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26" r:id="rId3"/>
    <p:sldId id="330" r:id="rId4"/>
    <p:sldId id="329" r:id="rId5"/>
    <p:sldId id="344" r:id="rId6"/>
    <p:sldId id="332" r:id="rId7"/>
    <p:sldId id="328" r:id="rId8"/>
    <p:sldId id="337" r:id="rId9"/>
    <p:sldId id="361" r:id="rId10"/>
    <p:sldId id="345" r:id="rId11"/>
    <p:sldId id="362" r:id="rId12"/>
    <p:sldId id="363" r:id="rId13"/>
    <p:sldId id="346" r:id="rId14"/>
    <p:sldId id="364" r:id="rId15"/>
    <p:sldId id="334" r:id="rId16"/>
    <p:sldId id="336" r:id="rId17"/>
    <p:sldId id="347" r:id="rId18"/>
    <p:sldId id="348" r:id="rId19"/>
    <p:sldId id="350" r:id="rId20"/>
    <p:sldId id="351" r:id="rId21"/>
    <p:sldId id="356" r:id="rId22"/>
    <p:sldId id="352" r:id="rId23"/>
    <p:sldId id="365" r:id="rId24"/>
    <p:sldId id="366" r:id="rId25"/>
    <p:sldId id="353" r:id="rId26"/>
    <p:sldId id="354" r:id="rId27"/>
    <p:sldId id="367" r:id="rId28"/>
    <p:sldId id="355" r:id="rId29"/>
    <p:sldId id="357" r:id="rId30"/>
    <p:sldId id="370" r:id="rId31"/>
    <p:sldId id="371" r:id="rId32"/>
    <p:sldId id="358" r:id="rId33"/>
    <p:sldId id="360" r:id="rId34"/>
    <p:sldId id="368" r:id="rId35"/>
    <p:sldId id="372" r:id="rId36"/>
    <p:sldId id="369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27B97-8274-4A28-BEB4-4D13F344954F}" v="235" dt="2020-10-19T15:04:27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C" userId="626daae191040345" providerId="LiveId" clId="{2C927B97-8274-4A28-BEB4-4D13F344954F}"/>
    <pc:docChg chg="undo custSel addSld delSld modSld sldOrd">
      <pc:chgData name="J C" userId="626daae191040345" providerId="LiveId" clId="{2C927B97-8274-4A28-BEB4-4D13F344954F}" dt="2020-10-19T15:14:51.308" v="1531" actId="47"/>
      <pc:docMkLst>
        <pc:docMk/>
      </pc:docMkLst>
      <pc:sldChg chg="addSp delSp modSp mod">
        <pc:chgData name="J C" userId="626daae191040345" providerId="LiveId" clId="{2C927B97-8274-4A28-BEB4-4D13F344954F}" dt="2020-10-19T13:17:40.225" v="571"/>
        <pc:sldMkLst>
          <pc:docMk/>
          <pc:sldMk cId="2413838647" sldId="357"/>
        </pc:sldMkLst>
        <pc:grpChg chg="mod">
          <ac:chgData name="J C" userId="626daae191040345" providerId="LiveId" clId="{2C927B97-8274-4A28-BEB4-4D13F344954F}" dt="2020-10-19T13:06:40.853" v="361"/>
          <ac:grpSpMkLst>
            <pc:docMk/>
            <pc:sldMk cId="2413838647" sldId="357"/>
            <ac:grpSpMk id="16" creationId="{25D80BFF-EDC7-4C60-B485-AB83AE0C16EF}"/>
          </ac:grpSpMkLst>
        </pc:grpChg>
        <pc:grpChg chg="mod">
          <ac:chgData name="J C" userId="626daae191040345" providerId="LiveId" clId="{2C927B97-8274-4A28-BEB4-4D13F344954F}" dt="2020-10-19T13:06:47.212" v="365"/>
          <ac:grpSpMkLst>
            <pc:docMk/>
            <pc:sldMk cId="2413838647" sldId="357"/>
            <ac:grpSpMk id="20" creationId="{964DC1A9-5326-41BE-99B7-24BCC90C1485}"/>
          </ac:grpSpMkLst>
        </pc:grpChg>
        <pc:grpChg chg="del mod">
          <ac:chgData name="J C" userId="626daae191040345" providerId="LiveId" clId="{2C927B97-8274-4A28-BEB4-4D13F344954F}" dt="2020-10-19T13:07:02.509" v="377"/>
          <ac:grpSpMkLst>
            <pc:docMk/>
            <pc:sldMk cId="2413838647" sldId="357"/>
            <ac:grpSpMk id="24" creationId="{7C5E437C-E76E-4C85-87B5-97FC1BDBD3C9}"/>
          </ac:grpSpMkLst>
        </pc:grpChg>
        <pc:grpChg chg="add del mod">
          <ac:chgData name="J C" userId="626daae191040345" providerId="LiveId" clId="{2C927B97-8274-4A28-BEB4-4D13F344954F}" dt="2020-10-19T13:07:26.897" v="393"/>
          <ac:grpSpMkLst>
            <pc:docMk/>
            <pc:sldMk cId="2413838647" sldId="357"/>
            <ac:grpSpMk id="32" creationId="{8B1FB718-8C0A-4D3F-8BC0-B122A0AF71CC}"/>
          </ac:grpSpMkLst>
        </pc:grpChg>
        <pc:grpChg chg="mod">
          <ac:chgData name="J C" userId="626daae191040345" providerId="LiveId" clId="{2C927B97-8274-4A28-BEB4-4D13F344954F}" dt="2020-10-19T13:07:07.558" v="382"/>
          <ac:grpSpMkLst>
            <pc:docMk/>
            <pc:sldMk cId="2413838647" sldId="357"/>
            <ac:grpSpMk id="35" creationId="{3CD8997C-B48E-4CCD-B144-97216D135523}"/>
          </ac:grpSpMkLst>
        </pc:grpChg>
        <pc:grpChg chg="add del mod">
          <ac:chgData name="J C" userId="626daae191040345" providerId="LiveId" clId="{2C927B97-8274-4A28-BEB4-4D13F344954F}" dt="2020-10-19T13:07:34.115" v="395"/>
          <ac:grpSpMkLst>
            <pc:docMk/>
            <pc:sldMk cId="2413838647" sldId="357"/>
            <ac:grpSpMk id="38" creationId="{8A1B5F57-FECC-4316-8F1A-E1BCD548DFA9}"/>
          </ac:grpSpMkLst>
        </pc:grpChg>
        <pc:grpChg chg="mod">
          <ac:chgData name="J C" userId="626daae191040345" providerId="LiveId" clId="{2C927B97-8274-4A28-BEB4-4D13F344954F}" dt="2020-10-19T13:07:26.897" v="393"/>
          <ac:grpSpMkLst>
            <pc:docMk/>
            <pc:sldMk cId="2413838647" sldId="357"/>
            <ac:grpSpMk id="43" creationId="{DF549ECD-7A66-479F-86CA-2A48B4C3E16A}"/>
          </ac:grpSpMkLst>
        </pc:grpChg>
        <pc:grpChg chg="mod">
          <ac:chgData name="J C" userId="626daae191040345" providerId="LiveId" clId="{2C927B97-8274-4A28-BEB4-4D13F344954F}" dt="2020-10-19T13:07:34.115" v="395"/>
          <ac:grpSpMkLst>
            <pc:docMk/>
            <pc:sldMk cId="2413838647" sldId="357"/>
            <ac:grpSpMk id="45" creationId="{2F3454EB-CEA5-488F-889B-C7A27B3550EE}"/>
          </ac:grpSpMkLst>
        </pc:grpChg>
        <pc:grpChg chg="mod">
          <ac:chgData name="J C" userId="626daae191040345" providerId="LiveId" clId="{2C927B97-8274-4A28-BEB4-4D13F344954F}" dt="2020-10-19T13:07:50.078" v="401"/>
          <ac:grpSpMkLst>
            <pc:docMk/>
            <pc:sldMk cId="2413838647" sldId="357"/>
            <ac:grpSpMk id="51" creationId="{5A74439D-8687-48AE-A59A-C43D3A95D19A}"/>
          </ac:grpSpMkLst>
        </pc:grpChg>
        <pc:grpChg chg="del mod">
          <ac:chgData name="J C" userId="626daae191040345" providerId="LiveId" clId="{2C927B97-8274-4A28-BEB4-4D13F344954F}" dt="2020-10-19T13:12:00.847" v="408"/>
          <ac:grpSpMkLst>
            <pc:docMk/>
            <pc:sldMk cId="2413838647" sldId="357"/>
            <ac:grpSpMk id="54" creationId="{64FCA2BC-096F-4443-BB44-25C60F4679E7}"/>
          </ac:grpSpMkLst>
        </pc:grpChg>
        <pc:grpChg chg="del mod">
          <ac:chgData name="J C" userId="626daae191040345" providerId="LiveId" clId="{2C927B97-8274-4A28-BEB4-4D13F344954F}" dt="2020-10-19T13:12:40.461" v="435"/>
          <ac:grpSpMkLst>
            <pc:docMk/>
            <pc:sldMk cId="2413838647" sldId="357"/>
            <ac:grpSpMk id="58" creationId="{2B7BB4E6-FC04-420B-B3B8-4D1C7021EB8E}"/>
          </ac:grpSpMkLst>
        </pc:grpChg>
        <pc:grpChg chg="del mod">
          <ac:chgData name="J C" userId="626daae191040345" providerId="LiveId" clId="{2C927B97-8274-4A28-BEB4-4D13F344954F}" dt="2020-10-19T13:12:40.461" v="435"/>
          <ac:grpSpMkLst>
            <pc:docMk/>
            <pc:sldMk cId="2413838647" sldId="357"/>
            <ac:grpSpMk id="68" creationId="{82A3FE9B-4CBE-4F2B-8EFE-0FC25731891A}"/>
          </ac:grpSpMkLst>
        </pc:grpChg>
        <pc:grpChg chg="del mod">
          <ac:chgData name="J C" userId="626daae191040345" providerId="LiveId" clId="{2C927B97-8274-4A28-BEB4-4D13F344954F}" dt="2020-10-19T13:12:27.727" v="424"/>
          <ac:grpSpMkLst>
            <pc:docMk/>
            <pc:sldMk cId="2413838647" sldId="357"/>
            <ac:grpSpMk id="71" creationId="{105E7729-71EC-4A7A-91BA-8910F4BD4ECD}"/>
          </ac:grpSpMkLst>
        </pc:grpChg>
        <pc:grpChg chg="del mod">
          <ac:chgData name="J C" userId="626daae191040345" providerId="LiveId" clId="{2C927B97-8274-4A28-BEB4-4D13F344954F}" dt="2020-10-19T13:12:40.461" v="435"/>
          <ac:grpSpMkLst>
            <pc:docMk/>
            <pc:sldMk cId="2413838647" sldId="357"/>
            <ac:grpSpMk id="74" creationId="{C4371AD3-84A2-4FB7-B325-73F8B22086B7}"/>
          </ac:grpSpMkLst>
        </pc:grpChg>
        <pc:grpChg chg="del mod">
          <ac:chgData name="J C" userId="626daae191040345" providerId="LiveId" clId="{2C927B97-8274-4A28-BEB4-4D13F344954F}" dt="2020-10-19T13:12:40.461" v="435"/>
          <ac:grpSpMkLst>
            <pc:docMk/>
            <pc:sldMk cId="2413838647" sldId="357"/>
            <ac:grpSpMk id="82" creationId="{6000F63E-D133-462B-832D-4680C5F1D052}"/>
          </ac:grpSpMkLst>
        </pc:grpChg>
        <pc:grpChg chg="del mod">
          <ac:chgData name="J C" userId="626daae191040345" providerId="LiveId" clId="{2C927B97-8274-4A28-BEB4-4D13F344954F}" dt="2020-10-19T13:12:52.320" v="439"/>
          <ac:grpSpMkLst>
            <pc:docMk/>
            <pc:sldMk cId="2413838647" sldId="357"/>
            <ac:grpSpMk id="85" creationId="{5CF93734-6FBC-4102-BB3A-217D1582491A}"/>
          </ac:grpSpMkLst>
        </pc:grpChg>
        <pc:grpChg chg="del mod">
          <ac:chgData name="J C" userId="626daae191040345" providerId="LiveId" clId="{2C927B97-8274-4A28-BEB4-4D13F344954F}" dt="2020-10-19T13:12:58.070" v="450"/>
          <ac:grpSpMkLst>
            <pc:docMk/>
            <pc:sldMk cId="2413838647" sldId="357"/>
            <ac:grpSpMk id="89" creationId="{C2009A9C-4BA0-4D69-B2DB-B146478B3534}"/>
          </ac:grpSpMkLst>
        </pc:grpChg>
        <pc:grpChg chg="del mod">
          <ac:chgData name="J C" userId="626daae191040345" providerId="LiveId" clId="{2C927B97-8274-4A28-BEB4-4D13F344954F}" dt="2020-10-19T13:15:35.896" v="508"/>
          <ac:grpSpMkLst>
            <pc:docMk/>
            <pc:sldMk cId="2413838647" sldId="357"/>
            <ac:grpSpMk id="100" creationId="{AC2CA569-7917-47FC-A52A-79D82D744090}"/>
          </ac:grpSpMkLst>
        </pc:grpChg>
        <pc:grpChg chg="del mod">
          <ac:chgData name="J C" userId="626daae191040345" providerId="LiveId" clId="{2C927B97-8274-4A28-BEB4-4D13F344954F}" dt="2020-10-19T13:13:51.289" v="470"/>
          <ac:grpSpMkLst>
            <pc:docMk/>
            <pc:sldMk cId="2413838647" sldId="357"/>
            <ac:grpSpMk id="118" creationId="{C9E7A206-F503-401A-8809-A2ACE379DD6D}"/>
          </ac:grpSpMkLst>
        </pc:grpChg>
        <pc:grpChg chg="mod">
          <ac:chgData name="J C" userId="626daae191040345" providerId="LiveId" clId="{2C927B97-8274-4A28-BEB4-4D13F344954F}" dt="2020-10-19T13:13:51.289" v="470"/>
          <ac:grpSpMkLst>
            <pc:docMk/>
            <pc:sldMk cId="2413838647" sldId="357"/>
            <ac:grpSpMk id="120" creationId="{F1F4EABE-45DC-4B1F-AD25-7BD47C5348A2}"/>
          </ac:grpSpMkLst>
        </pc:grpChg>
        <pc:grpChg chg="mod">
          <ac:chgData name="J C" userId="626daae191040345" providerId="LiveId" clId="{2C927B97-8274-4A28-BEB4-4D13F344954F}" dt="2020-10-19T13:14:14.363" v="476"/>
          <ac:grpSpMkLst>
            <pc:docMk/>
            <pc:sldMk cId="2413838647" sldId="357"/>
            <ac:grpSpMk id="126" creationId="{01C89241-FE39-46FB-BE96-14358C46C65E}"/>
          </ac:grpSpMkLst>
        </pc:grpChg>
        <pc:grpChg chg="del mod">
          <ac:chgData name="J C" userId="626daae191040345" providerId="LiveId" clId="{2C927B97-8274-4A28-BEB4-4D13F344954F}" dt="2020-10-19T13:14:21.129" v="485"/>
          <ac:grpSpMkLst>
            <pc:docMk/>
            <pc:sldMk cId="2413838647" sldId="357"/>
            <ac:grpSpMk id="132" creationId="{00C23FF0-E691-41A2-9286-6456B701D013}"/>
          </ac:grpSpMkLst>
        </pc:grpChg>
        <pc:grpChg chg="mod">
          <ac:chgData name="J C" userId="626daae191040345" providerId="LiveId" clId="{2C927B97-8274-4A28-BEB4-4D13F344954F}" dt="2020-10-19T13:14:21.129" v="485"/>
          <ac:grpSpMkLst>
            <pc:docMk/>
            <pc:sldMk cId="2413838647" sldId="357"/>
            <ac:grpSpMk id="135" creationId="{489AD15F-7B46-44A5-88A9-B80A30237B1A}"/>
          </ac:grpSpMkLst>
        </pc:grpChg>
        <pc:grpChg chg="del mod">
          <ac:chgData name="J C" userId="626daae191040345" providerId="LiveId" clId="{2C927B97-8274-4A28-BEB4-4D13F344954F}" dt="2020-10-19T13:16:20.931" v="537"/>
          <ac:grpSpMkLst>
            <pc:docMk/>
            <pc:sldMk cId="2413838647" sldId="357"/>
            <ac:grpSpMk id="148" creationId="{DF6693BD-74CB-4670-AC68-BD987DF08068}"/>
          </ac:grpSpMkLst>
        </pc:grpChg>
        <pc:grpChg chg="del mod">
          <ac:chgData name="J C" userId="626daae191040345" providerId="LiveId" clId="{2C927B97-8274-4A28-BEB4-4D13F344954F}" dt="2020-10-19T13:15:35.896" v="508"/>
          <ac:grpSpMkLst>
            <pc:docMk/>
            <pc:sldMk cId="2413838647" sldId="357"/>
            <ac:grpSpMk id="153" creationId="{CA047492-89BE-4202-86D3-4C932869D5EF}"/>
          </ac:grpSpMkLst>
        </pc:grpChg>
        <pc:grpChg chg="del mod">
          <ac:chgData name="J C" userId="626daae191040345" providerId="LiveId" clId="{2C927B97-8274-4A28-BEB4-4D13F344954F}" dt="2020-10-19T13:15:38.802" v="514"/>
          <ac:grpSpMkLst>
            <pc:docMk/>
            <pc:sldMk cId="2413838647" sldId="357"/>
            <ac:grpSpMk id="158" creationId="{E3378036-EE41-4E7D-86C4-84A9FEEFDCEB}"/>
          </ac:grpSpMkLst>
        </pc:grpChg>
        <pc:grpChg chg="mod">
          <ac:chgData name="J C" userId="626daae191040345" providerId="LiveId" clId="{2C927B97-8274-4A28-BEB4-4D13F344954F}" dt="2020-10-19T13:15:38.802" v="514"/>
          <ac:grpSpMkLst>
            <pc:docMk/>
            <pc:sldMk cId="2413838647" sldId="357"/>
            <ac:grpSpMk id="164" creationId="{009D5CA4-2CAC-4776-8BCE-B12A18345455}"/>
          </ac:grpSpMkLst>
        </pc:grpChg>
        <pc:grpChg chg="mod">
          <ac:chgData name="J C" userId="626daae191040345" providerId="LiveId" clId="{2C927B97-8274-4A28-BEB4-4D13F344954F}" dt="2020-10-19T13:15:38.802" v="514"/>
          <ac:grpSpMkLst>
            <pc:docMk/>
            <pc:sldMk cId="2413838647" sldId="357"/>
            <ac:grpSpMk id="165" creationId="{AF645736-ABB7-4B0A-95D0-6367612430D5}"/>
          </ac:grpSpMkLst>
        </pc:grpChg>
        <pc:grpChg chg="del mod">
          <ac:chgData name="J C" userId="626daae191040345" providerId="LiveId" clId="{2C927B97-8274-4A28-BEB4-4D13F344954F}" dt="2020-10-19T13:16:30.745" v="546"/>
          <ac:grpSpMkLst>
            <pc:docMk/>
            <pc:sldMk cId="2413838647" sldId="357"/>
            <ac:grpSpMk id="188" creationId="{FCE58E84-2572-4CAA-B42B-DF916473D74A}"/>
          </ac:grpSpMkLst>
        </pc:grpChg>
        <pc:grpChg chg="del mod">
          <ac:chgData name="J C" userId="626daae191040345" providerId="LiveId" clId="{2C927B97-8274-4A28-BEB4-4D13F344954F}" dt="2020-10-19T13:16:34.340" v="552"/>
          <ac:grpSpMkLst>
            <pc:docMk/>
            <pc:sldMk cId="2413838647" sldId="357"/>
            <ac:grpSpMk id="197" creationId="{9D8C583F-C93E-488C-A3AA-47AB4C5C685F}"/>
          </ac:grpSpMkLst>
        </pc:grpChg>
        <pc:grpChg chg="add del mod">
          <ac:chgData name="J C" userId="626daae191040345" providerId="LiveId" clId="{2C927B97-8274-4A28-BEB4-4D13F344954F}" dt="2020-10-19T13:17:17.414" v="557"/>
          <ac:grpSpMkLst>
            <pc:docMk/>
            <pc:sldMk cId="2413838647" sldId="357"/>
            <ac:grpSpMk id="203" creationId="{5A105CF6-1DED-4C71-A6BD-3E5D2C01631B}"/>
          </ac:grpSpMkLst>
        </pc:grpChg>
        <pc:grpChg chg="mod">
          <ac:chgData name="J C" userId="626daae191040345" providerId="LiveId" clId="{2C927B97-8274-4A28-BEB4-4D13F344954F}" dt="2020-10-19T13:17:17.414" v="557"/>
          <ac:grpSpMkLst>
            <pc:docMk/>
            <pc:sldMk cId="2413838647" sldId="357"/>
            <ac:grpSpMk id="206" creationId="{488734B2-633A-4E89-A4A0-79D62F3ADB7F}"/>
          </ac:grpSpMkLst>
        </pc:grpChg>
        <pc:grpChg chg="mod">
          <ac:chgData name="J C" userId="626daae191040345" providerId="LiveId" clId="{2C927B97-8274-4A28-BEB4-4D13F344954F}" dt="2020-10-19T13:17:31.241" v="561"/>
          <ac:grpSpMkLst>
            <pc:docMk/>
            <pc:sldMk cId="2413838647" sldId="357"/>
            <ac:grpSpMk id="210" creationId="{1C987E4C-440C-469F-A840-7E1F4278A44C}"/>
          </ac:grpSpMkLst>
        </pc:grpChg>
        <pc:grpChg chg="mod">
          <ac:chgData name="J C" userId="626daae191040345" providerId="LiveId" clId="{2C927B97-8274-4A28-BEB4-4D13F344954F}" dt="2020-10-19T13:17:36.349" v="568"/>
          <ac:grpSpMkLst>
            <pc:docMk/>
            <pc:sldMk cId="2413838647" sldId="357"/>
            <ac:grpSpMk id="217" creationId="{53291397-1EEC-4875-A6EA-651EFA996CB5}"/>
          </ac:grpSpMkLst>
        </pc:grpChg>
        <pc:grpChg chg="mod">
          <ac:chgData name="J C" userId="626daae191040345" providerId="LiveId" clId="{2C927B97-8274-4A28-BEB4-4D13F344954F}" dt="2020-10-19T13:17:40.225" v="571"/>
          <ac:grpSpMkLst>
            <pc:docMk/>
            <pc:sldMk cId="2413838647" sldId="357"/>
            <ac:grpSpMk id="220" creationId="{5462C837-79EB-403F-BBA6-91A0C4EEB8F3}"/>
          </ac:grpSpMkLst>
        </pc:grpChg>
        <pc:inkChg chg="add">
          <ac:chgData name="J C" userId="626daae191040345" providerId="LiveId" clId="{2C927B97-8274-4A28-BEB4-4D13F344954F}" dt="2020-10-19T13:05:27.156" v="349" actId="9405"/>
          <ac:inkMkLst>
            <pc:docMk/>
            <pc:sldMk cId="2413838647" sldId="357"/>
            <ac:inkMk id="2" creationId="{09917503-69E8-437C-BB89-187EE19748FC}"/>
          </ac:inkMkLst>
        </pc:inkChg>
        <pc:inkChg chg="add">
          <ac:chgData name="J C" userId="626daae191040345" providerId="LiveId" clId="{2C927B97-8274-4A28-BEB4-4D13F344954F}" dt="2020-10-19T13:05:29.735" v="350" actId="9405"/>
          <ac:inkMkLst>
            <pc:docMk/>
            <pc:sldMk cId="2413838647" sldId="357"/>
            <ac:inkMk id="5" creationId="{58B32B40-29C1-444A-915D-9C8EDC71911C}"/>
          </ac:inkMkLst>
        </pc:inkChg>
        <pc:inkChg chg="add">
          <ac:chgData name="J C" userId="626daae191040345" providerId="LiveId" clId="{2C927B97-8274-4A28-BEB4-4D13F344954F}" dt="2020-10-19T13:05:57.774" v="351" actId="9405"/>
          <ac:inkMkLst>
            <pc:docMk/>
            <pc:sldMk cId="2413838647" sldId="357"/>
            <ac:inkMk id="6" creationId="{0DE04D10-7BED-4D92-9AB1-C99808D277F2}"/>
          </ac:inkMkLst>
        </pc:inkChg>
        <pc:inkChg chg="add">
          <ac:chgData name="J C" userId="626daae191040345" providerId="LiveId" clId="{2C927B97-8274-4A28-BEB4-4D13F344954F}" dt="2020-10-19T13:06:26.552" v="352" actId="9405"/>
          <ac:inkMkLst>
            <pc:docMk/>
            <pc:sldMk cId="2413838647" sldId="357"/>
            <ac:inkMk id="7" creationId="{B301D986-07FF-4BA7-9185-BD727DC7037D}"/>
          </ac:inkMkLst>
        </pc:inkChg>
        <pc:inkChg chg="add">
          <ac:chgData name="J C" userId="626daae191040345" providerId="LiveId" clId="{2C927B97-8274-4A28-BEB4-4D13F344954F}" dt="2020-10-19T13:06:30.366" v="353" actId="9405"/>
          <ac:inkMkLst>
            <pc:docMk/>
            <pc:sldMk cId="2413838647" sldId="357"/>
            <ac:inkMk id="8" creationId="{41C86776-8CEA-428B-AEB8-6EFF5D92BB48}"/>
          </ac:inkMkLst>
        </pc:inkChg>
        <pc:inkChg chg="add mod">
          <ac:chgData name="J C" userId="626daae191040345" providerId="LiveId" clId="{2C927B97-8274-4A28-BEB4-4D13F344954F}" dt="2020-10-19T13:06:40.853" v="361"/>
          <ac:inkMkLst>
            <pc:docMk/>
            <pc:sldMk cId="2413838647" sldId="357"/>
            <ac:inkMk id="9" creationId="{D645E1E0-E7FF-4E06-8F9C-47DB00B8C167}"/>
          </ac:inkMkLst>
        </pc:inkChg>
        <pc:inkChg chg="add mod">
          <ac:chgData name="J C" userId="626daae191040345" providerId="LiveId" clId="{2C927B97-8274-4A28-BEB4-4D13F344954F}" dt="2020-10-19T13:06:40.853" v="361"/>
          <ac:inkMkLst>
            <pc:docMk/>
            <pc:sldMk cId="2413838647" sldId="357"/>
            <ac:inkMk id="10" creationId="{E0621F72-D464-4B96-983C-1D387BED5C41}"/>
          </ac:inkMkLst>
        </pc:inkChg>
        <pc:inkChg chg="add mod">
          <ac:chgData name="J C" userId="626daae191040345" providerId="LiveId" clId="{2C927B97-8274-4A28-BEB4-4D13F344954F}" dt="2020-10-19T13:06:40.853" v="361"/>
          <ac:inkMkLst>
            <pc:docMk/>
            <pc:sldMk cId="2413838647" sldId="357"/>
            <ac:inkMk id="11" creationId="{70435B85-EB81-4C83-B9E8-F900B7DA1F82}"/>
          </ac:inkMkLst>
        </pc:inkChg>
        <pc:inkChg chg="add mod">
          <ac:chgData name="J C" userId="626daae191040345" providerId="LiveId" clId="{2C927B97-8274-4A28-BEB4-4D13F344954F}" dt="2020-10-19T13:06:40.853" v="361"/>
          <ac:inkMkLst>
            <pc:docMk/>
            <pc:sldMk cId="2413838647" sldId="357"/>
            <ac:inkMk id="12" creationId="{31CA8FD3-C8AF-4516-A450-8BBB4505A2B0}"/>
          </ac:inkMkLst>
        </pc:inkChg>
        <pc:inkChg chg="add mod">
          <ac:chgData name="J C" userId="626daae191040345" providerId="LiveId" clId="{2C927B97-8274-4A28-BEB4-4D13F344954F}" dt="2020-10-19T13:06:40.853" v="361"/>
          <ac:inkMkLst>
            <pc:docMk/>
            <pc:sldMk cId="2413838647" sldId="357"/>
            <ac:inkMk id="13" creationId="{D847E121-5E6A-490A-8C9C-FBE06443DDAF}"/>
          </ac:inkMkLst>
        </pc:inkChg>
        <pc:inkChg chg="add mod">
          <ac:chgData name="J C" userId="626daae191040345" providerId="LiveId" clId="{2C927B97-8274-4A28-BEB4-4D13F344954F}" dt="2020-10-19T13:06:40.853" v="361"/>
          <ac:inkMkLst>
            <pc:docMk/>
            <pc:sldMk cId="2413838647" sldId="357"/>
            <ac:inkMk id="14" creationId="{C51C27FA-5A1E-4CFF-A40C-D7F90A87BF82}"/>
          </ac:inkMkLst>
        </pc:inkChg>
        <pc:inkChg chg="add mod">
          <ac:chgData name="J C" userId="626daae191040345" providerId="LiveId" clId="{2C927B97-8274-4A28-BEB4-4D13F344954F}" dt="2020-10-19T13:06:40.853" v="361"/>
          <ac:inkMkLst>
            <pc:docMk/>
            <pc:sldMk cId="2413838647" sldId="357"/>
            <ac:inkMk id="15" creationId="{ED5C42A9-6486-4D3A-81B4-73373BE104EA}"/>
          </ac:inkMkLst>
        </pc:inkChg>
        <pc:inkChg chg="add mod">
          <ac:chgData name="J C" userId="626daae191040345" providerId="LiveId" clId="{2C927B97-8274-4A28-BEB4-4D13F344954F}" dt="2020-10-19T13:06:47.212" v="365"/>
          <ac:inkMkLst>
            <pc:docMk/>
            <pc:sldMk cId="2413838647" sldId="357"/>
            <ac:inkMk id="17" creationId="{8DF5866D-3F29-4F0A-94B0-2E7E8A17B3E0}"/>
          </ac:inkMkLst>
        </pc:inkChg>
        <pc:inkChg chg="add mod">
          <ac:chgData name="J C" userId="626daae191040345" providerId="LiveId" clId="{2C927B97-8274-4A28-BEB4-4D13F344954F}" dt="2020-10-19T13:06:47.212" v="365"/>
          <ac:inkMkLst>
            <pc:docMk/>
            <pc:sldMk cId="2413838647" sldId="357"/>
            <ac:inkMk id="18" creationId="{F602356F-115C-4CFB-A78A-2730BFCA38D8}"/>
          </ac:inkMkLst>
        </pc:inkChg>
        <pc:inkChg chg="add mod">
          <ac:chgData name="J C" userId="626daae191040345" providerId="LiveId" clId="{2C927B97-8274-4A28-BEB4-4D13F344954F}" dt="2020-10-19T13:06:47.212" v="365"/>
          <ac:inkMkLst>
            <pc:docMk/>
            <pc:sldMk cId="2413838647" sldId="357"/>
            <ac:inkMk id="19" creationId="{9A3FC6D2-9828-46CB-BC41-647500526D5A}"/>
          </ac:inkMkLst>
        </pc:inkChg>
        <pc:inkChg chg="add mod">
          <ac:chgData name="J C" userId="626daae191040345" providerId="LiveId" clId="{2C927B97-8274-4A28-BEB4-4D13F344954F}" dt="2020-10-19T13:07:26.897" v="393"/>
          <ac:inkMkLst>
            <pc:docMk/>
            <pc:sldMk cId="2413838647" sldId="357"/>
            <ac:inkMk id="21" creationId="{850057B9-1AC3-4C10-B39C-65123E1F8644}"/>
          </ac:inkMkLst>
        </pc:inkChg>
        <pc:inkChg chg="add mod">
          <ac:chgData name="J C" userId="626daae191040345" providerId="LiveId" clId="{2C927B97-8274-4A28-BEB4-4D13F344954F}" dt="2020-10-19T13:07:26.897" v="393"/>
          <ac:inkMkLst>
            <pc:docMk/>
            <pc:sldMk cId="2413838647" sldId="357"/>
            <ac:inkMk id="22" creationId="{FC373891-BB33-4B00-88B9-CF86138BDB95}"/>
          </ac:inkMkLst>
        </pc:inkChg>
        <pc:inkChg chg="add mod">
          <ac:chgData name="J C" userId="626daae191040345" providerId="LiveId" clId="{2C927B97-8274-4A28-BEB4-4D13F344954F}" dt="2020-10-19T13:07:26.897" v="393"/>
          <ac:inkMkLst>
            <pc:docMk/>
            <pc:sldMk cId="2413838647" sldId="357"/>
            <ac:inkMk id="23" creationId="{5D8CD41E-A783-4216-A046-297E8F8CD705}"/>
          </ac:inkMkLst>
        </pc:inkChg>
        <pc:inkChg chg="add mod">
          <ac:chgData name="J C" userId="626daae191040345" providerId="LiveId" clId="{2C927B97-8274-4A28-BEB4-4D13F344954F}" dt="2020-10-19T13:07:26.897" v="393"/>
          <ac:inkMkLst>
            <pc:docMk/>
            <pc:sldMk cId="2413838647" sldId="357"/>
            <ac:inkMk id="25" creationId="{65652974-7BC9-4120-9C98-1DE34C452FEB}"/>
          </ac:inkMkLst>
        </pc:inkChg>
        <pc:inkChg chg="add mod">
          <ac:chgData name="J C" userId="626daae191040345" providerId="LiveId" clId="{2C927B97-8274-4A28-BEB4-4D13F344954F}" dt="2020-10-19T13:07:26.897" v="393"/>
          <ac:inkMkLst>
            <pc:docMk/>
            <pc:sldMk cId="2413838647" sldId="357"/>
            <ac:inkMk id="26" creationId="{9AA747EC-4FD6-4131-8F9A-CD833689595E}"/>
          </ac:inkMkLst>
        </pc:inkChg>
        <pc:inkChg chg="add mod">
          <ac:chgData name="J C" userId="626daae191040345" providerId="LiveId" clId="{2C927B97-8274-4A28-BEB4-4D13F344954F}" dt="2020-10-19T13:07:26.897" v="393"/>
          <ac:inkMkLst>
            <pc:docMk/>
            <pc:sldMk cId="2413838647" sldId="357"/>
            <ac:inkMk id="27" creationId="{C34442BA-EF76-44E4-8E7C-28784C54F882}"/>
          </ac:inkMkLst>
        </pc:inkChg>
        <pc:inkChg chg="add mod">
          <ac:chgData name="J C" userId="626daae191040345" providerId="LiveId" clId="{2C927B97-8274-4A28-BEB4-4D13F344954F}" dt="2020-10-19T13:07:26.897" v="393"/>
          <ac:inkMkLst>
            <pc:docMk/>
            <pc:sldMk cId="2413838647" sldId="357"/>
            <ac:inkMk id="28" creationId="{45267DE0-9126-4D4B-A837-3EECC950C727}"/>
          </ac:inkMkLst>
        </pc:inkChg>
        <pc:inkChg chg="add mod">
          <ac:chgData name="J C" userId="626daae191040345" providerId="LiveId" clId="{2C927B97-8274-4A28-BEB4-4D13F344954F}" dt="2020-10-19T13:07:26.897" v="393"/>
          <ac:inkMkLst>
            <pc:docMk/>
            <pc:sldMk cId="2413838647" sldId="357"/>
            <ac:inkMk id="29" creationId="{441AD01A-B585-4044-9C32-65D58B35B7F5}"/>
          </ac:inkMkLst>
        </pc:inkChg>
        <pc:inkChg chg="add mod">
          <ac:chgData name="J C" userId="626daae191040345" providerId="LiveId" clId="{2C927B97-8274-4A28-BEB4-4D13F344954F}" dt="2020-10-19T13:07:26.897" v="393"/>
          <ac:inkMkLst>
            <pc:docMk/>
            <pc:sldMk cId="2413838647" sldId="357"/>
            <ac:inkMk id="30" creationId="{C9756B10-67C4-47C8-B7D7-059E18D59F38}"/>
          </ac:inkMkLst>
        </pc:inkChg>
        <pc:inkChg chg="add mod">
          <ac:chgData name="J C" userId="626daae191040345" providerId="LiveId" clId="{2C927B97-8274-4A28-BEB4-4D13F344954F}" dt="2020-10-19T13:07:26.897" v="393"/>
          <ac:inkMkLst>
            <pc:docMk/>
            <pc:sldMk cId="2413838647" sldId="357"/>
            <ac:inkMk id="31" creationId="{BE6A0564-610A-479D-811F-BD776D8352A0}"/>
          </ac:inkMkLst>
        </pc:inkChg>
        <pc:inkChg chg="add del mod">
          <ac:chgData name="J C" userId="626daae191040345" providerId="LiveId" clId="{2C927B97-8274-4A28-BEB4-4D13F344954F}" dt="2020-10-19T13:07:08.026" v="383" actId="9405"/>
          <ac:inkMkLst>
            <pc:docMk/>
            <pc:sldMk cId="2413838647" sldId="357"/>
            <ac:inkMk id="33" creationId="{0F3E6AAE-0E2B-4351-B438-1038791960A6}"/>
          </ac:inkMkLst>
        </pc:inkChg>
        <pc:inkChg chg="add del mod">
          <ac:chgData name="J C" userId="626daae191040345" providerId="LiveId" clId="{2C927B97-8274-4A28-BEB4-4D13F344954F}" dt="2020-10-19T13:07:07.558" v="382"/>
          <ac:inkMkLst>
            <pc:docMk/>
            <pc:sldMk cId="2413838647" sldId="357"/>
            <ac:inkMk id="34" creationId="{65525109-0378-4869-9F75-342107D14ACF}"/>
          </ac:inkMkLst>
        </pc:inkChg>
        <pc:inkChg chg="add mod">
          <ac:chgData name="J C" userId="626daae191040345" providerId="LiveId" clId="{2C927B97-8274-4A28-BEB4-4D13F344954F}" dt="2020-10-19T13:07:34.115" v="395"/>
          <ac:inkMkLst>
            <pc:docMk/>
            <pc:sldMk cId="2413838647" sldId="357"/>
            <ac:inkMk id="36" creationId="{725F0C1E-D96D-4E3D-A32B-70F9D754531E}"/>
          </ac:inkMkLst>
        </pc:inkChg>
        <pc:inkChg chg="add mod">
          <ac:chgData name="J C" userId="626daae191040345" providerId="LiveId" clId="{2C927B97-8274-4A28-BEB4-4D13F344954F}" dt="2020-10-19T13:07:34.115" v="395"/>
          <ac:inkMkLst>
            <pc:docMk/>
            <pc:sldMk cId="2413838647" sldId="357"/>
            <ac:inkMk id="37" creationId="{6182E3EA-6D2C-4008-A604-5809D9AB4055}"/>
          </ac:inkMkLst>
        </pc:inkChg>
        <pc:inkChg chg="add mod">
          <ac:chgData name="J C" userId="626daae191040345" providerId="LiveId" clId="{2C927B97-8274-4A28-BEB4-4D13F344954F}" dt="2020-10-19T13:07:34.115" v="395"/>
          <ac:inkMkLst>
            <pc:docMk/>
            <pc:sldMk cId="2413838647" sldId="357"/>
            <ac:inkMk id="39" creationId="{2171ED26-49DB-4B52-A9F1-A92EAF68F1CC}"/>
          </ac:inkMkLst>
        </pc:inkChg>
        <pc:inkChg chg="add mod">
          <ac:chgData name="J C" userId="626daae191040345" providerId="LiveId" clId="{2C927B97-8274-4A28-BEB4-4D13F344954F}" dt="2020-10-19T13:07:34.115" v="395"/>
          <ac:inkMkLst>
            <pc:docMk/>
            <pc:sldMk cId="2413838647" sldId="357"/>
            <ac:inkMk id="40" creationId="{7B734BD1-1AC9-4E3E-A863-AAA28817D96B}"/>
          </ac:inkMkLst>
        </pc:inkChg>
        <pc:inkChg chg="add mod">
          <ac:chgData name="J C" userId="626daae191040345" providerId="LiveId" clId="{2C927B97-8274-4A28-BEB4-4D13F344954F}" dt="2020-10-19T13:07:34.115" v="395"/>
          <ac:inkMkLst>
            <pc:docMk/>
            <pc:sldMk cId="2413838647" sldId="357"/>
            <ac:inkMk id="41" creationId="{95634589-0051-45CC-8ADE-D4C75990E2B9}"/>
          </ac:inkMkLst>
        </pc:inkChg>
        <pc:inkChg chg="add del mod">
          <ac:chgData name="J C" userId="626daae191040345" providerId="LiveId" clId="{2C927B97-8274-4A28-BEB4-4D13F344954F}" dt="2020-10-19T13:07:26.897" v="393"/>
          <ac:inkMkLst>
            <pc:docMk/>
            <pc:sldMk cId="2413838647" sldId="357"/>
            <ac:inkMk id="42" creationId="{C341D3DC-0E49-43F5-9692-FB53BF9B0365}"/>
          </ac:inkMkLst>
        </pc:inkChg>
        <pc:inkChg chg="add mod">
          <ac:chgData name="J C" userId="626daae191040345" providerId="LiveId" clId="{2C927B97-8274-4A28-BEB4-4D13F344954F}" dt="2020-10-19T13:07:34.115" v="395"/>
          <ac:inkMkLst>
            <pc:docMk/>
            <pc:sldMk cId="2413838647" sldId="357"/>
            <ac:inkMk id="44" creationId="{5096CD88-D07F-4C44-B8AE-95D5AEECB416}"/>
          </ac:inkMkLst>
        </pc:inkChg>
        <pc:inkChg chg="add mod">
          <ac:chgData name="J C" userId="626daae191040345" providerId="LiveId" clId="{2C927B97-8274-4A28-BEB4-4D13F344954F}" dt="2020-10-19T13:07:50.078" v="401"/>
          <ac:inkMkLst>
            <pc:docMk/>
            <pc:sldMk cId="2413838647" sldId="357"/>
            <ac:inkMk id="46" creationId="{F96C1905-768F-4A80-8F1C-5751DDFB08A7}"/>
          </ac:inkMkLst>
        </pc:inkChg>
        <pc:inkChg chg="add mod">
          <ac:chgData name="J C" userId="626daae191040345" providerId="LiveId" clId="{2C927B97-8274-4A28-BEB4-4D13F344954F}" dt="2020-10-19T13:07:50.078" v="401"/>
          <ac:inkMkLst>
            <pc:docMk/>
            <pc:sldMk cId="2413838647" sldId="357"/>
            <ac:inkMk id="47" creationId="{72DF69F7-9123-47E3-89A4-C98BCF683015}"/>
          </ac:inkMkLst>
        </pc:inkChg>
        <pc:inkChg chg="add mod">
          <ac:chgData name="J C" userId="626daae191040345" providerId="LiveId" clId="{2C927B97-8274-4A28-BEB4-4D13F344954F}" dt="2020-10-19T13:07:50.078" v="401"/>
          <ac:inkMkLst>
            <pc:docMk/>
            <pc:sldMk cId="2413838647" sldId="357"/>
            <ac:inkMk id="48" creationId="{053ABBA5-606E-44ED-A42E-F6545DC9B85F}"/>
          </ac:inkMkLst>
        </pc:inkChg>
        <pc:inkChg chg="add mod">
          <ac:chgData name="J C" userId="626daae191040345" providerId="LiveId" clId="{2C927B97-8274-4A28-BEB4-4D13F344954F}" dt="2020-10-19T13:07:50.078" v="401"/>
          <ac:inkMkLst>
            <pc:docMk/>
            <pc:sldMk cId="2413838647" sldId="357"/>
            <ac:inkMk id="49" creationId="{F82FE158-437C-4656-A474-9C6A2CAB80C3}"/>
          </ac:inkMkLst>
        </pc:inkChg>
        <pc:inkChg chg="add mod">
          <ac:chgData name="J C" userId="626daae191040345" providerId="LiveId" clId="{2C927B97-8274-4A28-BEB4-4D13F344954F}" dt="2020-10-19T13:07:50.078" v="401"/>
          <ac:inkMkLst>
            <pc:docMk/>
            <pc:sldMk cId="2413838647" sldId="357"/>
            <ac:inkMk id="50" creationId="{28CEFC64-536F-4B74-941B-8AF54450D352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52" creationId="{C8BF189B-9C76-4278-A9B5-B4FFE8F50F95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53" creationId="{A2525798-F2C8-4371-8FEB-4B5530CCE8BE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55" creationId="{959326A1-32C6-4776-94BB-3941F314D669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56" creationId="{B566A3FB-ABA4-4991-8F83-09A940A452DE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57" creationId="{A6F11152-69B4-4E13-A3A2-6F2C096B59E3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59" creationId="{221935FE-8A57-4EEF-8727-24697C7C9DA6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60" creationId="{4FFE8D4E-D5F7-41AD-9F82-D9FE90AF5476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61" creationId="{B517A738-8C55-445B-AC8F-6146FAA222EE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62" creationId="{0167F8CF-5EC7-43BF-B14B-96FB3AA41D3A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63" creationId="{81FB5075-B439-475D-8C07-AB7342F90CE6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64" creationId="{A148F3C7-DF3D-42B6-8143-9FFA37CB9878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65" creationId="{21A90134-5C87-4F1F-AB3D-D6D843D6DBE3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66" creationId="{0F2EAC38-46B5-466E-B25A-C2B14AEB0F78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67" creationId="{5E2FE1F9-64E6-46CA-82C1-78B24F3CF962}"/>
          </ac:inkMkLst>
        </pc:inkChg>
        <pc:inkChg chg="add mod">
          <ac:chgData name="J C" userId="626daae191040345" providerId="LiveId" clId="{2C927B97-8274-4A28-BEB4-4D13F344954F}" dt="2020-10-19T13:15:38.802" v="514"/>
          <ac:inkMkLst>
            <pc:docMk/>
            <pc:sldMk cId="2413838647" sldId="357"/>
            <ac:inkMk id="69" creationId="{F4CE01EC-51B1-4575-90DA-57148B1FA84F}"/>
          </ac:inkMkLst>
        </pc:inkChg>
        <pc:inkChg chg="add mod">
          <ac:chgData name="J C" userId="626daae191040345" providerId="LiveId" clId="{2C927B97-8274-4A28-BEB4-4D13F344954F}" dt="2020-10-19T13:15:38.802" v="514"/>
          <ac:inkMkLst>
            <pc:docMk/>
            <pc:sldMk cId="2413838647" sldId="357"/>
            <ac:inkMk id="70" creationId="{F5B7F305-A2F2-49F6-8004-EB20C564060D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72" creationId="{A94C8EA2-8414-4BC9-9E3F-0D54DAA8A119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73" creationId="{92CEAEA1-41F7-4B2D-8393-3208A8939D37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75" creationId="{2E815CFE-17B2-4B97-8FA6-687E64B91606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76" creationId="{D4949A5E-99AC-4E55-A28B-598DBD31F551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77" creationId="{7E57ABC5-B330-4954-B1A7-89829EB699D5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78" creationId="{C68A9F12-942F-4BA8-A43B-CC2E02F1CE17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79" creationId="{E0E42BF4-359A-4AD6-9B46-3B0D0E0C8D48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80" creationId="{836453C3-3755-40B7-AA38-F9189F29A1D1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81" creationId="{84F991FF-1C5D-482B-AF5A-831B86EAE36F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83" creationId="{FE7660F6-1A72-48B4-A188-B04363309B1C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84" creationId="{7AF335F6-1394-42FB-B7F2-A448D75023D6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86" creationId="{58177A4F-7B0F-4968-8D87-A7A9A23C2093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87" creationId="{8C22D197-526E-4F3C-AF9A-2631D65777E2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88" creationId="{D368A631-81BA-43C8-BA9C-56C087AEF24F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90" creationId="{A84D85B5-0B8D-4DCB-A79F-0F4642D4F1DD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91" creationId="{2D2EEAA8-9607-4678-B39A-66476736EF7A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92" creationId="{8898D44C-FE06-44F9-B465-14FA6E64A524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93" creationId="{8D1D9991-45EE-4782-8B59-B72CB5AA0684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94" creationId="{3A3402BF-8B3A-47C1-B453-AEFD3619D25F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95" creationId="{FFADF0A4-894F-4470-BC78-5FB7552AC132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96" creationId="{2CD36FD8-85C8-406C-B084-568FBB468A54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97" creationId="{6635F581-6B49-4703-BFA6-484267E1C807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98" creationId="{AC3766C8-E4A4-4FF8-8C6E-F6D4F34A1024}"/>
          </ac:inkMkLst>
        </pc:inkChg>
        <pc:inkChg chg="add mod">
          <ac:chgData name="J C" userId="626daae191040345" providerId="LiveId" clId="{2C927B97-8274-4A28-BEB4-4D13F344954F}" dt="2020-10-19T13:15:35.896" v="508"/>
          <ac:inkMkLst>
            <pc:docMk/>
            <pc:sldMk cId="2413838647" sldId="357"/>
            <ac:inkMk id="99" creationId="{9BB61821-166E-4968-AC5E-658EA326692A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01" creationId="{232A23CB-9820-47BD-94AE-4844883016D0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02" creationId="{4CE30235-0F88-4D75-9341-65D3C5411DA5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03" creationId="{412585BD-B938-4AB5-822F-5C1D83DCA928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04" creationId="{9B50756D-F7F4-4782-8C1A-4AC7F627CF86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05" creationId="{5BC6242C-87BC-4AE4-A8E8-FA645DB20F24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06" creationId="{9FDA3DB5-18A6-4196-AF81-F87176B5FF6D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07" creationId="{9D6F8060-E64B-4F2F-8510-0C9803B2434D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08" creationId="{CD37F401-E525-457E-91CF-03DBBEC8CFBA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09" creationId="{02DB84D6-3107-4712-941E-C38ED593D694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10" creationId="{F6EFC7DE-76D9-45EF-81B0-5C24558A8D38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11" creationId="{7EECC338-FEBB-495A-81EA-08C83B6B1EC1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12" creationId="{A0CAD17B-BE30-4EBF-BF96-7D3D64DAD90F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13" creationId="{78E1448E-2054-492E-B14B-D65EDA8FA09A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14" creationId="{CC02724B-B8F5-4499-836B-6265A5DC6673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15" creationId="{2718CF50-8249-46B9-A35F-49D75A3337DA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16" creationId="{2AEBDD4A-8D9D-423F-9C7E-707FB407076D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17" creationId="{665AD1DF-5F31-4889-BD1D-717E2DE363F0}"/>
          </ac:inkMkLst>
        </pc:inkChg>
        <pc:inkChg chg="add mod">
          <ac:chgData name="J C" userId="626daae191040345" providerId="LiveId" clId="{2C927B97-8274-4A28-BEB4-4D13F344954F}" dt="2020-10-19T13:13:51.289" v="470"/>
          <ac:inkMkLst>
            <pc:docMk/>
            <pc:sldMk cId="2413838647" sldId="357"/>
            <ac:inkMk id="119" creationId="{95CB84FC-E9D7-4F5D-A2C3-BB6CB241CC3D}"/>
          </ac:inkMkLst>
        </pc:inkChg>
        <pc:inkChg chg="add mod">
          <ac:chgData name="J C" userId="626daae191040345" providerId="LiveId" clId="{2C927B97-8274-4A28-BEB4-4D13F344954F}" dt="2020-10-19T13:14:14.363" v="476"/>
          <ac:inkMkLst>
            <pc:docMk/>
            <pc:sldMk cId="2413838647" sldId="357"/>
            <ac:inkMk id="121" creationId="{21830CAB-D625-4706-A265-9F7036257520}"/>
          </ac:inkMkLst>
        </pc:inkChg>
        <pc:inkChg chg="add mod">
          <ac:chgData name="J C" userId="626daae191040345" providerId="LiveId" clId="{2C927B97-8274-4A28-BEB4-4D13F344954F}" dt="2020-10-19T13:14:14.363" v="476"/>
          <ac:inkMkLst>
            <pc:docMk/>
            <pc:sldMk cId="2413838647" sldId="357"/>
            <ac:inkMk id="122" creationId="{31523C9A-42DE-4FEA-92AC-16299F6AA005}"/>
          </ac:inkMkLst>
        </pc:inkChg>
        <pc:inkChg chg="add mod">
          <ac:chgData name="J C" userId="626daae191040345" providerId="LiveId" clId="{2C927B97-8274-4A28-BEB4-4D13F344954F}" dt="2020-10-19T13:14:14.363" v="476"/>
          <ac:inkMkLst>
            <pc:docMk/>
            <pc:sldMk cId="2413838647" sldId="357"/>
            <ac:inkMk id="123" creationId="{405A4EA2-FFEF-481A-AC43-0850D2FEC9CB}"/>
          </ac:inkMkLst>
        </pc:inkChg>
        <pc:inkChg chg="add mod">
          <ac:chgData name="J C" userId="626daae191040345" providerId="LiveId" clId="{2C927B97-8274-4A28-BEB4-4D13F344954F}" dt="2020-10-19T13:14:14.363" v="476"/>
          <ac:inkMkLst>
            <pc:docMk/>
            <pc:sldMk cId="2413838647" sldId="357"/>
            <ac:inkMk id="124" creationId="{02152BD9-1CE7-4E83-B34D-D9593DC07433}"/>
          </ac:inkMkLst>
        </pc:inkChg>
        <pc:inkChg chg="add mod">
          <ac:chgData name="J C" userId="626daae191040345" providerId="LiveId" clId="{2C927B97-8274-4A28-BEB4-4D13F344954F}" dt="2020-10-19T13:14:14.363" v="476"/>
          <ac:inkMkLst>
            <pc:docMk/>
            <pc:sldMk cId="2413838647" sldId="357"/>
            <ac:inkMk id="125" creationId="{EED4B6DA-E63C-46D8-96C6-D8D38E425E8D}"/>
          </ac:inkMkLst>
        </pc:inkChg>
        <pc:inkChg chg="add mod">
          <ac:chgData name="J C" userId="626daae191040345" providerId="LiveId" clId="{2C927B97-8274-4A28-BEB4-4D13F344954F}" dt="2020-10-19T13:14:21.129" v="485"/>
          <ac:inkMkLst>
            <pc:docMk/>
            <pc:sldMk cId="2413838647" sldId="357"/>
            <ac:inkMk id="127" creationId="{9785525D-3599-4D12-B2F8-DBDD7BAA5457}"/>
          </ac:inkMkLst>
        </pc:inkChg>
        <pc:inkChg chg="add mod">
          <ac:chgData name="J C" userId="626daae191040345" providerId="LiveId" clId="{2C927B97-8274-4A28-BEB4-4D13F344954F}" dt="2020-10-19T13:14:21.129" v="485"/>
          <ac:inkMkLst>
            <pc:docMk/>
            <pc:sldMk cId="2413838647" sldId="357"/>
            <ac:inkMk id="128" creationId="{6619D1F3-8168-4D56-A8AF-4A8AFE8431E8}"/>
          </ac:inkMkLst>
        </pc:inkChg>
        <pc:inkChg chg="add mod">
          <ac:chgData name="J C" userId="626daae191040345" providerId="LiveId" clId="{2C927B97-8274-4A28-BEB4-4D13F344954F}" dt="2020-10-19T13:14:21.129" v="485"/>
          <ac:inkMkLst>
            <pc:docMk/>
            <pc:sldMk cId="2413838647" sldId="357"/>
            <ac:inkMk id="129" creationId="{9E4EDE3E-F041-4303-BBC5-6B876325BF3E}"/>
          </ac:inkMkLst>
        </pc:inkChg>
        <pc:inkChg chg="add mod">
          <ac:chgData name="J C" userId="626daae191040345" providerId="LiveId" clId="{2C927B97-8274-4A28-BEB4-4D13F344954F}" dt="2020-10-19T13:14:21.129" v="485"/>
          <ac:inkMkLst>
            <pc:docMk/>
            <pc:sldMk cId="2413838647" sldId="357"/>
            <ac:inkMk id="130" creationId="{B5913463-326A-4C7C-AB68-D1571A80A796}"/>
          </ac:inkMkLst>
        </pc:inkChg>
        <pc:inkChg chg="add mod">
          <ac:chgData name="J C" userId="626daae191040345" providerId="LiveId" clId="{2C927B97-8274-4A28-BEB4-4D13F344954F}" dt="2020-10-19T13:14:21.129" v="485"/>
          <ac:inkMkLst>
            <pc:docMk/>
            <pc:sldMk cId="2413838647" sldId="357"/>
            <ac:inkMk id="131" creationId="{33E50637-D252-445E-8E4B-80EE72CBFA77}"/>
          </ac:inkMkLst>
        </pc:inkChg>
        <pc:inkChg chg="add mod">
          <ac:chgData name="J C" userId="626daae191040345" providerId="LiveId" clId="{2C927B97-8274-4A28-BEB4-4D13F344954F}" dt="2020-10-19T13:14:21.129" v="485"/>
          <ac:inkMkLst>
            <pc:docMk/>
            <pc:sldMk cId="2413838647" sldId="357"/>
            <ac:inkMk id="133" creationId="{3418F056-2EF5-43A5-B34E-25E72EAA928D}"/>
          </ac:inkMkLst>
        </pc:inkChg>
        <pc:inkChg chg="add mod">
          <ac:chgData name="J C" userId="626daae191040345" providerId="LiveId" clId="{2C927B97-8274-4A28-BEB4-4D13F344954F}" dt="2020-10-19T13:14:21.129" v="485"/>
          <ac:inkMkLst>
            <pc:docMk/>
            <pc:sldMk cId="2413838647" sldId="357"/>
            <ac:inkMk id="134" creationId="{8769B407-F9C0-499F-BA03-4007B8FB6421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36" creationId="{8F521FFB-4EAE-47EC-AB75-F07A88AD1EE2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37" creationId="{E54EB76B-7917-42EC-92D5-4E430FB94CD4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38" creationId="{05DF8DFC-2266-40F3-8223-FA31860C9B92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39" creationId="{F90ABE7E-045F-4A2A-97F1-B870CEE3A0FA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40" creationId="{E3E6410C-B53C-46BB-A68A-91B52DC6945D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41" creationId="{2C32CE8D-4CD7-4896-82EE-5129CC83AD5A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42" creationId="{FAF3D8E1-7BCE-47D8-9009-5BF1B5896CB5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43" creationId="{C134DF42-6324-4806-9B5F-FFE42ACEBF9A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44" creationId="{ACF359EE-D0DD-47DB-BC3F-3C767ED790AE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45" creationId="{27F92065-33D9-4A31-A7EE-A8F55BD63CCE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46" creationId="{4F6D804B-9FFE-499B-B15F-D38614BE8223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47" creationId="{2029DB43-34A8-4F4B-A10B-903FE1BF27D7}"/>
          </ac:inkMkLst>
        </pc:inkChg>
        <pc:inkChg chg="add mod">
          <ac:chgData name="J C" userId="626daae191040345" providerId="LiveId" clId="{2C927B97-8274-4A28-BEB4-4D13F344954F}" dt="2020-10-19T13:15:38.802" v="514"/>
          <ac:inkMkLst>
            <pc:docMk/>
            <pc:sldMk cId="2413838647" sldId="357"/>
            <ac:inkMk id="149" creationId="{7AA69985-AA2A-4A54-A0B6-1F3C88903503}"/>
          </ac:inkMkLst>
        </pc:inkChg>
        <pc:inkChg chg="add mod">
          <ac:chgData name="J C" userId="626daae191040345" providerId="LiveId" clId="{2C927B97-8274-4A28-BEB4-4D13F344954F}" dt="2020-10-19T13:15:38.802" v="514"/>
          <ac:inkMkLst>
            <pc:docMk/>
            <pc:sldMk cId="2413838647" sldId="357"/>
            <ac:inkMk id="150" creationId="{C8668E8A-45F8-4110-9785-D3815F7F910F}"/>
          </ac:inkMkLst>
        </pc:inkChg>
        <pc:inkChg chg="add mod">
          <ac:chgData name="J C" userId="626daae191040345" providerId="LiveId" clId="{2C927B97-8274-4A28-BEB4-4D13F344954F}" dt="2020-10-19T13:15:38.802" v="514"/>
          <ac:inkMkLst>
            <pc:docMk/>
            <pc:sldMk cId="2413838647" sldId="357"/>
            <ac:inkMk id="151" creationId="{15B7424E-97BF-4F85-847B-625C1CB65039}"/>
          </ac:inkMkLst>
        </pc:inkChg>
        <pc:inkChg chg="add mod">
          <ac:chgData name="J C" userId="626daae191040345" providerId="LiveId" clId="{2C927B97-8274-4A28-BEB4-4D13F344954F}" dt="2020-10-19T13:15:38.802" v="514"/>
          <ac:inkMkLst>
            <pc:docMk/>
            <pc:sldMk cId="2413838647" sldId="357"/>
            <ac:inkMk id="152" creationId="{E3F19DFD-E2EA-4063-8176-18A0C66CB935}"/>
          </ac:inkMkLst>
        </pc:inkChg>
        <pc:inkChg chg="add mod">
          <ac:chgData name="J C" userId="626daae191040345" providerId="LiveId" clId="{2C927B97-8274-4A28-BEB4-4D13F344954F}" dt="2020-10-19T13:15:38.802" v="514"/>
          <ac:inkMkLst>
            <pc:docMk/>
            <pc:sldMk cId="2413838647" sldId="357"/>
            <ac:inkMk id="154" creationId="{46F6BD61-5628-4BA6-A652-B6E9D4D5B80D}"/>
          </ac:inkMkLst>
        </pc:inkChg>
        <pc:inkChg chg="add mod">
          <ac:chgData name="J C" userId="626daae191040345" providerId="LiveId" clId="{2C927B97-8274-4A28-BEB4-4D13F344954F}" dt="2020-10-19T13:15:38.802" v="514"/>
          <ac:inkMkLst>
            <pc:docMk/>
            <pc:sldMk cId="2413838647" sldId="357"/>
            <ac:inkMk id="155" creationId="{972AB95D-3011-4655-AB88-310F55496178}"/>
          </ac:inkMkLst>
        </pc:inkChg>
        <pc:inkChg chg="add mod">
          <ac:chgData name="J C" userId="626daae191040345" providerId="LiveId" clId="{2C927B97-8274-4A28-BEB4-4D13F344954F}" dt="2020-10-19T13:15:38.802" v="514"/>
          <ac:inkMkLst>
            <pc:docMk/>
            <pc:sldMk cId="2413838647" sldId="357"/>
            <ac:inkMk id="156" creationId="{716B5C4B-0394-43F5-94DD-D06A48A74075}"/>
          </ac:inkMkLst>
        </pc:inkChg>
        <pc:inkChg chg="add mod">
          <ac:chgData name="J C" userId="626daae191040345" providerId="LiveId" clId="{2C927B97-8274-4A28-BEB4-4D13F344954F}" dt="2020-10-19T13:15:38.802" v="514"/>
          <ac:inkMkLst>
            <pc:docMk/>
            <pc:sldMk cId="2413838647" sldId="357"/>
            <ac:inkMk id="157" creationId="{65248571-54E0-4571-A643-2C5E1B598886}"/>
          </ac:inkMkLst>
        </pc:inkChg>
        <pc:inkChg chg="add mod">
          <ac:chgData name="J C" userId="626daae191040345" providerId="LiveId" clId="{2C927B97-8274-4A28-BEB4-4D13F344954F}" dt="2020-10-19T13:15:38.802" v="514"/>
          <ac:inkMkLst>
            <pc:docMk/>
            <pc:sldMk cId="2413838647" sldId="357"/>
            <ac:inkMk id="159" creationId="{0334C354-AEFA-49C8-B0FD-09413CD3E7CF}"/>
          </ac:inkMkLst>
        </pc:inkChg>
        <pc:inkChg chg="add mod">
          <ac:chgData name="J C" userId="626daae191040345" providerId="LiveId" clId="{2C927B97-8274-4A28-BEB4-4D13F344954F}" dt="2020-10-19T13:15:38.802" v="514"/>
          <ac:inkMkLst>
            <pc:docMk/>
            <pc:sldMk cId="2413838647" sldId="357"/>
            <ac:inkMk id="160" creationId="{E56CCA58-3EC0-447F-89BC-DDF068A4D133}"/>
          </ac:inkMkLst>
        </pc:inkChg>
        <pc:inkChg chg="add mod">
          <ac:chgData name="J C" userId="626daae191040345" providerId="LiveId" clId="{2C927B97-8274-4A28-BEB4-4D13F344954F}" dt="2020-10-19T13:15:38.802" v="514"/>
          <ac:inkMkLst>
            <pc:docMk/>
            <pc:sldMk cId="2413838647" sldId="357"/>
            <ac:inkMk id="161" creationId="{12FA788E-8A63-4DEB-B1FE-963F23095D62}"/>
          </ac:inkMkLst>
        </pc:inkChg>
        <pc:inkChg chg="add mod">
          <ac:chgData name="J C" userId="626daae191040345" providerId="LiveId" clId="{2C927B97-8274-4A28-BEB4-4D13F344954F}" dt="2020-10-19T13:15:38.802" v="514"/>
          <ac:inkMkLst>
            <pc:docMk/>
            <pc:sldMk cId="2413838647" sldId="357"/>
            <ac:inkMk id="162" creationId="{66AB81CB-EBC6-4915-B8F5-836E4C72A731}"/>
          </ac:inkMkLst>
        </pc:inkChg>
        <pc:inkChg chg="add mod">
          <ac:chgData name="J C" userId="626daae191040345" providerId="LiveId" clId="{2C927B97-8274-4A28-BEB4-4D13F344954F}" dt="2020-10-19T13:15:38.802" v="514"/>
          <ac:inkMkLst>
            <pc:docMk/>
            <pc:sldMk cId="2413838647" sldId="357"/>
            <ac:inkMk id="163" creationId="{EDD99CCF-2FC5-4DD8-84DB-6888842CC98C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66" creationId="{06FAA3D1-E094-454C-AD32-B8092B6F29D6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67" creationId="{25926ACF-0A46-443E-8C25-084A0E9BE049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68" creationId="{E72081AA-9757-4023-AB7C-BBD41B21CA70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69" creationId="{65815B64-827D-4E44-8AD1-141F5B1D70A7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70" creationId="{ADC866C0-02D1-478C-9FD0-B45E13BE7CBB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71" creationId="{5462755C-55CD-41CB-8F28-1AF086CDF5C5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72" creationId="{F6599681-831B-4C10-92FB-AEDDE88D8313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73" creationId="{81999556-6B4F-4F6F-8053-7AC286327AAA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74" creationId="{F0746B3B-1DAA-4E99-9DEE-EFD80FC50904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75" creationId="{40BC0365-57CA-4816-8D46-2DC4D39632B1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76" creationId="{100DA1CD-5B26-46B2-B627-FDCEC87B80C3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77" creationId="{5B11121A-FFBB-4149-B9E4-9A3A8496C601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78" creationId="{ADB4E89C-8F09-40FC-ACE0-6C2298BB6510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79" creationId="{24532DB0-B275-435D-9CBD-262B6CB65EFE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80" creationId="{480BDA77-EC8D-468A-BE86-19D134392C4C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81" creationId="{C16A1BD4-D6EF-4E67-9835-08D91E0938A8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82" creationId="{6C3824B1-87A7-4E91-906E-011F0B69D999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83" creationId="{6FD33F42-ED2B-43D4-837B-6679209DBB70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84" creationId="{AB376925-0F55-46AD-BC94-FC69416EEAAF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85" creationId="{1C968ADB-9E55-494F-9C9F-B4B504D0C6A2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86" creationId="{8D705EEF-9B5A-42D1-87C9-682AD168C093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87" creationId="{4FFE804D-C8BA-4E6C-BF0F-176FB505F41B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89" creationId="{B29C4025-B570-4D62-B96D-D5D97DAA2089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90" creationId="{C1C17361-8600-4BDF-A576-33FA95CF420E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91" creationId="{24480FA7-8AB7-4D52-9A7E-FD98D3EC4FF0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92" creationId="{0CDB92F9-B36C-48E0-BFD8-72E809497D6F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93" creationId="{1DC7B86C-A3F2-4F4A-A21D-C08BAD52F1C6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94" creationId="{5629C8BB-AEFD-4307-AABF-F5818C4A1B2C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95" creationId="{03EB9A5A-F7D5-46A5-973C-93502A6FDEE6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96" creationId="{8596C101-38DA-4DFF-BE97-0AF2AF0E95A3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98" creationId="{D353F45F-0D8A-402A-A2AD-F09F1007A472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199" creationId="{5E38FA72-1E6D-41C4-8258-7CFB1E431A6C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200" creationId="{B051C8DD-4333-4E90-9917-F550DA4A20B2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201" creationId="{7DB77027-CDE2-4447-ADC7-36391574BD02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202" creationId="{227D30D7-2C75-46CD-B5B4-4C06658EDA20}"/>
          </ac:inkMkLst>
        </pc:inkChg>
        <pc:inkChg chg="add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204" creationId="{6FC8DEF3-B88F-45D4-8D4E-385FBF931186}"/>
          </ac:inkMkLst>
        </pc:inkChg>
        <pc:inkChg chg="add del mod">
          <ac:chgData name="J C" userId="626daae191040345" providerId="LiveId" clId="{2C927B97-8274-4A28-BEB4-4D13F344954F}" dt="2020-10-19T13:17:17.414" v="557"/>
          <ac:inkMkLst>
            <pc:docMk/>
            <pc:sldMk cId="2413838647" sldId="357"/>
            <ac:inkMk id="205" creationId="{89AB13E1-C336-4E94-B3D2-55FBB9177105}"/>
          </ac:inkMkLst>
        </pc:inkChg>
        <pc:inkChg chg="add">
          <ac:chgData name="J C" userId="626daae191040345" providerId="LiveId" clId="{2C927B97-8274-4A28-BEB4-4D13F344954F}" dt="2020-10-19T13:17:28.104" v="558" actId="9405"/>
          <ac:inkMkLst>
            <pc:docMk/>
            <pc:sldMk cId="2413838647" sldId="357"/>
            <ac:inkMk id="207" creationId="{5F466D9B-1A71-4030-B769-1944E7652A70}"/>
          </ac:inkMkLst>
        </pc:inkChg>
        <pc:inkChg chg="add mod">
          <ac:chgData name="J C" userId="626daae191040345" providerId="LiveId" clId="{2C927B97-8274-4A28-BEB4-4D13F344954F}" dt="2020-10-19T13:17:31.241" v="561"/>
          <ac:inkMkLst>
            <pc:docMk/>
            <pc:sldMk cId="2413838647" sldId="357"/>
            <ac:inkMk id="208" creationId="{C080DB1A-12DC-4C39-BCF2-A89B98F46D5B}"/>
          </ac:inkMkLst>
        </pc:inkChg>
        <pc:inkChg chg="add mod">
          <ac:chgData name="J C" userId="626daae191040345" providerId="LiveId" clId="{2C927B97-8274-4A28-BEB4-4D13F344954F}" dt="2020-10-19T13:17:31.241" v="561"/>
          <ac:inkMkLst>
            <pc:docMk/>
            <pc:sldMk cId="2413838647" sldId="357"/>
            <ac:inkMk id="209" creationId="{E419D312-4BAE-486B-B010-FF053D46E716}"/>
          </ac:inkMkLst>
        </pc:inkChg>
        <pc:inkChg chg="add mod">
          <ac:chgData name="J C" userId="626daae191040345" providerId="LiveId" clId="{2C927B97-8274-4A28-BEB4-4D13F344954F}" dt="2020-10-19T13:17:36.349" v="568"/>
          <ac:inkMkLst>
            <pc:docMk/>
            <pc:sldMk cId="2413838647" sldId="357"/>
            <ac:inkMk id="211" creationId="{7208300D-D746-4F08-8243-33B5FB15FE92}"/>
          </ac:inkMkLst>
        </pc:inkChg>
        <pc:inkChg chg="add mod">
          <ac:chgData name="J C" userId="626daae191040345" providerId="LiveId" clId="{2C927B97-8274-4A28-BEB4-4D13F344954F}" dt="2020-10-19T13:17:36.349" v="568"/>
          <ac:inkMkLst>
            <pc:docMk/>
            <pc:sldMk cId="2413838647" sldId="357"/>
            <ac:inkMk id="212" creationId="{79E53FA8-57FD-40E4-BDF2-430A0318DD85}"/>
          </ac:inkMkLst>
        </pc:inkChg>
        <pc:inkChg chg="add mod">
          <ac:chgData name="J C" userId="626daae191040345" providerId="LiveId" clId="{2C927B97-8274-4A28-BEB4-4D13F344954F}" dt="2020-10-19T13:17:36.349" v="568"/>
          <ac:inkMkLst>
            <pc:docMk/>
            <pc:sldMk cId="2413838647" sldId="357"/>
            <ac:inkMk id="213" creationId="{5B914971-2383-4529-8ED9-DD4395B0F36D}"/>
          </ac:inkMkLst>
        </pc:inkChg>
        <pc:inkChg chg="add mod">
          <ac:chgData name="J C" userId="626daae191040345" providerId="LiveId" clId="{2C927B97-8274-4A28-BEB4-4D13F344954F}" dt="2020-10-19T13:17:36.349" v="568"/>
          <ac:inkMkLst>
            <pc:docMk/>
            <pc:sldMk cId="2413838647" sldId="357"/>
            <ac:inkMk id="214" creationId="{A5E2097E-AA7C-4FE9-B4E5-7DDD4DA751CA}"/>
          </ac:inkMkLst>
        </pc:inkChg>
        <pc:inkChg chg="add mod">
          <ac:chgData name="J C" userId="626daae191040345" providerId="LiveId" clId="{2C927B97-8274-4A28-BEB4-4D13F344954F}" dt="2020-10-19T13:17:36.349" v="568"/>
          <ac:inkMkLst>
            <pc:docMk/>
            <pc:sldMk cId="2413838647" sldId="357"/>
            <ac:inkMk id="215" creationId="{57C287FD-5FE9-4086-B89C-2302362C480A}"/>
          </ac:inkMkLst>
        </pc:inkChg>
        <pc:inkChg chg="add mod">
          <ac:chgData name="J C" userId="626daae191040345" providerId="LiveId" clId="{2C927B97-8274-4A28-BEB4-4D13F344954F}" dt="2020-10-19T13:17:36.349" v="568"/>
          <ac:inkMkLst>
            <pc:docMk/>
            <pc:sldMk cId="2413838647" sldId="357"/>
            <ac:inkMk id="216" creationId="{1BB0E8AA-B55B-4BD1-B310-862AC8FC41B9}"/>
          </ac:inkMkLst>
        </pc:inkChg>
        <pc:inkChg chg="add mod">
          <ac:chgData name="J C" userId="626daae191040345" providerId="LiveId" clId="{2C927B97-8274-4A28-BEB4-4D13F344954F}" dt="2020-10-19T13:17:40.225" v="571"/>
          <ac:inkMkLst>
            <pc:docMk/>
            <pc:sldMk cId="2413838647" sldId="357"/>
            <ac:inkMk id="218" creationId="{466C486E-C207-4BA8-B7B3-6541EAFC5B59}"/>
          </ac:inkMkLst>
        </pc:inkChg>
        <pc:inkChg chg="add mod">
          <ac:chgData name="J C" userId="626daae191040345" providerId="LiveId" clId="{2C927B97-8274-4A28-BEB4-4D13F344954F}" dt="2020-10-19T13:17:40.225" v="571"/>
          <ac:inkMkLst>
            <pc:docMk/>
            <pc:sldMk cId="2413838647" sldId="357"/>
            <ac:inkMk id="219" creationId="{173417E6-76F4-45D8-8F2E-77C13ADE0D44}"/>
          </ac:inkMkLst>
        </pc:inkChg>
      </pc:sldChg>
      <pc:sldChg chg="addSp delSp modSp mod">
        <pc:chgData name="J C" userId="626daae191040345" providerId="LiveId" clId="{2C927B97-8274-4A28-BEB4-4D13F344954F}" dt="2020-10-19T13:44:29.911" v="1035"/>
        <pc:sldMkLst>
          <pc:docMk/>
          <pc:sldMk cId="3482222659" sldId="358"/>
        </pc:sldMkLst>
        <pc:grpChg chg="del mod">
          <ac:chgData name="J C" userId="626daae191040345" providerId="LiveId" clId="{2C927B97-8274-4A28-BEB4-4D13F344954F}" dt="2020-10-19T13:32:46.869" v="859"/>
          <ac:grpSpMkLst>
            <pc:docMk/>
            <pc:sldMk cId="3482222659" sldId="358"/>
            <ac:grpSpMk id="5" creationId="{EA34B748-5C73-47F3-8738-0E7D2A5648B3}"/>
          </ac:grpSpMkLst>
        </pc:grpChg>
        <pc:grpChg chg="del mod">
          <ac:chgData name="J C" userId="626daae191040345" providerId="LiveId" clId="{2C927B97-8274-4A28-BEB4-4D13F344954F}" dt="2020-10-19T13:32:36.692" v="853"/>
          <ac:grpSpMkLst>
            <pc:docMk/>
            <pc:sldMk cId="3482222659" sldId="358"/>
            <ac:grpSpMk id="20" creationId="{D7C296F6-E444-41DF-8126-AECF5AF0537F}"/>
          </ac:grpSpMkLst>
        </pc:grpChg>
        <pc:grpChg chg="del mod">
          <ac:chgData name="J C" userId="626daae191040345" providerId="LiveId" clId="{2C927B97-8274-4A28-BEB4-4D13F344954F}" dt="2020-10-19T13:32:46.869" v="859"/>
          <ac:grpSpMkLst>
            <pc:docMk/>
            <pc:sldMk cId="3482222659" sldId="358"/>
            <ac:grpSpMk id="21" creationId="{93B507AF-3902-41C9-BAF8-6909DAC0EC51}"/>
          </ac:grpSpMkLst>
        </pc:grpChg>
        <pc:grpChg chg="del mod">
          <ac:chgData name="J C" userId="626daae191040345" providerId="LiveId" clId="{2C927B97-8274-4A28-BEB4-4D13F344954F}" dt="2020-10-19T13:32:46.869" v="859"/>
          <ac:grpSpMkLst>
            <pc:docMk/>
            <pc:sldMk cId="3482222659" sldId="358"/>
            <ac:grpSpMk id="27" creationId="{7F667B50-4C7A-4E91-BE0A-0AAFF999C24E}"/>
          </ac:grpSpMkLst>
        </pc:grpChg>
        <pc:grpChg chg="del mod">
          <ac:chgData name="J C" userId="626daae191040345" providerId="LiveId" clId="{2C927B97-8274-4A28-BEB4-4D13F344954F}" dt="2020-10-19T13:37:33.750" v="926"/>
          <ac:grpSpMkLst>
            <pc:docMk/>
            <pc:sldMk cId="3482222659" sldId="358"/>
            <ac:grpSpMk id="33" creationId="{ABFE5E74-6FD5-45F3-A2E2-629E55AC4EA6}"/>
          </ac:grpSpMkLst>
        </pc:grpChg>
        <pc:grpChg chg="del mod">
          <ac:chgData name="J C" userId="626daae191040345" providerId="LiveId" clId="{2C927B97-8274-4A28-BEB4-4D13F344954F}" dt="2020-10-19T13:35:13.787" v="889"/>
          <ac:grpSpMkLst>
            <pc:docMk/>
            <pc:sldMk cId="3482222659" sldId="358"/>
            <ac:grpSpMk id="41" creationId="{DD77A614-2484-4B74-98D8-CFBBE9FD3405}"/>
          </ac:grpSpMkLst>
        </pc:grpChg>
        <pc:grpChg chg="del mod">
          <ac:chgData name="J C" userId="626daae191040345" providerId="LiveId" clId="{2C927B97-8274-4A28-BEB4-4D13F344954F}" dt="2020-10-19T13:35:18.072" v="891"/>
          <ac:grpSpMkLst>
            <pc:docMk/>
            <pc:sldMk cId="3482222659" sldId="358"/>
            <ac:grpSpMk id="51" creationId="{F69DF007-5D75-42E5-888F-6157A6545F96}"/>
          </ac:grpSpMkLst>
        </pc:grpChg>
        <pc:grpChg chg="mod">
          <ac:chgData name="J C" userId="626daae191040345" providerId="LiveId" clId="{2C927B97-8274-4A28-BEB4-4D13F344954F}" dt="2020-10-19T13:35:18.072" v="891"/>
          <ac:grpSpMkLst>
            <pc:docMk/>
            <pc:sldMk cId="3482222659" sldId="358"/>
            <ac:grpSpMk id="53" creationId="{14E5CEFC-5A0F-43A4-B181-85D521C9ABD8}"/>
          </ac:grpSpMkLst>
        </pc:grpChg>
        <pc:grpChg chg="mod">
          <ac:chgData name="J C" userId="626daae191040345" providerId="LiveId" clId="{2C927B97-8274-4A28-BEB4-4D13F344954F}" dt="2020-10-19T13:35:52.566" v="896"/>
          <ac:grpSpMkLst>
            <pc:docMk/>
            <pc:sldMk cId="3482222659" sldId="358"/>
            <ac:grpSpMk id="56" creationId="{976E394F-E1A8-4ADD-8183-7C111950D568}"/>
          </ac:grpSpMkLst>
        </pc:grpChg>
        <pc:grpChg chg="del mod">
          <ac:chgData name="J C" userId="626daae191040345" providerId="LiveId" clId="{2C927B97-8274-4A28-BEB4-4D13F344954F}" dt="2020-10-19T13:36:10.950" v="906"/>
          <ac:grpSpMkLst>
            <pc:docMk/>
            <pc:sldMk cId="3482222659" sldId="358"/>
            <ac:grpSpMk id="59" creationId="{80C0C85D-20EA-4FC4-A07F-708E05202856}"/>
          </ac:grpSpMkLst>
        </pc:grpChg>
        <pc:grpChg chg="del mod">
          <ac:chgData name="J C" userId="626daae191040345" providerId="LiveId" clId="{2C927B97-8274-4A28-BEB4-4D13F344954F}" dt="2020-10-19T13:36:13.616" v="911"/>
          <ac:grpSpMkLst>
            <pc:docMk/>
            <pc:sldMk cId="3482222659" sldId="358"/>
            <ac:grpSpMk id="65" creationId="{DDA1A3E1-DB72-4ECF-B3D0-FAC73844C948}"/>
          </ac:grpSpMkLst>
        </pc:grpChg>
        <pc:grpChg chg="del mod">
          <ac:chgData name="J C" userId="626daae191040345" providerId="LiveId" clId="{2C927B97-8274-4A28-BEB4-4D13F344954F}" dt="2020-10-19T13:36:15.068" v="914"/>
          <ac:grpSpMkLst>
            <pc:docMk/>
            <pc:sldMk cId="3482222659" sldId="358"/>
            <ac:grpSpMk id="70" creationId="{6E268D10-5774-4045-B997-CB27E6F7200E}"/>
          </ac:grpSpMkLst>
        </pc:grpChg>
        <pc:grpChg chg="mod">
          <ac:chgData name="J C" userId="626daae191040345" providerId="LiveId" clId="{2C927B97-8274-4A28-BEB4-4D13F344954F}" dt="2020-10-19T13:36:15.068" v="914"/>
          <ac:grpSpMkLst>
            <pc:docMk/>
            <pc:sldMk cId="3482222659" sldId="358"/>
            <ac:grpSpMk id="73" creationId="{52159F1C-648C-47ED-BE7D-76C04FA0444C}"/>
          </ac:grpSpMkLst>
        </pc:grpChg>
        <pc:grpChg chg="del mod">
          <ac:chgData name="J C" userId="626daae191040345" providerId="LiveId" clId="{2C927B97-8274-4A28-BEB4-4D13F344954F}" dt="2020-10-19T13:37:33.750" v="926"/>
          <ac:grpSpMkLst>
            <pc:docMk/>
            <pc:sldMk cId="3482222659" sldId="358"/>
            <ac:grpSpMk id="81" creationId="{6AB4AA21-CB81-4330-8EBC-45361F295ED6}"/>
          </ac:grpSpMkLst>
        </pc:grpChg>
        <pc:grpChg chg="del mod">
          <ac:chgData name="J C" userId="626daae191040345" providerId="LiveId" clId="{2C927B97-8274-4A28-BEB4-4D13F344954F}" dt="2020-10-19T13:37:39.610" v="930"/>
          <ac:grpSpMkLst>
            <pc:docMk/>
            <pc:sldMk cId="3482222659" sldId="358"/>
            <ac:grpSpMk id="85" creationId="{546004A6-4CB0-48C4-8E36-064920A1BFD2}"/>
          </ac:grpSpMkLst>
        </pc:grpChg>
        <pc:grpChg chg="del mod">
          <ac:chgData name="J C" userId="626daae191040345" providerId="LiveId" clId="{2C927B97-8274-4A28-BEB4-4D13F344954F}" dt="2020-10-19T13:40:06.750" v="951"/>
          <ac:grpSpMkLst>
            <pc:docMk/>
            <pc:sldMk cId="3482222659" sldId="358"/>
            <ac:grpSpMk id="89" creationId="{AAA6A5B2-753C-4B0F-8432-16130CCF773F}"/>
          </ac:grpSpMkLst>
        </pc:grpChg>
        <pc:grpChg chg="del mod">
          <ac:chgData name="J C" userId="626daae191040345" providerId="LiveId" clId="{2C927B97-8274-4A28-BEB4-4D13F344954F}" dt="2020-10-19T13:39:19.537" v="936"/>
          <ac:grpSpMkLst>
            <pc:docMk/>
            <pc:sldMk cId="3482222659" sldId="358"/>
            <ac:grpSpMk id="93" creationId="{4E8356FF-EBB2-4DB1-B12F-389A6FD82959}"/>
          </ac:grpSpMkLst>
        </pc:grpChg>
        <pc:grpChg chg="del mod">
          <ac:chgData name="J C" userId="626daae191040345" providerId="LiveId" clId="{2C927B97-8274-4A28-BEB4-4D13F344954F}" dt="2020-10-19T13:40:32.585" v="965"/>
          <ac:grpSpMkLst>
            <pc:docMk/>
            <pc:sldMk cId="3482222659" sldId="358"/>
            <ac:grpSpMk id="95" creationId="{207BE722-7BE7-4C87-A291-CEF7BD1E614D}"/>
          </ac:grpSpMkLst>
        </pc:grpChg>
        <pc:grpChg chg="del mod">
          <ac:chgData name="J C" userId="626daae191040345" providerId="LiveId" clId="{2C927B97-8274-4A28-BEB4-4D13F344954F}" dt="2020-10-19T13:39:40.372" v="949"/>
          <ac:grpSpMkLst>
            <pc:docMk/>
            <pc:sldMk cId="3482222659" sldId="358"/>
            <ac:grpSpMk id="105" creationId="{6F3FB311-F38B-4205-B5FF-21ABD218DFEF}"/>
          </ac:grpSpMkLst>
        </pc:grpChg>
        <pc:grpChg chg="del mod">
          <ac:chgData name="J C" userId="626daae191040345" providerId="LiveId" clId="{2C927B97-8274-4A28-BEB4-4D13F344954F}" dt="2020-10-19T13:40:32.585" v="965"/>
          <ac:grpSpMkLst>
            <pc:docMk/>
            <pc:sldMk cId="3482222659" sldId="358"/>
            <ac:grpSpMk id="106" creationId="{1DD2C395-0A73-4B2F-B30B-F1442795BC5B}"/>
          </ac:grpSpMkLst>
        </pc:grpChg>
        <pc:grpChg chg="mod">
          <ac:chgData name="J C" userId="626daae191040345" providerId="LiveId" clId="{2C927B97-8274-4A28-BEB4-4D13F344954F}" dt="2020-10-19T13:39:40.372" v="949"/>
          <ac:grpSpMkLst>
            <pc:docMk/>
            <pc:sldMk cId="3482222659" sldId="358"/>
            <ac:grpSpMk id="109" creationId="{DA3B97A7-A723-4B94-A90D-B57C79CFBB39}"/>
          </ac:grpSpMkLst>
        </pc:grpChg>
        <pc:grpChg chg="del mod">
          <ac:chgData name="J C" userId="626daae191040345" providerId="LiveId" clId="{2C927B97-8274-4A28-BEB4-4D13F344954F}" dt="2020-10-19T13:40:15.085" v="957"/>
          <ac:grpSpMkLst>
            <pc:docMk/>
            <pc:sldMk cId="3482222659" sldId="358"/>
            <ac:grpSpMk id="111" creationId="{E1A6CB6B-10AF-495F-8B09-49A9DE930960}"/>
          </ac:grpSpMkLst>
        </pc:grpChg>
        <pc:grpChg chg="del mod">
          <ac:chgData name="J C" userId="626daae191040345" providerId="LiveId" clId="{2C927B97-8274-4A28-BEB4-4D13F344954F}" dt="2020-10-19T13:40:20.180" v="962"/>
          <ac:grpSpMkLst>
            <pc:docMk/>
            <pc:sldMk cId="3482222659" sldId="358"/>
            <ac:grpSpMk id="117" creationId="{41F42B8E-860E-4B80-AC02-F5F5E28B7543}"/>
          </ac:grpSpMkLst>
        </pc:grpChg>
        <pc:grpChg chg="mod">
          <ac:chgData name="J C" userId="626daae191040345" providerId="LiveId" clId="{2C927B97-8274-4A28-BEB4-4D13F344954F}" dt="2020-10-19T13:40:20.180" v="962"/>
          <ac:grpSpMkLst>
            <pc:docMk/>
            <pc:sldMk cId="3482222659" sldId="358"/>
            <ac:grpSpMk id="122" creationId="{EBD4F30E-FBEB-46FA-8716-F180867AB332}"/>
          </ac:grpSpMkLst>
        </pc:grpChg>
        <pc:grpChg chg="del mod">
          <ac:chgData name="J C" userId="626daae191040345" providerId="LiveId" clId="{2C927B97-8274-4A28-BEB4-4D13F344954F}" dt="2020-10-19T13:40:44.609" v="983"/>
          <ac:grpSpMkLst>
            <pc:docMk/>
            <pc:sldMk cId="3482222659" sldId="358"/>
            <ac:grpSpMk id="125" creationId="{F6A68B46-5CCF-4127-B8BC-94FC8FAAC559}"/>
          </ac:grpSpMkLst>
        </pc:grpChg>
        <pc:grpChg chg="del mod">
          <ac:chgData name="J C" userId="626daae191040345" providerId="LiveId" clId="{2C927B97-8274-4A28-BEB4-4D13F344954F}" dt="2020-10-19T13:40:44.609" v="983"/>
          <ac:grpSpMkLst>
            <pc:docMk/>
            <pc:sldMk cId="3482222659" sldId="358"/>
            <ac:grpSpMk id="131" creationId="{3BA72E4F-E562-49EA-A48F-C976A6B057E0}"/>
          </ac:grpSpMkLst>
        </pc:grpChg>
        <pc:grpChg chg="del mod">
          <ac:chgData name="J C" userId="626daae191040345" providerId="LiveId" clId="{2C927B97-8274-4A28-BEB4-4D13F344954F}" dt="2020-10-19T13:40:53.410" v="991"/>
          <ac:grpSpMkLst>
            <pc:docMk/>
            <pc:sldMk cId="3482222659" sldId="358"/>
            <ac:grpSpMk id="143" creationId="{432B425A-6F0C-461F-805B-F3F601A065A4}"/>
          </ac:grpSpMkLst>
        </pc:grpChg>
        <pc:grpChg chg="mod">
          <ac:chgData name="J C" userId="626daae191040345" providerId="LiveId" clId="{2C927B97-8274-4A28-BEB4-4D13F344954F}" dt="2020-10-19T13:40:53.410" v="991"/>
          <ac:grpSpMkLst>
            <pc:docMk/>
            <pc:sldMk cId="3482222659" sldId="358"/>
            <ac:grpSpMk id="151" creationId="{253807CB-A435-45D5-9680-9A3B40516764}"/>
          </ac:grpSpMkLst>
        </pc:grpChg>
        <pc:grpChg chg="del mod">
          <ac:chgData name="J C" userId="626daae191040345" providerId="LiveId" clId="{2C927B97-8274-4A28-BEB4-4D13F344954F}" dt="2020-10-19T13:41:55.236" v="1025"/>
          <ac:grpSpMkLst>
            <pc:docMk/>
            <pc:sldMk cId="3482222659" sldId="358"/>
            <ac:grpSpMk id="163" creationId="{E6EF91DC-8DFA-4132-921C-32AC1DF9A026}"/>
          </ac:grpSpMkLst>
        </pc:grpChg>
        <pc:grpChg chg="del mod">
          <ac:chgData name="J C" userId="626daae191040345" providerId="LiveId" clId="{2C927B97-8274-4A28-BEB4-4D13F344954F}" dt="2020-10-19T13:44:25.178" v="1028"/>
          <ac:grpSpMkLst>
            <pc:docMk/>
            <pc:sldMk cId="3482222659" sldId="358"/>
            <ac:grpSpMk id="185" creationId="{7B061453-0102-4FC1-AF06-32F21EF9AC0D}"/>
          </ac:grpSpMkLst>
        </pc:grpChg>
        <pc:grpChg chg="del mod">
          <ac:chgData name="J C" userId="626daae191040345" providerId="LiveId" clId="{2C927B97-8274-4A28-BEB4-4D13F344954F}" dt="2020-10-19T13:44:29.911" v="1035"/>
          <ac:grpSpMkLst>
            <pc:docMk/>
            <pc:sldMk cId="3482222659" sldId="358"/>
            <ac:grpSpMk id="188" creationId="{E98D8AB5-28CA-4B82-BD29-294D63189881}"/>
          </ac:grpSpMkLst>
        </pc:grpChg>
        <pc:grpChg chg="mod">
          <ac:chgData name="J C" userId="626daae191040345" providerId="LiveId" clId="{2C927B97-8274-4A28-BEB4-4D13F344954F}" dt="2020-10-19T13:44:29.911" v="1035"/>
          <ac:grpSpMkLst>
            <pc:docMk/>
            <pc:sldMk cId="3482222659" sldId="358"/>
            <ac:grpSpMk id="195" creationId="{12551F81-0EE8-4786-88A6-A428E9DD3EAF}"/>
          </ac:grpSpMkLst>
        </pc:grpChg>
        <pc:picChg chg="mod">
          <ac:chgData name="J C" userId="626daae191040345" providerId="LiveId" clId="{2C927B97-8274-4A28-BEB4-4D13F344954F}" dt="2020-10-19T13:34:30.005" v="866" actId="1076"/>
          <ac:picMkLst>
            <pc:docMk/>
            <pc:sldMk cId="3482222659" sldId="358"/>
            <ac:picMk id="2" creationId="{3F94F47B-7FE8-4864-B43F-B67EBA66F659}"/>
          </ac:picMkLst>
        </pc:picChg>
        <pc:picChg chg="add mod">
          <ac:chgData name="J C" userId="626daae191040345" providerId="LiveId" clId="{2C927B97-8274-4A28-BEB4-4D13F344954F}" dt="2020-10-19T13:34:53.037" v="874" actId="1076"/>
          <ac:picMkLst>
            <pc:docMk/>
            <pc:sldMk cId="3482222659" sldId="358"/>
            <ac:picMk id="36" creationId="{836244C4-ABC4-4218-906E-AAE58E7B25F7}"/>
          </ac:picMkLst>
        </pc:pic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3" creationId="{0C4ED322-4ACF-4E6F-99E5-ED53C8BA1FC6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4" creationId="{2254FC0E-BAEE-4B3E-A561-1FDC25063A84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6" creationId="{F98340A9-1297-474C-84F8-522C4ED7D594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7" creationId="{4F6926F8-B6D3-48C0-A325-C1DC34599A3C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8" creationId="{9D5ED1EF-D4C7-49D4-9D93-9FE80AA84DFE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9" creationId="{F4A2626D-463B-470B-ABC1-BE8022CB1BC3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0" creationId="{72CB362C-0CA8-4490-8A28-B8C43D18E667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1" creationId="{2EFEA76C-A26F-4657-B9AF-64AC3E8E76B7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2" creationId="{A79624C2-5223-4EFF-9D73-16110B3820D0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3" creationId="{B3537270-E75A-4558-8079-2E1CB1B6453E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4" creationId="{A230EBEA-7983-41C0-9E65-2FEF8E8EA949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5" creationId="{EF14C54F-6E90-4CD0-A2C2-897140DB578C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6" creationId="{9114F552-C9D7-4C68-A402-59E27F0C1566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7" creationId="{27957D37-52C9-4394-98CB-A4FA5235DEF9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8" creationId="{C66C7593-34F7-490F-9A3B-8E4434A8794A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9" creationId="{EC45233A-D362-451E-809C-67863FD77D75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22" creationId="{9132F997-432C-4075-B4A6-4ED190957AAD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23" creationId="{F97252FC-60F2-4ABA-AC0D-29E0D1A15CA6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24" creationId="{3F883F06-8199-4A45-8202-F191BB1D273F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25" creationId="{D8F192CD-5EDC-4A37-A86C-8F657679B9E4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26" creationId="{658CF74D-0F37-4862-887E-CEAF778FC37B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28" creationId="{E1222609-2FD6-4C6E-91F7-A850E925264A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29" creationId="{5407BEC0-BD12-450A-AA26-1B6E7966D766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30" creationId="{A9A49E1D-6AB6-4DF8-87F0-2D077E5DB075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31" creationId="{6C9B54BE-2C02-4CBA-AE16-67ED8D63062E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32" creationId="{2F29D448-2D3C-4F0F-9512-40768F88A6C8}"/>
          </ac:inkMkLst>
        </pc:inkChg>
        <pc:inkChg chg="add del">
          <ac:chgData name="J C" userId="626daae191040345" providerId="LiveId" clId="{2C927B97-8274-4A28-BEB4-4D13F344954F}" dt="2020-10-19T13:34:38.967" v="868" actId="478"/>
          <ac:inkMkLst>
            <pc:docMk/>
            <pc:sldMk cId="3482222659" sldId="358"/>
            <ac:inkMk id="34" creationId="{CE332F76-928A-4757-819B-BDF55DF7A904}"/>
          </ac:inkMkLst>
        </pc:inkChg>
        <pc:inkChg chg="add mod">
          <ac:chgData name="J C" userId="626daae191040345" providerId="LiveId" clId="{2C927B97-8274-4A28-BEB4-4D13F344954F}" dt="2020-10-19T13:35:18.072" v="891"/>
          <ac:inkMkLst>
            <pc:docMk/>
            <pc:sldMk cId="3482222659" sldId="358"/>
            <ac:inkMk id="37" creationId="{F823AE43-799A-42BC-BA73-482E7FA09F95}"/>
          </ac:inkMkLst>
        </pc:inkChg>
        <pc:inkChg chg="add mod">
          <ac:chgData name="J C" userId="626daae191040345" providerId="LiveId" clId="{2C927B97-8274-4A28-BEB4-4D13F344954F}" dt="2020-10-19T13:35:18.072" v="891"/>
          <ac:inkMkLst>
            <pc:docMk/>
            <pc:sldMk cId="3482222659" sldId="358"/>
            <ac:inkMk id="38" creationId="{7C3D6EEC-6918-48F7-9944-63FBB336EF65}"/>
          </ac:inkMkLst>
        </pc:inkChg>
        <pc:inkChg chg="add mod">
          <ac:chgData name="J C" userId="626daae191040345" providerId="LiveId" clId="{2C927B97-8274-4A28-BEB4-4D13F344954F}" dt="2020-10-19T13:35:18.072" v="891"/>
          <ac:inkMkLst>
            <pc:docMk/>
            <pc:sldMk cId="3482222659" sldId="358"/>
            <ac:inkMk id="39" creationId="{57C67536-D219-48DA-B393-FBD4A2335A1F}"/>
          </ac:inkMkLst>
        </pc:inkChg>
        <pc:inkChg chg="add mod">
          <ac:chgData name="J C" userId="626daae191040345" providerId="LiveId" clId="{2C927B97-8274-4A28-BEB4-4D13F344954F}" dt="2020-10-19T13:35:18.072" v="891"/>
          <ac:inkMkLst>
            <pc:docMk/>
            <pc:sldMk cId="3482222659" sldId="358"/>
            <ac:inkMk id="40" creationId="{23817E63-6B79-4B27-B373-5799720B5665}"/>
          </ac:inkMkLst>
        </pc:inkChg>
        <pc:inkChg chg="add mod">
          <ac:chgData name="J C" userId="626daae191040345" providerId="LiveId" clId="{2C927B97-8274-4A28-BEB4-4D13F344954F}" dt="2020-10-19T13:35:18.072" v="891"/>
          <ac:inkMkLst>
            <pc:docMk/>
            <pc:sldMk cId="3482222659" sldId="358"/>
            <ac:inkMk id="42" creationId="{8A5570BE-E5DF-4AC5-BE90-D4BD3EDF3002}"/>
          </ac:inkMkLst>
        </pc:inkChg>
        <pc:inkChg chg="add mod">
          <ac:chgData name="J C" userId="626daae191040345" providerId="LiveId" clId="{2C927B97-8274-4A28-BEB4-4D13F344954F}" dt="2020-10-19T13:35:18.072" v="891"/>
          <ac:inkMkLst>
            <pc:docMk/>
            <pc:sldMk cId="3482222659" sldId="358"/>
            <ac:inkMk id="43" creationId="{13019FC0-F8BC-4151-90B5-80953C9EE97A}"/>
          </ac:inkMkLst>
        </pc:inkChg>
        <pc:inkChg chg="add mod">
          <ac:chgData name="J C" userId="626daae191040345" providerId="LiveId" clId="{2C927B97-8274-4A28-BEB4-4D13F344954F}" dt="2020-10-19T13:35:18.072" v="891"/>
          <ac:inkMkLst>
            <pc:docMk/>
            <pc:sldMk cId="3482222659" sldId="358"/>
            <ac:inkMk id="44" creationId="{D1C9DA04-4C25-44E5-99BE-19C4F44520A3}"/>
          </ac:inkMkLst>
        </pc:inkChg>
        <pc:inkChg chg="add mod">
          <ac:chgData name="J C" userId="626daae191040345" providerId="LiveId" clId="{2C927B97-8274-4A28-BEB4-4D13F344954F}" dt="2020-10-19T13:35:18.072" v="891"/>
          <ac:inkMkLst>
            <pc:docMk/>
            <pc:sldMk cId="3482222659" sldId="358"/>
            <ac:inkMk id="45" creationId="{9900D8AA-7F72-4415-B780-6221D8D33BAA}"/>
          </ac:inkMkLst>
        </pc:inkChg>
        <pc:inkChg chg="add mod">
          <ac:chgData name="J C" userId="626daae191040345" providerId="LiveId" clId="{2C927B97-8274-4A28-BEB4-4D13F344954F}" dt="2020-10-19T13:35:18.072" v="891"/>
          <ac:inkMkLst>
            <pc:docMk/>
            <pc:sldMk cId="3482222659" sldId="358"/>
            <ac:inkMk id="46" creationId="{9D76FE85-7469-4F16-9B5F-037204FAFC34}"/>
          </ac:inkMkLst>
        </pc:inkChg>
        <pc:inkChg chg="add mod">
          <ac:chgData name="J C" userId="626daae191040345" providerId="LiveId" clId="{2C927B97-8274-4A28-BEB4-4D13F344954F}" dt="2020-10-19T13:35:18.072" v="891"/>
          <ac:inkMkLst>
            <pc:docMk/>
            <pc:sldMk cId="3482222659" sldId="358"/>
            <ac:inkMk id="47" creationId="{EEE892B1-5143-4B9F-84FF-781E9D0BEF74}"/>
          </ac:inkMkLst>
        </pc:inkChg>
        <pc:inkChg chg="add mod">
          <ac:chgData name="J C" userId="626daae191040345" providerId="LiveId" clId="{2C927B97-8274-4A28-BEB4-4D13F344954F}" dt="2020-10-19T13:35:18.072" v="891"/>
          <ac:inkMkLst>
            <pc:docMk/>
            <pc:sldMk cId="3482222659" sldId="358"/>
            <ac:inkMk id="48" creationId="{66312B11-6ADA-4413-8B92-C92ABEAB4F09}"/>
          </ac:inkMkLst>
        </pc:inkChg>
        <pc:inkChg chg="add mod">
          <ac:chgData name="J C" userId="626daae191040345" providerId="LiveId" clId="{2C927B97-8274-4A28-BEB4-4D13F344954F}" dt="2020-10-19T13:35:18.072" v="891"/>
          <ac:inkMkLst>
            <pc:docMk/>
            <pc:sldMk cId="3482222659" sldId="358"/>
            <ac:inkMk id="49" creationId="{3753B29C-432F-4D13-A7D6-32A7C9ED85F8}"/>
          </ac:inkMkLst>
        </pc:inkChg>
        <pc:inkChg chg="add mod">
          <ac:chgData name="J C" userId="626daae191040345" providerId="LiveId" clId="{2C927B97-8274-4A28-BEB4-4D13F344954F}" dt="2020-10-19T13:35:18.072" v="891"/>
          <ac:inkMkLst>
            <pc:docMk/>
            <pc:sldMk cId="3482222659" sldId="358"/>
            <ac:inkMk id="50" creationId="{48B8E71A-09F0-4F5E-BC66-1231ACB0E804}"/>
          </ac:inkMkLst>
        </pc:inkChg>
        <pc:inkChg chg="add mod">
          <ac:chgData name="J C" userId="626daae191040345" providerId="LiveId" clId="{2C927B97-8274-4A28-BEB4-4D13F344954F}" dt="2020-10-19T13:35:18.072" v="891"/>
          <ac:inkMkLst>
            <pc:docMk/>
            <pc:sldMk cId="3482222659" sldId="358"/>
            <ac:inkMk id="52" creationId="{30F36D29-BC2F-423C-A354-388BB9C9CF7E}"/>
          </ac:inkMkLst>
        </pc:inkChg>
        <pc:inkChg chg="add del mod">
          <ac:chgData name="J C" userId="626daae191040345" providerId="LiveId" clId="{2C927B97-8274-4A28-BEB4-4D13F344954F}" dt="2020-10-19T13:35:59.549" v="897" actId="9405"/>
          <ac:inkMkLst>
            <pc:docMk/>
            <pc:sldMk cId="3482222659" sldId="358"/>
            <ac:inkMk id="54" creationId="{4AB6BA36-0E33-4C56-A3A1-ACAF6F48C339}"/>
          </ac:inkMkLst>
        </pc:inkChg>
        <pc:inkChg chg="add del mod">
          <ac:chgData name="J C" userId="626daae191040345" providerId="LiveId" clId="{2C927B97-8274-4A28-BEB4-4D13F344954F}" dt="2020-10-19T13:35:52.566" v="896"/>
          <ac:inkMkLst>
            <pc:docMk/>
            <pc:sldMk cId="3482222659" sldId="358"/>
            <ac:inkMk id="55" creationId="{690CAEDA-5336-4DC8-9FA2-CF9AD6262209}"/>
          </ac:inkMkLst>
        </pc:inkChg>
        <pc:inkChg chg="add mod">
          <ac:chgData name="J C" userId="626daae191040345" providerId="LiveId" clId="{2C927B97-8274-4A28-BEB4-4D13F344954F}" dt="2020-10-19T13:36:15.068" v="914"/>
          <ac:inkMkLst>
            <pc:docMk/>
            <pc:sldMk cId="3482222659" sldId="358"/>
            <ac:inkMk id="57" creationId="{9D7C1246-2433-4477-B9AE-5F741267AB77}"/>
          </ac:inkMkLst>
        </pc:inkChg>
        <pc:inkChg chg="add mod">
          <ac:chgData name="J C" userId="626daae191040345" providerId="LiveId" clId="{2C927B97-8274-4A28-BEB4-4D13F344954F}" dt="2020-10-19T13:36:15.068" v="914"/>
          <ac:inkMkLst>
            <pc:docMk/>
            <pc:sldMk cId="3482222659" sldId="358"/>
            <ac:inkMk id="58" creationId="{FBC03AA9-CE72-4D49-963C-B9E0F4DB0124}"/>
          </ac:inkMkLst>
        </pc:inkChg>
        <pc:inkChg chg="add mod">
          <ac:chgData name="J C" userId="626daae191040345" providerId="LiveId" clId="{2C927B97-8274-4A28-BEB4-4D13F344954F}" dt="2020-10-19T13:36:15.068" v="914"/>
          <ac:inkMkLst>
            <pc:docMk/>
            <pc:sldMk cId="3482222659" sldId="358"/>
            <ac:inkMk id="60" creationId="{451501F2-9191-4C7E-AB4A-553CBA3AE295}"/>
          </ac:inkMkLst>
        </pc:inkChg>
        <pc:inkChg chg="add mod">
          <ac:chgData name="J C" userId="626daae191040345" providerId="LiveId" clId="{2C927B97-8274-4A28-BEB4-4D13F344954F}" dt="2020-10-19T13:36:15.068" v="914"/>
          <ac:inkMkLst>
            <pc:docMk/>
            <pc:sldMk cId="3482222659" sldId="358"/>
            <ac:inkMk id="61" creationId="{83CAD7D5-9A1F-4234-924C-19FEA239B8BD}"/>
          </ac:inkMkLst>
        </pc:inkChg>
        <pc:inkChg chg="add mod">
          <ac:chgData name="J C" userId="626daae191040345" providerId="LiveId" clId="{2C927B97-8274-4A28-BEB4-4D13F344954F}" dt="2020-10-19T13:36:15.068" v="914"/>
          <ac:inkMkLst>
            <pc:docMk/>
            <pc:sldMk cId="3482222659" sldId="358"/>
            <ac:inkMk id="62" creationId="{3E4B6FD3-BAA2-4B7F-B1D2-553DDA946FA7}"/>
          </ac:inkMkLst>
        </pc:inkChg>
        <pc:inkChg chg="add mod">
          <ac:chgData name="J C" userId="626daae191040345" providerId="LiveId" clId="{2C927B97-8274-4A28-BEB4-4D13F344954F}" dt="2020-10-19T13:36:15.068" v="914"/>
          <ac:inkMkLst>
            <pc:docMk/>
            <pc:sldMk cId="3482222659" sldId="358"/>
            <ac:inkMk id="63" creationId="{8E1EC8A6-E87E-4FAE-BA39-805E87742B93}"/>
          </ac:inkMkLst>
        </pc:inkChg>
        <pc:inkChg chg="add mod">
          <ac:chgData name="J C" userId="626daae191040345" providerId="LiveId" clId="{2C927B97-8274-4A28-BEB4-4D13F344954F}" dt="2020-10-19T13:36:15.068" v="914"/>
          <ac:inkMkLst>
            <pc:docMk/>
            <pc:sldMk cId="3482222659" sldId="358"/>
            <ac:inkMk id="64" creationId="{67411539-701D-4DF0-9562-89E3FFFD290D}"/>
          </ac:inkMkLst>
        </pc:inkChg>
        <pc:inkChg chg="add mod">
          <ac:chgData name="J C" userId="626daae191040345" providerId="LiveId" clId="{2C927B97-8274-4A28-BEB4-4D13F344954F}" dt="2020-10-19T13:36:15.068" v="914"/>
          <ac:inkMkLst>
            <pc:docMk/>
            <pc:sldMk cId="3482222659" sldId="358"/>
            <ac:inkMk id="66" creationId="{ABF3D423-A158-46F1-967B-DE974DE5CECD}"/>
          </ac:inkMkLst>
        </pc:inkChg>
        <pc:inkChg chg="add mod">
          <ac:chgData name="J C" userId="626daae191040345" providerId="LiveId" clId="{2C927B97-8274-4A28-BEB4-4D13F344954F}" dt="2020-10-19T13:36:15.068" v="914"/>
          <ac:inkMkLst>
            <pc:docMk/>
            <pc:sldMk cId="3482222659" sldId="358"/>
            <ac:inkMk id="67" creationId="{5D905050-43FF-4E1B-8339-81FDBF98E8B4}"/>
          </ac:inkMkLst>
        </pc:inkChg>
        <pc:inkChg chg="add mod">
          <ac:chgData name="J C" userId="626daae191040345" providerId="LiveId" clId="{2C927B97-8274-4A28-BEB4-4D13F344954F}" dt="2020-10-19T13:36:15.068" v="914"/>
          <ac:inkMkLst>
            <pc:docMk/>
            <pc:sldMk cId="3482222659" sldId="358"/>
            <ac:inkMk id="68" creationId="{89CA836F-151F-4FFF-AA97-0AA05D844618}"/>
          </ac:inkMkLst>
        </pc:inkChg>
        <pc:inkChg chg="add mod">
          <ac:chgData name="J C" userId="626daae191040345" providerId="LiveId" clId="{2C927B97-8274-4A28-BEB4-4D13F344954F}" dt="2020-10-19T13:36:15.068" v="914"/>
          <ac:inkMkLst>
            <pc:docMk/>
            <pc:sldMk cId="3482222659" sldId="358"/>
            <ac:inkMk id="69" creationId="{FD181F2E-F910-47F3-9EE8-C262BF93C2D7}"/>
          </ac:inkMkLst>
        </pc:inkChg>
        <pc:inkChg chg="add mod">
          <ac:chgData name="J C" userId="626daae191040345" providerId="LiveId" clId="{2C927B97-8274-4A28-BEB4-4D13F344954F}" dt="2020-10-19T13:36:15.068" v="914"/>
          <ac:inkMkLst>
            <pc:docMk/>
            <pc:sldMk cId="3482222659" sldId="358"/>
            <ac:inkMk id="71" creationId="{8A63B0CC-A679-4D1D-B069-F972F14B4750}"/>
          </ac:inkMkLst>
        </pc:inkChg>
        <pc:inkChg chg="add mod">
          <ac:chgData name="J C" userId="626daae191040345" providerId="LiveId" clId="{2C927B97-8274-4A28-BEB4-4D13F344954F}" dt="2020-10-19T13:36:15.068" v="914"/>
          <ac:inkMkLst>
            <pc:docMk/>
            <pc:sldMk cId="3482222659" sldId="358"/>
            <ac:inkMk id="72" creationId="{06428C41-CD81-400F-968D-E8DB1EFFE4EE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74" creationId="{826DF661-6140-4F35-B1DD-D2680F352A5A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75" creationId="{7BDB7859-95C3-428E-87FF-3AE527FCAE84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76" creationId="{EBD76182-0069-4FDC-BBBB-44677B67C6F3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77" creationId="{C608D851-1842-4DA0-A401-A81CAEF0A2FA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78" creationId="{4F1A549D-125F-4BC2-A253-8D625F833B9A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79" creationId="{E99540D7-81A0-47C3-8AB8-B0BC579C11FF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80" creationId="{CE7AC917-BBA9-4442-88FF-5424369F534A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82" creationId="{D5A76A2F-D108-4279-9840-716F86FFDC00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83" creationId="{2B2DC690-525B-4E15-AF34-55DF9F3CA7A3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84" creationId="{0865F2B3-7B76-4D08-83CF-727DA5B2656F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86" creationId="{D499E9E1-DB97-4F30-A0EF-F2A35C9A125C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87" creationId="{9D70B6DF-C80E-48D3-A1B5-4AC7F5A15D69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88" creationId="{6086E932-E5A0-4761-984B-7B9F0D0CCE64}"/>
          </ac:inkMkLst>
        </pc:inkChg>
        <pc:inkChg chg="add mod">
          <ac:chgData name="J C" userId="626daae191040345" providerId="LiveId" clId="{2C927B97-8274-4A28-BEB4-4D13F344954F}" dt="2020-10-19T13:40:44.609" v="983"/>
          <ac:inkMkLst>
            <pc:docMk/>
            <pc:sldMk cId="3482222659" sldId="358"/>
            <ac:inkMk id="90" creationId="{86312B5E-C5BB-4225-AD7D-EAFA0628FB68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91" creationId="{685276FE-7611-432A-A38E-C8A0304202C9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92" creationId="{B6666AAE-AC69-4415-8C0F-939A069C204A}"/>
          </ac:inkMkLst>
        </pc:inkChg>
        <pc:inkChg chg="add mod">
          <ac:chgData name="J C" userId="626daae191040345" providerId="LiveId" clId="{2C927B97-8274-4A28-BEB4-4D13F344954F}" dt="2020-10-19T13:40:32.585" v="965"/>
          <ac:inkMkLst>
            <pc:docMk/>
            <pc:sldMk cId="3482222659" sldId="358"/>
            <ac:inkMk id="94" creationId="{38F15582-5AC7-45EA-AC1C-3A2A45851520}"/>
          </ac:inkMkLst>
        </pc:inkChg>
        <pc:inkChg chg="add mod">
          <ac:chgData name="J C" userId="626daae191040345" providerId="LiveId" clId="{2C927B97-8274-4A28-BEB4-4D13F344954F}" dt="2020-10-19T13:40:44.609" v="983"/>
          <ac:inkMkLst>
            <pc:docMk/>
            <pc:sldMk cId="3482222659" sldId="358"/>
            <ac:inkMk id="96" creationId="{040A18FA-9053-4985-837B-A85EC0CB5EC4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97" creationId="{A42B585A-3BA9-487A-8ADE-3E4BAED583A5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98" creationId="{88F7D61D-0DA4-4078-A35B-3A5364A87292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99" creationId="{315F7503-BF05-4F9C-B86E-E77E9335927B}"/>
          </ac:inkMkLst>
        </pc:inkChg>
        <pc:inkChg chg="add">
          <ac:chgData name="J C" userId="626daae191040345" providerId="LiveId" clId="{2C927B97-8274-4A28-BEB4-4D13F344954F}" dt="2020-10-19T13:39:33.228" v="941" actId="9405"/>
          <ac:inkMkLst>
            <pc:docMk/>
            <pc:sldMk cId="3482222659" sldId="358"/>
            <ac:inkMk id="100" creationId="{0B813DD3-E1EB-4F78-8D4D-67E38BCF7556}"/>
          </ac:inkMkLst>
        </pc:inkChg>
        <pc:inkChg chg="add mod">
          <ac:chgData name="J C" userId="626daae191040345" providerId="LiveId" clId="{2C927B97-8274-4A28-BEB4-4D13F344954F}" dt="2020-10-19T13:39:40.372" v="949"/>
          <ac:inkMkLst>
            <pc:docMk/>
            <pc:sldMk cId="3482222659" sldId="358"/>
            <ac:inkMk id="101" creationId="{6EBF0399-A15F-48E4-BBB5-0CE8D5363AE1}"/>
          </ac:inkMkLst>
        </pc:inkChg>
        <pc:inkChg chg="add mod">
          <ac:chgData name="J C" userId="626daae191040345" providerId="LiveId" clId="{2C927B97-8274-4A28-BEB4-4D13F344954F}" dt="2020-10-19T13:39:40.372" v="949"/>
          <ac:inkMkLst>
            <pc:docMk/>
            <pc:sldMk cId="3482222659" sldId="358"/>
            <ac:inkMk id="102" creationId="{1CBBA528-0034-4012-BF2D-E97C84781AD7}"/>
          </ac:inkMkLst>
        </pc:inkChg>
        <pc:inkChg chg="add mod">
          <ac:chgData name="J C" userId="626daae191040345" providerId="LiveId" clId="{2C927B97-8274-4A28-BEB4-4D13F344954F}" dt="2020-10-19T13:39:40.372" v="949"/>
          <ac:inkMkLst>
            <pc:docMk/>
            <pc:sldMk cId="3482222659" sldId="358"/>
            <ac:inkMk id="103" creationId="{E79C9A3C-2D34-429F-83F9-BFC747D3A22B}"/>
          </ac:inkMkLst>
        </pc:inkChg>
        <pc:inkChg chg="add mod">
          <ac:chgData name="J C" userId="626daae191040345" providerId="LiveId" clId="{2C927B97-8274-4A28-BEB4-4D13F344954F}" dt="2020-10-19T13:39:40.372" v="949"/>
          <ac:inkMkLst>
            <pc:docMk/>
            <pc:sldMk cId="3482222659" sldId="358"/>
            <ac:inkMk id="104" creationId="{346DB60F-73C5-4911-A482-CAA4CA9CF4DA}"/>
          </ac:inkMkLst>
        </pc:inkChg>
        <pc:inkChg chg="add mod">
          <ac:chgData name="J C" userId="626daae191040345" providerId="LiveId" clId="{2C927B97-8274-4A28-BEB4-4D13F344954F}" dt="2020-10-19T13:39:40.372" v="949"/>
          <ac:inkMkLst>
            <pc:docMk/>
            <pc:sldMk cId="3482222659" sldId="358"/>
            <ac:inkMk id="107" creationId="{B3FDA975-1EB7-4A57-9E0F-C7E5311BB806}"/>
          </ac:inkMkLst>
        </pc:inkChg>
        <pc:inkChg chg="add mod">
          <ac:chgData name="J C" userId="626daae191040345" providerId="LiveId" clId="{2C927B97-8274-4A28-BEB4-4D13F344954F}" dt="2020-10-19T13:39:40.372" v="949"/>
          <ac:inkMkLst>
            <pc:docMk/>
            <pc:sldMk cId="3482222659" sldId="358"/>
            <ac:inkMk id="108" creationId="{93D63CA5-6E57-4BFA-9D99-3CA92D12A88B}"/>
          </ac:inkMkLst>
        </pc:inkChg>
        <pc:inkChg chg="add mod">
          <ac:chgData name="J C" userId="626daae191040345" providerId="LiveId" clId="{2C927B97-8274-4A28-BEB4-4D13F344954F}" dt="2020-10-19T13:40:15.085" v="957"/>
          <ac:inkMkLst>
            <pc:docMk/>
            <pc:sldMk cId="3482222659" sldId="358"/>
            <ac:inkMk id="110" creationId="{6F78BE20-09AB-4B0D-B579-B1230C1C41AF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12" creationId="{6DB7FE60-DE8A-4A7A-B9F1-4D02E47929B8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13" creationId="{82735284-1445-430C-8282-E4947C7322DC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14" creationId="{6B11F0CF-0984-4AE9-980F-37A7CDCE12D2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15" creationId="{8E8D955E-C7D6-4768-8581-C4EAB0024070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16" creationId="{FC311B7E-6B30-4D17-B4C3-9F7170E732D8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18" creationId="{12E7F43F-1BB4-4705-847F-8C7AAE320738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19" creationId="{F77F4BDD-CB5B-4E4B-B25E-701A9E015331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20" creationId="{40A00188-E876-43A5-AF06-67C94F125BAB}"/>
          </ac:inkMkLst>
        </pc:inkChg>
        <pc:inkChg chg="add mod">
          <ac:chgData name="J C" userId="626daae191040345" providerId="LiveId" clId="{2C927B97-8274-4A28-BEB4-4D13F344954F}" dt="2020-10-19T13:40:20.180" v="962"/>
          <ac:inkMkLst>
            <pc:docMk/>
            <pc:sldMk cId="3482222659" sldId="358"/>
            <ac:inkMk id="121" creationId="{EFAEC42E-2129-4A4D-8352-F481E5D5FDDB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23" creationId="{200D3F5F-F6B7-4465-A1E9-1C0EE3497C02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24" creationId="{371C3D1E-5703-472D-845B-41D5A0DDDF2C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26" creationId="{F0703460-D3E0-4C8B-AC11-A750BE02641C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27" creationId="{643BC1E3-27AD-4154-B0DC-914F5951C5DD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28" creationId="{D17912ED-8E94-456A-9E89-F10CE2553E82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29" creationId="{AB2C9AB1-B701-4BAE-BBC2-5BAF99DD45BA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30" creationId="{7555FF8C-2382-4731-B99E-8644B6A9FB9F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32" creationId="{A6380BC5-1F92-4338-9B36-9E8ED7119245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33" creationId="{ECFEB94D-8F44-4B71-9C97-1A98FAE9E68D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34" creationId="{D28E7FCB-A158-4983-B029-77A4C306C3FB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35" creationId="{7B7D66E9-E852-4F41-94E2-A7797B6B6F11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36" creationId="{88DCA9C1-DF2F-4506-83DE-FAC246CED006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37" creationId="{9DB9EA39-BFA6-4F76-8529-0DF6E2C71E8B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38" creationId="{91B1419E-D5D7-4ACE-A38D-C48B4BC94543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39" creationId="{95C727A7-4AC9-4AC6-BA4A-081FA7D2BA08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40" creationId="{21563189-ACD6-4830-9D19-3AB561A1E250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41" creationId="{6D68C7FF-EACA-4D1C-BFDB-D94B29144F96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42" creationId="{3E0A8132-46C0-46B9-945E-D29928D47400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44" creationId="{5917CD87-C590-4E19-A518-B428AFA7E4C4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45" creationId="{4E771FCC-F132-4E89-B01C-6FA5794915D8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46" creationId="{BC76BAC8-2C71-487E-8B3E-E7D74821CD29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47" creationId="{B4ACCA25-2AED-4F58-B17D-E2BA3C6BA41F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48" creationId="{1A33470C-0217-4C22-8315-5DD3467B41A8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49" creationId="{FF1D4926-4199-4A4F-AEE7-CAC02598281A}"/>
          </ac:inkMkLst>
        </pc:inkChg>
        <pc:inkChg chg="add mod">
          <ac:chgData name="J C" userId="626daae191040345" providerId="LiveId" clId="{2C927B97-8274-4A28-BEB4-4D13F344954F}" dt="2020-10-19T13:40:53.410" v="991"/>
          <ac:inkMkLst>
            <pc:docMk/>
            <pc:sldMk cId="3482222659" sldId="358"/>
            <ac:inkMk id="150" creationId="{336CBE7B-21C1-4F93-9EFE-E6B2EBF5D04E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52" creationId="{A785CCB6-3ACA-4D27-B54C-6B337FE80B47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53" creationId="{F4928FCF-4AE8-43A7-8FB3-3C2188F21659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54" creationId="{739322BB-9D77-4EA6-8212-BAF3D10964B3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55" creationId="{1AF1DB0E-8196-4BBF-AC49-6DA5753621D4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56" creationId="{23E78828-83C8-4790-BCB2-304D67321BF5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57" creationId="{5BD4A72D-087C-49DF-8D05-347A46FD1B6B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58" creationId="{C5417C04-AC6A-4AA2-9874-5F75925441B1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59" creationId="{B3ABFC8C-DDBA-44C2-8419-F1D8D17F44EA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60" creationId="{E7543C70-357E-4B23-B55F-AA6C0385CD95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61" creationId="{189FB0C6-0932-4987-8883-9EE3750A1553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62" creationId="{1886034B-F04A-4B0D-ABD5-99A93F456805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64" creationId="{CD4D6F5F-4421-4234-9231-604C4F63483A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65" creationId="{D01E4DBC-01DF-4F48-87AE-F71E7E5E826F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66" creationId="{492D3C8F-DE0F-4023-9BF8-0774EEAB8BF9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67" creationId="{4884E7B4-5421-48CD-A18D-1F0757AD2E07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68" creationId="{7952A049-2549-4C58-8BB6-07D30235A38A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69" creationId="{F71D08E2-78AA-4C18-823C-A0E59876138D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70" creationId="{97BBCC0A-0B5C-4FC1-B6DF-F1DE63B9C841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71" creationId="{C03221BA-6F3C-49BE-8337-2AD6479B1E9B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72" creationId="{636DBE30-8B9F-434E-9948-A78ECB3F8533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73" creationId="{34C3C25D-5580-40FA-8753-3298B1DDE812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74" creationId="{B01A0D3F-169D-499C-9241-30B70BACD27B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75" creationId="{2937FA09-AE59-42CB-A612-BA4479190662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76" creationId="{0B990BFA-234E-4170-B889-68C6F60F03AC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77" creationId="{60485ADC-08C2-4F68-92A4-1CA0068792B5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78" creationId="{8DC51456-C84D-49D5-B7AB-969AB0818E8B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79" creationId="{53F91F2A-2C78-4AA8-BE08-6D0E97BBCC98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80" creationId="{2F7184E4-53C5-4A36-B7B1-50971B8F74F7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81" creationId="{756CC9FF-7A1C-4131-B1BE-0654A5A78078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82" creationId="{1BC3BC81-C779-46DB-AFC5-41402592FE8B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83" creationId="{C2B1624D-21B6-4762-A9AC-0FE612AC2C9A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84" creationId="{3CC486AB-526C-487E-B4A6-E2C122CA11AD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86" creationId="{513EA310-058E-4CE3-B50B-27399712EBBB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87" creationId="{5B3C15E3-5817-4B8C-9DF2-E93691DC670A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89" creationId="{504BC3E1-E8FD-445F-9822-D8BB1869BED4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90" creationId="{6B2C1AF5-C239-48C1-B4EE-547E8447A39B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91" creationId="{66AE3354-77CE-4216-8016-F79CA512C0C2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92" creationId="{BD42070B-16A8-4E01-8C69-2FA75839521C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93" creationId="{31A62E9F-DEEE-4217-8E66-9EA56A0E9532}"/>
          </ac:inkMkLst>
        </pc:inkChg>
        <pc:inkChg chg="add mod">
          <ac:chgData name="J C" userId="626daae191040345" providerId="LiveId" clId="{2C927B97-8274-4A28-BEB4-4D13F344954F}" dt="2020-10-19T13:44:29.911" v="1035"/>
          <ac:inkMkLst>
            <pc:docMk/>
            <pc:sldMk cId="3482222659" sldId="358"/>
            <ac:inkMk id="194" creationId="{1A5E759E-701D-4A31-9702-543EBA5BAD16}"/>
          </ac:inkMkLst>
        </pc:inkChg>
      </pc:sldChg>
      <pc:sldChg chg="addSp delSp modSp del mod">
        <pc:chgData name="J C" userId="626daae191040345" providerId="LiveId" clId="{2C927B97-8274-4A28-BEB4-4D13F344954F}" dt="2020-10-19T12:15:41.421" v="279" actId="47"/>
        <pc:sldMkLst>
          <pc:docMk/>
          <pc:sldMk cId="949669656" sldId="359"/>
        </pc:sldMkLst>
        <pc:grpChg chg="del mod">
          <ac:chgData name="J C" userId="626daae191040345" providerId="LiveId" clId="{2C927B97-8274-4A28-BEB4-4D13F344954F}" dt="2020-10-19T12:12:19.678" v="14"/>
          <ac:grpSpMkLst>
            <pc:docMk/>
            <pc:sldMk cId="949669656" sldId="359"/>
            <ac:grpSpMk id="4" creationId="{BDABC28D-F3A9-4E60-AC00-7C2F859CC8D9}"/>
          </ac:grpSpMkLst>
        </pc:grpChg>
        <pc:grpChg chg="del mod">
          <ac:chgData name="J C" userId="626daae191040345" providerId="LiveId" clId="{2C927B97-8274-4A28-BEB4-4D13F344954F}" dt="2020-10-19T12:12:25.541" v="23"/>
          <ac:grpSpMkLst>
            <pc:docMk/>
            <pc:sldMk cId="949669656" sldId="359"/>
            <ac:grpSpMk id="14" creationId="{D5122BC0-12D0-4A41-BC89-C4B332352739}"/>
          </ac:grpSpMkLst>
        </pc:grpChg>
        <pc:grpChg chg="del mod">
          <ac:chgData name="J C" userId="626daae191040345" providerId="LiveId" clId="{2C927B97-8274-4A28-BEB4-4D13F344954F}" dt="2020-10-19T12:12:30.714" v="27"/>
          <ac:grpSpMkLst>
            <pc:docMk/>
            <pc:sldMk cId="949669656" sldId="359"/>
            <ac:grpSpMk id="23" creationId="{F4534225-28F4-492B-9616-68F86FA83F08}"/>
          </ac:grpSpMkLst>
        </pc:grpChg>
        <pc:grpChg chg="mod">
          <ac:chgData name="J C" userId="626daae191040345" providerId="LiveId" clId="{2C927B97-8274-4A28-BEB4-4D13F344954F}" dt="2020-10-19T12:12:30.714" v="27"/>
          <ac:grpSpMkLst>
            <pc:docMk/>
            <pc:sldMk cId="949669656" sldId="359"/>
            <ac:grpSpMk id="27" creationId="{146AA549-0C1C-44B1-A1AC-44B9BA10D154}"/>
          </ac:grpSpMkLst>
        </pc:grpChg>
        <pc:grpChg chg="mod">
          <ac:chgData name="J C" userId="626daae191040345" providerId="LiveId" clId="{2C927B97-8274-4A28-BEB4-4D13F344954F}" dt="2020-10-19T12:12:39.046" v="48"/>
          <ac:grpSpMkLst>
            <pc:docMk/>
            <pc:sldMk cId="949669656" sldId="359"/>
            <ac:grpSpMk id="48" creationId="{30F92FF9-4553-4A82-A2FC-D05A1A933A4E}"/>
          </ac:grpSpMkLst>
        </pc:grpChg>
        <pc:grpChg chg="del mod">
          <ac:chgData name="J C" userId="626daae191040345" providerId="LiveId" clId="{2C927B97-8274-4A28-BEB4-4D13F344954F}" dt="2020-10-19T12:13:21.406" v="100"/>
          <ac:grpSpMkLst>
            <pc:docMk/>
            <pc:sldMk cId="949669656" sldId="359"/>
            <ac:grpSpMk id="62" creationId="{33A1ED9C-9BC1-42A9-A267-0637C6B14FBF}"/>
          </ac:grpSpMkLst>
        </pc:grpChg>
        <pc:grpChg chg="del mod">
          <ac:chgData name="J C" userId="626daae191040345" providerId="LiveId" clId="{2C927B97-8274-4A28-BEB4-4D13F344954F}" dt="2020-10-19T12:13:01.993" v="72"/>
          <ac:grpSpMkLst>
            <pc:docMk/>
            <pc:sldMk cId="949669656" sldId="359"/>
            <ac:grpSpMk id="66" creationId="{57210BFB-D356-487D-AACA-8CB7520F0B15}"/>
          </ac:grpSpMkLst>
        </pc:grpChg>
        <pc:grpChg chg="del mod">
          <ac:chgData name="J C" userId="626daae191040345" providerId="LiveId" clId="{2C927B97-8274-4A28-BEB4-4D13F344954F}" dt="2020-10-19T12:13:06.872" v="78"/>
          <ac:grpSpMkLst>
            <pc:docMk/>
            <pc:sldMk cId="949669656" sldId="359"/>
            <ac:grpSpMk id="72" creationId="{59D2C6D2-D32E-42DC-A9C0-E93763B63DD3}"/>
          </ac:grpSpMkLst>
        </pc:grpChg>
        <pc:grpChg chg="del mod">
          <ac:chgData name="J C" userId="626daae191040345" providerId="LiveId" clId="{2C927B97-8274-4A28-BEB4-4D13F344954F}" dt="2020-10-19T12:13:12.842" v="83"/>
          <ac:grpSpMkLst>
            <pc:docMk/>
            <pc:sldMk cId="949669656" sldId="359"/>
            <ac:grpSpMk id="78" creationId="{96271855-E248-4C1B-B1BE-8363E10AD8B3}"/>
          </ac:grpSpMkLst>
        </pc:grpChg>
        <pc:grpChg chg="del mod">
          <ac:chgData name="J C" userId="626daae191040345" providerId="LiveId" clId="{2C927B97-8274-4A28-BEB4-4D13F344954F}" dt="2020-10-19T12:13:21.406" v="100"/>
          <ac:grpSpMkLst>
            <pc:docMk/>
            <pc:sldMk cId="949669656" sldId="359"/>
            <ac:grpSpMk id="83" creationId="{CB344F83-370D-482B-88FC-F51D52DA01D0}"/>
          </ac:grpSpMkLst>
        </pc:grpChg>
        <pc:grpChg chg="del mod">
          <ac:chgData name="J C" userId="626daae191040345" providerId="LiveId" clId="{2C927B97-8274-4A28-BEB4-4D13F344954F}" dt="2020-10-19T12:13:28.128" v="108"/>
          <ac:grpSpMkLst>
            <pc:docMk/>
            <pc:sldMk cId="949669656" sldId="359"/>
            <ac:grpSpMk id="100" creationId="{FD5205E2-DDEE-49DF-A968-87EF0777ABE2}"/>
          </ac:grpSpMkLst>
        </pc:grpChg>
        <pc:grpChg chg="del mod">
          <ac:chgData name="J C" userId="626daae191040345" providerId="LiveId" clId="{2C927B97-8274-4A28-BEB4-4D13F344954F}" dt="2020-10-19T12:13:24.642" v="102"/>
          <ac:grpSpMkLst>
            <pc:docMk/>
            <pc:sldMk cId="949669656" sldId="359"/>
            <ac:grpSpMk id="101" creationId="{82CB9C59-578B-4383-AC0B-F6D99CC4FB33}"/>
          </ac:grpSpMkLst>
        </pc:grpChg>
        <pc:grpChg chg="mod">
          <ac:chgData name="J C" userId="626daae191040345" providerId="LiveId" clId="{2C927B97-8274-4A28-BEB4-4D13F344954F}" dt="2020-10-19T12:13:24.642" v="102"/>
          <ac:grpSpMkLst>
            <pc:docMk/>
            <pc:sldMk cId="949669656" sldId="359"/>
            <ac:grpSpMk id="103" creationId="{E32E740D-C5F9-4BA3-A56E-AACC49D0A5F4}"/>
          </ac:grpSpMkLst>
        </pc:grpChg>
        <pc:grpChg chg="mod">
          <ac:chgData name="J C" userId="626daae191040345" providerId="LiveId" clId="{2C927B97-8274-4A28-BEB4-4D13F344954F}" dt="2020-10-19T12:13:28.128" v="108"/>
          <ac:grpSpMkLst>
            <pc:docMk/>
            <pc:sldMk cId="949669656" sldId="359"/>
            <ac:grpSpMk id="109" creationId="{D3CF9FDF-3342-4894-A74D-2F491ADBB803}"/>
          </ac:grpSpMkLst>
        </pc:grpChg>
        <pc:grpChg chg="del mod">
          <ac:chgData name="J C" userId="626daae191040345" providerId="LiveId" clId="{2C927B97-8274-4A28-BEB4-4D13F344954F}" dt="2020-10-19T12:13:41.557" v="122"/>
          <ac:grpSpMkLst>
            <pc:docMk/>
            <pc:sldMk cId="949669656" sldId="359"/>
            <ac:grpSpMk id="112" creationId="{161D7BEE-34BE-4B71-9F49-A5C4B180B356}"/>
          </ac:grpSpMkLst>
        </pc:grpChg>
        <pc:grpChg chg="del mod">
          <ac:chgData name="J C" userId="626daae191040345" providerId="LiveId" clId="{2C927B97-8274-4A28-BEB4-4D13F344954F}" dt="2020-10-19T12:13:43.213" v="125"/>
          <ac:grpSpMkLst>
            <pc:docMk/>
            <pc:sldMk cId="949669656" sldId="359"/>
            <ac:grpSpMk id="123" creationId="{87EB3237-2139-4B8D-BC69-A51C22E7A02F}"/>
          </ac:grpSpMkLst>
        </pc:grpChg>
        <pc:grpChg chg="del mod">
          <ac:chgData name="J C" userId="626daae191040345" providerId="LiveId" clId="{2C927B97-8274-4A28-BEB4-4D13F344954F}" dt="2020-10-19T12:13:46.745" v="127"/>
          <ac:grpSpMkLst>
            <pc:docMk/>
            <pc:sldMk cId="949669656" sldId="359"/>
            <ac:grpSpMk id="126" creationId="{D7C05BC6-4AE2-416C-9CD1-0CF16C55C8AB}"/>
          </ac:grpSpMkLst>
        </pc:grpChg>
        <pc:grpChg chg="del mod">
          <ac:chgData name="J C" userId="626daae191040345" providerId="LiveId" clId="{2C927B97-8274-4A28-BEB4-4D13F344954F}" dt="2020-10-19T12:13:50.888" v="134"/>
          <ac:grpSpMkLst>
            <pc:docMk/>
            <pc:sldMk cId="949669656" sldId="359"/>
            <ac:grpSpMk id="128" creationId="{34EC6095-E20F-4B38-BDBA-F40CE3A544B0}"/>
          </ac:grpSpMkLst>
        </pc:grpChg>
        <pc:grpChg chg="mod">
          <ac:chgData name="J C" userId="626daae191040345" providerId="LiveId" clId="{2C927B97-8274-4A28-BEB4-4D13F344954F}" dt="2020-10-19T12:13:50.888" v="134"/>
          <ac:grpSpMkLst>
            <pc:docMk/>
            <pc:sldMk cId="949669656" sldId="359"/>
            <ac:grpSpMk id="135" creationId="{9BEE6AF5-5E17-4D8B-B337-32AE8D4D95DB}"/>
          </ac:grpSpMkLst>
        </pc:grpChg>
        <pc:grpChg chg="del mod">
          <ac:chgData name="J C" userId="626daae191040345" providerId="LiveId" clId="{2C927B97-8274-4A28-BEB4-4D13F344954F}" dt="2020-10-19T12:13:56.234" v="145"/>
          <ac:grpSpMkLst>
            <pc:docMk/>
            <pc:sldMk cId="949669656" sldId="359"/>
            <ac:grpSpMk id="139" creationId="{CE5EBA8D-1E15-486E-BD14-B4D60A46F597}"/>
          </ac:grpSpMkLst>
        </pc:grpChg>
        <pc:grpChg chg="mod">
          <ac:chgData name="J C" userId="626daae191040345" providerId="LiveId" clId="{2C927B97-8274-4A28-BEB4-4D13F344954F}" dt="2020-10-19T12:13:56.234" v="145"/>
          <ac:grpSpMkLst>
            <pc:docMk/>
            <pc:sldMk cId="949669656" sldId="359"/>
            <ac:grpSpMk id="146" creationId="{814C9301-9B73-48F6-971A-18819A7A40D8}"/>
          </ac:grpSpMkLst>
        </pc:grpChg>
        <pc:grpChg chg="mod">
          <ac:chgData name="J C" userId="626daae191040345" providerId="LiveId" clId="{2C927B97-8274-4A28-BEB4-4D13F344954F}" dt="2020-10-19T12:14:04.284" v="163"/>
          <ac:grpSpMkLst>
            <pc:docMk/>
            <pc:sldMk cId="949669656" sldId="359"/>
            <ac:grpSpMk id="164" creationId="{1C117AA4-3DB0-4468-862F-5A71B28D831A}"/>
          </ac:grpSpMkLst>
        </pc:grpChg>
        <pc:grpChg chg="mod">
          <ac:chgData name="J C" userId="626daae191040345" providerId="LiveId" clId="{2C927B97-8274-4A28-BEB4-4D13F344954F}" dt="2020-10-19T12:14:04.284" v="163"/>
          <ac:grpSpMkLst>
            <pc:docMk/>
            <pc:sldMk cId="949669656" sldId="359"/>
            <ac:grpSpMk id="165" creationId="{D145C470-C372-4338-A027-E5A0E32F03CB}"/>
          </ac:grpSpMkLst>
        </pc:grpChg>
        <pc:grpChg chg="del mod">
          <ac:chgData name="J C" userId="626daae191040345" providerId="LiveId" clId="{2C927B97-8274-4A28-BEB4-4D13F344954F}" dt="2020-10-19T12:14:13.132" v="175"/>
          <ac:grpSpMkLst>
            <pc:docMk/>
            <pc:sldMk cId="949669656" sldId="359"/>
            <ac:grpSpMk id="177" creationId="{E80BFE15-3FEC-4598-8BCD-6903388A96DE}"/>
          </ac:grpSpMkLst>
        </pc:grpChg>
        <pc:grpChg chg="del mod">
          <ac:chgData name="J C" userId="626daae191040345" providerId="LiveId" clId="{2C927B97-8274-4A28-BEB4-4D13F344954F}" dt="2020-10-19T12:14:16.678" v="183"/>
          <ac:grpSpMkLst>
            <pc:docMk/>
            <pc:sldMk cId="949669656" sldId="359"/>
            <ac:grpSpMk id="178" creationId="{DE2B4278-8BFC-4469-B109-9091CAE3E00D}"/>
          </ac:grpSpMkLst>
        </pc:grpChg>
        <pc:grpChg chg="mod">
          <ac:chgData name="J C" userId="626daae191040345" providerId="LiveId" clId="{2C927B97-8274-4A28-BEB4-4D13F344954F}" dt="2020-10-19T12:14:16.678" v="183"/>
          <ac:grpSpMkLst>
            <pc:docMk/>
            <pc:sldMk cId="949669656" sldId="359"/>
            <ac:grpSpMk id="186" creationId="{60D6AE6D-A214-4462-BAFB-29FDA5E29214}"/>
          </ac:grpSpMkLst>
        </pc:grpChg>
        <pc:grpChg chg="del mod">
          <ac:chgData name="J C" userId="626daae191040345" providerId="LiveId" clId="{2C927B97-8274-4A28-BEB4-4D13F344954F}" dt="2020-10-19T12:14:25.714" v="199"/>
          <ac:grpSpMkLst>
            <pc:docMk/>
            <pc:sldMk cId="949669656" sldId="359"/>
            <ac:grpSpMk id="199" creationId="{AA12ED05-2439-42FF-8984-75ACDC8B8211}"/>
          </ac:grpSpMkLst>
        </pc:grpChg>
        <pc:grpChg chg="mod">
          <ac:chgData name="J C" userId="626daae191040345" providerId="LiveId" clId="{2C927B97-8274-4A28-BEB4-4D13F344954F}" dt="2020-10-19T12:14:23.275" v="196"/>
          <ac:grpSpMkLst>
            <pc:docMk/>
            <pc:sldMk cId="949669656" sldId="359"/>
            <ac:grpSpMk id="200" creationId="{EB24FC9B-6E25-4DFB-BF91-0EA0593B84D4}"/>
          </ac:grpSpMkLst>
        </pc:grpChg>
        <pc:grpChg chg="del mod">
          <ac:chgData name="J C" userId="626daae191040345" providerId="LiveId" clId="{2C927B97-8274-4A28-BEB4-4D13F344954F}" dt="2020-10-19T12:14:30.187" v="205"/>
          <ac:grpSpMkLst>
            <pc:docMk/>
            <pc:sldMk cId="949669656" sldId="359"/>
            <ac:grpSpMk id="203" creationId="{6AEFD30C-818B-46E1-BC7A-F5F45D34094B}"/>
          </ac:grpSpMkLst>
        </pc:grpChg>
        <pc:grpChg chg="mod">
          <ac:chgData name="J C" userId="626daae191040345" providerId="LiveId" clId="{2C927B97-8274-4A28-BEB4-4D13F344954F}" dt="2020-10-19T12:14:30.187" v="205"/>
          <ac:grpSpMkLst>
            <pc:docMk/>
            <pc:sldMk cId="949669656" sldId="359"/>
            <ac:grpSpMk id="209" creationId="{CA6B64D5-B588-40DE-A608-113270CB7D4E}"/>
          </ac:grpSpMkLst>
        </pc:grpChg>
        <pc:grpChg chg="del mod">
          <ac:chgData name="J C" userId="626daae191040345" providerId="LiveId" clId="{2C927B97-8274-4A28-BEB4-4D13F344954F}" dt="2020-10-19T12:14:46.069" v="222"/>
          <ac:grpSpMkLst>
            <pc:docMk/>
            <pc:sldMk cId="949669656" sldId="359"/>
            <ac:grpSpMk id="213" creationId="{E866ECB3-5AEF-4758-B9EE-D97CB7912C9D}"/>
          </ac:grpSpMkLst>
        </pc:grpChg>
        <pc:grpChg chg="add del mod">
          <ac:chgData name="J C" userId="626daae191040345" providerId="LiveId" clId="{2C927B97-8274-4A28-BEB4-4D13F344954F}" dt="2020-10-19T12:15:36.043" v="278"/>
          <ac:grpSpMkLst>
            <pc:docMk/>
            <pc:sldMk cId="949669656" sldId="359"/>
            <ac:grpSpMk id="226" creationId="{3CA00FF6-2F62-498E-88B3-994CEF1F55DB}"/>
          </ac:grpSpMkLst>
        </pc:grpChg>
        <pc:grpChg chg="add del mod">
          <ac:chgData name="J C" userId="626daae191040345" providerId="LiveId" clId="{2C927B97-8274-4A28-BEB4-4D13F344954F}" dt="2020-10-19T12:15:36.043" v="278"/>
          <ac:grpSpMkLst>
            <pc:docMk/>
            <pc:sldMk cId="949669656" sldId="359"/>
            <ac:grpSpMk id="227" creationId="{50E0BC4C-3EC5-4A88-9720-6AF16ED261DA}"/>
          </ac:grpSpMkLst>
        </pc:grpChg>
        <pc:grpChg chg="del mod">
          <ac:chgData name="J C" userId="626daae191040345" providerId="LiveId" clId="{2C927B97-8274-4A28-BEB4-4D13F344954F}" dt="2020-10-19T12:15:04.794" v="254"/>
          <ac:grpSpMkLst>
            <pc:docMk/>
            <pc:sldMk cId="949669656" sldId="359"/>
            <ac:grpSpMk id="230" creationId="{665AD157-1F66-4F68-B5EF-3F49DBE6F2B6}"/>
          </ac:grpSpMkLst>
        </pc:grpChg>
        <pc:grpChg chg="del mod">
          <ac:chgData name="J C" userId="626daae191040345" providerId="LiveId" clId="{2C927B97-8274-4A28-BEB4-4D13F344954F}" dt="2020-10-19T12:15:04.794" v="254"/>
          <ac:grpSpMkLst>
            <pc:docMk/>
            <pc:sldMk cId="949669656" sldId="359"/>
            <ac:grpSpMk id="238" creationId="{519C20F1-6E05-41BB-B949-CC4BB096281A}"/>
          </ac:grpSpMkLst>
        </pc:grpChg>
        <pc:grpChg chg="del mod">
          <ac:chgData name="J C" userId="626daae191040345" providerId="LiveId" clId="{2C927B97-8274-4A28-BEB4-4D13F344954F}" dt="2020-10-19T12:15:02.824" v="250"/>
          <ac:grpSpMkLst>
            <pc:docMk/>
            <pc:sldMk cId="949669656" sldId="359"/>
            <ac:grpSpMk id="252" creationId="{220C4D1E-64DA-4794-90E7-2470E23BE7C7}"/>
          </ac:grpSpMkLst>
        </pc:grpChg>
        <pc:grpChg chg="add del mod">
          <ac:chgData name="J C" userId="626daae191040345" providerId="LiveId" clId="{2C927B97-8274-4A28-BEB4-4D13F344954F}" dt="2020-10-19T12:15:36.043" v="278"/>
          <ac:grpSpMkLst>
            <pc:docMk/>
            <pc:sldMk cId="949669656" sldId="359"/>
            <ac:grpSpMk id="253" creationId="{2ECCEA97-5CC9-4884-ABCB-96D084DDE4D2}"/>
          </ac:grpSpMkLst>
        </pc:grpChg>
        <pc:grpChg chg="del mod">
          <ac:chgData name="J C" userId="626daae191040345" providerId="LiveId" clId="{2C927B97-8274-4A28-BEB4-4D13F344954F}" dt="2020-10-19T12:15:04.794" v="254"/>
          <ac:grpSpMkLst>
            <pc:docMk/>
            <pc:sldMk cId="949669656" sldId="359"/>
            <ac:grpSpMk id="256" creationId="{C0951F47-FD52-4D3F-9CD9-BAE51094088D}"/>
          </ac:grpSpMkLst>
        </pc:grpChg>
        <pc:grpChg chg="add del mod">
          <ac:chgData name="J C" userId="626daae191040345" providerId="LiveId" clId="{2C927B97-8274-4A28-BEB4-4D13F344954F}" dt="2020-10-19T12:15:36.043" v="278"/>
          <ac:grpSpMkLst>
            <pc:docMk/>
            <pc:sldMk cId="949669656" sldId="359"/>
            <ac:grpSpMk id="260" creationId="{2C8F2548-E126-40E1-B7AF-58BA14F61114}"/>
          </ac:grpSpMkLst>
        </pc:grpChg>
        <pc:grpChg chg="del mod">
          <ac:chgData name="J C" userId="626daae191040345" providerId="LiveId" clId="{2C927B97-8274-4A28-BEB4-4D13F344954F}" dt="2020-10-19T12:15:16.737" v="271"/>
          <ac:grpSpMkLst>
            <pc:docMk/>
            <pc:sldMk cId="949669656" sldId="359"/>
            <ac:grpSpMk id="265" creationId="{32E64F2A-6BE0-49FB-A8B7-0AFB8F7D7671}"/>
          </ac:grpSpMkLst>
        </pc:grpChg>
        <pc:grpChg chg="add del mod">
          <ac:chgData name="J C" userId="626daae191040345" providerId="LiveId" clId="{2C927B97-8274-4A28-BEB4-4D13F344954F}" dt="2020-10-19T12:15:36.043" v="278"/>
          <ac:grpSpMkLst>
            <pc:docMk/>
            <pc:sldMk cId="949669656" sldId="359"/>
            <ac:grpSpMk id="277" creationId="{3938EC82-0D7D-4AC0-B104-199282BA943D}"/>
          </ac:grpSpMkLst>
        </pc:grpChg>
        <pc:grpChg chg="mod">
          <ac:chgData name="J C" userId="626daae191040345" providerId="LiveId" clId="{2C927B97-8274-4A28-BEB4-4D13F344954F}" dt="2020-10-19T12:15:36.043" v="278"/>
          <ac:grpSpMkLst>
            <pc:docMk/>
            <pc:sldMk cId="949669656" sldId="359"/>
            <ac:grpSpMk id="282" creationId="{A6A68854-C80E-4608-9BA1-67B5D0965D90}"/>
          </ac:grpSpMkLst>
        </pc:grp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2" creationId="{5E8B51A7-FD38-4908-A583-93787CC124B3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3" creationId="{D8F0EEFB-03B7-40A8-BFA7-2EB5F8AC1EE5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5" creationId="{A5D8FBAA-8BB8-4F01-9CF6-4F5C85615B30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6" creationId="{429E4F95-E986-46BF-94AF-C0311E1BC3AD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7" creationId="{4EFF7D5C-9B90-427E-BA83-170FA29BB4D6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8" creationId="{A564DEC0-9CE8-4839-BD51-C133269AF1F7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9" creationId="{A9A4E911-A043-4284-AF43-2BA1510AC060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10" creationId="{76CF4216-5FCC-4E6E-BA0F-89DF6CC110F6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11" creationId="{389661B1-F6BF-44EC-A603-4D7B59DF0884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12" creationId="{02AC8CAA-F8BB-4E18-B8FC-193931D1B99D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13" creationId="{DF1C9592-1F9B-4F03-911A-DC2B6FD4011D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15" creationId="{1B880F50-E1C3-42AC-848D-7C8E35EB7E31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16" creationId="{A30ABEBC-ECAC-49CF-8C3B-C3DD700A0790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17" creationId="{70E5B0B6-2BE9-49DE-A4FF-8538C8073A32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18" creationId="{D38F41DB-F9D0-47DF-BE5F-8E05581FF4D6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19" creationId="{60428BAC-8A61-4546-8607-6E2948EBE5EB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20" creationId="{25EB98FF-500F-40E8-B476-250C72363221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21" creationId="{82F75067-74FF-44AE-8B4F-4C6FA18F7AB2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22" creationId="{EC5D7AE0-F1CF-4A7B-9EAD-1AB708339111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24" creationId="{9ECEE6D8-900D-4C4E-87BA-FFD8AC94FBD1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25" creationId="{949C28C5-0427-42A4-BADD-4F63537C32C2}"/>
          </ac:inkMkLst>
        </pc:inkChg>
        <pc:inkChg chg="add mod">
          <ac:chgData name="J C" userId="626daae191040345" providerId="LiveId" clId="{2C927B97-8274-4A28-BEB4-4D13F344954F}" dt="2020-10-19T12:12:30.714" v="27"/>
          <ac:inkMkLst>
            <pc:docMk/>
            <pc:sldMk cId="949669656" sldId="359"/>
            <ac:inkMk id="26" creationId="{22CC04E5-1147-46D0-BDC2-A5289BA4B821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28" creationId="{BF5F1B67-817C-4A45-BC5D-37153FAFFAF0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29" creationId="{66C3DE0D-4046-4AC4-AF59-8EA35EBB8A9C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30" creationId="{E172358B-1C17-4CF9-8A9F-19C5F13B358F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31" creationId="{9753A634-F978-4809-A10B-871760F2E7DA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32" creationId="{F92B21D7-2F4E-4603-90B2-01A5BF18EB04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33" creationId="{687AFB5F-931C-403E-BA4E-53E11763DDDF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34" creationId="{99E6AD6D-8995-4590-AF19-8FF182EE1829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35" creationId="{5BC56D44-17AE-4A2A-8533-F5F69E8470B3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36" creationId="{8E098D94-2BAF-4428-8D64-C2DFD6CD8E01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37" creationId="{5EA19E17-6847-4A6E-B278-9B1771A620C0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38" creationId="{26FB885E-1232-489B-A2C6-7FAE28596FEC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39" creationId="{4D570003-427A-4D3E-A0A7-EAB5F334B710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40" creationId="{7D41AC2B-1615-435D-9465-9F9D5A3C20F1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41" creationId="{24A9AC0F-56C5-4A76-95E3-6A92B1C298E2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42" creationId="{23E8F7C5-6ACE-4331-8D16-E3F0DE7FE778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43" creationId="{CBAF35F3-871F-41FD-8D07-145FF95C7E8E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44" creationId="{439CDF76-18E3-49E3-B8DD-D780D2C7B7A3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45" creationId="{AC4CDDE3-5CA4-45AE-B990-A7A9EC49D87C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46" creationId="{BC9D735D-C084-42EE-A816-4CA0DA3C67B2}"/>
          </ac:inkMkLst>
        </pc:inkChg>
        <pc:inkChg chg="add mod">
          <ac:chgData name="J C" userId="626daae191040345" providerId="LiveId" clId="{2C927B97-8274-4A28-BEB4-4D13F344954F}" dt="2020-10-19T12:12:39.046" v="48"/>
          <ac:inkMkLst>
            <pc:docMk/>
            <pc:sldMk cId="949669656" sldId="359"/>
            <ac:inkMk id="47" creationId="{6CC64900-7D16-4111-ABCC-7A8530B9A92E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49" creationId="{B068A2E5-5F30-4011-BF8C-522636375EEE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50" creationId="{214B44B1-D238-421A-AD2B-FBE9F7C9B877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51" creationId="{19203AF2-52A5-4806-B17E-E70AFB229F79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52" creationId="{11A35979-D00F-450A-ABEE-B77275D58C59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53" creationId="{FD6A9797-497D-4D71-9D24-3F89E00EE57E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54" creationId="{3BDBC4DC-F030-42D2-AB83-3400BA452434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55" creationId="{3AA40E26-8E66-4252-B731-5094ABCE5D09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56" creationId="{781CA79B-2FC0-4509-9F2C-D1DC9075B39A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57" creationId="{F3AE01BC-753C-4825-86B9-E44D37660D53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58" creationId="{B53A9BD9-B949-4794-9CD9-86BB7620652C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59" creationId="{7C57CCBD-7332-4DA8-B4AE-7969C04B4E83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60" creationId="{9276004C-144B-4D2C-9BF7-8690FA8A5EFD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61" creationId="{0D743684-88FF-40E1-970C-35E66CA53574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63" creationId="{FCC70730-8140-4976-A311-D2910E0F5570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64" creationId="{05903504-953C-4AAE-ABE6-DBD279268D4A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65" creationId="{0D408CE7-6916-4377-A686-C27FB15B76E5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67" creationId="{7E796A76-8F3C-4F25-8912-1149C2C833E1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68" creationId="{321F9276-26AB-434A-B872-BA2DD5C69180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69" creationId="{FBCD730F-041A-4E96-AD9F-73DA8D900AA8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70" creationId="{E5092EF5-2BD7-47A1-8A18-8CA6CEE6F7EB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71" creationId="{E2E81EEE-BBDF-411F-825E-8EDD3FF2E4CD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73" creationId="{D490BAB0-7CB5-4D0E-9AA8-DE680EDA868F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74" creationId="{F88F7CF1-477C-49C7-9FDC-920CFFB19CE3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75" creationId="{83BC7698-8CC3-4222-8AB7-D6CD0CE25AFF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76" creationId="{AA38698D-94B5-4E27-AFE2-9F4E294F2296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77" creationId="{4EFACB96-CCFA-4463-A601-DAC15A9F396E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79" creationId="{31FBA849-D3AC-4BA0-8FF8-763D3B102D55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80" creationId="{49DCF17B-DD5B-46C5-8D54-54EC9FFEC02B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81" creationId="{77D118AB-4BFC-4423-860B-59EDE3A0E0E2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82" creationId="{0D1B8CDF-7666-4331-9C9F-A8DC4756211A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84" creationId="{5E8EDCC2-891E-461A-8F3A-4A3109AF3991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85" creationId="{E6112042-9F9B-4CB0-9D14-1B6B650953A1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86" creationId="{24B45F42-7A64-4A2C-9F9A-3A8F37E4AE8C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87" creationId="{AD6A4400-FC0D-4C2A-8543-5668FD5712EF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88" creationId="{2E353B24-5AEE-4EE4-96B0-1370C843916A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89" creationId="{CD229E63-4003-42A7-8738-69FE4644EBE6}"/>
          </ac:inkMkLst>
        </pc:inkChg>
        <pc:inkChg chg="add mod">
          <ac:chgData name="J C" userId="626daae191040345" providerId="LiveId" clId="{2C927B97-8274-4A28-BEB4-4D13F344954F}" dt="2020-10-19T12:13:28.128" v="108"/>
          <ac:inkMkLst>
            <pc:docMk/>
            <pc:sldMk cId="949669656" sldId="359"/>
            <ac:inkMk id="90" creationId="{17C7AAED-2498-4A9C-8502-A606960EEB0B}"/>
          </ac:inkMkLst>
        </pc:inkChg>
        <pc:inkChg chg="add mod">
          <ac:chgData name="J C" userId="626daae191040345" providerId="LiveId" clId="{2C927B97-8274-4A28-BEB4-4D13F344954F}" dt="2020-10-19T12:13:28.128" v="108"/>
          <ac:inkMkLst>
            <pc:docMk/>
            <pc:sldMk cId="949669656" sldId="359"/>
            <ac:inkMk id="91" creationId="{1F8F2CC4-C8CD-4D3B-AE9D-3A3B56895EF5}"/>
          </ac:inkMkLst>
        </pc:inkChg>
        <pc:inkChg chg="add mod">
          <ac:chgData name="J C" userId="626daae191040345" providerId="LiveId" clId="{2C927B97-8274-4A28-BEB4-4D13F344954F}" dt="2020-10-19T12:13:28.128" v="108"/>
          <ac:inkMkLst>
            <pc:docMk/>
            <pc:sldMk cId="949669656" sldId="359"/>
            <ac:inkMk id="92" creationId="{7DCEF651-B280-4EA0-A32E-77381B1DA1ED}"/>
          </ac:inkMkLst>
        </pc:inkChg>
        <pc:inkChg chg="add mod">
          <ac:chgData name="J C" userId="626daae191040345" providerId="LiveId" clId="{2C927B97-8274-4A28-BEB4-4D13F344954F}" dt="2020-10-19T12:13:28.128" v="108"/>
          <ac:inkMkLst>
            <pc:docMk/>
            <pc:sldMk cId="949669656" sldId="359"/>
            <ac:inkMk id="93" creationId="{86453EA1-C713-41AA-84B5-5012862C5792}"/>
          </ac:inkMkLst>
        </pc:inkChg>
        <pc:inkChg chg="add mod">
          <ac:chgData name="J C" userId="626daae191040345" providerId="LiveId" clId="{2C927B97-8274-4A28-BEB4-4D13F344954F}" dt="2020-10-19T12:13:28.128" v="108"/>
          <ac:inkMkLst>
            <pc:docMk/>
            <pc:sldMk cId="949669656" sldId="359"/>
            <ac:inkMk id="94" creationId="{0DEC0935-C900-47BC-A711-0403D48F7ECC}"/>
          </ac:inkMkLst>
        </pc:inkChg>
        <pc:inkChg chg="add mod">
          <ac:chgData name="J C" userId="626daae191040345" providerId="LiveId" clId="{2C927B97-8274-4A28-BEB4-4D13F344954F}" dt="2020-10-19T12:13:28.128" v="108"/>
          <ac:inkMkLst>
            <pc:docMk/>
            <pc:sldMk cId="949669656" sldId="359"/>
            <ac:inkMk id="95" creationId="{06ECA885-88E5-4FDD-94D2-A621C384011B}"/>
          </ac:inkMkLst>
        </pc:inkChg>
        <pc:inkChg chg="add mod">
          <ac:chgData name="J C" userId="626daae191040345" providerId="LiveId" clId="{2C927B97-8274-4A28-BEB4-4D13F344954F}" dt="2020-10-19T12:13:28.128" v="108"/>
          <ac:inkMkLst>
            <pc:docMk/>
            <pc:sldMk cId="949669656" sldId="359"/>
            <ac:inkMk id="96" creationId="{E287470E-2110-4AF6-BC53-9455258FB4B9}"/>
          </ac:inkMkLst>
        </pc:inkChg>
        <pc:inkChg chg="add mod">
          <ac:chgData name="J C" userId="626daae191040345" providerId="LiveId" clId="{2C927B97-8274-4A28-BEB4-4D13F344954F}" dt="2020-10-19T12:13:28.128" v="108"/>
          <ac:inkMkLst>
            <pc:docMk/>
            <pc:sldMk cId="949669656" sldId="359"/>
            <ac:inkMk id="97" creationId="{82B82140-23F3-4615-B0B3-6A7F43889891}"/>
          </ac:inkMkLst>
        </pc:inkChg>
        <pc:inkChg chg="add mod">
          <ac:chgData name="J C" userId="626daae191040345" providerId="LiveId" clId="{2C927B97-8274-4A28-BEB4-4D13F344954F}" dt="2020-10-19T12:13:28.128" v="108"/>
          <ac:inkMkLst>
            <pc:docMk/>
            <pc:sldMk cId="949669656" sldId="359"/>
            <ac:inkMk id="98" creationId="{C790A6BA-6396-4CC3-9B80-8BE89B3A2142}"/>
          </ac:inkMkLst>
        </pc:inkChg>
        <pc:inkChg chg="add mod">
          <ac:chgData name="J C" userId="626daae191040345" providerId="LiveId" clId="{2C927B97-8274-4A28-BEB4-4D13F344954F}" dt="2020-10-19T12:13:28.128" v="108"/>
          <ac:inkMkLst>
            <pc:docMk/>
            <pc:sldMk cId="949669656" sldId="359"/>
            <ac:inkMk id="99" creationId="{10457C45-AD76-48DA-8D34-59B4990808D7}"/>
          </ac:inkMkLst>
        </pc:inkChg>
        <pc:inkChg chg="add mod">
          <ac:chgData name="J C" userId="626daae191040345" providerId="LiveId" clId="{2C927B97-8274-4A28-BEB4-4D13F344954F}" dt="2020-10-19T12:13:24.642" v="102"/>
          <ac:inkMkLst>
            <pc:docMk/>
            <pc:sldMk cId="949669656" sldId="359"/>
            <ac:inkMk id="102" creationId="{3D75CE6D-2A6F-4DF7-B4DC-A6B8E5E6F24F}"/>
          </ac:inkMkLst>
        </pc:inkChg>
        <pc:inkChg chg="add mod">
          <ac:chgData name="J C" userId="626daae191040345" providerId="LiveId" clId="{2C927B97-8274-4A28-BEB4-4D13F344954F}" dt="2020-10-19T12:13:28.128" v="108"/>
          <ac:inkMkLst>
            <pc:docMk/>
            <pc:sldMk cId="949669656" sldId="359"/>
            <ac:inkMk id="104" creationId="{1FCD371E-632D-43D4-8EB4-CB181C803A84}"/>
          </ac:inkMkLst>
        </pc:inkChg>
        <pc:inkChg chg="add mod">
          <ac:chgData name="J C" userId="626daae191040345" providerId="LiveId" clId="{2C927B97-8274-4A28-BEB4-4D13F344954F}" dt="2020-10-19T12:13:28.128" v="108"/>
          <ac:inkMkLst>
            <pc:docMk/>
            <pc:sldMk cId="949669656" sldId="359"/>
            <ac:inkMk id="105" creationId="{E7F5AED4-0CE9-4BAF-BF79-24C41DCC857A}"/>
          </ac:inkMkLst>
        </pc:inkChg>
        <pc:inkChg chg="add mod">
          <ac:chgData name="J C" userId="626daae191040345" providerId="LiveId" clId="{2C927B97-8274-4A28-BEB4-4D13F344954F}" dt="2020-10-19T12:13:28.128" v="108"/>
          <ac:inkMkLst>
            <pc:docMk/>
            <pc:sldMk cId="949669656" sldId="359"/>
            <ac:inkMk id="106" creationId="{9B844714-86FC-49D9-9D58-2888B7EF8061}"/>
          </ac:inkMkLst>
        </pc:inkChg>
        <pc:inkChg chg="add mod">
          <ac:chgData name="J C" userId="626daae191040345" providerId="LiveId" clId="{2C927B97-8274-4A28-BEB4-4D13F344954F}" dt="2020-10-19T12:13:28.128" v="108"/>
          <ac:inkMkLst>
            <pc:docMk/>
            <pc:sldMk cId="949669656" sldId="359"/>
            <ac:inkMk id="107" creationId="{8ADBACDA-582E-462E-A9E4-41C70DD961C4}"/>
          </ac:inkMkLst>
        </pc:inkChg>
        <pc:inkChg chg="add mod">
          <ac:chgData name="J C" userId="626daae191040345" providerId="LiveId" clId="{2C927B97-8274-4A28-BEB4-4D13F344954F}" dt="2020-10-19T12:13:28.128" v="108"/>
          <ac:inkMkLst>
            <pc:docMk/>
            <pc:sldMk cId="949669656" sldId="359"/>
            <ac:inkMk id="108" creationId="{866A4185-6F72-4533-9011-BD05C4B30D1D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10" creationId="{17BBC3CE-1726-441B-8FAE-3FF026E9D7F5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11" creationId="{6D294F67-FA83-41A4-AEF4-E15D41F8A5F4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13" creationId="{003E6EE3-BAC8-4D26-93E3-ED36AEA2914F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14" creationId="{BB75EF52-77F7-4D9A-BBA1-E6F86F7F3372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15" creationId="{0E3EB04D-A851-487E-8813-A595C494CB27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16" creationId="{EDF19E00-D0C0-4D49-ABB4-491D7F96F728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17" creationId="{8977D651-4AA5-4950-8AD6-53C5B6114867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18" creationId="{4CB64A93-0A18-410D-B1CB-5054B8E0058E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19" creationId="{77FA6F55-0867-46B3-B9FD-EB239802DB5A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20" creationId="{4CEEA7C4-451D-4B0F-8276-0E9DB799C6E5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21" creationId="{A5F76632-67EE-4D49-A081-79714690EA57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22" creationId="{B4BA2649-971A-429E-B7A0-30675FD502B2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24" creationId="{E0A1A727-5151-443F-BA4F-D1A8337842E2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25" creationId="{3D95710A-0E9C-4506-90F9-3ECD1E0838A3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27" creationId="{523A310A-805D-451D-B624-8C8FB9A36CAF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29" creationId="{48B85E7D-BA70-4C1C-886F-9673AD4A6703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30" creationId="{0E626051-CBF2-47CF-8547-8068CEBD8AD1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31" creationId="{952C4C82-968B-445A-8DEF-E5A2661D2877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32" creationId="{CA0BEB30-272F-4C4C-82AA-8C8C5893EDF9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33" creationId="{9075CABB-A9D5-45BC-B649-E84ABF9F4530}"/>
          </ac:inkMkLst>
        </pc:inkChg>
        <pc:inkChg chg="add mod">
          <ac:chgData name="J C" userId="626daae191040345" providerId="LiveId" clId="{2C927B97-8274-4A28-BEB4-4D13F344954F}" dt="2020-10-19T12:13:50.888" v="134"/>
          <ac:inkMkLst>
            <pc:docMk/>
            <pc:sldMk cId="949669656" sldId="359"/>
            <ac:inkMk id="134" creationId="{557CCF69-77FB-41F9-A39C-AAF763D5CDFB}"/>
          </ac:inkMkLst>
        </pc:inkChg>
        <pc:inkChg chg="add mod">
          <ac:chgData name="J C" userId="626daae191040345" providerId="LiveId" clId="{2C927B97-8274-4A28-BEB4-4D13F344954F}" dt="2020-10-19T12:13:56.234" v="145"/>
          <ac:inkMkLst>
            <pc:docMk/>
            <pc:sldMk cId="949669656" sldId="359"/>
            <ac:inkMk id="136" creationId="{FEE7ED78-07A0-4572-AEFA-408AEFF87FE7}"/>
          </ac:inkMkLst>
        </pc:inkChg>
        <pc:inkChg chg="add mod">
          <ac:chgData name="J C" userId="626daae191040345" providerId="LiveId" clId="{2C927B97-8274-4A28-BEB4-4D13F344954F}" dt="2020-10-19T12:13:56.234" v="145"/>
          <ac:inkMkLst>
            <pc:docMk/>
            <pc:sldMk cId="949669656" sldId="359"/>
            <ac:inkMk id="137" creationId="{33707D88-18D9-4BD4-8B67-DBD12CC5DD80}"/>
          </ac:inkMkLst>
        </pc:inkChg>
        <pc:inkChg chg="add mod">
          <ac:chgData name="J C" userId="626daae191040345" providerId="LiveId" clId="{2C927B97-8274-4A28-BEB4-4D13F344954F}" dt="2020-10-19T12:13:56.234" v="145"/>
          <ac:inkMkLst>
            <pc:docMk/>
            <pc:sldMk cId="949669656" sldId="359"/>
            <ac:inkMk id="138" creationId="{E0EB4E9A-9969-4868-A0D4-274E7A4C6135}"/>
          </ac:inkMkLst>
        </pc:inkChg>
        <pc:inkChg chg="add mod">
          <ac:chgData name="J C" userId="626daae191040345" providerId="LiveId" clId="{2C927B97-8274-4A28-BEB4-4D13F344954F}" dt="2020-10-19T12:13:56.234" v="145"/>
          <ac:inkMkLst>
            <pc:docMk/>
            <pc:sldMk cId="949669656" sldId="359"/>
            <ac:inkMk id="140" creationId="{6C7CA9FE-9E19-4923-A3FE-1E2447E41D1E}"/>
          </ac:inkMkLst>
        </pc:inkChg>
        <pc:inkChg chg="add mod">
          <ac:chgData name="J C" userId="626daae191040345" providerId="LiveId" clId="{2C927B97-8274-4A28-BEB4-4D13F344954F}" dt="2020-10-19T12:13:56.234" v="145"/>
          <ac:inkMkLst>
            <pc:docMk/>
            <pc:sldMk cId="949669656" sldId="359"/>
            <ac:inkMk id="141" creationId="{8822383F-DB29-4968-9CE9-CEE88BC27AFE}"/>
          </ac:inkMkLst>
        </pc:inkChg>
        <pc:inkChg chg="add mod">
          <ac:chgData name="J C" userId="626daae191040345" providerId="LiveId" clId="{2C927B97-8274-4A28-BEB4-4D13F344954F}" dt="2020-10-19T12:13:56.234" v="145"/>
          <ac:inkMkLst>
            <pc:docMk/>
            <pc:sldMk cId="949669656" sldId="359"/>
            <ac:inkMk id="142" creationId="{404585B0-46A1-4FA8-A15E-651BDC261C74}"/>
          </ac:inkMkLst>
        </pc:inkChg>
        <pc:inkChg chg="add mod">
          <ac:chgData name="J C" userId="626daae191040345" providerId="LiveId" clId="{2C927B97-8274-4A28-BEB4-4D13F344954F}" dt="2020-10-19T12:13:56.234" v="145"/>
          <ac:inkMkLst>
            <pc:docMk/>
            <pc:sldMk cId="949669656" sldId="359"/>
            <ac:inkMk id="143" creationId="{8E78FA4C-FBE9-4FA2-BFA7-183562225FE7}"/>
          </ac:inkMkLst>
        </pc:inkChg>
        <pc:inkChg chg="add mod">
          <ac:chgData name="J C" userId="626daae191040345" providerId="LiveId" clId="{2C927B97-8274-4A28-BEB4-4D13F344954F}" dt="2020-10-19T12:13:56.234" v="145"/>
          <ac:inkMkLst>
            <pc:docMk/>
            <pc:sldMk cId="949669656" sldId="359"/>
            <ac:inkMk id="144" creationId="{C644003F-25DC-4CE4-93B4-153E4F511EB2}"/>
          </ac:inkMkLst>
        </pc:inkChg>
        <pc:inkChg chg="add mod">
          <ac:chgData name="J C" userId="626daae191040345" providerId="LiveId" clId="{2C927B97-8274-4A28-BEB4-4D13F344954F}" dt="2020-10-19T12:13:56.234" v="145"/>
          <ac:inkMkLst>
            <pc:docMk/>
            <pc:sldMk cId="949669656" sldId="359"/>
            <ac:inkMk id="145" creationId="{98E28A14-921E-480D-91F9-BB51CFC94295}"/>
          </ac:inkMkLst>
        </pc:inkChg>
        <pc:inkChg chg="add">
          <ac:chgData name="J C" userId="626daae191040345" providerId="LiveId" clId="{2C927B97-8274-4A28-BEB4-4D13F344954F}" dt="2020-10-19T12:13:56.640" v="146" actId="9405"/>
          <ac:inkMkLst>
            <pc:docMk/>
            <pc:sldMk cId="949669656" sldId="359"/>
            <ac:inkMk id="147" creationId="{77103EF6-E2F3-4D35-96CD-9044763B6A1A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48" creationId="{0901D4B5-4876-4187-86EE-2E4205F97B99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49" creationId="{7DCA4CE7-A57B-4656-BAEB-1CAAD388AB38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50" creationId="{1AE4A15A-FF12-4708-B229-B79CF9EC85BE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51" creationId="{A65004F7-E856-4DD9-8576-63F0CC73447E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52" creationId="{0C56593E-CC79-4BA4-9DB9-4E8F5E6F48E9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53" creationId="{79EDD2B0-9840-4065-A5EB-EC634D9E3086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54" creationId="{4F6186F2-FBE6-4475-8ADC-7FA109CE43C9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55" creationId="{C9DF3C66-B4CF-44CD-B246-EA4E77F4396B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56" creationId="{96D2586D-7AAB-4473-8AA5-4BEAA9969B89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57" creationId="{22B11484-FB50-4D4A-91A8-0985937804FD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58" creationId="{1B5540BB-F80F-484C-8516-ED3D585555C4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59" creationId="{46246F91-6FE2-4805-92B0-9326963C802C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60" creationId="{1450B209-6406-4A86-B973-9C4B74BA9EFA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61" creationId="{9D4EEB35-1EFA-4BA0-8773-D8414C750695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62" creationId="{666BEAFB-E100-4252-A5F8-CBF73236F860}"/>
          </ac:inkMkLst>
        </pc:inkChg>
        <pc:inkChg chg="add mod">
          <ac:chgData name="J C" userId="626daae191040345" providerId="LiveId" clId="{2C927B97-8274-4A28-BEB4-4D13F344954F}" dt="2020-10-19T12:14:04.284" v="163"/>
          <ac:inkMkLst>
            <pc:docMk/>
            <pc:sldMk cId="949669656" sldId="359"/>
            <ac:inkMk id="163" creationId="{3E25A1DC-F712-4C6D-AECC-7D7E714A5013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66" creationId="{8807BE63-4F32-4E40-97F2-EF0468FE748B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67" creationId="{3521A482-E29C-45CD-8858-3895368395B4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68" creationId="{0E29CDEC-2C1B-4E71-988B-0219B5B39334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69" creationId="{6D72408F-CF8E-4345-B165-41F23EC356CD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70" creationId="{0975F34F-EFA0-4CA5-A763-866CDD136E53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71" creationId="{6058547F-4EF3-4B3D-939A-7DD0A555E91B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72" creationId="{F949BDB7-2E01-438D-8469-9884141FA7B7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73" creationId="{7025D5E5-001F-483B-8614-F02EA70A553F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74" creationId="{BD276968-1254-4A46-9FFB-20E7214B45BD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75" creationId="{CCCF1B82-04D7-40F9-A7F5-4835D660F607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76" creationId="{E6414CF7-ECBD-402B-A5E6-FF000901CA1C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79" creationId="{062331AD-78F6-4D8D-917D-DC124886F780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80" creationId="{1E7459E7-2C7F-4881-91A3-B780BDEB992D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81" creationId="{E57018F8-04E5-4C1E-B15E-DE0F08B92C99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82" creationId="{8AA9EA00-4F86-4DE1-89F5-3030488680DD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83" creationId="{E8263161-6778-4E89-83D8-B7A8AB7446CD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84" creationId="{80C58C92-7EEA-4F89-98D5-07599D176BFF}"/>
          </ac:inkMkLst>
        </pc:inkChg>
        <pc:inkChg chg="add mod">
          <ac:chgData name="J C" userId="626daae191040345" providerId="LiveId" clId="{2C927B97-8274-4A28-BEB4-4D13F344954F}" dt="2020-10-19T12:14:16.678" v="183"/>
          <ac:inkMkLst>
            <pc:docMk/>
            <pc:sldMk cId="949669656" sldId="359"/>
            <ac:inkMk id="185" creationId="{A1805396-66BF-41D2-A669-8A37243E3758}"/>
          </ac:inkMkLst>
        </pc:inkChg>
        <pc:inkChg chg="add mod">
          <ac:chgData name="J C" userId="626daae191040345" providerId="LiveId" clId="{2C927B97-8274-4A28-BEB4-4D13F344954F}" dt="2020-10-19T12:14:23.275" v="196"/>
          <ac:inkMkLst>
            <pc:docMk/>
            <pc:sldMk cId="949669656" sldId="359"/>
            <ac:inkMk id="187" creationId="{86B36EFE-68B7-4E85-8884-730757E1E019}"/>
          </ac:inkMkLst>
        </pc:inkChg>
        <pc:inkChg chg="add mod">
          <ac:chgData name="J C" userId="626daae191040345" providerId="LiveId" clId="{2C927B97-8274-4A28-BEB4-4D13F344954F}" dt="2020-10-19T12:14:23.275" v="196"/>
          <ac:inkMkLst>
            <pc:docMk/>
            <pc:sldMk cId="949669656" sldId="359"/>
            <ac:inkMk id="188" creationId="{C9120B4A-0FB4-43C7-A91A-6218BC26FE04}"/>
          </ac:inkMkLst>
        </pc:inkChg>
        <pc:inkChg chg="add mod">
          <ac:chgData name="J C" userId="626daae191040345" providerId="LiveId" clId="{2C927B97-8274-4A28-BEB4-4D13F344954F}" dt="2020-10-19T12:14:23.275" v="196"/>
          <ac:inkMkLst>
            <pc:docMk/>
            <pc:sldMk cId="949669656" sldId="359"/>
            <ac:inkMk id="189" creationId="{4BBA578D-47C3-495B-B96D-E16A10AFBDD2}"/>
          </ac:inkMkLst>
        </pc:inkChg>
        <pc:inkChg chg="add mod">
          <ac:chgData name="J C" userId="626daae191040345" providerId="LiveId" clId="{2C927B97-8274-4A28-BEB4-4D13F344954F}" dt="2020-10-19T12:14:23.275" v="196"/>
          <ac:inkMkLst>
            <pc:docMk/>
            <pc:sldMk cId="949669656" sldId="359"/>
            <ac:inkMk id="190" creationId="{23C100D9-E800-4625-B5D7-7BF9D48EAEE4}"/>
          </ac:inkMkLst>
        </pc:inkChg>
        <pc:inkChg chg="add mod">
          <ac:chgData name="J C" userId="626daae191040345" providerId="LiveId" clId="{2C927B97-8274-4A28-BEB4-4D13F344954F}" dt="2020-10-19T12:14:23.275" v="196"/>
          <ac:inkMkLst>
            <pc:docMk/>
            <pc:sldMk cId="949669656" sldId="359"/>
            <ac:inkMk id="191" creationId="{8565C927-372F-416A-BEE1-47C133674A0A}"/>
          </ac:inkMkLst>
        </pc:inkChg>
        <pc:inkChg chg="add mod">
          <ac:chgData name="J C" userId="626daae191040345" providerId="LiveId" clId="{2C927B97-8274-4A28-BEB4-4D13F344954F}" dt="2020-10-19T12:14:23.275" v="196"/>
          <ac:inkMkLst>
            <pc:docMk/>
            <pc:sldMk cId="949669656" sldId="359"/>
            <ac:inkMk id="192" creationId="{90E63C55-A3F4-44E6-9212-A443E39655FF}"/>
          </ac:inkMkLst>
        </pc:inkChg>
        <pc:inkChg chg="add mod">
          <ac:chgData name="J C" userId="626daae191040345" providerId="LiveId" clId="{2C927B97-8274-4A28-BEB4-4D13F344954F}" dt="2020-10-19T12:14:23.275" v="196"/>
          <ac:inkMkLst>
            <pc:docMk/>
            <pc:sldMk cId="949669656" sldId="359"/>
            <ac:inkMk id="193" creationId="{34234625-1D9E-4CB9-B19A-BBFB15D76FAB}"/>
          </ac:inkMkLst>
        </pc:inkChg>
        <pc:inkChg chg="add mod">
          <ac:chgData name="J C" userId="626daae191040345" providerId="LiveId" clId="{2C927B97-8274-4A28-BEB4-4D13F344954F}" dt="2020-10-19T12:14:30.187" v="205"/>
          <ac:inkMkLst>
            <pc:docMk/>
            <pc:sldMk cId="949669656" sldId="359"/>
            <ac:inkMk id="194" creationId="{4FC793A6-1F56-40D0-95C0-D17A854D6E5D}"/>
          </ac:inkMkLst>
        </pc:inkChg>
        <pc:inkChg chg="add mod">
          <ac:chgData name="J C" userId="626daae191040345" providerId="LiveId" clId="{2C927B97-8274-4A28-BEB4-4D13F344954F}" dt="2020-10-19T12:14:30.187" v="205"/>
          <ac:inkMkLst>
            <pc:docMk/>
            <pc:sldMk cId="949669656" sldId="359"/>
            <ac:inkMk id="195" creationId="{E6762433-38AE-4163-88E7-BE103A677CEC}"/>
          </ac:inkMkLst>
        </pc:inkChg>
        <pc:inkChg chg="add mod">
          <ac:chgData name="J C" userId="626daae191040345" providerId="LiveId" clId="{2C927B97-8274-4A28-BEB4-4D13F344954F}" dt="2020-10-19T12:14:30.187" v="205"/>
          <ac:inkMkLst>
            <pc:docMk/>
            <pc:sldMk cId="949669656" sldId="359"/>
            <ac:inkMk id="196" creationId="{E4E02E84-8519-44A4-A2F7-A84C480D9CD4}"/>
          </ac:inkMkLst>
        </pc:inkChg>
        <pc:inkChg chg="add mod">
          <ac:chgData name="J C" userId="626daae191040345" providerId="LiveId" clId="{2C927B97-8274-4A28-BEB4-4D13F344954F}" dt="2020-10-19T12:14:30.187" v="205"/>
          <ac:inkMkLst>
            <pc:docMk/>
            <pc:sldMk cId="949669656" sldId="359"/>
            <ac:inkMk id="197" creationId="{93B731B2-3EF8-43FD-98CF-000B1C96D720}"/>
          </ac:inkMkLst>
        </pc:inkChg>
        <pc:inkChg chg="add mod">
          <ac:chgData name="J C" userId="626daae191040345" providerId="LiveId" clId="{2C927B97-8274-4A28-BEB4-4D13F344954F}" dt="2020-10-19T12:14:30.187" v="205"/>
          <ac:inkMkLst>
            <pc:docMk/>
            <pc:sldMk cId="949669656" sldId="359"/>
            <ac:inkMk id="198" creationId="{34CBD0E9-24A2-47E4-BE51-8884E5411201}"/>
          </ac:inkMkLst>
        </pc:inkChg>
        <pc:inkChg chg="add mod">
          <ac:chgData name="J C" userId="626daae191040345" providerId="LiveId" clId="{2C927B97-8274-4A28-BEB4-4D13F344954F}" dt="2020-10-19T12:14:30.187" v="205"/>
          <ac:inkMkLst>
            <pc:docMk/>
            <pc:sldMk cId="949669656" sldId="359"/>
            <ac:inkMk id="201" creationId="{9B395499-6D3C-4051-9E4E-90653255D38A}"/>
          </ac:inkMkLst>
        </pc:inkChg>
        <pc:inkChg chg="add mod">
          <ac:chgData name="J C" userId="626daae191040345" providerId="LiveId" clId="{2C927B97-8274-4A28-BEB4-4D13F344954F}" dt="2020-10-19T12:14:30.187" v="205"/>
          <ac:inkMkLst>
            <pc:docMk/>
            <pc:sldMk cId="949669656" sldId="359"/>
            <ac:inkMk id="202" creationId="{A69BBD1A-F5CC-40DC-B33C-4AE5B3C5A1EF}"/>
          </ac:inkMkLst>
        </pc:inkChg>
        <pc:inkChg chg="add mod">
          <ac:chgData name="J C" userId="626daae191040345" providerId="LiveId" clId="{2C927B97-8274-4A28-BEB4-4D13F344954F}" dt="2020-10-19T12:14:30.187" v="205"/>
          <ac:inkMkLst>
            <pc:docMk/>
            <pc:sldMk cId="949669656" sldId="359"/>
            <ac:inkMk id="204" creationId="{40B7807A-FDEE-4A4A-8FE1-B0B5596EBBF1}"/>
          </ac:inkMkLst>
        </pc:inkChg>
        <pc:inkChg chg="add mod">
          <ac:chgData name="J C" userId="626daae191040345" providerId="LiveId" clId="{2C927B97-8274-4A28-BEB4-4D13F344954F}" dt="2020-10-19T12:14:30.187" v="205"/>
          <ac:inkMkLst>
            <pc:docMk/>
            <pc:sldMk cId="949669656" sldId="359"/>
            <ac:inkMk id="205" creationId="{1B57B687-027B-4DDA-912B-333B8303C4AC}"/>
          </ac:inkMkLst>
        </pc:inkChg>
        <pc:inkChg chg="add mod">
          <ac:chgData name="J C" userId="626daae191040345" providerId="LiveId" clId="{2C927B97-8274-4A28-BEB4-4D13F344954F}" dt="2020-10-19T12:14:30.187" v="205"/>
          <ac:inkMkLst>
            <pc:docMk/>
            <pc:sldMk cId="949669656" sldId="359"/>
            <ac:inkMk id="206" creationId="{3431288D-D012-471E-9DFC-CA56EFF3FC63}"/>
          </ac:inkMkLst>
        </pc:inkChg>
        <pc:inkChg chg="add mod">
          <ac:chgData name="J C" userId="626daae191040345" providerId="LiveId" clId="{2C927B97-8274-4A28-BEB4-4D13F344954F}" dt="2020-10-19T12:14:30.187" v="205"/>
          <ac:inkMkLst>
            <pc:docMk/>
            <pc:sldMk cId="949669656" sldId="359"/>
            <ac:inkMk id="207" creationId="{2C45D1F0-AE22-434A-977D-3B3226B80BB1}"/>
          </ac:inkMkLst>
        </pc:inkChg>
        <pc:inkChg chg="add mod">
          <ac:chgData name="J C" userId="626daae191040345" providerId="LiveId" clId="{2C927B97-8274-4A28-BEB4-4D13F344954F}" dt="2020-10-19T12:14:30.187" v="205"/>
          <ac:inkMkLst>
            <pc:docMk/>
            <pc:sldMk cId="949669656" sldId="359"/>
            <ac:inkMk id="208" creationId="{6AF5DAE5-7F32-4E09-84D0-B522C6FA4571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10" creationId="{A0F3EF49-D010-456D-A677-A10FF71256C4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11" creationId="{D52A3B04-9E31-48D7-A2B8-24B51EE96AC2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12" creationId="{7704C42B-3010-413B-B422-7D6627CC886E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14" creationId="{13A45FBE-068F-41BB-A2D9-BE45034DD428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15" creationId="{C18320C9-8626-4C05-853F-65224C2A749C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16" creationId="{7BB8F5DA-FA69-4E7E-8884-974A6DD68FE4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17" creationId="{44149527-E55E-45F6-B836-8FC23B7C3F26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18" creationId="{5D22C1CB-5222-410F-8940-051501C7E059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19" creationId="{0A67594A-E795-4ACE-8F75-060097662190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20" creationId="{D88C45E0-353D-4677-BBE7-DA7311A35201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21" creationId="{D028A641-4467-4C4D-BDB9-F09AFDBFC98D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22" creationId="{7390B578-A09C-4862-BA78-D4A44524C58B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23" creationId="{033845E6-B421-4C28-BB8A-8B50C29EA8A0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24" creationId="{A1FB4560-9068-4FFF-A1DE-CB0FC893B4C4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25" creationId="{1DC3355B-7D0F-4E51-9EF6-15D0AE7BF937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28" creationId="{417635AA-B57F-45B4-ADF4-C65848B17368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29" creationId="{68BAB247-A601-4187-8984-9F8E0A17BA51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31" creationId="{003B172A-5CAF-4DE9-B452-2A4765F74B87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32" creationId="{E676CFC9-9522-4093-92B8-69A1B57BA92D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33" creationId="{097EC0CE-20AF-4C74-BCE0-212A6285DA51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34" creationId="{D0DA981C-AF5C-400F-A728-85DD444A4C2D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35" creationId="{A68072CF-846C-43DE-A8C6-33918ED1B1FA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36" creationId="{A3400E49-E66F-441A-A2CC-311ED160D29A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37" creationId="{4AAC7B44-C8C6-4049-8FE5-48BF91B02701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39" creationId="{09C18427-4444-4AF4-94AF-F50B49FD723A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40" creationId="{5D4E0B50-2AB3-4FD3-BB03-3AFC236629AE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41" creationId="{5370A3CA-60A2-42BB-8809-F980C4FFBDC2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42" creationId="{5C8CBC35-0E00-4CD9-9D6F-460E560820DE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43" creationId="{F3A2EC34-584B-4FF1-90F0-91F36FB05E73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44" creationId="{79BEEA4A-0410-4188-8149-FFE37D24258E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45" creationId="{99AEFE13-2A9A-4270-8B4E-34C582A3B866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46" creationId="{E8E08F53-6BBD-47FC-8C45-33089B28888F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47" creationId="{72F88177-0D8C-4280-BA39-EE4D72041CE2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48" creationId="{60A24E5D-A423-499C-B5ED-5BE09C59B8D7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49" creationId="{6322778A-D8F3-4828-9C4C-BE54CD887BFE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50" creationId="{44D1451E-C759-4008-8B80-5FD6B4C84C76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51" creationId="{D424D7BE-252E-4C32-8CF9-06DBCDFA0571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54" creationId="{82C3AA5B-20E1-41CB-A3CC-094C8D8AE165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55" creationId="{5BBBBF2E-E424-4072-8D4F-D1DEB84796DB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57" creationId="{76BA2DA6-DC87-4F68-BBA8-F9B1B9457213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58" creationId="{2E298521-3627-4662-B60F-B0999A26F8BB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59" creationId="{94A9B7DD-A66A-42C6-9DB2-2A00EDAFF698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61" creationId="{ED4A238D-6DDD-4DD6-B7BC-AAEE184915D1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62" creationId="{9A825723-094B-44A8-9BD5-2F89C22A3FA9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63" creationId="{22ADF6D5-7C96-4013-9115-E442043D0DAC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64" creationId="{35B4157A-9BBF-4337-8D38-80232C8C5E85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66" creationId="{6B9FC1C4-93BE-4E87-9AF5-7646D45E41B2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67" creationId="{F5822B55-5662-4A81-95FD-E5079B64502B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68" creationId="{269209F7-1903-4059-A128-6FAF4104FFD5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69" creationId="{8A6B2A51-CFF8-480F-8DE0-2882D7DE53FC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70" creationId="{95493B3E-3436-4F70-8252-72E7820E66E0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71" creationId="{DE19E38C-13D3-42DA-AC45-F80594C3143A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72" creationId="{EDA007FD-3DE1-4458-92EE-79DC44A6EA7C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73" creationId="{25A5F222-B2DC-4CE6-9ABA-EBB66DA6723C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74" creationId="{317C9DE4-BB8F-40DC-AD34-9DF439737419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75" creationId="{55EEE847-7CBC-4C14-8018-865E9E6557CF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76" creationId="{792292BA-49DD-4A2B-83E5-9EB12AFA3536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78" creationId="{23F9E47E-9E9D-4665-9B6E-739A129DC8C4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79" creationId="{F985FB7F-607D-42BC-9C95-A7C8FCA12924}"/>
          </ac:inkMkLst>
        </pc:inkChg>
        <pc:inkChg chg="add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80" creationId="{8B6E9BCF-AC70-4A55-BD29-472B28B170FE}"/>
          </ac:inkMkLst>
        </pc:inkChg>
        <pc:inkChg chg="add del mod">
          <ac:chgData name="J C" userId="626daae191040345" providerId="LiveId" clId="{2C927B97-8274-4A28-BEB4-4D13F344954F}" dt="2020-10-19T12:15:36.043" v="278"/>
          <ac:inkMkLst>
            <pc:docMk/>
            <pc:sldMk cId="949669656" sldId="359"/>
            <ac:inkMk id="281" creationId="{C550967B-CEE5-42BE-8ECC-5D76A4C974FA}"/>
          </ac:inkMkLst>
        </pc:inkChg>
      </pc:sldChg>
      <pc:sldChg chg="modSp mod">
        <pc:chgData name="J C" userId="626daae191040345" providerId="LiveId" clId="{2C927B97-8274-4A28-BEB4-4D13F344954F}" dt="2020-10-19T12:18:45.171" v="286" actId="1076"/>
        <pc:sldMkLst>
          <pc:docMk/>
          <pc:sldMk cId="3772767089" sldId="360"/>
        </pc:sldMkLst>
        <pc:picChg chg="mod">
          <ac:chgData name="J C" userId="626daae191040345" providerId="LiveId" clId="{2C927B97-8274-4A28-BEB4-4D13F344954F}" dt="2020-10-19T12:18:45.171" v="286" actId="1076"/>
          <ac:picMkLst>
            <pc:docMk/>
            <pc:sldMk cId="3772767089" sldId="360"/>
            <ac:picMk id="4" creationId="{D31FC8E0-9484-4244-84DD-D9854BB66E2F}"/>
          </ac:picMkLst>
        </pc:picChg>
      </pc:sldChg>
      <pc:sldChg chg="addSp delSp modSp add mod">
        <pc:chgData name="J C" userId="626daae191040345" providerId="LiveId" clId="{2C927B97-8274-4A28-BEB4-4D13F344954F}" dt="2020-10-19T13:49:56.331" v="1043" actId="9405"/>
        <pc:sldMkLst>
          <pc:docMk/>
          <pc:sldMk cId="2232064965" sldId="368"/>
        </pc:sldMkLst>
        <pc:picChg chg="mod">
          <ac:chgData name="J C" userId="626daae191040345" providerId="LiveId" clId="{2C927B97-8274-4A28-BEB4-4D13F344954F}" dt="2020-10-19T12:18:35.245" v="284" actId="1076"/>
          <ac:picMkLst>
            <pc:docMk/>
            <pc:sldMk cId="2232064965" sldId="368"/>
            <ac:picMk id="2" creationId="{BAFEBB5B-DE7A-4689-8889-71EB6ACFB8BE}"/>
          </ac:picMkLst>
        </pc:picChg>
        <pc:inkChg chg="add">
          <ac:chgData name="J C" userId="626daae191040345" providerId="LiveId" clId="{2C927B97-8274-4A28-BEB4-4D13F344954F}" dt="2020-10-19T13:48:11.893" v="1036" actId="9405"/>
          <ac:inkMkLst>
            <pc:docMk/>
            <pc:sldMk cId="2232064965" sldId="368"/>
            <ac:inkMk id="3" creationId="{1E95E497-C9AD-4F95-A56E-ED6F7E1429B2}"/>
          </ac:inkMkLst>
        </pc:inkChg>
        <pc:inkChg chg="add">
          <ac:chgData name="J C" userId="626daae191040345" providerId="LiveId" clId="{2C927B97-8274-4A28-BEB4-4D13F344954F}" dt="2020-10-19T13:48:18.441" v="1037" actId="9405"/>
          <ac:inkMkLst>
            <pc:docMk/>
            <pc:sldMk cId="2232064965" sldId="368"/>
            <ac:inkMk id="4" creationId="{D21A3A19-608C-4C71-BFD8-EF0A151F476A}"/>
          </ac:inkMkLst>
        </pc:inkChg>
        <pc:inkChg chg="add del">
          <ac:chgData name="J C" userId="626daae191040345" providerId="LiveId" clId="{2C927B97-8274-4A28-BEB4-4D13F344954F}" dt="2020-10-19T13:49:48.979" v="1041" actId="9405"/>
          <ac:inkMkLst>
            <pc:docMk/>
            <pc:sldMk cId="2232064965" sldId="368"/>
            <ac:inkMk id="5" creationId="{545DBF70-AE40-43F3-8DE8-A9B46A408349}"/>
          </ac:inkMkLst>
        </pc:inkChg>
        <pc:inkChg chg="add del">
          <ac:chgData name="J C" userId="626daae191040345" providerId="LiveId" clId="{2C927B97-8274-4A28-BEB4-4D13F344954F}" dt="2020-10-19T13:49:47.803" v="1040" actId="9405"/>
          <ac:inkMkLst>
            <pc:docMk/>
            <pc:sldMk cId="2232064965" sldId="368"/>
            <ac:inkMk id="6" creationId="{B1E86B1D-1BD6-42F8-98C2-1B356C0B7D53}"/>
          </ac:inkMkLst>
        </pc:inkChg>
        <pc:inkChg chg="add del">
          <ac:chgData name="J C" userId="626daae191040345" providerId="LiveId" clId="{2C927B97-8274-4A28-BEB4-4D13F344954F}" dt="2020-10-19T13:49:56.331" v="1043" actId="9405"/>
          <ac:inkMkLst>
            <pc:docMk/>
            <pc:sldMk cId="2232064965" sldId="368"/>
            <ac:inkMk id="7" creationId="{6CFAD938-223E-4D23-AA12-E41EC514CA74}"/>
          </ac:inkMkLst>
        </pc:inkChg>
      </pc:sldChg>
      <pc:sldChg chg="add">
        <pc:chgData name="J C" userId="626daae191040345" providerId="LiveId" clId="{2C927B97-8274-4A28-BEB4-4D13F344954F}" dt="2020-10-19T12:10:02.961" v="0"/>
        <pc:sldMkLst>
          <pc:docMk/>
          <pc:sldMk cId="71811687" sldId="369"/>
        </pc:sldMkLst>
      </pc:sldChg>
      <pc:sldChg chg="addSp delSp modSp new mod">
        <pc:chgData name="J C" userId="626daae191040345" providerId="LiveId" clId="{2C927B97-8274-4A28-BEB4-4D13F344954F}" dt="2020-10-19T13:30:32.771" v="765" actId="9405"/>
        <pc:sldMkLst>
          <pc:docMk/>
          <pc:sldMk cId="2217394304" sldId="370"/>
        </pc:sldMkLst>
        <pc:grpChg chg="del mod">
          <ac:chgData name="J C" userId="626daae191040345" providerId="LiveId" clId="{2C927B97-8274-4A28-BEB4-4D13F344954F}" dt="2020-10-19T12:19:26.175" v="292"/>
          <ac:grpSpMkLst>
            <pc:docMk/>
            <pc:sldMk cId="2217394304" sldId="370"/>
            <ac:grpSpMk id="7" creationId="{81E5F02B-34E3-4785-ADE5-9C797F169668}"/>
          </ac:grpSpMkLst>
        </pc:grpChg>
        <pc:grpChg chg="del mod">
          <ac:chgData name="J C" userId="626daae191040345" providerId="LiveId" clId="{2C927B97-8274-4A28-BEB4-4D13F344954F}" dt="2020-10-19T12:19:27.736" v="295"/>
          <ac:grpSpMkLst>
            <pc:docMk/>
            <pc:sldMk cId="2217394304" sldId="370"/>
            <ac:grpSpMk id="8" creationId="{562F1D24-8552-4777-8310-5E7D79449B1D}"/>
          </ac:grpSpMkLst>
        </pc:grpChg>
        <pc:grpChg chg="mod">
          <ac:chgData name="J C" userId="626daae191040345" providerId="LiveId" clId="{2C927B97-8274-4A28-BEB4-4D13F344954F}" dt="2020-10-19T13:18:43.872" v="580"/>
          <ac:grpSpMkLst>
            <pc:docMk/>
            <pc:sldMk cId="2217394304" sldId="370"/>
            <ac:grpSpMk id="8" creationId="{7679D690-F94E-4FC0-BC30-732BCA9723AB}"/>
          </ac:grpSpMkLst>
        </pc:grpChg>
        <pc:grpChg chg="del mod">
          <ac:chgData name="J C" userId="626daae191040345" providerId="LiveId" clId="{2C927B97-8274-4A28-BEB4-4D13F344954F}" dt="2020-10-19T13:18:55.471" v="595"/>
          <ac:grpSpMkLst>
            <pc:docMk/>
            <pc:sldMk cId="2217394304" sldId="370"/>
            <ac:grpSpMk id="11" creationId="{6A1E338C-1C8C-448F-BABF-15D8F4CA1D79}"/>
          </ac:grpSpMkLst>
        </pc:grpChg>
        <pc:grpChg chg="del mod">
          <ac:chgData name="J C" userId="626daae191040345" providerId="LiveId" clId="{2C927B97-8274-4A28-BEB4-4D13F344954F}" dt="2020-10-19T12:20:12.114" v="348" actId="478"/>
          <ac:grpSpMkLst>
            <pc:docMk/>
            <pc:sldMk cId="2217394304" sldId="370"/>
            <ac:grpSpMk id="11" creationId="{B928BAF9-7677-4F52-A2CA-A5D89A508244}"/>
          </ac:grpSpMkLst>
        </pc:grpChg>
        <pc:grpChg chg="add del mod">
          <ac:chgData name="J C" userId="626daae191040345" providerId="LiveId" clId="{2C927B97-8274-4A28-BEB4-4D13F344954F}" dt="2020-10-19T12:20:03.970" v="344"/>
          <ac:grpSpMkLst>
            <pc:docMk/>
            <pc:sldMk cId="2217394304" sldId="370"/>
            <ac:grpSpMk id="20" creationId="{2D5EFCA3-C02E-4AD1-8573-2CD2CD610C9F}"/>
          </ac:grpSpMkLst>
        </pc:grpChg>
        <pc:grpChg chg="mod">
          <ac:chgData name="J C" userId="626daae191040345" providerId="LiveId" clId="{2C927B97-8274-4A28-BEB4-4D13F344954F}" dt="2020-10-19T12:20:03.970" v="344"/>
          <ac:grpSpMkLst>
            <pc:docMk/>
            <pc:sldMk cId="2217394304" sldId="370"/>
            <ac:grpSpMk id="21" creationId="{A4674877-CEF9-4DE1-BDB2-D6BCAB78CFF5}"/>
          </ac:grpSpMkLst>
        </pc:grpChg>
        <pc:grpChg chg="add del mod">
          <ac:chgData name="J C" userId="626daae191040345" providerId="LiveId" clId="{2C927B97-8274-4A28-BEB4-4D13F344954F}" dt="2020-10-19T13:26:35.783" v="762"/>
          <ac:grpSpMkLst>
            <pc:docMk/>
            <pc:sldMk cId="2217394304" sldId="370"/>
            <ac:grpSpMk id="22" creationId="{A43D4263-A313-47AC-92C3-B65CC2891731}"/>
          </ac:grpSpMkLst>
        </pc:grpChg>
        <pc:grpChg chg="mod">
          <ac:chgData name="J C" userId="626daae191040345" providerId="LiveId" clId="{2C927B97-8274-4A28-BEB4-4D13F344954F}" dt="2020-10-19T13:19:00.730" v="601"/>
          <ac:grpSpMkLst>
            <pc:docMk/>
            <pc:sldMk cId="2217394304" sldId="370"/>
            <ac:grpSpMk id="24" creationId="{C7904ADE-1457-40DD-94B0-E0C3DE68A12A}"/>
          </ac:grpSpMkLst>
        </pc:grpChg>
        <pc:grpChg chg="mod">
          <ac:chgData name="J C" userId="626daae191040345" providerId="LiveId" clId="{2C927B97-8274-4A28-BEB4-4D13F344954F}" dt="2020-10-19T12:20:03.596" v="341"/>
          <ac:grpSpMkLst>
            <pc:docMk/>
            <pc:sldMk cId="2217394304" sldId="370"/>
            <ac:grpSpMk id="24" creationId="{E44CEA53-8F28-42CE-8C71-53EABD8B3A6B}"/>
          </ac:grpSpMkLst>
        </pc:grpChg>
        <pc:grpChg chg="mod">
          <ac:chgData name="J C" userId="626daae191040345" providerId="LiveId" clId="{2C927B97-8274-4A28-BEB4-4D13F344954F}" dt="2020-10-19T12:20:03.018" v="337"/>
          <ac:grpSpMkLst>
            <pc:docMk/>
            <pc:sldMk cId="2217394304" sldId="370"/>
            <ac:grpSpMk id="28" creationId="{034182AC-4B8C-4F39-BDDA-4722E708E461}"/>
          </ac:grpSpMkLst>
        </pc:grpChg>
        <pc:grpChg chg="del mod">
          <ac:chgData name="J C" userId="626daae191040345" providerId="LiveId" clId="{2C927B97-8274-4A28-BEB4-4D13F344954F}" dt="2020-10-19T13:19:09.270" v="611"/>
          <ac:grpSpMkLst>
            <pc:docMk/>
            <pc:sldMk cId="2217394304" sldId="370"/>
            <ac:grpSpMk id="35" creationId="{16C5CF7B-A4F7-4CF3-9AC5-A1B3012A2152}"/>
          </ac:grpSpMkLst>
        </pc:grpChg>
        <pc:grpChg chg="del mod">
          <ac:chgData name="J C" userId="626daae191040345" providerId="LiveId" clId="{2C927B97-8274-4A28-BEB4-4D13F344954F}" dt="2020-10-19T13:26:35.783" v="762"/>
          <ac:grpSpMkLst>
            <pc:docMk/>
            <pc:sldMk cId="2217394304" sldId="370"/>
            <ac:grpSpMk id="36" creationId="{EA6DC43E-C541-4B64-9A7C-4ADB3B475512}"/>
          </ac:grpSpMkLst>
        </pc:grpChg>
        <pc:grpChg chg="mod">
          <ac:chgData name="J C" userId="626daae191040345" providerId="LiveId" clId="{2C927B97-8274-4A28-BEB4-4D13F344954F}" dt="2020-10-19T12:20:00.860" v="325"/>
          <ac:grpSpMkLst>
            <pc:docMk/>
            <pc:sldMk cId="2217394304" sldId="370"/>
            <ac:grpSpMk id="40" creationId="{46E569B3-F3FE-4B86-9B27-B1690CB0DEAE}"/>
          </ac:grpSpMkLst>
        </pc:grpChg>
        <pc:grpChg chg="del mod">
          <ac:chgData name="J C" userId="626daae191040345" providerId="LiveId" clId="{2C927B97-8274-4A28-BEB4-4D13F344954F}" dt="2020-10-19T13:19:35.238" v="624"/>
          <ac:grpSpMkLst>
            <pc:docMk/>
            <pc:sldMk cId="2217394304" sldId="370"/>
            <ac:grpSpMk id="40" creationId="{ECD82619-EFFC-4BEF-8D9B-9B4415717416}"/>
          </ac:grpSpMkLst>
        </pc:grpChg>
        <pc:grpChg chg="mod">
          <ac:chgData name="J C" userId="626daae191040345" providerId="LiveId" clId="{2C927B97-8274-4A28-BEB4-4D13F344954F}" dt="2020-10-19T12:20:00.860" v="325"/>
          <ac:grpSpMkLst>
            <pc:docMk/>
            <pc:sldMk cId="2217394304" sldId="370"/>
            <ac:grpSpMk id="41" creationId="{BF10C3CF-66B6-4483-A734-17A85DEC9092}"/>
          </ac:grpSpMkLst>
        </pc:grpChg>
        <pc:grpChg chg="del mod">
          <ac:chgData name="J C" userId="626daae191040345" providerId="LiveId" clId="{2C927B97-8274-4A28-BEB4-4D13F344954F}" dt="2020-10-19T13:26:35.783" v="762"/>
          <ac:grpSpMkLst>
            <pc:docMk/>
            <pc:sldMk cId="2217394304" sldId="370"/>
            <ac:grpSpMk id="49" creationId="{C9B91061-A40C-4C81-8C0C-7C84EEB5A174}"/>
          </ac:grpSpMkLst>
        </pc:grpChg>
        <pc:grpChg chg="del mod">
          <ac:chgData name="J C" userId="626daae191040345" providerId="LiveId" clId="{2C927B97-8274-4A28-BEB4-4D13F344954F}" dt="2020-10-19T13:21:19.190" v="633"/>
          <ac:grpSpMkLst>
            <pc:docMk/>
            <pc:sldMk cId="2217394304" sldId="370"/>
            <ac:grpSpMk id="55" creationId="{0CB9171D-412A-4350-8393-B5912B588F49}"/>
          </ac:grpSpMkLst>
        </pc:grpChg>
        <pc:grpChg chg="del mod">
          <ac:chgData name="J C" userId="626daae191040345" providerId="LiveId" clId="{2C927B97-8274-4A28-BEB4-4D13F344954F}" dt="2020-10-19T13:21:20.519" v="636"/>
          <ac:grpSpMkLst>
            <pc:docMk/>
            <pc:sldMk cId="2217394304" sldId="370"/>
            <ac:grpSpMk id="58" creationId="{E73B0BA1-C7A7-4F67-B964-AEC1A3200D42}"/>
          </ac:grpSpMkLst>
        </pc:grpChg>
        <pc:grpChg chg="del mod">
          <ac:chgData name="J C" userId="626daae191040345" providerId="LiveId" clId="{2C927B97-8274-4A28-BEB4-4D13F344954F}" dt="2020-10-19T13:21:22.266" v="638"/>
          <ac:grpSpMkLst>
            <pc:docMk/>
            <pc:sldMk cId="2217394304" sldId="370"/>
            <ac:grpSpMk id="61" creationId="{A05B92E1-2A1E-4074-8CAC-C53650E2F0DE}"/>
          </ac:grpSpMkLst>
        </pc:grpChg>
        <pc:grpChg chg="del mod">
          <ac:chgData name="J C" userId="626daae191040345" providerId="LiveId" clId="{2C927B97-8274-4A28-BEB4-4D13F344954F}" dt="2020-10-19T13:21:27.989" v="640"/>
          <ac:grpSpMkLst>
            <pc:docMk/>
            <pc:sldMk cId="2217394304" sldId="370"/>
            <ac:grpSpMk id="63" creationId="{EBC2C4E3-BE02-4FCA-A647-E75F092AF325}"/>
          </ac:grpSpMkLst>
        </pc:grpChg>
        <pc:grpChg chg="add del mod">
          <ac:chgData name="J C" userId="626daae191040345" providerId="LiveId" clId="{2C927B97-8274-4A28-BEB4-4D13F344954F}" dt="2020-10-19T13:21:40.176" v="645" actId="478"/>
          <ac:grpSpMkLst>
            <pc:docMk/>
            <pc:sldMk cId="2217394304" sldId="370"/>
            <ac:grpSpMk id="65" creationId="{BECA4D83-363C-4D2A-BD77-977386876460}"/>
          </ac:grpSpMkLst>
        </pc:grpChg>
        <pc:grpChg chg="mod">
          <ac:chgData name="J C" userId="626daae191040345" providerId="LiveId" clId="{2C927B97-8274-4A28-BEB4-4D13F344954F}" dt="2020-10-19T13:21:31.552" v="644"/>
          <ac:grpSpMkLst>
            <pc:docMk/>
            <pc:sldMk cId="2217394304" sldId="370"/>
            <ac:grpSpMk id="67" creationId="{E8CED65A-1289-4513-844E-3F04D7F312FC}"/>
          </ac:grpSpMkLst>
        </pc:grpChg>
        <pc:grpChg chg="del mod">
          <ac:chgData name="J C" userId="626daae191040345" providerId="LiveId" clId="{2C927B97-8274-4A28-BEB4-4D13F344954F}" dt="2020-10-19T13:22:22.031" v="654"/>
          <ac:grpSpMkLst>
            <pc:docMk/>
            <pc:sldMk cId="2217394304" sldId="370"/>
            <ac:grpSpMk id="73" creationId="{E32F3847-80EC-4FA7-8D54-AA93D5AED0E1}"/>
          </ac:grpSpMkLst>
        </pc:grpChg>
        <pc:grpChg chg="del mod">
          <ac:chgData name="J C" userId="626daae191040345" providerId="LiveId" clId="{2C927B97-8274-4A28-BEB4-4D13F344954F}" dt="2020-10-19T13:23:50.454" v="669"/>
          <ac:grpSpMkLst>
            <pc:docMk/>
            <pc:sldMk cId="2217394304" sldId="370"/>
            <ac:grpSpMk id="76" creationId="{1AAD7398-896C-4438-9F42-9297202FE254}"/>
          </ac:grpSpMkLst>
        </pc:grpChg>
        <pc:grpChg chg="del mod">
          <ac:chgData name="J C" userId="626daae191040345" providerId="LiveId" clId="{2C927B97-8274-4A28-BEB4-4D13F344954F}" dt="2020-10-19T13:23:54.684" v="675"/>
          <ac:grpSpMkLst>
            <pc:docMk/>
            <pc:sldMk cId="2217394304" sldId="370"/>
            <ac:grpSpMk id="91" creationId="{BBD1D854-7DE8-4A18-8B4E-E1CE48659115}"/>
          </ac:grpSpMkLst>
        </pc:grpChg>
        <pc:grpChg chg="del mod">
          <ac:chgData name="J C" userId="626daae191040345" providerId="LiveId" clId="{2C927B97-8274-4A28-BEB4-4D13F344954F}" dt="2020-10-19T13:24:00.871" v="680"/>
          <ac:grpSpMkLst>
            <pc:docMk/>
            <pc:sldMk cId="2217394304" sldId="370"/>
            <ac:grpSpMk id="97" creationId="{4A102873-9897-458D-81AA-EC507FB05AA5}"/>
          </ac:grpSpMkLst>
        </pc:grpChg>
        <pc:grpChg chg="del mod">
          <ac:chgData name="J C" userId="626daae191040345" providerId="LiveId" clId="{2C927B97-8274-4A28-BEB4-4D13F344954F}" dt="2020-10-19T13:24:00.871" v="680"/>
          <ac:grpSpMkLst>
            <pc:docMk/>
            <pc:sldMk cId="2217394304" sldId="370"/>
            <ac:grpSpMk id="100" creationId="{A4822810-7072-4B0F-B118-CB6F5377C13B}"/>
          </ac:grpSpMkLst>
        </pc:grpChg>
        <pc:grpChg chg="del mod">
          <ac:chgData name="J C" userId="626daae191040345" providerId="LiveId" clId="{2C927B97-8274-4A28-BEB4-4D13F344954F}" dt="2020-10-19T13:26:35.783" v="762"/>
          <ac:grpSpMkLst>
            <pc:docMk/>
            <pc:sldMk cId="2217394304" sldId="370"/>
            <ac:grpSpMk id="102" creationId="{C3EF75D2-E9CF-44E8-9FC7-076129528DFF}"/>
          </ac:grpSpMkLst>
        </pc:grpChg>
        <pc:grpChg chg="del mod">
          <ac:chgData name="J C" userId="626daae191040345" providerId="LiveId" clId="{2C927B97-8274-4A28-BEB4-4D13F344954F}" dt="2020-10-19T13:26:35.783" v="762"/>
          <ac:grpSpMkLst>
            <pc:docMk/>
            <pc:sldMk cId="2217394304" sldId="370"/>
            <ac:grpSpMk id="105" creationId="{702BF77C-00CF-4953-B6C9-44480F641272}"/>
          </ac:grpSpMkLst>
        </pc:grpChg>
        <pc:grpChg chg="del mod">
          <ac:chgData name="J C" userId="626daae191040345" providerId="LiveId" clId="{2C927B97-8274-4A28-BEB4-4D13F344954F}" dt="2020-10-19T13:26:35.783" v="762"/>
          <ac:grpSpMkLst>
            <pc:docMk/>
            <pc:sldMk cId="2217394304" sldId="370"/>
            <ac:grpSpMk id="109" creationId="{375C29B7-F187-4F31-AC15-B4621919B065}"/>
          </ac:grpSpMkLst>
        </pc:grpChg>
        <pc:grpChg chg="del mod">
          <ac:chgData name="J C" userId="626daae191040345" providerId="LiveId" clId="{2C927B97-8274-4A28-BEB4-4D13F344954F}" dt="2020-10-19T13:26:35.783" v="762"/>
          <ac:grpSpMkLst>
            <pc:docMk/>
            <pc:sldMk cId="2217394304" sldId="370"/>
            <ac:grpSpMk id="120" creationId="{4B21C7A7-1205-4151-A01E-6F203CE48485}"/>
          </ac:grpSpMkLst>
        </pc:grpChg>
        <pc:grpChg chg="del mod">
          <ac:chgData name="J C" userId="626daae191040345" providerId="LiveId" clId="{2C927B97-8274-4A28-BEB4-4D13F344954F}" dt="2020-10-19T13:25:28.117" v="712"/>
          <ac:grpSpMkLst>
            <pc:docMk/>
            <pc:sldMk cId="2217394304" sldId="370"/>
            <ac:grpSpMk id="134" creationId="{DB4D81BB-706E-4AC2-9E43-DFBD206916C1}"/>
          </ac:grpSpMkLst>
        </pc:grpChg>
        <pc:grpChg chg="del mod">
          <ac:chgData name="J C" userId="626daae191040345" providerId="LiveId" clId="{2C927B97-8274-4A28-BEB4-4D13F344954F}" dt="2020-10-19T13:26:35.783" v="762"/>
          <ac:grpSpMkLst>
            <pc:docMk/>
            <pc:sldMk cId="2217394304" sldId="370"/>
            <ac:grpSpMk id="135" creationId="{9A0B093E-FD7D-4D0C-9E2C-9C61F3FE580A}"/>
          </ac:grpSpMkLst>
        </pc:grpChg>
        <pc:grpChg chg="del mod">
          <ac:chgData name="J C" userId="626daae191040345" providerId="LiveId" clId="{2C927B97-8274-4A28-BEB4-4D13F344954F}" dt="2020-10-19T13:26:35.783" v="762"/>
          <ac:grpSpMkLst>
            <pc:docMk/>
            <pc:sldMk cId="2217394304" sldId="370"/>
            <ac:grpSpMk id="142" creationId="{48A12B09-EEA9-4146-8526-07EC5981D921}"/>
          </ac:grpSpMkLst>
        </pc:grpChg>
        <pc:grpChg chg="del mod">
          <ac:chgData name="J C" userId="626daae191040345" providerId="LiveId" clId="{2C927B97-8274-4A28-BEB4-4D13F344954F}" dt="2020-10-19T13:26:24.866" v="759"/>
          <ac:grpSpMkLst>
            <pc:docMk/>
            <pc:sldMk cId="2217394304" sldId="370"/>
            <ac:grpSpMk id="153" creationId="{95AC85EA-A459-4873-86A3-96AD18E68B02}"/>
          </ac:grpSpMkLst>
        </pc:grpChg>
        <pc:grpChg chg="del mod">
          <ac:chgData name="J C" userId="626daae191040345" providerId="LiveId" clId="{2C927B97-8274-4A28-BEB4-4D13F344954F}" dt="2020-10-19T13:26:24.866" v="759"/>
          <ac:grpSpMkLst>
            <pc:docMk/>
            <pc:sldMk cId="2217394304" sldId="370"/>
            <ac:grpSpMk id="156" creationId="{F44614E1-B9FF-4D99-AD23-98CB4D43704A}"/>
          </ac:grpSpMkLst>
        </pc:grpChg>
        <pc:grpChg chg="del mod">
          <ac:chgData name="J C" userId="626daae191040345" providerId="LiveId" clId="{2C927B97-8274-4A28-BEB4-4D13F344954F}" dt="2020-10-19T13:26:24.866" v="759"/>
          <ac:grpSpMkLst>
            <pc:docMk/>
            <pc:sldMk cId="2217394304" sldId="370"/>
            <ac:grpSpMk id="162" creationId="{CF3981E5-541E-438E-8BD0-C5378F8146DE}"/>
          </ac:grpSpMkLst>
        </pc:grpChg>
        <pc:grpChg chg="del mod">
          <ac:chgData name="J C" userId="626daae191040345" providerId="LiveId" clId="{2C927B97-8274-4A28-BEB4-4D13F344954F}" dt="2020-10-19T13:26:24.866" v="759"/>
          <ac:grpSpMkLst>
            <pc:docMk/>
            <pc:sldMk cId="2217394304" sldId="370"/>
            <ac:grpSpMk id="172" creationId="{5ABC08B2-8A2B-411E-827F-3DAA1733E954}"/>
          </ac:grpSpMkLst>
        </pc:grpChg>
        <pc:grpChg chg="del mod">
          <ac:chgData name="J C" userId="626daae191040345" providerId="LiveId" clId="{2C927B97-8274-4A28-BEB4-4D13F344954F}" dt="2020-10-19T13:26:24.866" v="759"/>
          <ac:grpSpMkLst>
            <pc:docMk/>
            <pc:sldMk cId="2217394304" sldId="370"/>
            <ac:grpSpMk id="173" creationId="{5FF90231-7CFD-41F7-B0FF-44DF326A7BB6}"/>
          </ac:grpSpMkLst>
        </pc:grpChg>
        <pc:grpChg chg="del mod">
          <ac:chgData name="J C" userId="626daae191040345" providerId="LiveId" clId="{2C927B97-8274-4A28-BEB4-4D13F344954F}" dt="2020-10-19T13:26:24.866" v="759"/>
          <ac:grpSpMkLst>
            <pc:docMk/>
            <pc:sldMk cId="2217394304" sldId="370"/>
            <ac:grpSpMk id="181" creationId="{52D64010-DD30-4C1B-9A45-F06675B9CFC6}"/>
          </ac:grpSpMkLst>
        </pc:grpChg>
        <pc:grpChg chg="del mod">
          <ac:chgData name="J C" userId="626daae191040345" providerId="LiveId" clId="{2C927B97-8274-4A28-BEB4-4D13F344954F}" dt="2020-10-19T13:26:35.783" v="762"/>
          <ac:grpSpMkLst>
            <pc:docMk/>
            <pc:sldMk cId="2217394304" sldId="370"/>
            <ac:grpSpMk id="183" creationId="{479A6C79-1B42-411A-9CF8-A8B608B03915}"/>
          </ac:grpSpMkLst>
        </pc:grpChg>
        <pc:grpChg chg="del mod">
          <ac:chgData name="J C" userId="626daae191040345" providerId="LiveId" clId="{2C927B97-8274-4A28-BEB4-4D13F344954F}" dt="2020-10-19T13:26:35.783" v="762"/>
          <ac:grpSpMkLst>
            <pc:docMk/>
            <pc:sldMk cId="2217394304" sldId="370"/>
            <ac:grpSpMk id="186" creationId="{C71D5409-CD0E-4CE9-BD38-E2FD278D005F}"/>
          </ac:grpSpMkLst>
        </pc:grpChg>
        <pc:grpChg chg="mod">
          <ac:chgData name="J C" userId="626daae191040345" providerId="LiveId" clId="{2C927B97-8274-4A28-BEB4-4D13F344954F}" dt="2020-10-19T13:26:35.783" v="762"/>
          <ac:grpSpMkLst>
            <pc:docMk/>
            <pc:sldMk cId="2217394304" sldId="370"/>
            <ac:grpSpMk id="187" creationId="{0B8AEC4F-5D2A-4F8C-ADFD-1BC0C69C3DDE}"/>
          </ac:grpSpMkLst>
        </pc:grpChg>
        <pc:picChg chg="add mod">
          <ac:chgData name="J C" userId="626daae191040345" providerId="LiveId" clId="{2C927B97-8274-4A28-BEB4-4D13F344954F}" dt="2020-10-19T13:21:53.363" v="647" actId="1076"/>
          <ac:picMkLst>
            <pc:docMk/>
            <pc:sldMk cId="2217394304" sldId="370"/>
            <ac:picMk id="69" creationId="{0E455125-FCA7-41A1-8F29-86CA133C495D}"/>
          </ac:picMkLst>
        </pc:pic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2" creationId="{811F4397-6D72-431E-BE15-B85F9699BAF0}"/>
          </ac:inkMkLst>
        </pc:inkChg>
        <pc:inkChg chg="add del">
          <ac:chgData name="J C" userId="626daae191040345" providerId="LiveId" clId="{2C927B97-8274-4A28-BEB4-4D13F344954F}" dt="2020-10-19T12:20:12.114" v="348" actId="478"/>
          <ac:inkMkLst>
            <pc:docMk/>
            <pc:sldMk cId="2217394304" sldId="370"/>
            <ac:inkMk id="2" creationId="{960F523C-563C-48E9-9DE4-A941EC8C381C}"/>
          </ac:inkMkLst>
        </pc:inkChg>
        <pc:inkChg chg="add del mod">
          <ac:chgData name="J C" userId="626daae191040345" providerId="LiveId" clId="{2C927B97-8274-4A28-BEB4-4D13F344954F}" dt="2020-10-19T12:20:12.114" v="348" actId="478"/>
          <ac:inkMkLst>
            <pc:docMk/>
            <pc:sldMk cId="2217394304" sldId="370"/>
            <ac:inkMk id="3" creationId="{1BDF6106-5AD0-4EB4-99C6-FA5762226AEF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3" creationId="{96CF2AD5-BF5D-431B-9273-745AAC386C20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4" creationId="{3862373C-19F8-4544-B63D-2C840B3C6835}"/>
          </ac:inkMkLst>
        </pc:inkChg>
        <pc:inkChg chg="add del mod">
          <ac:chgData name="J C" userId="626daae191040345" providerId="LiveId" clId="{2C927B97-8274-4A28-BEB4-4D13F344954F}" dt="2020-10-19T12:20:12.114" v="348" actId="478"/>
          <ac:inkMkLst>
            <pc:docMk/>
            <pc:sldMk cId="2217394304" sldId="370"/>
            <ac:inkMk id="4" creationId="{AFFFD3B8-F120-4963-88CA-9EC25CC28565}"/>
          </ac:inkMkLst>
        </pc:inkChg>
        <pc:inkChg chg="add mod">
          <ac:chgData name="J C" userId="626daae191040345" providerId="LiveId" clId="{2C927B97-8274-4A28-BEB4-4D13F344954F}" dt="2020-10-19T12:19:27.736" v="295"/>
          <ac:inkMkLst>
            <pc:docMk/>
            <pc:sldMk cId="2217394304" sldId="370"/>
            <ac:inkMk id="5" creationId="{A97DEC1A-D30B-406D-B39A-DA115EDD4836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5" creationId="{E4D8D6D5-51BE-457A-9D82-A7A61E1519A7}"/>
          </ac:inkMkLst>
        </pc:inkChg>
        <pc:inkChg chg="add del mod">
          <ac:chgData name="J C" userId="626daae191040345" providerId="LiveId" clId="{2C927B97-8274-4A28-BEB4-4D13F344954F}" dt="2020-10-19T13:18:44.335" v="581" actId="9405"/>
          <ac:inkMkLst>
            <pc:docMk/>
            <pc:sldMk cId="2217394304" sldId="370"/>
            <ac:inkMk id="6" creationId="{0FC7ED5B-7EA7-4B61-853D-FCD65E31494A}"/>
          </ac:inkMkLst>
        </pc:inkChg>
        <pc:inkChg chg="add mod">
          <ac:chgData name="J C" userId="626daae191040345" providerId="LiveId" clId="{2C927B97-8274-4A28-BEB4-4D13F344954F}" dt="2020-10-19T12:19:27.736" v="295"/>
          <ac:inkMkLst>
            <pc:docMk/>
            <pc:sldMk cId="2217394304" sldId="370"/>
            <ac:inkMk id="6" creationId="{17619EA1-9F2E-4F02-9CB5-AF6B130DE21D}"/>
          </ac:inkMkLst>
        </pc:inkChg>
        <pc:inkChg chg="add del mod">
          <ac:chgData name="J C" userId="626daae191040345" providerId="LiveId" clId="{2C927B97-8274-4A28-BEB4-4D13F344954F}" dt="2020-10-19T13:18:43.872" v="580"/>
          <ac:inkMkLst>
            <pc:docMk/>
            <pc:sldMk cId="2217394304" sldId="370"/>
            <ac:inkMk id="7" creationId="{814F6182-16F4-4BAC-A0DA-6853E8DD0CA8}"/>
          </ac:inkMkLst>
        </pc:inkChg>
        <pc:inkChg chg="add mod">
          <ac:chgData name="J C" userId="626daae191040345" providerId="LiveId" clId="{2C927B97-8274-4A28-BEB4-4D13F344954F}" dt="2020-10-19T12:19:27.736" v="295"/>
          <ac:inkMkLst>
            <pc:docMk/>
            <pc:sldMk cId="2217394304" sldId="370"/>
            <ac:inkMk id="9" creationId="{0DF049D6-7839-44E4-A2D2-2B3E62596A4C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9" creationId="{8921056E-83F6-46B2-B30C-D6A782AFEBF4}"/>
          </ac:inkMkLst>
        </pc:inkChg>
        <pc:inkChg chg="add mod">
          <ac:chgData name="J C" userId="626daae191040345" providerId="LiveId" clId="{2C927B97-8274-4A28-BEB4-4D13F344954F}" dt="2020-10-19T12:19:27.736" v="295"/>
          <ac:inkMkLst>
            <pc:docMk/>
            <pc:sldMk cId="2217394304" sldId="370"/>
            <ac:inkMk id="10" creationId="{2A446480-8D83-48F5-918B-685E2D8D31A7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0" creationId="{A3CF67FA-552D-4A94-B70A-06333B07FC33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2" creationId="{973E9684-FB33-4DE0-AC52-0B1BA0E9EE71}"/>
          </ac:inkMkLst>
        </pc:inkChg>
        <pc:inkChg chg="add del">
          <ac:chgData name="J C" userId="626daae191040345" providerId="LiveId" clId="{2C927B97-8274-4A28-BEB4-4D13F344954F}" dt="2020-10-19T12:20:12.114" v="348" actId="478"/>
          <ac:inkMkLst>
            <pc:docMk/>
            <pc:sldMk cId="2217394304" sldId="370"/>
            <ac:inkMk id="12" creationId="{FF1E69B1-71C4-42C5-A429-994E8E03FBF8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3" creationId="{2CDC7037-CF60-4A33-8199-79871909D939}"/>
          </ac:inkMkLst>
        </pc:inkChg>
        <pc:inkChg chg="add del mod">
          <ac:chgData name="J C" userId="626daae191040345" providerId="LiveId" clId="{2C927B97-8274-4A28-BEB4-4D13F344954F}" dt="2020-10-19T12:20:12.114" v="348" actId="478"/>
          <ac:inkMkLst>
            <pc:docMk/>
            <pc:sldMk cId="2217394304" sldId="370"/>
            <ac:inkMk id="13" creationId="{65847CBB-B1FA-4387-BB66-A52AA0DF373B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4" creationId="{164B68BE-5174-4122-B6E0-C1A7102FC3A2}"/>
          </ac:inkMkLst>
        </pc:inkChg>
        <pc:inkChg chg="add del mod">
          <ac:chgData name="J C" userId="626daae191040345" providerId="LiveId" clId="{2C927B97-8274-4A28-BEB4-4D13F344954F}" dt="2020-10-19T12:20:12.114" v="348" actId="478"/>
          <ac:inkMkLst>
            <pc:docMk/>
            <pc:sldMk cId="2217394304" sldId="370"/>
            <ac:inkMk id="14" creationId="{2660B04E-A327-4031-95FF-C722EC5BE52A}"/>
          </ac:inkMkLst>
        </pc:inkChg>
        <pc:inkChg chg="add del mod">
          <ac:chgData name="J C" userId="626daae191040345" providerId="LiveId" clId="{2C927B97-8274-4A28-BEB4-4D13F344954F}" dt="2020-10-19T12:20:12.114" v="348" actId="478"/>
          <ac:inkMkLst>
            <pc:docMk/>
            <pc:sldMk cId="2217394304" sldId="370"/>
            <ac:inkMk id="15" creationId="{9A6499A6-E3AA-47FF-B4DB-35285B47DEAA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5" creationId="{A7E2FAF0-4B1E-49F4-8C96-5CFF43A03217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6" creationId="{BF397C12-167B-42B2-AD53-BDA11480FD8D}"/>
          </ac:inkMkLst>
        </pc:inkChg>
        <pc:inkChg chg="add del mod">
          <ac:chgData name="J C" userId="626daae191040345" providerId="LiveId" clId="{2C927B97-8274-4A28-BEB4-4D13F344954F}" dt="2020-10-19T12:20:04.517" v="347" actId="9405"/>
          <ac:inkMkLst>
            <pc:docMk/>
            <pc:sldMk cId="2217394304" sldId="370"/>
            <ac:inkMk id="16" creationId="{CB539F8C-EAE3-4690-AA81-3B7AD33D3493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7" creationId="{AA66AA74-DB80-4A0A-9B5C-1DEF09D5F6B0}"/>
          </ac:inkMkLst>
        </pc:inkChg>
        <pc:inkChg chg="add del mod">
          <ac:chgData name="J C" userId="626daae191040345" providerId="LiveId" clId="{2C927B97-8274-4A28-BEB4-4D13F344954F}" dt="2020-10-19T12:20:04.330" v="346" actId="9405"/>
          <ac:inkMkLst>
            <pc:docMk/>
            <pc:sldMk cId="2217394304" sldId="370"/>
            <ac:inkMk id="17" creationId="{EDB19F78-6752-42EB-80BB-5ADC06883EAA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8" creationId="{34C66A6A-F630-4D2F-8550-8F2D2DC786A5}"/>
          </ac:inkMkLst>
        </pc:inkChg>
        <pc:inkChg chg="add del mod">
          <ac:chgData name="J C" userId="626daae191040345" providerId="LiveId" clId="{2C927B97-8274-4A28-BEB4-4D13F344954F}" dt="2020-10-19T12:20:04.143" v="345" actId="9405"/>
          <ac:inkMkLst>
            <pc:docMk/>
            <pc:sldMk cId="2217394304" sldId="370"/>
            <ac:inkMk id="18" creationId="{D904739B-6590-4600-96BB-558FB14467FD}"/>
          </ac:inkMkLst>
        </pc:inkChg>
        <pc:inkChg chg="add del mod">
          <ac:chgData name="J C" userId="626daae191040345" providerId="LiveId" clId="{2C927B97-8274-4A28-BEB4-4D13F344954F}" dt="2020-10-19T12:20:03.970" v="344"/>
          <ac:inkMkLst>
            <pc:docMk/>
            <pc:sldMk cId="2217394304" sldId="370"/>
            <ac:inkMk id="19" creationId="{007DEBF4-D569-45C1-AD0F-28DF96E566DF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9" creationId="{2759F592-768C-481D-B1BD-B5EE58B6A914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20" creationId="{300B8B23-E110-4AF1-A6A3-77FB00D9E71B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21" creationId="{31C2C0BF-C4F8-496D-9E60-50A562B16348}"/>
          </ac:inkMkLst>
        </pc:inkChg>
        <pc:inkChg chg="add del mod">
          <ac:chgData name="J C" userId="626daae191040345" providerId="LiveId" clId="{2C927B97-8274-4A28-BEB4-4D13F344954F}" dt="2020-10-19T12:20:03.783" v="342" actId="9405"/>
          <ac:inkMkLst>
            <pc:docMk/>
            <pc:sldMk cId="2217394304" sldId="370"/>
            <ac:inkMk id="22" creationId="{0391AC55-3752-45B3-A749-B8A9BEDEB99C}"/>
          </ac:inkMkLst>
        </pc:inkChg>
        <pc:inkChg chg="add del mod">
          <ac:chgData name="J C" userId="626daae191040345" providerId="LiveId" clId="{2C927B97-8274-4A28-BEB4-4D13F344954F}" dt="2020-10-19T13:19:00.730" v="601"/>
          <ac:inkMkLst>
            <pc:docMk/>
            <pc:sldMk cId="2217394304" sldId="370"/>
            <ac:inkMk id="23" creationId="{94C8A6F6-0AE7-4022-A74F-D9B2517C439A}"/>
          </ac:inkMkLst>
        </pc:inkChg>
        <pc:inkChg chg="add del">
          <ac:chgData name="J C" userId="626daae191040345" providerId="LiveId" clId="{2C927B97-8274-4A28-BEB4-4D13F344954F}" dt="2020-10-19T12:20:03.596" v="341"/>
          <ac:inkMkLst>
            <pc:docMk/>
            <pc:sldMk cId="2217394304" sldId="370"/>
            <ac:inkMk id="23" creationId="{9575E46E-F46D-4236-BE5C-E5AF50677ECF}"/>
          </ac:inkMkLst>
        </pc:inkChg>
        <pc:inkChg chg="add del">
          <ac:chgData name="J C" userId="626daae191040345" providerId="LiveId" clId="{2C927B97-8274-4A28-BEB4-4D13F344954F}" dt="2020-10-19T12:20:03.408" v="339" actId="9405"/>
          <ac:inkMkLst>
            <pc:docMk/>
            <pc:sldMk cId="2217394304" sldId="370"/>
            <ac:inkMk id="25" creationId="{D606A3CA-A949-431B-B1A8-9D9A42308D7B}"/>
          </ac:inkMkLst>
        </pc:inkChg>
        <pc:inkChg chg="add del">
          <ac:chgData name="J C" userId="626daae191040345" providerId="LiveId" clId="{2C927B97-8274-4A28-BEB4-4D13F344954F}" dt="2020-10-19T13:19:00.160" v="599" actId="9405"/>
          <ac:inkMkLst>
            <pc:docMk/>
            <pc:sldMk cId="2217394304" sldId="370"/>
            <ac:inkMk id="25" creationId="{F0D1E505-3EB3-4123-B444-75D5B4465EFA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26" creationId="{08625ED4-6CA0-4DF2-8F72-D14443F278FF}"/>
          </ac:inkMkLst>
        </pc:inkChg>
        <pc:inkChg chg="add del mod">
          <ac:chgData name="J C" userId="626daae191040345" providerId="LiveId" clId="{2C927B97-8274-4A28-BEB4-4D13F344954F}" dt="2020-10-19T12:20:03.205" v="338" actId="9405"/>
          <ac:inkMkLst>
            <pc:docMk/>
            <pc:sldMk cId="2217394304" sldId="370"/>
            <ac:inkMk id="26" creationId="{D254C53C-75AD-4589-8400-2E69C6484D64}"/>
          </ac:inkMkLst>
        </pc:inkChg>
        <pc:inkChg chg="add del mod">
          <ac:chgData name="J C" userId="626daae191040345" providerId="LiveId" clId="{2C927B97-8274-4A28-BEB4-4D13F344954F}" dt="2020-10-19T12:20:03.018" v="337"/>
          <ac:inkMkLst>
            <pc:docMk/>
            <pc:sldMk cId="2217394304" sldId="370"/>
            <ac:inkMk id="27" creationId="{3C781221-FC4B-4FC0-8192-66716A87C6A1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27" creationId="{76AF5117-59B1-4978-9854-13501B576F77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28" creationId="{AB3CC789-827F-4942-B9DA-2DF59CDFFF90}"/>
          </ac:inkMkLst>
        </pc:inkChg>
        <pc:inkChg chg="add del mod">
          <ac:chgData name="J C" userId="626daae191040345" providerId="LiveId" clId="{2C927B97-8274-4A28-BEB4-4D13F344954F}" dt="2020-10-19T12:20:02.846" v="335" actId="9405"/>
          <ac:inkMkLst>
            <pc:docMk/>
            <pc:sldMk cId="2217394304" sldId="370"/>
            <ac:inkMk id="29" creationId="{4447B82C-9508-45C6-9C66-BFA38F0EEFC4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29" creationId="{9ABBD8EF-458D-4D08-B430-C5D9691BBE13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30" creationId="{AC539E06-AC75-4ADD-8C8C-9478BD0F7A40}"/>
          </ac:inkMkLst>
        </pc:inkChg>
        <pc:inkChg chg="add del mod">
          <ac:chgData name="J C" userId="626daae191040345" providerId="LiveId" clId="{2C927B97-8274-4A28-BEB4-4D13F344954F}" dt="2020-10-19T12:20:02.658" v="334" actId="9405"/>
          <ac:inkMkLst>
            <pc:docMk/>
            <pc:sldMk cId="2217394304" sldId="370"/>
            <ac:inkMk id="30" creationId="{C31D0F2F-C62A-43F2-AAFF-68AC2BF13102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31" creationId="{16AA2978-271C-44EC-B2AA-4E37FF3324F5}"/>
          </ac:inkMkLst>
        </pc:inkChg>
        <pc:inkChg chg="add del mod">
          <ac:chgData name="J C" userId="626daae191040345" providerId="LiveId" clId="{2C927B97-8274-4A28-BEB4-4D13F344954F}" dt="2020-10-19T12:20:02.487" v="333" actId="9405"/>
          <ac:inkMkLst>
            <pc:docMk/>
            <pc:sldMk cId="2217394304" sldId="370"/>
            <ac:inkMk id="31" creationId="{FFD6DD0A-AEF8-4947-A45D-B9AD4ED6384F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32" creationId="{16BDC17F-BDB9-43B2-9E27-30FC8F737757}"/>
          </ac:inkMkLst>
        </pc:inkChg>
        <pc:inkChg chg="add del">
          <ac:chgData name="J C" userId="626daae191040345" providerId="LiveId" clId="{2C927B97-8274-4A28-BEB4-4D13F344954F}" dt="2020-10-19T12:20:02.313" v="332" actId="9405"/>
          <ac:inkMkLst>
            <pc:docMk/>
            <pc:sldMk cId="2217394304" sldId="370"/>
            <ac:inkMk id="32" creationId="{BA8B4D18-F5D4-4415-B951-80D4B3551ECC}"/>
          </ac:inkMkLst>
        </pc:inkChg>
        <pc:inkChg chg="add del">
          <ac:chgData name="J C" userId="626daae191040345" providerId="LiveId" clId="{2C927B97-8274-4A28-BEB4-4D13F344954F}" dt="2020-10-19T12:20:02.001" v="331" actId="9405"/>
          <ac:inkMkLst>
            <pc:docMk/>
            <pc:sldMk cId="2217394304" sldId="370"/>
            <ac:inkMk id="33" creationId="{10D5B953-F44C-4714-8AE7-DB1107DA0C8B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33" creationId="{DAD7FF54-2024-4022-8F57-9E023CA3F174}"/>
          </ac:inkMkLst>
        </pc:inkChg>
        <pc:inkChg chg="add del">
          <ac:chgData name="J C" userId="626daae191040345" providerId="LiveId" clId="{2C927B97-8274-4A28-BEB4-4D13F344954F}" dt="2020-10-19T12:20:01.828" v="330" actId="9405"/>
          <ac:inkMkLst>
            <pc:docMk/>
            <pc:sldMk cId="2217394304" sldId="370"/>
            <ac:inkMk id="34" creationId="{A9749D2B-0BDE-4B00-8C9B-566F15A3F639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34" creationId="{FA57731C-9A65-431D-BF39-18A051D0CFE8}"/>
          </ac:inkMkLst>
        </pc:inkChg>
        <pc:inkChg chg="add del mod">
          <ac:chgData name="J C" userId="626daae191040345" providerId="LiveId" clId="{2C927B97-8274-4A28-BEB4-4D13F344954F}" dt="2020-10-19T12:20:01.626" v="329" actId="9405"/>
          <ac:inkMkLst>
            <pc:docMk/>
            <pc:sldMk cId="2217394304" sldId="370"/>
            <ac:inkMk id="35" creationId="{FFB6222D-3453-4F05-A971-A61B48F789E7}"/>
          </ac:inkMkLst>
        </pc:inkChg>
        <pc:inkChg chg="add del mod">
          <ac:chgData name="J C" userId="626daae191040345" providerId="LiveId" clId="{2C927B97-8274-4A28-BEB4-4D13F344954F}" dt="2020-10-19T12:20:01.454" v="328" actId="9405"/>
          <ac:inkMkLst>
            <pc:docMk/>
            <pc:sldMk cId="2217394304" sldId="370"/>
            <ac:inkMk id="36" creationId="{4D84F1A3-B5EE-4708-BF79-7E37046E552C}"/>
          </ac:inkMkLst>
        </pc:inkChg>
        <pc:inkChg chg="add del">
          <ac:chgData name="J C" userId="626daae191040345" providerId="LiveId" clId="{2C927B97-8274-4A28-BEB4-4D13F344954F}" dt="2020-10-19T12:20:01.266" v="327" actId="9405"/>
          <ac:inkMkLst>
            <pc:docMk/>
            <pc:sldMk cId="2217394304" sldId="370"/>
            <ac:inkMk id="37" creationId="{4638C454-70EE-48DE-9505-BAAAACE471F7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37" creationId="{821CE2CF-108C-49CA-84B6-D40D68A055FD}"/>
          </ac:inkMkLst>
        </pc:inkChg>
        <pc:inkChg chg="add del mod">
          <ac:chgData name="J C" userId="626daae191040345" providerId="LiveId" clId="{2C927B97-8274-4A28-BEB4-4D13F344954F}" dt="2020-10-19T12:20:01.078" v="326" actId="9405"/>
          <ac:inkMkLst>
            <pc:docMk/>
            <pc:sldMk cId="2217394304" sldId="370"/>
            <ac:inkMk id="38" creationId="{017FD988-C838-4B5A-9EAA-2FDAAD2D997C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38" creationId="{41CC8983-E09B-4953-B345-B2978DBC3627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39" creationId="{4F9410AC-70FE-4173-968A-FA8D241806DF}"/>
          </ac:inkMkLst>
        </pc:inkChg>
        <pc:inkChg chg="add del mod">
          <ac:chgData name="J C" userId="626daae191040345" providerId="LiveId" clId="{2C927B97-8274-4A28-BEB4-4D13F344954F}" dt="2020-10-19T12:20:00.860" v="325"/>
          <ac:inkMkLst>
            <pc:docMk/>
            <pc:sldMk cId="2217394304" sldId="370"/>
            <ac:inkMk id="39" creationId="{E7007C7F-208F-4469-A560-2744C48DA345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41" creationId="{5A382E69-436A-4CE3-918E-34D4EF822ADC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42" creationId="{C8D3C42B-A447-43E1-9D75-7571A6691F84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43" creationId="{BEB99138-9FDA-4910-9348-9AADB43D6CE5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44" creationId="{227C8E75-2F97-41F4-89AD-5E0BC24337D4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45" creationId="{A2895617-A998-4BFD-A82E-01D1C2E29377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46" creationId="{EBFE415A-5D86-46CE-B750-376EF0CD3102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47" creationId="{C1E6FCBA-63CB-4FF1-9F87-2ECFBF323DC6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48" creationId="{511BCDCA-2B38-44C7-A3D3-32436D34F49E}"/>
          </ac:inkMkLst>
        </pc:inkChg>
        <pc:inkChg chg="add mod">
          <ac:chgData name="J C" userId="626daae191040345" providerId="LiveId" clId="{2C927B97-8274-4A28-BEB4-4D13F344954F}" dt="2020-10-19T13:21:31.552" v="644"/>
          <ac:inkMkLst>
            <pc:docMk/>
            <pc:sldMk cId="2217394304" sldId="370"/>
            <ac:inkMk id="50" creationId="{A08F6414-7EEA-4709-8066-29F8F685129B}"/>
          </ac:inkMkLst>
        </pc:inkChg>
        <pc:inkChg chg="add mod">
          <ac:chgData name="J C" userId="626daae191040345" providerId="LiveId" clId="{2C927B97-8274-4A28-BEB4-4D13F344954F}" dt="2020-10-19T13:21:31.552" v="644"/>
          <ac:inkMkLst>
            <pc:docMk/>
            <pc:sldMk cId="2217394304" sldId="370"/>
            <ac:inkMk id="51" creationId="{7BFE165F-3BC8-402F-8FAE-E3FAE4B52357}"/>
          </ac:inkMkLst>
        </pc:inkChg>
        <pc:inkChg chg="add mod">
          <ac:chgData name="J C" userId="626daae191040345" providerId="LiveId" clId="{2C927B97-8274-4A28-BEB4-4D13F344954F}" dt="2020-10-19T13:21:31.552" v="644"/>
          <ac:inkMkLst>
            <pc:docMk/>
            <pc:sldMk cId="2217394304" sldId="370"/>
            <ac:inkMk id="52" creationId="{71807B02-7784-4A5F-BB36-9E908871C1F2}"/>
          </ac:inkMkLst>
        </pc:inkChg>
        <pc:inkChg chg="add mod">
          <ac:chgData name="J C" userId="626daae191040345" providerId="LiveId" clId="{2C927B97-8274-4A28-BEB4-4D13F344954F}" dt="2020-10-19T13:21:31.552" v="644"/>
          <ac:inkMkLst>
            <pc:docMk/>
            <pc:sldMk cId="2217394304" sldId="370"/>
            <ac:inkMk id="53" creationId="{CD2BC266-3644-4CC4-84CC-C765A0A74847}"/>
          </ac:inkMkLst>
        </pc:inkChg>
        <pc:inkChg chg="add mod">
          <ac:chgData name="J C" userId="626daae191040345" providerId="LiveId" clId="{2C927B97-8274-4A28-BEB4-4D13F344954F}" dt="2020-10-19T13:21:31.552" v="644"/>
          <ac:inkMkLst>
            <pc:docMk/>
            <pc:sldMk cId="2217394304" sldId="370"/>
            <ac:inkMk id="54" creationId="{C34A8BA3-6D3A-400A-B73F-0AEC1CFF5594}"/>
          </ac:inkMkLst>
        </pc:inkChg>
        <pc:inkChg chg="add mod">
          <ac:chgData name="J C" userId="626daae191040345" providerId="LiveId" clId="{2C927B97-8274-4A28-BEB4-4D13F344954F}" dt="2020-10-19T13:21:31.552" v="644"/>
          <ac:inkMkLst>
            <pc:docMk/>
            <pc:sldMk cId="2217394304" sldId="370"/>
            <ac:inkMk id="56" creationId="{B7BDFC77-0380-4893-A195-C785C2FB7EA1}"/>
          </ac:inkMkLst>
        </pc:inkChg>
        <pc:inkChg chg="add mod">
          <ac:chgData name="J C" userId="626daae191040345" providerId="LiveId" clId="{2C927B97-8274-4A28-BEB4-4D13F344954F}" dt="2020-10-19T13:21:31.552" v="644"/>
          <ac:inkMkLst>
            <pc:docMk/>
            <pc:sldMk cId="2217394304" sldId="370"/>
            <ac:inkMk id="57" creationId="{6BE6797E-ECEE-46EF-BB96-EC8D09C33F4E}"/>
          </ac:inkMkLst>
        </pc:inkChg>
        <pc:inkChg chg="add mod">
          <ac:chgData name="J C" userId="626daae191040345" providerId="LiveId" clId="{2C927B97-8274-4A28-BEB4-4D13F344954F}" dt="2020-10-19T13:21:31.552" v="644"/>
          <ac:inkMkLst>
            <pc:docMk/>
            <pc:sldMk cId="2217394304" sldId="370"/>
            <ac:inkMk id="59" creationId="{8F5B16EA-6F01-4D78-9257-C765F7DFFB17}"/>
          </ac:inkMkLst>
        </pc:inkChg>
        <pc:inkChg chg="add mod">
          <ac:chgData name="J C" userId="626daae191040345" providerId="LiveId" clId="{2C927B97-8274-4A28-BEB4-4D13F344954F}" dt="2020-10-19T13:21:31.552" v="644"/>
          <ac:inkMkLst>
            <pc:docMk/>
            <pc:sldMk cId="2217394304" sldId="370"/>
            <ac:inkMk id="60" creationId="{A2B55083-8ED3-4E2E-8C9F-8475D9683195}"/>
          </ac:inkMkLst>
        </pc:inkChg>
        <pc:inkChg chg="add mod">
          <ac:chgData name="J C" userId="626daae191040345" providerId="LiveId" clId="{2C927B97-8274-4A28-BEB4-4D13F344954F}" dt="2020-10-19T13:21:31.552" v="644"/>
          <ac:inkMkLst>
            <pc:docMk/>
            <pc:sldMk cId="2217394304" sldId="370"/>
            <ac:inkMk id="62" creationId="{0127F12C-360C-4FC6-92F9-661F5D7AEA6C}"/>
          </ac:inkMkLst>
        </pc:inkChg>
        <pc:inkChg chg="add mod">
          <ac:chgData name="J C" userId="626daae191040345" providerId="LiveId" clId="{2C927B97-8274-4A28-BEB4-4D13F344954F}" dt="2020-10-19T13:21:31.552" v="644"/>
          <ac:inkMkLst>
            <pc:docMk/>
            <pc:sldMk cId="2217394304" sldId="370"/>
            <ac:inkMk id="64" creationId="{5A33C626-853F-4873-BDE4-75AF543D6DA0}"/>
          </ac:inkMkLst>
        </pc:inkChg>
        <pc:inkChg chg="add del mod">
          <ac:chgData name="J C" userId="626daae191040345" providerId="LiveId" clId="{2C927B97-8274-4A28-BEB4-4D13F344954F}" dt="2020-10-19T13:21:31.552" v="644"/>
          <ac:inkMkLst>
            <pc:docMk/>
            <pc:sldMk cId="2217394304" sldId="370"/>
            <ac:inkMk id="66" creationId="{72EFA619-3BF7-4897-8C62-F8600E172795}"/>
          </ac:inkMkLst>
        </pc:inkChg>
        <pc:inkChg chg="add">
          <ac:chgData name="J C" userId="626daae191040345" providerId="LiveId" clId="{2C927B97-8274-4A28-BEB4-4D13F344954F}" dt="2020-10-19T13:22:01.977" v="648" actId="9405"/>
          <ac:inkMkLst>
            <pc:docMk/>
            <pc:sldMk cId="2217394304" sldId="370"/>
            <ac:inkMk id="70" creationId="{45407646-177B-4674-A8F9-3BE35547C673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71" creationId="{436638B4-C486-4AF4-AE19-75953F472B2B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72" creationId="{0C543968-E21C-4AF3-8150-7EF71C267B75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74" creationId="{1EEFDFF2-2FEB-419E-BCF8-1F80375E24A5}"/>
          </ac:inkMkLst>
        </pc:inkChg>
        <pc:inkChg chg="add mod">
          <ac:chgData name="J C" userId="626daae191040345" providerId="LiveId" clId="{2C927B97-8274-4A28-BEB4-4D13F344954F}" dt="2020-10-19T13:23:50.454" v="669"/>
          <ac:inkMkLst>
            <pc:docMk/>
            <pc:sldMk cId="2217394304" sldId="370"/>
            <ac:inkMk id="75" creationId="{0D43B245-B24C-4032-89CD-9353AB41D7A4}"/>
          </ac:inkMkLst>
        </pc:inkChg>
        <pc:inkChg chg="add">
          <ac:chgData name="J C" userId="626daae191040345" providerId="LiveId" clId="{2C927B97-8274-4A28-BEB4-4D13F344954F}" dt="2020-10-19T13:23:10.768" v="655" actId="9405"/>
          <ac:inkMkLst>
            <pc:docMk/>
            <pc:sldMk cId="2217394304" sldId="370"/>
            <ac:inkMk id="77" creationId="{BE08D128-475C-468F-82B4-13F37D2B6CFC}"/>
          </ac:inkMkLst>
        </pc:inkChg>
        <pc:inkChg chg="add">
          <ac:chgData name="J C" userId="626daae191040345" providerId="LiveId" clId="{2C927B97-8274-4A28-BEB4-4D13F344954F}" dt="2020-10-19T13:23:37.002" v="656" actId="9405"/>
          <ac:inkMkLst>
            <pc:docMk/>
            <pc:sldMk cId="2217394304" sldId="370"/>
            <ac:inkMk id="78" creationId="{DB1DB919-89FF-49A9-B486-34267E7FC6DD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79" creationId="{BF138CD3-723B-4EC3-BD72-430139477C7D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80" creationId="{9E003720-CCC8-426E-94EB-C946F2EA6631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81" creationId="{DA14A3F7-07B9-4CBC-B3AA-F52B9953A602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82" creationId="{6553780F-A787-4C0E-9DF2-75939B581B67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83" creationId="{9E10B094-D29A-4091-BFE0-3B015078A86F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84" creationId="{8815FB24-9EC6-4AC0-9F98-740ED0EE4DF7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85" creationId="{55D9031B-343C-4467-8B4A-7F808684337E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86" creationId="{4B08B4F4-80AE-4063-87A6-28C7B8AB94BD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87" creationId="{405227D0-8B4B-4AE8-87F6-1444C8C4ADBA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88" creationId="{AA6F6FEE-1A33-4FF2-8939-E57506332D93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89" creationId="{11581FD6-5182-4AB8-B433-F1B09FBCF4F0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90" creationId="{BD84D702-7FB3-4018-8EE6-55CD7D280C08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92" creationId="{AD207993-067F-4C9E-9795-9F46B4D784EC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93" creationId="{BA83028B-E632-4784-A801-9E07E3FB5DE0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94" creationId="{3E4610AC-16D4-4803-B59A-2DA6C7479D4E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95" creationId="{AEC28903-1B28-48A1-9D18-366257D8BA89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96" creationId="{4074327C-4724-440A-87C6-F15A6D871D83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98" creationId="{E959D26B-C839-4201-9F14-7194412F83D8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99" creationId="{DAFCEF2C-BAA5-4995-B284-383BFC2D6326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01" creationId="{FBBD5751-69FE-4880-B0CE-99B04C8C22A8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03" creationId="{AB57C6EB-C546-4CF9-A670-FBD4EAB2FA8B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04" creationId="{F62EF8C1-E2ED-47C9-95E4-7E699904F21A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06" creationId="{51E6DAEF-5914-4FE3-89E8-0D98A9959E05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07" creationId="{41844B16-46BB-42D0-9532-B8EC06CD099D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08" creationId="{9F4E56CD-5F27-43E7-AC86-E9EF3D9BEFE1}"/>
          </ac:inkMkLst>
        </pc:inkChg>
        <pc:inkChg chg="add">
          <ac:chgData name="J C" userId="626daae191040345" providerId="LiveId" clId="{2C927B97-8274-4A28-BEB4-4D13F344954F}" dt="2020-10-19T13:24:55.409" v="688" actId="9405"/>
          <ac:inkMkLst>
            <pc:docMk/>
            <pc:sldMk cId="2217394304" sldId="370"/>
            <ac:inkMk id="110" creationId="{C3AE9901-F737-4941-A547-6C30EC18B97C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11" creationId="{59ECE421-FA74-49D9-83CF-008106251AE7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12" creationId="{E2F42614-1DD6-4619-BC24-45C8ECA52DE8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13" creationId="{EDE7BA38-1E3D-4B05-A3FD-BF1EAEA89C38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14" creationId="{29059C73-C866-46AF-AC96-AF252C0DB5E9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15" creationId="{FB5F5513-4B54-46C8-ADF6-1F340BA72BA5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16" creationId="{8DD2E47D-9E49-4F59-8C2E-DB0DC2388DE9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17" creationId="{AF48AD36-C6A7-431D-AB59-A696E4B5BC5B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18" creationId="{6958B4BE-EF47-47C9-9B6A-D25643DBC679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19" creationId="{60CA9B19-2319-485A-948F-42B6FDA41A26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21" creationId="{7D197625-4514-49EF-AA47-EAC66D2FE779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22" creationId="{F53B3FA6-66D7-4FB1-B504-2A36B82896BE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23" creationId="{9F0B3E25-EB64-4AC8-AC93-DDAF2011A2D6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24" creationId="{93637651-A294-4356-9480-F3E2135878FA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25" creationId="{A3772974-49A4-4AA5-8AF9-BBB5C9EDD5E7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26" creationId="{5D816641-846E-4B58-BFDF-FCB146B610AF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27" creationId="{194D7BB9-F432-40B1-ABED-7ACB8E28CAD9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28" creationId="{22CC2BB8-BCFE-4A54-B027-EFC09AB0046B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29" creationId="{BAF109EB-E99F-41D3-BF03-3714E76F4088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30" creationId="{1941B7A1-BB0F-408A-B47B-8F4472DA785F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31" creationId="{F682D9E4-FE70-436C-AC4E-11AB682B90EE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32" creationId="{8F14B984-DDA2-4755-81FF-D324F18EBC72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33" creationId="{9D649D93-5ED8-4EB5-A44E-6661F3917F75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36" creationId="{CA324883-F85F-4F1F-9EE5-A2F052837F13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37" creationId="{EB59EF5D-85F4-4F7F-9BA5-49674C6E9C07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38" creationId="{A5B09362-6D6A-418A-B42A-4574C86913AD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39" creationId="{376AC32E-C7FF-4F3A-B7D7-EF7B76605D6B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40" creationId="{5D58E995-6CAC-4BE0-8462-E8955E22D923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41" creationId="{5657F542-7C8D-402F-97B7-16477452977D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43" creationId="{C136C5D8-F37D-4191-AA5C-5AFE2550234F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44" creationId="{21ED8CC6-19F2-464C-84BF-604F0A84AA3F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45" creationId="{C5831FB3-C220-46F7-B27D-1C77C22EEF5C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46" creationId="{B7A202B8-4497-4E79-B883-757B0328F01F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47" creationId="{2725CC7A-5288-4DE4-80AE-821C9E2C85C0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48" creationId="{35BF0307-FE1C-4A33-B6D8-DEAC8D455654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49" creationId="{1CC1337D-7397-4216-AC92-146104392876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50" creationId="{ACEF1641-EACA-4DEF-9E93-376295224D34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51" creationId="{347FADDE-7B4E-43BD-9AF2-6645A6C6217A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52" creationId="{4923F974-B1FE-43FB-9B65-AAEE54FCEB62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54" creationId="{72CD565D-7D7F-4E20-BD4B-047B3E4FF6B8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55" creationId="{A97BF732-CD5E-4E2A-93CA-4251BD5668CA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57" creationId="{CA1E1DEF-05FF-4B1A-9C8B-373D99778A54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58" creationId="{F351A59D-77BE-4E52-BD61-8BDB41FB6869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59" creationId="{45B14B1D-AFF3-479F-92D8-C79BBFF7D02E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60" creationId="{E2A2416B-3E38-4EC6-8723-6C135E1376A7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61" creationId="{C8296A9C-4C53-4991-B84C-8EAFC63DD472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63" creationId="{F6FA94A1-0140-47D5-AC40-96CFD0D373D7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64" creationId="{69DE4CB8-3C35-410E-BFDF-61A2CBEEB069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65" creationId="{AE607786-C8E4-4BD5-9084-E2053C295B0E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66" creationId="{D4CD713E-0BAA-491A-8540-CB54179FA46C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67" creationId="{6CA70E7E-324B-4113-ADC8-CD3DF96114BD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68" creationId="{B90205E6-912B-4539-BF36-E1720EE0DA97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69" creationId="{034D5800-1A60-4BE6-ABC1-ECA6C8212EBB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70" creationId="{8BDF2405-84AC-4DBA-82AE-05DC1350ABCC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71" creationId="{179DFAA2-CA35-4581-AE51-8F2A0C7B26AC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74" creationId="{E531DF73-B39F-4CA6-8E94-EE400F21A3A6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75" creationId="{29C6C53E-78B1-4BC1-8154-BE2A192DA2AA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76" creationId="{7C4FC20E-EC31-4FF4-87AF-4980FF1E9F31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77" creationId="{6F1C271D-54DB-4495-ACA6-96BB5DC87A0D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78" creationId="{AC7EAE34-C35C-45DE-B461-7C483B89A051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79" creationId="{2287EFAA-EC60-440D-AC09-675B1E584764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80" creationId="{0DED7752-2688-4817-A2B3-BD7E63375CEE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82" creationId="{4B45F7FB-F3DB-48F2-AE4B-451C060CECBF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84" creationId="{48D6D8A0-387A-453F-AF7E-9AABB3918C3C}"/>
          </ac:inkMkLst>
        </pc:inkChg>
        <pc:inkChg chg="add mod">
          <ac:chgData name="J C" userId="626daae191040345" providerId="LiveId" clId="{2C927B97-8274-4A28-BEB4-4D13F344954F}" dt="2020-10-19T13:26:35.783" v="762"/>
          <ac:inkMkLst>
            <pc:docMk/>
            <pc:sldMk cId="2217394304" sldId="370"/>
            <ac:inkMk id="185" creationId="{0D5D9F0F-7ADB-4253-BFA9-52114A3E43CE}"/>
          </ac:inkMkLst>
        </pc:inkChg>
        <pc:inkChg chg="add">
          <ac:chgData name="J C" userId="626daae191040345" providerId="LiveId" clId="{2C927B97-8274-4A28-BEB4-4D13F344954F}" dt="2020-10-19T13:27:10.680" v="763" actId="9405"/>
          <ac:inkMkLst>
            <pc:docMk/>
            <pc:sldMk cId="2217394304" sldId="370"/>
            <ac:inkMk id="188" creationId="{D04A6C5C-09B4-43D4-B089-2EB421D6A687}"/>
          </ac:inkMkLst>
        </pc:inkChg>
        <pc:inkChg chg="add">
          <ac:chgData name="J C" userId="626daae191040345" providerId="LiveId" clId="{2C927B97-8274-4A28-BEB4-4D13F344954F}" dt="2020-10-19T13:27:15.735" v="764" actId="9405"/>
          <ac:inkMkLst>
            <pc:docMk/>
            <pc:sldMk cId="2217394304" sldId="370"/>
            <ac:inkMk id="189" creationId="{57CD1815-4A25-49E4-B340-23854ECD1FDD}"/>
          </ac:inkMkLst>
        </pc:inkChg>
        <pc:inkChg chg="add">
          <ac:chgData name="J C" userId="626daae191040345" providerId="LiveId" clId="{2C927B97-8274-4A28-BEB4-4D13F344954F}" dt="2020-10-19T13:30:32.771" v="765" actId="9405"/>
          <ac:inkMkLst>
            <pc:docMk/>
            <pc:sldMk cId="2217394304" sldId="370"/>
            <ac:inkMk id="190" creationId="{B3BDB943-56E0-4E43-9802-F0284513809B}"/>
          </ac:inkMkLst>
        </pc:inkChg>
      </pc:sldChg>
      <pc:sldChg chg="addSp delSp modSp new mod">
        <pc:chgData name="J C" userId="626daae191040345" providerId="LiveId" clId="{2C927B97-8274-4A28-BEB4-4D13F344954F}" dt="2020-10-19T14:56:22.319" v="1347"/>
        <pc:sldMkLst>
          <pc:docMk/>
          <pc:sldMk cId="469188292" sldId="371"/>
        </pc:sldMkLst>
        <pc:grpChg chg="mod">
          <ac:chgData name="J C" userId="626daae191040345" providerId="LiveId" clId="{2C927B97-8274-4A28-BEB4-4D13F344954F}" dt="2020-10-19T13:30:59.691" v="776"/>
          <ac:grpSpMkLst>
            <pc:docMk/>
            <pc:sldMk cId="469188292" sldId="371"/>
            <ac:grpSpMk id="11" creationId="{1CD5FBF0-C485-434B-A84E-375CECFE551A}"/>
          </ac:grpSpMkLst>
        </pc:grpChg>
        <pc:grpChg chg="del mod">
          <ac:chgData name="J C" userId="626daae191040345" providerId="LiveId" clId="{2C927B97-8274-4A28-BEB4-4D13F344954F}" dt="2020-10-19T13:31:40.096" v="785"/>
          <ac:grpSpMkLst>
            <pc:docMk/>
            <pc:sldMk cId="469188292" sldId="371"/>
            <ac:grpSpMk id="14" creationId="{D69CB9F9-248D-439E-BFFD-B9C22EF6FB5A}"/>
          </ac:grpSpMkLst>
        </pc:grpChg>
        <pc:grpChg chg="mod">
          <ac:chgData name="J C" userId="626daae191040345" providerId="LiveId" clId="{2C927B97-8274-4A28-BEB4-4D13F344954F}" dt="2020-10-19T13:31:40.096" v="785"/>
          <ac:grpSpMkLst>
            <pc:docMk/>
            <pc:sldMk cId="469188292" sldId="371"/>
            <ac:grpSpMk id="20" creationId="{93B179D6-9DD5-4DBE-B664-E261F580D3E9}"/>
          </ac:grpSpMkLst>
        </pc:grpChg>
        <pc:grpChg chg="del mod">
          <ac:chgData name="J C" userId="626daae191040345" providerId="LiveId" clId="{2C927B97-8274-4A28-BEB4-4D13F344954F}" dt="2020-10-19T13:31:49.445" v="805"/>
          <ac:grpSpMkLst>
            <pc:docMk/>
            <pc:sldMk cId="469188292" sldId="371"/>
            <ac:grpSpMk id="34" creationId="{304A82F2-B9DA-468E-8568-2B94A721B04A}"/>
          </ac:grpSpMkLst>
        </pc:grpChg>
        <pc:grpChg chg="mod">
          <ac:chgData name="J C" userId="626daae191040345" providerId="LiveId" clId="{2C927B97-8274-4A28-BEB4-4D13F344954F}" dt="2020-10-19T13:31:49.445" v="805"/>
          <ac:grpSpMkLst>
            <pc:docMk/>
            <pc:sldMk cId="469188292" sldId="371"/>
            <ac:grpSpMk id="40" creationId="{D109BA8B-777E-463C-BB1E-0E98B2FD2E67}"/>
          </ac:grpSpMkLst>
        </pc:grpChg>
        <pc:grpChg chg="del mod">
          <ac:chgData name="J C" userId="626daae191040345" providerId="LiveId" clId="{2C927B97-8274-4A28-BEB4-4D13F344954F}" dt="2020-10-19T13:32:01.725" v="827"/>
          <ac:grpSpMkLst>
            <pc:docMk/>
            <pc:sldMk cId="469188292" sldId="371"/>
            <ac:grpSpMk id="57" creationId="{C259DD02-BBA4-44A6-BBE2-EBB1EAB751A7}"/>
          </ac:grpSpMkLst>
        </pc:grpChg>
        <pc:grpChg chg="del mod">
          <ac:chgData name="J C" userId="626daae191040345" providerId="LiveId" clId="{2C927B97-8274-4A28-BEB4-4D13F344954F}" dt="2020-10-19T13:32:12.321" v="829"/>
          <ac:grpSpMkLst>
            <pc:docMk/>
            <pc:sldMk cId="469188292" sldId="371"/>
            <ac:grpSpMk id="58" creationId="{69D859C6-FCD8-49FF-ACB3-ECA3C020C8A5}"/>
          </ac:grpSpMkLst>
        </pc:grpChg>
        <pc:grpChg chg="del mod">
          <ac:chgData name="J C" userId="626daae191040345" providerId="LiveId" clId="{2C927B97-8274-4A28-BEB4-4D13F344954F}" dt="2020-10-19T13:32:12.321" v="829"/>
          <ac:grpSpMkLst>
            <pc:docMk/>
            <pc:sldMk cId="469188292" sldId="371"/>
            <ac:grpSpMk id="63" creationId="{CB4868EC-B3B1-49BE-A719-4C80BF327990}"/>
          </ac:grpSpMkLst>
        </pc:grpChg>
        <pc:grpChg chg="mod">
          <ac:chgData name="J C" userId="626daae191040345" providerId="LiveId" clId="{2C927B97-8274-4A28-BEB4-4D13F344954F}" dt="2020-10-19T13:32:12.321" v="829"/>
          <ac:grpSpMkLst>
            <pc:docMk/>
            <pc:sldMk cId="469188292" sldId="371"/>
            <ac:grpSpMk id="65" creationId="{7BB27B42-DD59-4A0E-9E33-A7B7C210C760}"/>
          </ac:grpSpMkLst>
        </pc:grpChg>
        <pc:grpChg chg="del mod">
          <ac:chgData name="J C" userId="626daae191040345" providerId="LiveId" clId="{2C927B97-8274-4A28-BEB4-4D13F344954F}" dt="2020-10-19T14:51:13.914" v="1178"/>
          <ac:grpSpMkLst>
            <pc:docMk/>
            <pc:sldMk cId="469188292" sldId="371"/>
            <ac:grpSpMk id="71" creationId="{1271C97B-C8F4-478F-A49B-81C78B876CCF}"/>
          </ac:grpSpMkLst>
        </pc:grpChg>
        <pc:grpChg chg="mod">
          <ac:chgData name="J C" userId="626daae191040345" providerId="LiveId" clId="{2C927B97-8274-4A28-BEB4-4D13F344954F}" dt="2020-10-19T14:51:13.914" v="1178"/>
          <ac:grpSpMkLst>
            <pc:docMk/>
            <pc:sldMk cId="469188292" sldId="371"/>
            <ac:grpSpMk id="77" creationId="{BF80D79E-41E7-4758-9ED1-F0F115104AF6}"/>
          </ac:grpSpMkLst>
        </pc:grpChg>
        <pc:grpChg chg="mod">
          <ac:chgData name="J C" userId="626daae191040345" providerId="LiveId" clId="{2C927B97-8274-4A28-BEB4-4D13F344954F}" dt="2020-10-19T14:51:22.940" v="1189"/>
          <ac:grpSpMkLst>
            <pc:docMk/>
            <pc:sldMk cId="469188292" sldId="371"/>
            <ac:grpSpMk id="88" creationId="{D8E719A0-07AC-4127-9964-CB5FCA1AFB9E}"/>
          </ac:grpSpMkLst>
        </pc:grpChg>
        <pc:grpChg chg="del mod">
          <ac:chgData name="J C" userId="626daae191040345" providerId="LiveId" clId="{2C927B97-8274-4A28-BEB4-4D13F344954F}" dt="2020-10-19T14:51:57.245" v="1196"/>
          <ac:grpSpMkLst>
            <pc:docMk/>
            <pc:sldMk cId="469188292" sldId="371"/>
            <ac:grpSpMk id="91" creationId="{ADE0F403-1BF2-4725-BEB1-92CE0C7FE29F}"/>
          </ac:grpSpMkLst>
        </pc:grpChg>
        <pc:grpChg chg="mod">
          <ac:chgData name="J C" userId="626daae191040345" providerId="LiveId" clId="{2C927B97-8274-4A28-BEB4-4D13F344954F}" dt="2020-10-19T14:51:57.245" v="1196"/>
          <ac:grpSpMkLst>
            <pc:docMk/>
            <pc:sldMk cId="469188292" sldId="371"/>
            <ac:grpSpMk id="95" creationId="{0504EF56-A900-466E-92A2-8141E40FE882}"/>
          </ac:grpSpMkLst>
        </pc:grpChg>
        <pc:grpChg chg="mod">
          <ac:chgData name="J C" userId="626daae191040345" providerId="LiveId" clId="{2C927B97-8274-4A28-BEB4-4D13F344954F}" dt="2020-10-19T14:52:03.693" v="1205"/>
          <ac:grpSpMkLst>
            <pc:docMk/>
            <pc:sldMk cId="469188292" sldId="371"/>
            <ac:grpSpMk id="104" creationId="{BD54020A-45F1-48EF-8FB4-68D0F524315B}"/>
          </ac:grpSpMkLst>
        </pc:grpChg>
        <pc:grpChg chg="mod">
          <ac:chgData name="J C" userId="626daae191040345" providerId="LiveId" clId="{2C927B97-8274-4A28-BEB4-4D13F344954F}" dt="2020-10-19T14:52:44.818" v="1213"/>
          <ac:grpSpMkLst>
            <pc:docMk/>
            <pc:sldMk cId="469188292" sldId="371"/>
            <ac:grpSpMk id="112" creationId="{C85CA515-3542-4ED7-A243-416D4D6BB48C}"/>
          </ac:grpSpMkLst>
        </pc:grpChg>
        <pc:grpChg chg="mod">
          <ac:chgData name="J C" userId="626daae191040345" providerId="LiveId" clId="{2C927B97-8274-4A28-BEB4-4D13F344954F}" dt="2020-10-19T14:52:50.074" v="1224"/>
          <ac:grpSpMkLst>
            <pc:docMk/>
            <pc:sldMk cId="469188292" sldId="371"/>
            <ac:grpSpMk id="123" creationId="{134E9C9D-B271-4C2D-AD09-AC99D45C1691}"/>
          </ac:grpSpMkLst>
        </pc:grpChg>
        <pc:grpChg chg="del mod">
          <ac:chgData name="J C" userId="626daae191040345" providerId="LiveId" clId="{2C927B97-8274-4A28-BEB4-4D13F344954F}" dt="2020-10-19T14:53:20.168" v="1247"/>
          <ac:grpSpMkLst>
            <pc:docMk/>
            <pc:sldMk cId="469188292" sldId="371"/>
            <ac:grpSpMk id="136" creationId="{2908AFBF-65E6-4272-A019-E192F9B5D912}"/>
          </ac:grpSpMkLst>
        </pc:grpChg>
        <pc:grpChg chg="del mod">
          <ac:chgData name="J C" userId="626daae191040345" providerId="LiveId" clId="{2C927B97-8274-4A28-BEB4-4D13F344954F}" dt="2020-10-19T14:54:53.436" v="1289"/>
          <ac:grpSpMkLst>
            <pc:docMk/>
            <pc:sldMk cId="469188292" sldId="371"/>
            <ac:grpSpMk id="143" creationId="{298CBF4B-A08E-44C2-A66A-10DB86505E77}"/>
          </ac:grpSpMkLst>
        </pc:grpChg>
        <pc:grpChg chg="del mod">
          <ac:chgData name="J C" userId="626daae191040345" providerId="LiveId" clId="{2C927B97-8274-4A28-BEB4-4D13F344954F}" dt="2020-10-19T14:53:33.229" v="1257"/>
          <ac:grpSpMkLst>
            <pc:docMk/>
            <pc:sldMk cId="469188292" sldId="371"/>
            <ac:grpSpMk id="146" creationId="{D9889D10-91D2-4D14-A95E-660328041C9D}"/>
          </ac:grpSpMkLst>
        </pc:grpChg>
        <pc:grpChg chg="del mod">
          <ac:chgData name="J C" userId="626daae191040345" providerId="LiveId" clId="{2C927B97-8274-4A28-BEB4-4D13F344954F}" dt="2020-10-19T14:53:33.229" v="1257"/>
          <ac:grpSpMkLst>
            <pc:docMk/>
            <pc:sldMk cId="469188292" sldId="371"/>
            <ac:grpSpMk id="150" creationId="{838428D5-F388-4F98-AE50-2EE1A635A178}"/>
          </ac:grpSpMkLst>
        </pc:grpChg>
        <pc:grpChg chg="del mod">
          <ac:chgData name="J C" userId="626daae191040345" providerId="LiveId" clId="{2C927B97-8274-4A28-BEB4-4D13F344954F}" dt="2020-10-19T14:54:53.436" v="1289"/>
          <ac:grpSpMkLst>
            <pc:docMk/>
            <pc:sldMk cId="469188292" sldId="371"/>
            <ac:grpSpMk id="156" creationId="{DE78218B-AA8C-490B-BDC6-30EC406A88A6}"/>
          </ac:grpSpMkLst>
        </pc:grpChg>
        <pc:grpChg chg="del mod">
          <ac:chgData name="J C" userId="626daae191040345" providerId="LiveId" clId="{2C927B97-8274-4A28-BEB4-4D13F344954F}" dt="2020-10-19T14:54:53.436" v="1289"/>
          <ac:grpSpMkLst>
            <pc:docMk/>
            <pc:sldMk cId="469188292" sldId="371"/>
            <ac:grpSpMk id="160" creationId="{50AABF66-BA71-4A52-B063-B7B6FEE1D941}"/>
          </ac:grpSpMkLst>
        </pc:grpChg>
        <pc:grpChg chg="del mod">
          <ac:chgData name="J C" userId="626daae191040345" providerId="LiveId" clId="{2C927B97-8274-4A28-BEB4-4D13F344954F}" dt="2020-10-19T14:54:53.436" v="1289"/>
          <ac:grpSpMkLst>
            <pc:docMk/>
            <pc:sldMk cId="469188292" sldId="371"/>
            <ac:grpSpMk id="164" creationId="{364ED040-A8A6-4ECF-8D14-860CF3D1167B}"/>
          </ac:grpSpMkLst>
        </pc:grpChg>
        <pc:grpChg chg="del mod">
          <ac:chgData name="J C" userId="626daae191040345" providerId="LiveId" clId="{2C927B97-8274-4A28-BEB4-4D13F344954F}" dt="2020-10-19T14:54:53.436" v="1289"/>
          <ac:grpSpMkLst>
            <pc:docMk/>
            <pc:sldMk cId="469188292" sldId="371"/>
            <ac:grpSpMk id="169" creationId="{89D7EFD5-AACA-40BE-8FA6-0B76B6DE9561}"/>
          </ac:grpSpMkLst>
        </pc:grpChg>
        <pc:grpChg chg="del mod">
          <ac:chgData name="J C" userId="626daae191040345" providerId="LiveId" clId="{2C927B97-8274-4A28-BEB4-4D13F344954F}" dt="2020-10-19T14:54:42.616" v="1285"/>
          <ac:grpSpMkLst>
            <pc:docMk/>
            <pc:sldMk cId="469188292" sldId="371"/>
            <ac:grpSpMk id="173" creationId="{B420D047-F8E8-4C91-B66F-A8D5C657FFFC}"/>
          </ac:grpSpMkLst>
        </pc:grpChg>
        <pc:grpChg chg="del mod">
          <ac:chgData name="J C" userId="626daae191040345" providerId="LiveId" clId="{2C927B97-8274-4A28-BEB4-4D13F344954F}" dt="2020-10-19T14:54:53.436" v="1289"/>
          <ac:grpSpMkLst>
            <pc:docMk/>
            <pc:sldMk cId="469188292" sldId="371"/>
            <ac:grpSpMk id="180" creationId="{E9C7B4B3-5FBA-4A34-8DE2-8E661C32403A}"/>
          </ac:grpSpMkLst>
        </pc:grpChg>
        <pc:grpChg chg="del mod">
          <ac:chgData name="J C" userId="626daae191040345" providerId="LiveId" clId="{2C927B97-8274-4A28-BEB4-4D13F344954F}" dt="2020-10-19T14:54:58.201" v="1294"/>
          <ac:grpSpMkLst>
            <pc:docMk/>
            <pc:sldMk cId="469188292" sldId="371"/>
            <ac:grpSpMk id="184" creationId="{757088B3-2D1E-4486-A7FF-4F0A967B4CD6}"/>
          </ac:grpSpMkLst>
        </pc:grpChg>
        <pc:grpChg chg="del mod">
          <ac:chgData name="J C" userId="626daae191040345" providerId="LiveId" clId="{2C927B97-8274-4A28-BEB4-4D13F344954F}" dt="2020-10-19T14:55:06.593" v="1305"/>
          <ac:grpSpMkLst>
            <pc:docMk/>
            <pc:sldMk cId="469188292" sldId="371"/>
            <ac:grpSpMk id="189" creationId="{FC38F79C-C095-4A7A-9F15-ED0CC7239D0A}"/>
          </ac:grpSpMkLst>
        </pc:grpChg>
        <pc:grpChg chg="del mod">
          <ac:chgData name="J C" userId="626daae191040345" providerId="LiveId" clId="{2C927B97-8274-4A28-BEB4-4D13F344954F}" dt="2020-10-19T14:55:28.109" v="1316"/>
          <ac:grpSpMkLst>
            <pc:docMk/>
            <pc:sldMk cId="469188292" sldId="371"/>
            <ac:grpSpMk id="200" creationId="{C1DC0060-6431-4D78-B3BC-5CA75B0D7CE7}"/>
          </ac:grpSpMkLst>
        </pc:grpChg>
        <pc:grpChg chg="del mod">
          <ac:chgData name="J C" userId="626daae191040345" providerId="LiveId" clId="{2C927B97-8274-4A28-BEB4-4D13F344954F}" dt="2020-10-19T14:55:09.384" v="1310"/>
          <ac:grpSpMkLst>
            <pc:docMk/>
            <pc:sldMk cId="469188292" sldId="371"/>
            <ac:grpSpMk id="203" creationId="{FC615057-439B-4BF8-9DB6-F19A0E31437E}"/>
          </ac:grpSpMkLst>
        </pc:grpChg>
        <pc:grpChg chg="del mod">
          <ac:chgData name="J C" userId="626daae191040345" providerId="LiveId" clId="{2C927B97-8274-4A28-BEB4-4D13F344954F}" dt="2020-10-19T14:55:28.109" v="1316"/>
          <ac:grpSpMkLst>
            <pc:docMk/>
            <pc:sldMk cId="469188292" sldId="371"/>
            <ac:grpSpMk id="205" creationId="{51AFEF79-69CE-44C2-9979-649EBAB8E5D3}"/>
          </ac:grpSpMkLst>
        </pc:grpChg>
        <pc:grpChg chg="del mod">
          <ac:chgData name="J C" userId="626daae191040345" providerId="LiveId" clId="{2C927B97-8274-4A28-BEB4-4D13F344954F}" dt="2020-10-19T14:55:43.114" v="1320"/>
          <ac:grpSpMkLst>
            <pc:docMk/>
            <pc:sldMk cId="469188292" sldId="371"/>
            <ac:grpSpMk id="211" creationId="{53FE2CAE-5423-41AE-A3AD-5E38B83200CE}"/>
          </ac:grpSpMkLst>
        </pc:grpChg>
        <pc:grpChg chg="del mod">
          <ac:chgData name="J C" userId="626daae191040345" providerId="LiveId" clId="{2C927B97-8274-4A28-BEB4-4D13F344954F}" dt="2020-10-19T14:56:08.944" v="1330"/>
          <ac:grpSpMkLst>
            <pc:docMk/>
            <pc:sldMk cId="469188292" sldId="371"/>
            <ac:grpSpMk id="214" creationId="{4A820CE9-980B-45A0-A834-7995A751F90A}"/>
          </ac:grpSpMkLst>
        </pc:grpChg>
        <pc:grpChg chg="del mod">
          <ac:chgData name="J C" userId="626daae191040345" providerId="LiveId" clId="{2C927B97-8274-4A28-BEB4-4D13F344954F}" dt="2020-10-19T14:56:09.539" v="1332"/>
          <ac:grpSpMkLst>
            <pc:docMk/>
            <pc:sldMk cId="469188292" sldId="371"/>
            <ac:grpSpMk id="224" creationId="{1E392D43-DBDD-4C32-BF39-F798742AEF04}"/>
          </ac:grpSpMkLst>
        </pc:grpChg>
        <pc:grpChg chg="del mod">
          <ac:chgData name="J C" userId="626daae191040345" providerId="LiveId" clId="{2C927B97-8274-4A28-BEB4-4D13F344954F}" dt="2020-10-19T14:56:13.185" v="1335"/>
          <ac:grpSpMkLst>
            <pc:docMk/>
            <pc:sldMk cId="469188292" sldId="371"/>
            <ac:grpSpMk id="226" creationId="{8AD932D3-FC87-4F80-AA10-0AE7FC4E1397}"/>
          </ac:grpSpMkLst>
        </pc:grpChg>
        <pc:grpChg chg="mod">
          <ac:chgData name="J C" userId="626daae191040345" providerId="LiveId" clId="{2C927B97-8274-4A28-BEB4-4D13F344954F}" dt="2020-10-19T14:56:13.185" v="1335"/>
          <ac:grpSpMkLst>
            <pc:docMk/>
            <pc:sldMk cId="469188292" sldId="371"/>
            <ac:grpSpMk id="229" creationId="{8DE1D464-7DF5-4860-8C0D-5B2D18788E72}"/>
          </ac:grpSpMkLst>
        </pc:grpChg>
        <pc:grpChg chg="del mod">
          <ac:chgData name="J C" userId="626daae191040345" providerId="LiveId" clId="{2C927B97-8274-4A28-BEB4-4D13F344954F}" dt="2020-10-19T14:56:22.319" v="1347"/>
          <ac:grpSpMkLst>
            <pc:docMk/>
            <pc:sldMk cId="469188292" sldId="371"/>
            <ac:grpSpMk id="237" creationId="{05B4AD0B-90F9-4878-AA32-48821EAA93D3}"/>
          </ac:grpSpMkLst>
        </pc:grpChg>
        <pc:grpChg chg="mod">
          <ac:chgData name="J C" userId="626daae191040345" providerId="LiveId" clId="{2C927B97-8274-4A28-BEB4-4D13F344954F}" dt="2020-10-19T14:56:22.319" v="1347"/>
          <ac:grpSpMkLst>
            <pc:docMk/>
            <pc:sldMk cId="469188292" sldId="371"/>
            <ac:grpSpMk id="241" creationId="{107488AF-2E21-45AB-9592-09FA7780AEA1}"/>
          </ac:grpSpMkLst>
        </pc:grpChg>
        <pc:inkChg chg="add">
          <ac:chgData name="J C" userId="626daae191040345" providerId="LiveId" clId="{2C927B97-8274-4A28-BEB4-4D13F344954F}" dt="2020-10-19T13:30:52.490" v="767" actId="9405"/>
          <ac:inkMkLst>
            <pc:docMk/>
            <pc:sldMk cId="469188292" sldId="371"/>
            <ac:inkMk id="2" creationId="{2BB5D263-BDD2-4C80-AA8C-BD28CAB28EB2}"/>
          </ac:inkMkLst>
        </pc:inkChg>
        <pc:inkChg chg="add mod">
          <ac:chgData name="J C" userId="626daae191040345" providerId="LiveId" clId="{2C927B97-8274-4A28-BEB4-4D13F344954F}" dt="2020-10-19T13:30:59.691" v="776"/>
          <ac:inkMkLst>
            <pc:docMk/>
            <pc:sldMk cId="469188292" sldId="371"/>
            <ac:inkMk id="3" creationId="{0DEC0BFA-45B0-4297-A3DA-A1218B699F27}"/>
          </ac:inkMkLst>
        </pc:inkChg>
        <pc:inkChg chg="add mod">
          <ac:chgData name="J C" userId="626daae191040345" providerId="LiveId" clId="{2C927B97-8274-4A28-BEB4-4D13F344954F}" dt="2020-10-19T13:30:59.691" v="776"/>
          <ac:inkMkLst>
            <pc:docMk/>
            <pc:sldMk cId="469188292" sldId="371"/>
            <ac:inkMk id="4" creationId="{4758E855-AA3A-4CE8-8BA2-9F17546AEC19}"/>
          </ac:inkMkLst>
        </pc:inkChg>
        <pc:inkChg chg="add mod">
          <ac:chgData name="J C" userId="626daae191040345" providerId="LiveId" clId="{2C927B97-8274-4A28-BEB4-4D13F344954F}" dt="2020-10-19T13:30:59.691" v="776"/>
          <ac:inkMkLst>
            <pc:docMk/>
            <pc:sldMk cId="469188292" sldId="371"/>
            <ac:inkMk id="5" creationId="{0AA64264-087E-43BA-B1E2-FDABFD5FC956}"/>
          </ac:inkMkLst>
        </pc:inkChg>
        <pc:inkChg chg="add mod">
          <ac:chgData name="J C" userId="626daae191040345" providerId="LiveId" clId="{2C927B97-8274-4A28-BEB4-4D13F344954F}" dt="2020-10-19T13:30:59.691" v="776"/>
          <ac:inkMkLst>
            <pc:docMk/>
            <pc:sldMk cId="469188292" sldId="371"/>
            <ac:inkMk id="6" creationId="{DBACDC42-7B7A-47CE-9403-2A6F41542256}"/>
          </ac:inkMkLst>
        </pc:inkChg>
        <pc:inkChg chg="add mod">
          <ac:chgData name="J C" userId="626daae191040345" providerId="LiveId" clId="{2C927B97-8274-4A28-BEB4-4D13F344954F}" dt="2020-10-19T13:30:59.691" v="776"/>
          <ac:inkMkLst>
            <pc:docMk/>
            <pc:sldMk cId="469188292" sldId="371"/>
            <ac:inkMk id="7" creationId="{36200FA5-1F27-43BC-8E61-1F92FF14EA71}"/>
          </ac:inkMkLst>
        </pc:inkChg>
        <pc:inkChg chg="add mod">
          <ac:chgData name="J C" userId="626daae191040345" providerId="LiveId" clId="{2C927B97-8274-4A28-BEB4-4D13F344954F}" dt="2020-10-19T13:30:59.691" v="776"/>
          <ac:inkMkLst>
            <pc:docMk/>
            <pc:sldMk cId="469188292" sldId="371"/>
            <ac:inkMk id="8" creationId="{5F7C29C7-0154-4D77-A7ED-75B2955E1291}"/>
          </ac:inkMkLst>
        </pc:inkChg>
        <pc:inkChg chg="add mod">
          <ac:chgData name="J C" userId="626daae191040345" providerId="LiveId" clId="{2C927B97-8274-4A28-BEB4-4D13F344954F}" dt="2020-10-19T13:30:59.691" v="776"/>
          <ac:inkMkLst>
            <pc:docMk/>
            <pc:sldMk cId="469188292" sldId="371"/>
            <ac:inkMk id="9" creationId="{8DA31AFF-C414-4306-B2EA-05AFED452A88}"/>
          </ac:inkMkLst>
        </pc:inkChg>
        <pc:inkChg chg="add mod">
          <ac:chgData name="J C" userId="626daae191040345" providerId="LiveId" clId="{2C927B97-8274-4A28-BEB4-4D13F344954F}" dt="2020-10-19T13:30:59.691" v="776"/>
          <ac:inkMkLst>
            <pc:docMk/>
            <pc:sldMk cId="469188292" sldId="371"/>
            <ac:inkMk id="10" creationId="{7F43DC69-6D77-40A6-9B78-EE9CADA2D123}"/>
          </ac:inkMkLst>
        </pc:inkChg>
        <pc:inkChg chg="add mod">
          <ac:chgData name="J C" userId="626daae191040345" providerId="LiveId" clId="{2C927B97-8274-4A28-BEB4-4D13F344954F}" dt="2020-10-19T13:31:40.096" v="785"/>
          <ac:inkMkLst>
            <pc:docMk/>
            <pc:sldMk cId="469188292" sldId="371"/>
            <ac:inkMk id="12" creationId="{D5C5DCAE-8BA6-4383-AAC3-FAE39349C25B}"/>
          </ac:inkMkLst>
        </pc:inkChg>
        <pc:inkChg chg="add mod">
          <ac:chgData name="J C" userId="626daae191040345" providerId="LiveId" clId="{2C927B97-8274-4A28-BEB4-4D13F344954F}" dt="2020-10-19T13:31:40.096" v="785"/>
          <ac:inkMkLst>
            <pc:docMk/>
            <pc:sldMk cId="469188292" sldId="371"/>
            <ac:inkMk id="13" creationId="{ADABD5B4-DEBE-41C0-BF55-500A48CF1B78}"/>
          </ac:inkMkLst>
        </pc:inkChg>
        <pc:inkChg chg="add mod">
          <ac:chgData name="J C" userId="626daae191040345" providerId="LiveId" clId="{2C927B97-8274-4A28-BEB4-4D13F344954F}" dt="2020-10-19T13:31:40.096" v="785"/>
          <ac:inkMkLst>
            <pc:docMk/>
            <pc:sldMk cId="469188292" sldId="371"/>
            <ac:inkMk id="15" creationId="{BFA2D7B0-B918-4CC8-B335-06F89887FAD6}"/>
          </ac:inkMkLst>
        </pc:inkChg>
        <pc:inkChg chg="add mod">
          <ac:chgData name="J C" userId="626daae191040345" providerId="LiveId" clId="{2C927B97-8274-4A28-BEB4-4D13F344954F}" dt="2020-10-19T13:31:40.096" v="785"/>
          <ac:inkMkLst>
            <pc:docMk/>
            <pc:sldMk cId="469188292" sldId="371"/>
            <ac:inkMk id="16" creationId="{766D7041-6CC8-480E-B78E-1EE9740C3D99}"/>
          </ac:inkMkLst>
        </pc:inkChg>
        <pc:inkChg chg="add mod">
          <ac:chgData name="J C" userId="626daae191040345" providerId="LiveId" clId="{2C927B97-8274-4A28-BEB4-4D13F344954F}" dt="2020-10-19T13:31:40.096" v="785"/>
          <ac:inkMkLst>
            <pc:docMk/>
            <pc:sldMk cId="469188292" sldId="371"/>
            <ac:inkMk id="17" creationId="{BF5E30A4-B49B-4C12-95C6-539AB9817CFF}"/>
          </ac:inkMkLst>
        </pc:inkChg>
        <pc:inkChg chg="add mod">
          <ac:chgData name="J C" userId="626daae191040345" providerId="LiveId" clId="{2C927B97-8274-4A28-BEB4-4D13F344954F}" dt="2020-10-19T13:31:40.096" v="785"/>
          <ac:inkMkLst>
            <pc:docMk/>
            <pc:sldMk cId="469188292" sldId="371"/>
            <ac:inkMk id="18" creationId="{CB73107F-315D-4574-B2D4-AFD1946E29B9}"/>
          </ac:inkMkLst>
        </pc:inkChg>
        <pc:inkChg chg="add mod">
          <ac:chgData name="J C" userId="626daae191040345" providerId="LiveId" clId="{2C927B97-8274-4A28-BEB4-4D13F344954F}" dt="2020-10-19T13:31:40.096" v="785"/>
          <ac:inkMkLst>
            <pc:docMk/>
            <pc:sldMk cId="469188292" sldId="371"/>
            <ac:inkMk id="19" creationId="{29230248-864E-428E-A57B-3680861799CB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21" creationId="{465AA669-A900-4A9E-BB14-A6FA6CDDBC7E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22" creationId="{23F680C0-B84F-4428-B57A-63D95E1AA49A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23" creationId="{17FD1EA1-F777-478D-A180-A97B34011D6F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24" creationId="{374EC00D-D9B8-4DD3-ABB1-78AB8850FC14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25" creationId="{DA31E496-A872-4900-9985-1AAFD52402B5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26" creationId="{94EDFBF0-9155-42D4-ABA2-4707062701EC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27" creationId="{573A3DCC-F994-472E-9A0A-CAE265E6C69B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28" creationId="{BA03907C-1639-488E-85FC-A2AAECC65089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29" creationId="{7324B3CD-6965-4AC1-AAAD-289E7B1E2630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30" creationId="{310BD1DE-C391-4238-B2CE-DEC3E9CE421A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31" creationId="{F720D86D-8070-452B-9532-895C085BCEFD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32" creationId="{DEF94866-10CA-4B6D-A616-DA508AEA72E1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33" creationId="{0A9D42B4-E27F-4F52-9BD6-05E47297314C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35" creationId="{9503CC32-BB1C-41CA-9A3F-1E517DC9428C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36" creationId="{16269A3C-3528-4EBF-BC51-C2CD21D81693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37" creationId="{F6A02E03-C578-4003-B5E2-570BB873AE3A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38" creationId="{4FCEC6E7-BC96-4237-836F-8E986F33C35C}"/>
          </ac:inkMkLst>
        </pc:inkChg>
        <pc:inkChg chg="add mod">
          <ac:chgData name="J C" userId="626daae191040345" providerId="LiveId" clId="{2C927B97-8274-4A28-BEB4-4D13F344954F}" dt="2020-10-19T13:31:49.445" v="805"/>
          <ac:inkMkLst>
            <pc:docMk/>
            <pc:sldMk cId="469188292" sldId="371"/>
            <ac:inkMk id="39" creationId="{59DC9875-F2F6-4653-9952-67CEAEC6FF9E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41" creationId="{69C76A05-4024-4AA6-A720-7502555247F2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42" creationId="{28253C7A-2889-4B5D-AFED-D2230F6C1A9A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43" creationId="{870E5331-BE15-4BD8-92C4-20C415F0E7B9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44" creationId="{8E8B5940-7828-48CE-A858-A3E6FCA729DD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45" creationId="{2D8544B3-6344-42FE-A8E5-9AB506CEDEC9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46" creationId="{C6F77E5B-D16A-40CB-AA4D-DA7DCD689DAD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47" creationId="{FE00C926-F7DF-486B-A33F-3B1DA77C2FF6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48" creationId="{4D8CD026-2C0C-4012-AA0D-CFC19BAF0597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49" creationId="{D64AB017-B324-4C2A-809F-72C46F095AD8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50" creationId="{5B18F573-A865-460A-B438-3C2499AABE3C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51" creationId="{75FB2656-9254-44BA-91BD-29D11103353E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52" creationId="{6D858B92-9FCA-417C-919D-F13C8109C434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53" creationId="{B37203B9-A276-4885-93F5-509E20324AA8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54" creationId="{24C66ABB-64ED-4827-8335-50325C9441FF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55" creationId="{3FAEB984-9896-4A40-8688-CC47A010077D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56" creationId="{D3DBD76B-112E-4A8C-BEC8-646A1672EEB8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59" creationId="{18119DE3-81A2-439D-BDB8-6782D965F90A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60" creationId="{0D5EA4A0-10F1-479B-8312-14216CA1FE0A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61" creationId="{E63FE58A-AA0B-4E0D-98D4-20672F4F8B89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62" creationId="{F2B2FC67-12C4-4420-8C10-9F731B708A34}"/>
          </ac:inkMkLst>
        </pc:inkChg>
        <pc:inkChg chg="add mod">
          <ac:chgData name="J C" userId="626daae191040345" providerId="LiveId" clId="{2C927B97-8274-4A28-BEB4-4D13F344954F}" dt="2020-10-19T13:32:12.321" v="829"/>
          <ac:inkMkLst>
            <pc:docMk/>
            <pc:sldMk cId="469188292" sldId="371"/>
            <ac:inkMk id="64" creationId="{190D739F-77AC-4A1B-9023-832657DA81F5}"/>
          </ac:inkMkLst>
        </pc:inkChg>
        <pc:inkChg chg="add">
          <ac:chgData name="J C" userId="626daae191040345" providerId="LiveId" clId="{2C927B97-8274-4A28-BEB4-4D13F344954F}" dt="2020-10-19T14:51:06.446" v="1167" actId="9405"/>
          <ac:inkMkLst>
            <pc:docMk/>
            <pc:sldMk cId="469188292" sldId="371"/>
            <ac:inkMk id="66" creationId="{221DEEB2-C3A7-4105-B7EE-D718D9A5077F}"/>
          </ac:inkMkLst>
        </pc:inkChg>
        <pc:inkChg chg="add mod">
          <ac:chgData name="J C" userId="626daae191040345" providerId="LiveId" clId="{2C927B97-8274-4A28-BEB4-4D13F344954F}" dt="2020-10-19T14:51:13.914" v="1178"/>
          <ac:inkMkLst>
            <pc:docMk/>
            <pc:sldMk cId="469188292" sldId="371"/>
            <ac:inkMk id="67" creationId="{1A60E6FF-69E2-46CB-B42B-7AAEC693D435}"/>
          </ac:inkMkLst>
        </pc:inkChg>
        <pc:inkChg chg="add mod">
          <ac:chgData name="J C" userId="626daae191040345" providerId="LiveId" clId="{2C927B97-8274-4A28-BEB4-4D13F344954F}" dt="2020-10-19T14:51:13.914" v="1178"/>
          <ac:inkMkLst>
            <pc:docMk/>
            <pc:sldMk cId="469188292" sldId="371"/>
            <ac:inkMk id="68" creationId="{ADD8D36C-0FBB-4F49-8A1B-E2958E6141B5}"/>
          </ac:inkMkLst>
        </pc:inkChg>
        <pc:inkChg chg="add mod">
          <ac:chgData name="J C" userId="626daae191040345" providerId="LiveId" clId="{2C927B97-8274-4A28-BEB4-4D13F344954F}" dt="2020-10-19T14:51:13.914" v="1178"/>
          <ac:inkMkLst>
            <pc:docMk/>
            <pc:sldMk cId="469188292" sldId="371"/>
            <ac:inkMk id="69" creationId="{3EEAA31A-D23A-4424-B171-0DD3214B80DD}"/>
          </ac:inkMkLst>
        </pc:inkChg>
        <pc:inkChg chg="add mod">
          <ac:chgData name="J C" userId="626daae191040345" providerId="LiveId" clId="{2C927B97-8274-4A28-BEB4-4D13F344954F}" dt="2020-10-19T14:51:13.914" v="1178"/>
          <ac:inkMkLst>
            <pc:docMk/>
            <pc:sldMk cId="469188292" sldId="371"/>
            <ac:inkMk id="70" creationId="{5ABDBA45-BBA4-4697-99E2-623AF23C4668}"/>
          </ac:inkMkLst>
        </pc:inkChg>
        <pc:inkChg chg="add mod">
          <ac:chgData name="J C" userId="626daae191040345" providerId="LiveId" clId="{2C927B97-8274-4A28-BEB4-4D13F344954F}" dt="2020-10-19T14:51:13.914" v="1178"/>
          <ac:inkMkLst>
            <pc:docMk/>
            <pc:sldMk cId="469188292" sldId="371"/>
            <ac:inkMk id="72" creationId="{B28D42F8-8308-432F-B633-8C4FB8BE142C}"/>
          </ac:inkMkLst>
        </pc:inkChg>
        <pc:inkChg chg="add mod">
          <ac:chgData name="J C" userId="626daae191040345" providerId="LiveId" clId="{2C927B97-8274-4A28-BEB4-4D13F344954F}" dt="2020-10-19T14:51:13.914" v="1178"/>
          <ac:inkMkLst>
            <pc:docMk/>
            <pc:sldMk cId="469188292" sldId="371"/>
            <ac:inkMk id="73" creationId="{B8B86EC0-3C7A-423F-AEFB-F7FECCA4EA5A}"/>
          </ac:inkMkLst>
        </pc:inkChg>
        <pc:inkChg chg="add mod">
          <ac:chgData name="J C" userId="626daae191040345" providerId="LiveId" clId="{2C927B97-8274-4A28-BEB4-4D13F344954F}" dt="2020-10-19T14:51:13.914" v="1178"/>
          <ac:inkMkLst>
            <pc:docMk/>
            <pc:sldMk cId="469188292" sldId="371"/>
            <ac:inkMk id="74" creationId="{07105A88-0530-4102-AA1E-4282A0C06EBC}"/>
          </ac:inkMkLst>
        </pc:inkChg>
        <pc:inkChg chg="add mod">
          <ac:chgData name="J C" userId="626daae191040345" providerId="LiveId" clId="{2C927B97-8274-4A28-BEB4-4D13F344954F}" dt="2020-10-19T14:51:13.914" v="1178"/>
          <ac:inkMkLst>
            <pc:docMk/>
            <pc:sldMk cId="469188292" sldId="371"/>
            <ac:inkMk id="75" creationId="{BE93E204-A195-4570-825E-15CD3814C715}"/>
          </ac:inkMkLst>
        </pc:inkChg>
        <pc:inkChg chg="add mod">
          <ac:chgData name="J C" userId="626daae191040345" providerId="LiveId" clId="{2C927B97-8274-4A28-BEB4-4D13F344954F}" dt="2020-10-19T14:51:13.914" v="1178"/>
          <ac:inkMkLst>
            <pc:docMk/>
            <pc:sldMk cId="469188292" sldId="371"/>
            <ac:inkMk id="76" creationId="{DE12A37E-2FFE-4624-856D-A7D3F7767D71}"/>
          </ac:inkMkLst>
        </pc:inkChg>
        <pc:inkChg chg="add">
          <ac:chgData name="J C" userId="626daae191040345" providerId="LiveId" clId="{2C927B97-8274-4A28-BEB4-4D13F344954F}" dt="2020-10-19T14:51:16.833" v="1179" actId="9405"/>
          <ac:inkMkLst>
            <pc:docMk/>
            <pc:sldMk cId="469188292" sldId="371"/>
            <ac:inkMk id="78" creationId="{E4DBC944-3756-4BCF-B1D3-877D002A959F}"/>
          </ac:inkMkLst>
        </pc:inkChg>
        <pc:inkChg chg="add">
          <ac:chgData name="J C" userId="626daae191040345" providerId="LiveId" clId="{2C927B97-8274-4A28-BEB4-4D13F344954F}" dt="2020-10-19T14:51:17.610" v="1180" actId="9405"/>
          <ac:inkMkLst>
            <pc:docMk/>
            <pc:sldMk cId="469188292" sldId="371"/>
            <ac:inkMk id="79" creationId="{41A85AFC-3EA0-451F-A68A-B9D3BF9CECB3}"/>
          </ac:inkMkLst>
        </pc:inkChg>
        <pc:inkChg chg="add mod">
          <ac:chgData name="J C" userId="626daae191040345" providerId="LiveId" clId="{2C927B97-8274-4A28-BEB4-4D13F344954F}" dt="2020-10-19T14:51:22.940" v="1189"/>
          <ac:inkMkLst>
            <pc:docMk/>
            <pc:sldMk cId="469188292" sldId="371"/>
            <ac:inkMk id="80" creationId="{3608306C-670B-4F54-963C-3D51014DAB73}"/>
          </ac:inkMkLst>
        </pc:inkChg>
        <pc:inkChg chg="add mod">
          <ac:chgData name="J C" userId="626daae191040345" providerId="LiveId" clId="{2C927B97-8274-4A28-BEB4-4D13F344954F}" dt="2020-10-19T14:51:22.940" v="1189"/>
          <ac:inkMkLst>
            <pc:docMk/>
            <pc:sldMk cId="469188292" sldId="371"/>
            <ac:inkMk id="81" creationId="{46389FF8-A1BA-440D-95EE-9A5CDEBA2360}"/>
          </ac:inkMkLst>
        </pc:inkChg>
        <pc:inkChg chg="add mod">
          <ac:chgData name="J C" userId="626daae191040345" providerId="LiveId" clId="{2C927B97-8274-4A28-BEB4-4D13F344954F}" dt="2020-10-19T14:51:22.940" v="1189"/>
          <ac:inkMkLst>
            <pc:docMk/>
            <pc:sldMk cId="469188292" sldId="371"/>
            <ac:inkMk id="82" creationId="{A99F2CAB-967B-483B-86D4-C1302C78FFD9}"/>
          </ac:inkMkLst>
        </pc:inkChg>
        <pc:inkChg chg="add mod">
          <ac:chgData name="J C" userId="626daae191040345" providerId="LiveId" clId="{2C927B97-8274-4A28-BEB4-4D13F344954F}" dt="2020-10-19T14:51:22.940" v="1189"/>
          <ac:inkMkLst>
            <pc:docMk/>
            <pc:sldMk cId="469188292" sldId="371"/>
            <ac:inkMk id="83" creationId="{771A219D-CF15-4027-A455-6D45E3F2714B}"/>
          </ac:inkMkLst>
        </pc:inkChg>
        <pc:inkChg chg="add mod">
          <ac:chgData name="J C" userId="626daae191040345" providerId="LiveId" clId="{2C927B97-8274-4A28-BEB4-4D13F344954F}" dt="2020-10-19T14:51:22.940" v="1189"/>
          <ac:inkMkLst>
            <pc:docMk/>
            <pc:sldMk cId="469188292" sldId="371"/>
            <ac:inkMk id="84" creationId="{3DFD9B75-80D9-4986-87BC-A95672741E38}"/>
          </ac:inkMkLst>
        </pc:inkChg>
        <pc:inkChg chg="add mod">
          <ac:chgData name="J C" userId="626daae191040345" providerId="LiveId" clId="{2C927B97-8274-4A28-BEB4-4D13F344954F}" dt="2020-10-19T14:51:22.940" v="1189"/>
          <ac:inkMkLst>
            <pc:docMk/>
            <pc:sldMk cId="469188292" sldId="371"/>
            <ac:inkMk id="85" creationId="{527E26D7-9E53-45F5-9DF3-85B1C033C15E}"/>
          </ac:inkMkLst>
        </pc:inkChg>
        <pc:inkChg chg="add mod">
          <ac:chgData name="J C" userId="626daae191040345" providerId="LiveId" clId="{2C927B97-8274-4A28-BEB4-4D13F344954F}" dt="2020-10-19T14:51:22.940" v="1189"/>
          <ac:inkMkLst>
            <pc:docMk/>
            <pc:sldMk cId="469188292" sldId="371"/>
            <ac:inkMk id="86" creationId="{F2CE8A08-6684-4AA3-B336-AD38F551F0B0}"/>
          </ac:inkMkLst>
        </pc:inkChg>
        <pc:inkChg chg="add mod">
          <ac:chgData name="J C" userId="626daae191040345" providerId="LiveId" clId="{2C927B97-8274-4A28-BEB4-4D13F344954F}" dt="2020-10-19T14:51:22.940" v="1189"/>
          <ac:inkMkLst>
            <pc:docMk/>
            <pc:sldMk cId="469188292" sldId="371"/>
            <ac:inkMk id="87" creationId="{BECBE879-D967-4DB0-A0AA-4AE7A6A1E140}"/>
          </ac:inkMkLst>
        </pc:inkChg>
        <pc:inkChg chg="add mod">
          <ac:chgData name="J C" userId="626daae191040345" providerId="LiveId" clId="{2C927B97-8274-4A28-BEB4-4D13F344954F}" dt="2020-10-19T14:51:57.245" v="1196"/>
          <ac:inkMkLst>
            <pc:docMk/>
            <pc:sldMk cId="469188292" sldId="371"/>
            <ac:inkMk id="89" creationId="{531A99C4-0F53-45C5-84DE-FB91B5B6C380}"/>
          </ac:inkMkLst>
        </pc:inkChg>
        <pc:inkChg chg="add mod">
          <ac:chgData name="J C" userId="626daae191040345" providerId="LiveId" clId="{2C927B97-8274-4A28-BEB4-4D13F344954F}" dt="2020-10-19T14:51:57.245" v="1196"/>
          <ac:inkMkLst>
            <pc:docMk/>
            <pc:sldMk cId="469188292" sldId="371"/>
            <ac:inkMk id="90" creationId="{8A6EED95-B373-428A-9AAA-438D851C8970}"/>
          </ac:inkMkLst>
        </pc:inkChg>
        <pc:inkChg chg="add mod">
          <ac:chgData name="J C" userId="626daae191040345" providerId="LiveId" clId="{2C927B97-8274-4A28-BEB4-4D13F344954F}" dt="2020-10-19T14:51:57.245" v="1196"/>
          <ac:inkMkLst>
            <pc:docMk/>
            <pc:sldMk cId="469188292" sldId="371"/>
            <ac:inkMk id="92" creationId="{08BAB4BC-E62C-4293-8338-77BC7295EC45}"/>
          </ac:inkMkLst>
        </pc:inkChg>
        <pc:inkChg chg="add mod">
          <ac:chgData name="J C" userId="626daae191040345" providerId="LiveId" clId="{2C927B97-8274-4A28-BEB4-4D13F344954F}" dt="2020-10-19T14:51:57.245" v="1196"/>
          <ac:inkMkLst>
            <pc:docMk/>
            <pc:sldMk cId="469188292" sldId="371"/>
            <ac:inkMk id="93" creationId="{B599E792-CA42-45B2-8CF6-295A108B889B}"/>
          </ac:inkMkLst>
        </pc:inkChg>
        <pc:inkChg chg="add mod">
          <ac:chgData name="J C" userId="626daae191040345" providerId="LiveId" clId="{2C927B97-8274-4A28-BEB4-4D13F344954F}" dt="2020-10-19T14:51:57.245" v="1196"/>
          <ac:inkMkLst>
            <pc:docMk/>
            <pc:sldMk cId="469188292" sldId="371"/>
            <ac:inkMk id="94" creationId="{EB563B79-BCAF-4BB9-8D7F-C054A1E79004}"/>
          </ac:inkMkLst>
        </pc:inkChg>
        <pc:inkChg chg="add mod">
          <ac:chgData name="J C" userId="626daae191040345" providerId="LiveId" clId="{2C927B97-8274-4A28-BEB4-4D13F344954F}" dt="2020-10-19T14:52:03.693" v="1205"/>
          <ac:inkMkLst>
            <pc:docMk/>
            <pc:sldMk cId="469188292" sldId="371"/>
            <ac:inkMk id="96" creationId="{A0C72873-2453-4F66-88EF-1C8C3DEA6AD0}"/>
          </ac:inkMkLst>
        </pc:inkChg>
        <pc:inkChg chg="add mod">
          <ac:chgData name="J C" userId="626daae191040345" providerId="LiveId" clId="{2C927B97-8274-4A28-BEB4-4D13F344954F}" dt="2020-10-19T14:52:03.693" v="1205"/>
          <ac:inkMkLst>
            <pc:docMk/>
            <pc:sldMk cId="469188292" sldId="371"/>
            <ac:inkMk id="97" creationId="{62C0BDA8-C197-4D88-AE60-E09E5077C97A}"/>
          </ac:inkMkLst>
        </pc:inkChg>
        <pc:inkChg chg="add mod">
          <ac:chgData name="J C" userId="626daae191040345" providerId="LiveId" clId="{2C927B97-8274-4A28-BEB4-4D13F344954F}" dt="2020-10-19T14:52:03.693" v="1205"/>
          <ac:inkMkLst>
            <pc:docMk/>
            <pc:sldMk cId="469188292" sldId="371"/>
            <ac:inkMk id="98" creationId="{C0BB3BD0-47AC-4F71-876E-122027BE987C}"/>
          </ac:inkMkLst>
        </pc:inkChg>
        <pc:inkChg chg="add mod">
          <ac:chgData name="J C" userId="626daae191040345" providerId="LiveId" clId="{2C927B97-8274-4A28-BEB4-4D13F344954F}" dt="2020-10-19T14:52:03.693" v="1205"/>
          <ac:inkMkLst>
            <pc:docMk/>
            <pc:sldMk cId="469188292" sldId="371"/>
            <ac:inkMk id="99" creationId="{C3595693-3307-45BF-BEE0-3C685016FDEF}"/>
          </ac:inkMkLst>
        </pc:inkChg>
        <pc:inkChg chg="add mod">
          <ac:chgData name="J C" userId="626daae191040345" providerId="LiveId" clId="{2C927B97-8274-4A28-BEB4-4D13F344954F}" dt="2020-10-19T14:52:03.693" v="1205"/>
          <ac:inkMkLst>
            <pc:docMk/>
            <pc:sldMk cId="469188292" sldId="371"/>
            <ac:inkMk id="100" creationId="{038A88F2-6BDF-4352-A640-B0C4C7E2FCA8}"/>
          </ac:inkMkLst>
        </pc:inkChg>
        <pc:inkChg chg="add mod">
          <ac:chgData name="J C" userId="626daae191040345" providerId="LiveId" clId="{2C927B97-8274-4A28-BEB4-4D13F344954F}" dt="2020-10-19T14:52:03.693" v="1205"/>
          <ac:inkMkLst>
            <pc:docMk/>
            <pc:sldMk cId="469188292" sldId="371"/>
            <ac:inkMk id="101" creationId="{BE88A312-27DA-4076-9526-448A1CFB7029}"/>
          </ac:inkMkLst>
        </pc:inkChg>
        <pc:inkChg chg="add mod">
          <ac:chgData name="J C" userId="626daae191040345" providerId="LiveId" clId="{2C927B97-8274-4A28-BEB4-4D13F344954F}" dt="2020-10-19T14:52:03.693" v="1205"/>
          <ac:inkMkLst>
            <pc:docMk/>
            <pc:sldMk cId="469188292" sldId="371"/>
            <ac:inkMk id="102" creationId="{2F58B55D-5BEF-469B-9DC6-02C17C6A7561}"/>
          </ac:inkMkLst>
        </pc:inkChg>
        <pc:inkChg chg="add mod">
          <ac:chgData name="J C" userId="626daae191040345" providerId="LiveId" clId="{2C927B97-8274-4A28-BEB4-4D13F344954F}" dt="2020-10-19T14:52:03.693" v="1205"/>
          <ac:inkMkLst>
            <pc:docMk/>
            <pc:sldMk cId="469188292" sldId="371"/>
            <ac:inkMk id="103" creationId="{D75505AA-BFDF-4B7D-A330-DC7BB73E846C}"/>
          </ac:inkMkLst>
        </pc:inkChg>
        <pc:inkChg chg="add mod">
          <ac:chgData name="J C" userId="626daae191040345" providerId="LiveId" clId="{2C927B97-8274-4A28-BEB4-4D13F344954F}" dt="2020-10-19T14:52:44.818" v="1213"/>
          <ac:inkMkLst>
            <pc:docMk/>
            <pc:sldMk cId="469188292" sldId="371"/>
            <ac:inkMk id="105" creationId="{708359DA-D17B-4F37-93EF-577E4797A0F9}"/>
          </ac:inkMkLst>
        </pc:inkChg>
        <pc:inkChg chg="add mod">
          <ac:chgData name="J C" userId="626daae191040345" providerId="LiveId" clId="{2C927B97-8274-4A28-BEB4-4D13F344954F}" dt="2020-10-19T14:52:44.818" v="1213"/>
          <ac:inkMkLst>
            <pc:docMk/>
            <pc:sldMk cId="469188292" sldId="371"/>
            <ac:inkMk id="106" creationId="{0952E532-B47F-4B6B-9E21-65EE6A87AC89}"/>
          </ac:inkMkLst>
        </pc:inkChg>
        <pc:inkChg chg="add mod">
          <ac:chgData name="J C" userId="626daae191040345" providerId="LiveId" clId="{2C927B97-8274-4A28-BEB4-4D13F344954F}" dt="2020-10-19T14:52:44.818" v="1213"/>
          <ac:inkMkLst>
            <pc:docMk/>
            <pc:sldMk cId="469188292" sldId="371"/>
            <ac:inkMk id="107" creationId="{043F8CAB-74D4-4D8F-B71C-71BED2AC0E53}"/>
          </ac:inkMkLst>
        </pc:inkChg>
        <pc:inkChg chg="add mod">
          <ac:chgData name="J C" userId="626daae191040345" providerId="LiveId" clId="{2C927B97-8274-4A28-BEB4-4D13F344954F}" dt="2020-10-19T14:52:44.818" v="1213"/>
          <ac:inkMkLst>
            <pc:docMk/>
            <pc:sldMk cId="469188292" sldId="371"/>
            <ac:inkMk id="108" creationId="{CC29CFBF-2100-428B-A520-864A2369BE3C}"/>
          </ac:inkMkLst>
        </pc:inkChg>
        <pc:inkChg chg="add mod">
          <ac:chgData name="J C" userId="626daae191040345" providerId="LiveId" clId="{2C927B97-8274-4A28-BEB4-4D13F344954F}" dt="2020-10-19T14:52:44.818" v="1213"/>
          <ac:inkMkLst>
            <pc:docMk/>
            <pc:sldMk cId="469188292" sldId="371"/>
            <ac:inkMk id="109" creationId="{482163B6-0982-433C-8B93-D16B43481094}"/>
          </ac:inkMkLst>
        </pc:inkChg>
        <pc:inkChg chg="add mod">
          <ac:chgData name="J C" userId="626daae191040345" providerId="LiveId" clId="{2C927B97-8274-4A28-BEB4-4D13F344954F}" dt="2020-10-19T14:52:44.818" v="1213"/>
          <ac:inkMkLst>
            <pc:docMk/>
            <pc:sldMk cId="469188292" sldId="371"/>
            <ac:inkMk id="110" creationId="{80F1C6F7-7EEE-4828-AEB0-5BBA0D012946}"/>
          </ac:inkMkLst>
        </pc:inkChg>
        <pc:inkChg chg="add mod">
          <ac:chgData name="J C" userId="626daae191040345" providerId="LiveId" clId="{2C927B97-8274-4A28-BEB4-4D13F344954F}" dt="2020-10-19T14:52:44.818" v="1213"/>
          <ac:inkMkLst>
            <pc:docMk/>
            <pc:sldMk cId="469188292" sldId="371"/>
            <ac:inkMk id="111" creationId="{039155CA-3756-4372-A840-DE46C4906ADC}"/>
          </ac:inkMkLst>
        </pc:inkChg>
        <pc:inkChg chg="add mod">
          <ac:chgData name="J C" userId="626daae191040345" providerId="LiveId" clId="{2C927B97-8274-4A28-BEB4-4D13F344954F}" dt="2020-10-19T14:52:50.074" v="1224"/>
          <ac:inkMkLst>
            <pc:docMk/>
            <pc:sldMk cId="469188292" sldId="371"/>
            <ac:inkMk id="113" creationId="{52C1C297-5EEA-40DB-BCB6-4FD99AAE8E30}"/>
          </ac:inkMkLst>
        </pc:inkChg>
        <pc:inkChg chg="add mod">
          <ac:chgData name="J C" userId="626daae191040345" providerId="LiveId" clId="{2C927B97-8274-4A28-BEB4-4D13F344954F}" dt="2020-10-19T14:52:50.074" v="1224"/>
          <ac:inkMkLst>
            <pc:docMk/>
            <pc:sldMk cId="469188292" sldId="371"/>
            <ac:inkMk id="114" creationId="{974E197B-62F1-409F-A5B8-1E392B1D29AF}"/>
          </ac:inkMkLst>
        </pc:inkChg>
        <pc:inkChg chg="add mod">
          <ac:chgData name="J C" userId="626daae191040345" providerId="LiveId" clId="{2C927B97-8274-4A28-BEB4-4D13F344954F}" dt="2020-10-19T14:52:50.074" v="1224"/>
          <ac:inkMkLst>
            <pc:docMk/>
            <pc:sldMk cId="469188292" sldId="371"/>
            <ac:inkMk id="115" creationId="{A8085615-BC0D-4B11-B85B-D9688A1D4AD4}"/>
          </ac:inkMkLst>
        </pc:inkChg>
        <pc:inkChg chg="add mod">
          <ac:chgData name="J C" userId="626daae191040345" providerId="LiveId" clId="{2C927B97-8274-4A28-BEB4-4D13F344954F}" dt="2020-10-19T14:52:50.074" v="1224"/>
          <ac:inkMkLst>
            <pc:docMk/>
            <pc:sldMk cId="469188292" sldId="371"/>
            <ac:inkMk id="116" creationId="{B27D8EA7-65AF-4395-9B02-7605D2BBA6B0}"/>
          </ac:inkMkLst>
        </pc:inkChg>
        <pc:inkChg chg="add mod">
          <ac:chgData name="J C" userId="626daae191040345" providerId="LiveId" clId="{2C927B97-8274-4A28-BEB4-4D13F344954F}" dt="2020-10-19T14:52:50.074" v="1224"/>
          <ac:inkMkLst>
            <pc:docMk/>
            <pc:sldMk cId="469188292" sldId="371"/>
            <ac:inkMk id="117" creationId="{E9F344AD-1C1F-4A14-B034-0372ABBA7E3C}"/>
          </ac:inkMkLst>
        </pc:inkChg>
        <pc:inkChg chg="add mod">
          <ac:chgData name="J C" userId="626daae191040345" providerId="LiveId" clId="{2C927B97-8274-4A28-BEB4-4D13F344954F}" dt="2020-10-19T14:52:50.074" v="1224"/>
          <ac:inkMkLst>
            <pc:docMk/>
            <pc:sldMk cId="469188292" sldId="371"/>
            <ac:inkMk id="118" creationId="{C7D6C094-5EA3-472B-A731-31747E7A2D18}"/>
          </ac:inkMkLst>
        </pc:inkChg>
        <pc:inkChg chg="add mod">
          <ac:chgData name="J C" userId="626daae191040345" providerId="LiveId" clId="{2C927B97-8274-4A28-BEB4-4D13F344954F}" dt="2020-10-19T14:52:50.074" v="1224"/>
          <ac:inkMkLst>
            <pc:docMk/>
            <pc:sldMk cId="469188292" sldId="371"/>
            <ac:inkMk id="119" creationId="{BA8DE248-C9DD-47C9-BD5E-1F91A342492A}"/>
          </ac:inkMkLst>
        </pc:inkChg>
        <pc:inkChg chg="add mod">
          <ac:chgData name="J C" userId="626daae191040345" providerId="LiveId" clId="{2C927B97-8274-4A28-BEB4-4D13F344954F}" dt="2020-10-19T14:52:50.074" v="1224"/>
          <ac:inkMkLst>
            <pc:docMk/>
            <pc:sldMk cId="469188292" sldId="371"/>
            <ac:inkMk id="120" creationId="{06D2B1CA-3057-4B10-BCA8-E98751A1BCC8}"/>
          </ac:inkMkLst>
        </pc:inkChg>
        <pc:inkChg chg="add mod">
          <ac:chgData name="J C" userId="626daae191040345" providerId="LiveId" clId="{2C927B97-8274-4A28-BEB4-4D13F344954F}" dt="2020-10-19T14:52:50.074" v="1224"/>
          <ac:inkMkLst>
            <pc:docMk/>
            <pc:sldMk cId="469188292" sldId="371"/>
            <ac:inkMk id="121" creationId="{3C1FA8FB-6E31-490C-8463-CB8A439A4AF9}"/>
          </ac:inkMkLst>
        </pc:inkChg>
        <pc:inkChg chg="add mod">
          <ac:chgData name="J C" userId="626daae191040345" providerId="LiveId" clId="{2C927B97-8274-4A28-BEB4-4D13F344954F}" dt="2020-10-19T14:52:50.074" v="1224"/>
          <ac:inkMkLst>
            <pc:docMk/>
            <pc:sldMk cId="469188292" sldId="371"/>
            <ac:inkMk id="122" creationId="{AE581A57-183D-4558-A59F-E52C8DF876D8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24" creationId="{43086C25-1436-4E1B-A6EB-6E02CAE83154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25" creationId="{E62D930C-8FBE-44F7-977B-D9E55B9C04DC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26" creationId="{A032BB33-A5DA-4007-8894-29BE5F2EF0BE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27" creationId="{779C3134-F367-4BB3-AE02-E31424758358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28" creationId="{332B7BE2-D03D-452B-BCF3-63DB5D2289F6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29" creationId="{5294978C-105F-4B13-947F-051817F51804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30" creationId="{00EF3727-FEFE-4D28-86E8-BAE6BDE3E9C8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31" creationId="{B037593B-EC38-489A-9A57-86E243AAB73C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32" creationId="{1E63C54D-7070-4C37-B259-0B31DB51C4D1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33" creationId="{FED4A003-8A6B-4902-A590-8376C1A4DBCC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34" creationId="{B0ADC57F-67CE-40B0-A24F-6C1B83462FE2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35" creationId="{855653AC-B923-4D07-BEE0-4308A3C1CC46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37" creationId="{AC61B4F6-2F3C-484D-BF36-7199B3D27B70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38" creationId="{2AACEFDF-D20A-466C-AD07-D7439B26D7FA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39" creationId="{FF925E5E-7E6E-4B08-B7D8-A91F6C1B4175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40" creationId="{0DC953C0-16AC-4DC1-B288-BF529ADB30AB}"/>
          </ac:inkMkLst>
        </pc:inkChg>
        <pc:inkChg chg="add del mod">
          <ac:chgData name="J C" userId="626daae191040345" providerId="LiveId" clId="{2C927B97-8274-4A28-BEB4-4D13F344954F}" dt="2020-10-19T14:53:44.288" v="1258" actId="478"/>
          <ac:inkMkLst>
            <pc:docMk/>
            <pc:sldMk cId="469188292" sldId="371"/>
            <ac:inkMk id="141" creationId="{59CB8759-D41C-4760-BAC9-8A4BCE8AF7EF}"/>
          </ac:inkMkLst>
        </pc:inkChg>
        <pc:inkChg chg="add del mod">
          <ac:chgData name="J C" userId="626daae191040345" providerId="LiveId" clId="{2C927B97-8274-4A28-BEB4-4D13F344954F}" dt="2020-10-19T14:53:49.229" v="1259" actId="478"/>
          <ac:inkMkLst>
            <pc:docMk/>
            <pc:sldMk cId="469188292" sldId="371"/>
            <ac:inkMk id="142" creationId="{E9DE4270-0670-4426-BFB1-C61326F0276A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44" creationId="{5C0FB9E1-EF10-4DCE-98C2-B80E9DF5B0F9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45" creationId="{6ECC2C5B-1600-4FED-97EC-1CA9F8B97AB0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47" creationId="{45281009-BC9C-4DB9-AB05-C1E030E54B17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48" creationId="{6510C825-28C9-498B-A64D-D9C8A2767E24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49" creationId="{37F2495B-D2D5-4558-A389-6F986BF3F8FD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51" creationId="{153525C6-D342-45B3-BB5A-14C80A40AFA6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52" creationId="{CD3EDB52-0F87-4EF2-B64A-44CE44DFF09E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53" creationId="{D6C492B3-359E-4ADE-83E6-7342F1335839}"/>
          </ac:inkMkLst>
        </pc:inkChg>
        <pc:inkChg chg="add del mod">
          <ac:chgData name="J C" userId="626daae191040345" providerId="LiveId" clId="{2C927B97-8274-4A28-BEB4-4D13F344954F}" dt="2020-10-19T14:54:07.446" v="1265" actId="478"/>
          <ac:inkMkLst>
            <pc:docMk/>
            <pc:sldMk cId="469188292" sldId="371"/>
            <ac:inkMk id="154" creationId="{3056B8E5-D2F0-4718-B9E8-20290563DDE0}"/>
          </ac:inkMkLst>
        </pc:inkChg>
        <pc:inkChg chg="add del mod">
          <ac:chgData name="J C" userId="626daae191040345" providerId="LiveId" clId="{2C927B97-8274-4A28-BEB4-4D13F344954F}" dt="2020-10-19T14:54:04.250" v="1264" actId="478"/>
          <ac:inkMkLst>
            <pc:docMk/>
            <pc:sldMk cId="469188292" sldId="371"/>
            <ac:inkMk id="155" creationId="{1ADDAE3C-033F-48F5-B1AD-32518096A4EC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57" creationId="{1BD42956-AD4B-445D-A940-FCABC00AE4F5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58" creationId="{58B7670E-83F6-40C9-8C0D-0EE9BA7FD679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59" creationId="{46CFF831-39F7-4CF6-AB21-2EE108EA0D27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61" creationId="{672C89B0-084A-4042-972B-1E477F363231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62" creationId="{01A44771-3770-4A25-976B-F9F8ABC2E62C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63" creationId="{2168C291-D9BF-4B92-985D-CA7ECEC3956C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65" creationId="{62A4A301-FCC4-42A3-8C33-4E115334BD1F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66" creationId="{6ACAFA73-D914-4492-B0F6-B9374F7D0869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67" creationId="{E64A215D-0BED-4B60-B668-972FAF989EEF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68" creationId="{CC134DFF-D16D-4D53-BA5F-D0CBC73AA43C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70" creationId="{02784FFF-E4F7-4F72-A660-C52036CC712B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71" creationId="{D4579ECB-9738-4AD6-ACE4-9A0287A2AC02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72" creationId="{900A99B6-7A10-4A41-B80A-D586511862D6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74" creationId="{16ACF26C-ED54-4AE9-BCA6-E2FE8E4A0299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75" creationId="{88653270-0D86-4095-8E06-00A5313F930E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76" creationId="{A3335F4E-C838-44DE-9F53-CACC05820200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77" creationId="{E43833E9-E31A-424A-AD70-E74B418EEC35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78" creationId="{90FA8B89-847F-4466-AE9C-F56EA8A361BC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79" creationId="{2F4F6319-7F0D-4ED0-AF08-AA90903AE8FC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81" creationId="{8F1AF0B6-C9D2-47BD-8E2C-D7F1FF992BFA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82" creationId="{890F8705-F195-47AD-A3A6-AD09DFA4DB20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83" creationId="{07A38014-07D1-4A11-BC46-34580CBA211E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85" creationId="{A7078401-CB9E-4A23-BACA-B914D5ECA2E6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86" creationId="{F98230FE-32E7-44DB-B75B-B9AAA2F56420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87" creationId="{08C9D3CA-7BE6-4A22-9191-F31544FB2EFC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88" creationId="{33DDEF8D-4948-4E8A-87FD-325A0DF98CE6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90" creationId="{471864BD-6C5D-4C87-8A9C-9F326F406B19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91" creationId="{7F016D54-94EB-4AF1-8347-4CAA67122BE2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92" creationId="{1B92FE79-73C2-48D3-B7CB-96654766B70C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93" creationId="{EE49D3D3-89A0-4173-9EA6-460B6221EE76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94" creationId="{F0685D81-CB0A-4B47-B4FD-FDDC10DA15AB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95" creationId="{F95EF47A-A69C-4BFE-AE20-5B4BAAE72433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96" creationId="{39D04465-748E-423B-9D35-C934C1D28E10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97" creationId="{1774F7DF-8FA5-4F5F-B731-E724567EF74E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98" creationId="{BCBB15BB-6D84-4EAA-8CD1-1E8D1A38DFFD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199" creationId="{C86A5097-67FA-4FC0-A823-295840B7DF15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01" creationId="{D2418136-8EC2-4ADA-BB9C-C5AD4AF403C4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02" creationId="{DA35FD5C-066D-45CB-A1FF-011820C950FF}"/>
          </ac:inkMkLst>
        </pc:inkChg>
        <pc:inkChg chg="add del mod">
          <ac:chgData name="J C" userId="626daae191040345" providerId="LiveId" clId="{2C927B97-8274-4A28-BEB4-4D13F344954F}" dt="2020-10-19T14:55:37.017" v="1317" actId="478"/>
          <ac:inkMkLst>
            <pc:docMk/>
            <pc:sldMk cId="469188292" sldId="371"/>
            <ac:inkMk id="204" creationId="{2789008E-622B-4E97-9C59-3E24FA52E8CF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06" creationId="{1884581A-E2C1-4CE6-B5F3-CB1EDAF673EF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07" creationId="{FF52AF88-0A2B-4326-B341-377E1AE9B13B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08" creationId="{B7C9DB38-64E6-44F9-AF83-F66B8BB28F3E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09" creationId="{1DFDD6E6-B30C-42C9-947B-F7A3810500B6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10" creationId="{54E81956-3FFF-4DAC-9EBB-C63C0264E753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12" creationId="{77FED8A2-5623-4F03-91AF-B146576C66BB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13" creationId="{3EB62397-9849-4941-9F31-AA9A76695F38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15" creationId="{48FAB668-FF91-475B-A65F-22CA7D2A1FD3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16" creationId="{06069BEB-A000-40B4-A8DF-E18BF0FE85A8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17" creationId="{C8A515D9-5B75-468F-AE86-022687A0D5C6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18" creationId="{3FC1609D-C0E9-4003-A354-5673C1B525DD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19" creationId="{A4AB1917-F597-44E2-B47E-C350DEABB716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20" creationId="{A8C95559-2E1D-4F87-BEE4-DE837746B47C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21" creationId="{8D9B3021-EBC7-4636-874A-22F8E88062F1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22" creationId="{0A24285E-5BE8-4C0B-AB95-34ECF17B7465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23" creationId="{962DD202-939A-41A4-8172-FD328B9DFC91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25" creationId="{A9ABD910-4572-416B-93A8-780D917AA5D1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27" creationId="{2764EBE0-30BF-47F9-A0C5-2A6B48549681}"/>
          </ac:inkMkLst>
        </pc:inkChg>
        <pc:inkChg chg="add mod">
          <ac:chgData name="J C" userId="626daae191040345" providerId="LiveId" clId="{2C927B97-8274-4A28-BEB4-4D13F344954F}" dt="2020-10-19T14:56:13.185" v="1335"/>
          <ac:inkMkLst>
            <pc:docMk/>
            <pc:sldMk cId="469188292" sldId="371"/>
            <ac:inkMk id="228" creationId="{EF1B4FEB-A118-4BBC-A6FC-19DB5DF20AF4}"/>
          </ac:inkMkLst>
        </pc:inkChg>
        <pc:inkChg chg="add mod">
          <ac:chgData name="J C" userId="626daae191040345" providerId="LiveId" clId="{2C927B97-8274-4A28-BEB4-4D13F344954F}" dt="2020-10-19T14:56:22.319" v="1347"/>
          <ac:inkMkLst>
            <pc:docMk/>
            <pc:sldMk cId="469188292" sldId="371"/>
            <ac:inkMk id="230" creationId="{72AADF4C-0143-4DA7-ABB2-DD8305FDCD2C}"/>
          </ac:inkMkLst>
        </pc:inkChg>
        <pc:inkChg chg="add mod">
          <ac:chgData name="J C" userId="626daae191040345" providerId="LiveId" clId="{2C927B97-8274-4A28-BEB4-4D13F344954F}" dt="2020-10-19T14:56:22.319" v="1347"/>
          <ac:inkMkLst>
            <pc:docMk/>
            <pc:sldMk cId="469188292" sldId="371"/>
            <ac:inkMk id="231" creationId="{6049753F-F6CB-46AC-8106-C017D40DDD6E}"/>
          </ac:inkMkLst>
        </pc:inkChg>
        <pc:inkChg chg="add mod">
          <ac:chgData name="J C" userId="626daae191040345" providerId="LiveId" clId="{2C927B97-8274-4A28-BEB4-4D13F344954F}" dt="2020-10-19T14:56:22.319" v="1347"/>
          <ac:inkMkLst>
            <pc:docMk/>
            <pc:sldMk cId="469188292" sldId="371"/>
            <ac:inkMk id="232" creationId="{8263B1AC-409B-4C10-BA6B-A9C8338A3C10}"/>
          </ac:inkMkLst>
        </pc:inkChg>
        <pc:inkChg chg="add mod">
          <ac:chgData name="J C" userId="626daae191040345" providerId="LiveId" clId="{2C927B97-8274-4A28-BEB4-4D13F344954F}" dt="2020-10-19T14:56:22.319" v="1347"/>
          <ac:inkMkLst>
            <pc:docMk/>
            <pc:sldMk cId="469188292" sldId="371"/>
            <ac:inkMk id="233" creationId="{CA3F32B9-ED76-43C5-9BA7-3B3310457F46}"/>
          </ac:inkMkLst>
        </pc:inkChg>
        <pc:inkChg chg="add mod">
          <ac:chgData name="J C" userId="626daae191040345" providerId="LiveId" clId="{2C927B97-8274-4A28-BEB4-4D13F344954F}" dt="2020-10-19T14:56:22.319" v="1347"/>
          <ac:inkMkLst>
            <pc:docMk/>
            <pc:sldMk cId="469188292" sldId="371"/>
            <ac:inkMk id="234" creationId="{5EBFE935-83A9-41C2-BA57-B72C83271B21}"/>
          </ac:inkMkLst>
        </pc:inkChg>
        <pc:inkChg chg="add mod">
          <ac:chgData name="J C" userId="626daae191040345" providerId="LiveId" clId="{2C927B97-8274-4A28-BEB4-4D13F344954F}" dt="2020-10-19T14:56:22.319" v="1347"/>
          <ac:inkMkLst>
            <pc:docMk/>
            <pc:sldMk cId="469188292" sldId="371"/>
            <ac:inkMk id="235" creationId="{A10216C4-610E-4AE9-A975-548D69EA3D7C}"/>
          </ac:inkMkLst>
        </pc:inkChg>
        <pc:inkChg chg="add mod">
          <ac:chgData name="J C" userId="626daae191040345" providerId="LiveId" clId="{2C927B97-8274-4A28-BEB4-4D13F344954F}" dt="2020-10-19T14:56:22.319" v="1347"/>
          <ac:inkMkLst>
            <pc:docMk/>
            <pc:sldMk cId="469188292" sldId="371"/>
            <ac:inkMk id="236" creationId="{8C369A58-5563-49D6-96C4-109250C85504}"/>
          </ac:inkMkLst>
        </pc:inkChg>
        <pc:inkChg chg="add mod">
          <ac:chgData name="J C" userId="626daae191040345" providerId="LiveId" clId="{2C927B97-8274-4A28-BEB4-4D13F344954F}" dt="2020-10-19T14:56:22.319" v="1347"/>
          <ac:inkMkLst>
            <pc:docMk/>
            <pc:sldMk cId="469188292" sldId="371"/>
            <ac:inkMk id="238" creationId="{5C396A49-9DA6-452C-88B7-EF7C8BC73ADB}"/>
          </ac:inkMkLst>
        </pc:inkChg>
        <pc:inkChg chg="add mod">
          <ac:chgData name="J C" userId="626daae191040345" providerId="LiveId" clId="{2C927B97-8274-4A28-BEB4-4D13F344954F}" dt="2020-10-19T14:56:22.319" v="1347"/>
          <ac:inkMkLst>
            <pc:docMk/>
            <pc:sldMk cId="469188292" sldId="371"/>
            <ac:inkMk id="239" creationId="{ED77D2AF-CD97-4BD8-BFF4-47853990B064}"/>
          </ac:inkMkLst>
        </pc:inkChg>
        <pc:inkChg chg="add mod">
          <ac:chgData name="J C" userId="626daae191040345" providerId="LiveId" clId="{2C927B97-8274-4A28-BEB4-4D13F344954F}" dt="2020-10-19T14:56:22.319" v="1347"/>
          <ac:inkMkLst>
            <pc:docMk/>
            <pc:sldMk cId="469188292" sldId="371"/>
            <ac:inkMk id="240" creationId="{98009D9F-484C-43A2-AD74-97077298E724}"/>
          </ac:inkMkLst>
        </pc:inkChg>
      </pc:sldChg>
      <pc:sldChg chg="addSp delSp modSp new mod ord">
        <pc:chgData name="J C" userId="626daae191040345" providerId="LiveId" clId="{2C927B97-8274-4A28-BEB4-4D13F344954F}" dt="2020-10-19T13:55:37.400" v="1166"/>
        <pc:sldMkLst>
          <pc:docMk/>
          <pc:sldMk cId="2796040530" sldId="372"/>
        </pc:sldMkLst>
        <pc:grpChg chg="del mod">
          <ac:chgData name="J C" userId="626daae191040345" providerId="LiveId" clId="{2C927B97-8274-4A28-BEB4-4D13F344954F}" dt="2020-10-19T13:52:14.007" v="1075"/>
          <ac:grpSpMkLst>
            <pc:docMk/>
            <pc:sldMk cId="2796040530" sldId="372"/>
            <ac:grpSpMk id="12" creationId="{D264639A-5792-4EFF-818F-CD61488524BE}"/>
          </ac:grpSpMkLst>
        </pc:grpChg>
        <pc:grpChg chg="mod">
          <ac:chgData name="J C" userId="626daae191040345" providerId="LiveId" clId="{2C927B97-8274-4A28-BEB4-4D13F344954F}" dt="2020-10-19T13:52:01.642" v="1071" actId="1076"/>
          <ac:grpSpMkLst>
            <pc:docMk/>
            <pc:sldMk cId="2796040530" sldId="372"/>
            <ac:grpSpMk id="16" creationId="{13A0D9B5-DF9B-4F63-B2FF-7EE0B0F0E17C}"/>
          </ac:grpSpMkLst>
        </pc:grpChg>
        <pc:grpChg chg="del mod">
          <ac:chgData name="J C" userId="626daae191040345" providerId="LiveId" clId="{2C927B97-8274-4A28-BEB4-4D13F344954F}" dt="2020-10-19T13:51:43.899" v="1069"/>
          <ac:grpSpMkLst>
            <pc:docMk/>
            <pc:sldMk cId="2796040530" sldId="372"/>
            <ac:grpSpMk id="24" creationId="{370F3158-0929-4CEF-80B8-4BF954DE90DD}"/>
          </ac:grpSpMkLst>
        </pc:grpChg>
        <pc:grpChg chg="del mod">
          <ac:chgData name="J C" userId="626daae191040345" providerId="LiveId" clId="{2C927B97-8274-4A28-BEB4-4D13F344954F}" dt="2020-10-19T13:52:14.007" v="1075"/>
          <ac:grpSpMkLst>
            <pc:docMk/>
            <pc:sldMk cId="2796040530" sldId="372"/>
            <ac:grpSpMk id="26" creationId="{72F99F7C-166D-4237-9B8D-F2EDE73B40A8}"/>
          </ac:grpSpMkLst>
        </pc:grpChg>
        <pc:grpChg chg="del mod">
          <ac:chgData name="J C" userId="626daae191040345" providerId="LiveId" clId="{2C927B97-8274-4A28-BEB4-4D13F344954F}" dt="2020-10-19T13:52:18.059" v="1081"/>
          <ac:grpSpMkLst>
            <pc:docMk/>
            <pc:sldMk cId="2796040530" sldId="372"/>
            <ac:grpSpMk id="29" creationId="{DB7291A3-5674-434E-94E4-C3F85F662AA5}"/>
          </ac:grpSpMkLst>
        </pc:grpChg>
        <pc:grpChg chg="del mod">
          <ac:chgData name="J C" userId="626daae191040345" providerId="LiveId" clId="{2C927B97-8274-4A28-BEB4-4D13F344954F}" dt="2020-10-19T13:52:23.794" v="1089"/>
          <ac:grpSpMkLst>
            <pc:docMk/>
            <pc:sldMk cId="2796040530" sldId="372"/>
            <ac:grpSpMk id="35" creationId="{EED71E9D-303F-435F-9470-6F3A2A9B9C67}"/>
          </ac:grpSpMkLst>
        </pc:grpChg>
        <pc:grpChg chg="del mod">
          <ac:chgData name="J C" userId="626daae191040345" providerId="LiveId" clId="{2C927B97-8274-4A28-BEB4-4D13F344954F}" dt="2020-10-19T13:54:10.773" v="1139" actId="478"/>
          <ac:grpSpMkLst>
            <pc:docMk/>
            <pc:sldMk cId="2796040530" sldId="372"/>
            <ac:grpSpMk id="43" creationId="{283A6F95-5591-4708-867B-94DF85BF9CED}"/>
          </ac:grpSpMkLst>
        </pc:grpChg>
        <pc:grpChg chg="del mod">
          <ac:chgData name="J C" userId="626daae191040345" providerId="LiveId" clId="{2C927B97-8274-4A28-BEB4-4D13F344954F}" dt="2020-10-19T13:52:56.371" v="1116"/>
          <ac:grpSpMkLst>
            <pc:docMk/>
            <pc:sldMk cId="2796040530" sldId="372"/>
            <ac:grpSpMk id="46" creationId="{FCC62B7F-F8F2-4B36-B1CC-34F78FA0AB5F}"/>
          </ac:grpSpMkLst>
        </pc:grpChg>
        <pc:grpChg chg="add del mod">
          <ac:chgData name="J C" userId="626daae191040345" providerId="LiveId" clId="{2C927B97-8274-4A28-BEB4-4D13F344954F}" dt="2020-10-19T13:52:53.043" v="1114"/>
          <ac:grpSpMkLst>
            <pc:docMk/>
            <pc:sldMk cId="2796040530" sldId="372"/>
            <ac:grpSpMk id="52" creationId="{9B1BCEC2-03FD-4C23-97EF-74EC9F9FE398}"/>
          </ac:grpSpMkLst>
        </pc:grpChg>
        <pc:grpChg chg="mod">
          <ac:chgData name="J C" userId="626daae191040345" providerId="LiveId" clId="{2C927B97-8274-4A28-BEB4-4D13F344954F}" dt="2020-10-19T13:52:44.007" v="1106"/>
          <ac:grpSpMkLst>
            <pc:docMk/>
            <pc:sldMk cId="2796040530" sldId="372"/>
            <ac:grpSpMk id="58" creationId="{5733508C-F2E0-43CF-9E6C-6CADCB5CFB13}"/>
          </ac:grpSpMkLst>
        </pc:grpChg>
        <pc:grpChg chg="del mod">
          <ac:chgData name="J C" userId="626daae191040345" providerId="LiveId" clId="{2C927B97-8274-4A28-BEB4-4D13F344954F}" dt="2020-10-19T13:52:56.371" v="1116"/>
          <ac:grpSpMkLst>
            <pc:docMk/>
            <pc:sldMk cId="2796040530" sldId="372"/>
            <ac:grpSpMk id="66" creationId="{90757080-82B6-4281-B7BD-3FB88D52BD73}"/>
          </ac:grpSpMkLst>
        </pc:grpChg>
        <pc:grpChg chg="del mod">
          <ac:chgData name="J C" userId="626daae191040345" providerId="LiveId" clId="{2C927B97-8274-4A28-BEB4-4D13F344954F}" dt="2020-10-19T13:53:00.619" v="1122"/>
          <ac:grpSpMkLst>
            <pc:docMk/>
            <pc:sldMk cId="2796040530" sldId="372"/>
            <ac:grpSpMk id="68" creationId="{DD6E621F-AB44-4F31-BAAF-163BECA7661C}"/>
          </ac:grpSpMkLst>
        </pc:grpChg>
        <pc:grpChg chg="del mod">
          <ac:chgData name="J C" userId="626daae191040345" providerId="LiveId" clId="{2C927B97-8274-4A28-BEB4-4D13F344954F}" dt="2020-10-19T13:53:04.167" v="1124"/>
          <ac:grpSpMkLst>
            <pc:docMk/>
            <pc:sldMk cId="2796040530" sldId="372"/>
            <ac:grpSpMk id="74" creationId="{F2FAE733-65CB-4DE4-A687-E2B731C92A9F}"/>
          </ac:grpSpMkLst>
        </pc:grpChg>
        <pc:grpChg chg="del mod">
          <ac:chgData name="J C" userId="626daae191040345" providerId="LiveId" clId="{2C927B97-8274-4A28-BEB4-4D13F344954F}" dt="2020-10-19T13:53:12.553" v="1133"/>
          <ac:grpSpMkLst>
            <pc:docMk/>
            <pc:sldMk cId="2796040530" sldId="372"/>
            <ac:grpSpMk id="76" creationId="{E3D666CA-8D49-4A2A-A6A0-496D93B519A5}"/>
          </ac:grpSpMkLst>
        </pc:grpChg>
        <pc:grpChg chg="del mod">
          <ac:chgData name="J C" userId="626daae191040345" providerId="LiveId" clId="{2C927B97-8274-4A28-BEB4-4D13F344954F}" dt="2020-10-19T13:53:12.553" v="1133"/>
          <ac:grpSpMkLst>
            <pc:docMk/>
            <pc:sldMk cId="2796040530" sldId="372"/>
            <ac:grpSpMk id="85" creationId="{CE71F2A0-DC24-4F98-81DE-98D4A34A35D1}"/>
          </ac:grpSpMkLst>
        </pc:grpChg>
        <pc:grpChg chg="mod">
          <ac:chgData name="J C" userId="626daae191040345" providerId="LiveId" clId="{2C927B97-8274-4A28-BEB4-4D13F344954F}" dt="2020-10-19T13:53:12.553" v="1133"/>
          <ac:grpSpMkLst>
            <pc:docMk/>
            <pc:sldMk cId="2796040530" sldId="372"/>
            <ac:grpSpMk id="86" creationId="{048AFDF0-9007-4090-A6BA-9998A4D8CC25}"/>
          </ac:grpSpMkLst>
        </pc:grpChg>
        <pc:grpChg chg="mod">
          <ac:chgData name="J C" userId="626daae191040345" providerId="LiveId" clId="{2C927B97-8274-4A28-BEB4-4D13F344954F}" dt="2020-10-19T13:53:45.742" v="1138"/>
          <ac:grpSpMkLst>
            <pc:docMk/>
            <pc:sldMk cId="2796040530" sldId="372"/>
            <ac:grpSpMk id="91" creationId="{FDB5859A-0584-4A0A-B680-2E996A78EFFA}"/>
          </ac:grpSpMkLst>
        </pc:grpChg>
        <pc:grpChg chg="del mod">
          <ac:chgData name="J C" userId="626daae191040345" providerId="LiveId" clId="{2C927B97-8274-4A28-BEB4-4D13F344954F}" dt="2020-10-19T13:54:31.654" v="1155"/>
          <ac:grpSpMkLst>
            <pc:docMk/>
            <pc:sldMk cId="2796040530" sldId="372"/>
            <ac:grpSpMk id="94" creationId="{7FEEB4DC-91FA-4DC7-AB92-590103927181}"/>
          </ac:grpSpMkLst>
        </pc:grpChg>
        <pc:grpChg chg="mod">
          <ac:chgData name="J C" userId="626daae191040345" providerId="LiveId" clId="{2C927B97-8274-4A28-BEB4-4D13F344954F}" dt="2020-10-19T13:54:31.654" v="1155"/>
          <ac:grpSpMkLst>
            <pc:docMk/>
            <pc:sldMk cId="2796040530" sldId="372"/>
            <ac:grpSpMk id="107" creationId="{EC9C7995-1AE2-467A-9340-E142AA2C7138}"/>
          </ac:grpSpMkLst>
        </pc:grpChg>
        <pc:grpChg chg="mod">
          <ac:chgData name="J C" userId="626daae191040345" providerId="LiveId" clId="{2C927B97-8274-4A28-BEB4-4D13F344954F}" dt="2020-10-19T13:54:35.983" v="1164"/>
          <ac:grpSpMkLst>
            <pc:docMk/>
            <pc:sldMk cId="2796040530" sldId="372"/>
            <ac:grpSpMk id="116" creationId="{B8AF66D5-510F-4912-9782-0D7F51225CCF}"/>
          </ac:grpSpMkLst>
        </pc:grp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2" creationId="{2B2C7CE0-48A7-4163-AD8A-C3F60A259EEA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3" creationId="{ADB0C65F-E99D-4E2F-BF57-A9FA885CC27F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4" creationId="{97794DA5-9F16-42A3-A562-409C12D278AF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5" creationId="{844A19F5-1E76-4082-983B-D9DE89DAA470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6" creationId="{9D24B553-B8A2-409C-A40E-669C90FDFAD5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7" creationId="{3DE71457-381D-4F29-9A79-8B22BE760E35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8" creationId="{70FA75ED-9388-42A8-80D9-46C6729688F7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9" creationId="{6F32817B-FB71-44B9-B42E-1E8CE565F13D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10" creationId="{0CBF8C86-B585-41FC-8713-3C7590B9256C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11" creationId="{957959F2-E889-400F-8ED5-D20965AD6433}"/>
          </ac:inkMkLst>
        </pc:inkChg>
        <pc:inkChg chg="add mod">
          <ac:chgData name="J C" userId="626daae191040345" providerId="LiveId" clId="{2C927B97-8274-4A28-BEB4-4D13F344954F}" dt="2020-10-19T13:50:20.895" v="1059"/>
          <ac:inkMkLst>
            <pc:docMk/>
            <pc:sldMk cId="2796040530" sldId="372"/>
            <ac:inkMk id="13" creationId="{E8C7F3C7-E96A-4F1D-9FE1-8C9E0D868217}"/>
          </ac:inkMkLst>
        </pc:inkChg>
        <pc:inkChg chg="add mod">
          <ac:chgData name="J C" userId="626daae191040345" providerId="LiveId" clId="{2C927B97-8274-4A28-BEB4-4D13F344954F}" dt="2020-10-19T13:50:20.895" v="1059"/>
          <ac:inkMkLst>
            <pc:docMk/>
            <pc:sldMk cId="2796040530" sldId="372"/>
            <ac:inkMk id="14" creationId="{260D5088-9737-4638-B787-26C9BA231634}"/>
          </ac:inkMkLst>
        </pc:inkChg>
        <pc:inkChg chg="add mod">
          <ac:chgData name="J C" userId="626daae191040345" providerId="LiveId" clId="{2C927B97-8274-4A28-BEB4-4D13F344954F}" dt="2020-10-19T13:50:20.895" v="1059"/>
          <ac:inkMkLst>
            <pc:docMk/>
            <pc:sldMk cId="2796040530" sldId="372"/>
            <ac:inkMk id="15" creationId="{56D3A051-46B6-42C7-A228-9176ED7FD4B3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17" creationId="{6CE178BF-0019-4D86-A5C8-51E0E00C8C37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18" creationId="{E9A860FB-C1DF-4D28-A0B3-4D5AF6B7F2C0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19" creationId="{3F741292-EF02-4305-B928-F791ED936F20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20" creationId="{26AC8288-1B88-4453-AADA-F1FE05606D67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21" creationId="{EB221DDF-6806-4A46-8291-3D1CC0CB0BCC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22" creationId="{FFBCBDD7-54E7-4F94-9BEC-41AA343CCD78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23" creationId="{FF5F8F5B-7985-429F-B073-D4699EF18E9E}"/>
          </ac:inkMkLst>
        </pc:inkChg>
        <pc:inkChg chg="add mod">
          <ac:chgData name="J C" userId="626daae191040345" providerId="LiveId" clId="{2C927B97-8274-4A28-BEB4-4D13F344954F}" dt="2020-10-19T13:52:14.007" v="1075"/>
          <ac:inkMkLst>
            <pc:docMk/>
            <pc:sldMk cId="2796040530" sldId="372"/>
            <ac:inkMk id="25" creationId="{CC29710F-3F27-4A38-B18A-30DCF2CA167A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27" creationId="{28AF1BCB-660D-4BF7-AAAE-303B33F0AEC9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28" creationId="{E2394FA7-4030-42C2-9DB6-1FFCBD7552EE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30" creationId="{DC7A32CA-13AE-451A-8BDA-F8FBF110F4BA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31" creationId="{FFB499AB-2A13-4FD9-A7CF-6746B86C06C6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32" creationId="{7D556481-A4E7-4AC8-ABF6-9B9972C0AFA2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33" creationId="{69BAE9A1-2AC3-4051-A686-0A7F9422288F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34" creationId="{56267ADA-0A46-4248-A89B-B441DA067187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36" creationId="{7DA50455-BE18-476A-AB57-D54CF9063EFB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37" creationId="{AE47F15D-3A94-4746-8A05-907421C62025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38" creationId="{12AF3A4E-1298-4E05-A165-3AFC4DC1C60C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39" creationId="{BE1A2A7F-F616-44BB-821C-146DB3D1D85E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40" creationId="{C01F4573-E1BE-4170-AA08-0C16BBD69CB3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41" creationId="{A820F0C7-48F2-4767-BB4C-90FBDF2226C6}"/>
          </ac:inkMkLst>
        </pc:inkChg>
        <pc:inkChg chg="add mod">
          <ac:chgData name="J C" userId="626daae191040345" providerId="LiveId" clId="{2C927B97-8274-4A28-BEB4-4D13F344954F}" dt="2020-10-19T13:52:23.794" v="1089"/>
          <ac:inkMkLst>
            <pc:docMk/>
            <pc:sldMk cId="2796040530" sldId="372"/>
            <ac:inkMk id="42" creationId="{2B8FB57B-D1B9-4496-8D2D-C38BC19FE744}"/>
          </ac:inkMkLst>
        </pc:inkChg>
        <pc:inkChg chg="add mod">
          <ac:chgData name="J C" userId="626daae191040345" providerId="LiveId" clId="{2C927B97-8274-4A28-BEB4-4D13F344954F}" dt="2020-10-19T13:53:00.619" v="1122"/>
          <ac:inkMkLst>
            <pc:docMk/>
            <pc:sldMk cId="2796040530" sldId="372"/>
            <ac:inkMk id="44" creationId="{3ABF810E-6630-4A58-B36B-9F89DDF61A45}"/>
          </ac:inkMkLst>
        </pc:inkChg>
        <pc:inkChg chg="add mod">
          <ac:chgData name="J C" userId="626daae191040345" providerId="LiveId" clId="{2C927B97-8274-4A28-BEB4-4D13F344954F}" dt="2020-10-19T13:53:00.619" v="1122"/>
          <ac:inkMkLst>
            <pc:docMk/>
            <pc:sldMk cId="2796040530" sldId="372"/>
            <ac:inkMk id="45" creationId="{4B7E8890-6028-4514-84E0-36B15580A590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47" creationId="{45617EE4-ADAB-4821-9D65-CD41AF23E7B1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48" creationId="{D0E5C2EB-39EA-441B-91A4-524469242ED7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49" creationId="{816AF676-5E89-43DE-A4EC-2AD01FE4B9D2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50" creationId="{FF08799C-7744-4CAC-85B9-E8D0D741EA4C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51" creationId="{54CC0999-37AB-40A1-A5B3-CE012F910280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53" creationId="{F2C91EBA-7617-4A6F-9BB8-A4DF101DF494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54" creationId="{824740B3-9BCE-4F33-B02F-B10A6009B721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55" creationId="{FFDF2929-EFBA-43FC-9B99-CFDC8401CB9C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56" creationId="{D0AB4536-EEB8-4037-B778-2DFDACEC2A04}"/>
          </ac:inkMkLst>
        </pc:inkChg>
        <pc:inkChg chg="add del mod">
          <ac:chgData name="J C" userId="626daae191040345" providerId="LiveId" clId="{2C927B97-8274-4A28-BEB4-4D13F344954F}" dt="2020-10-19T13:52:44.007" v="1106"/>
          <ac:inkMkLst>
            <pc:docMk/>
            <pc:sldMk cId="2796040530" sldId="372"/>
            <ac:inkMk id="57" creationId="{C2ADD257-F5DF-4775-856B-298E671ABE27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59" creationId="{AFD3110B-B185-4E4D-A561-ED6672FFC345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60" creationId="{5E3D37A4-05F8-4BB0-B1F6-F9332E029FB1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61" creationId="{DB4D1EDB-FBC7-4A56-8930-0BA5E98391CA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62" creationId="{FA4FAD98-3794-4859-B1BB-3EDBA1C1D622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63" creationId="{4125A68C-CBB5-4B4C-ADA5-64B8741C91A0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64" creationId="{01FDC8C2-DEE6-4694-B984-1B8552767700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65" creationId="{8FE033C8-991F-4FDB-85FE-BE2B2223146E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67" creationId="{6AEC442E-147C-4547-8FB2-945965D3910A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69" creationId="{CBF1FE05-2B81-4C4E-8518-F83922E42947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70" creationId="{F40862BE-E4E5-4C12-BDFC-2ACD384ECC9C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71" creationId="{4C1BFFD6-96D5-424C-8C00-B986C7577344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72" creationId="{DB27430E-1B6A-41C5-BE02-0008FEB653EB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73" creationId="{18A4C3BD-B032-4481-851F-B70674DE2A07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75" creationId="{6ABBBB48-2B5F-4EBC-97F0-3D3264AF6EE0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77" creationId="{16B07A0D-1989-4E79-9146-C0B530B86CE4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78" creationId="{534D9975-5AC5-4C7A-8630-1C5E83C99603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79" creationId="{BA9B0FD5-2242-4A43-840A-B3FFF1FFF823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80" creationId="{849383CA-A1BB-44E3-84FB-3BBACED3D27B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81" creationId="{CE36753B-6A90-4A5F-8690-03587C90E17A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82" creationId="{2ED719F3-78ED-41F4-893F-080DD09790B3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83" creationId="{607CE284-6649-4501-AF9F-805450F2F9C2}"/>
          </ac:inkMkLst>
        </pc:inkChg>
        <pc:inkChg chg="add mod">
          <ac:chgData name="J C" userId="626daae191040345" providerId="LiveId" clId="{2C927B97-8274-4A28-BEB4-4D13F344954F}" dt="2020-10-19T13:53:12.553" v="1133"/>
          <ac:inkMkLst>
            <pc:docMk/>
            <pc:sldMk cId="2796040530" sldId="372"/>
            <ac:inkMk id="84" creationId="{99DE2170-F248-4EC1-823F-3AAFB25F6E32}"/>
          </ac:inkMkLst>
        </pc:inkChg>
        <pc:inkChg chg="add mod">
          <ac:chgData name="J C" userId="626daae191040345" providerId="LiveId" clId="{2C927B97-8274-4A28-BEB4-4D13F344954F}" dt="2020-10-19T13:53:45.742" v="1138"/>
          <ac:inkMkLst>
            <pc:docMk/>
            <pc:sldMk cId="2796040530" sldId="372"/>
            <ac:inkMk id="87" creationId="{0CFD098B-9D3E-4344-9446-85B65FDE6EB7}"/>
          </ac:inkMkLst>
        </pc:inkChg>
        <pc:inkChg chg="add mod">
          <ac:chgData name="J C" userId="626daae191040345" providerId="LiveId" clId="{2C927B97-8274-4A28-BEB4-4D13F344954F}" dt="2020-10-19T13:53:45.742" v="1138"/>
          <ac:inkMkLst>
            <pc:docMk/>
            <pc:sldMk cId="2796040530" sldId="372"/>
            <ac:inkMk id="88" creationId="{768FEC90-5200-4B1F-B500-A1050E24E023}"/>
          </ac:inkMkLst>
        </pc:inkChg>
        <pc:inkChg chg="add mod">
          <ac:chgData name="J C" userId="626daae191040345" providerId="LiveId" clId="{2C927B97-8274-4A28-BEB4-4D13F344954F}" dt="2020-10-19T13:53:45.742" v="1138"/>
          <ac:inkMkLst>
            <pc:docMk/>
            <pc:sldMk cId="2796040530" sldId="372"/>
            <ac:inkMk id="89" creationId="{ED43C54C-3EEC-4EC2-A813-F838255E83FD}"/>
          </ac:inkMkLst>
        </pc:inkChg>
        <pc:inkChg chg="add mod">
          <ac:chgData name="J C" userId="626daae191040345" providerId="LiveId" clId="{2C927B97-8274-4A28-BEB4-4D13F344954F}" dt="2020-10-19T13:53:45.742" v="1138"/>
          <ac:inkMkLst>
            <pc:docMk/>
            <pc:sldMk cId="2796040530" sldId="372"/>
            <ac:inkMk id="90" creationId="{97717FC0-49BE-4C7A-88CC-B893252D7343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92" creationId="{5B998FF1-E0D7-4BF3-9C3C-F4ADB3897379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93" creationId="{3E17A594-3C4E-4751-B024-975806FF4ED3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95" creationId="{9A569540-3934-4C4D-B8CC-EC2BA799BBAD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96" creationId="{3CDBDB80-59D4-4DCA-8B10-11DFED6528FF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97" creationId="{2C266CC9-3EA9-4404-855F-0D590BA04289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98" creationId="{BA6A885D-8D69-48C9-A255-43AAF9B38BAE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99" creationId="{89A2C597-D29E-4835-8354-8F97B40B8A47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100" creationId="{177D51E5-A3E6-457F-B5FB-F49DA6F73E98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101" creationId="{EC0C9354-448C-4287-BDBA-1807C1372DD7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102" creationId="{A48D05AD-6DA8-4DE4-BFD3-1D775757D603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103" creationId="{A9D86F44-5EAD-4882-A861-188512B27E16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104" creationId="{F1078B91-9087-4C88-90ED-CE04467136EC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105" creationId="{C771D809-451F-4BBF-8F45-2E189A153FE5}"/>
          </ac:inkMkLst>
        </pc:inkChg>
        <pc:inkChg chg="add mod">
          <ac:chgData name="J C" userId="626daae191040345" providerId="LiveId" clId="{2C927B97-8274-4A28-BEB4-4D13F344954F}" dt="2020-10-19T13:54:31.654" v="1155"/>
          <ac:inkMkLst>
            <pc:docMk/>
            <pc:sldMk cId="2796040530" sldId="372"/>
            <ac:inkMk id="106" creationId="{BAFF8618-219F-47AB-B092-7B3C107F1A6A}"/>
          </ac:inkMkLst>
        </pc:inkChg>
        <pc:inkChg chg="add mod">
          <ac:chgData name="J C" userId="626daae191040345" providerId="LiveId" clId="{2C927B97-8274-4A28-BEB4-4D13F344954F}" dt="2020-10-19T13:54:35.983" v="1164"/>
          <ac:inkMkLst>
            <pc:docMk/>
            <pc:sldMk cId="2796040530" sldId="372"/>
            <ac:inkMk id="108" creationId="{7437EA67-9773-4080-A9A2-BA67791F2DE3}"/>
          </ac:inkMkLst>
        </pc:inkChg>
        <pc:inkChg chg="add mod">
          <ac:chgData name="J C" userId="626daae191040345" providerId="LiveId" clId="{2C927B97-8274-4A28-BEB4-4D13F344954F}" dt="2020-10-19T13:54:35.983" v="1164"/>
          <ac:inkMkLst>
            <pc:docMk/>
            <pc:sldMk cId="2796040530" sldId="372"/>
            <ac:inkMk id="109" creationId="{FC070EFC-4AB9-4987-A168-C9C783F28F87}"/>
          </ac:inkMkLst>
        </pc:inkChg>
        <pc:inkChg chg="add mod">
          <ac:chgData name="J C" userId="626daae191040345" providerId="LiveId" clId="{2C927B97-8274-4A28-BEB4-4D13F344954F}" dt="2020-10-19T13:54:35.983" v="1164"/>
          <ac:inkMkLst>
            <pc:docMk/>
            <pc:sldMk cId="2796040530" sldId="372"/>
            <ac:inkMk id="110" creationId="{78DC6AEF-105F-47B6-A917-AA856D53CF87}"/>
          </ac:inkMkLst>
        </pc:inkChg>
        <pc:inkChg chg="add mod">
          <ac:chgData name="J C" userId="626daae191040345" providerId="LiveId" clId="{2C927B97-8274-4A28-BEB4-4D13F344954F}" dt="2020-10-19T13:54:35.983" v="1164"/>
          <ac:inkMkLst>
            <pc:docMk/>
            <pc:sldMk cId="2796040530" sldId="372"/>
            <ac:inkMk id="111" creationId="{15D010AC-A1E5-4C44-8C05-C0CDE59E5818}"/>
          </ac:inkMkLst>
        </pc:inkChg>
        <pc:inkChg chg="add mod">
          <ac:chgData name="J C" userId="626daae191040345" providerId="LiveId" clId="{2C927B97-8274-4A28-BEB4-4D13F344954F}" dt="2020-10-19T13:54:35.983" v="1164"/>
          <ac:inkMkLst>
            <pc:docMk/>
            <pc:sldMk cId="2796040530" sldId="372"/>
            <ac:inkMk id="112" creationId="{927F2136-A278-4238-8A0E-CE5506983D82}"/>
          </ac:inkMkLst>
        </pc:inkChg>
        <pc:inkChg chg="add mod">
          <ac:chgData name="J C" userId="626daae191040345" providerId="LiveId" clId="{2C927B97-8274-4A28-BEB4-4D13F344954F}" dt="2020-10-19T13:54:35.983" v="1164"/>
          <ac:inkMkLst>
            <pc:docMk/>
            <pc:sldMk cId="2796040530" sldId="372"/>
            <ac:inkMk id="113" creationId="{69D53080-B0C2-4020-A039-4E3ABA7EF6A9}"/>
          </ac:inkMkLst>
        </pc:inkChg>
        <pc:inkChg chg="add mod">
          <ac:chgData name="J C" userId="626daae191040345" providerId="LiveId" clId="{2C927B97-8274-4A28-BEB4-4D13F344954F}" dt="2020-10-19T13:54:35.983" v="1164"/>
          <ac:inkMkLst>
            <pc:docMk/>
            <pc:sldMk cId="2796040530" sldId="372"/>
            <ac:inkMk id="114" creationId="{68BE64DE-55F8-49E7-BBB6-0295BAA29DC3}"/>
          </ac:inkMkLst>
        </pc:inkChg>
        <pc:inkChg chg="add mod">
          <ac:chgData name="J C" userId="626daae191040345" providerId="LiveId" clId="{2C927B97-8274-4A28-BEB4-4D13F344954F}" dt="2020-10-19T13:54:35.983" v="1164"/>
          <ac:inkMkLst>
            <pc:docMk/>
            <pc:sldMk cId="2796040530" sldId="372"/>
            <ac:inkMk id="115" creationId="{6434351D-556D-47D9-B765-138D50202ACA}"/>
          </ac:inkMkLst>
        </pc:inkChg>
      </pc:sldChg>
      <pc:sldChg chg="addSp delSp modSp new del mod">
        <pc:chgData name="J C" userId="626daae191040345" providerId="LiveId" clId="{2C927B97-8274-4A28-BEB4-4D13F344954F}" dt="2020-10-19T15:14:51.308" v="1531" actId="47"/>
        <pc:sldMkLst>
          <pc:docMk/>
          <pc:sldMk cId="374258140" sldId="373"/>
        </pc:sldMkLst>
        <pc:grpChg chg="mod">
          <ac:chgData name="J C" userId="626daae191040345" providerId="LiveId" clId="{2C927B97-8274-4A28-BEB4-4D13F344954F}" dt="2020-10-19T15:00:05.186" v="1361"/>
          <ac:grpSpMkLst>
            <pc:docMk/>
            <pc:sldMk cId="374258140" sldId="373"/>
            <ac:grpSpMk id="10" creationId="{602C1DB0-DC01-4368-855A-4F8D3687B0FD}"/>
          </ac:grpSpMkLst>
        </pc:grpChg>
        <pc:grpChg chg="mod">
          <ac:chgData name="J C" userId="626daae191040345" providerId="LiveId" clId="{2C927B97-8274-4A28-BEB4-4D13F344954F}" dt="2020-10-19T15:00:23.846" v="1381"/>
          <ac:grpSpMkLst>
            <pc:docMk/>
            <pc:sldMk cId="374258140" sldId="373"/>
            <ac:grpSpMk id="27" creationId="{BF09D187-16D4-468C-B839-C372F46E130A}"/>
          </ac:grpSpMkLst>
        </pc:grpChg>
        <pc:grpChg chg="del mod">
          <ac:chgData name="J C" userId="626daae191040345" providerId="LiveId" clId="{2C927B97-8274-4A28-BEB4-4D13F344954F}" dt="2020-10-19T15:00:42.239" v="1395"/>
          <ac:grpSpMkLst>
            <pc:docMk/>
            <pc:sldMk cId="374258140" sldId="373"/>
            <ac:grpSpMk id="34" creationId="{7C4F564A-3105-402B-87B0-09AD2316FFF0}"/>
          </ac:grpSpMkLst>
        </pc:grpChg>
        <pc:grpChg chg="del mod">
          <ac:chgData name="J C" userId="626daae191040345" providerId="LiveId" clId="{2C927B97-8274-4A28-BEB4-4D13F344954F}" dt="2020-10-19T15:01:17.896" v="1435"/>
          <ac:grpSpMkLst>
            <pc:docMk/>
            <pc:sldMk cId="374258140" sldId="373"/>
            <ac:grpSpMk id="41" creationId="{531095F4-98DF-4C0D-8961-3CE648A36639}"/>
          </ac:grpSpMkLst>
        </pc:grpChg>
        <pc:grpChg chg="mod">
          <ac:chgData name="J C" userId="626daae191040345" providerId="LiveId" clId="{2C927B97-8274-4A28-BEB4-4D13F344954F}" dt="2020-10-19T15:00:58.107" v="1414"/>
          <ac:grpSpMkLst>
            <pc:docMk/>
            <pc:sldMk cId="374258140" sldId="373"/>
            <ac:grpSpMk id="58" creationId="{34E116EF-CA22-486A-8B75-CFC976EB28C2}"/>
          </ac:grpSpMkLst>
        </pc:grpChg>
        <pc:grpChg chg="mod">
          <ac:chgData name="J C" userId="626daae191040345" providerId="LiveId" clId="{2C927B97-8274-4A28-BEB4-4D13F344954F}" dt="2020-10-19T15:00:58.107" v="1414"/>
          <ac:grpSpMkLst>
            <pc:docMk/>
            <pc:sldMk cId="374258140" sldId="373"/>
            <ac:grpSpMk id="59" creationId="{F696EAE8-B427-4C9F-9BC9-56C4055DD774}"/>
          </ac:grpSpMkLst>
        </pc:grpChg>
        <pc:grpChg chg="mod">
          <ac:chgData name="J C" userId="626daae191040345" providerId="LiveId" clId="{2C927B97-8274-4A28-BEB4-4D13F344954F}" dt="2020-10-19T15:00:58.107" v="1414"/>
          <ac:grpSpMkLst>
            <pc:docMk/>
            <pc:sldMk cId="374258140" sldId="373"/>
            <ac:grpSpMk id="60" creationId="{3BBFDEA2-0DD2-4E81-9EF2-497433F14295}"/>
          </ac:grpSpMkLst>
        </pc:grpChg>
        <pc:grpChg chg="mod">
          <ac:chgData name="J C" userId="626daae191040345" providerId="LiveId" clId="{2C927B97-8274-4A28-BEB4-4D13F344954F}" dt="2020-10-19T15:01:12.076" v="1427"/>
          <ac:grpSpMkLst>
            <pc:docMk/>
            <pc:sldMk cId="374258140" sldId="373"/>
            <ac:grpSpMk id="68" creationId="{6B0A1F25-FD34-4D65-940F-FDA05DEE948D}"/>
          </ac:grpSpMkLst>
        </pc:grpChg>
        <pc:grpChg chg="del mod">
          <ac:chgData name="J C" userId="626daae191040345" providerId="LiveId" clId="{2C927B97-8274-4A28-BEB4-4D13F344954F}" dt="2020-10-19T15:01:46.776" v="1462"/>
          <ac:grpSpMkLst>
            <pc:docMk/>
            <pc:sldMk cId="374258140" sldId="373"/>
            <ac:grpSpMk id="74" creationId="{94DE0B0B-3AD6-47B9-AFAA-8A78C927838D}"/>
          </ac:grpSpMkLst>
        </pc:grpChg>
        <pc:grpChg chg="mod">
          <ac:chgData name="J C" userId="626daae191040345" providerId="LiveId" clId="{2C927B97-8274-4A28-BEB4-4D13F344954F}" dt="2020-10-19T15:01:29.775" v="1444"/>
          <ac:grpSpMkLst>
            <pc:docMk/>
            <pc:sldMk cId="374258140" sldId="373"/>
            <ac:grpSpMk id="83" creationId="{8C5AF4F3-C636-476F-928D-DAEE6A1301C8}"/>
          </ac:grpSpMkLst>
        </pc:grpChg>
        <pc:grpChg chg="mod">
          <ac:chgData name="J C" userId="626daae191040345" providerId="LiveId" clId="{2C927B97-8274-4A28-BEB4-4D13F344954F}" dt="2020-10-19T15:01:29.775" v="1444"/>
          <ac:grpSpMkLst>
            <pc:docMk/>
            <pc:sldMk cId="374258140" sldId="373"/>
            <ac:grpSpMk id="84" creationId="{FBDDC5CC-54B0-470E-AC7F-38368D510E22}"/>
          </ac:grpSpMkLst>
        </pc:grpChg>
        <pc:grpChg chg="mod">
          <ac:chgData name="J C" userId="626daae191040345" providerId="LiveId" clId="{2C927B97-8274-4A28-BEB4-4D13F344954F}" dt="2020-10-19T15:01:41.466" v="1450"/>
          <ac:grpSpMkLst>
            <pc:docMk/>
            <pc:sldMk cId="374258140" sldId="373"/>
            <ac:grpSpMk id="90" creationId="{AA49CC1C-FDC8-4179-985F-E4450C4BEF66}"/>
          </ac:grpSpMkLst>
        </pc:grpChg>
        <pc:grpChg chg="add del mod">
          <ac:chgData name="J C" userId="626daae191040345" providerId="LiveId" clId="{2C927B97-8274-4A28-BEB4-4D13F344954F}" dt="2020-10-19T15:02:17.948" v="1488"/>
          <ac:grpSpMkLst>
            <pc:docMk/>
            <pc:sldMk cId="374258140" sldId="373"/>
            <ac:grpSpMk id="95" creationId="{9EE9B79B-645D-4EC5-97D0-4435CE237405}"/>
          </ac:grpSpMkLst>
        </pc:grpChg>
        <pc:grpChg chg="add del mod">
          <ac:chgData name="J C" userId="626daae191040345" providerId="LiveId" clId="{2C927B97-8274-4A28-BEB4-4D13F344954F}" dt="2020-10-19T15:02:17.948" v="1488"/>
          <ac:grpSpMkLst>
            <pc:docMk/>
            <pc:sldMk cId="374258140" sldId="373"/>
            <ac:grpSpMk id="102" creationId="{69E937A6-C066-4907-ADDF-87255E5374E9}"/>
          </ac:grpSpMkLst>
        </pc:grpChg>
        <pc:grpChg chg="add del mod">
          <ac:chgData name="J C" userId="626daae191040345" providerId="LiveId" clId="{2C927B97-8274-4A28-BEB4-4D13F344954F}" dt="2020-10-19T15:02:17.948" v="1488"/>
          <ac:grpSpMkLst>
            <pc:docMk/>
            <pc:sldMk cId="374258140" sldId="373"/>
            <ac:grpSpMk id="103" creationId="{D4EC8A79-22E9-4A2D-9096-B41A5E9F501B}"/>
          </ac:grpSpMkLst>
        </pc:grpChg>
        <pc:grpChg chg="mod">
          <ac:chgData name="J C" userId="626daae191040345" providerId="LiveId" clId="{2C927B97-8274-4A28-BEB4-4D13F344954F}" dt="2020-10-19T15:01:57.731" v="1469"/>
          <ac:grpSpMkLst>
            <pc:docMk/>
            <pc:sldMk cId="374258140" sldId="373"/>
            <ac:grpSpMk id="106" creationId="{D7DA82FC-18DB-4AF0-A73B-9DFB58C3DD4E}"/>
          </ac:grpSpMkLst>
        </pc:grpChg>
        <pc:grpChg chg="del mod">
          <ac:chgData name="J C" userId="626daae191040345" providerId="LiveId" clId="{2C927B97-8274-4A28-BEB4-4D13F344954F}" dt="2020-10-19T15:02:17.948" v="1488"/>
          <ac:grpSpMkLst>
            <pc:docMk/>
            <pc:sldMk cId="374258140" sldId="373"/>
            <ac:grpSpMk id="113" creationId="{EC6807C4-AF01-4B9A-BB12-1E8315287F99}"/>
          </ac:grpSpMkLst>
        </pc:grpChg>
        <pc:grpChg chg="del mod">
          <ac:chgData name="J C" userId="626daae191040345" providerId="LiveId" clId="{2C927B97-8274-4A28-BEB4-4D13F344954F}" dt="2020-10-19T15:02:17.948" v="1488"/>
          <ac:grpSpMkLst>
            <pc:docMk/>
            <pc:sldMk cId="374258140" sldId="373"/>
            <ac:grpSpMk id="121" creationId="{F09A3DD7-E525-403B-84AA-932076B3BC87}"/>
          </ac:grpSpMkLst>
        </pc:grpChg>
        <pc:grpChg chg="del mod">
          <ac:chgData name="J C" userId="626daae191040345" providerId="LiveId" clId="{2C927B97-8274-4A28-BEB4-4D13F344954F}" dt="2020-10-19T15:02:17.948" v="1488"/>
          <ac:grpSpMkLst>
            <pc:docMk/>
            <pc:sldMk cId="374258140" sldId="373"/>
            <ac:grpSpMk id="124" creationId="{E68DE1E9-47F4-4406-B921-989FC0848058}"/>
          </ac:grpSpMkLst>
        </pc:grpChg>
        <pc:grpChg chg="mod">
          <ac:chgData name="J C" userId="626daae191040345" providerId="LiveId" clId="{2C927B97-8274-4A28-BEB4-4D13F344954F}" dt="2020-10-19T15:02:17.948" v="1488"/>
          <ac:grpSpMkLst>
            <pc:docMk/>
            <pc:sldMk cId="374258140" sldId="373"/>
            <ac:grpSpMk id="126" creationId="{DB4FF5AA-9F66-43F1-A934-61F454F5BD74}"/>
          </ac:grpSpMkLst>
        </pc:grpChg>
        <pc:grpChg chg="del mod">
          <ac:chgData name="J C" userId="626daae191040345" providerId="LiveId" clId="{2C927B97-8274-4A28-BEB4-4D13F344954F}" dt="2020-10-19T15:02:41.539" v="1502"/>
          <ac:grpSpMkLst>
            <pc:docMk/>
            <pc:sldMk cId="374258140" sldId="373"/>
            <ac:grpSpMk id="134" creationId="{8B5C72F5-9A6F-4407-8A2D-9E5C7E4D2332}"/>
          </ac:grpSpMkLst>
        </pc:grpChg>
        <pc:grpChg chg="del mod">
          <ac:chgData name="J C" userId="626daae191040345" providerId="LiveId" clId="{2C927B97-8274-4A28-BEB4-4D13F344954F}" dt="2020-10-19T15:03:18.071" v="1517"/>
          <ac:grpSpMkLst>
            <pc:docMk/>
            <pc:sldMk cId="374258140" sldId="373"/>
            <ac:grpSpMk id="140" creationId="{6D16D0F4-F0AC-4A0D-AE57-11A22DDB85E2}"/>
          </ac:grpSpMkLst>
        </pc:grpChg>
        <pc:grpChg chg="add del mod">
          <ac:chgData name="J C" userId="626daae191040345" providerId="LiveId" clId="{2C927B97-8274-4A28-BEB4-4D13F344954F}" dt="2020-10-19T15:03:18.071" v="1517"/>
          <ac:grpSpMkLst>
            <pc:docMk/>
            <pc:sldMk cId="374258140" sldId="373"/>
            <ac:grpSpMk id="148" creationId="{645CBBFE-D0BA-47B7-AA4E-90313B389F75}"/>
          </ac:grpSpMkLst>
        </pc:grpChg>
        <pc:grpChg chg="mod">
          <ac:chgData name="J C" userId="626daae191040345" providerId="LiveId" clId="{2C927B97-8274-4A28-BEB4-4D13F344954F}" dt="2020-10-19T15:03:08.483" v="1515"/>
          <ac:grpSpMkLst>
            <pc:docMk/>
            <pc:sldMk cId="374258140" sldId="373"/>
            <ac:grpSpMk id="151" creationId="{C2BF67FE-85C2-4AC5-AB1E-3C9C3F7317C3}"/>
          </ac:grpSpMkLst>
        </pc:grpChg>
        <pc:grpChg chg="mod">
          <ac:chgData name="J C" userId="626daae191040345" providerId="LiveId" clId="{2C927B97-8274-4A28-BEB4-4D13F344954F}" dt="2020-10-19T15:03:18.071" v="1517"/>
          <ac:grpSpMkLst>
            <pc:docMk/>
            <pc:sldMk cId="374258140" sldId="373"/>
            <ac:grpSpMk id="153" creationId="{85EC1293-4F10-4BE4-BF1F-4CE2CDA27760}"/>
          </ac:grpSpMkLst>
        </pc:grpChg>
        <pc:grpChg chg="mod">
          <ac:chgData name="J C" userId="626daae191040345" providerId="LiveId" clId="{2C927B97-8274-4A28-BEB4-4D13F344954F}" dt="2020-10-19T15:04:27.990" v="1529"/>
          <ac:grpSpMkLst>
            <pc:docMk/>
            <pc:sldMk cId="374258140" sldId="373"/>
            <ac:grpSpMk id="163" creationId="{FC22E271-0ABF-4394-B188-220F19472841}"/>
          </ac:grpSpMkLst>
        </pc:grpChg>
        <pc:inkChg chg="add">
          <ac:chgData name="J C" userId="626daae191040345" providerId="LiveId" clId="{2C927B97-8274-4A28-BEB4-4D13F344954F}" dt="2020-10-19T14:59:47.144" v="1349" actId="9405"/>
          <ac:inkMkLst>
            <pc:docMk/>
            <pc:sldMk cId="374258140" sldId="373"/>
            <ac:inkMk id="2" creationId="{1C22B607-3FE2-416F-B2EC-9094DCD8AE26}"/>
          </ac:inkMkLst>
        </pc:inkChg>
        <pc:inkChg chg="add mod">
          <ac:chgData name="J C" userId="626daae191040345" providerId="LiveId" clId="{2C927B97-8274-4A28-BEB4-4D13F344954F}" dt="2020-10-19T15:01:46.776" v="1462"/>
          <ac:inkMkLst>
            <pc:docMk/>
            <pc:sldMk cId="374258140" sldId="373"/>
            <ac:inkMk id="3" creationId="{4E64DBF9-293E-4987-A015-655BBA00C86D}"/>
          </ac:inkMkLst>
        </pc:inkChg>
        <pc:inkChg chg="add mod">
          <ac:chgData name="J C" userId="626daae191040345" providerId="LiveId" clId="{2C927B97-8274-4A28-BEB4-4D13F344954F}" dt="2020-10-19T15:01:46.776" v="1462"/>
          <ac:inkMkLst>
            <pc:docMk/>
            <pc:sldMk cId="374258140" sldId="373"/>
            <ac:inkMk id="4" creationId="{F2866A99-9A18-48FE-8166-6339634EEFEB}"/>
          </ac:inkMkLst>
        </pc:inkChg>
        <pc:inkChg chg="add del mod">
          <ac:chgData name="J C" userId="626daae191040345" providerId="LiveId" clId="{2C927B97-8274-4A28-BEB4-4D13F344954F}" dt="2020-10-19T15:00:06.290" v="1365" actId="9405"/>
          <ac:inkMkLst>
            <pc:docMk/>
            <pc:sldMk cId="374258140" sldId="373"/>
            <ac:inkMk id="5" creationId="{924C3154-18A7-44B3-A855-A411735C11FE}"/>
          </ac:inkMkLst>
        </pc:inkChg>
        <pc:inkChg chg="add del mod">
          <ac:chgData name="J C" userId="626daae191040345" providerId="LiveId" clId="{2C927B97-8274-4A28-BEB4-4D13F344954F}" dt="2020-10-19T15:00:06.042" v="1364" actId="9405"/>
          <ac:inkMkLst>
            <pc:docMk/>
            <pc:sldMk cId="374258140" sldId="373"/>
            <ac:inkMk id="6" creationId="{79EAF253-150C-434C-B02B-87DB307CC040}"/>
          </ac:inkMkLst>
        </pc:inkChg>
        <pc:inkChg chg="add del mod">
          <ac:chgData name="J C" userId="626daae191040345" providerId="LiveId" clId="{2C927B97-8274-4A28-BEB4-4D13F344954F}" dt="2020-10-19T15:00:05.803" v="1363" actId="9405"/>
          <ac:inkMkLst>
            <pc:docMk/>
            <pc:sldMk cId="374258140" sldId="373"/>
            <ac:inkMk id="7" creationId="{8D54941B-FCE4-4B9B-9CC4-85FBF361E2CE}"/>
          </ac:inkMkLst>
        </pc:inkChg>
        <pc:inkChg chg="add del mod">
          <ac:chgData name="J C" userId="626daae191040345" providerId="LiveId" clId="{2C927B97-8274-4A28-BEB4-4D13F344954F}" dt="2020-10-19T15:00:05.513" v="1362" actId="9405"/>
          <ac:inkMkLst>
            <pc:docMk/>
            <pc:sldMk cId="374258140" sldId="373"/>
            <ac:inkMk id="8" creationId="{29E1822C-BB8F-4F8C-A0D2-8B57CFB7A5DA}"/>
          </ac:inkMkLst>
        </pc:inkChg>
        <pc:inkChg chg="add del mod">
          <ac:chgData name="J C" userId="626daae191040345" providerId="LiveId" clId="{2C927B97-8274-4A28-BEB4-4D13F344954F}" dt="2020-10-19T15:00:05.186" v="1361"/>
          <ac:inkMkLst>
            <pc:docMk/>
            <pc:sldMk cId="374258140" sldId="373"/>
            <ac:inkMk id="9" creationId="{0047FB01-07F2-4C59-B432-6E65CDE99738}"/>
          </ac:inkMkLst>
        </pc:inkChg>
        <pc:inkChg chg="add del">
          <ac:chgData name="J C" userId="626daae191040345" providerId="LiveId" clId="{2C927B97-8274-4A28-BEB4-4D13F344954F}" dt="2020-10-19T15:00:04.754" v="1359" actId="9405"/>
          <ac:inkMkLst>
            <pc:docMk/>
            <pc:sldMk cId="374258140" sldId="373"/>
            <ac:inkMk id="11" creationId="{067F5E21-A56F-4ABE-A6D8-DCD2437D4300}"/>
          </ac:inkMkLst>
        </pc:inkChg>
        <pc:inkChg chg="add">
          <ac:chgData name="J C" userId="626daae191040345" providerId="LiveId" clId="{2C927B97-8274-4A28-BEB4-4D13F344954F}" dt="2020-10-19T15:00:10.231" v="1366" actId="9405"/>
          <ac:inkMkLst>
            <pc:docMk/>
            <pc:sldMk cId="374258140" sldId="373"/>
            <ac:inkMk id="12" creationId="{B09A2565-5367-4054-B879-43F73FA882C5}"/>
          </ac:inkMkLst>
        </pc:inkChg>
        <pc:inkChg chg="add">
          <ac:chgData name="J C" userId="626daae191040345" providerId="LiveId" clId="{2C927B97-8274-4A28-BEB4-4D13F344954F}" dt="2020-10-19T15:00:12.215" v="1367" actId="9405"/>
          <ac:inkMkLst>
            <pc:docMk/>
            <pc:sldMk cId="374258140" sldId="373"/>
            <ac:inkMk id="13" creationId="{9F08CCF9-4C60-474D-8F0F-3E13660E8FEC}"/>
          </ac:inkMkLst>
        </pc:inkChg>
        <pc:inkChg chg="add">
          <ac:chgData name="J C" userId="626daae191040345" providerId="LiveId" clId="{2C927B97-8274-4A28-BEB4-4D13F344954F}" dt="2020-10-19T15:00:13.569" v="1368" actId="9405"/>
          <ac:inkMkLst>
            <pc:docMk/>
            <pc:sldMk cId="374258140" sldId="373"/>
            <ac:inkMk id="14" creationId="{6DAF5EC6-044A-4347-B7E7-6A84AE8F4838}"/>
          </ac:inkMkLst>
        </pc:inkChg>
        <pc:inkChg chg="add mod">
          <ac:chgData name="J C" userId="626daae191040345" providerId="LiveId" clId="{2C927B97-8274-4A28-BEB4-4D13F344954F}" dt="2020-10-19T15:00:23.846" v="1381"/>
          <ac:inkMkLst>
            <pc:docMk/>
            <pc:sldMk cId="374258140" sldId="373"/>
            <ac:inkMk id="15" creationId="{9C588D94-8BC4-4EE4-B154-453EBDF34286}"/>
          </ac:inkMkLst>
        </pc:inkChg>
        <pc:inkChg chg="add mod">
          <ac:chgData name="J C" userId="626daae191040345" providerId="LiveId" clId="{2C927B97-8274-4A28-BEB4-4D13F344954F}" dt="2020-10-19T15:00:23.846" v="1381"/>
          <ac:inkMkLst>
            <pc:docMk/>
            <pc:sldMk cId="374258140" sldId="373"/>
            <ac:inkMk id="16" creationId="{F5DBAC08-B59B-411F-9F22-D2A9C102B69B}"/>
          </ac:inkMkLst>
        </pc:inkChg>
        <pc:inkChg chg="add mod">
          <ac:chgData name="J C" userId="626daae191040345" providerId="LiveId" clId="{2C927B97-8274-4A28-BEB4-4D13F344954F}" dt="2020-10-19T15:00:23.846" v="1381"/>
          <ac:inkMkLst>
            <pc:docMk/>
            <pc:sldMk cId="374258140" sldId="373"/>
            <ac:inkMk id="17" creationId="{8A8ED109-C0CE-4333-BFE2-48718F6C2C43}"/>
          </ac:inkMkLst>
        </pc:inkChg>
        <pc:inkChg chg="add mod">
          <ac:chgData name="J C" userId="626daae191040345" providerId="LiveId" clId="{2C927B97-8274-4A28-BEB4-4D13F344954F}" dt="2020-10-19T15:00:23.846" v="1381"/>
          <ac:inkMkLst>
            <pc:docMk/>
            <pc:sldMk cId="374258140" sldId="373"/>
            <ac:inkMk id="18" creationId="{CB470DE3-11F7-4E8E-BB54-4C9EC5EFFCB9}"/>
          </ac:inkMkLst>
        </pc:inkChg>
        <pc:inkChg chg="add mod">
          <ac:chgData name="J C" userId="626daae191040345" providerId="LiveId" clId="{2C927B97-8274-4A28-BEB4-4D13F344954F}" dt="2020-10-19T15:00:23.846" v="1381"/>
          <ac:inkMkLst>
            <pc:docMk/>
            <pc:sldMk cId="374258140" sldId="373"/>
            <ac:inkMk id="19" creationId="{DC78DE26-B3E1-42FB-A750-8BBE14EAE5D2}"/>
          </ac:inkMkLst>
        </pc:inkChg>
        <pc:inkChg chg="add mod">
          <ac:chgData name="J C" userId="626daae191040345" providerId="LiveId" clId="{2C927B97-8274-4A28-BEB4-4D13F344954F}" dt="2020-10-19T15:00:23.846" v="1381"/>
          <ac:inkMkLst>
            <pc:docMk/>
            <pc:sldMk cId="374258140" sldId="373"/>
            <ac:inkMk id="20" creationId="{6D4C9BD4-3208-45E1-A8BF-7F6D9B01678B}"/>
          </ac:inkMkLst>
        </pc:inkChg>
        <pc:inkChg chg="add mod">
          <ac:chgData name="J C" userId="626daae191040345" providerId="LiveId" clId="{2C927B97-8274-4A28-BEB4-4D13F344954F}" dt="2020-10-19T15:00:23.846" v="1381"/>
          <ac:inkMkLst>
            <pc:docMk/>
            <pc:sldMk cId="374258140" sldId="373"/>
            <ac:inkMk id="21" creationId="{507E139F-5EF6-4F79-9A59-7A5498FF6CA1}"/>
          </ac:inkMkLst>
        </pc:inkChg>
        <pc:inkChg chg="add mod">
          <ac:chgData name="J C" userId="626daae191040345" providerId="LiveId" clId="{2C927B97-8274-4A28-BEB4-4D13F344954F}" dt="2020-10-19T15:00:23.846" v="1381"/>
          <ac:inkMkLst>
            <pc:docMk/>
            <pc:sldMk cId="374258140" sldId="373"/>
            <ac:inkMk id="22" creationId="{55BE9F53-85ED-4580-B799-F76ED4844F76}"/>
          </ac:inkMkLst>
        </pc:inkChg>
        <pc:inkChg chg="add mod">
          <ac:chgData name="J C" userId="626daae191040345" providerId="LiveId" clId="{2C927B97-8274-4A28-BEB4-4D13F344954F}" dt="2020-10-19T15:00:23.846" v="1381"/>
          <ac:inkMkLst>
            <pc:docMk/>
            <pc:sldMk cId="374258140" sldId="373"/>
            <ac:inkMk id="23" creationId="{1DDCF772-1B37-4A24-BCBD-AA4C956F8F58}"/>
          </ac:inkMkLst>
        </pc:inkChg>
        <pc:inkChg chg="add mod">
          <ac:chgData name="J C" userId="626daae191040345" providerId="LiveId" clId="{2C927B97-8274-4A28-BEB4-4D13F344954F}" dt="2020-10-19T15:00:23.846" v="1381"/>
          <ac:inkMkLst>
            <pc:docMk/>
            <pc:sldMk cId="374258140" sldId="373"/>
            <ac:inkMk id="24" creationId="{2974E184-1284-4B53-B5E0-C772D46CA0F8}"/>
          </ac:inkMkLst>
        </pc:inkChg>
        <pc:inkChg chg="add mod">
          <ac:chgData name="J C" userId="626daae191040345" providerId="LiveId" clId="{2C927B97-8274-4A28-BEB4-4D13F344954F}" dt="2020-10-19T15:00:23.846" v="1381"/>
          <ac:inkMkLst>
            <pc:docMk/>
            <pc:sldMk cId="374258140" sldId="373"/>
            <ac:inkMk id="25" creationId="{89062F8D-952E-4999-8AD7-523EE30AFACC}"/>
          </ac:inkMkLst>
        </pc:inkChg>
        <pc:inkChg chg="add mod">
          <ac:chgData name="J C" userId="626daae191040345" providerId="LiveId" clId="{2C927B97-8274-4A28-BEB4-4D13F344954F}" dt="2020-10-19T15:00:23.846" v="1381"/>
          <ac:inkMkLst>
            <pc:docMk/>
            <pc:sldMk cId="374258140" sldId="373"/>
            <ac:inkMk id="26" creationId="{3C1E23A6-DFA1-42D9-BD38-AC892BCE30AD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28" creationId="{8014DC93-2EF2-450E-A3D7-138C2B6C60F2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29" creationId="{1372AEE3-0F3D-4B5B-9FA0-340834ED83FE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30" creationId="{6E003D4A-ECB4-44F1-ABA4-7B83117E496C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31" creationId="{5292971E-51CE-4826-88C7-7FC70A65ABAE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32" creationId="{C66A7502-AE05-4938-9A41-D5546135B46C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33" creationId="{783D1F07-ECC4-4AF3-A3EB-958A83E8D7D3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35" creationId="{D4066AFA-816F-4041-9668-831FE5233BE3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36" creationId="{5CA66064-6B0B-4331-B400-A57123E95098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37" creationId="{3F515A43-5022-47FD-9CF1-9706DD857A73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38" creationId="{702E0B4E-E765-426D-BFAB-DD78F3711EC8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39" creationId="{8991102E-A2D4-43AC-9286-E2BE5AC530D4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40" creationId="{695122B8-4327-424E-9590-9C0357332DE0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42" creationId="{B4B0A500-F878-45E2-97DD-F0519959676B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43" creationId="{904896AA-F028-4A6F-BBDA-2BFE6DA22F65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44" creationId="{2E374246-3D98-4C13-8B19-8538AC65984A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45" creationId="{A98F0250-34D4-4C81-AC18-5EAE4C88CD28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46" creationId="{058878C6-3243-42F6-ADEE-3F892D9F6B94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47" creationId="{19EE4D85-9F13-41F0-BC4F-CC74328C4484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48" creationId="{FABC5324-E488-4BC9-BDA2-DB098D04C74E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49" creationId="{69C0A996-9E8E-4B9A-8F37-EBF95C457F9D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50" creationId="{86B73BA0-F72D-47FC-B8BD-FFAE79DECFF6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51" creationId="{593D5CEE-3789-4C18-A90E-FCEF3274D474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52" creationId="{60EC21E7-02D7-4227-A1F7-C5B5811416DF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53" creationId="{4A259EE2-081A-4889-8B42-D8494C2DD9BF}"/>
          </ac:inkMkLst>
        </pc:inkChg>
        <pc:inkChg chg="add del mod">
          <ac:chgData name="J C" userId="626daae191040345" providerId="LiveId" clId="{2C927B97-8274-4A28-BEB4-4D13F344954F}" dt="2020-10-19T15:00:59.762" v="1417" actId="9405"/>
          <ac:inkMkLst>
            <pc:docMk/>
            <pc:sldMk cId="374258140" sldId="373"/>
            <ac:inkMk id="54" creationId="{75C630BC-9533-4884-A601-1B7E99224DDC}"/>
          </ac:inkMkLst>
        </pc:inkChg>
        <pc:inkChg chg="add del mod">
          <ac:chgData name="J C" userId="626daae191040345" providerId="LiveId" clId="{2C927B97-8274-4A28-BEB4-4D13F344954F}" dt="2020-10-19T15:00:59.169" v="1416" actId="9405"/>
          <ac:inkMkLst>
            <pc:docMk/>
            <pc:sldMk cId="374258140" sldId="373"/>
            <ac:inkMk id="55" creationId="{4377B580-75D8-45D2-9671-3CAF4D9B3818}"/>
          </ac:inkMkLst>
        </pc:inkChg>
        <pc:inkChg chg="add del mod">
          <ac:chgData name="J C" userId="626daae191040345" providerId="LiveId" clId="{2C927B97-8274-4A28-BEB4-4D13F344954F}" dt="2020-10-19T15:00:58.641" v="1415" actId="9405"/>
          <ac:inkMkLst>
            <pc:docMk/>
            <pc:sldMk cId="374258140" sldId="373"/>
            <ac:inkMk id="56" creationId="{5C52D52E-2CA2-4DEA-8010-62CBE17D7125}"/>
          </ac:inkMkLst>
        </pc:inkChg>
        <pc:inkChg chg="add del mod">
          <ac:chgData name="J C" userId="626daae191040345" providerId="LiveId" clId="{2C927B97-8274-4A28-BEB4-4D13F344954F}" dt="2020-10-19T15:00:58.107" v="1414"/>
          <ac:inkMkLst>
            <pc:docMk/>
            <pc:sldMk cId="374258140" sldId="373"/>
            <ac:inkMk id="57" creationId="{BE849C29-8AD8-43F9-A136-9B571A42B0FD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61" creationId="{5E43B827-017B-48C8-94E3-2E8D825D20D1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62" creationId="{179DDED2-E063-483B-A833-72EAB16087AF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63" creationId="{DCBC4F60-D0FE-492C-A564-8F14F89B3481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64" creationId="{57651A12-7505-45E4-BE33-D2812DCB4768}"/>
          </ac:inkMkLst>
        </pc:inkChg>
        <pc:inkChg chg="add del mod">
          <ac:chgData name="J C" userId="626daae191040345" providerId="LiveId" clId="{2C927B97-8274-4A28-BEB4-4D13F344954F}" dt="2020-10-19T15:01:12.586" v="1429" actId="9405"/>
          <ac:inkMkLst>
            <pc:docMk/>
            <pc:sldMk cId="374258140" sldId="373"/>
            <ac:inkMk id="65" creationId="{105BFDA8-917F-4A01-898A-37A4EA38AE2B}"/>
          </ac:inkMkLst>
        </pc:inkChg>
        <pc:inkChg chg="add del mod">
          <ac:chgData name="J C" userId="626daae191040345" providerId="LiveId" clId="{2C927B97-8274-4A28-BEB4-4D13F344954F}" dt="2020-10-19T15:01:12.320" v="1428" actId="9405"/>
          <ac:inkMkLst>
            <pc:docMk/>
            <pc:sldMk cId="374258140" sldId="373"/>
            <ac:inkMk id="66" creationId="{D4F566BC-8546-4377-93C3-1A0F88F7FF58}"/>
          </ac:inkMkLst>
        </pc:inkChg>
        <pc:inkChg chg="add del mod">
          <ac:chgData name="J C" userId="626daae191040345" providerId="LiveId" clId="{2C927B97-8274-4A28-BEB4-4D13F344954F}" dt="2020-10-19T15:01:12.076" v="1427"/>
          <ac:inkMkLst>
            <pc:docMk/>
            <pc:sldMk cId="374258140" sldId="373"/>
            <ac:inkMk id="67" creationId="{455081BA-B15F-4009-912B-49198128CC6F}"/>
          </ac:inkMkLst>
        </pc:inkChg>
        <pc:inkChg chg="add mod">
          <ac:chgData name="J C" userId="626daae191040345" providerId="LiveId" clId="{2C927B97-8274-4A28-BEB4-4D13F344954F}" dt="2020-10-19T15:01:46.776" v="1462"/>
          <ac:inkMkLst>
            <pc:docMk/>
            <pc:sldMk cId="374258140" sldId="373"/>
            <ac:inkMk id="69" creationId="{5DAC4546-BA4F-43BE-BF30-567A532D6FFD}"/>
          </ac:inkMkLst>
        </pc:inkChg>
        <pc:inkChg chg="add mod">
          <ac:chgData name="J C" userId="626daae191040345" providerId="LiveId" clId="{2C927B97-8274-4A28-BEB4-4D13F344954F}" dt="2020-10-19T15:01:46.776" v="1462"/>
          <ac:inkMkLst>
            <pc:docMk/>
            <pc:sldMk cId="374258140" sldId="373"/>
            <ac:inkMk id="70" creationId="{812D11D3-AE0C-4788-94E1-FFAB3A7E83D3}"/>
          </ac:inkMkLst>
        </pc:inkChg>
        <pc:inkChg chg="add mod">
          <ac:chgData name="J C" userId="626daae191040345" providerId="LiveId" clId="{2C927B97-8274-4A28-BEB4-4D13F344954F}" dt="2020-10-19T15:01:46.776" v="1462"/>
          <ac:inkMkLst>
            <pc:docMk/>
            <pc:sldMk cId="374258140" sldId="373"/>
            <ac:inkMk id="71" creationId="{12F86F5F-C9D2-45C7-B261-B9549CAC4990}"/>
          </ac:inkMkLst>
        </pc:inkChg>
        <pc:inkChg chg="add mod">
          <ac:chgData name="J C" userId="626daae191040345" providerId="LiveId" clId="{2C927B97-8274-4A28-BEB4-4D13F344954F}" dt="2020-10-19T15:01:46.776" v="1462"/>
          <ac:inkMkLst>
            <pc:docMk/>
            <pc:sldMk cId="374258140" sldId="373"/>
            <ac:inkMk id="72" creationId="{C9E33283-79B2-47F5-B0D4-809ECF45F3F7}"/>
          </ac:inkMkLst>
        </pc:inkChg>
        <pc:inkChg chg="add mod">
          <ac:chgData name="J C" userId="626daae191040345" providerId="LiveId" clId="{2C927B97-8274-4A28-BEB4-4D13F344954F}" dt="2020-10-19T15:01:46.776" v="1462"/>
          <ac:inkMkLst>
            <pc:docMk/>
            <pc:sldMk cId="374258140" sldId="373"/>
            <ac:inkMk id="73" creationId="{F592C7A7-C688-40E9-B813-434ADED8B5B5}"/>
          </ac:inkMkLst>
        </pc:inkChg>
        <pc:inkChg chg="add">
          <ac:chgData name="J C" userId="626daae191040345" providerId="LiveId" clId="{2C927B97-8274-4A28-BEB4-4D13F344954F}" dt="2020-10-19T15:01:23.030" v="1436" actId="9405"/>
          <ac:inkMkLst>
            <pc:docMk/>
            <pc:sldMk cId="374258140" sldId="373"/>
            <ac:inkMk id="75" creationId="{BE95620E-60B6-4030-A80B-0041670A8EC9}"/>
          </ac:inkMkLst>
        </pc:inkChg>
        <pc:inkChg chg="add mod">
          <ac:chgData name="J C" userId="626daae191040345" providerId="LiveId" clId="{2C927B97-8274-4A28-BEB4-4D13F344954F}" dt="2020-10-19T15:01:29.775" v="1444"/>
          <ac:inkMkLst>
            <pc:docMk/>
            <pc:sldMk cId="374258140" sldId="373"/>
            <ac:inkMk id="76" creationId="{4E19398C-56B2-4AA5-B213-361E2EDBDFCF}"/>
          </ac:inkMkLst>
        </pc:inkChg>
        <pc:inkChg chg="add mod">
          <ac:chgData name="J C" userId="626daae191040345" providerId="LiveId" clId="{2C927B97-8274-4A28-BEB4-4D13F344954F}" dt="2020-10-19T15:01:29.775" v="1444"/>
          <ac:inkMkLst>
            <pc:docMk/>
            <pc:sldMk cId="374258140" sldId="373"/>
            <ac:inkMk id="77" creationId="{5E95BC2F-3BFC-47C9-83E4-130D008D225D}"/>
          </ac:inkMkLst>
        </pc:inkChg>
        <pc:inkChg chg="add mod">
          <ac:chgData name="J C" userId="626daae191040345" providerId="LiveId" clId="{2C927B97-8274-4A28-BEB4-4D13F344954F}" dt="2020-10-19T15:01:29.775" v="1444"/>
          <ac:inkMkLst>
            <pc:docMk/>
            <pc:sldMk cId="374258140" sldId="373"/>
            <ac:inkMk id="78" creationId="{224417A7-D13E-4B9C-A113-D9269E27981F}"/>
          </ac:inkMkLst>
        </pc:inkChg>
        <pc:inkChg chg="add mod">
          <ac:chgData name="J C" userId="626daae191040345" providerId="LiveId" clId="{2C927B97-8274-4A28-BEB4-4D13F344954F}" dt="2020-10-19T15:01:29.775" v="1444"/>
          <ac:inkMkLst>
            <pc:docMk/>
            <pc:sldMk cId="374258140" sldId="373"/>
            <ac:inkMk id="79" creationId="{F0B44665-F57A-4134-B79D-D9ABF52C73F9}"/>
          </ac:inkMkLst>
        </pc:inkChg>
        <pc:inkChg chg="add mod">
          <ac:chgData name="J C" userId="626daae191040345" providerId="LiveId" clId="{2C927B97-8274-4A28-BEB4-4D13F344954F}" dt="2020-10-19T15:01:29.775" v="1444"/>
          <ac:inkMkLst>
            <pc:docMk/>
            <pc:sldMk cId="374258140" sldId="373"/>
            <ac:inkMk id="80" creationId="{043A9882-A326-4813-A039-0F5A895FB78B}"/>
          </ac:inkMkLst>
        </pc:inkChg>
        <pc:inkChg chg="add mod">
          <ac:chgData name="J C" userId="626daae191040345" providerId="LiveId" clId="{2C927B97-8274-4A28-BEB4-4D13F344954F}" dt="2020-10-19T15:01:29.775" v="1444"/>
          <ac:inkMkLst>
            <pc:docMk/>
            <pc:sldMk cId="374258140" sldId="373"/>
            <ac:inkMk id="81" creationId="{04FA4B3A-9292-40A3-B085-6A91F1F2AA29}"/>
          </ac:inkMkLst>
        </pc:inkChg>
        <pc:inkChg chg="add mod">
          <ac:chgData name="J C" userId="626daae191040345" providerId="LiveId" clId="{2C927B97-8274-4A28-BEB4-4D13F344954F}" dt="2020-10-19T15:01:29.775" v="1444"/>
          <ac:inkMkLst>
            <pc:docMk/>
            <pc:sldMk cId="374258140" sldId="373"/>
            <ac:inkMk id="82" creationId="{D5D79C56-7AD6-4D6B-A84E-BE5DE6F03CFC}"/>
          </ac:inkMkLst>
        </pc:inkChg>
        <pc:inkChg chg="add">
          <ac:chgData name="J C" userId="626daae191040345" providerId="LiveId" clId="{2C927B97-8274-4A28-BEB4-4D13F344954F}" dt="2020-10-19T15:01:37.315" v="1445" actId="9405"/>
          <ac:inkMkLst>
            <pc:docMk/>
            <pc:sldMk cId="374258140" sldId="373"/>
            <ac:inkMk id="85" creationId="{54F7EB0E-E504-4592-93FD-78A49224CFCD}"/>
          </ac:inkMkLst>
        </pc:inkChg>
        <pc:inkChg chg="add mod">
          <ac:chgData name="J C" userId="626daae191040345" providerId="LiveId" clId="{2C927B97-8274-4A28-BEB4-4D13F344954F}" dt="2020-10-19T15:01:41.466" v="1450"/>
          <ac:inkMkLst>
            <pc:docMk/>
            <pc:sldMk cId="374258140" sldId="373"/>
            <ac:inkMk id="86" creationId="{11F10E99-C9A5-4703-9D00-F65306B69628}"/>
          </ac:inkMkLst>
        </pc:inkChg>
        <pc:inkChg chg="add mod">
          <ac:chgData name="J C" userId="626daae191040345" providerId="LiveId" clId="{2C927B97-8274-4A28-BEB4-4D13F344954F}" dt="2020-10-19T15:01:41.466" v="1450"/>
          <ac:inkMkLst>
            <pc:docMk/>
            <pc:sldMk cId="374258140" sldId="373"/>
            <ac:inkMk id="87" creationId="{538A17CA-D989-4779-8225-D8F054BFD003}"/>
          </ac:inkMkLst>
        </pc:inkChg>
        <pc:inkChg chg="add mod">
          <ac:chgData name="J C" userId="626daae191040345" providerId="LiveId" clId="{2C927B97-8274-4A28-BEB4-4D13F344954F}" dt="2020-10-19T15:01:41.466" v="1450"/>
          <ac:inkMkLst>
            <pc:docMk/>
            <pc:sldMk cId="374258140" sldId="373"/>
            <ac:inkMk id="88" creationId="{83969D5C-BF9D-4D62-9F17-FDAB91646AED}"/>
          </ac:inkMkLst>
        </pc:inkChg>
        <pc:inkChg chg="add mod">
          <ac:chgData name="J C" userId="626daae191040345" providerId="LiveId" clId="{2C927B97-8274-4A28-BEB4-4D13F344954F}" dt="2020-10-19T15:01:41.466" v="1450"/>
          <ac:inkMkLst>
            <pc:docMk/>
            <pc:sldMk cId="374258140" sldId="373"/>
            <ac:inkMk id="89" creationId="{C49E44CE-A55B-4117-88FB-DFE1642C3CB7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91" creationId="{D5EFBEC2-4DD3-40F8-8E18-88BDB4EF2A23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92" creationId="{70B27418-1B24-435E-B17B-37032A763D8F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93" creationId="{2FE96647-F8DC-4658-A06F-0BC5500C5A26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94" creationId="{6D6846C6-7B83-448D-8B94-870835FBA5F0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96" creationId="{DDCF7949-6AED-4BA4-AF71-98F1B97BB106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97" creationId="{DF876CE0-3EBB-4AFE-83F7-4C7D8EE071E9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98" creationId="{FE4601B9-CCE2-4AE9-9C9F-F53275301447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99" creationId="{52C42AA6-24FC-4447-BDBE-10B0A0A28C58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00" creationId="{D60A6BE7-6D8D-4950-A368-7DC1D2D250FD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01" creationId="{98746C0E-F42B-408A-963D-1BFB99BBBA40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04" creationId="{04C0823F-0762-40AF-87B5-6CF02AAE1D3B}"/>
          </ac:inkMkLst>
        </pc:inkChg>
        <pc:inkChg chg="add del mod">
          <ac:chgData name="J C" userId="626daae191040345" providerId="LiveId" clId="{2C927B97-8274-4A28-BEB4-4D13F344954F}" dt="2020-10-19T15:01:57.731" v="1469"/>
          <ac:inkMkLst>
            <pc:docMk/>
            <pc:sldMk cId="374258140" sldId="373"/>
            <ac:inkMk id="105" creationId="{83D7D3BA-5BCA-42EE-B49B-9AF780C51853}"/>
          </ac:inkMkLst>
        </pc:inkChg>
        <pc:inkChg chg="add del">
          <ac:chgData name="J C" userId="626daae191040345" providerId="LiveId" clId="{2C927B97-8274-4A28-BEB4-4D13F344954F}" dt="2020-10-19T15:01:56.906" v="1467" actId="9405"/>
          <ac:inkMkLst>
            <pc:docMk/>
            <pc:sldMk cId="374258140" sldId="373"/>
            <ac:inkMk id="107" creationId="{D3E91AD5-B406-41D2-A1A1-6865213D0538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08" creationId="{A0C573C7-0DC7-434A-AF46-4E661F4FD914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09" creationId="{4AC9CEE2-CE67-4E09-A765-F1CE9380C1B9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10" creationId="{8BF584DD-E15F-42F7-AB81-A3DB61D6A4E2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11" creationId="{FE2F7B6A-F905-44C8-B353-F3C712F51762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12" creationId="{BEE78E1D-4EB6-4F3B-9335-449981977AEE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14" creationId="{A62F00E8-D469-4E88-87F2-AFA31BE9713E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15" creationId="{072077D7-BCF7-409E-8636-22A2989D877F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16" creationId="{4B0F810C-CEF1-48C6-B956-707BD31F60F2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17" creationId="{135C5EAE-B0AA-4467-AC27-409FB8FD06A2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18" creationId="{9A322FFE-9F05-4F0D-B927-7BE35B224D71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19" creationId="{25A31605-9DCF-40B0-A239-D90368A7B1C1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20" creationId="{6B8DC851-2237-4A73-994C-63393EB827BE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22" creationId="{89F97FE7-9CD8-4CAA-80D1-116A23F33237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23" creationId="{30451AFA-D274-4A92-A94A-475050460521}"/>
          </ac:inkMkLst>
        </pc:inkChg>
        <pc:inkChg chg="add mod">
          <ac:chgData name="J C" userId="626daae191040345" providerId="LiveId" clId="{2C927B97-8274-4A28-BEB4-4D13F344954F}" dt="2020-10-19T15:02:17.948" v="1488"/>
          <ac:inkMkLst>
            <pc:docMk/>
            <pc:sldMk cId="374258140" sldId="373"/>
            <ac:inkMk id="125" creationId="{CFBDD078-F39B-4939-AFBB-F1AF9E281B5A}"/>
          </ac:inkMkLst>
        </pc:inkChg>
        <pc:inkChg chg="add">
          <ac:chgData name="J C" userId="626daae191040345" providerId="LiveId" clId="{2C927B97-8274-4A28-BEB4-4D13F344954F}" dt="2020-10-19T15:02:20.472" v="1489" actId="9405"/>
          <ac:inkMkLst>
            <pc:docMk/>
            <pc:sldMk cId="374258140" sldId="373"/>
            <ac:inkMk id="127" creationId="{A16447F2-90D4-445D-BC77-581B358A5446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28" creationId="{9E1D2F0C-ABBD-477F-9070-98FFE38D8857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29" creationId="{BD3B7844-200B-456A-A4F5-4ABD584C08F3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30" creationId="{887E9D86-5301-4FAA-AB18-16ED2125941B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31" creationId="{FF93B11B-BA25-4998-8F25-E011300C5AB7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32" creationId="{0BC8939C-8C39-452C-94E6-7B91328093C4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33" creationId="{AD1D661B-7228-4F67-9296-1240E442D01D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35" creationId="{1EEBADD3-D8A9-41C7-BF5C-04468507488A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36" creationId="{A605115F-5176-4B1A-8839-F91D4097CDFE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37" creationId="{31E3F28D-A7DE-4A87-BBE2-6791105A3525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38" creationId="{153A0679-07C8-4481-83AF-2B52F015BAE5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39" creationId="{24749B47-FB04-49F9-84DE-845313D3A534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41" creationId="{FFF36F83-746A-4758-88AF-73349FD052DC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42" creationId="{3D629D58-9A1D-4993-88C3-BCD36CE703BC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43" creationId="{855F9361-F427-4E7C-B913-1A1B6ED86BC6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44" creationId="{86F18D33-5272-4C26-8FB4-4B5A4738C184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45" creationId="{33D00B2F-A30A-40CB-B7AC-93FA5FFDD51C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46" creationId="{D1C12586-DAAA-40D8-9E90-CEAE56DF154A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47" creationId="{5DDFE5B6-C2C7-47EA-9D04-CC8661156E5A}"/>
          </ac:inkMkLst>
        </pc:inkChg>
        <pc:inkChg chg="add">
          <ac:chgData name="J C" userId="626daae191040345" providerId="LiveId" clId="{2C927B97-8274-4A28-BEB4-4D13F344954F}" dt="2020-10-19T15:03:01.498" v="1511" actId="9405"/>
          <ac:inkMkLst>
            <pc:docMk/>
            <pc:sldMk cId="374258140" sldId="373"/>
            <ac:inkMk id="149" creationId="{FDB83748-6069-48C9-9A6C-54E127906839}"/>
          </ac:inkMkLst>
        </pc:inkChg>
        <pc:inkChg chg="add del mod">
          <ac:chgData name="J C" userId="626daae191040345" providerId="LiveId" clId="{2C927B97-8274-4A28-BEB4-4D13F344954F}" dt="2020-10-19T15:03:08.483" v="1515"/>
          <ac:inkMkLst>
            <pc:docMk/>
            <pc:sldMk cId="374258140" sldId="373"/>
            <ac:inkMk id="150" creationId="{E58E7CAF-5B69-4A3A-8982-7FEA97A76D69}"/>
          </ac:inkMkLst>
        </pc:inkChg>
        <pc:inkChg chg="add mod">
          <ac:chgData name="J C" userId="626daae191040345" providerId="LiveId" clId="{2C927B97-8274-4A28-BEB4-4D13F344954F}" dt="2020-10-19T15:03:18.071" v="1517"/>
          <ac:inkMkLst>
            <pc:docMk/>
            <pc:sldMk cId="374258140" sldId="373"/>
            <ac:inkMk id="152" creationId="{0A9BE6F4-81C6-4F3F-A71E-DE04202FBE56}"/>
          </ac:inkMkLst>
        </pc:inkChg>
        <pc:inkChg chg="add">
          <ac:chgData name="J C" userId="626daae191040345" providerId="LiveId" clId="{2C927B97-8274-4A28-BEB4-4D13F344954F}" dt="2020-10-19T15:03:48.301" v="1518" actId="9405"/>
          <ac:inkMkLst>
            <pc:docMk/>
            <pc:sldMk cId="374258140" sldId="373"/>
            <ac:inkMk id="154" creationId="{12B9C750-6FA4-44C1-911D-7BFB9906592C}"/>
          </ac:inkMkLst>
        </pc:inkChg>
        <pc:inkChg chg="add">
          <ac:chgData name="J C" userId="626daae191040345" providerId="LiveId" clId="{2C927B97-8274-4A28-BEB4-4D13F344954F}" dt="2020-10-19T15:03:49.582" v="1519" actId="9405"/>
          <ac:inkMkLst>
            <pc:docMk/>
            <pc:sldMk cId="374258140" sldId="373"/>
            <ac:inkMk id="155" creationId="{8D015FB8-809B-45F6-8919-4C598218CB77}"/>
          </ac:inkMkLst>
        </pc:inkChg>
        <pc:inkChg chg="add del">
          <ac:chgData name="J C" userId="626daae191040345" providerId="LiveId" clId="{2C927B97-8274-4A28-BEB4-4D13F344954F}" dt="2020-10-19T15:04:00.569" v="1523" actId="9405"/>
          <ac:inkMkLst>
            <pc:docMk/>
            <pc:sldMk cId="374258140" sldId="373"/>
            <ac:inkMk id="156" creationId="{8E790A4A-1603-4064-A955-B813AF3CD493}"/>
          </ac:inkMkLst>
        </pc:inkChg>
        <pc:inkChg chg="add del">
          <ac:chgData name="J C" userId="626daae191040345" providerId="LiveId" clId="{2C927B97-8274-4A28-BEB4-4D13F344954F}" dt="2020-10-19T15:03:56.913" v="1522" actId="9405"/>
          <ac:inkMkLst>
            <pc:docMk/>
            <pc:sldMk cId="374258140" sldId="373"/>
            <ac:inkMk id="157" creationId="{5AB0271A-9365-4DBB-BAF1-87655E2D4C28}"/>
          </ac:inkMkLst>
        </pc:inkChg>
        <pc:inkChg chg="add">
          <ac:chgData name="J C" userId="626daae191040345" providerId="LiveId" clId="{2C927B97-8274-4A28-BEB4-4D13F344954F}" dt="2020-10-19T15:04:07.836" v="1524" actId="9405"/>
          <ac:inkMkLst>
            <pc:docMk/>
            <pc:sldMk cId="374258140" sldId="373"/>
            <ac:inkMk id="158" creationId="{464EF9D6-2CFD-4E72-A16B-91E0AF4CF5F8}"/>
          </ac:inkMkLst>
        </pc:inkChg>
        <pc:inkChg chg="add">
          <ac:chgData name="J C" userId="626daae191040345" providerId="LiveId" clId="{2C927B97-8274-4A28-BEB4-4D13F344954F}" dt="2020-10-19T15:04:09.595" v="1525" actId="9405"/>
          <ac:inkMkLst>
            <pc:docMk/>
            <pc:sldMk cId="374258140" sldId="373"/>
            <ac:inkMk id="159" creationId="{ECA6BD57-F5F4-4079-AE02-35803BA9D3B7}"/>
          </ac:inkMkLst>
        </pc:inkChg>
        <pc:inkChg chg="add mod">
          <ac:chgData name="J C" userId="626daae191040345" providerId="LiveId" clId="{2C927B97-8274-4A28-BEB4-4D13F344954F}" dt="2020-10-19T15:04:27.990" v="1529"/>
          <ac:inkMkLst>
            <pc:docMk/>
            <pc:sldMk cId="374258140" sldId="373"/>
            <ac:inkMk id="160" creationId="{2BC645CF-A763-45EF-808A-BBF799B0230A}"/>
          </ac:inkMkLst>
        </pc:inkChg>
        <pc:inkChg chg="add mod">
          <ac:chgData name="J C" userId="626daae191040345" providerId="LiveId" clId="{2C927B97-8274-4A28-BEB4-4D13F344954F}" dt="2020-10-19T15:04:27.990" v="1529"/>
          <ac:inkMkLst>
            <pc:docMk/>
            <pc:sldMk cId="374258140" sldId="373"/>
            <ac:inkMk id="161" creationId="{600C3BCF-4E01-4543-BE75-2663CB35F35F}"/>
          </ac:inkMkLst>
        </pc:inkChg>
        <pc:inkChg chg="add mod">
          <ac:chgData name="J C" userId="626daae191040345" providerId="LiveId" clId="{2C927B97-8274-4A28-BEB4-4D13F344954F}" dt="2020-10-19T15:04:27.990" v="1529"/>
          <ac:inkMkLst>
            <pc:docMk/>
            <pc:sldMk cId="374258140" sldId="373"/>
            <ac:inkMk id="162" creationId="{EFE15DFD-CB86-4B98-A152-3848CE97CB3F}"/>
          </ac:inkMkLst>
        </pc:inkChg>
        <pc:inkChg chg="add">
          <ac:chgData name="J C" userId="626daae191040345" providerId="LiveId" clId="{2C927B97-8274-4A28-BEB4-4D13F344954F}" dt="2020-10-19T15:04:43.504" v="1530" actId="9405"/>
          <ac:inkMkLst>
            <pc:docMk/>
            <pc:sldMk cId="374258140" sldId="373"/>
            <ac:inkMk id="164" creationId="{16EA5EB1-EEF0-4A09-A391-A6E26656472F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13T11:10:25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21837 3036 340 0,'0'0'42'16,"0"0"-35"-16,0 0 64 15,0 0-13-15,0 0-48 16,0 0-10-16,0 0-2 16,16-4-8-16,1 22 10 15,10 15 0-15,2 18 23 0,4 13 3 16,1 8 8-16,1 3-9 15,1-7-21-15,-2-4-1 16,-1-3 1-16,1-7 0 16,-3-3 0-16,0-6-5 15,-6-10 2-15,-6-9-1 16,-5-13 0-16,-5-8 2 16,-1-5-2-16,4 0 3 15,5-33 0-15,14-38 13 16,15-31 31-16,11-24-37 15,5-7 0-15,4 7-5 16,-12 19 3-16,-2 20 2 16,-12 21-2-16,-13 21 2 15,-7 20-9-15,-9 14 2 0,-5 9-3 16,0 2-1-16,-2 0-9 16,2 0-2-16,1 0-35 15,-1 2-25-15,-3 8-43 16,-3-4-119-16</inkml:trace>
  <inkml:trace contextRef="#ctx0" brushRef="#br0" timeOffset="945.57">23011 4054 426 0,'0'0'0'16,"0"0"-23"-16,0 0 23 16,0 0 51-16,0 0-50 0,0 0-1 15,-49-8-15-15,11 8-11 16,-6 0 14-16,-1 18 2 16,0 5 9-16,8-1 1 15,3 0 15-15,5 4 5 16,9-1 6-16,7 0-22 15,6-1 3-15,7-4-7 16,0-2 0-16,9-3-4 16,16-10 4-16,8-5 0 15,5 0 1-15,6-16 12 16,-1-18-4-16,-3-7 14 16,-7-3-13-16,-8-3 4 15,-5-1-5-15,-11 2-7 0,-9 3 2 16,0 9-3-16,-4 8 3 15,-19 8-2-15,-4 8 5 16,-2 8 1-16,4 2 3 16,4 0-5-16,5 2-1 15,5 14-5-15,4 6-3 16,4 6 3-16,3 4-6 16,0 1 4-16,16-4-5 15,13-3 6-15,5-3-1 16,10-10 1-16,5-10 2 15,7-3-1-15,7-33 2 16,-1-23-1-16,-4-18 8 0,-4-11-8 16,-12-10 8-16,-7-3-8 15,-8-1 13-15,-10-1-14 16,-3 6 5-16,-12 1-4 16,-2 11-1-16,0 16 0 15,-8 17-1-15,-8 20-2 16,1 17 3-16,-2 9-2 15,0 3 2-15,-1 30-4 16,-2 27-2-16,0 19 5 16,2 16 1-16,7-4 0 15,9-5-3-15,2-9 8 16,2-10 4-16,21-12-4 16,3-9 6-16,-2-18-4 0,3-13-3 15,-4-8 0 1,-2-4 2-16,2 0 11 0,-3-16 5 15,-3-4 12-15,0-1-21 16,-9 1-4-16,-3 6-7 16,-3 5-4-16,1 8-16 15,-3 1-93-15,0 0-208 16</inkml:trace>
  <inkml:trace contextRef="#ctx0" brushRef="#br0" timeOffset="1492.71">24072 4235 513 0,'0'0'0'0,"0"0"-186"15,0 0 84-15,0 0 49 16</inkml:trace>
  <inkml:trace contextRef="#ctx0" brushRef="#br0" timeOffset="11410.34">24880 3777 107 0,'0'0'181'15,"0"0"-112"-15,0 0 19 16,0 0-9-16,0 0-28 16,0 0 3-16,0 0 6 15,0-31-17-15,0 28 0 16,0-1-6-16,-2 0-21 15,0 1 8-15,0-2-19 16,0-1 6-16,0 5-5 16,-1-2 0-16,0 2 13 15,3-2-7-15,-2 3 7 0,2 0-19 16,0 0 1 0,-2-1 1-16,2-4-2 0,-2 1 2 15,-2-1-2-15,-1-2-2 16,-1-2 2-16,-2 3-1 15,0-4-2-15,-1 1 0 16,-5 5-2-16,-1-1 2 16,-3 2-8-16,-9 3-4 15,-1 0-2-15,-6 0-1 16,-4 3 18-16,0 15-7 16,-1 9 3-16,-4 12 1 15,-2 8 3-15,0 3-6 0,6 1 6 16,5-5 0-16,9-8 2 15,8-6-5 1,8 0 5-16,9-1-4 0,0 1 0 16,0 0 1-16,5-2 2 15,14-6-6-15,4-3 1 16,6-4-1-16,6-5 4 16,5-3-2-16,5-4 1 15,4-5 4-15,2 0 0 16,-1-6 2-16,-6-12-5 15,-4-3 2-15,-7 0 2 16,-2-1-3-16,-6-3 1 16,-3 1 2-16,-1-2-2 15,-2 1-1-15,-1 2 4 0,-2 2-7 16,-2-2 7-16,1 0-4 16,3-8 0-16,1 2-1 15,4-1 0-15,-3 7 2 16,1 2-4-16,-2 6 8 15,1-3-10-15,-2 6 7 16,0-2-2-16,-3 4 0 16,-1 3 1-16,-1-3-1 15,1 2 0-15,1-1-3 16,3-1 6-16,-5 0-6 16,3 2 8-16,-3 1-11 15,-3 1 10-15,-2 3-5 16,-3-2 2-16,-1-1-1 15,0 4 0-15,-2 0 0 0,1 1-3 16,-3 1 9-16,0 0-8 16,0 0 6-16,0 0 0 15,0 0-3-15,-5 0-1 16,-12 0-10-16,-3 0-2 16,-5 0 11-16,2 7-4 15,0 4 0-15,0 0 8 16,3 1-7-16,0 4 2 15,2 4-1-15,1 4 1 16,-4 5 1-16,3 4-1 16,-1 5 4-16,0 1-6 15,4-5 9-15,-1-3-8 16,6-1 6-16,2-7-6 16,4 1 3-16,4-4-2 0,0-1 2 15,0-3-4-15,0-5 4 16,9-2-9-16,6-4 4 15,6-2-7-15,4-3 12 16,0 0 0-16,7 0 3 16,2-18-2-16,-3-3 2 15,-3-1-3-15,-1 0 0 16,0 0 2-16,-5-1 1 16,1-4-6-16,-6 4 6 15,-1-4 2-15,-7 1-4 16,-3 4-1-16,-3-6 0 15,-3 4 3-15,0-2 4 16,0-4-3-16,-3 2-6 0,-7-1 6 16,-1 4-8-16,-1 3 6 15,3 5-2-15,-1 7 1 16,0 6-1-16,4 1 1 16,-1 3 3-16,1 0-1 15,-4 0 1-15,1 0-8 16,-7 0 4-16,3 3-1 15,-2 13-4-15,-3 9 3 16,5 2 2-16,-3 8 0 16,5-2-1-16,4 8 5 0,5-3-8 15,2 0 5 1,0 0-4-16,0-4 3 0,7 0-1 16,4-4 0-16,4-1 1 15,1-5 0-15,-3-3 2 16,3-5-6-16,-1-3 1 15,-1-3 0-15,1-6-2 16,1 0 2-16,-1-4 3 16,1 0 0-16,0 0 0 15,2-10 1-15,2-12 4 16,0-3-4-16,0 1 4 16,-5 1-5-16,3-4 2 15,1-1 0-15,2-4 5 16,6-2-6-16,-2-2 3 15,-5 6-3-15,2 4 1 0,-6 4-4 16,-3 9 4-16,1 2-4 16,-1 5 4-16,5 1-3 15,-1 0 1-15,6 3-5 16,1 2 3-16,1 0 2 16,-1 3-2-16,1 16 9 15,-3 7-14-15,-2 2 12 16,-7 3-5-16,0 4 5 15,-1-5 6-15,-3-2-3 16,-1-8-7-16,0-6 6 16,-2-5-3-16,-1-6-7 15,-1-3 8-15,0 0-10 0,4 0 6 16,0 0-1 0,3-1 0-16,7-24 3 0,2-11 0 15,4-9 1-15,3-2-3 16,-2 1 1-16,-2 9-4 15,-8 16 4-15,-1 7-3 16,-8 8 1-16,-2 6 0 16,-1 0-1-16,-1 0-6 15,4 0 7-15,6 25-6 16,3 14 6-16,5 11 0 16,2 4 8-16,1-1-6 15,-1-10-2-15,-1-7 2 16,0-9-2-16,-1-9 0 0,1-8 0 15,-2-6-3-15,2-4 6 16,-1 0-6-16,2-17 8 16,5-23-3-16,2-16 0 15,2-6-1-15,-2 0 2 16,-5 8-2-16,-6 14-2 16,-4 12 5-16,-6 12-8 15,-1 9 7-15,-5 5-6 16,3 2-2-16,2 0 4 15,3 0-1-15,11 19 0 16,4 11 2-16,0 10 0 16,7 6-2-16,-6 2 8 0,-3 0-10 15,-5-8 9 1,-7-8-10-16,-9-8 3 0,-2-7-6 16,0-8 7-16,-17-5 1 15,-8-4 4-15,-8 0-1 16,-4-16-6-16,0-9 5 15,6 0-4-15,4 3 3 16,12 10-1-16,8 7 1 16,7 3-1-16,0 2 0 15,0 0-3-15,2 0-4 16,20 0 5-16,5 0-2 16,2 2 8-16,2-2-6 15,4 0 2-15,4 0 0 16,3-13 2-16,5-13-1 15,-3-12 5-15,-2-6-4 0,-3-12 12 16,-3-5-6-16,-7-5 7 16,-3-5-15-16,-4-8 4 15,-4-13 1-15,-7-5-5 16,-1 1 0-16,-8 10 5 16,-2 18-10-16,0 16 11 15,0 17-9-15,0 15 8 16,0 10-3-16,0 9 5 15,0 1 6-15,0 0-13 16,0 15-8-16,0 29 7 16,0 22 1-16,0 25 1 15,0 15 2-15,0 9-3 0,-2 2 3 16,2 2-3-16,0-8 1 16,6-11-1-16,19-12 0 15,6-22 1-15,0-20-3 16,0-21-1-16,1-16-1 15,-1-9 7-15,2-2-6 16,-2-25 3-16,3-14 0 16,-3-5-1-16,-4-4 1 15,-6 2-1-15,2 3 5 16,-5 9-8-16,-5 8-5 16,-2 6-1-16,0 8-15 15,-4 5 8-15,-1 0 2 16,1 4 12-16,0 3-4 0,2-3 10 15,-3 5-7-15,6 0-2 16,3 0 3-16,6 0 2 16,2 2 0-16,2 8 1 15,-4-1 0-15,-6-5 0 16,-4-4 0-16,-4 0-1 16,-5 0 3-16,0 0-6 15,-2 0 8-15,0 0-4 16,0-3 6-16,-11-11-6 15,-9 5 0-15,-9-1-30 16,-2 6 8-16,-3 4 4 16,1 0 6-16,0 14-11 15,4 12 21-15,2 6-1 16,4 4 1-16,8 4 4 0,4 2 9 16,8 0 5-1,3-2-10-15,0-4 5 0,14-2-9 16,11-6 1-16,0-1 0 15,-2-8-6-15,2-6 2 16,-5-8 1-16,-2-5-4 16,-2 0 9-16,-1 0-5 15,1-18 0-15,-1-16 9 16,-1-14-9-16,-5-6 7 16,-5-2-7-16,-2 4-3 15,-2 7-3-15,0 13 6 16,0 10 0-16,0 13 2 15,0 6-1-15,0 3-1 0,0 0-2 16,0 3-3-16,0 23 0 16,8 11 5-16,0 10 3 15,3 1 9-15,5-2-7 16,-1-2 0-16,1-9-2 16,2-7 3-16,-5-11 0 15,0-5-12-15,-4-4 6 16,3-4 0-16,-4-4-7 15,3 0 7-15,5-10 5 16,-1-24-2-16,4-12 4 16,-3-8-2-16,-3 0-8 15,-3 8 7-15,-2 12-4 0,-2 11 0 16,-1 13 0 0,-3 9-1-16,0 1 1 0,2 0-2 15,5 10-8-15,5 16 10 16,6 8 1-16,2 1 10 15,3 3-9-15,-3-3 9 16,-5-5-6-16,-1-8-1 16,-7-8 3-16,-3-6-6 15,2-6-1-15,-6-2 3 16,0 0-6-16,3 0 6 16,1-11-1-16,8-22-1 15,1 1 1-15,3-3-1 0,0 4 2 16,0 9-6-16,-1 4 7 15,-1 8-8-15,1 10 0 16,4 0 2-16,-1 10-1 16,3 19 2-16,-4 8 1 15,2-1 4-15,1 4 9 16,-2-2-6-16,4-5 9 16,-3-6-11-16,-2-4-1 15,-3-7 2-15,-1-6-11 16,-3-5 5-16,-1-5-1 15,-3 0-3-15,2 0-67 16,-6-25-42-16,-4-14-136 16</inkml:trace>
  <inkml:trace contextRef="#ctx0" brushRef="#br0" timeOffset="11769.29">28675 2945 625 0,'0'0'152'0,"0"0"-146"16,0 0 45-16,0 0-22 15,0 126-19-15,0-41 5 16,-7 16 22-16,-1 11-9 15,-2 8 29-15,8 4-23 0,2-10 1 16,0-18-25-16,8-21 0 16,15-20-10-16,2-20 0 15,2-9 0-15,-3-8 0 16,3-8-1-16,1-6 5 16,-1-4-8-16,2 0 0 15,-2-4 3-15,-5-14-65 16,-6-2-15-16,-7-2-48 15,-9 0-92-15,0-2-190 16</inkml:trace>
  <inkml:trace contextRef="#ctx0" brushRef="#br0" timeOffset="12011.17">28365 3360 789 0,'0'0'62'15,"0"0"-38"-15,0 0 13 16,0 0-32-16,0 0-2 16,139-8-3-16,-64 2 4 15,2 5-4-15,-5-2 0 0,-5 3-5 16,-18 0-93-1,-25 4-251-15</inkml:trace>
  <inkml:trace contextRef="#ctx0" brushRef="#br0" timeOffset="12401.14">28777 4037 707 0,'0'0'0'0,"0"0"0"16,0 0 1-16,125-3 15 0,-67-21-6 16,4-10-2-16,-6-6-4 15,-9-4-4-15,-18 0 0 16,-16 3-1-16,-13 5-27 15,0 7 5-15,-27 3 9 16,-10 9 6-16,-5 13 3 16,-1 4 5-16,9 0 25 15,10 32 24-15,6 14-21 16,9 10 5-16,9 3 22 16,3-11-13-16,35-13-29 0,15-12-3 15,14-14-10 1,8-9 8-16,2-11-8 15,-11-27-2-15,-22-10-142 0,-28 2-178 16</inkml:trace>
  <inkml:trace contextRef="#ctx0" brushRef="#br0" timeOffset="13233.82">26828 3398 528 0,'0'0'61'0,"0"0"21"16,0 0 31-16,0 0-37 15,0 0-70-15,0 0-6 16,-9-2 5-16,34-2-5 16,12 4 1-16,10 0 1 15,15 0 13-15,10 0 2 16,17 0 7-16,11-3-22 0,7-8 13 15,-4 2-14-15,-10-1 0 16,-13-1-1-16,-20 5 0 16,-13 5-2-16,-11 1 5 15,-14 0-6-15,-6 0 8 16,-8 0-10-16,0 4 5 16,-2 11-1-16,-6 6-82 15,0-4-163-15</inkml:trace>
  <inkml:trace contextRef="#ctx0" brushRef="#br0" timeOffset="42499.95">17853 846 173 0,'0'0'224'0,"0"0"-206"16,0 0 20-16,0 0 36 16,0 0-34-16,0 0-20 15,0 0-12-15,9 0 35 16,-9 0 5-16,0 0 7 15,0 0-10-15,0 0 5 16,0 0-27-16,0 0 2 16,0 0-11-16,0 0-14 15,0 0 1-15,0 0 0 16,0 0 0-16,0 0 4 16,0 0 1-16,0 0-2 0,0 0 7 15,0 0 2-15,0 0 0 16,0 0-5-16,0 0-6 15,0 0 2-15,0 0 1 16,2 0-10-16,-2 0 13 16,0 0-8-16,0 0 3 15,0 0-4-15,0 0 1 16,0 0 0-16,0 17-5 16,0 18-3-16,0 21 1 15,0 18 14-15,0 5-8 16,0-3 8-16,0-7-9 15,0-4 3-15,0-2-1 0,0 5 0 16,0-4 3-16,-2-6-5 16,-7-15 9-16,2-18-11 15,5-15 9-15,2-8-10 16,0-2 3-16,0 0-17 16,0-4-26-16,0-18-31 15,7-4 5-15,4-3-36 16,-5 2-72-16</inkml:trace>
  <inkml:trace contextRef="#ctx0" brushRef="#br0" timeOffset="43309.78">17933 902 392 0,'0'0'61'16,"0"0"10"-16,0 0 53 16,0 0-82-16,0 0-25 15,0 0-17-15,4 0 3 16,2-2-1-16,0-2 2 15,5-2 1-15,3 0 13 0,1-1 4 16,7 0 3 0,7 0 6-16,3-4-26 0,3 1 11 15,-2 1-16-15,1 2 9 16,-5-3-9-16,-2 4 0 16,-7 0 0-16,-5 2 3 15,-4 4-7-15,-4-2 11 16,-2 2-13-16,-1 0 10 15,-2 0-8-15,0 0 3 16,0 0-33-16,-2-4-49 16,0-4-42-16,0-1-21 15,-4 1-230-15</inkml:trace>
  <inkml:trace contextRef="#ctx0" brushRef="#br0" timeOffset="43983.96">17802 1420 394 0,'0'0'79'0,"0"0"-51"16,0 0 78-16,0 0-49 0,0 0-44 15,0 0-5-15,18 0-8 16,-5 0 25-16,5 0 6 15,2 0 13-15,4-3-16 16,3-2 6-16,4-2-22 16,5 0 9-16,4-2-8 15,3 0-7-15,-4 0 0 16,-1-1-2-16,-5 2-4 16,-4 1 4-16,-4 5-4 15,-7-1 6-15,-5 1-4 16,-6 2 1-16,-5 0-1 15,1 0 14-15,-3 0-9 16,0 0 7-16,0 0-4 0,0 0 0 16,0 0-4-16,0 0-3 15,0 0-1-15,0 0-2 16,0 0 0-16,0 0 0 16,0 0-62-16,-5 0-169 15,-24 0-352-15</inkml:trace>
  <inkml:trace contextRef="#ctx0" brushRef="#br0" timeOffset="46127.57">21718 4690 365 0,'0'0'96'0,"0"0"-78"16,0 0 83-16,0 0-15 16,0 0-43-16,0 0 5 15,0 0 7-15,0 0 14 16,3 0-20-16,-3 0-6 16,0 2-25-16,0 0 0 15,0 8-18-15,2 10 3 16,5 15-6-16,0 9 6 15,-1 6-1-15,-1-2 2 16,-3-1-7-16,-2 2 9 16,0-4-8-16,0 8 3 0,0 1-1 15,0 6 4-15,0 4-4 16,0 3 10-16,2-9-7 16,-2-14 14-16,0-16-10 15,0-10 17-15,0-9-20 16,0-6 0-16,0 1-4 15,0-2 0-15,0 1-2 16,0-1 4-16,0 3-7 16,0 1 12-16,0 0-14 15,0-2 16-15,0 0-12 16,0-4 6-16,0 0-6 0,0 0 3 16,0 0-11-1,0 0-38-15,0 0-46 0,0-16 7 16,0-6-254-16</inkml:trace>
  <inkml:trace contextRef="#ctx0" brushRef="#br0" timeOffset="47109.66">21745 4711 247 0,'0'0'78'15,"0"0"-54"-15,0 0 64 16,0 0-11-16,0 0-10 16,0 0-4-16,-4 0 34 15,4 0-25-15,0 0-12 16,0 0-21-16,0 0-11 0,0 0-6 16,0 0-16-16,0 0 6 15,0 0-11-15,0-1 4 16,0 1-1-16,0 0 0 15,0 0-3-15,0 0-2 16,0 0 1-16,4 0 0 16,12 0-3-16,4 0 6 15,7 0-4-15,2-1 4 16,0-5-6-16,0 1 11 16,2-3-15-16,-4 2 7 15,0 0 0-15,-6-2 0 16,-2 2 2-16,-3-2-6 15,-6 5 10-15,-1-2-12 16,0 1 10-16,-4 2-6 16,1-2 3-16,1 2-1 0,-3-2 0 15,1 0-2-15,-1-2-1 16,3 0-23-16,-2 0-7 16,-3 2-79-16,-2 4-76 15,0 0-233-15</inkml:trace>
  <inkml:trace contextRef="#ctx0" brushRef="#br0" timeOffset="47890.88">21766 5128 321 0,'0'0'175'15,"0"0"-146"-15,0 0 38 16,0 0-15-16,0 0-36 16,0 0 10-16,46 0 10 15,-21 0-2-15,2-2-3 16,2 2 18-16,2 0-19 16,-2 0-4-16,0-3-9 15,-4 2-6-15,-4 1-2 16,2-3 1-16,-1 3 5 15,0-2-5-15,-2 0 9 0,1 2-16 16,-6 0 5 0,-1-2-7-16,-1 0-1 0,-5 2 0 15,0-2 7-15,-4 2-15 16,-2 0 17-16,0 0-16 16,0 0 14-16,-2 0-14 15,0 0 6-15,0 0-34 16,0 0-68-16,0 0-120 15,-6 0-297-15</inkml:trace>
  <inkml:trace contextRef="#ctx0" brushRef="#br0" timeOffset="50779.67">15331 1574 614 0,'0'0'51'16,"0"0"-41"-16,0 0 90 16,0 0-14-16,0 0-67 15,0 0-8-15,0 0-4 16,0 0 1-16,4 0 14 16,-4 0-13-16,0 0 17 15,3 0-8-15,-3-3 4 0,2-10-22 16,4-13 3-1,4-10-3-15,3-8 1 0,3-3-1 16,1 1 5-16,1 6-12 16,-3 3 9-16,-1 0-4 15,1 3 4 1,-1-2-2-16,-1 2 0 0,0 1 0 16,-1 9-2-16,-6 9 4 15,-1 4-6-15,-3 10 8 16,-2-1-10-16,0 2 11 15,0 0-7-15,0 0 2 16,0 0 0-16,2 0-2 0,2 22-10 16,2 15 12-16,0 22 0 15,-4 14 8-15,-2 8 1 16,0 4 11-16,0-11-16 16,0-16 6-16,0-14-10 15,0-19 0-15,0-12-2 16,0-9-15-16,0-4-55 15,0-3-120-15,7-30-14 16,4-13-83-16</inkml:trace>
  <inkml:trace contextRef="#ctx0" brushRef="#br0" timeOffset="51747.21">15942 1030 237 0,'0'0'298'0,"0"0"-270"16,0 0 59-16,0 0 13 15,0 0-66-15,0 0-18 16,0-11 11-16,0 11 1 16,0 0-10-16,0 0 9 15,0 0-14-15,0 0 2 16,2 0-15-16,2 22 0 15,0 11 0-15,3 10 10 16,-3 7-2-16,-2 2-1 16,-2 0 2-16,0-2-3 15,0-4 1-15,0-5-4 16,4-11 0-16,-2-10 0 16,0-8-4-16,0-6 4 15,0-2-6-15,0-4 2 16,1 2 1-16,1-2-1 0,4 0 2 15,6 0-5-15,6 0 8 16,2 0-11-16,5 0 14 16,-2 0-11-16,0 0 7 15,-6-2-3-15,-3-4 0 16,-3 2 0-16,-3 4-2 16,-4-3 0-16,-2 3-5 15,1 0-92-15,-3-4-72 16,-2-3-99-16</inkml:trace>
  <inkml:trace contextRef="#ctx0" brushRef="#br0" timeOffset="52041.95">16522 913 734 0,'0'0'67'0,"0"0"-64"15,0 0 35-15,0 0-20 16,0 0-13-16,-8 145-5 16,-10-59 14-16,-4-1 26 15,2-3-14-15,0-10-13 0,6-16-10 16,6-12-3-16,8-11 0 15,0-10-7-15,0-6-48 16,0-11-141-16,8-6-132 16</inkml:trace>
  <inkml:trace contextRef="#ctx0" brushRef="#br0" timeOffset="52677.43">16681 1669 553 0,'0'0'43'0,"0"0"-28"16,45-137-15-16,-14 71 28 15,2-9-23-15,-2 5-8 16,-4 4 3-16,-7 10-7 15,-7 9-10-15,-6 9 6 16,-7 8 9-16,0 4 2 16,0 2 2-16,0 4 0 15,-4 2 34-15,-5 6-21 16,2 6 3-16,1-1-2 16,1 7 22-16,3 0-13 15,-1 0 25-15,1 7-34 16,-6 22-14-16,-1 9 0 0,-3 5 1 15,4 0 10-15,3-3 2 16,3-4 10-16,2 1-1 16,0-6-3-16,2-1-13 15,13-2-5-15,6 0 1 16,-1-6-1-16,-3-6-5 16,2-6 7-16,-9-7-10 15,-1-3 9-15,1 0-10 16,-4 0 5-16,3 0 1 15,5-4 0-15,1-10 0 0,-1 2 0 16,1 3-16 0,-1 3 2-16,-3 4-5 0,-1 2 14 15,2 0-8-15,1 15 13 16,3 10 2-16,-1 6 3 16,3-1 8-16,0-4 3 15,2-6 3-15,1-11-17 16,-4-3-4-16,3-6 4 15,-3 0-5-15,4-7 5 16,-3-17-4-16,-5-9-20 16,-11 6-137-16,-2 7-264 15</inkml:trace>
  <inkml:trace contextRef="#ctx0" brushRef="#br0" timeOffset="54552.01">23104 5370 575 0,'0'0'115'16,"0"0"-111"-16,0 0 31 15,0 0-2-15,0 0-14 16,0 0-11-16,0 0 7 16,3 0 9-16,-3 0 34 15,0 0-8-15,0-3-18 0,4-4 19 16,3-15-51-1,6-14 1-15,8-10 4 0,-2-4-5 16,4 1 4-16,-5 9-6 16,-1 8 2-16,-3 6 0 15,-3 6-3-15,-3 2 7 16,0 0-7-16,-2 1 8 16,1 0-8-16,-3 2 7 15,0 3-7-15,-1 5 4 16,-3 4-2-16,2 3 1 15,-2 0 0-15,0 0 4 16,0 0-2-16,0 22 7 0,3 15-2 16,-1 13 21-1,-2 8-5-15,0 9 14 0,0 2-4 16,0 3 0-16,0-7-2 16,0-9-12-16,0-14-4 15,0-12-14-15,0-12 1 16,0-8 3-16,0-6-10 15,0-4 0-15,0 0-50 16,0 0-42-16,0 0-38 16,0 0-64-16,0-12-81 15</inkml:trace>
  <inkml:trace contextRef="#ctx0" brushRef="#br0" timeOffset="55242.01">23659 4853 548 0,'0'0'263'16,"0"0"-257"-16,0 0 58 16,0 0-8-16,0 0-50 15,0 120 13-15,0-76-10 0,0 0 25 16,0-2-9-16,0 6 17 15,0 0-10-15,0 1 11 16,0-5-23-16,0-4-10 16,-2-12 5-16,2-6-14 15,0-10 3-15,0-6 2 16,0-3-11-16,0-3 7 16,0 1-4-16,0-1 2 15,0 0 0-15,0 5 1 16,2-5 0-16,16 1-2 15,7 0 4-15,6-1 1 16,5 3-1-16,1-3-4 0,-3 0 7 16,-1 0-6-1,-4 0 0-15,-2 0 0 0,-9 0-2 16,-3 0 5-16,-8 0-6 16,-3 0 1-16,1 0-39 15,-5 2-112-15,0 4-162 16</inkml:trace>
  <inkml:trace contextRef="#ctx0" brushRef="#br0" timeOffset="55543.34">24268 4834 51 0,'0'0'866'0,"0"0"-841"16,0 0 2-16,0 145 72 16,-9-71-44-16,-5 12-7 15,-1 14-27-15,-8 5-5 16,1-11-12-16,2-14-2 15,2-24-4-15,5-17 1 16,4-13-54-16,0-11-133 16,3-9-264-16</inkml:trace>
  <inkml:trace contextRef="#ctx0" brushRef="#br0" timeOffset="56179.85">24181 5791 155 0,'0'0'757'16,"0"0"-757"-16,0 0 0 16,0 0 3-16,0 0 1 15,131-173 1-15,-80 89-5 0,-1-2-21 16,-8 5-39-16,-7 14-11 15,-6 6 14-15,-8 8 48 16,-11 8 7-16,-3-1 2 16,-2 2 13-16,-3 0 2 15,1 2-13-15,-3 2 3 16,0 10-10-16,0 9 9 16,0 7-4-16,0 8 11 15,0 5 57-15,0 1 22 16,-3 0-16-16,-8 1-28 15,-5 27-35-15,-2 17 12 16,1 12-16-16,1 6 29 0,1 5 2 16,3 1 6-1,3-8-15-15,5-6 1 0,4-11-6 16,0-10-24-16,0-8 2 16,7-8 4-16,9-6-12 15,1 0 7-15,-1-8-3 16,-1-1-17-16,3-3-2 15,0 0-21-15,0-13 0 16,1-4-47-16,-7 5-12 16,-3 10 48-16,-3 2 0 15,-2 0 21-15,2 19 32 16,0 12 37-16,-2 2 28 16,1-1 11-16,1 0 2 15,2-11-21-15,0-6-2 16,1-4-50-16,3-8 4 0,1 0-5 15,5-3 0-15,1 0-2 16,2 0-2-16,-4-5-22 16,-5-8-123-16,-10 3-181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1:35.4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0.9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1 397 9172,'0'0'2575,"9"-31"-2485,33-103-92,33-55-12,-56 147 4,-20 45 189,1 1 1,-1 0-1,1-1 0,0 1 1,0 0-1,0 0 1,1 5-1,1 17-86,-2-3-9,1 73 543,-21 162-1,9-192-667,-7 42 381,13-36-4683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2.6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1 384 6451,'0'0'7900,"6"30"-7217,21 93-547,-26-120-134,0 0 0,-1 0 0,2 0 0,-1 0 0,0 0 0,0 0 0,1 0 0,0 0 0,-1 0 0,1-1 0,0 1 0,1-1 0,-1 0 0,0 1 1,4 1-1,-4-3-3,0 0 1,1 0 0,-1 0 0,0 0 0,1-1-1,-1 1 1,0-1 0,1 0 0,-1 1 0,1-1-1,3-1 1,5 1-25,-6 1 8,0-1 1,0 0 0,1-1-1,-1 1 1,0-1-1,0 0 1,1 0-1,-1 0 1,0-1-1,0 0 1,-1 0 0,1 0-1,0-1 1,-1 1-1,8-7 1,-3 1-22,-1 0 0,0-1 0,-1 0 0,0 0 0,0-1 1,7-14-1,3-9-684,0-1 1,-3 0 0,0-1-1,-3 0 1,11-51-1,-15 47 706,-2-1-1,1-62 1,-7 100 131,1 0 1,0 0-1,-1 0 1,1 1-1,-1-1 1,0 0-1,1 1 1,-1-1-1,0 0 1,0 1-1,0-1 1,0 1-1,-1-1 1,1 1-1,0 0 0,0-1 1,-1 1-1,1 0 1,-1 0-1,1 0 1,-1 0-1,0 0 1,1 0-1,-1 1 1,0-1-1,0 0 1,1 1-1,-1 0 1,-2-1-1,-8-2 330,-1 1 0,1 1 0,-15-1 0,23 2-356,-11-1 105,-5 0-55,1 1-1,-20 2 1,33-1-155,1 0 0,0 0 1,-1 0-1,1 0 0,0 1 0,0 0 1,0 0-1,0 1 0,0-1 1,1 1-1,-1 0 0,-3 4 0,-29 34-783,2-2-4858,26-33-1413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3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 9764,'0'0'6732,"6"-1"-6340,32-2 1497,-37 5-1807,0-1 0,-1 0 1,1 0-1,0 1 1,0-1-1,-1 0 0,1 1 1,-1-1-1,1 0 0,-1 1 1,1-1-1,-1 4 1,1-2 38,13 63 150,-2 0-1,4 122 1,2 9-200,-18-190-77,1-5 8,-1 1 1,0 0 0,1-1-1,-1 1 1,1-1 0,0 1-1,-1-1 1,1 1-1,2 2 1,-2-4-9,0 0 0,1 0 0,-1 0 0,0 0 0,0-1 0,1 1 0,-1 0 0,0-1 0,1 1-1,-1-1 1,1 1 0,-1-1 0,0 0 0,1 0 0,-1 0 0,1 1 0,-1-2 0,1 1 0,1 0 0,28 1 36,1-2 1,-1-1-1,0-2 0,34-8 1,-4-4 121,103-13-1,-63 23-4133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5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13542,'0'0'5864,"14"0"-6152,76 1 758,113 16-1,-9 19-1893,-193-36 1305,0 0 1,0 0 0,0 0 0,-1 0 0,1 0-1,0 1 1,0-1 0,0 0 0,0 1 0,0-1 0,-1 0-1,1 1 1,0-1 0,0 1 0,-1-1 0,1 1-1,0 0 1,-1-1 0,1 1 0,0 0 0,-1-1 0,1 1-1,0 1 1,1 22-3569,-2-14 2508,0 25-2756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5.4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10165,'0'0'7648,"2"0"-7506,635 0 693,-620 0-1674,1 0 0,30 6 0,-42-5-49,0 1 0,0 0 1,0 0-1,-1 0 0,1 1 0,7 4 0,3 8-8610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5.9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98 8452,'0'0'8228,"-3"11"-8140,-10 49 168,2-1 0,3 2 0,-1 71 0,9-115-115,-1-11-70,1 0-1,0 1 0,1-1 0,-1 0 0,3 9 0,-2-13-64,0 0 1,0 0-1,0 0 0,0 0 1,0 0-1,1 0 0,-1 0 0,1 0 1,-1-1-1,1 1 0,-1 0 0,1-1 1,0 0-1,0 1 0,0-1 1,0 0-1,4 2 0,6 2-41,1-1 1,-1 0-1,1 0 1,0-2-1,0 0 0,24 2 1,1-4-301,42-4 0,-71 3 236,0-1-1,0 0 1,0 0 0,0-1 0,0 0 0,0 0-1,0-1 1,-1-1 0,0 1 0,0-1 0,0-1-1,-1 1 1,1-1 0,-1-1 0,-1 1 0,1-1-1,-1 0 1,9-15 0,-7 9-93,0-1 1,-1 0-1,0 0 0,-1 0 0,-1-1 1,0 0-1,-1-1 0,-1 1 0,0 0 1,0-27-1,-2 27 86,0-3 14,-1 0-1,-3-26 1,2 39 94,0-1-1,0 1 0,-1 0 0,1-1 0,-2 1 1,1 0-1,0 0 0,-1 0 0,0 0 0,0 0 1,-7-7-1,3 4 87,-1 1 0,0 0 1,-1 1-1,0-1 1,0 2-1,0-1 0,0 1 1,-1 1-1,0-1 0,0 2 1,-17-5-1,1 3 243,0 1 0,0 1 1,-42 1-1,62 2-318,0-1 1,-1 2-1,1-1 1,0 1-1,0 0 0,0 0 1,-1 0-1,1 1 1,0 0-1,1 0 1,-1 1-1,0 0 1,1 0-1,-1 0 0,1 1 1,0-1-1,0 1 1,0 0-1,1 1 1,-1-1-1,1 1 1,0 0-1,1 0 1,-6 8-1,2 0-88,0 1-1,1 0 1,0 0 0,1 0-1,0 1 1,1 0 0,-2 23 0,1 7-1996,3 55 1,2-93 1669,0 67-5055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6.3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1 13926,'0'0'2353,"-84"234"-704,60-147-400,12-11-801,4-19-416,8-21-32,0-21-704,16-40-5955,8-30 2065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6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0 289 14839,'0'0'3175,"17"-31"-3101,54-99-84,-66 120-7,0 0 0,1 0 1,1 0-1,-1 1 1,1 0-1,1 1 1,0-1-1,15-11 0,-2 2-103,-20 17 108,1 0 0,-1-1 1,1 1-1,0 0 0,0-1 0,-1 1 0,1 0 0,0 0 0,0 1 0,0-1 1,0 0-1,0 1 0,0-1 0,0 1 0,0-1 0,1 1 0,-1 0 0,0 0 1,3 0-1,-1 8 97,2 45 345,-3 0-1,-3 71 1,-1-46-33,-15 183 942,5-131-1037,9-47-1075,3-54-3126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7.2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0 615 13158,'0'0'1635,"41"-38"-1392,132-125-341,-156 146-60,0 0 0,0-1 0,-2-1 1,0 0-1,-1-1 0,13-26 1,-20 34 63,3-6 138,-1 1 0,-1-2 0,0 1 0,-1-1 0,-1 0 0,-1-1 1,0 1-1,-2-1 0,0 0 0,-1-23 0,-2 42-8,0 0 1,0 0-1,-1 1 0,1-1 0,0 0 1,-1 1-1,1-1 0,0 1 0,-1-1 1,1 0-1,-1 1 0,1-1 0,-1 1 1,0-1-1,1 1 0,-1-1 0,1 1 1,-1 0-1,0-1 0,1 1 0,-1 0 1,0 0-1,0-1 0,1 1 0,-1 0 1,0 0-1,0 0 0,1 0 1,-1 0-1,0 0 0,-1 0 0,-32 0 58,23 1-30,7-2-49,0 1-1,0 1 1,0-1-1,0 0 1,0 1-1,1 0 1,-1 0-1,0 0 1,0 0-1,1 1 1,-1 0-1,1-1 1,-1 1-1,1 0 1,0 1-1,0-1 1,0 0-1,0 1 1,0 0-1,-3 4 1,2-1 80,1-1 1,1 1-1,-1 0 1,1 0 0,0 0-1,0 0 1,0 0-1,1 1 1,0-1 0,0 0-1,1 1 1,0 7-1,0 5 27,-1 13 136,2-1 1,1 0-1,9 44 0,-10-67-242,1 0 0,0-1 0,1 1 0,0-1 0,0 1 0,0-1 0,1 0 0,0-1 1,1 1-1,-1-1 0,1 1 0,1-1 0,-1-1 0,1 1 0,0-1 0,0 0 0,0 0 0,1-1 0,7 4 0,-9-5-115,1-1 0,0 0 1,0 0-1,-1-1 0,1 0 1,0 0-1,1 0 0,-1-1 0,0 0 1,0 0-1,0 0 0,0-1 1,0 0-1,0 0 0,0-1 0,0 1 1,-1-1-1,1-1 0,0 1 1,-1-1-1,0 0 0,1 0 0,-1 0 1,0-1-1,7-7 0,-9 9 63,-1-1 1,1 1-1,0 0 0,0 0 0,0 0 0,0 0 0,1 1 0,-1-1 0,6-1 0,-8 3 94,0 1 1,1-1-1,-1 0 0,0 0 0,1 0 0,-1 1 0,0-1 0,0 1 0,1-1 0,-1 1 0,0-1 1,0 1-1,0 0 0,1-1 0,-1 1 0,0 0 0,0 0 0,0 0 0,0 0 0,-1 0 0,1 0 1,0 0-1,0 0 0,-1 0 0,1 1 0,0-1 0,-1 0 0,1 2 0,3 5 110,9 17 305,1 0 0,25 32 1,-35-51-519,0-1 0,0 0 0,1 0 1,0 0-1,0-1 0,0 0 1,1 0-1,-1 0 0,1 0 0,0-1 1,0 0-1,0 0 0,0 0 0,1-1 1,-1 0-1,9 1 0,-12-3-157,1 1-271,0 0 0,0-1 0,0 1 0,0-1 0,0 0 0,0-1 0,0 1 0,0-1-1,-1 1 1,1-1 0,0 0 0,4-2 0,-5 0-624,-1 1 0,0-1 1,0 1-1,0-1 0,0 0 0,-1 0 0,3-5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7.6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 13254,'0'0'9877,"32"0"-9925,8-3 16,4-1 16,4 0-113,-8 4-431,-7 0-128,-5 0-833,-8 0-528,-8 0-1905,-8 15-4273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7.9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1 391 17304,'0'0'952,"13"-32"-752,3-9-203,6-13-267,42-77-1,-49 103-260,-8 14 2,1-1 0,0 1 0,1 1 0,1-1 0,17-18 0,-22 30 1396,-5 7 170,-4 72 65,-4 0 1,-21 91-1,-5 40 100,16 28-564,18-233-675,0 2-250,0-1 1,0 1-1,0 0 1,-1-1-1,0 1 1,0 0-1,0-1 1,0 1 0,-1-1-1,-3 8 1,-10 4-4258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1.4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1 8052,'0'0'4847,"-2"23"-4689,-21 340 410,17-299-60,-4 77 657,16-141-1179,27 1 76,0-2-1,0-1 0,-1-1 1,1-2-1,-1-1 1,32-12-1,-44 13-257,16-5 27,-35 10-166,0 0 0,0-1 0,-1 1 0,1 0 0,0-1 0,0 1 0,0 0 0,0-1 0,0 1 0,0-1 0,-1 0 0,1 1 0,0-1 0,0 0 0,-1 1 0,1-1 0,0 0 0,-1 0 0,1 0 0,-1 1 0,1-1 0,0-1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50.3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0 704,'3'2'13775,"-2"5"-13597,-1 145-10,0-151-174,0 0 0,0 0 0,1 0 0,-1-1-1,0 1 1,0 0 0,0 0 0,1-1-1,-1 1 1,0 0 0,1 0 0,-1-1-1,1 1 1,-1 0 0,1-1 0,-1 1 0,1 0-1,-1-1 1,1 1 0,0-1 0,-1 1-1,1-1 1,0 1 0,0-1 0,-1 0-1,1 1 1,0-1 0,0 0 0,-1 0-1,1 1 1,0-1 0,1 0 0,31 1-319,-23-1 127,-9-1 200,0 1-1,0-1 1,-1 1-1,1 0 1,0-1-1,0 1 1,0-1-1,-1 0 1,1 1-1,0-1 1,-1 0-1,1 1 1,-1-1-1,1 0 1,-1 0-1,1 0 1,-1 1-1,1-1 1,-1 0 0,0 0-1,1 0 1,-1 0-1,0 0 1,0 0-1,0 0 1,1 1-1,-1-1 1,0 0-1,-1-2 1,3-34 99,-3 30-64,2 5-3,-1 0-1,0 0 1,0 0 0,0 1-1,0-1 1,-1 0 0,1 0-1,0 0 1,-1 0 0,0 0-1,1 0 1,-1 1 0,0-1-1,0 0 1,0 0-1,-1-1 1,-1 1 6,1 1-1,0-1 0,-1 1 1,1 0-1,0 0 1,-1 0-1,0 1 1,1-1-1,-1 0 1,-4 1-1,-53-4 559,53 4-620,6 0 16,1 0-1,-1 1 1,1-1-1,-1 0 1,1 0-1,0 1 1,-1-1-1,1 0 1,-1 1-1,1-1 1,0 0-1,-1 1 1,1-1 0,0 0-1,-1 1 1,1-1-1,0 1 1,0-1-1,0 1 1,-1-1-1,1 1 1,0-1-1,0 0 1,0 1-1,0-1 1,0 1-1,0-1 1,0 1-1,0 0 1,-1 21-375,1-17 185,0 64-3891,0-36 173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50.8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41 5827,'0'0'3172,"0"-7"-2916,0-20 221,0 27-445,0 0 0,0 0 0,0 0 0,1 0 0,-1 0 0,0-1 0,0 1 0,0 0 0,0 0 0,0 0 0,0 0 0,0-1 0,0 1 0,0 0 0,0 0 0,0 0 0,0 0 0,0-1 0,0 1 0,0 0 0,0 0 0,0 0-1,0-1 1,0 1 0,0 0 0,0 0 0,0 0 0,-1 0 0,1 0 0,0-1 0,0 1 0,0 0 0,0 0 0,0 0 0,0 0 0,0 0 0,-1-1 0,1 1 0,0 0 0,0 0 0,0 0 0,0 0 0,0 0 0,-1 0 0,1 0 0,0 0-1,0 0 1,0 0 0,-1 0 0,1 0 0,0 0 0,0 0 0,0 0 0,0 0 0,-1 0 0,1 0 0,0 0 0,0 0 0,0 0 0,-1 0 0,-5 6 118,6-5 45,-2 3-153,1 1 1,0 0-1,0-1 0,0 1 1,1-1-1,0 1 1,0 0-1,0-1 0,1 9 1,0-11-50,-1-1 1,1 1 0,0-1-1,-1 1 1,1-1-1,0 1 1,0-1-1,0 0 1,0 1 0,0-1-1,0 0 1,1 0-1,-1 0 1,0 0 0,1 0-1,-1 0 1,1 0-1,-1 0 1,1 0 0,-1-1-1,1 1 1,-1-1-1,1 1 1,0-1-1,-1 0 1,3 1 0,2 0-26,0 0 0,0 0 1,-1-1-1,1 0 1,0 0-1,0 0 0,7-2 1,-11 1 29,-1 1 1,1-1 0,-1 1 0,1-1 0,-1 0-1,1 0 1,-1 0 0,0 1 0,1-1 0,-1-1-1,0 1 1,0 0 0,0 0 0,0 0-1,0-1 1,0 1 0,0 0 0,0-1 0,-1 1-1,1-1 1,0 1 0,-1-1 0,1 1 0,-1-1-1,0 0 1,1 1 0,-1-1 0,0-2-1,3-41 648,-3 45-607,0-1 0,-1 1-1,1-1 1,0 1 0,-1-1 0,1 1-1,0 0 1,-1-1 0,1 1-1,-1-1 1,1 1 0,0 0 0,-1-1-1,1 1 1,-1 0 0,1 0 0,-1-1-1,1 1 1,-1 0 0,0 0 0,1 0-1,-1 0 1,1 0 0,-1 0 0,1 0-1,-1 0 1,0 0 0,-17-1 198,17 1-174,-2 0-106,-1 0 0,1 0-1,-1 0 1,1 1 0,0-1 0,-1 1 0,1 0 0,0 0 0,-1 0 0,1 1 0,0-1 0,0 1 0,0-1-1,0 1 1,0 0 0,1 0 0,-1 1 0,1-1 0,-1 0 0,1 1 0,0 0 0,0-1 0,0 1 0,-2 4-1,-2 0-335,-15 14-2524,-2-8-2195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51.4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 96 9925,'0'0'2841,"0"0"-2786,0 0 0,-1 0 1,1 0-1,0 0 0,0 0 0,-1 0 1,1-1-1,0 1 0,0 0 1,-1 0-1,1 0 0,0 0 0,0-1 1,-1 1-1,1 0 0,0 0 1,0-1-1,0 1 0,0 0 0,0 0 1,-1-1-1,1 1 0,0 0 0,0 0 1,0-1-1,0 1 0,0 0 1,0-1-1,0 1 0,0 0 0,0-1 1,4 1-63,0 0 1,-1-1 0,1 1-1,0-1 1,0 0 0,0 0-1,-1 0 1,1 0 0,0-1-1,-1 0 1,0 1 0,1-1-1,-1-1 1,0 1 0,0 0-1,0-1 1,0 1 0,0-1-1,-1 0 1,1 0 0,-1 0 0,0 0-1,0-1 1,0 1 0,0-1-1,2-5 1,-4 8 25,1 1 0,-1-1 0,0 0 0,0 0 1,1 1-1,-1-1 0,0 0 0,0 0 0,0 0 0,0 1 0,0-1 1,0 0-1,0 0 0,0 1 0,0-1 0,0 0 0,0 0 0,0 0 0,-1 1 1,1-1-1,0 0 0,-1 0 0,1 1 0,0-1 0,-1 0 0,1 1 1,-1-1-1,1 1 0,-1-1 0,1 0 0,-1 1 0,1-1 0,-1 1 0,0-1 1,1 1-1,-2-1 0,-2 0 128,0 1 0,1-1 0,-1 1 0,1 0 0,-1 0 0,-7 1 1,-4-1 24,11 0-197,1 0 0,0 0 0,-1 0 0,1 1 0,0-1 0,-1 1 0,1 0 0,0 0 0,0 0 0,0 0 0,0 0 0,0 1 0,0-1 0,0 1 0,0 0 1,0 0-1,1 0 0,-1 0 0,1 0 0,-1 1 0,1-1 0,0 1 0,0-1 0,0 1 0,0 0 0,1 0 0,-1 0 0,1 0 0,0 0 0,0 0 0,0 1 0,0-1 0,0 0 0,1 0 0,-1 5 0,-2 10-1763,0 1-1,1 22 1,2-16-2027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52.5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1657 7379,'0'0'2692,"21"-35"-1731,7-9-718,110-194 536,-84 120-639,-5-3 0,56-218 0,18-264 1251,-117 571-892,14-45 0,-22 108 79,4 56 1,0-54-480,-2-20-93,2 0-1,0 0 0,0-1 1,1 1-1,1 0 0,0-1 1,1 0-1,0 0 1,1 0-1,0 0 0,11 15 1,-11-19-3,1 0 0,0 0 0,0 0 0,1-1 1,0 0-1,0 0 0,1-1 0,0 0 0,0-1 0,0 0 1,0 0-1,1-1 0,0 0 0,18 4 0,-14-5-35,0 0 1,0-1-1,0-1 0,0 0 0,1-1 0,-1 0 0,0-2 0,15-2 0,-21 2 6,-1 0 1,1 0 0,-1-1 0,0-1-1,0 1 1,0-1 0,0 0-1,-1 0 1,1-1 0,-1 0 0,0 0-1,-1-1 1,1 0 0,-1 0-1,0 0 1,5-8 0,0-3-28,-1-1 1,0 0-1,-1 0 1,-1-1-1,-1 0 1,-1 0-1,4-26 1,-2-2-6,-1-93 0,-8 122 116,2 18-37,0-1-1,-1 1 0,1-1 0,-1 1 1,1 0-1,-1-1 0,1 1 0,0 0 1,-1-1-1,1 1 0,-1 0 1,1 0-1,-1-1 0,0 1 0,1 0 1,-1 0-1,1 0 0,-1 0 0,1 0 1,-1 0-1,1 0 0,-1 0 1,0 0-1,0 0 0,0 4 167,0 49 12,-1-25-37,2 1 0,5 35 0,-4-55-84,0-1-1,1 1 1,0-1-1,1 1 1,0-1 0,1 0-1,-1-1 1,1 1 0,1 0-1,-1-1 1,12 13 0,-12-16-50,1 0 1,-1-1 0,1 1 0,0-1 0,0 0-1,0 0 1,1 0 0,-1-1 0,1 0 0,0 0-1,-1 0 1,1-1 0,10 2 0,8-1-216,0-1 0,27-1 0,-18-1-568,25-2-3452,-40-1-320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52.9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1 101 15079,'0'0'2529,"212"-29"-2449,-147 11-48,-1 0 32,-4 0-64,-8 4-208,-8 10-752,-8 4-273,-12 0-1056,-8 0-1425,-16 11-2449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53.3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66 11461,'0'0'6451,"228"-40"-6323,-147 26 144,-9 7-208,-4 3-128,-4 4-448,-12 0-544,-8 0-817,-24 4-1953,-20 24-4114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7:45.3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133 69 9300,'0'0'6662,"-5"2"-5475,0 5-1091,1 0 0,-1 1 0,1 0-1,1-1 1,-1 1 0,1 0 0,-3 15-1,1-7-50,-12 45-11,2 0 0,3 0 0,3 1-1,2 0 1,3 101 0,2-98-9,1-23-46,6 72 0,-4-101 13,2-1 1,-1 1 0,1-1-1,1 0 1,0 0-1,1 0 1,0-1-1,1 0 1,0 0 0,10 12-1,-12-18-38,0 0 0,0-1-1,1 0 1,0 0 0,0-1-1,0 1 1,0-1 0,1 0-1,-1 0 1,1-1 0,0 1-1,8 1 1,-9-3-2,-1 1-1,1-2 1,0 1-1,-1 0 1,1-1-1,0 0 1,0 0-1,-1-1 1,1 1-1,0-1 1,-1 0-1,1 0 0,0 0 1,-1-1-1,0 0 1,1 0-1,6-4 1,4-8 7,0 0 1,0-1-1,-2-1 1,0 0-1,13-24 1,-12 21 45,13-20-28,-2-1 0,33-72-1,-48 86-22,0 1-1,-1-2 1,-2 1 0,-1-1-1,-1 0 1,2-30 0,-6-147-218,-1 194 276,0 1 0,-1-1 0,0 0 0,-1 0 0,0 1 0,0-1 0,-1 1 1,0-1-1,-1 1 0,0 0 0,0 1 0,-1-1 0,0 1 0,-1-1 1,0 2-1,0-1 0,0 1 0,-1 0 0,-11-9 0,6 5 111,-1 0-1,-1 2 0,1-1 1,-1 1-1,-1 1 1,0 1-1,0 0 0,-1 1 1,1 0-1,-1 2 0,0-1 1,-1 2-1,1 0 0,-25 0 1,24 3-11,-34 2-7,48-2-112,0 1-1,0 0 1,0 0 0,0 0-1,0 0 1,0 1 0,0-1-1,1 1 1,-1 0-1,0-1 1,1 1 0,0 0-1,-1 0 1,-2 5 0,-3 5-462,1 1 1,0 1-1,1-1 1,1 1-1,0 0 1,1 0 0,0 1-1,1-1 1,-1 19-1,-4 11-2090,-7 27-3257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7:45.7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157 1 6787,'0'0'11589,"-52"212"-11621,28-128 64,0 6-80,0-18-112,4-14-672,12-19-593,4-24-848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7:46.1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0 537 4034,'0'0'10266,"20"-38"-10058,66-125-160,-43 84 9,56-144 1,-95 204-35,-1 5-19,-1 24 2183,-2 97-1641,-4-1 0,-24 136 0,22-210-558,-42 256 1591,36-195-2682,2 108-1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7:46.8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1021 7908,'0'0'6013,"36"-40"-5634,117-139-144,-130 150-222,-1 0 1,-2-2 0,26-50 0,-31 53-8,-1 0-25,-1 0-1,-1-1 1,-2 0-1,0 0 1,-3-1-1,0-1 1,-2 1-1,-1-1 1,0-60-1,-2 46 45,-1 19 29,-1 1 0,-2-28 0,1 47-40,0 0-1,0 0 0,0 1 1,-1-1-1,0 0 0,0 1 1,0-1-1,-1 1 0,1 0 1,-1 0-1,-1 0 0,1 0 0,-1 0 1,-5-5-1,8 9 44,-1 0 0,0-1 0,0 1 0,0 0-1,0 0 1,0 0 0,0 0 0,0 0 0,0 1 0,0-1-1,-1 1 1,1-1 0,0 1 0,0 0 0,-1 0 0,1 0 0,0 0-1,0 0 1,0 1 0,-1-1 0,-1 1 0,0 0-26,0 1-1,0-1 1,1 1 0,-1-1-1,0 1 1,1 0 0,-1 1 0,1-1-1,-5 5 1,-1 2 55,1 0 1,1 1-1,-1 0 0,2 0 1,-1 1-1,2 0 0,-1 0 1,1 1-1,1-1 0,0 1 1,1 0-1,-3 22 1,1 8 297,2 2 0,3 56 1,1-37-294,-1-47-78,0 0 16,0 0 0,1 0 0,0 0 0,7 28 0,-7-41-37,-1 0 0,1 0 1,1 0-1,-1 0 0,0 0 0,1 0 0,-1 0 0,1 0 0,0-1 0,0 1 1,0-1-1,0 1 0,1-1 0,-1 0 0,1 0 0,-1 0 0,1 0 0,0 0 1,-1 0-1,1-1 0,0 1 0,0-1 0,0 0 0,1 0 0,-1 0 1,0-1-1,0 1 0,0-1 0,1 1 0,3-1 0,2 0-156,0 0 0,-1-1-1,1 0 1,0 0 0,-1-1 0,15-4-1,-14 3 46,0 0-1,0 1 1,1 0 0,13-1-1,-20 2 85,1 1-1,0 0 1,-1 0-1,1 0 0,-1 0 1,1 1-1,0 0 1,-1-1-1,1 1 1,-1 0-1,0 1 1,1-1-1,-1 0 1,0 1-1,5 3 0,1 5 92,0 1 0,-2 0 0,1 0 0,-1 0 0,9 20 0,5 9 249,-4-11-28,54 82 654,-63-101-903,1 1-1,0-1 0,1-1 1,0 1-1,0-2 0,1 1 1,19 10-1,-27-17-127,1 0 0,-1-1-1,1 1 1,0-1 0,0 1-1,0-1 1,0 0 0,0-1-1,0 1 1,0-1 0,0 0 0,0 0-1,0 0 1,5-1 0,-7 0-95,1 1 0,-1-1 1,1 0-1,-1 0 0,0 0 1,0-1-1,0 1 1,1-1-1,-1 1 0,0-1 1,0 1-1,-1-1 0,1 0 1,0 0-1,-1 0 0,1 0 1,-1 0-1,0 0 0,1-1 1,-1 1-1,0 0 0,1-5 1,11-44-5865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2.2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0 359 10101,'1'-26'525,"0"-6"-414,-2 9-103,2 0 0,1 1 1,0-1-1,12-40 0,-8 35-3,-1 7 19,0 1 1,1 0-1,18-37 1475,-14 69-464,15 71-687,-18-56-158,2 0 0,0 0-1,1-1 1,22 38 0,-30-61-188,-1-1 0,1 1 1,-1-1-1,1 0 0,-1 0 1,1 0-1,0 0 0,0 0 1,0 0-1,0-1 0,1 1 0,-1-1 1,0 1-1,4 1 0,-5-4-7,0 0-1,-1 1 0,1-1 0,0 0 0,-1 0 1,1 0-1,-1 0 0,1 0 0,-1 0 0,1 0 1,-1 0-1,0 0 0,1 0 0,-1 0 0,0 0 0,0-1 1,2-4-9,16-55-41,-3 10-232,28-65 0,-42 115 285,-1 0 0,0 1 0,1-1 0,-1 0 1,1 0-1,-1 0 0,1 0 0,-1 0 0,1 1 0,0-1 0,-1 0 1,1 0-1,0 1 0,0-1 0,-1 1 0,1-1 0,1 0 1,-1 1 3,-1 0 0,1 0 0,-1 0 0,1 0 1,-1 0-1,1 0 0,-1 0 0,0 1 0,1-1 1,-1 0-1,1 0 0,-1 0 0,1 1 1,-1-1-1,0 0 0,1 1 0,-1-1 0,0 0 1,1 1-1,-1-1 0,0 0 0,0 1 0,1-1 1,-1 1-1,0-1 0,0 1 0,14 39 256,-11-29-158,1 3 7,-2-6-68,0 0 0,1 0-1,0 0 1,0-1 0,1 1 0,-1-1 0,2 0-1,5 8 1,-9-14-46,0-1 1,-1 1-1,1-1 1,0 0-1,-1 1 0,1-1 1,0 0-1,0 0 0,-1 1 1,1-1-1,0 0 0,0 0 1,-1 0-1,1 0 1,0 0-1,0 0 0,0 0 1,-1 0-1,1-1 0,0 1 1,0 0-1,-1 0 1,1-1-1,0 1 0,0 0 1,-1-1-1,1 1 0,0-1 1,-1 1-1,1 0 0,0-2 1,18-18-84,-17 18 83,2-3-27,2-3 14,0 1-1,1-1 1,15-12 0,-21 19 17,0 0 1,-1 0-1,1 0 0,0 1 1,0-1-1,0 0 0,0 1 1,0-1-1,0 1 0,0-1 1,0 1-1,0-1 0,0 1 1,0 0-1,0-1 0,0 1 1,1 0-1,-1 0 0,0 0 1,0 0-1,0 0 0,0 0 1,0 0-1,1 1 0,-1-1 1,0 0-1,0 0 0,0 1 1,0-1-1,0 1 0,0-1 1,0 1-1,0-1 0,0 1 1,0 0-1,0 0 0,-1-1 1,1 1-1,0 0 0,0 0 1,-1 0-1,1 0 0,0 0 1,-1 0-1,1 0 0,-1 0 1,1 1-1,27 74 458,-19-49-370,1-1 0,14 27 0,-23-51-133,0 0 1,1 0 0,-1 0 0,1 0-1,0 0 1,-1 0 0,1 0 0,0-1 0,0 1-1,0 0 1,0-1 0,1 0 0,-1 1-1,0-1 1,4 1 0,-4-2-219,0 1 1,0-1-1,1 1 1,-1-1-1,0 0 1,1 0-1,-1 0 1,0 0-1,1 0 1,-1-1-1,0 1 1,1-1-1,-1 1 0,0-1 1,0 0-1,0 0 1,0 0-1,1 0 1,-1 0-1,-1-1 1,1 1-1,0 0 1,0-1-1,0 0 1,2-2-1,17-27-3963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7:47.1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1 101 5987,'0'0'14214,"48"-21"-14582,-8 13 368,4 8 0,0-3 0,1-1-16,-5-3-16,0 3-944,-8-10-465,-8-4-1088,-12-4-2081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7:47.6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0 293 14407,'0'0'4402,"23"-26"-4130,74-86-304,-43 43-25,-47 58 33,1 0 0,0 1-1,1 0 1,0 0 0,1 1-1,18-14 1,-28 23 24,0 0-1,0 0 1,1-1-1,-1 1 1,0 0 0,0 0-1,0 0 1,1 0-1,-1 0 1,0 0 0,0 0-1,0 0 1,1 0-1,-1-1 1,0 1 0,0 0-1,0 0 1,1 0-1,-1 0 1,0 0-1,0 0 1,0 0 0,1 0-1,-1 1 1,0-1-1,0 0 1,1 0 0,-1 0-1,0 0 1,0 0-1,0 0 1,0 0 0,1 0-1,-1 1 1,0-1-1,0 0 1,0 0 0,0 0-1,1 0 1,-1 0-1,0 1 1,0-1 0,0 0-1,0 0 1,0 1-1,4 13 27,-3-9-9,6 57 377,-2-1 0,-5 88 0,-1-67-85,1-31-149,-11 265 1230,8-293-1257,0 4 70,0 47 0,3-72-640,0-19-3813,0 8 3114,1 1 0,1 0 0,-1-1 0,6-14 0,-2 3-5721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31.8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61 469 4722,'0'0'5675,"0"17"-3557,12 211-1672,-12 83 87,0-311-473,-1 0-55,1 0 0,0 0 0,0 0 0,-1 0 0,1 0 0,0 0 0,-1 0 0,1 0 0,0 0 0,0 0 0,-1 0 0,1 0 1,0-1-1,0 1 0,-1 0 0,1 0 0,0 0 0,0 0 0,-1 0 0,1-1 0,0 1 0,0 0 0,-1 0 0,1 0 0,0 0 0,0-1 0,0 1 0,0 0 1,-1 0-1,1-1 0,0 1 0,0 0 0,0 0 0,0-1 0,0 1 0,0 0 0,0 0 0,0-1 0,0 1 0,0 0 0,0-1 0,-17-62-72,3-1 0,3-1 0,-3-75 0,6-203-536,8 300 610,1 17-8,0 1-1,1 0 1,2 0 0,8-29-1,-10 44 8,1 0-1,0 1 1,1-1-1,0 1 0,1 0 1,0 0-1,0 0 1,1 1-1,0-1 1,1 1-1,-1 1 0,2-1 1,8-7-1,-9 13 24,-1-1-1,1 1 1,-1 0-1,1 0 1,0 1-1,-1 0 1,1 0-1,0 1 1,0-1-1,0 1 1,0 1-1,-1 0 1,1 0-1,0 0 1,0 1-1,-1-1 1,1 2-1,11 5 1,-11-3 3,0 0-1,-1 1 1,0 0 0,0 0-1,-1 1 1,0-1 0,0 1 0,0 0-1,-1 1 1,0-1 0,-1 1 0,1 0-1,-1 0 1,-1 0 0,0 0-1,2 12 1,1 13 49,-2 0 1,-2 61-1,-2-53-40,1-29-33,-1-1-1,0 1 1,0-1-1,-1 1 1,-1-1-1,0 0 1,-1 0-1,0 0 1,0-1-1,-1 1 1,0-1-1,-1 0 1,0 0-1,-1-1 1,0 0-1,-1 0 1,1-1-1,-2 0 1,1 0-1,-15 10 1,16-14-3,-1 1 0,0-1 1,0 0-1,-1 0 0,1-1 0,-1 0 1,0-1-1,-16 3 0,-6-2 70,-44-1 1,63-2-56,11-1-29,1 1-1,0-1 0,0 1 0,-1 0 1,1-1-1,0 1 0,0-1 0,0 1 1,0-1-1,0 1 0,0 0 0,0-1 1,0 1-1,0-1 0,0 1 0,0-1 1,0 1-1,0-1 0,0 1 0,0-1 1,0 1-1,1 0 0,-1-1 0,0 1 1,0-1-1,1 1 0,-1 0 0,0-1 1,0 1-1,1 0 0,0-1 0,3 0 0,1 0 0,-1 1-1,1-1 1,-1 1 0,1 0-1,0 1 1,-1-1 0,1 1 0,-1 0-1,1 0 1,-1 0 0,0 1-1,1 0 1,-1-1 0,0 1-1,0 1 1,0-1 0,0 1 0,-1-1-1,1 1 1,-1 0 0,1 0-1,-1 1 1,3 4 0,5 7 63,-2 0 1,0 1 0,0 0-1,11 33 1,3 18 131,-17-45-152,2 0 0,0 0 1,2 0-1,17 29 0,-23-45-34,0-1 0,0 1 0,1-1 0,0 0-1,0 0 1,0 0 0,0-1 0,1 0 0,0 0 0,0 0-1,0-1 1,0 0 0,1 0 0,-1 0 0,1-1 0,-1 0 0,1 0-1,0-1 1,11 1 0,-7 0-8,0-1 0,0-1 0,1 0 0,-1 0-1,0-1 1,0-1 0,0 1 0,0-2 0,0 0 0,-1 0 0,1-1 0,-1 0-1,0-1 1,0 0 0,0 0 0,-1-1 0,1-1 0,14-12 0,-1-4-175,0-1 0,-2-1 1,-1-1-1,30-50 0,-40 60 10,-1 0 0,-1-1 0,-1-1 0,-1 0 0,0 1-1,-1-2 1,-1 1 0,-1 0 0,2-33 0,-5 50 182,0 0 1,0-1 0,0 1-1,0 0 1,0-1-1,0 1 1,0 0-1,-1-1 1,1 1 0,-1 0-1,1 0 1,-1 0-1,1-1 1,-1 1-1,1 0 1,-1 0 0,0 0-1,0 0 1,0 0-1,0 0 1,0 0-1,0 0 1,0 1 0,0-1-1,0 0 1,0 0-1,0 1 1,0-1 0,0 1-1,-1-1 1,1 1-1,-3-1 1,-2 0 112,-1 1 1,0-1-1,1 2 1,-1-1 0,-9 2-1,1-1 99,8 1-181,-1 0 1,0 0-1,1 1 0,-1-1 0,1 2 0,0-1 0,0 1 0,0 0 0,1 0 0,-1 1 0,1 0 0,0 0 1,0 1-1,1-1 0,0 1 0,0 0 0,0 1 0,-5 9 0,1-3 38,1 2 0,1-1 0,0 1 0,1 0 0,0 0 0,1 1 0,1 0 0,-2 19 0,4-11-25,2 44 0,0-65-53,1 0 0,-1 0 0,1 0 1,0 0-1,0 0 0,0 0 0,0 0 0,0 0 1,0 0-1,1-1 0,0 1 0,-1 0 0,1-1 1,0 1-1,0-1 0,0 0 0,1 0 0,-1 0 1,0 0-1,1 0 0,0 0 0,-1-1 0,1 1 1,0-1-1,0 0 0,0 1 0,4 0 0,6 1-34,0 0-1,0-1 0,0 0 0,0-1 0,17-1 0,-19 1-251,1-2-1,-1 1 0,1-2 1,-1 1-1,0-1 0,0-1 1,0 0-1,0-1 0,0 0 1,15-9-1,38-30-3994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32.5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421 33 5170,'0'0'817,"-15"-8"-385,7 5-346,3 0-19,0 0 0,-1 0 0,1 1 0,-1-1 0,1 2 0,-1-1 0,0 0 0,0 1-1,1 0 1,-1 1 0,0-1 0,0 1 0,0 0 0,0 1 0,0-1 0,0 1 0,0 0 0,0 1-1,1 0 1,-7 2 0,-12 8 366,0 1 0,2 1 0,0 2 0,0 0 0,2 1 0,0 1 0,1 0 0,1 2 0,0 0 0,-22 36-1,36-49-388,1 1-1,-1 0 0,2 0 0,-1 0 0,1 0 0,0 0 1,1 0-1,0 1 0,0-1 0,1 16 0,0-23-47,0 0 0,0-1 0,1 1-1,-1 0 1,0-1 0,0 1 0,1-1-1,-1 1 1,0 0 0,0-1-1,1 1 1,-1-1 0,1 1 0,-1-1-1,1 1 1,-1-1 0,0 1 0,1-1-1,0 1 1,-1-1 0,1 1 0,-1-1-1,1 0 1,-1 0 0,1 1-1,0-1 1,-1 0 0,1 0 0,0 1-1,-1-1 1,1 0 0,1 0 0,26 1-298,-19-2 181,1 2 57,-1-1-1,1 0 0,0 0 0,-1-1 0,1 0 0,-1-1 0,1 0 0,-1 0 0,0-1 0,0-1 0,17-8 0,21-22-169,15-9-303,-61 43 534,0-1 0,0 1 0,0 0-1,0-1 1,0 1 0,0 0-1,-1-1 1,1 1 0,0 0-1,0 0 1,0 0 0,0 0 0,0 0-1,0 0 1,0 0 0,0 0-1,0 1 1,0-1 0,0 0 0,0 0-1,0 1 1,0-1 0,0 1-1,-1-1 1,1 1 0,0-1-1,0 1 1,0-1 0,-1 1 0,1 0-1,0-1 1,-1 1 0,1 0-1,0 1 1,15 31 109,-13-27-78,31 82 479,4-2 0,90 149 0,-81-169-450,-19-29-44,24 43 1,-46-69-8,0 0 0,-1 1 1,0 0-1,-1 0 1,0 0-1,-1 1 0,0-1 1,1 21-1,-3-22 112,0 0-1,-2 0 1,1 0 0,-1 0-1,-1 0 1,-5 18-1,5-22-36,-1-1-1,0 0 0,0 0 0,-1 0 0,0 0 0,0 0 0,0-1 0,-1 0 1,0 0-1,0 0 0,-8 6 0,-1 0 47,-1-1 1,1-1-1,-1-1 1,-1 0-1,0-1 1,0 0-1,0-1 1,-25 5-1,17-7 100,-1 0 0,1-2 1,-1 0-1,0-2 0,-30-3 0,51 3-203,-1-1-1,1 1 0,0-1 0,0 0 0,0 0 0,0-1 0,1 1 0,-1-1 0,0 1 0,0-1 0,1-1 0,-1 1 1,1 0-1,0-1 0,0 1 0,0-1 0,0 0 0,0 0 0,0 0 0,1-1 0,-3-4 0,2 3-24,1-1-1,0 0 0,0 1 1,1-1-1,0 0 0,0 0 1,0 0-1,0 0 0,1 0 1,0 0-1,1 0 0,-1 0 1,1 0-1,2-7 0,0 2-21,1 1 0,0 0-1,0 0 1,1 0-1,0 1 1,1-1-1,12-15 1,58-59-54,-44 51 56,35-36-14,30-34-1033,-42 31-3192,-37 45 83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33.3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0 540 7652,'0'0'3086,"32"-35"-2867,99-112-48,-109 125-134,-2-1 0,-1-1 0,27-42 0,-39 54-17,-1 1-1,0 0 0,-1-1 1,0 1-1,-1-1 0,0 0 0,-1-1 1,2-14-1,-2-2-61,0-44-1,-3 111 108,7 45-1,-6-71 63,1 0-1,1-1 0,0 0 1,0 1-1,1-1 1,1 0-1,-1-1 1,12 17-1,-15-25-123,1 0 0,0 0-1,0 0 1,0 0 0,1-1-1,-1 1 1,0-1 0,1 1-1,-1-1 1,1 0 0,-1 0-1,1 0 1,-1-1 0,1 1-1,0 0 1,-1-1 0,1 0-1,0 0 1,0 0-1,-1 0 1,1 0 0,0 0-1,3-1 1,8 0-61,-12 1 27,-1 0 0,1 0 0,-1 0 0,0-1 1,1 1-1,-1-1 0,0 1 0,1-1 0,-1 1 0,0-1 1,0 0-1,1 1 0,-1-1 0,0 0 0,0 0 0,0 0 1,0 0-1,0 0 0,0 0 0,-1 0 0,1 0 0,0-1 1,0 1-1,-1 0 0,2-3 0,7-35-3206,-7 3-3601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33.6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2369,'0'0'0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34.4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1 479 2577,'0'0'10909,"12"-34"-10933,40-109 35,-12 44-2,-32 84-24,0 1 1,16-22-1,-22 34 29,-1 0 0,1 0 0,0 0 0,-1 1 0,1-1 0,0 0 0,0 1 0,0 0 0,1-1 0,-1 1 0,0 0-1,0 0 1,1 0 0,-1 0 0,0 1 0,1-1 0,-1 0 0,1 1 0,-1 0 0,1 0 0,-1 0 0,1 0 0,-1 0 0,1 0 0,-1 1 0,1-1 0,-1 1 0,1-1 0,-1 1 0,0 0-1,1 0 1,-1 0 0,0 0 0,0 1 0,0-1 0,0 1 0,0-1 0,0 1 0,0 0 0,0-1 0,-1 1 0,1 0 0,2 4 0,11 20 123,-1-1 0,-2 2 0,18 54-1,-17-46-35,30 64 0,-42-98-114,-1 0 0,1 0 0,0 0 0,-1 0 0,1 0 0,0 0 0,0-1 0,0 1 0,0 0 0,0 0-1,0-1 1,0 1 0,0 0 0,0-1 0,0 1 0,0-1 0,0 1 0,0-1 0,1 0 0,-1 0 0,0 1 0,0-1-1,1 0 1,-1 0 0,0 0 0,0 0 0,0 0 0,1 0 0,-1-1 0,0 1 0,0 0 0,0-1 0,0 1-1,1-1 1,-1 1 0,0-1 0,0 1 0,0-1 0,1-1 0,4-2-67,-1 0 0,1 0 0,-1 0 0,0-1 0,7-8 0,38-53-223,-33 41 10,0 2 0,41-41 0,-58 64 302,1 0 0,-1-1-1,1 1 1,-1-1-1,1 1 1,-1 0 0,1 0-1,-1-1 1,1 1-1,-1 0 1,1 0 0,0 0-1,-1-1 1,1 1-1,-1 0 1,1 0-1,0 0 1,-1 0 0,1 0-1,-1 0 1,1 0-1,0 0 1,-1 1 0,1-1-1,-1 0 1,1 0-1,-1 0 1,1 1 0,-1-1-1,1 0 1,-1 0-1,2 1 1,13 16 104,-8-9-96,-2-3-96,0 0 0,1 0 0,0-1 0,0 0 0,0 0 0,0-1 1,1 1-1,-1-1 0,1-1 0,0 1 0,0-1 0,0-1 0,11 2 0,-10-1-310,12 4 275,0 1 0,19 9 0,20 6 125,-30-15-15,-1-2 1,1-1-1,0-2 0,55-1 0,-50-1-22,-24-1-9,0 0 0,1 0 0,-1-1 0,0 0 0,0-1 0,0 0 0,-1-1 0,1 0 0,-1 0 0,1-1 0,-2 0 0,1-1 0,0 1 0,-1-2 0,15-14 0,-13 10-70,1-1 0,-2 0 0,1 0 0,-2-1 0,0-1 0,0 1 0,-1-2-1,-1 1 1,0 0 0,3-16 0,-6 15 18,-1 1-1,-1 0 1,0-1 0,-1-18-1,-1 9 112,1 22-14,0 1 1,-1 0-1,1-1 0,-1 1 1,1 0-1,-1 0 0,0-1 1,0 1-1,1 0 0,-1 0 1,0 0-1,0 0 0,0 0 1,0 0-1,0 0 1,0 0-1,0 1 0,-1-1 1,1 0-1,0 1 0,0-1 1,-1 0-1,1 1 0,0 0 1,0-1-1,-1 1 1,1 0-1,-1 0 0,1-1 1,0 1-1,-1 0 0,1 0 1,-2 1-1,-53 2 780,54-3-768,0 1 1,0-1-1,0 1 1,0 0 0,0 0-1,0 0 1,1 0-1,-1 0 1,0 0-1,0 0 1,1 0 0,-1 1-1,1-1 1,-1 1-1,1-1 1,0 1 0,-2 1-1,0 2 18,0 0 0,1 0-1,0 0 1,0 0 0,0 0 0,-1 8-1,-1 6 185,1 1-1,0 30 0,3-50-219,-2 28 254,1-15-117,0 0 0,1 0 1,0 0-1,1 1 0,4 19 0,-4-30-126,0 0 1,0 0-1,1 0 1,-1 0-1,1 0 1,-1 0-1,1 0 1,0 0-1,0-1 1,0 1-1,1-1 1,-1 0-1,1 1 1,-1-1-1,1 0 1,0 0-1,-1-1 1,1 1-1,0 0 1,0-1-1,0 0 1,0 0-1,1 0 1,-1 0-1,0 0 0,7 0 1,-1 0-74,0 0 0,1 0 0,16-2 0,-24 1-82,1-1 0,0 1-1,-1-1 1,1 1 0,-1-1 0,1 0-1,-1 0 1,0 0 0,1 0 0,-1 0 0,0-1-1,0 1 1,0-1 0,0 1 0,0-1-1,0 0 1,3-3 0,8-20-3163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37.3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81 757 5090,'0'0'907,"0"33"193,0 112-97,0 126 1435,0-269-1920,-1-13 117,-2-6-603,0 0 1,-2 0-1,0 0 0,-7-16 1,-13-45-51,14 10-70,2 0 0,4-1-1,3-86 1,2 124 81,0 9 7,1-1 0,1 1 0,0-1 0,2 1 1,1 0-1,1 0 0,0 0 0,2 1 0,0 0 1,1 0-1,2 1 0,24-36 0,-24 39 23,2 0 0,0 1 0,1 0 0,1 1-1,20-16 1,-27 25 0,0 1-1,1 0 1,-1 0 0,1 0-1,0 1 1,0 1-1,0-1 1,1 1 0,-1 1-1,1 0 1,0 0 0,-1 1-1,13 0 1,-3 1 35,-13-1-35,0 1 1,0-1 0,0 1 0,0 1-1,0-1 1,0 1 0,0 0 0,0 0-1,0 1 1,-1 0 0,1 0-1,0 0 1,-1 1 0,0 0 0,6 3-1,-3 1 12,0 1 0,-1 0 0,0 0 0,0 1 0,-1 0 0,0 0 0,0 1 0,-1-1 0,0 1-1,-1 0 1,0 1 0,0-1 0,3 20 0,-2 1 52,-1 0 1,-2 0-1,-2 51 0,0-75-78,-1 0-1,1-1 1,-2 1 0,1 0-1,-1 0 1,0-1 0,0 1-1,0-1 1,-1 0 0,0 0-1,-1 0 1,1 0 0,-1 0 0,0-1-1,0 1 1,-1-1 0,-8 7-1,6-7-10,1 0 0,-2 0 0,1-1 0,0 0 0,-1-1 0,0 0 0,1 0 0,-1 0 0,0-1 0,-1 0 0,1-1 0,0 0 0,-1 0-1,-8 0 1,-4-1-129,-40 0-569,59 0 662,-1-1 1,1 1-1,-1-1 1,1 1-1,-1-1 1,1 0-1,-1 0 1,1 0-1,0 0 1,0 0-1,-1 0 1,1-1-1,0 1 1,0-1-1,0 0 1,1 1-1,-1-1 0,0 0 1,-1-3-1,4 4-24,1 1-1,0-1 0,-1 1 1,1-1-1,0 1 1,-1-1-1,1 1 0,0 0 1,0 0-1,-1 0 0,1 0 1,3 1-1,-3-1 13,169-5 4,-137 2 47,0-1 0,-1-2-1,36-11 1,-40 8 15,-1-2-1,0 0 0,0-2 1,-2-2-1,1 0 1,-2-2-1,0 0 0,-1-2 1,30-30-1,-41 36-92,0-2 1,-1 1-1,-1-2 1,0 0-1,-1 0 0,0-1 1,-2 0-1,0 0 0,-1-1 1,0 0-1,-2-1 0,0 1 1,-1-1-1,-1 0 0,1-36 1,-4 49 70,1 0 1,-2 1-1,1-1 1,-1 0 0,0 0-1,0 0 1,0 0-1,-1 1 1,0-1-1,-4-8 1,4 11 32,0 0-1,-1 1 1,1-1 0,-1 1 0,0-1-1,0 1 1,0 0 0,0 0 0,0 1-1,0-1 1,0 1 0,0-1 0,-1 1-1,1 0 1,-1 0 0,1 0 0,-1 1-1,-4-1 1,-14-1 354,-1 1-1,-36 3 1,57-2-366,-1 0 1,0 1-1,0 0 1,1-1-1,-1 1 1,1 0-1,-1 0 1,1 0-1,-1 1 1,1-1-1,0 0 1,-1 1-1,1 0 1,0-1-1,0 1 0,-2 4 1,-1-1-13,2 0 1,-1 1-1,1-1 0,0 1 1,0 0-1,-4 10 0,2 3-24,0 1 1,1-1-1,-2 35 0,3-21 49,2 0 0,5 48 1,-2-67-9,0-1 1,1 1-1,1 0 1,0-1-1,1 0 1,0 0-1,1 0 1,10 16-1,-9-19 1,-1 0 1,2 0-1,0-1 0,0 0 1,0 0-1,1-1 0,12 9 1,-14-13-18,0 0-1,-1 0 1,2-1 0,-1 0 0,0 0 0,1-1 0,-1 1 0,1-2 0,0 1 0,0-1 0,0 0 0,8-1 0,-10 1-2,0-1-1,1-1 1,-1 1 0,0-1 0,0 0 0,0 0 0,11-5 0,-13 4-3,0 0 0,0-1-1,0 0 1,-1 1 0,1-1-1,-1-1 1,0 1 0,0 0-1,0-1 1,0 0 0,3-6 0,5-9-11,0-1 0,-2 1 0,-1-2 0,8-26 0,17-88-37,-29 113 48,12-36 12,-14 54-14,-1 0-1,1 0 1,0 0-1,0 0 0,0 0 1,0 0-1,1 1 1,0-1-1,0 1 0,0 0 1,5-5-1,-5 7-3,1 0-1,0 0 0,0 1 1,0-1-1,0 1 1,0 0-1,0 0 0,1 0 1,5 1-1,4 0 36,-10 0-22,0 0 0,1 0 0,-1 0 0,0 0 0,1 1 0,-1 0 0,0 0 1,0 0-1,-1 0 0,1 0 0,0 1 0,-1 0 0,1-1 0,-1 1 0,0 1 0,4 4 0,5 6 73,0 1-1,15 27 1,-7-6 49,-2 1 1,21 62-1,16 83 363,-47-151-273,5 14 59,-13-45-279,0 0 1,0 0-1,0 0 0,0 0 0,0 0 1,1 1-1,-1-1 0,0 0 0,0 0 1,0 0-1,0 0 0,0 0 0,0 0 0,0 1 1,1-1-1,-1 0 0,0 0 0,0 0 1,0 0-1,0 0 0,0 0 0,1 0 1,-1 0-1,0 0 0,0 0 0,0 0 0,0 0 1,1 0-1,-1 0 0,0 0 0,0 0 1,0 0-1,0 0 0,1 0 0,-1 0 1,0 0-1,0 0 0,0 0 0,0 0 1,0 0-1,1 0 0,-1 0 0,0-1 0,0 1 1,0 0-1,0 0 0,0 0 0,0 0 1,1 0-1,-1 0 0,0-1 0,0 1 1,0 0-1,0 0 0,0 0 0,0 0 0,0 0 1,0-1-1,0 1 0,5-12-175,15-86-15,-5 23-623,2 1-1,43-111 1,-56 174 717,-3 7 85,1-1 1,-1 1-1,1 0 0,-1 1 0,1-1 0,1 0 0,-1 0 0,0 1 1,1-1-1,0 1 0,0 0 0,0 0 0,5-4 0,-7 7 31,0-1-1,-1 1 1,1 0-1,0-1 1,0 1-1,0 0 1,0 0-1,0 0 1,0 0-1,0 0 1,0 0-1,0 0 1,0 0-1,0 1 1,0-1-1,0 0 1,0 1-1,-1-1 1,1 0-1,0 1 1,0-1-1,0 1 1,0-1-1,-1 1 1,1-1-1,0 1 1,-1 0-1,1-1 1,0 1-1,-1 0 1,2 1-1,13 28 183,-14-28-154,40 122 929,-31-87-811,2-1 0,1-1-1,30 58 1,-43-93-166,0 1 1,0 0-1,1 0 0,-1-1 0,0 1 0,1 0 1,-1-1-1,0 1 0,1 0 0,-1-1 0,1 1 1,-1-1-1,1 1 0,-1 0 0,1-1 0,0 1 1,-1-1-1,1 0 0,0 1 0,-1-1 0,1 0 1,0 1-1,-1-1 0,1 0 0,0 1 1,0-1-1,-1 0 0,1 0 0,0 0 0,0 0 1,-1 0-1,1 0 0,0 0 0,0 0 0,-1 0 1,1 0-1,0-1 0,0 1 0,-1 0 0,1 0 1,0-1-1,0 1 0,-1 0 0,1-1 0,-1 1 1,1-1-1,0 1 0,-1-1 0,2 0 0,2-4-22,-1 0 0,1 0-1,-1-1 1,0 1 0,3-8 0,-1 3 32,8-17-19,9-18-237,2 0-1,2 2 0,62-81 1,-86 122 244,0 0 1,-1 0 0,1 1-1,0-1 1,0 0 0,0 0-1,0 1 1,0-1 0,1 1-1,-1 0 1,0 0 0,4-1-1,-5 2 25,0 0-1,1 0 1,-1 1-1,0-1 1,0 0-1,1 1 1,-1-1-1,0 1 1,0 0-1,0-1 1,0 1-1,0 0 1,0 0-1,0 0 1,0-1-1,0 1 1,0 0-1,-1 0 0,1 0 1,0 1-1,-1-1 1,1 0-1,-1 0 1,1 0-1,-1 0 1,1 3-1,29 67 868,-23-50-734,0-1 1,2 0-1,1-1 0,19 30 1,-27-46-188,0-1 0,0 1 0,1-1-1,-1 1 1,1-1 0,0 0 0,0 0 0,-1 0 0,1-1 0,0 1 0,0-1 0,1 1 0,-1-1 0,0 0 0,0 0 0,1 0 0,-1-1 0,1 1 0,-1-1 0,0 0 0,1 0 0,-1 0 0,1 0 0,-1-1 0,0 1 0,1-1 0,-1 0-1,0 0 1,1 0 0,-1 0 0,0-1 0,0 1 0,0-1 0,0 0 0,0 0 0,-1 0 0,1 0 0,2-3 0,5-7-87,-2 2-621,0 1 0,18-15 0,-23 22 350,0 0-1,0-1 1,1 1-1,-1 1 0,1-1 1,-1 0-1,1 1 1,0 0-1,0 0 0,-1 0 1,1 0-1,0 1 1,6-1-1,-6 1-928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38.3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0 196 2401,'0'0'5605,"12"-20"-5255,39-65-134,-48 79-134,1 0 0,0-1 0,0 1 0,0 1 0,1-1 1,0 1-1,0 0 0,0 0 0,6-5 0,-3 4 65,-2 3-99,-1 0-1,0 0 1,1 1 0,0-1-1,0 1 1,0 0-1,0 1 1,0-1-1,0 1 1,0 0-1,0 1 1,0 0 0,1 0-1,-1 0 1,7 1-1,-4 1 33,-1-1-1,1 1 1,0 0-1,-1 0 0,1 1 1,-1 1-1,0-1 1,0 1-1,13 9 1,-12-6 31,-1 0-1,0 1 1,-1-1 0,0 2 0,0-1 0,-1 1-1,0 0 1,-1 0 0,1 0 0,-2 1 0,6 15-1,-1 6 372,0 0 0,4 47 0,-10-62-459,-3-12-214,0-3 91,0-1 0,0 1 0,0-1 0,0 0 0,0 1 0,0-1 0,0 0 0,0 1 0,0-1 0,0 1 0,0-1 0,0 0 0,0 1 0,1-1 0,-1 0 0,0 1-1,0-1 1,0 0 0,1 1 0,-1-1 0,0 0 0,0 1 0,1-1 0,-1 0 0,0 0 0,0 1 0,1-1 0,-1 0 0,0 0 0,1 0 0,-1 1 0,0-1 0,1 0 0,-1 0 0,1 0 0,-1 0 0,0 0 0,1 0 0,-1 0 0,1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40.0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254 146 6355,'0'0'2300,"2"-9"-2090,2-2-110,-3 6 153,0 1 0,1-1 0,-1 1 0,-1-1 0,1 1 0,-1-9 0,-4 12 446,-27 0-132,7 1-309,-39 3 0,56-2-187,-1 1 1,1-1-1,-1 1 0,1 1 0,0-1 0,0 1 1,0 0-1,0 1 0,-8 5 0,10-6-26,1 0 0,0 0-1,-1 0 1,1 0 0,1 1 0,-1-1 0,0 1-1,1 0 1,0 0 0,0 0 0,0 1 0,0-1-1,1 1 1,0 0 0,0-1 0,0 1 0,0 0-1,1 0 1,0 0 0,0 0 0,0 1 0,1-1-1,0 7 1,-1 8-55,1-8 16,0 0 0,0 0-1,1 0 1,0 0-1,5 17 1,-5-26-4,0 0-1,0-1 1,0 1-1,1 0 1,-1-1-1,1 1 1,-1-1-1,1 0 1,0 1-1,0-1 1,0 0-1,0 0 1,0 0 0,1 0-1,-1-1 1,0 1-1,1-1 1,0 1-1,-1-1 1,1 0-1,0 0 1,0 0-1,-1 0 1,1-1-1,0 1 1,0-1-1,5 1 1,-6-1-5,49 0-140,-48 0 129,0-1-1,0 1 1,-1-1 0,1 0 0,0 0-1,-1 0 1,1 0 0,-1-1 0,1 1 0,-1-1-1,0 1 1,0-1 0,1 0 0,-1 0 0,2-3-1,8-11-210,-2 0 0,0-1-1,-1 0 1,0-1 0,-2 0-1,0 0 1,-1-1 0,0 0-1,-2 0 1,-1 0 0,0-1-1,0-36 537,2 57 81,-1 4-383,-1 0-1,0 0 0,0 1 0,0-1 0,-1 1 0,1-1 0,-1 1 0,0 0 0,-1 0 0,2 9 0,8 24 192,-6-26-72,1-1 0,0 0 0,14 19 1,-18-28-111,0 0 0,0-1 0,0 1 0,1-1 1,-1 0-1,1 1 0,-1-1 0,1 0 1,0-1-1,0 1 0,0 0 0,0-1 1,0 0-1,1 0 0,-1 0 0,0 0 1,0 0-1,1 0 0,5-1 0,-6 0-19,0 0 0,1 0 1,-1-1-1,0 0 0,0 0 0,0 0 0,0 0 0,0 0 0,0 0 0,0-1 0,-1 0 0,1 1 0,0-1 0,-1 0 0,1 0 0,-1 0 0,3-4 0,4-5-8,-1 0-1,14-23 0,-1 2 0,-16 23 4,1 2 0,0-1 0,0 1 0,1 0 0,0 0 0,0 1 0,0-1 0,1 2 0,0-1 0,11-5 0,-18 11 4,1 0 0,-1-1 1,0 1-1,0 0 0,0 0 0,0 0 1,0 0-1,0 0 0,0 0 1,0 0-1,0 0 0,0 1 1,0-1-1,0 0 0,0 1 0,0-1 1,0 0-1,0 1 0,0-1 1,0 1-1,0 0 0,0-1 1,0 1-1,-1 0 0,1-1 1,0 1-1,0 0 0,-1 0 0,1 0 1,0 0-1,-1 0 0,1 1 1,11 37 164,-10-30-121,5 20 67,30 112 300,-36-139-411,-1 0 0,1-1 1,-1 1-1,1-1 0,0 1 1,-1-1-1,1 1 1,0-1-1,0 1 0,0-1 1,0 0-1,0 0 0,0 1 1,1-1-1,-1 0 1,0 0-1,0 0 0,1 0 1,-1-1-1,1 1 0,-1 0 1,1 0-1,-1-1 1,1 1-1,0-1 0,1 1 1,0-1-36,-1-1 0,1 1 0,-1 0 0,0-1 1,1 0-1,-1 1 0,1-1 0,-1 0 0,0 0 1,0 0-1,1-1 0,-1 1 0,0 0 0,0-1 1,0 0-1,3-3 0,48-58-789,-38 44 350,0 1 0,20-20 0,-34 38 495,-1-1 0,1 1 1,-1 0-1,1 0 0,-1 0 1,1 0-1,-1 0 0,1 0 1,-1 0-1,1 0 0,0 0 1,-1 0-1,1 0 1,-1 0-1,1 0 0,-1 0 1,1 1-1,-1-1 0,1 0 1,-1 0-1,1 1 0,-1-1 1,1 0-1,-1 1 0,0-1 1,1 0-1,-1 1 0,1-1 1,-1 0-1,0 1 0,1-1 1,-1 1-1,0-1 1,0 1-1,1-1 0,-1 1 1,0-1-1,0 2 0,17 29 319,-9-14-179,2-1-16,-2-2-77,1-1 0,17 21 1,-23-31-65,-1 0-1,1-1 1,0 1 0,0-1 0,0 1 0,0-1 0,0 0 0,1-1 0,-1 1 0,0 0 0,1-1 0,0 0-1,-1 0 1,1 0 0,-1 0 0,1 0 0,4-1 0,16 0-4,-6 1-63,0-1 1,-1-1 0,19-4-1,-30 4-3,1-1-1,-1 0 0,1 0 0,-1-1 0,0 0 0,0 0 0,0 0 1,-1-1-1,1 0 0,-1 0 0,8-7 0,-5 3-45,-1-1-1,0 1 0,0-1 1,0 0-1,-1-1 1,-1 0-1,0 0 0,0 0 1,-1 0-1,0-1 1,4-21-1,-3 0-278,-1 0 1,-2-59-1,-2 90 403,0-1-1,0 1 1,0 0-1,0-1 1,0 1-1,0-1 1,-1 1-1,1 0 0,0-1 1,-1 1-1,1 0 1,-1-1-1,0 1 1,1 0-1,-1 0 1,0 0-1,0 0 1,1-1-1,-1 1 1,0 0-1,0 0 1,0 0-1,-1 1 1,1-1-1,0 0 1,0 0-1,0 1 1,-1-1-1,-1 0 1,-3-1 198,0 1 0,0 1 0,1-1 1,-1 1-1,-12 0 0,2 1 400,14-1-579,0 1-1,0 0 1,0 0-1,0 0 1,0 0-1,0 0 1,0 0-1,1 0 1,-1 1-1,0-1 1,1 0-1,-1 1 1,1 0-1,-1-1 0,1 1 1,0 0-1,0 0 1,0 0-1,0-1 1,0 1-1,0 0 1,0 0-1,1 1 1,-1-1-1,0 2 1,-13 60 743,11-39-531,0 0-1,2-1 1,0 1-1,2 0 1,4 27-1,-3-44-194,1-1 0,-1 1 0,2 0 1,-1-1-1,1 0 0,0 0 0,0 0 0,1 0 0,0-1 0,0 1 0,0-1 0,1 0 0,0-1 0,0 0 0,1 0 0,12 8 0,-12-9-84,1 1 1,0-1-1,0-1 0,0 0 0,0 0 1,0 0-1,1-1 0,-1-1 0,1 1 1,0-1-1,-1-1 0,1 1 0,0-2 1,-1 1-1,16-3 0,-22 2 17,0 0-1,1 0 1,-1 0 0,0 0-1,0-1 1,1 1 0,-1-1-1,0 1 1,0-1 0,-1 0-1,1 0 1,0 1 0,0-1-1,1-3 1,19-35-305,-16 26 193,29-72-1215,-25 59 764,22-45 0,-32 71 590,0 1-1,0 0 0,0-1 0,0 1 1,0 0-1,0 0 0,0-1 1,1 1-1,-1 0 0,0 0 1,0-1-1,0 1 0,0 0 0,1 0 1,-1 0-1,0 0 0,0-1 1,1 1-1,-1 0 0,0 0 1,0 0-1,1 0 0,-1 0 0,0 0 1,0-1-1,1 1 0,-1 0 1,0 0-1,1 0 0,-1 0 1,0 0-1,0 0 0,1 0 0,-1 0 1,0 0-1,0 0 0,1 1 1,-1-1-1,0 0 0,1 0 1,-1 0-1,0 0 0,0 0 0,1 0 1,-1 1-1,0-1 0,0 0 1,0 0-1,1 0 0,-1 1 1,0-1-1,0 0 0,9 15 226,7 36 482,-5-16 8,1 0 0,25 49 0,-36-82-716,1 0 0,-1 0 0,1 0 0,0 0 0,-1 0 0,1-1 0,0 1 0,0-1 0,0 1-1,0-1 1,1 0 0,-1 0 0,0 0 0,0 0 0,1 0 0,-1 0 0,1-1 0,-1 1-1,1-1 1,-1 0 0,1 1 0,-1-1 0,1 0 0,-1-1 0,1 1 0,-1 0 0,4-1-1,-1 0-41,0-1-1,0 1 1,0-1-1,0 0 0,0 0 1,0 0-1,0 0 0,0-1 1,-1 0-1,1 0 0,4-5 1,15-18-1498,-1-2 0,23-35 0,-46 63 1524,0-1 0,0 1 0,0 0 0,0-1 0,0 1 0,0 0 0,1 0 0,-1-1 0,0 1 0,0 0 0,0 0 0,1-1 0,-1 1 0,0 0 0,0 0 0,1 0 0,-1-1 0,0 1 0,0 0 0,1 0 0,-1 0 0,0 0 0,0 0 0,1 0 0,-1-1 0,0 1 0,1 0 0,-1 0 0,0 0 0,1 0 0,-1 0 0,0 0 0,1 0 0,-1 0 0,0 0 0,0 0 0,1 1 0,-1-1 0,0 0 0,1 0 0,-1 0 0,0 0 0,0 0 0,1 0 0,-1 1 0,0-1 0,0 0 0,1 0 0,-1 0 0,0 1 0,0-1 0,1 0 0,-1 0 0,0 1 0,7 16 955,-7-17-955,18 62 1911,-8-26-1118,17 42 0,-23-67-775,1-1 0,1 1 0,0-1 0,0 0 0,1-1 0,0 1 0,1-1 0,9 8 0,-15-15-111,1 1-1,0-1 1,0-1 0,0 1 0,1 0 0,-1-1-1,0 1 1,1-1 0,-1 0 0,6 1-1,-8-2-197,1 0-1,-1 0 0,1 0 0,0 0 1,-1 0-1,1 0 0,-1 0 0,1 0 0,-1-1 1,1 1-1,-1 0 0,1-1 0,-1 0 1,1 1-1,-1-1 0,3-1 0,12-19-6321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2.8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163 187 5891,'0'0'3356,"5"-4"-3236,-1 1-116,-1 2-6,0-1 1,-1 0-1,1 0 0,0 0 0,-1-1 1,1 1-1,-1 0 0,0-1 0,0 0 1,0 1-1,0-1 0,0 0 0,-1 0 0,1 0 1,-1 0-1,0 0 0,0-1 0,0 1 1,0 0-1,0 0 0,0-5 0,-1 7 22,0 0 0,0 0 0,0 0 0,0 0 0,0 0 0,0-1 0,0 1 0,-1 0 0,1 0 0,0 0 0,0 0 0,-1 0 0,1 0 0,-1 0 0,1 0 0,-1 0 0,0 0 0,1 0 0,-1 0 0,0 0 0,-1-2 0,0 3 50,0-1 1,-1 0-1,1 1 1,0-1-1,0 1 1,-1 0-1,1 0 1,0 0-1,-4 0 1,3 0-31,-24-1 437,-32 2 573,56-1-998,0 0 0,0 1 1,0 0-1,0 0 0,1 0 1,-1 0-1,0 0 0,0 0 0,0 1 1,1-1-1,-1 1 0,1 0 1,-1 0-1,1 0 0,-4 4 1,1 0-16,1 0 0,-1 0 1,1 1-1,1 0 0,-1-1 1,1 1-1,0 1 0,1-1 1,0 0-1,0 1 0,0-1 1,0 11-1,2-16-58,3-2-118,0 0 65,0-1-1,0 1 1,0-1-1,1 0 1,-1 1-1,0-2 1,-1 1-1,1 0 1,0 0-1,0-1 1,0 0-1,-1 1 1,1-1-1,3-4 1,-1 1-8,-1 1 1,0-2 0,0 1 0,0 0 0,-1-1 0,0 0 0,4-8 0,-2 1-316,0-1 1,-1 1 0,-1-1-1,0 0 1,-1-1 0,1-23-1,-3 37 416,0 0-1,0 0 0,0 1 0,0-1 1,-1 0-1,1 0 0,0 0 1,0 0-1,-1 0 0,1 1 0,0-1 1,-1 0-1,1 0 0,-1 0 1,1 1-1,-1-1 0,1 0 0,-1 1 1,1-1-1,-1 0 0,0 1 1,0-1-1,1 1 0,-1-1 0,0 1 1,0-1-1,1 1 0,-1 0 1,0-1-1,0 1 0,0 0 0,0 0 1,1-1-1,-1 1 0,0 0 1,0 0-1,0 0 0,0 0 0,0 0 1,-1 1-1,1-1 47,-1 0 0,0 0 0,1 1 0,-1-1 0,1 0 0,-1 1 0,0 0 0,1-1 0,-1 1 0,1 0 0,-1 0 0,1 0 0,0 0 0,-1 0 0,1 0 0,0 0 0,0 0 0,0 0 0,0 1 0,0-1 0,-1 2 0,-2 7-9,1-1-1,1 1 1,0-1 0,0 1-1,0 0 1,2 0 0,-1 10 0,19-19-233,52-3 96,-20 1 60,55 4 1,-103-2 47,1 0 1,0 0 0,0-1-1,0 2 1,0-1-1,-1 0 1,1 0 0,0 1-1,-1 0 1,0-1 0,1 1-1,-1 0 1,0 0-1,0 0 1,0 1 0,0-1-1,0 0 1,0 1 0,-1-1-1,1 1 1,-1 0 0,0-1-1,0 1 1,0 0-1,0 0 1,0 0 0,0 0-1,0 3 1,1 12 537,0 0 1,0 0-1,-2 27 1,-1-26-150,2-9-196,-1 24 182,0-33-409,0 0-1,0-1 0,0 1 1,0 0-1,0 0 0,0-1 0,-1 1 1,1 0-1,0 0 0,0-1 1,0 1-1,-1 0 0,1-1 0,0 1 1,-1 0-1,1-1 0,-1 1 1,1 0-1,-1-1 0,1 1 1,-1-1-1,1 1 0,-1-1 0,1 1 1,-1-1-1,0 1 0,1-1 1,-1 0-1,0 1 0,1-1 1,-2 0-1,1 0-150,0 0-1,1 0 1,-1-1 0,0 1-1,0 0 1,1-1 0,-1 1 0,0 0-1,1-1 1,-1 1 0,0-1-1,1 1 1,-1-1 0,1 0-1,-1 1 1,1-1 0,-1 0 0,1 1-1,-1-1 1,1 0 0,0 1-1,-1-1 1,1 0 0,0 0 0,0 1-1,0-1 1,-1 0 0,1-1-1,-1-1-629,-8-33-7511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40.3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 6851,'0'0'3906,"0"43"-2457,0 299 944,0 264 109,0-576-2454,-1 9 57,2 1-1,7 46 1,-6-77-129,0 1 1,0-1-1,0 0 1,1 0-1,1 0 0,0 0 1,0 0-1,0-1 1,1 0-1,0 0 1,1 0-1,0 0 0,0-1 1,10 8-1,-14-13-181,1 0 0,0 0 0,0 0 0,0-1 0,0 0 0,1 1 0,-1-1 0,0 0 0,1-1 0,-1 1 0,5 0 0,-6-1-40,-1 0 0,1 0 0,0 1-1,-1-2 1,1 1 0,-1 0 0,1 0 0,0 0 0,-1-1 0,1 1 0,-1-1 0,1 1 0,-1-1-1,1 0 1,-1 0 0,0 1 0,1-1 0,-1 0 0,0 0 0,1 0 0,-1 0 0,0-1-1,0 1 1,2-3 0,6-28-5251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40.6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12118,'0'0'3553,"216"11"-3537,-132 14-128,-8 1-576,-3-1-1249,-13-7-1825,-16 0-2737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41.0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0 315 7940,'0'0'6013,"31"1"-5717,7 0-257,55-4 0,-88 2-48,1 0 1,0 0 0,-1-1-1,1 0 1,-1 0 0,1 0 0,-1-1-1,0 0 1,0 0 0,0 0-1,-1-1 1,1 1 0,-1-1-1,1 0 1,-1 0 0,-1-1 0,1 1-1,5-9 1,-1 2-72,-1 3-155,-1-1-1,0 1 1,0-1-1,-1-1 1,0 1-1,0-1 1,-1 1-1,-1-1 0,0 0 1,0-1-1,-1 1 1,0 0-1,-1-1 1,0 1-1,0-1 1,-1 0-1,-3-18 1,2 27 243,0-1 0,0 1 0,0 0 1,0 0-1,-1 0 0,1 0 0,-1 0 0,1 0 1,-1 0-1,0 1 0,0-1 0,0 0 0,0 1 1,0 0-1,0-1 0,0 1 0,0 0 1,-1 0-1,1 0 0,0 0 0,-1 1 0,1-1 1,0 1-1,-4-1 0,-8-2 53,0 2-1,-27-1 1,26 1 186,-30 4 915,43-2-1082,-1-1 0,1 1 0,0 0-1,0 0 1,0 0 0,0 0 0,0 0 0,0 0 0,0 1 0,0-1-1,1 1 1,-1-1 0,0 1 0,1 0 0,0 0 0,-1-1-1,-1 4 1,-1 7 124,-1 0 0,2 1-1,-1 0 1,2-1 0,0 1 0,0 0-1,1 0 1,1 0 0,1 15-1,-1-23-156,0 2-3,0 0 1,0-1 0,1 1-1,0 0 1,0-1-1,1 1 1,0-1-1,0 0 1,1 1-1,-1-1 1,1 0 0,1-1-1,4 8 1,-3-7-34,1 0 1,0 0-1,-1-1 0,2 0 1,-1 0-1,1 0 1,-1-1-1,1 0 1,1-1-1,13 6 1,-9-5-198,-1-1 0,1-1 0,-1 0 0,1 0 0,18 0-1,28-5-3443,-17-6-1345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41.3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 5603,'0'0'6354,"-5"0"-6287,-4-1-40,2 1 89,0 0 1,0 0 0,-1 1 0,1 0-1,0 0 1,-10 3 0,15-3-74,0 0 0,1 0 0,-1 0 0,0 0 0,0 0 0,1 0 0,-1 1 0,0-1 0,1 1 0,-1-1 0,1 1 0,0-1 0,0 1 0,-1 0 0,1 0 0,0 0 0,0 0 0,1-1 0,-1 1 0,0 0 1,1 1-1,-1-1 0,1 0 0,0 0 0,-1 0 0,1 0 0,0 0 0,1 3 0,-2-5-35,1 1 0,0 0 1,0 0-1,0-1 0,-1 1 1,1 0-1,0 0 0,0-1 1,0 1-1,0 0 0,1 0 1,-1-1-1,0 1 0,0 0 1,0 0-1,1-1 0,-1 1 1,0 0-1,1 0 0,-1-1 1,0 1-1,1-1 0,-1 1 1,1 0-1,-1-1 0,1 1 1,-1-1-1,1 1 0,0-1 1,-1 1-1,1-1 0,0 0 1,-1 1-1,1-1 0,0 0 0,-1 1 1,1-1-1,0 0 0,0 0 1,-1 0-1,1 1 0,0-1 1,0 0-1,-1 0 0,1 0 1,0 0-1,0-1 0,-1 1 1,1 0-1,0 0 0,0 0 1,0-1-1,8 1-86,-2 0-35,-2 0-122,-1 0 0,1 0 0,-1 0 0,0-1 0,1 1 0,4-3 0,-7 3 11,0-1 1,-1 0-1,1 0 0,-1 0 1,1-1-1,-1 1 0,1 0 1,-1 0-1,1-1 0,-1 1 1,0-1-1,0 1 0,0-1 1,0 0-1,0 1 0,1-5 1,11-25-5527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41.7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66 2065,'0'0'3874,"4"-1"-4077,-2 0 151,-1 2 44,0-1-1,0 0 1,0 0 0,0-1-1,0 1 1,0 0-1,0 0 1,-1 0-1,1-1 1,0 1-1,0 0 1,0-1-1,0 1 1,0-1-1,-1 1 1,1-1-1,0 1 1,0-1 0,-1 0-1,1 1 1,0-1-1,0-4 4195,-15 5-3084,12-1-1000,0 1 1,1 0-1,-1 0 0,0 0 0,1 0 0,-1 0 0,0 0 0,1 1 0,-1-1 1,1 1-1,-1-1 0,0 1 0,1-1 0,-1 1 0,1 0 0,-1 0 0,1 0 1,0 0-1,-1 0 0,1 0 0,0 0 0,0 0 0,0 0 0,0 1 1,0-1-1,0 0 0,0 1 0,0-1 0,0 1 0,1-1 0,-2 4 0,1-4 862,7-10-1173,-3 5-114,0 0 0,-1 0 0,0 0 0,1 0-1,-2 0 1,1 0 0,0-1 0,-1 1-1,0-1 1,0 1 0,0-1 0,0-5 0,-1 1-3882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43.1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639 1156 8900,'0'0'3100,"0"-3"-2945,0-12 194,0 12 1396,-2 3-1294,-106-4-508,61 1-129,0 2 1,-82 9-1,110-4 180,1 0-1,-1 2 0,1 0 0,0 1 0,0 1 0,1 0 0,-22 16 0,27-17 2,0 1-1,1 1 1,0 0 0,1 1-1,0 0 1,0 0-1,1 1 1,1 0 0,0 1-1,-12 22 1,16-24-12,1 0 0,0 0 0,1 0-1,0 0 1,1 0 0,-1 12 0,2-19 8,-1 0 0,1 1 0,0-1-1,0 0 1,0 1 0,1-1 0,-1 0 0,1 1 0,0-1-1,0 0 1,0 0 0,0 0 0,0 0 0,1 0-1,-1 0 1,1 0 0,0 0 0,0-1 0,0 1-1,0-1 1,0 1 0,4 2 0,4-1-5,1-1 1,0 0-1,0 0 1,0-1-1,0-1 1,0 0-1,0 0 1,0-1-1,16-2 1,2 2-7,-18 0 19,-1-1 1,0 0-1,0-1 0,0 0 0,0 0 1,0-1-1,0-1 0,-1 0 1,1 0-1,9-6 0,-5 1 0,0 0 0,-1-1 0,0-1 0,-1 0 0,19-21 1,-6-1-60,0-2 0,-3 0 0,-1-1 1,20-46-1,-11 12-448,-3-1 1,-3-2-1,-3 0 0,11-82 0,-15 38-1132,2-225 0,-19 322 1692,1-11-164,-2 0 0,-6-37 0,6 61 243,0 0 0,-1 0 1,0 0-1,0 0 0,-1 0 0,0 0 0,0 0 1,0 1-1,-1 0 0,0 0 0,0 0 0,-1 0 0,0 0 1,-8-7-1,12 12-54,1 0 0,-1 0-1,0 1 1,0-1 0,0 0 0,1 0 0,-1 1 0,0-1 0,0 1 0,0-1-1,0 1 1,0-1 0,0 1 0,-1-1 0,1 1 0,0 0 0,0 0-1,0-1 1,0 1 0,0 0 0,0 0 0,-1 0 0,1 0 0,0 1 0,0-1-1,0 0 1,0 0 0,0 1 0,0-1 0,0 0 0,0 1 0,0-1 0,0 1-1,0 0 1,0-1 0,0 1 0,0 0 0,0-1 0,0 1 0,0 0-1,1 0 1,-1 0 0,0 0 0,1 0 0,-1 0 0,0 2 0,-3 4-110,1 1 1,1 0 0,0 0-1,0 0 1,-1 10 0,2-13 124,-10 87 237,5 1 0,10 176 0,1-204-51,4-1 1,2 0 0,3 0-1,3-1 1,2-1-1,39 84 1,-50-128-233,1 0 0,1-1 0,1 0 0,0 0 0,1-1-1,19 20 1,-24-29-167,0-1 0,0-1 0,0 1 0,0-1 0,1-1 0,0 1 0,0-1 0,0-1 0,1 0 0,-1 0 0,1 0 0,0-1 0,0 0-1,-1-1 1,1 0 0,11 0 0,-20-1 121,2 0-157,-1 0-1,1 0 0,-1 0 0,1 0 1,-1 0-1,1 0 0,-1 0 1,1-1-1,-1 1 0,1 0 0,-1-1 1,1 0-1,-1 1 0,0-1 1,1 0-1,1-1 0,0-2-493,-1 0 1,1 0-1,-1 0 1,0 0-1,0-1 1,2-6-1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43.5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7091,'0'0'4402,"144"235"-3041,-80-152-497,1-4-752,3-3-48,-8-15 32,-4-14-192,-8-11-544,-4-25-1345,-12-11-2257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43.8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1572 0 13302,'0'0'2961,"-264"195"-2496,131-98 63,-15 1-336,-13-1 464,-3-10-384,4-15-128,15-14-144,21-8-48,20-6-704,32-1-1217,15 0-944,17-17-3314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44.1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0 127 6403,'0'0'8804,"36"0"-8721,537-8 533,1308-106-600,-1824 110-3500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44.8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518 758 7507,'0'0'7572,"-19"-17"-7417,-60-52-163,74 64 40,0 2 1,0-1-1,0 0 0,0 1 1,-1 0-1,1 0 1,-1 0-1,0 1 1,0 0-1,0 0 1,0 1-1,0-1 0,0 1 1,0 0-1,-1 1 1,1 0-1,0 0 1,-12 1-1,-8 1 56,20-2-76,-1 1 0,0 0 0,1 1 0,-1 0 0,1 0 0,-1 0 0,1 1 0,0 0 0,0 0 0,0 0 0,1 1 0,-1 0 0,1 0 0,0 0 0,-8 9 0,-7 9-15,1 0 0,-20 32 0,34-48 12,-5 8-1,0 0 1,1 1-1,0 0 1,1 0-1,1 1 1,1 0-1,0 0 0,1 1 1,0-1-1,2 1 1,0 0-1,-1 23 0,4-26-9,-1 4-2,2 1-1,3 19 1,-3-32 4,0 1 0,1-1 0,0 0 0,0 0 1,1 0-1,0 0 0,0 0 0,0 0 0,6 7 0,-2-5 0,-1 1-1,1-1 0,1-1 0,0 0 0,0 0 0,0 0 0,1-1 0,0 0 1,0 0-1,1-1 0,-1-1 0,1 0 0,0 0 0,0 0 0,1-2 0,-1 1 1,0-1-1,1-1 0,0 0 0,12 0 0,-19-1 0,1 0 1,-1-1-1,1 0 0,-1 0 1,1 0-1,-1 0 0,0-1 1,0 1-1,0-1 0,1 0 1,-2 0-1,1-1 0,0 1 1,0-1-1,-1 0 0,0 0 0,6-6 1,2-5 12,0 0 1,-1-1 0,10-22-1,-14 26-4,31-60 31,-4-2 0,-4-2 0,29-106 0,35-240 91,-76 334 632,8-155 0,-41 888-856,4-99 370,12-514-244,5 102-7,-3-121-35,0 0 0,1 0 0,0-1 0,1 1 0,1-1 0,0 0 0,10 17 0,-14-28-42,1 1 1,-1-1-1,1 1 0,0-1 1,0 0-1,0 1 0,0-1 0,0 0 1,1 0-1,-1 0 0,1-1 1,-1 1-1,1-1 0,-1 1 1,1-1-1,0 0 0,0 0 0,0 0 1,0 0-1,0 0 0,-1-1 1,1 0-1,0 1 0,0-1 1,4 0-1,-3-1-150,1 0 0,-1 0 0,0 0 0,1-1 0,-1 1 0,0-1 0,0 0 0,0 0 0,0 0 0,0-1 0,0 1 0,-1-1 0,1 0 0,-1 0 0,0 0 0,4-5 0,2-5-925,0 0 0,-1-1 0,9-18 0,20-59-7606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3.1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10949,'0'0'4546,"49"210"-3794,-42-117-255,-1-1-497,0-8 176,0-14-160,1-19-32,-1-20-64,3-17-1089,1-11-1200,-4-3-2145,-6-28-2273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45.2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0 10149,'0'0'5031,"0"40"-4753,1-7-202,-1 38 337,-17 141-1,-4-62 700,-2 223-1,23-368-1113,0 0-1,0 0 1,1 0 0,0 0-1,0 0 1,0 0 0,0 0-1,1 0 1,0-1 0,0 1-1,0-1 1,0 1 0,1-1-1,-1 0 1,1 0-1,0 0 1,1 0 0,-1 0-1,1-1 1,-1 0 0,1 1-1,0-1 1,0-1 0,1 1-1,-1-1 1,1 1 0,-1-1-1,1-1 1,0 1 0,-1 0-1,7 0 1,14 2 12,0 0 1,0-2-1,1-1 0,37-3 1,-28 1-1,-14 0-29,1-1 1,-1-1 0,-1-1 0,1 0 0,27-12 0,94-46-1729,-113 48 823,-18 8 243,-2 1-693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45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0 171 5955,'0'0'10324,"60"-15"-10211,-4-7 191,9-3 112,-1 0-352,-8 0 64,0 7-128,-12 3-16,-12 4-913,-8 4-815,-24 0-1682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26.5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51 8836,'0'0'5416,"0"-1"-5269,0 0 0,0 0-1,0 0 1,0 0 0,0 1 0,1-1 0,-1 0 0,0 0 0,1 0-1,-1 0 1,0 1 0,1-1 0,-1 0 0,1 0 0,-1 1 0,1-1-1,-1 0 1,1 1 0,0-1 0,-1 0 0,2 0 0,298-15-187,-94 2 29,-103 11-427,-121 22-2931,-28 17-782,-19 7-3706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26.8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73 7860,'0'0'5906,"31"-1"-5802,-5 1-38,22 0 165,-1-3-1,70-12 1,8-5 643,135-6 1,1 19-4729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28.9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 6 9124,'0'0'5523,"0"0"-5495,0 0 0,0-1 0,0 1-1,0 0 1,0 0 0,0 0 0,1 0 0,-1 0 0,0 0 0,0 0 0,0-1 0,0 1 0,0 0 0,0 0 0,0 0 0,0 0 0,0 0 0,0-1 0,0 1-1,0 0 1,0 0 0,0 0 0,0 0 0,0 0 0,0 0 0,0-1 0,0 1 0,0 0 0,0 0 0,0 0 0,-1 0 0,1 0 0,0 0 0,0-1 0,0 1-1,0 0 1,0 0 0,0 0 0,0 0 0,0 0 0,0 0 0,-1 0 0,1 0 0,0 0 0,0 0 0,0 0 0,0 0 0,0-1 0,0 1 0,-1 0 0,1 0-1,0 0 1,-6 7-11,1-1-1,-1 1 0,1 0 0,1 0 0,0 1 0,0-1 1,-6 17-1,-16 60 6,19-39 2,1 0-1,3 0 0,2 67 1,2-60-40,-1-47 16,1 0-1,0 0 1,0 0 0,0-1 0,0 1-1,1-1 1,0 1 0,0-1 0,0 1 0,1-1-1,0 0 1,-1 0 0,1 0 0,5 4 0,4 5-4,0-1 1,24 16-1,-20-16 5,0-1-1,1 0 0,0-2 1,1 0-1,0-1 0,0 0 0,1-2 1,0 0-1,20 3 0,-3-6 14,58-4-1,-33 0 11,-57 0-19,0 0 0,0 0 0,0 0 0,0-1 0,0 1 0,0-1 0,-1 0 0,1 0 0,-1-1 0,1 1 0,-1-1-1,0 1 1,0-1 0,3-4 0,0 1 12,0 0-1,0-1 1,-1 0-1,0-1 1,7-12-1,-11 19-11,11-25 61,-1-1-1,-1 0 1,12-54-1,-16 47 454,-3 0-1,0-40 0,-4 70-490,-1-1-1,0 0 0,-1 1 0,1-1 1,-1 1-1,0-1 0,0 1 0,0 0 0,-1 1 1,1-1-1,-1 0 0,-7-4 0,-8-11 294,1-2-163,0 1 1,-1 0-1,-1 2 0,-1 0 0,0 2 0,-1 0 0,-25-13 0,36 26-41,1-1 0,-1 2-1,0 0 1,0 0 0,-1 1 0,1 0 0,0 1-1,-20 2 1,-2-1-125,-11-2 83,26-1-917,-1 2 0,0 0 1,1 1-1,0 1 0,-30 6 1,-16 20-3762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4:14.2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2744 86 6995,'0'0'9308,"-13"-8"-9051,-12 0-196,0 2 0,0 1 0,-49-4 0,-79 7 171,3 0-41,-164-1 139,279 6-332,0 3 0,1 0-1,-1 3 1,-36 13-1,9-3 10,-65 17 18,-369 111 542,468-139-561,1 2 0,0 1-1,1 1 1,0 1-1,1 1 1,0 2 0,1 0-1,-33 31 1,-202 235-114,132-136 107,102-119 7,-234 280-26,237-275-9,0 0 1,-24 52-1,38-66 20,1-1 1,1 1-1,0 0 1,1 1-1,1-1 1,1 1-1,-1 20 1,2 13-52,6 59 0,-1-88 50,0-1 0,2 1 1,0-1-1,17 42 0,12 9 4,3-1 0,78 111 0,113 116-13,-174-231-13,36 52 43,-42-55-16,2-1 1,72 69-1,-44-65 1,169 115 0,104 29 20,-342-207-18,319 172 18,-268-144 3,116 45 0,70 4 12,39-1-58,3-13-1,301 31 0,68-76 30,-502-24-46,172-21 56,-1-25 21,539-119 23,-548 80-52,-7-24 175,-222 78-66,2-3-33,0-4-1,-3-4 0,146-96 1,-190 107-41,-1-2 1,54-57-1,65-88 177,-149 165-203,74-90 67,-5-4 0,-5-3 0,-4-4 0,84-183 0,-132 240-25,-3-1 1,-3-2-1,-2 0 1,14-114-1,-9-255 372,-21 407-366,-2 0 0,-1 0 0,0 1 0,-2-1 1,-1 1-1,0 0 0,-2 0 0,0 0 0,-23-39 0,9 23 30,-2 1 0,-1 1 0,-2 1 0,-1 2 0,-2 1 0,-1 1 0,-2 1 0,-1 2 0,-1 1 0,-1 2 0,-44-23 1,-16 0 151,-1 4 0,-2 5 0,-147-39 0,-278-71-248,180 61-52,253 67 31,-314-58 38,169 37 51,-74 3-8,-3 25 30,207 11-49,-58-11-11,44 3-50,-523 2-22,395 11 32,-124-17-83,224 10 78,1 0 5,-69 2 31,112 6-13,80-3-9,1 1 0,0 1 0,0 1 0,-23 7 0,38-8 99,5-2-192,0 1 0,0-1 1,0 1-1,1-1 1,-1 1-1,0 0 1,0 0-1,1 0 0,-1 1 1,1-1-1,-1 0 1,1 1-1,-1 0 0,1 0 1,0-1-1,0 1 1,0 1-1,0-1 0,0 0 1,0 0-1,1 1 1,-1-1-1,1 1 0,0-1 1,-1 1-1,1 0 1,0-1-1,1 1 1,-2 3-1,-5 17-1550,-2 1-1,0-2 1,-15 27-1,-22 19-4382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45.5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2892 2321,'0'0'6694,"0"-10"-1692,1-330-5066,3 305 60,1 0 1,2 0-1,1 1 0,2 0 1,19-44-1,3-11 2,7-28-5,68-140-1,-79 200-4,3 2 0,2 1 0,2 2 0,58-66 0,-65 91 12,2 1 0,0 2 0,2 1 0,35-20 0,-6 4-32,273-209-40,-91 65 83,-149 119-11,4 5 0,2 4 0,2 4 0,2 5 0,112-33 0,-137 53 0,527-164-3,-449 149 2,308-38 0,-45 72-12,-410 7 12,39 3-9,0 1-1,84 21 0,91 40-15,-170-46 16,-2 1-1,0 3 1,-2 2 0,0 3 0,-2 1 0,-1 3 0,-2 1 0,60 57 0,-76-57 3,-2 1-1,46 74 1,-25-34 10,11 11 7,137 216 55,-67-94-56,27 50 17,-63-73-3,31 58 59,-89-181-69,83 107-1,-73-115-16,3-1 0,2-2 0,1-3-1,83 58 1,-4-11 12,310 201 75,-408-277-87,1-3-1,1 0 1,0-2 0,0-2 0,1-1 0,40 6 0,6-5-12,131 1-1,-120-9 26,-31 0 4,0-2 0,63-8 0,-106 3-10,-1 0 0,0-1 0,0 0 0,-1-1 0,0-1 0,26-15-1,85-63 20,-122 81-26,32-26 19,-1-1 0,-2-1 0,-1-2 1,-1-1-1,-2-2 0,-2-1 0,-2-1 0,-1-1 1,21-47-1,15-52 69,66-216-1,-32 76-53,71-124-21,-72 179-12,-47 113 11,6 2 1,117-180 0,-133 238-25,2 3-1,2 0 1,75-64-1,-44 52 18,135-88 0,-148 114-19,2 2-1,0 2 0,2 4 0,98-28 1,-92 38 2,-1 3 0,2 2 0,0 4 0,103 3 0,-51 10-26,-1 6 0,119 28 0,-213-37 34,-1 2 0,0 1 0,0 2 0,-1 0 0,0 1 0,0 2 0,37 22 0,151 93-8,134 91 80,-283-172-75,-2 3-1,83 83 1,-75-55 35,-45-47-34,2-1 0,38 33 0,-33-37 23,12 10 10,53 52 0,-60-48-43,1-2-1,76 56 1,-45-42 41,-45-31-15,1-1 0,1-1 0,50 24 0,-10-11-43,-24-11 22,56 18 0,-81-32 8,48 15-19,116 20 1,-41-15 57,-114-18-47,-21-5 13,0 0-1,0-1 1,0 0-1,-1 0 1,1-1-1,6 1 1,7-1 60,-11 1-28,1-1 0,0 0 0,0 0 0,0-1 0,0 0 0,0-1 0,0 0 0,10-4 0,22-9 3,74-18 0,-106 31-11,103-27-70,-95 25 43,-1 1 0,23-2 0,-25 4 9,0-1 0,0 0 0,0-1 0,19-6 0,-14 4-7,-1 0-1,1 1 0,0 1 1,31-1-1,35-7-26,-74 10 50,0-1 0,0 2 0,19 0 0,25-2 63,-33 0 363,42-1 0,-41 3-282,0-1-1,22-3 0,22-7 24,0 3-1,79 2 1,444-4-107,-163 7-48,-217 5 11,-60-1-62,410-13 43,-407 0-7,555-26-101,-589 39 137,-23 2-91,129-15-1,-128 4 39,104 5-1,54-4 18,66-5-5,-42 3-16,331-6 20,-85-13-3,-118 2-10,410 21-66,124-5 76,-763 1 19,260-7-30,-288 17 11,824-23-42,-734 9-2,284-32 57,-185 14-50,0 28 83,162-9-65,4-11 10,-379 19-5,532 0 52,-391 5 677,-262-1-684,0 0 0,1 0 0,-1 0 0,1 1 0,-1 0 0,1 0 0,-1 0 0,0 0 0,8 4 0,-10-4-44,0 0 0,-1 1 0,1-1 0,-1 1 0,1-1 0,-1 1 0,0 0 0,0-1 0,1 1 0,-1 0 0,0 0 0,-1 0 0,1 0 0,0 0 0,-1 0 0,1 0 0,-1 0 0,1 0 0,-1 0 0,0 1 0,0-1 0,0 0 0,0 2 0,0-1-174,0 0 0,-1 0 0,1 0 0,-1 0 0,1-1-1,-1 1 1,0 0 0,0 0 0,0-1 0,0 1 0,-1 0-1,1-1 1,-1 1 0,1-1 0,-1 0 0,0 0 0,0 1 0,0-1-1,0-1 1,-1 1 0,1 0 0,0 0 0,-1-1 0,-4 3-1,-12 5-3809,-35 12-1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30.8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542 25 11509,'0'0'3975,"-3"-4"-3694,-8-13 284,9 13 1233,-2 31-1731,-21 590-182,21 388 203,5-697-93,-29 142 12,-33-2 17,-7 61-7,43-266-12,-43 554 27,59-94-11,6-248-10,-6-221-15,-1 44 11,9-79 29,13 490 123,5 134 221,-17-694-237,-9 57 122,-48 276 1,-1-5-205,34 441-677,24-897 578,0-1 1,0 0-1,0 1 1,0-1 0,-1 0-1,1 0 1,0 1-1,0-1 1,0 0-1,0 1 1,0-1 0,0 0-1,0 1 1,0-1-1,-1 0 1,1 0-1,0 1 1,0-1 0,0 0-1,-1 0 1,1 0-1,0 1 1,0-1-1,-1 0 1,1 0 0,0 0-1,0 0 1,-1 1-1,1-1 1,0 0 0,-1 0-1,1 0 1,0 0-1,0 0 1,-1 0-1,-35 6-3491,-14-5-3592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32.5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69 8756,'0'0'5749,"0"-3"-5485,0-9-136,0 9 1,10 3-271,79 0 37,395-10 362,255-23-206,478 25 101,-777 36-106,-205-9-28,262 2-41,329 31-31,268 100 72,-653-80 17,80 10 45,575-26 63,-864-50-134,-6 1 5,953 37 23,1314 38 184,-1042-96-114,255 5-12,-1059 10-51,2097-15 353,-2166 9-354,912-22 152,-356-34-135,-506 25 0,683-58-74,-903 66 83,83-8 103,-4-34-55,-414 55-60,258-42 214,-326 57-144,55-10-1270,-57 10 765,0-1 0,-1 0-1,1 0 1,0 0 0,-1 0 0,1 0-1,-1 0 1,1-1 0,-1 0-1,0 1 1,1-1 0,-1 0 0,0 0-1,0 0 1,0 0 0,0 0-1,2-5 1,1-14-3650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32.9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4 7972,'0'0'6459,"-4"-2"-5726,13 0-863,27 5 189,1 2 0,-1 1 0,0 2 0,62 22 0,-18-6 80,-31-11-115,176 57 47,-195-58-68,-1 1-1,0 1 1,0 1-1,-2 2 0,31 23 1,-56-38 3,0-1 1,0 1-1,0-1 0,0 1 1,0 0-1,0 0 0,-1 0 1,1 0-1,-1 0 1,1 0-1,-1 1 0,0-1 1,0 0-1,0 1 0,0-1 1,-1 1-1,1-1 1,-1 1-1,1-1 0,-1 1 1,0-1-1,0 1 0,0-1 1,0 1-1,0 0 1,-1-1-1,1 1 0,-1-1 1,0 1-1,1-1 0,-1 0 1,0 1-1,0-1 1,-1 0-1,-1 3 0,-5 7 47,-1-1-1,0 0 0,-1-1 1,0 0-1,-14 10 0,13-11 5,-175 139 1052,149-122-862,-1-2 0,-1-1 0,-54 22 0,79-41-763,1-1 0,0 0 0,-1 0 0,0-1 0,0-1 0,0-1 0,-16-1 0,9 1-1215,-26 0-7676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3.5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12662,'0'0'992,"193"0"-1264,-156 0-1505,-12 0-768,-13 0-1073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34.9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0 807 9588,'0'0'4669,"0"0"-4642,1 1-1,-1-1 0,1 0 0,-1 0 1,1 0-1,-1 0 0,1 0 1,-1 0-1,1 0 0,-1 0 1,1 0-1,-1 0 0,1 0 1,-1 0-1,0 0 0,1 0 1,-1-1-1,1 1 0,-1 0 1,1 0-1,-1 0 0,0-1 1,1 1-1,-1 0 0,1 0 1,-1-1-1,0 1 0,1 0 1,-1-1-1,214-482 168,-214 483-193,56-137 18,-37 86 5,35-68-1,-53 118-35,0 0-1,-1 0 1,1 0-1,0 0 0,0 1 1,0-1-1,0 0 1,-1 0-1,1 0 1,0 1-1,0-1 0,1 1 1,-1-1-1,0 0 1,0 1-1,0 0 1,0-1-1,0 1 0,1 0 1,-1 0-1,0-1 1,0 1-1,0 0 0,1 0 1,-1 0-1,0 1 1,0-1-1,1 0 1,1 1-1,-1-1 9,0 1 1,0 0-1,0 0 1,0 0-1,0 0 1,0 0-1,0 0 1,-1 0-1,1 1 1,0-1-1,-1 0 1,1 1-1,-1 0 0,1-1 1,-1 1-1,2 3 1,10 28 32,-1 0 1,-1 0-1,-2 2 0,6 47 1,5 48 53,-12-71 74,1-1 0,3 0-1,3-1 1,22 57 0,-35-109-149,0 0 0,1 0 1,-1-1-1,1 1 0,0-1 1,0 0-1,6 6 0,-2-10-1219,-9-12-2572,-14-19-2196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36.8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15 10501,'0'0'3751,"-4"-3"-3821,-6-8-121,21 11 107,34 18 74,-8 5 100,-2 1-1,0 2 1,32 32-1,92 100 450,-97-95-420,39 44-7,81 77 142,-138-144-563,1-2-1,67 43 1,-105-77-177,35 20-1671,-15-17-3588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37.2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898 0 10981,'0'0'4210,"-148"224"-3634,84-94-576,-8 29 144,-12 14-112,-5 0-16,-3-11-16,4-21-32,12-25 0,7-30-832,9-24-721,4-37-3409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38.3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325 1 11797,'0'0'5742,"0"10"-5497,-2 17-272,-2 0 0,0 0-1,-2-1 1,-13 36 0,16-50 27,-253 1098 398,241-991-113,-1 218 1,16-326-279,1 1 1,-1-1-1,2 0 1,-1 1-1,2-1 1,-1 0-1,2 0 1,-1 0-1,7 12 1,-6-16-10,1 1 0,0-1 0,1 0-1,0 0 1,0 0 0,0-1 0,0 0 0,1 0 0,0-1 0,1 1 0,15 7 0,-11-7 0,1-1 1,-1 0-1,1-1 0,1-1 0,-1 0 0,0-1 1,1 0-1,15 0 0,10-2-25,59-6 1,-76 2-183,-1 0-1,0-2 1,1 0 0,-2-2 0,1 0 0,-1-1-1,-1-1 1,1-1 0,-2 0 0,1-2 0,-2 0 0,0-1-1,0-1 1,-2 0 0,0-1 0,14-19 0,-24 29-315,0-2 0,-1 1 0,1 0 0,-1-1 1,4-12-1,-6 14-299,-1 0 1,0 0-1,0 0 0,-1 0 1,0-10-1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38.7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0 329 14743,'0'0'1424,"325"-145"-1376,-197 91-16,-3 7-32,-17 8-608,-24 10-2929,-40 14-3619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40.3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0 768,'0'0'3218,"-8"4"-3186,4 0-32,0-4-16,0 0-176,0 0-288,-4 0-1105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55.2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259 11120 4994,'0'0'2772,"0"-23"1427,0 15-4031,-1-75 442,18-135 0,5-77-329,-12 99-285,16-334 32,-26-2-20,-2 212-30,3 40 52,-3-303-7,-26 257-49,17 223 84,-10-20-87,12 80 30,-5-78 0,12 42 26,-13-212-94,-35 3 126,19 135-56,-1-2-50,14 78 67,4-1 0,-9-148 0,21 121-1,0 36-33,3-1 1,11-78 0,14-62 612,-1-348-1,-25 419-391,12-375-120,3-126 629,2-9-181,-11 261-511,-8 231 30,2 134-44,1-64-15,-4 0 1,-19-124 0,14 174 4,-63-280 27,58 262-109,3 1 0,2-2 1,-2-83-1,-1-19-32,-4-352 173,17 343-48,0 142-17,1 0 1,1 0-1,1 1 0,2-1 1,16-41-1,-8 22 2,-2-26 79,-11 59-71,0 0 1,-1-1-1,0 1 0,-2-23 1,0 5-59,2 27-94,-1 1 1,1-1-1,-1 1 0,1 0 0,0-1 1,0 1-1,0-1 0,-1 1 0,1 0 1,1 0-1,-1 0 0,0-1 1,0 1-1,3-1 0,3-5-2740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56.8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59 575 5827,'0'0'7785,"0"24"-7636,1 44-97,-14 350 91,9-384-45,-15 60 1,20-107-160,1 0-1,-2 0 1,0-1 0,-2-12-1,0-22 38,2-28 21,5-259-12,1 251 5,31-163 1,-31 224 8,33-128-17,-32 128 16,1 1 0,2 0 0,0 0 0,18-27 0,-27 47-8,1 0 1,-1-1 0,1 1 0,0 0-1,-1 0 1,1 0 0,0 1 0,0-1-1,1 0 1,-1 1 0,0-1 0,0 1 0,1 0-1,-1 0 1,1 0 0,-1 0 0,1 0-1,-1 0 1,1 1 0,0-1 0,-1 1-1,1 0 1,0 0 0,-1 0 0,1 0-1,0 0 1,-1 1 0,1-1 0,-1 1-1,1-1 1,0 1 0,-1 0 0,1 0-1,-1 0 1,0 1 0,1-1 0,-1 0 0,0 1-1,0 0 1,3 2 0,2 5 23,0 1 1,-1 0 0,0 0-1,0 1 1,-1 0-1,-1 0 1,1 0-1,-2 0 1,0 1-1,2 12 1,1 13 121,2 75 0,-6-75-76,-1 0 22,-4 57 0,2-84-66,0 0 0,-1-1 0,0 1 0,-1-1 0,0 0 0,0 0 0,-1 0 0,0 0 0,-1 0 0,-10 14 0,11-18 11,0-1 0,0 1 0,-1-2 0,0 1 0,1 0 0,-1-1 0,0 0 0,-1 0 0,1 0 0,-1-1 0,1 1 0,-1-1 0,0-1 0,1 1 0,-1-1 0,0 0 0,0 0 0,0-1 0,0 0 0,0 0 0,0 0 0,0-1 0,0 0 0,0 0 0,-10-3 0,7 1-26,0 0 1,0-1-1,0 0 0,1 0 1,-1-1-1,1 0 0,0 0 1,1-1-1,-1 0 0,1 0 1,0-1-1,1 0 0,0 0 1,0-1-1,-6-9 0,-8-30-96,19 44 79,0 0 0,1 1 1,-1-1-1,0 0 0,1 0 1,0 0-1,-1 0 0,1 0 1,0 0-1,1 0 0,-1 0 0,1 0 1,-1 0-1,2-5 0,10 4-200,-6 3 189,0 1 0,0 0-1,0 0 1,0 1 0,1 0-1,-1 0 1,0 0-1,-1 0 1,1 1 0,0 0-1,0 1 1,9 5 0,-7-3 21,0 1 0,-1 0 0,1 1 0,-1 0 0,-1 0 1,1 0-1,-2 1 0,7 9 0,6 15 24,-1 0 1,-2 2-1,-2 0 0,0 0 0,12 59 1,22 64 66,-46-155-88,0 1 0,0-1 1,0 1-1,0-1 0,0 0 0,1 1 0,-1-1 1,1 0-1,0 0 0,-1 0 0,1 0 1,0 0-1,0 0 0,0-1 0,1 1 1,-1-1-1,4 3 0,-1-3-29,0 0 1,0 0-1,0 0 1,1 0-1,-1-1 1,0 0-1,7-1 1,6 1 31,-12 0-2,-1-1 0,1 0 0,-1 0-1,1 0 1,-1 0 0,0-1 0,1 0-1,-1 0 1,0-1 0,0 1-1,5-4 1,0-1 5,0-1 0,-1 0 0,0 0 1,13-16-1,-1-3-169,-1-1 0,28-53 0,4-26-896,-47 94 977,0 0 0,-1 0 0,-1-1 0,0 0 0,-1 1 0,1-23 0,-7 35 651,-1 1-514,0 0 0,1 0 1,-1 0-1,0 1 0,0-1 1,1 1-1,-1 0 0,0 1 1,1-1-1,-1 1 1,1 0-1,0 0 0,0 0 1,-1 1-1,1-1 0,1 1 1,-1 0-1,0 0 0,1 1 1,0-1-1,-1 1 0,1-1 1,-2 6-1,1-3-54,0 1 0,1-1 0,0 1 0,1 0 0,0 0 0,0 0 0,0 0 0,1 1 0,0-1-1,0 8 1,0-12-23,1 1 0,0 0-1,0-1 1,0 1 0,1-1-1,-1 1 1,1 0 0,0-1-1,0 1 1,0-1 0,0 0-1,1 1 1,-1-1 0,1 0-1,0 0 1,0 0 0,0 0-1,0 0 1,1 0 0,-1-1-1,1 1 1,2 1 0,2 0-186,0-1 0,0 0 0,0-1 0,1 0 0,-1 0 0,0 0 0,1-1 0,14 1 0,65-4-4156,-79 2 3744,49-6-5009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57.4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313 0 3778,'0'0'2854,"-25"16"-2662,-84 55 326,97-63-296,0 2 0,1 0 0,0 0 1,1 1-1,0 0 0,1 0 0,-10 17 0,8-12 95,2-3-155,0 0 0,1 1-1,0 0 1,1 0 0,1 1 0,0 0-1,1 0 1,1 0 0,0 1-1,2-1 1,-1 1 0,1 22 0,1-36-160,1 1-1,0 0 1,0 0 0,1 0 0,-1 0 0,1 0 0,-1-1 0,1 1 0,0 0 0,0 0 0,0-1-1,1 1 1,-1-1 0,1 1 0,-1-1 0,1 1 0,0-1 0,0 0 0,2 3 0,0-3-7,0 1 0,1-1 0,-1 0 0,0 0 0,1 0 0,-1-1 0,1 1 0,0-1 0,-1 0 0,1-1 0,5 1 0,4 1-14,0-1 1,0-1-1,0 0 0,0-1 0,1-1 0,22-5 0,-28 4-8,1 0 0,-1-1 0,1 0 0,-1-1 0,0 0 0,-1-1 0,1 1 0,-1-2 0,13-11-1,-6 2-61,0-1 0,0 0 0,-2-1 0,0-1-1,-1 0 1,-1 0 0,0-1 0,7-24-1,-19 51 344,1-1-1,-1 0 0,1 1 0,0-1 0,1 1 1,1 9-1,9 50-289,12 25 274,3-2 0,4 0 0,4-2 0,70 129 0,-100-208-217,24 44 46,27 72 0,-52-113 23,-1 0-1,1 0 1,-2 0 0,1 0-1,-2 0 1,0 0 0,-1 18-1,0-27-47,1 1-1,-1 0 1,0-1-1,0 1 0,0-1 1,0 1-1,0-1 0,-1 0 1,1 1-1,-1-1 0,1 0 1,-1 0-1,0 0 0,0 0 1,0 0-1,0 0 0,0-1 1,0 1-1,0-1 1,-1 1-1,1-1 0,-1 0 1,1 0-1,-1 0 0,1 0 1,-1-1-1,0 1 0,1 0 1,-4-1-1,-13 3 132,0-1 1,0-1-1,-22-1 0,24 0 28,4 0-130,1-1 0,0-1 0,-1 0 0,1 0 0,0-2 0,1 1 0,-1-1 0,0-1 0,1 0 0,-15-9 0,12 4-15,0 0 0,0 0 0,1-1 0,0-1 0,1 0 0,1-1 1,-12-16-1,18 22-73,0 0 0,1-1 1,0 0-1,0 0 1,0 0-1,2 0 0,-1 0 1,1-1-1,0 1 0,0-1 1,1 0-1,0 1 1,1-1-1,0 0 0,0 0 1,1 0-1,0 1 0,1-1 1,0 1-1,0-1 1,1 1-1,0-1 0,0 1 1,1 0-1,5-8 0,16-16-185,1 1 0,1 1 0,2 2-1,39-31 1,-16 14-489,113-91-5181,-95 87-1035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57.8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 10213,'0'0'5986,"36"-15"-15430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3.8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33 133 720,'0'0'6964,"18"-8"-6594,58-31-207,-74 38-141,1-1 0,-1 1 0,0-1-1,0 1 1,-1-1 0,1 0 0,0 1 0,-1-1-1,1 0 1,-1 0 0,1 0 0,-1-1 0,0 1 0,0 0-1,0 0 1,0-1 0,0 1 0,0 0 0,-1-1-1,1 1 1,-1-1 0,0 1 0,0-1 0,0 1 0,0-1-1,0 1 1,0 0 0,-2-5 0,1-6 636,1 12-531,-1 1-1,0-1 0,1 0 1,-1 1-1,0-1 0,0 1 1,0-1-1,1 1 0,-1-1 1,0 1-1,0 0 0,0-1 0,0 1 1,0 0-1,0 0 0,0 0 1,0 0-1,0-1 0,1 1 1,-1 0-1,0 1 0,0-1 1,-2 0-1,-25 2 1082,23 0-1148,1 0 0,-1 0 0,1 0 0,0 1 0,-1 0 0,1 0 0,1 0 0,-1 0 0,0 1 0,1-1 0,-1 1 0,1 0 0,0 0 0,1 0 0,-5 9 0,-1-1 75,2 1-1,0 0 1,0 1-1,-4 18 0,9-31-117,1 0 1,-1 1-1,1-1 0,-1 1 0,1-1 0,0 1 0,0-1 0,-1 1 0,1-1 0,0 1 0,0-1 0,1 1 0,-1-1 0,0 1 1,0-1-1,1 0 0,-1 1 0,1-1 0,-1 1 0,1-1 0,0 0 0,0 1 0,-1-1 0,1 0 0,0 0 0,0 0 0,0 0 1,2 2-1,0-2-49,-1 0 1,0 0 0,1-1 0,-1 1 0,0-1 0,1 0-1,-1 0 1,1 1 0,-1-1 0,0-1 0,1 1 0,-1 0-1,1-1 1,-1 1 0,0-1 0,5-1 0,-3-1-169,0 1 1,0-1-1,0 0 1,0 0 0,-1 0-1,1 0 1,-1-1-1,0 0 1,0 1-1,0-1 1,-1 0 0,1 0-1,-1-1 1,0 1-1,0 0 1,0-1-1,-1 0 1,1 1 0,0-6-1,0-17-3682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59.1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1 691 9524,'0'33'150,"0"3"-171,9 336 965,14-15 683,-22-963-1669,0 541 9,4-1 1,2 1-1,3 1 1,3-1-1,34-97 1,-45 154 34,3-6-12,0 1 1,1 0 0,8-14-1,-13 25 4,1 0-1,-1-1 0,1 1 1,0 0-1,-1 0 1,1 0-1,0 0 0,0 0 1,1 0-1,-1 0 0,0 1 1,1-1-1,-1 1 0,0 0 1,1-1-1,0 1 1,-1 0-1,1 1 0,0-1 1,-1 0-1,6 0 0,-5 1 8,1 0 0,-1 0-1,0 0 1,0 1 0,0-1-1,1 1 1,-1 0 0,0 0 0,0 0-1,0 0 1,0 0 0,3 2-1,-3 0 34,0 0 0,0 0-1,0 0 1,0 0 0,-1 1-1,1-1 1,-1 1 0,4 7 0,4 11 140,0 2 0,-1-1 1,-1 1-1,-1 0 1,-2 1-1,5 39 1,-1 152 426,-9-205-588,0-8 7,0 0 1,1 0-1,-1 0 0,-1 1 1,1-1-1,0 0 0,-1 0 1,0 0-1,1 0 0,-1 0 1,-1 0-1,1 0 0,0 0 1,-1-1-1,1 1 1,-3 3-1,1-4 18,1-1 1,-1 1-1,0-1 1,0 0-1,0 0 1,0 0-1,0 0 1,0 0-1,0-1 1,0 1-1,0-1 1,0 0-1,0 0 1,-6-1-1,6 1-44,-1 0 0,0 0 0,1-1-1,-1 1 1,1-1 0,-1 0 0,1 0 0,-1 0 0,1-1-1,0 1 1,-1-1 0,1 0 0,0 0 0,0 0 0,0 0-1,1-1 1,-1 1 0,0-1 0,1 1 0,0-1 0,-1 0-1,1 0 1,-3-6 0,2 3-105,1 1-1,0-1 0,0 0 1,0 0-1,1 0 1,0 0-1,0 0 1,1 0-1,-1 0 0,1 0 1,0 0-1,1 0 1,2-11-1,-3 15 84,1 0 0,0 0 0,0 0 0,0 1-1,0-1 1,0 1 0,0-1 0,0 0 0,0 1 0,1 0 0,-1-1 0,1 1-1,-1 0 1,1 0 0,-1 0 0,1-1 0,0 2 0,3-3 0,38-11-51,-26 9 20,42-13 53,-2-3 0,58-29 0,-97 40-38,-1 0 0,0-2 1,0 0-1,-1 0 0,-1-1 1,0-1-1,-1-1 0,0 0 0,-1-1 1,11-18-1,-14 17-162,-1 1 1,-1-1 0,0-1-1,-2 0 1,0 0 0,7-33-1,-9 20-339,0 0-1,-2-1 0,-3-38 0,1 68 539,0-1 0,0 0 0,0 0 0,0 0 0,-1 1 0,1-1 0,-1 0 0,0 1-1,0-1 1,0 0 0,0 1 0,0-1 0,-1 1 0,1 0 0,-1-1 0,0 1 0,1 0-1,-1 0 1,0 0 0,0 0 0,0 0 0,-1 1 0,-1-2 0,-2 0 108,0 1-1,0 0 1,0 0 0,-1 1 0,1 0 0,0 0 0,-1 0 0,1 1-1,-8 0 1,11 0-53,-1 0 0,1 0 0,0 0 0,-1 0 0,1 1 0,0-1 0,-1 1 0,1 0 0,0-1 0,0 2 0,0-1 0,0 0 1,0 1-1,0-1 0,0 1 0,0 0 0,1 0 0,-1 0 0,1 0 0,-1 1 0,1-1 0,0 0 0,0 1 0,0 0 0,0 0 0,0-1 0,1 1 0,-1 0 0,1 0 0,-2 6 0,-4 13-30,1 0 1,2 0-1,0 0 0,1 0 1,1 1-1,1 0 1,1-1-1,4 34 0,-2-45-4,0 1-1,1-1 1,0 0 0,1 0-1,0 0 1,1-1-1,0 1 1,1-1 0,0 0-1,0 0 1,1-1-1,0 0 1,1 0-1,15 13 1,-12-13-9,-1 0 0,1-1 0,1 0-1,-1-1 1,1 0 0,1 0 0,-1-2 0,1 0 0,0 0 0,0-1-1,1-1 1,16 3 0,-18-4-20,-1-1-1,1-1 1,0 0 0,0 0-1,0-1 1,0 0 0,14-4-1,-21 3 12,0 0 0,0 0 0,0-1 0,-1 0 0,1 1 0,-1-1 0,1-1 0,-1 1 0,0-1 0,0 0 0,-1 0 0,1 0 0,-1 0 0,0 0 0,0-1 0,0 1 0,3-10 0,3-9-10,-1-1 0,-1 0-1,-1-1 1,-1 0 0,-1 0-1,1-35 1,-2 20 9,12-55 1,-13 88-4,0 0 0,1 0 1,-1 0-1,1 1 0,1 0 1,-1-1-1,1 1 0,0 0 0,0 1 1,1-1-1,8-7 0,-10 10-10,0 1-1,0-1 1,0 1-1,1 0 1,-1 0-1,0 0 1,1 1-1,0-1 1,-1 1-1,1 0 1,0 0-1,0 0 1,-1 0 0,1 1-1,0-1 1,0 1-1,0 0 1,0 0-1,0 1 1,0-1-1,-1 1 1,1 0-1,5 1 1,-5 1 17,1-1-1,0 1 1,-1 0 0,1 0 0,-1 1 0,0-1 0,0 1-1,0 0 1,-1 0 0,1 0 0,-1 1 0,0-1 0,0 1-1,2 5 1,7 14 55,14 39 0,-21-50-27,41 145 322,-34-110-288,2 0-1,22 49 1,-35-95-67,0 0 0,-1 0 0,2 0 0,-1 0 0,0 0 0,0 0 0,1 0 0,-1-1 0,1 1 0,-1 0 0,1-1 0,0 1 0,0-1 0,0 0 0,-1 1 0,1-1 0,1 0 0,1 1 0,-2-2-3,0 0 1,0 0-1,0 0 0,0 0 0,0 0 1,0-1-1,0 1 0,0-1 0,0 1 0,-1-1 1,1 0-1,0 0 0,0 0 0,-1 0 0,1 0 1,0 0-1,-1 0 0,1 0 0,-1 0 0,0-1 1,1 1-1,-1-1 0,0 1 0,2-4 1,15-22-133,-1-2 0,-2 0 1,21-51-1,-17 36-313,18-47-545,-24 54 523,3 0 0,0 1 0,42-64 0,-58 99 507,1 0 1,-1 1-1,0-1 0,1 1 0,-1-1 0,1 1 0,-1-1 0,1 1 0,-1-1 0,1 1 0,-1-1 1,1 1-1,-1 0 0,1-1 0,-1 1 0,1 0 0,0 0 0,-1-1 0,1 1 0,0 0 0,-1 0 0,1 0 1,0 0-1,-1 0 0,1 0 0,0 0 0,-1 0 0,1 0 0,0 0 0,-1 0 0,1 0 0,0 0 1,-1 1-1,1-1 0,0 0 0,-1 0 0,1 1 0,-1-1 0,1 0 0,-1 1 0,1-1 0,-1 1 0,1-1 1,-1 1-1,1-1 0,-1 1 0,1-1 0,-1 1 0,0-1 0,1 1 0,-1 1 0,17 32 562,-16-31-495,16 41 333,-6-10 20,3 0 1,0-1-1,30 46 0,-43-76-454,1 0 1,0-1-1,0 0 1,0 1-1,0-1 1,0 0-1,1 0 1,-1 0-1,1-1 1,-1 1-1,1 0 0,0-1 1,-1 0-1,5 2 1,0-2-18,0 0 1,0 0 0,1 0-1,11-1 1,-8 0-4,-8-1-7,-1 1 0,1-1-1,0 0 1,0 0 0,0 0-1,-1 0 1,1-1-1,0 1 1,-1-1 0,1 1-1,-1-1 1,0 0 0,0 0-1,1 0 1,-1 0 0,-1-1-1,1 1 1,3-4-1,32-57-378,-25 40 278,-2 2-49,10-17-244,-19 36 394,1 0 1,-1 0-1,0 0 1,1 1-1,0-1 1,-1 0-1,1 1 1,0-1-1,0 1 1,0-1 0,-1 1-1,2 0 1,2-2-1,-4 3 37,-1 0 0,1 0 0,0 0 0,0 0 0,0 0 0,0 0 0,-1 0 0,1 0 0,0 0-1,0 1 1,0-1 0,0 0 0,-1 0 0,1 1 0,0-1 0,0 1 0,-1-1 0,1 1 0,0-1 0,-1 1 0,1-1 0,0 1 0,-1-1 0,1 1 0,-1 0-1,1-1 1,-1 1 0,1 1 0,12 26 416,-9-19-252,3 8 107,5 9 63,1 1 0,32 46 0,-42-68-371,2 1 0,-1-1-1,1 0 1,-1 0 0,1 0-1,1 0 1,-1-1 0,1 0 0,-1 0-1,1 0 1,0-1 0,1 0 0,-1 0-1,0-1 1,1 0 0,0 0-1,-1 0 1,10 1 0,46-3-3519,-33 0 639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59.9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267 209 3089,'0'0'4341,"-38"11"-3826,-117 35 80,150-44-555,0 0 1,1 0-1,-1 0 1,1 0-1,-1 1 1,1 0-1,0 0 1,0 0-1,0 0 1,-5 6-1,8-7-7,-1 1 0,1 0 0,0-1 0,0 1 0,-1 0 0,2 0 0,-1-1 0,0 1 1,1 0-1,-1 4 0,-1 3 46,0 0-48,0 1 0,0-1 1,1 1-1,1-1 0,0 1 0,0 0 0,1-1 0,0 1 0,4 14 0,-3-21-31,0 1 0,0 0 0,0-1 0,0 0 0,1 1 0,0-1 0,0 0 1,0 0-1,0-1 0,1 1 0,-1 0 0,1-1 0,0 0 0,0 0 0,0 0 0,0-1 0,1 1 0,-1-1 0,1 0 0,0 0 0,7 1 0,-4 0-38,0-1-1,1 0 0,-1-1 0,1 0 0,-1 0 0,16-1 0,-20-1 6,-1 1-1,1-1 1,0 0 0,0 0 0,-1 0-1,1 0 1,0-1 0,-1 1 0,1-1-1,-1 0 1,0 0 0,0 0 0,0-1-1,0 1 1,0-1 0,4-4 0,3-6-184,-1-1 1,-1 0-1,0-1 1,-1 1-1,0-2 1,-1 1-1,-1 0 1,-1-1-1,0 0 1,-1 0-1,0-1 1,-2 1 0,0-20 1477,4 43-631,0 3-558,0 0 0,1 0 0,0 0 0,0-1 0,1 0 0,9 10 0,-13-16-76,0-1 0,-1 1 0,1-1 0,1 0 0,-1 0-1,0 0 1,0 0 0,1-1 0,-1 1 0,1-1 0,-1 0 0,1 0 0,0 0-1,-1-1 1,1 1 0,0-1 0,-1 0 0,1 0 0,0 0 0,0 0 0,-1-1-1,1 1 1,6-3 0,-7 2-14,0 0-1,-1-1 0,1 1 1,0-1-1,0 0 1,-1 0-1,1 0 1,-1 0-1,0 0 1,0-1-1,0 1 0,0 0 1,3-5-1,20-41-191,-16 28 93,5-9-174,-7 14-153,0 1 0,1-1 1,1 1-1,14-19 0,-21 32 472,0 0 1,0 0 0,-1 0-1,1 1 1,0-1 0,0 1-1,0-1 1,0 1 0,-1-1-1,1 1 1,0 0 0,0 0-1,0 0 1,0 0 0,0 0-1,0 1 1,0-1 0,0 0-1,0 1 1,-1-1 0,1 1-1,0 0 1,0 0 0,-1 0-1,1 0 1,0 0 0,-1 0-1,1 0 1,-1 0 0,2 2-1,5 6 135,0 0 1,1-1-1,0 0 0,0 0 0,16 9 0,-19-13-179,1-1 0,0 0 0,1-1-1,-1 1 1,0-1 0,1-1 0,-1 1-1,1-1 1,-1 0 0,10-1 0,-10 0-57,0 0-114,1 1-1,-1-2 1,1 1 0,-1-1 0,0 0 0,1-1-1,-1 1 1,0-1 0,12-6 0,-9 3 150,-1 1 1,1-1 0,1 1 0,-1 1 0,1 0 0,-1 0 0,1 1 0,0 1-1,0 0 1,14 0 0,41 2 1145,-28 1-1079,1-2-1,38-5 1,-67 3-138,0-1 0,-1 0 1,1 0-1,-1-1 0,0 0 0,0 0 0,-1-1 1,1 0-1,-1-1 0,0 1 0,8-9 0,-7 5-198,0 0-1,0 0 1,-1-1-1,0 0 1,-1-1-1,0 1 1,0-1-1,6-17 0,3-18-912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00.3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148 1 3810,'0'0'5381,"-24"30"-4816,-72 99-204,92-124-336,1 0 0,0 0 1,0 0-1,1 1 0,-1-1 1,1 0-1,1 1 1,-1 0-1,1 0 0,-1-1 1,2 1-1,-1 0 0,1 0 1,0 0-1,0 0 1,0 0-1,1 0 0,2 8 1,-1-4 1,-1-2-30,1 0 0,1 0-1,0 0 1,0 0 0,0-1 0,1 0 0,0 1-1,1-1 1,-1-1 0,1 1 0,1-1-1,-1 0 1,1 0 0,0 0 0,0-1-1,1 0 1,0 0 0,0-1 0,0 0-1,0 0 1,1 0 0,-1-1 0,1 0-1,0-1 1,0 0 0,0 0 0,9 1-1,-8-2-148,1-1 0,-1 0 0,1-1 0,-1 0 0,0 0-1,16-5 1,-19 4 29,-1 0-1,0-1 0,0 0 0,0 0 1,-1 0-1,1 0 0,-1-1 1,0 0-1,0 0 0,0 0 1,0 0-1,3-6 0,16-31-820,-20 34 770,1 1 1,-1-1 0,1 0-1,1 1 1,-1 0-1,7-7 1,-10 12 696,8 8 13,15 27-224,-17-22-3,1 0 0,18 19 0,-22-27-268,0-1 1,0 0-1,0 0 1,0 0 0,0 0-1,1-1 1,-1 1-1,1-1 1,-1 0 0,1-1-1,0 1 1,6 0 0,17 1-100,43 0 0,-53-3 27,0 0 0,1 1 0,-1 1 0,0 0-1,0 1 1,25 9 0,18 19 272,-49-25-218,-1 1 0,1-2 0,0 1 0,0-2 1,0 0-1,21 5 0,35-5-1666,-40-4-1020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00.7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0 4994,'0'0'5651,"-4"267"-4691,4-137 369,0 29-641,0 22-31,16-5-353,0-13-128,4-44-112,0-47-48,-4-32-16,8-22 0,0-18-560,4 0-977,4 0-48,-4-25-624,-4-8-1216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01.0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1 232 9604,'0'0'2994,"264"-123"-3026,-167 87 32,-5 7-224,-20 7-1905,-12 1-2706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01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0 544 10645,'0'0'227,"41"-17"-169,136-63 22,-158 70-127,-1-1 1,-1 0-1,0-2 0,-1 0 0,0-1 0,-1 0 0,-1-1 0,25-34 0,-29 37-75,5-8-412,0 0 0,-2-1 0,17-33 0,-25 42-201,0-1 0,0 1 0,-2-1 0,1 0 0,-1 0-1,-1-1 1,1-25 0,-4 37 717,1 0-1,0 1 1,0-1-1,-1 0 1,0 0 0,1 1-1,-1-1 1,0 1-1,1-1 1,-1 0-1,0 1 1,0-1 0,0 1-1,-1 0 1,1-1-1,0 1 1,0 0 0,-1 0-1,1 0 1,-1 0-1,1 0 1,-1 0-1,1 0 1,-1 0 0,1 1-1,-1-1 1,0 1-1,0-1 1,1 1-1,-1-1 1,0 1 0,-3 0-1,-10-1 892,1 0 0,-1 1 0,-17 1 0,14 1 160,13-2-827,1 0-1,-1 1 1,1-1 0,-1 1 0,1 0 0,-1 1 0,1-1 0,0 1 0,0 0 0,-1 0 0,1 0 0,1 0 0,-1 1 0,0 0 0,0 0 0,-2 3 0,1-1-26,0 1 0,1 0 1,0 0-1,0 0 1,1 1-1,0-1 0,0 1 1,0 0-1,-2 9 1,0 11 147,0 0 0,2 1 1,0-1-1,3 33 1,0-49-239,0 0-1,1 0 1,0 0 0,0 0-1,2-1 1,-1 1 0,5 10 0,-5-16-75,1 0-1,-1 0 1,1-1 0,0 1 0,0-1 0,1 0-1,-1 1 1,1-2 0,0 1 0,0 0 0,1-1 0,-1 0-1,1 0 1,-1 0 0,11 4 0,3 0-11,-1-1 0,2-1 0,-1 0 0,1-2 0,-1 0 0,23 0-1,112-4-1553,-140 0 733,-1 0 1,1 0-1,15-5 1,-20 3-683,-1 1 0,0-2 1,0 1-1,9-7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07.5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6755,'0'0'9274,"0"12"-9360,0 6 81,0 136-27,21 157 0,75 292 128,-48-179-71,-13-95-5,-6-26-92,-16-169 91,2 14 50,-1-48-65,0 152 0,-13-240 5,0 0 0,1-1-1,4 20 1,-3-20 8,0 1-1,-1 0 1,0 19 0,-2-31-64,0 1 0,0-1-1,0 0 1,0 0 0,0 1 0,0-1 0,1 0 0,-1 1 0,0-1 0,0 0 0,0 0-1,0 1 1,0-1 0,0 0 0,1 0 0,-1 1 0,0-1 0,0 0 0,0 0 0,0 0-1,1 1 1,-1-1 0,0 0 0,0 0 0,1 0 0,-1 0 0,0 0 0,0 0 0,1 1-1,-1-1 1,0 0 0,1 0 0,-1 0 0,0 0 0,0 0 0,1 0 0,-1 0 0,0 0-1,0 0 1,1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08.5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56 5234,'0'0'6361,"12"12"-6201,145 177 1691,-14-16-680,-139-167-1142,-3-5-25,0 0 1,-1 1-1,1-1 1,0 0-1,0 1 0,0-1 1,0 0-1,0 0 1,0 0-1,1 0 0,-1 0 1,0 0-1,1 0 1,-1-1-1,0 1 0,1 0 1,-1-1-1,3 2 0,1-1 4,-1-1 0,1 1 0,-1-1 0,1 1 0,-1-1 0,1 0 0,0-1-1,-1 1 1,1-1 0,-1 0 0,0 0 0,1-1 0,-1 1 0,0-1 0,0 0-1,7-4 1,3-3-2,0 0 0,-2-1-1,14-12 1,-21 17 3,10-9-23,0 0 0,-1-1 0,-1 0 0,-1-2 0,0 1-1,-1-1 1,0-1 0,-2 0 0,0 0 0,7-22 0,5-28-25,-11 34-67,15-35 0,-25 69 176,0-1 0,0 1 0,0-1-1,0 1 1,0-1 0,0 1 0,0-1-1,0 1 1,0-1 0,0 1 0,0 0-1,0-1 1,0 1 0,0-1 0,0 1-1,-1-1 1,1 1 0,0 0-1,0-1 1,-1 1 0,1-1 0,0 1-1,-1 0 1,1-1 0,0 1 0,-1 0-1,1 0 1,0-1 0,-1 1 0,1 0-1,-1 0 1,1-1 0,0 1 0,-1 0-1,1 0 1,-1 0 0,1 0 0,-1 0-1,1 0 1,-1 0 0,1 0 0,0 0-1,-1 0 1,1 0 0,-1 0 0,1 0-1,-1 0 1,-35 0-483,24 0 661,-26 2-190,-39 7 0,-34 1 58,-367-9 260,477-6-1386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04.3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24 10517,'0'0'4757,"-3"-4"-4464,-11-10-66,6 9 215,5 15-294,1 254 246,6 332 20,33-121-387,4 151 2,-41-596-19,-15 340 15,8-300-34,-7 42 7,9-70 5,1 1 0,4 67 0,1-50-1,-1-59 59,-4-55-6237,-16 21-2015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05.8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4 752 7812,'0'0'5818,"0"0"-5778,0 0 0,0 0-1,0 0 1,0-1-1,0 1 1,1 0 0,-1 0-1,0 0 1,0 0 0,0 0-1,0 0 1,0 0 0,0-1-1,0 1 1,0 0-1,0 0 1,0 0 0,0 0-1,0 0 1,0 0 0,0 0-1,0-1 1,0 1 0,0 0-1,0 0 1,0 0-1,-1 0 1,1 0 0,0 0-1,0 0 1,0 0 0,0-1-1,0 1 1,0 0 0,0 0-1,0 0 1,0 0-1,0 0 1,0 0 0,-1 0-1,1 0 1,0 0 0,0 0-1,0 0 1,0 0 0,0 0-1,0 0 1,0 0-1,-1-1 1,1 1 0,0 0-1,0 0 1,0 0 0,0 0-1,0 1 1,0-1 0,-1 0-1,1 0 1,0 0-1,0 0 1,0 0 0,0 0-1,0 0 1,0 0 0,0 0-1,0 0 1,-1 0 0,1 0-1,0 0 1,1-15-8,0 0 0,1 0 0,1 1 0,0-1 0,1 0-1,10-22 1,46-86-35,-28 62-4,84-201 35,-51 110 19,-65 151-40,1-1 0,0 1 1,-1-1-1,1 1 0,0-1 0,0 1 1,0 0-1,0-1 0,0 1 0,0 0 1,0 0-1,0 0 0,1 0 0,-1 0 0,0 0 1,1 0-1,2-1 0,-3 2-11,0 0-1,0 0 1,0-1 0,0 1 0,0 0-1,1 1 1,-1-1 0,0 0-1,0 0 1,0 0 0,0 1-1,0-1 1,1 1 0,-1-1-1,0 1 1,0-1 0,0 1-1,1 1 1,4 2-7,-1 1 1,0 0-1,-1 0 0,1 1 1,-1 0-1,5 7 0,180 350 242,-179-343-222,159 380 77,-157-368-42,21 53 7,-28-76-70,-1 0-1,1-1 1,1 1 0,0-1-1,0 0 1,13 12 0,-2-16 636,-22-4 1548,-116-6-1811,-219-41 0,276 36-336,24 3-258,40 7-456,0-1 439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4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29 704 7860,'0'0'6202,"-5"0"-6068,-13 0 69,13 0 2,8-1-141,179-40 557,-85 22-225,1588-274 1292,-890 188-1715,238-36 409,-444 40 517,-582 99-925,-6 2-281,-48 3-2756,-25 13-1091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18.3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1365 14295,'0'0'1870,"18"-36"-1817,-14 29-51,163-294 25,-86 162-5,-6-4 0,-7-3 0,54-168 0,-116 294-30,6-39 0,-1 0 1516,-6 53-170,-2 18-971,-2 21-458,-1 3 52,-1 0 30,1-1 1,2 0-1,1 1 0,12 49 1,-12-75 7,0-1 0,0 0 0,1 0 0,0 0 0,1-1 0,0 0 0,0 1 0,1-2 0,7 9 0,-8-11-5,0 0 1,1 0-1,0-1 0,0 0 1,0 0-1,1 0 1,-1-1-1,1 0 0,0 0 1,0-1-1,0 1 0,0-2 1,11 3-1,-8-3 8,1 1-1,0-1 1,0-1-1,-1 0 1,1-1-1,0 0 1,-1 0-1,1-1 1,0 0-1,-1-1 1,0 0-1,0-1 1,0 0-1,0-1 1,-1 0-1,1 0 1,-1-1-1,0 0 1,-1-1-1,0 0 1,0 0-1,13-16 1,6-10-54,-1 0 0,-1-2 0,-2-1 0,-2 0 0,-1-2 0,-2 0 0,-2-1 0,-1-1 0,-3-1 0,-1 0 0,7-48 0,-19 121-11,1 0 1,2 1-1,1-1 1,7 33-1,-8-54 62,0 1 0,1-1 0,0 0 0,1 0 0,7 17 0,-9-25-2,0-1 0,-1 1-1,1 0 1,1-1 0,-1 1 0,0-1-1,0 1 1,1-1 0,-1 0-1,1 0 1,0 0 0,0-1 0,0 1-1,-1-1 1,1 1 0,1-1 0,-1 0-1,0 0 1,0 0 0,0-1-1,1 1 1,-1-1 0,0 0 0,4 0-1,-5 0-65,4 1-21,1-2-1,-1 1 1,0 0 0,0-1 0,10-2 0,-15 2-169,1 0-1,-1 1 1,1-1 0,-1 0-1,1 0 1,-1 0 0,0 0-1,1 0 1,-1 0 0,0 0-1,0-1 1,0 1 0,0 0-1,0-1 1,0 1 0,0 0-1,0-1 1,0 0 0,-1 1-1,1-1 1,-1 1-1,1-1 1,-1 0 0,1-1-1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20.4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9845,'0'0'680,"10"31"472,63 191 740,-58-173-1174,-2 2 0,-3-1 0,4 60 0,-9 2-7165,-5-127 583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20.9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5923,'0'0'5349,"28"3"-4634,95 10-102,-109-11-472,-1 1 0,-1 0 0,1 1 0,0 0 0,-1 1 0,0 1-1,0 0 1,-1 0 0,22 16 0,-13-8-24,20 13 183,-2 2 0,-1 2-1,51 52 1,-73-66-243,0 1 1,-1 0-1,0 0 1,-2 2 0,0-1-1,-2 2 1,0-1-1,-1 1 1,9 33 0,-13-22 41,-1 1 0,-1-1 0,-2 0 0,-4 39 0,2-35 6,0-21-13,-1 1 1,-1-1-1,0 1 0,0-1 1,-2 0-1,0-1 0,-1 1 1,0-1-1,-1 0 0,-1 0 1,0-1-1,-1 0 0,0 0 0,-1-1 1,-20 20-1,14-17 85,-1-1-1,-1-1 1,0 0 0,0-2-1,-1 0 1,-1-1 0,0 0-1,0-2 1,-1 0-1,-36 7 1,-84 14-225,139-29-146,0 1 0,-1 0 1,1 0-1,0 0 0,0 0 0,0 0 0,0 0 0,0 1 0,0-1 1,0 1-1,0 0 0,0-1 0,1 1 0,-1 0 0,1 0 0,-1 0 1,1 0-1,0 0 0,-1 0 0,0 4 0,-5 7-1852,-8 8-3098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14.8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1375 11301,'0'0'5008,"8"-32"-4872,-5 16-125,71-244 82,209-652 102,-256 814-190,-25 80 30,-2 15 154,0 8-160,0 284-191,0-279 152,0 0 0,1 0 1,0-1-1,1 1 0,0-1 0,0 1 1,1-1-1,0 0 0,1 0 1,0 0-1,1 0 0,0-1 0,10 14 1,-10-16 1,0 0 1,1-1-1,0 0 0,0 0 1,0 0-1,0-1 1,1 0-1,0 0 1,0-1-1,0 1 1,0-2-1,0 1 0,1-1 1,-1 0-1,1 0 1,0-1-1,13 0 1,-19-1 7,13 1-2,-1-1 1,1 0 0,18-3 0,-27 1 6,-1 1-1,1-1 1,0 0 0,-1 0 0,0-1 0,1 1 0,-1-1 0,0 0-1,0-1 1,0 1 0,5-7 0,6-6 6,-1-1-1,-1-1 1,-1 0 0,0-1-1,-1 0 1,-1-1 0,-1 0 0,-1-1-1,12-39 1,-11 21-63,-1-1-1,-2 1 1,-1-1 0,0-71-1,-6 110 304,0 5-70,-1 64-175,4 111-92,-2-169 93,0 0 0,0-1 0,1 1 0,1 0 0,-1-1-1,2 1 1,-1-1 0,1 0 0,1 0 0,0-1 0,0 1-1,8 9 1,-8-12-16,1 0 0,0 0 1,0-1-1,1 0 0,-1 0 0,1 0 0,0-1 0,1 0 0,-1-1 0,1 1 0,-1-1 1,1-1-1,0 1 0,0-1 0,10 0 0,15 2-284,-1-2-1,58-4 1,-85 2-90,0 0 1,0-1 0,0 0-1,0 0 1,0 0 0,0-1 0,0 1-1,-1-1 1,1 0 0,-1-1-1,1 1 1,-1-1 0,0 0 0,0 0-1,0 0 1,4-4 0,15-25-7419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15.2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77 12710,'0'0'4034,"148"-8"-4162,-91-6 208,-1 0-112,0 3 64,0-4-64,0 4 32,-8 8-1057,-4 3-752,-12 0-1136,-24 3-1649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15.5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91 14054,'0'0'1473,"237"-15"-1153,-161-3 32,-4 0-256,-11 4-80,-1 3 32,-12 0-96,0 7-784,-4 4-1025,-12 0-2001,-16 0-2400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15.9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13846,'0'0'3746,"68"108"-4002,-44-25 320,-4 3-48,-4 5 96,-4-5-80,-8-10-16,0-15-16,0-21-176,0-22-993,4-14-1728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16.2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 9492,'0'0'3463,"35"-4"-3089,119-10-139,-133 12-103,0 1 0,0 1 1,0 1-1,0 1 0,0 1 1,34 9-1,-43-8-84,-1 0 0,1 1-1,-1 0 1,-1 1 0,1 0-1,-1 1 1,0 0 0,0 1-1,-1 0 1,14 15 0,-17-16-17,0 0 1,-1 1-1,0 0 1,0 0-1,-1 0 1,0 0-1,0 1 1,-1-1-1,0 1 0,3 17 1,-3 2 164,0 0 0,-2 36 0,-2-36-13,-2 0 1,-1-1-1,-1 1 1,-1-1 0,-2 0-1,0-1 1,-25 50 0,0-11 471,-76 108 1,93-149-498,10-13-47,-1 0 1,-1 0 0,0-1-1,0 0 1,-1 0 0,0-1-1,-1 0 1,-14 10 0,19-17-115,1-1 0,-1 0 0,0 0 1,1 0-1,-1-1 0,0 0 0,1 0 0,-1 0 1,0 0-1,-4-2 0,-9 1-497,-84 1-5591,56 0 1049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23.4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3004 98 9716,'0'0'3808,"-19"-1"-3422,-8-1-244,-85-2 511,24 4-105,-1-2-135,-158 18 0,10 11-114,5-1-122,172-16-116,-107 32 0,41 6-42,-199 107 0,46-18-30,226-115 14,-132 63-12,143-63 5,1 2-1,-49 36 1,49-27-6,1 2 0,2 1 0,1 2 0,2 1 0,2 2 1,-55 89-1,70-99 9,-55 90-7,-76 176 1,142-274-14,0 0-1,1 0 1,2 1 0,0-1 0,1 1 0,2 0 0,0 0 0,2 0 0,3 25 0,-1-38 17,0 1 1,0-1-1,1 0 0,1 0 1,9 17-1,5 12 7,-11-20-7,0-1 1,2 0-1,0 0 0,1-1 1,1 0-1,0-1 0,1-1 1,1 0-1,1 0 0,0-2 1,1 0-1,1 0 0,0-2 1,1 0-1,31 16 0,9-2-3,1-2-1,1-3 0,117 25 1,190 10-16,49-33-17,-334-21 35,211-1 29,-160-2 0,-57-3-22,0-4 0,137-33 0,-173 33-3,267-70 40,-240 56-30,-2-2 1,97-51-1,-131 55 30,0 0 1,-2-2-1,0-1 1,-1-2-1,-2 0 1,-1-2 0,-1-1-1,39-58 1,-24 23 7,-2-2 1,-3-1 0,35-98 0,-38 76-36,-4-1 0,-3-1 0,18-150 0,-36-46 56,-7 169 67,0 100-123,-1 0 1,-1 1 0,0-1 0,-1 1 0,0 0 0,-2 0 0,0 0 0,0 1 0,-2 0 0,-12-19 0,-1 1 13,-2 1 1,-2 1-1,-35-36 1,37 44 23,0 0 0,-2 1 1,0 2-1,-2 1 0,0 0 0,-1 3 1,-1 0-1,0 1 0,-1 2 1,0 1-1,-1 2 0,-1 1 1,-48-8-1,-72 2-277,-239 7-1,252 9-1457,40 1-1313,-1 7-2424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26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40 2801,'0'0'2009,"0"-3"-1515,0-9 87,0 9 1850,-1-15 298,-1 17-2725,0 1 0,1-1 0,-1 1 0,0-1 0,0 1 0,0 0 0,1-1 0,-1 1 0,0 0 0,0 0 0,0 0 0,0 1 0,1-1 0,-1 0 0,0 1 0,0-1-1,0 1 1,1 0 0,-1-1 0,0 1 0,1 0 0,-1 0 0,1 0 0,-1 0 0,1 0 0,-1 0 0,1 1 0,0-1 0,-1 0 0,1 1 0,0-1 0,0 1 0,0-1 0,0 1 0,1 0 0,-2 2 0,-1 8-27,2 0 0,0 1 1,0-1-1,2 16 0,-1-5-18,0-21 35,0 0 1,0 0-1,1-1 1,-1 1-1,1 0 0,-1-1 1,1 1-1,-1 0 0,1-1 1,0 1-1,0-1 1,0 1-1,0-1 0,0 1 1,0-1-1,0 0 0,0 1 1,1-1-1,-1 0 1,0 0-1,1 0 0,-1 0 1,1 0-1,-1 0 0,1-1 1,0 1-1,-1 0 1,1-1-1,0 1 0,3-1 1,5 2 10,1 0 0,-1-1 1,22-1-1,-23 0 15,-8 0-8,1 0 1,-1-1-1,1 1 1,-1-1 0,0 1-1,1-1 1,-1 1-1,0-1 1,1 0 0,-1 0-1,0 0 1,0 0-1,1 0 1,-1 0 0,0 0-1,0 0 1,0 0-1,0 0 1,-1 0 0,1-1-1,0 1 1,0 0-1,-1-1 1,1 1-1,-1-1 1,1 1 0,-1-1-1,0 1 1,1-1-1,-1 1 1,0-3 0,2-8 123,-1 0 0,-1-24 0,-1 24-64,1-18-104,0 33-1484,0 13-1253,0 5-1484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5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6659,'0'0'6144,"0"0"-6134,0 0 0,0 0 0,0 0 1,-1 0-1,1 1 0,0-1 0,0 0 0,0 0 0,0 0 0,0 0 0,0 0 0,0 0 0,0 0 1,0 0-1,0 1 0,0-1 0,0 0 0,0 0 0,0 0 0,0 0 0,0 0 0,0 0 0,0 0 1,0 0-1,0 0 0,0 1 0,1-1 0,-1 0 0,0 0 0,0 0 0,0 0 0,0 0 0,0 0 1,0 0-1,0 0 0,0 0 0,0 0 0,0 0 0,0 0 0,0 1 0,1-1 0,-1 0 0,0 0 0,0 0 1,0 0-1,0 0 0,0 0 0,0 0 0,0 0 0,0 0 0,1 0 0,-1 0 0,0 0 0,0 0 1,0 0-1,0 0 0,0 0 0,0 0 0,0 0 0,0 0 0,0 0 0,1-1 0,-1 1 0,0 0 0,0 515 1733,0-514-1802,12-1 22,4 1 66,1-1 0,-1-1 0,0 0 0,0-1 0,0 0 0,0-2 0,-1 0 0,22-8 0,12-8 111,-2 1-476,-17 5-2677,-23 9 614,-6-5-1309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27.0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41 8628,'0'0'2740,"0"-3"-2700,0-6 32,0 6 576,1 2-775,0-1 128,0 0-1,0 1 1,1-1 0,-1 1-1,0 0 1,1-1 0,-1 1-1,1 0 1,-1 0 0,1 0-1,-1 0 1,1 0 0,0 0 0,2-1-1,4-3 635,-15 12-644,0 1 1,0-1-1,1 1 1,-1 0-1,2 1 1,-1-1-1,1 1 1,1 0 0,0 1-1,0-1 1,1 1-1,0-1 1,0 1-1,1 0 1,1 0-1,-2 19 1,3-27-4,0-1 0,0 1 0,0-1 0,0 1-1,0 0 1,0-1 0,0 1 0,0-1 0,1 1 0,-1-1 0,1 1 0,-1-1 0,1 1 0,0-1 0,-1 1 0,1-1 0,0 0 0,0 1 0,0-1 0,0 0 0,0 0 0,2 2 0,0-2 5,0 0 0,1 0 0,-1 0 1,0 0-1,1-1 0,-1 1 1,1-1-1,-1 0 0,6-1 1,-3 2 2,0-1 1,0-1-1,0 1 1,0-1 0,0 0-1,-1 0 1,1-1 0,0 0-1,6-2 1,-9 2 6,-1 0 1,1 0-1,-1 0 0,1 0 0,-1 0 1,0 0-1,0-1 0,0 1 1,0-1-1,0 1 0,-1-1 1,1 0-1,-1 0 0,0 0 1,0 1-1,0-1 0,0 0 1,1-7-1,0 4 9,-1-1 0,0 0 0,0 0 0,0 0 0,-1 0 0,0 0 0,-1 0 1,0 0-1,-2-12 0,2 17-10,0-1 0,0 0 1,-1 1-1,1-1 0,-1 1 1,1 0-1,-1-1 0,0 1 1,0 0-1,0 0 0,0 0 1,0 0-1,-1 1 0,1-1 1,-1 0-1,1 1 0,-1 0 1,1 0-1,-1-1 0,0 2 1,1-1-1,-1 0 0,0 0 1,0 1-1,-4-1 0,6 1-36,-3-1-163,0 0 0,1 1 0,-1-1 0,0 1 0,0 0 0,0 0 0,1 0-1,-1 0 1,0 1 0,0 0 0,1 0 0,-1 0 0,0 0 0,-5 3 0,-1 14-4107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27.8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0 5603,'0'0'2956,"-7"9"-2986,3-5 23,0 0-1,0 0 1,0 0-1,1 1 1,-1 0-1,1 0 1,0 0-1,0 0 1,1 0-1,0 0 1,0 1-1,0-1 1,0 1-1,1-1 1,-1 11-1,2-3 46,2 18 67,-2-30-99,1 1-1,0-1 0,-1 0 0,1 0 0,0 1 0,0-1 0,0 0 0,0 0 1,0 0-1,0 0 0,0 0 0,0 0 0,0-1 0,0 1 0,1 0 0,-1 0 0,0-1 1,0 1-1,1-1 0,1 1 0,13 3 33,0-1 0,0-1 0,1 0 0,-1-1 0,1-1 0,-1-1 0,24-3 0,-38 3 1,1 1 0,-1-1 0,0 1 0,1-1 0,-1 0 0,0 0 0,0 0 0,0 0 0,1 0 0,-1-1 0,0 1 0,-1-1 0,1 1 0,0-1 0,0 0 0,-1 0 0,1 1 0,-1-1 0,1 0 0,0-3-1,0 1 74,0-1-1,0 1 0,-1-1 0,0 1 0,0-1 0,0 0 0,0 1 0,-1-1 0,0-5 0,-20 9 817,-15 1-192,20 0-1229,13 0-963,18 0-7183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28.7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20 2401,'0'0'4359,"0"-4"-2849,0 4-1458,0-1 0,1 1 0,-1-1-1,0 1 1,0-1 0,0 1 0,0-1-1,0 0 1,0 1 0,-1-1-1,1 1 1,0-1 0,0 1 0,0-1-1,0 1 1,-1-1 0,1 1 0,0-1-1,-1 1 1,1-1 0,0 1-1,-1-1 1,1 1 0,0 0 0,-1-1-1,1 1 1,-1 0 0,1-1-1,-1 1 1,1 0 0,-1-1 0,1 1-1,-1 0 1,1 0 0,-1 0 0,1-1-1,-1 1 1,1 0 0,-2 0-1,1 1-28,0-1 0,-1 0-1,1 1 1,0 0 0,0-1 0,0 1-1,0 0 1,0-1 0,0 1-1,0 0 1,0 0 0,0 0-1,0 0 1,0 0 0,0 0-1,1 0 1,-1 0 0,0 0-1,1 0 1,-2 2 0,-1 5 100,1-1 0,-1 1 0,1-1 0,0 1 0,1 0 0,0 0 0,0 0 0,1 0 0,0 8 0,0-15-124,1 0 1,-1-1-1,1 1 1,-1 0-1,0-1 1,1 1-1,-1-1 1,1 1-1,-1-1 1,1 1-1,0-1 1,-1 0-1,1 1 1,-1-1 0,1 0-1,0 1 1,-1-1-1,1 0 1,0 0-1,-1 1 1,1-1-1,0 0 1,-1 0-1,1 0 1,0 0-1,0 0 1,-1 0-1,2 0 1,30-1-27,-22 1 44,-5 0-14,0 0 0,0 0 0,0-1 0,0 1 0,0-1 1,0 0-1,-1 0 0,8-3 0,-11 3-6,1 0 0,-1 0 1,1 0-1,-1 0 0,0-1 0,1 1 0,-1 0 0,0-1 0,0 1 1,0-1-1,0 1 0,0-1 0,0 1 0,0-1 0,0 0 1,-1 1-1,1-1 0,-1 0 0,1 0 0,-1 0 0,0 1 1,1-1-1,-1 0 0,0 0 0,-1-2 0,1 3-58,-13 4-115,6 1 199,1 1 0,-1 0 0,1 0-1,0 1 1,0 0 0,1 0 0,0 0 0,0 1 0,0 0 0,1 0 0,0 0 0,1 0 0,-1 1 0,1-1 0,0 1 0,1 0 0,0 0 0,1 0 0,-2 9 0,4-17-28,-1 1 0,1 0 1,-1 0-1,1-1 0,0 1 1,-1-1-1,1 1 0,0-1 1,0 1-1,-1-1 0,1 1 1,0-1-1,0 1 0,0-1 1,-1 0-1,1 0 0,0 1 1,0-1-1,0 0 0,0 0 1,0 0-1,0 0 0,0 0 1,-1 0-1,1 0 0,0 0 1,0 0-1,0-1 0,0 1 1,1-1-1,4 1-13,45 0-477,-30 0-4103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2:29.9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 5426,'0'0'4320,"9"1"-4272,2-1-41,1 0 37,0 0 0,0 1 0,0 1 0,0 0 1,20 6-1,-31-8 26,0 1 1,1-1-1,-1 1 1,0-1-1,0 1 1,0 0-1,1 0 1,-1-1-1,0 1 1,0 0-1,0 0 1,0 0-1,-1 0 1,1 0-1,1 2 1,0 21 1300,-2-15-1653,0-7 289,0-1 0,-1 0 1,1 0-1,0 1 0,0-1 0,1 0 1,-1 1-1,0-1 0,0 0 0,1 0 1,-1 1-1,0-1 0,1 0 0,-1 0 1,1 0-1,0 0 0,-1 0 0,1 0 0,0 0 1,0 0-1,0 0 0,1 2 0,1-2-6,0 0-1,0 0 1,0-1-1,0 1 1,0-1-1,0 0 1,0 0-1,6 0 1,-2 0 1,-1 0-11,0-1 0,0 0 0,0 0 0,-1 0 0,1 0 0,0-1 0,-1 0 0,1 0 0,-1-1 0,0 1 0,0-1 0,0 0 0,0-1 0,0 1 0,0-1 0,-1 0 0,0 0 0,0 0 0,0-1 0,0 1 0,-1-1 0,0 0 0,0 0 0,0 0 0,4-11 0,-7 15 22,0 1 1,1-1-1,-1 0 1,0 1-1,0-1 1,0 0 0,0 1-1,1-1 1,-1 0-1,0 0 1,0 1-1,0-1 1,-1 0 0,1 1-1,0-1 1,0 0-1,0 0 1,0 1-1,-1-1 1,1 0 0,0 1-1,-1-1 1,1 0-1,0 1 1,-1-1-1,1 1 1,-1-1 0,1 1-1,-1-1 1,1 1-1,-1-1 1,0 1 0,1-1-1,-1 1 1,0 0-1,1-1 1,-1 1-1,0 0 1,1 0 0,-2-1-1,-32-3 9,28 3-5,2 1-34,-10-1 66,0 0-1,0 2 0,-18 1 1,28-1 10,0 0 0,0-1 1,1 2-1,-1-1 1,0 0-1,1 1 1,-1 0-1,0 0 0,1 0 1,0 0-1,0 0 1,-1 1-1,1-1 0,1 1 1,-1 0-1,-3 3 1,2 0 22,0 0 1,0 0-1,1 1 1,0-1-1,0 1 1,0 0-1,1 0 1,0-1-1,0 2 1,1-1-1,0 0 1,0 0-1,1 13 1,0-19-115,11-1 28,-7 1 19,0-1-1,-1 0 1,1 0 0,0-1 0,0 1-1,0-1 1,6-2 0,-9 2-15,1 1 0,-1-1 1,0 0-1,0 0 0,0 0 0,0 0 0,0 0 1,0 0-1,0 0 0,-1 0 0,1-1 1,0 1-1,-1 0 0,1 0 0,-1-1 1,1 1-1,-1 0 0,1-1 0,-1 1 1,0 0-1,0-1 0,0 1 0,0-1 1,0 1-1,0-3 0,0-3-27,1 6-97,-1 0 0,0 0 0,1 0 0,-1 0 0,0 0 1,0 0-1,0 0 0,0 0 0,0 0 0,0 0 0,0 0 0,0 0 0,-1 0 0,1 0 0,0 0 0,0 0 1,-1 1-1,1-1 0,-1 0 0,1 0 0,-1 0 0,1 0 0,-1 0 0,1 1 0,-1-1 0,0 0 0,0 1 1,1-1-1,-1 0 0,0 1 0,0-1 0,0 1 0,1-1 0,-1 1 0,0-1 0,0 1 0,-1-1 0,-27 0-5457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8:51.6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1863 152 6643,'0'0'2278,"-14"0"-1939,-248 0 3423,125-2-3578,-136 4 358,224 4-249,1 3-1,-86 25 1,76-18-235,30-7-51,-32 15 1,4-2 4,25-8-25,0 2 0,2 0 0,0 2 0,1 2 0,-37 32 0,-14 9-3,68-53 17,-22 15 1,0 1-1,2 1 0,1 2 1,-37 43-1,22-20-21,30-36 13,2 1 0,0 1 0,-11 16 0,-52 101-30,64-110 37,2-1 1,1 2-1,0-1 1,-5 29 0,11-31-31,1 0 0,1 0 1,1 24-1,1-12 15,-1-30 8,1 0 0,0 0 0,0 0 0,0 0 0,0 0 0,0 0 0,0 0 0,1 0 0,0 0 0,-1-1 0,1 1 0,0-1 0,0 1 0,1-1-1,-1 0 1,0 1 0,1-1 0,0-1 0,-1 1 0,1 0 0,0 0 0,4 1 0,11 5-32,-1 0 0,30 7 0,-38-12 41,47 13 8,-1-3 1,102 10-1,119-9-62,-183-11 43,447 0 15,-277-5 20,394 2 12,-595-3 26,107-19 1,-15 0-58,463 9-14,-405 15 49,-99 0-66,128 18 0,-106-8 41,167-6 1,-211-6 32,-70-1-42,0-1 0,-1-1 0,1 0 0,25-9 0,80-31 75,-75 24-67,22-10 15,-1-3 0,103-61 0,-90 50-40,-58 30 55,49-30 0,214-145 18,-271 176-55,-10 7-8,0-1-1,-1 1 1,0-2-1,0 1 1,-1-1 0,10-10-1,-9 7 9,1 0 0,0 0 0,19-15 0,-17 16 10,0-1-1,0-1 0,9-12 0,-15 15 61,0-1-1,0 0 0,-1 0 0,-1 0 0,1-1 0,-2 1 0,1-1 0,-1 0 0,-1 0 0,0 1 0,0-1 0,-1 0 0,0 0 0,0 0 0,-4-18 0,2 24-14,-1-1 0,1 1-1,-1 0 1,1-1 0,-1 1 0,0 0 0,-1 1-1,1-1 1,-1 0 0,0 1 0,0 0-1,0 0 1,0 0 0,-5-2 0,-10-9 156,-7-5-35,0 1-1,-2 1 1,1 1 0,-2 2 0,0 1 0,-55-17 0,-191-30 471,133 39-297,-277-5-1,-274 26 704,633-4-932,0-2 0,1-3-1,-83-23 1,78 16-155,-1 3-1,-101-8 1,2 18 12,56 2 37,-183-24 0,216 12-20,0 3 1,-78 0-1,124 10-25,1 1 0,-1 2-1,-53 11 1,75-13 22,-44 13 9,-2-2-1,0-2 1,-87 4 0,25-3-34,74-4 58,5 0-23,22-3 814,9-2-2481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7:08.0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53 155 1377,'0'0'3447,"12"-4"-1865,-12 3-1582,0 1 0,0-1 0,0 0 0,-1 0 0,1 1 1,0-1-1,-1 0 0,1 0 0,0 1 0,-1-1 0,1 0 1,-1 1-1,1-1 0,-1 0 0,0 1 0,1-1 1,-1 1-1,0-1 0,1 1 0,-1-1 0,0 1 0,1 0 1,-1-1-1,0 1 0,0 0 0,1 0 0,-1-1 0,0 1 1,0 0-1,0 0 0,-1 0 0,-34-1 447,26 1 277,400-4 1741,-378 3-2463,0 0 0,-1-1 0,1-1-1,-1 0 1,21-8 0,3-1 62,84-23 168,-109 32-235,1 0-1,-1 1 1,0 0-1,12 0 1,23-4-1,-12 0-6,-1 2 1,1 1 0,0 1 0,40 4-1,-8 0-26,1022-2 215,-990-7-206,-82 5 32,-1 0-1,0-1 1,0 0-1,16-6 1,-18 5-28,-7 1 207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7:12.6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53 1857,'1'-14'10140,"5"11"-10140,-1 1-1,1-1 0,0 1 0,0 1 1,0-1-1,0 1 0,0 0 0,0 0 1,8 1-1,6-2 0,124-12-12,253 8-1,-225 8 9,-145-3 4,-9 1-4,1 0 0,-1 0 0,0 2 0,-1 0 0,19 6-1,44 13 12,17 4 4,-66-18 2,1-2-1,-1-1 0,1-2 0,0-1 0,38-4 0,2 2 29,-72 1 38,28 0 436,-21-1-433,0 1 0,-1-2 0,1 1 0,-1-1 0,10-3 0,-10 3-35,0 0 1,0 0-1,1 0 0,-1 1 0,10-1 0,5-5 227,-19 6-238,0 0 1,0 0 0,-1 1 0,1-1 0,0 0 0,0 1 0,0-1 0,0 1 0,0-1 0,3 1-1,19-7 1547,-24 3-1564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7:16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0 293 2081,'0'0'6990,"37"-11"-5670,387-79-770,-187 32-326,95-18-112,-237 58-142,-51 8 45,-1 3 1,77-5-1,37 2-55,107 10-19,-255 1 59,0 0-1,0 1 0,0 1 0,0 0 1,0 0-1,-1 1 0,1-1 0,11 9 1,26 10 14,-22-12-4,1-2 0,0 0-1,0-2 1,1-1-1,-1-1 1,40 2-1,132 1-4,-156-7-3,237-7 87,-180 4-86,-63 4-1,0-3 1,0 0 0,46-10 0,-69 8-195,5 0-399,1 0 1,33-3-1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7:18.6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160 76 6115,'-12'-18'8398,"-33"1"-8640,-58 16-2872,279 9 3272,903-8 2333,-783-4-2312,-89-5 116,-173 7-270,215-9-22,-168-3 10,350 7 478,-430 7-440,30 0 1245,-30 0-1208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7:25.6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7 156 2945,'-7'0'7897,"1514"0"-6517,-1453-3-1304,-1-2 0,84-19 0,-61 9 149,32-2-17,48-9-69,-119 17-121,-10 2 0,1 1-1,0 1 1,46-1-1,34 3 100,1323-1-47,-1358-3-6,-67 6-61,1 0 1,-1 0-1,0 0 1,11-4-1,-10 3-6,-1 0 0,1 0 0,0 1 0,12-1 0,-17 2-197,17 0 563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6.4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1 358 4082,'0'0'3401,"2"-27"-2939,0-7-269,0 5 73,1 0 1,9-37-1,5-60 3544,-16 122-3768,0 0 1,0 0-1,1 0 0,-1 0 0,1 1 0,0-1 1,0 0-1,1 1 0,-1 0 0,4-5 0,-3 8-13,-1-1 1,0 1-1,0 0 0,0 0 0,1 0 0,-1 0 0,0 0 0,0 0 0,0 0 0,1 1 0,-1-1 0,0 1 0,0 0 1,0 0-1,0-1 0,0 1 0,0 1 0,0-1 0,2 2 0,2 2 78,0 1 0,0 0 0,0 0-1,-1 1 1,0 0 0,0 0 0,4 9 0,26 58 214,-29-62-280,-4-7-36,10 17 88,-6-24-46,0-14-27,-3 8-22,0 0 0,0 1 1,1-1-1,0 1 0,0 0 0,1 0 0,0 0 1,8-9-1,-12 16-5,0-1-1,0 1 1,0-1-1,0 1 1,0 0 0,0 0-1,0-1 1,0 1-1,1 0 1,-1 0 0,0 0-1,0 0 1,0 0 0,0 0-1,0 1 1,0-1-1,0 0 1,0 1 0,0-1-1,0 0 1,0 1-1,0-1 1,0 1 0,2 1-1,21 15 1,-1 6-5,-19-17 21,1-1 1,-1 0-1,1-1 1,0 1-1,1-1 1,-1 0-1,1 0 1,0 0-1,9 4 1,-14-8-16,0 0 1,0 0-1,0 0 1,1-1-1,-1 1 1,0 0-1,0 0 1,0-1-1,0 1 1,0 0-1,0-1 1,0 1-1,0-1 1,0 0-1,0 1 1,0-1-1,0 0 1,0 1-1,0-1 1,0 0-1,-1 0 1,1 0-1,0 0 1,-1 0-1,1 0 1,0-1-1,18-34-40,-14 26 11,-3 6 27,4-9-60,1 1 0,0 0 0,1 1 0,0 0 0,16-18 0,-23 29 64,-1 0 0,1-1 0,0 1 0,0 0 0,-1-1-1,1 1 1,0 0 0,0 0 0,-1 0 0,1 0 0,0 0 0,0 0 0,-1 0 0,1 0 0,0 0 0,0 0 0,0 0 0,-1 0 0,1 0-1,0 1 1,0-1 0,-1 0 0,1 1 0,0-1 0,-1 0 0,1 1 0,0-1 0,-1 1 0,1-1 0,-1 1 0,1-1 0,-1 1 0,1 0-1,-1-1 1,1 1 0,-1 0 0,1-1 0,-1 1 0,0 0 0,1-1 0,-1 1 0,0 1 0,2 1 3,8 11-31,-3-4 49,-1 0 0,2-1 0,10 11 0,-15-18-25,-1 1 0,1-1 0,0 0 0,0 0-1,0 0 1,0-1 0,1 1 0,-1-1 0,0 0 0,1 0 0,-1 0 0,1 0 0,-1 0 0,1-1 0,4 1-1,-2-2-97,-1 0 0,1 0 0,-1 0 0,0-1-1,0 0 1,0 0 0,0 0 0,0 0-1,0-1 1,-1 0 0,1 0 0,-1 0 0,0 0-1,0-1 1,7-8 0,-2 4-516,-8 8 537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8:56.9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4402,'0'0'4728,"0"4"-4632,0 410 3565,0 210-2504,4-656-6853,-4-18 1062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8:57.6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33 5523,'0'0'2937,"17"-6"-2828,3-1-51,-9 3-27,0 0 1,0 1 0,1 0 0,-1 1 0,1 0 0,-1 1 0,18 0-1,-7 1 259,0 1 0,36 6 0,-48-5-222,0 1 0,0 0 0,0 1 0,0 0 0,0 0 0,-1 1 0,15 10 0,1 4 17,-1 0 0,0 1-1,-2 2 1,0 0 0,-2 2 0,0 0-1,-2 1 1,-1 0 0,-1 2-1,-1 0 1,-1 1 0,-1 0 0,-2 1-1,-1 1 1,-1 0 0,-2 0-1,-1 0 1,-1 1 0,1 38-1,-4 132 335,-3-119-213,0-54-115,-1 0-1,-1-1 1,-2 1 0,-8 27 0,-40 105 360,29-95-228,16-41-73,-2 0 0,-1 0-1,0-1 1,-2 0 0,-18 25-1,20-35-31,0-1 0,0 1 0,-1-2 1,0 0-1,-1 0 0,0-1 0,-1-1 0,0 0 0,-19 8 0,-154 62 765,181-77-812,0 0-1,1 0 1,-1-1 0,0 1 0,0-1 0,-7 0 0,12-1-156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8:58.1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 10037,'0'0'3935,"1"0"-3942,-1 0 0,0 0 0,0 0 0,0 0 0,0 0 0,0 0 0,0 0 1,0 0-1,0 1 0,0-1 0,0 0 0,0 0 0,0 0 0,0 0 0,0 0 0,0 0 1,0 0-1,0 0 0,0 0 0,0 1 0,0-1 0,0 0 0,0 0 0,0 0 0,0 0 1,-1 0-1,1 0 0,0 0 0,0 0 0,0 0 0,0 0 0,0 0 0,0 1 0,0-1 0,0 0 1,52 3-44,70-4 0,-38-1 107,-16 3-132,12 0-306,1-3-1,121-19 1,-194 19-210,13 0-3252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8:58.4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6819,'0'0'3858,"289"8"-2946,-176-8-383,3 0-273,0 0-160,-4 0 32,-3 0-128,-5 0-432,-8 0-1649,-24 0-1857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8:59.1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0 6547,'0'0'4461,"0"45"-4216,0 313 54,0-235 191,-24 531 1378,20-586-1915,2-34-2783,-1-69-1029,0-24-306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8:59.6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8660,'0'0'2028,"37"0"-1692,127 1 192,-147 1-404,1 0 0,0 1-1,-1 0 1,0 1 0,0 1 0,0 1-1,27 13 1,-22-8 68,19 7 23,-1 1-1,-1 3 1,-1 1 0,59 47 0,-79-54-163,0 1-1,-1 0 1,-1 1 0,-1 0 0,-1 1-1,-1 1 1,0 1 0,-1 0 0,-1 0-1,11 34 1,-12-21 46,-1 1 0,-2 0 0,-1 1 0,1 47 0,-10 145 322,0-195-343,-1 0 1,-2-1-1,-1 1 0,-2-1 0,-1-1 1,-19 42-1,8-29 93,-2-1 0,-1-1 1,-52 65-1,62-90-54,0 0 1,-2 0-1,0-2 1,-1 0-1,0-1 1,-35 22-1,37-28-39,-1 0 0,0-1 0,0-1 0,0-1 0,-1 0 0,0-1 0,0-1 0,0 0 0,-27 0 0,-13-1-60,-12 0-1158,-74-6 0,142 4 1036,1 0 1,-1 0 0,0 0-1,1-1 1,-1 1 0,0 0-1,0 0 1,1 0-1,-1-1 1,0 1 0,1 0-1,-1-1 1,0 1 0,1 0-1,-1-1 1,1 1 0,-1-1-1,1 1 1,-1-1 0,1 1-1,-1-1 1,1 1 0,-1-1-1,1 0 1,0 1 0,-1-1-1,1 0 1,0 1 0,0-1-1,-1 0 1,1 1 0,0-1-1,0 0 1,0 0 0,0 0-1,-1-11-4315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9:00.0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1 415 11813,'0'0'-314,"43"-24"290,143-81 10,-163 89-6,-1 0 0,0-2 0,-2 0 0,0-1 0,-1-1 1,31-41-1,-35 40-411,2 1 0,0 0 1,33-27-1,-49 46 435,-1 0 1,1 0-1,0 1 1,0-1-1,0 0 0,0 1 1,0-1-1,0 0 0,0 1 1,0-1-1,0 1 1,0-1-1,1 1 0,-1 0 1,0 0-1,0-1 0,0 1 1,0 0-1,1 0 1,-1 0-1,0 0 0,0 0 1,0 1-1,1-1 0,-1 0 1,0 0-1,0 1 1,0-1-1,0 1 0,0-1 1,0 1-1,0-1 0,0 1 1,0 0-1,0-1 0,0 1 1,0 0-1,0 0 1,0 0-1,-1 0 0,1 0 1,0 0-1,-1 0 0,2 1 1,2 6 203,0 1 0,0 0 0,-1 0 0,4 16 0,0-3 156,-1-6-90,1 4 40,1 0-1,1-1 1,12 21 0,-18-36-299,-1 0 1,1 0 0,0 0-1,0 0 1,1-1-1,-1 1 1,1-1 0,-1 0-1,1 0 1,0 0-1,0 0 1,1-1 0,-1 0-1,0 0 1,1 0-1,-1 0 1,1-1-1,0 1 1,7 0 0,-5-1-68,-1-1 0,1 0 0,-1 0 0,1-1 0,-1 1 0,1-1 0,-1-1 1,11-3-1,-13 3-87,0 0 1,0 0-1,0-1 1,0 1-1,-1-1 0,0 0 1,1 0-1,-1 0 1,0-1-1,0 1 1,-1-1-1,1 1 1,3-8-1,-2 2-371,1 0 0,-2 0 0,1 0 0,2-10 0,1-39-3300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9:00.4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1121,'0'0'7347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9:01.0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1444 7475,'0'0'867,"45"-18"-730,148-69 79,-177 77-203,-1 0 0,0-1 0,0 0 1,-1-1-1,-1-1 0,0 0 0,0-1 1,-2 0-1,0-1 0,16-28 0,-8 14-6,21-33 3,-3-1 0,44-104 1,-66 128-41,-1-1 1,-2 0 0,-1-1 0,-3 0 0,7-79 0,-12 60-208,-3 0 0,-8-70-1,6 112 223,-1 0-1,-1 0 0,-1 0 1,0 1-1,-1 0 1,-1 0-1,-1 0 0,-1 1 1,0 0-1,0 1 0,-18-21 1,23 31 121,0 0-1,-1 0 1,1 1 0,-1 0 0,0 0 0,0 0 0,0 1 0,-1-1 0,1 1 0,-1 0 0,1 1 0,-1 0 0,0 0 0,0 0 0,0 0 0,-1 1 0,1 0 0,0 0 0,0 1 0,-11 0 0,16 0-81,-1 0 0,1 1 0,-1-1 0,0 0 0,1 1-1,-1-1 1,1 1 0,-1 0 0,1-1 0,-1 1 0,1 0 0,0 0 0,-1 0 0,1 0 0,0 0 0,0 0 0,-1 0 0,1 0 0,-1 2 0,-13 30 200,11-21-210,-17 46-6,3 0 1,3 1-1,2 1 1,3 0-1,2 1 1,1 92-1,7-130-11,4 130 118,-1-130-70,0 1 0,2-1 0,0 0 0,12 31 0,-6-26-32,1 1 0,2-2-1,1 0 1,1 0 0,28 35 0,-35-52-29,-1 0 1,2 0 0,-1-1 0,1 0 0,1-1-1,0 0 1,0 0 0,0-2 0,1 1 0,0-1-1,0-1 1,1 0 0,-1-1 0,27 5 0,-23-6-96,0-1 0,-1-1 0,1 0 0,17-3 0,-28 2 64,0-1 0,-1 0 1,1 0-1,-1 0 1,1-1-1,-1 0 0,1 0 1,-1 0-1,0 0 0,0-1 1,0 1-1,0-1 1,0 0-1,-1 0 0,1-1 1,-1 1-1,4-5 0,14-23-72,-1-1-1,-2-1 0,-1 0 1,-1-1-1,13-45 0,39-186-2725,-57 218 2593,-10 45 772,-1 9 316,-2 121 695,6 171 935,-3-289-2405,0 1-1,0-1 1,2 1-1,-1-1 0,1 0 1,1 0-1,0 0 1,7 13-1,-9-19-57,1 0 0,0 0 0,-1-1 0,1 1 1,1-1-1,-1 0 0,0 0 0,1 0 0,0 0 0,0-1 0,-1 0 0,2 1 0,-1-1 1,0-1-1,0 1 0,0 0 0,1-1 0,-1 0 0,1 0 0,-1-1 0,8 1 0,2 0-28,6 0-18,-1 0 1,23-4 0,-36 3 11,0-1 1,-1 0 0,1-1 0,0 1 0,-1-1 0,0-1-1,1 1 1,-1-1 0,0 1 0,0-2 0,7-4 0,1-5-128,-1 1 0,0-2 0,0 0 0,-2 0 0,0-1 0,15-29 0,37-102-865,-59 149 1179,0 0 0,-1 1 0,1-1 0,-1 1 1,1-1-1,-1 1 0,0 0 0,2 8 1,11 16-55,-2-8-32,1-1 1,0 0-1,2 0 0,0-2 1,1 0-1,21 15 1,-27-23-43,1 0 0,1-1 0,-1 0 0,1-2 0,1 1 0,-1-1 0,1-1 0,0-1 0,0 0 0,1 0 0,16 1 0,-13-4-87,-1 0 1,0-1-1,1 0 0,19-4 1,-29 2-22,1 0 1,-1 0-1,-1-1 1,1 0-1,0 0 0,-1-1 1,1 0-1,-1-1 1,0 1-1,12-12 0,-1-1-732,27-35 0,13-26-2203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9:01.4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10757,'0'0'1505,"0"31"-1079,0 27-270,7 308 1388,56 289 206,-60-630-1667,2 35 13,13 90 21,-15-135-125,1 0 0,0 0 0,1 0 0,1-1 0,0 0 0,1 0 0,11 17 0,-16-28-204,1 1 0,0-1 0,1 0 0,-1 0 1,0 0-1,1 0 0,-1 0 0,1-1 0,0 0 0,0 1 0,0-2 0,0 1 0,1 0 0,-1-1 0,0 0 0,1 0 0,-1 0 1,1 0-1,-1-1 0,1 0 0,-1 0 0,6 0 0,-9 0 105,0 0 0,-1 0 0,1 0 1,0 0-1,0 0 0,-1 0 0,1 0 0,0 0 1,-1 0-1,1 0 0,0 0 0,0-1 0,-1 1 0,1 0 1,0 0-1,-1-1 0,1 1 0,-1-1 0,1 1 1,0 0-1,-1-1 0,1 1 0,-1-1 0,1 1 0,0-2 1,2-31-3875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1:36.1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7.0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1 193 6339,'0'0'3562,"7"0"-3450,-1 0-81,2 0 86,0 0 0,0-1-1,1 0 1,12-3-1,-18 3-88,0 0 0,0 0-1,0 0 1,0-1-1,0 1 1,0-1-1,0 0 1,0 0-1,-1 0 1,1 0-1,-1-1 1,0 1 0,1-1-1,-1 1 1,0-1-1,2-4 1,1-4 12,-1 0-1,-1 1 1,1-1 0,-2 0 0,0-1 0,0 1 0,-1 0-1,0 0 1,-1-1 0,-1-11 0,1 15 10,-1 7 14,0 0-1,-1 0 1,1 0 0,0 1-1,0-1 1,-1 0 0,1 1-1,-1 0 1,1-1 0,0 1 0,-1 0-1,1-1 1,-1 1 0,1 0-1,-1 0 1,1 0 0,-1 0-1,-2 1 1,1-1 13,-1 0 0,0 0 1,0 1-1,0-1 0,1 1 0,-1 0 0,-6 2 0,7-1-78,1 1 0,-1 0-1,1-1 1,0 1 0,0 0-1,0 0 1,0 0 0,0 0-1,1 1 1,0-1-1,-1 0 1,1 1 0,0-1-1,0 1 1,0 6 0,-3 58 224,4-58-155,0-7-66,0-1-1,0 0 1,0 1 0,0-1 0,1 0-1,-1 1 1,0-1 0,1 0 0,0 1-1,0-1 1,-1 0 0,1 0 0,0 1-1,1-1 1,-1 0 0,0 0 0,1 0-1,-1-1 1,1 1 0,-1 0 0,1 0-1,0-1 1,0 1 0,0-1 0,0 0-1,0 1 1,0-1 0,3 1 0,3 0-7,1 0 0,0 0 1,-1-1-1,1 0 0,0-1 1,11 0-1,-8 0-8,-8-1-3,-1 1 0,1 0-1,0-1 1,0 0-1,0 0 1,-1 0 0,1 0-1,-1 0 1,1-1 0,-1 0-1,1 0 1,-1 0 0,0 0-1,0 0 1,0-1 0,0 1-1,0-1 1,-1 0 0,5-5-1,2-5-223,-2 0 0,1 0 0,9-25 0,-5 11-495,-12 26 756,0 1-1,1-1 1,-1 1 0,0-1-1,1 1 1,-1 0 0,0-1 0,1 1-1,-1-1 1,0 1 0,1 0-1,-1-1 1,1 1 0,-1 0-1,1-1 1,-1 1 0,1 0 0,-1 0-1,1-1 1,-1 1 0,1 0-1,0 0 1,-1 0 0,1 0-1,-1 0 1,1 0 0,-1 0 0,1 0-1,-1 0 1,1 0 0,0 0-1,-1 0 1,1 0 0,-1 0-1,1 1 1,-1-1 0,1 0 0,-1 0-1,1 1 1,-1-1 0,1 0-1,-1 1 1,1-1 0,-1 0-1,1 2 1,23 21-42,-18-15 117,6 2-28,-1 1 0,2-2 1,-1 0-1,1 0 0,1-1 0,22 10 0,-27-14-300,1 0-1,-1-1 1,1-1-1,0 1 1,0-1-1,0-1 1,0 0-1,1 0 1,-1-1-1,0-1 1,12-1-1,5-7-3534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9:01.9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11541,'0'0'817,"273"0"-1089,-173 0-465,-12 3-960,-12 15-1168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9:02.2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1 996 7764,'0'0'1918,"37"-15"-1678,119-56-184,-142 65-52,-1-2 1,0 1-1,0-2 1,0 0-1,-1 0 1,-1-1-1,0 0 1,13-15-1,-10 9-1,14-18-214,-1-2 0,-2 0 1,-2-1-1,35-77 1,-46 89 145,-12 25 58,0-1 1,0 1 0,0-1 0,0 1-1,1 0 1,-1-1 0,0 1 0,0-1-1,1 1 1,-1 0 0,0-1 0,0 1-1,1 0 1,-1-1 0,0 1-1,1 0 1,-1 0 0,1-1 0,-1 1-1,0 0 1,1 0 0,-1-1 0,1 1-1,-1 0 1,1 0 0,-1 0 0,1 0-1,0 0 15,-1 1-1,1-1 1,0 0-1,-1 1 0,1-1 1,-1 1-1,1-1 1,-1 1-1,0-1 1,1 1-1,-1 0 1,0-1-1,1 1 0,-1-1 1,0 1-1,1 0 1,-1-1-1,0 1 1,0 1-1,18 66 494,-7-25 473,31 79-1,-37-110-848,1 0-1,0-1 0,0 0 1,1 0-1,1-1 0,0 1 1,0-2-1,1 1 1,1-1-1,-1-1 0,15 10 1,-18-14-119,0-1 0,1-1 0,-1 0 0,1 0 1,0 0-1,0 0 0,0-1 0,0 0 1,0-1-1,0 0 0,13-1 0,-3 1-11,-14 0-72,1 0 0,-1-1 0,1 1 0,0-1 0,-1 0 0,1 0 0,-1 0 0,1 0 0,-1-1 0,0 0 0,0 1-1,0-1 1,0 0 0,0 0 0,0-1 0,0 1 0,0-1 0,-1 1 0,1-1 0,-1 0 0,0 0 0,0 0 0,0 0 0,0 0 0,-1 0 0,1-1 0,-1 1 0,0-1 0,0 1 0,0-1 0,0-3 0,6-43-3189</inkml:trace>
  <inkml:trace contextRef="#ctx0" brushRef="#br0" timeOffset="1">470 0 9957,'0'0'3489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9:03.0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154 120 464,'0'0'6990,"5"-10"-6939,16-28 106,-15 28 2066,-18 16-17,0 1-2088,1 1 0,1 0 0,-1 1 1,1 0-1,1 0 0,0 1 0,0 1 1,1-1-1,0 1 0,1 1 0,0-1 0,1 1 1,0 0-1,-4 15 0,1-2-58,1 1 0,1 0 0,2 0 0,0 0 0,2 1 0,0 34 0,3-52-49,0 0 1,0-1-1,1 1 1,0 0-1,1-1 1,3 14-1,-4-20-13,0 1 1,1 0-1,0-1 1,-1 1-1,1-1 1,0 0-1,0 1 1,0-1-1,0 0 1,1 0-1,-1 0 1,1 0-1,-1-1 1,1 1-1,0-1 1,-1 0-1,1 1 1,0-1-1,0 0 1,0-1-1,0 1 1,4 0-1,6 2-86,-1-2-1,1 1 0,0-1 1,18-2-1,-25 1 33,-1-1 0,1 0 0,-1 0-1,1 0 1,-1-1 0,1 0 0,-1 0-1,0 0 1,0 0 0,0-1 0,-1 0 0,9-6-1,-2-1-63,-2 0 0,1-1 0,-1 0 0,-1 0 0,0-1 0,0 0 0,-1-1 1,-1 0-1,0 0 0,-1 0 0,5-19 0,-3 1-179,-2 1 1,-1-2-1,-1 1 1,-2-35-1,-1 57 332,-1 1 0,0-1 0,-1 1 0,0 0-1,0-1 1,-1 1 0,0 0 0,0 0 0,-1 0 0,0 1-1,0-1 1,-1 1 0,1 0 0,-2 0 0,1 1 0,-1 0-1,0 0 1,-1 0 0,1 0 0,-1 1 0,0 0-1,0 1 1,-1-1 0,1 1 0,-1 1 0,0 0 0,0 0-1,0 0 1,-1 1 0,1 0 0,-1 1 0,-15-1 0,23 2-16,0 0 1,0 1-1,0-1 1,0 1-1,0-1 1,1 1 0,-1 0-1,0-1 1,0 1-1,1 0 1,-1-1 0,0 1-1,1 0 1,-1 0-1,1 0 1,-1 0 0,1-1-1,-1 1 1,1 0-1,0 0 1,-1 0-1,1 0 1,0 0 0,0 0-1,0 0 1,0 2-1,-5 35-7,5-31 42,-5 41 184,3 0 1,7 75-1,-5-118-197,1-1-1,-1 1 0,1 0 1,0-1-1,1 1 0,-1-1 1,1 1-1,0-1 0,0 0 1,0 1-1,1-1 0,-1-1 1,1 1-1,0 0 0,0 0 1,1-1-1,-1 0 0,1 0 1,-1 0-1,1 0 0,0 0 1,0-1-1,5 3 0,3-1-36,0-1-1,0 0 1,0 0-1,0-1 0,0-1 1,1 0-1,17-1 1,-24-1-20,-1 1 1,1-1-1,-1 0 1,1 0-1,-1-1 1,1 0-1,-1 0 1,0 0 0,0 0-1,0-1 1,0 0-1,0 0 1,-1 0-1,1-1 1,-1 1 0,5-6-1,6-8-68,-1 0 0,22-35-1,-19 28-14,10-20-96,15-23-157,-37 61 320,0 0 0,0 0 0,0 1-1,1 0 1,-1 0 0,1 0 0,11-6 0,-16 10 33,1 0 1,-1 1-1,0-1 1,0 1-1,1 0 1,-1 0-1,0-1 1,1 1-1,-1 0 1,0 0-1,1 0 1,-1 0-1,1 0 1,-1 1-1,0-1 1,0 0-1,1 1 1,-1-1-1,0 1 1,1-1 0,-1 1-1,0-1 1,0 1-1,0 0 1,0 0-1,0-1 1,0 1-1,0 0 1,0 0-1,1 1 1,4 5 41,-1-1 1,0 1-1,7 14 1,-5-9 15,12 20 178,-6-9-54,1-1-1,31 37 1,-41-54-174,0 0-1,0-1 1,1 0-1,0 0 0,0 0 1,0 0-1,0-1 1,0 0-1,1 0 1,0 0-1,-1-1 1,1 0-1,0 0 1,0-1-1,0 1 1,0-1-1,9 0 1,250-8-1181,-259 7 1164,-1 1-1,0 0 1,1 0 0,-1 0 0,0 1 0,0 0 0,0 0 0,0 0-1,0 0 1,5 4 0,46 34 33,-30-20-6,27 20-41,49 33-2015,-80-60-2106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9:05.3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1 614 11013,'0'0'2705,"11"-23"-2665,33-79 43,-35 76 54,-1-1-1,0-1 1,2-28 0,5-14 50,-10 48-175,2 0 0,1 0 0,0 1 0,2 0 0,20-34 0,-23 46-27,-1 0 1,1 1 0,0 0-1,1 0 1,0 1-1,0 0 1,1 0-1,-1 1 1,1 0 0,1 1-1,-1 0 1,1 0-1,0 1 1,14-4 0,4 2-14,0 1 0,0 2 1,0 1-1,37 2 0,-49 0-1,-11 0 23,0 1 0,0 0 0,0 0 0,1 0 1,-1 0-1,-1 1 0,1 0 0,0 0 0,0 0 1,-1 1-1,1 0 0,-1 0 0,0 0 0,0 0 1,0 0-1,0 1 0,0 0 0,-1 0 1,0 0-1,3 5 0,7 10-1,-1 2 1,0 0-1,9 26 1,-10-23 12,-4-8-7,20 44 75,52 86 1,-66-128-79,0 0 0,0 0 1,2-2-1,0 1 0,1-2 1,1 0-1,0-1 1,29 18-1,-28-22-34,1-1 0,1 0 1,-1-1-1,1-1 0,1-1 1,35 6-1,-44-10-271,0 0 0,0-1 0,0-1 0,0 0 0,0-1 1,0 0-1,-1 0 0,1-1 0,0-1 0,-1 0 0,1-1 0,-1 0 0,16-9 0,-14 4-722,0-1 0,0 0 0,10-12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9:05.7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550 119 784,'0'0'9429,"-4"-11"-9323,1 4-150,1 2-4,1 0 0,-1 0 0,0 0 1,-1 1-1,1-1 0,-1 1 1,0-1-1,0 1 0,0 0 0,-1 0 1,0 1-1,1-1 0,-1 1 0,0-1 1,-7-3-1,-3 1 145,0 1-1,0 1 1,-1 0-1,1 0 1,-1 2-1,0 0 1,-20 0 0,-103 6 1070,126-2-1039,-1 0 1,1 0 0,1 1 0,-1 1 0,0 0 0,1 1 0,0 0 0,0 0 0,0 1 0,1 1-1,-1-1 1,2 2 0,-1 0 0,1 0 0,-14 16 0,20-20-117,0 0 0,0 1 0,0-1 0,1 1 0,0-1 0,0 1 0,0 0 0,1 0 1,-1 0-1,1 0 0,-1 7 0,2 56 27,0-59-20,1-6-21,-1 0 1,0 0-1,1 0 1,-1 0 0,1 0-1,0-1 1,0 1-1,0 0 1,1 0-1,-1-1 1,0 1 0,1-1-1,0 0 1,0 1-1,0-1 1,0 0-1,3 4 1,0-3 0,0 0-1,0 0 1,0 0-1,0-1 1,0 0 0,0 0-1,1 0 1,9 2-1,8-1-4,0-1-1,0 0 1,36-3 0,-48 0 0,-4 1-3,0-2-1,1 1 1,-1-1 0,0 0-1,0 0 1,0-1 0,0 1-1,-1-2 1,1 1-1,-1-1 1,0 0 0,0 0-1,0-1 1,9-8 0,-5 2-10,0-1 0,0 0 0,-1 0 0,0-1 1,-1 0-1,7-16 0,-14 29 17,0-1 0,0 0 0,0 0 0,0 0 0,0 0 1,0 1-1,0-1 0,0 1 0,0-1 0,0 0 0,1 1 0,-1 0 0,0-1 0,0 1 0,1 0 0,-1 0 0,0 0 0,0-1 0,1 1 0,-1 1 1,0-1-1,0 0 0,1 0 0,-1 0 0,0 1 0,0-1 0,0 0 0,3 2 0,9 3 12,0 0-1,-1 1 0,1 1 1,12 9-1,34 17 214,-37-24-217,1-2 0,0 0 0,0-2 0,0 0 1,0-2-1,1 0 0,-1-2 0,1 0 1,0-2-1,-1-1 0,24-4 0,-35 3-269,0-1-1,-1-1 1,0 1-1,0-2 1,0 0-1,-1 0 1,1-1-1,-1 0 1,-1 0-1,0-1 1,0-1-1,8-9 1,42-53-4115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9:06.1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0 10981,'0'0'776,"0"38"-378,0 461 2096,-2-345-1813,8 221 266,-3-341-903,2-1-1,1 0 1,16 51 0,-15-64-47,1-1 0,0 0 0,1-1 0,1 0 0,1-1 0,24 30 1,-30-41-85,1 0 0,-1-1 0,1 0 0,1 0 0,-1-1 0,1 1 0,-1-2 0,1 1 0,0-1 0,1 0 0,-1 0 0,0-1 0,1 0 0,-1 0 0,1 0 0,0-1 0,0-1 0,-1 1 0,12-2 0,-14 1-115,0 0 1,-1-1-1,1 0 0,0 0 1,-1 0-1,1 0 0,0-1 1,-1 0-1,0 0 0,1 0 0,-1 0 1,0-1-1,0 1 0,0-1 1,-1 0-1,1-1 0,0 1 1,-1 0-1,0-1 0,0 0 1,0 0-1,-1 0 0,1 0 0,-1 0 1,0 0-1,0-1 0,0 1 1,-1-1-1,3-9 0,-2 0-1350,1 0 1,0-21-1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9:06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11573,'0'0'96,"305"33"240,-185-29-271,5-4 95,-9 0-160,-8 0-305,-28 10-1535,-32 1-2226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9:08.7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1 773 10165,'0'0'224,"47"-18"261,-47 18-485,202-86 723,-177 73-636,-1 0 1,0-1-1,0-2 0,-2 0 0,0-2 0,23-23 0,-24 22-43,10-11-67,0-1 0,-2-2 0,-1-1 0,24-39 0,-41 56-179,-1-1 1,-1 0 0,0 0 0,-1-1-1,-1-1 1,-1 1 0,-1-1 0,0 0-1,-2 0 1,3-36 0,-6 53 183,0 1-1,0-1 1,-1 0 0,1 1 0,0-1-1,-1 0 1,0 1 0,0-1-1,1 1 1,-1-1 0,-1 1 0,1-1-1,0 1 1,-1 0 0,1-1 0,-1 1-1,0 0 1,1 0 0,-1 0-1,0 1 1,0-1 0,-1 0 0,1 1-1,0-1 1,0 1 0,-1 0 0,1-1-1,-1 1 1,1 1 0,-4-2-1,-6-1 126,-1 1-1,0 0 1,0 1 0,0 0-1,-13 2 1,11-1 73,-2 0 98,-1 0-1,1 1 1,-28 6-1,39-5-186,-1 0 1,0 0-1,1 1 0,0 0 0,0 0 0,0 0 0,0 1 0,0 0 1,1 0-1,-1 0 0,-8 10 0,6-4 52,0 0 1,0 0-1,1 1 0,1 0 0,0 0 1,1 0-1,0 1 0,0 0 0,-4 19 1,5-11 2,1-1 0,1 1 0,0 0 1,2 0-1,2 27 0,-2-40-132,1 0 0,1 0-1,-1 0 1,1 0 0,0-1-1,1 1 1,-1 0 0,1-1-1,1 0 1,-1 0 0,1 0-1,0 0 1,7 7 0,-3-5 14,0-1 0,0 0 0,1 0 0,0-1-1,0 0 1,1 0 0,19 7 0,-2-3 16,2-2 0,-1 0 0,1-2-1,0-1 1,48 1 0,-12-2-594,1-3 0,0-3 0,0-3 0,74-14-1,-88 7-3760,-26 7-3994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1:26.4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1 992,'2'2'6865,"6"1"-6359,-1 0 0,1 0 0,-1-1 0,1 0 0,0 0 1,0-1-1,0 0 0,10 0 0,39 8 347,-3 4-496,0-3 1,0-2-1,88 1 1,-77-5-198,137 14 376,-135-12-510,34 1-7,1 2 26,-44-2-18,12-1-39,89 5 43,-90-11 26,50 0-2536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1:28.1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51 2385,'12'-5'12600,"45"-16"-12586,-26 14-12,1 0 0,0 2 0,0 2 0,49 0 1,925 3-713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7.4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31 3490,'0'0'5621,"-8"12"-5218,-27 39 413,34-50-669,0 0 1,0 1-1,-1-1 0,1 1 1,0-1-1,0 1 0,1-1 1,-1 1-1,0 0 0,0-1 1,1 1-1,-1 0 0,1-1 1,-1 1-1,1 0 0,0 3 0,0 0 655,26-5-552,-24 0-249,0 0 0,1 0 0,-1 0-1,0-1 1,0 1 0,1-1 0,-1 0 0,0 0-1,0 0 1,0 0 0,0 0 0,0 0-1,0 0 1,0-1 0,0 1 0,-1 0-1,1-1 1,0 0 0,-1 1 0,0-1 0,1 0-1,-1 0 1,0 0 0,2-4 0,0 1-330,-1-1-1,0 0 1,-1 0 0,1 0 0,-1 0 0,0 0 0,0-1 0,-1-7 0,-3-6-3665,-16 5-2044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1:30.9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11 121 9108,'-11'0'7273,"24"-5"-7271,-1 1-1,1 1 1,14-3 0,5-1 10,84-21 18,1 4 0,0 6 0,192-6 0,-145 22-26,173 5 8,-259 5-16,-43-3 0,39-1 1,106 11 30,-29-8-25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1:47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39 3169,'0'0'3768,"-11"-15"-439,11-9-349,20 40-3001,0-2 0,27 16 0,-28-19 32,-1 1 0,0 1 0,26 23 0,74 69-3,-54-44 11,-59-57-16,1 1 0,-1-1 0,1-1 0,0 1-1,0-1 1,0 0 0,0-1 0,11 4 0,17 8-13,16 9-3,-27-13 26,36 21 0,-47-25-11,-1-1-1,1 0 0,0 0 0,1-1 1,18 3-1,26 9-14,43 26 31,-49-20-24,63 19-1,-71-29 29,170 44-38,-170-44 19,61 26 0,-26-8-4,58 17 20,-107-36-18,-1 1 1,0 1-1,28 19 1,8 4 2,-14-7-5,-34-18 0,2-1 0,-1-1 0,31 11 0,-36-15 4,0 1-1,0 0 0,17 11 1,21 12 3,33 14-18,-61-29 9,2-2 0,-1 0 0,46 14 0,-42-17 1,32 15 1,12 4-4,-28-13 9,-1 1-1,45 25 1,-66-31-11,0-1 0,32 9 0,-32-12 0,0 1 0,38 20-1,156 94 0,-193-110 9,1-1-1,34 10 0,3 0 7,-29-8-9,42 9-1,-43-14 1,-1 1 0,30 14 0,-25-8 27,60 14-1,-54-18-36,39 17-1,103 46 37,-147-57-7,62 41 0,-10-5-29,225 129 65,-210-120-42,-31-13 29,-46-30-8,1-1 0,40 20 0,14 3 149,0-1-103,-57-30 4,0 1 1,-1 1 0,0 1-1,25 17 1,-41-25-59,0-1-1,0 0 1,0-1 0,1 1-1,-1-1 1,12 2-1,16 5 154,20 17-80,-37-17-46,1-1 0,20 7 0,91 39 366,-115-49-387,1 2 1,-1-1 0,0 2 0,18 13 0,31 15 164,-37-22-138,38 25 1,2 2 110,-22-16 36,56 47 1,-95-69-147,132 88 497,-71-52-371,-38-29 18,-2-1 111,7 2-263,-28-10-43,-1 0 0,1 0 0,0 1 0,-1 0 0,1 0 0,6 3-1,-3 0 3,1 0 1,0-1-1,1-1 0,17 5 0,-23-7-7,1-1-1,-1 1 1,0 0 0,0 0 0,0 1 0,0-1-1,4 3 1,13 4 61,-8-5-59,-9-2-1,1 0 1,-1 0-1,0 0 1,0 1-1,0-1 1,1 1 0,2 3-1,-6-5-22,11 10 90,-8-8-2972,-4-17-365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1:48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 4 7139,'0'0'5995,"-1"-3"-5900,5 6 1296,110 172-613,45 71-617,-141-218-164,-2-2 9,0 0 1,18 46-1,-33-70-2,0-1-1,-1 1 0,1 0 1,0 0-1,0-1 0,0 1 1,1-1-1,-1 1 1,0-1-1,1 1 0,-1-1 1,0 0-1,3 2 1,-1 0 826,-275 11 688,-38-14-701,171 0-3053,123-1-254,-17-5-2176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1:52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864 2 5138,'0'0'4480,"-24"0"-2922,-12 0-1010,10-2-385,0 2 1,0 1 0,0 1-1,0 1 1,1 1-1,-1 2 1,-27 9 0,-12 3-40,54-17-133,1 2-1,0-1 1,-1 1 0,1 1 0,0 0 0,1 0-1,-19 12 1,2 4-17,1 2-1,-38 43 0,26-25 51,23-24-15,0 0-1,1 1 0,1 0 0,1 1 0,1 1 1,-10 23-1,-38 123-49,21-53 27,24-69 10,3-1 1,1 2-1,2-1 0,-2 74 1,1-9-24,-2 236-31,12-226-10,-2-107 63,1 1-1,1-1 0,0 1 0,1-1 1,0 0-1,1 0 0,0 0 1,1 0-1,0-1 0,11 17 1,-3-8-3,0 0 0,2-1 0,1-1 1,22 21-1,-23-26 5,1 0 0,0-1 1,0-1-1,1 0 0,0-2 0,1 0 1,0-1-1,1 0 0,33 6 0,-7-5-4,1-1-1,92-1 0,-133-6 14,1 0-1,-1-1 1,0 0 0,0 0-1,0-1 1,1 1 0,-1-1-1,-1 0 1,1 0 0,0-1-1,5-3 1,0-1 25,-1 0 0,0-1 0,0 0 0,12-16 0,-1-1 68,-2-2 0,27-51 0,-39 67 20,0 0 1,-2 0-1,1 0 0,-1-1 0,-1 0 0,0 0 0,0 0 0,-2 0 0,1-1 0,-1-20 0,3-805 247,-6 812-341,-1 1 0,-1 0 0,-14-49-1,4 16-27,10 43 80,-1-1 0,0 1 0,-1 0 0,-1 0 0,0 0 0,-1 1 0,0 0 0,-1 1 0,-1 0 0,0 0 0,-1 1 1,0 0-1,-1 1 0,0 0 0,-1 1 0,-22-13 0,35 22-143,-1 1 1,0-1-1,1 1 1,-1-1-1,0 1 1,1-1-1,-1 1 1,0-1-1,0 1 1,0 0-1,1 0 1,-1-1-1,0 1 1,0 0-1,0 0 1,0 0-1,0 0 1,1 0-1,-3 0 1,-6 20-7744,-4 13 923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1:55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 3586,'0'0'3748,"-4"37"-2585,-18 126 337,16-131-852,-1 0 1,-19 56-1,7-33 69,14-38-438,-8 24 391,1 0 1,3 1-1,1 1 1,-5 81-1,12-82-629,-1-24-9,2 0-1,0 0 1,5 33 0,-3-46-33,0 1 0,0-1 0,1 0 1,0 0-1,0 1 0,0-2 0,0 1 0,1 0 0,0-1 0,0 0 0,0 1 0,1-2 0,-1 1 0,1 0 1,6 3-1,2 1-3,1 0 0,0-1 0,0-1 0,23 7 0,-20-9-216,0-1 1,0-1 0,0 0 0,0-1 0,18-2 0,-12 1-908,-3-3-1327,-10-12-1054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1:56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11509,'0'0'1105,"220"0"-177,-119 0-832,-1 4 16,0-4-112,-12 11-304,-19 7-1809,-33 0-2545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1:56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1 704 2561,'0'0'5443,"38"-4"-4963,126-21-75,-154 22-390,1 0-1,0-1 1,-1 0-1,0-1 1,0 0-1,0-1 1,-1 0-1,0 0 1,0-1-1,0 0 1,-1 0-1,0-1 1,13-17-1,-9 11-14,7-7-15,-2-1-1,0-1 0,-1 0 1,22-47-1,-30 53-65,-1-1 1,-1 0-1,0-1 1,-1 1-1,-1-1 0,-1 0 1,1-37-1,-4 37 8,1 7 21,-1 1 0,-1-1 0,-2-11 0,2 19 44,0 0 1,0 0-1,0 0 1,-1 0-1,0 0 1,0 0 0,0 1-1,0-1 1,0 1-1,-1-1 1,-5-4-1,-3-2 30,0 0-1,0 1 1,-1 1-1,-1 0 1,1 1-1,-1 0 1,-1 0-1,1 2 1,-1 0-1,0 0 1,0 1-1,0 1 1,-1 1-1,1 0 1,-24-1-1,36 3 5,-1 0-1,1 1 1,0-1-1,0 0 1,0 1-1,-1-1 1,1 1-1,0 0 1,0 0-1,0 0 1,0 0-1,0 0 1,0 0-1,0 0 1,1 1-1,-1-1 1,-3 4-1,2-1-4,1-1 0,-1 1 0,1 0 0,-1 1 0,1-1 0,0 0 0,1 0 0,-2 6 0,-1 8 84,1-1 1,1 1-1,-1 25 0,3-40-69,0 6 18,-2 23 221,5 43 1,-2-65-196,0 0 0,1-1 0,1 1 0,-1-1 0,1 1 1,1-1-1,0 0 0,8 14 0,-2-8-19,1-1 0,0-1 0,0 0 0,2 0 0,-1-1 0,1-1 0,1 0 0,0-1 0,26 14 0,-28-18-31,0 0 0,0-1 1,1-1-1,-1 0 1,1 0-1,0-1 0,0-1 1,0 0-1,1-1 0,-1 0 1,0-1-1,1-1 1,17-2-1,-28 2-31,0 0 0,0 0 1,0 0-1,-1-1 0,1 1 0,0 0 1,-1-1-1,1 0 0,-1 0 0,1 0 0,-1 0 1,0 0-1,0 0 0,0 0 0,2-3 0,23-44-26,-15 26 14,55-115-148,13-24-540,-79 160 683,0 1-1,0-1 1,-1 1 0,1 0-1,0-1 1,0 1 0,1 0-1,-1-1 1,0 1 0,0 0-1,1 0 1,-1 0 0,0 0-1,1 0 1,-1 1 0,3-2-1,-3 2 12,0 0 0,0 0 0,0 0 0,0 0 0,-1 0 0,1 0 0,0 0 0,0 1 0,0-1-1,-1 0 1,1 1 0,0-1 0,0 0 0,-1 1 0,1-1 0,0 1 0,0-1 0,-1 1-1,1-1 1,-1 1 0,1 0 0,1 1 0,2 4 11,0 1 0,0 0 0,-1 0 0,0 0 0,4 12 0,32 102 572,57 146 1132,-94-262-1656,1 0 0,-1 0 0,1-1 1,0 1-1,0-1 0,0 1 0,1-1 0,0 0 1,7 6-1,-8-8-39,1 1 1,0-1-1,0-1 0,0 1 1,0-1-1,0 1 1,0-1-1,0 0 1,0-1-1,1 1 0,-1-1 1,8 0-1,-6 0-8,-1-1 0,1 1 0,-1-1 0,1 0 0,-1-1-1,1 0 1,-1 1 0,0-2 0,0 1 0,1-1 0,-2 1 0,9-7 0,2-4 4,0 0 1,18-20 0,17-16-28,-48 47 11,0 1 1,0-1-1,0 1 1,0 0-1,0 0 1,0 0-1,1 0 1,-1 0-1,0 0 1,1 1-1,-1-1 1,1 1-1,-1-1 1,0 1-1,1 0 1,-1 0-1,1 0 0,-1 0 1,1 1-1,-1-1 1,1 1-1,-1-1 1,4 3-1,3 1-2,0 1 0,-1-1 0,0 2-1,13 10 1,4 2 57,-10-8-411,0-2 1,21 10-1,12-4-3842,-15-13-2435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1:57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169 671 6211,'0'0'843,"5"-3"-774,16-10 9,-20 13-70,-1 0 0,0 0 1,0 0-1,0 0 0,1 0 0,-1 0 1,0 0-1,0 0 0,1 0 1,-1 0-1,0 0 0,0 0 1,0 0-1,1 0 0,-1 0 1,0 0-1,0-1 0,0 1 0,1 0 1,-1 0-1,0 0 0,0 0 1,0 0-1,0-1 0,0 1 1,1 0-1,-1 0 0,0 0 0,0-1 1,0 1-1,0 0 0,0 0 1,0 0-1,0-1 0,0 1 1,0 0-1,0 0 0,0-1 1,0 1-1,0 0 0,0 0 0,0 0 1,0-1-1,0 1 0,0 0 1,0 0-1,0 0 0,0-1 1,0 1-1,0 0 0,0 0 0,-1 0 1,1-1-1,-11 0 299,-11 0-19,-34 3 230,52-1-479,0-1 1,1 1-1,-1 0 0,0 0 1,1 1-1,-1-1 0,1 1 1,0 0-1,0 0 1,-1 0-1,1 0 0,-5 6 1,2-2 45,0 0-1,1 1 1,0 0 0,0 1 0,1-1 0,0 1 0,0 0 0,0-1 0,-4 17 0,5-8-41,0 1 0,1-1 0,1 1 0,0 17 0,1-33-41,0 0 0,0 0 0,0 0-1,1 0 1,-1 0 0,0 0-1,0 0 1,1 0 0,-1 0 0,0 0-1,1-1 1,-1 1 0,1 0 0,-1 0-1,1 0 1,0-1 0,-1 1-1,1 0 1,0-1 0,-1 1 0,1 0-1,0-1 1,0 1 0,1 0-1,1 0-1,-1 0-1,1 0 0,0 0 1,0-1-1,0 1 0,0-1 1,-1 0-1,6 0 0,-2 0 0,-1 0-1,1-1 0,-1 1 1,0-1-1,1-1 0,-1 1 1,0-1-1,0 0 0,9-5 0,-5-1-3,0 0-1,0-1 1,-1 0-1,0 0 1,-1 0-1,12-21 1,34-72-258,-34 58-39,-2 0-1,-1-1 1,-3 0 0,10-67-1,-12 31-173,0-142 0,-11 218 473,0 0 1,0 0-1,0 0 0,-1 0 1,1 0-1,-1 0 0,0 0 1,-1 0-1,0 1 1,1-1-1,-5-7 0,4 10 5,0 0 0,0 0 0,-1 0 0,1 0 0,0 0 0,-1 0 0,0 0 0,1 1 0,-1-1 0,0 1 0,0 0 0,0 0 0,0 0 0,0 0 0,0 0 0,0 1 0,0 0 0,0-1 0,-5 1 0,5 0 12,-1 0 1,1 0 0,-1 1-1,1-1 1,-1 1-1,1 0 1,-1 0 0,1 0-1,-1 0 1,1 0-1,0 1 1,0-1-1,0 1 1,0 0 0,0 0-1,0 0 1,0 1-1,1-1 1,-1 1 0,-2 2-1,-3 7 74,0-1 0,1 1 0,-12 24 0,16-29-25,-7 16 173,1 1 0,1-1 1,1 1-1,1 1 0,-5 48 1,4 126 911,7-159-985,1-9-11,0 0 0,2-1-1,1 1 1,16 55 0,-16-73-133,0 0 0,2 0 0,-1 0 1,2 0-1,-1-1 0,2 0 0,-1-1 0,2 0 0,0 0 0,0 0 1,1-1-1,0-1 0,13 11 0,-14-15-45,0 0 0,0-1 1,0 0-1,1-1 0,-1 1 0,1-2 0,0 1 1,0-1-1,12 0 0,-14-1-57,0 0-1,1-1 1,-1 0-1,0-1 0,0 0 1,-1 0-1,1-1 1,0 0-1,0 0 1,-1-1-1,1 1 1,10-7-1,-8 2-73,0-1 0,-1 0-1,0 0 1,-1-1 0,0 0-1,13-20 1,-4 3-527,21-45 1,-36 67 691,0-1 1,0 0 0,0-1 0,0 1 0,-1 0 0,0 0 0,0-1 0,-1 1-1,1-8 3496,1 31-2979,4 7-493,2 1 0,1-2 1,1 1-1,21 39 0,-25-55-262,-1 0 0,1 0 0,0 0 0,1-1-1,0 0 1,0 0 0,1-1 0,0 0 0,1 0 0,-1-1 0,1 0-1,0 0 1,1-1 0,13 6 0,7-5-4536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1:58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358 116 6915,'0'0'2943,"0"-4"-2826,0-3 9,1 5-58,-1 0 1,0 0-1,0 1 0,0-1 1,0 0-1,0 0 1,0 1-1,0-1 0,-1 0 1,1 0-1,-1 1 0,1-1 1,-1 0-1,1 1 0,-1-1 1,0 1-1,0-1 1,0 0-1,0 1 0,0 0 1,0-1-1,0 1 0,-1 0 1,1 0-1,0 0 0,-3-2 1,-17-7 51,-1 0 0,0 1 1,0 2-1,-1 0 0,0 2 1,0 0-1,-1 1 0,1 2 0,-1 0 1,-32 3-1,54-1-119,-1 1 0,1 0 0,-1 0 0,0-1 0,1 2 0,0-1 0,-1 0 0,1 0 0,0 1 0,0-1-1,0 1 1,0 0 0,0 0 0,0-1 0,0 1 0,0 0 0,1 1 0,-1-1 0,1 0 0,0 0 0,-1 1 0,1-1 0,0 1 0,0-1 0,1 1 0,-1-1 0,0 1-1,1 0 1,-1 2 0,-1 13-11,0 0 0,1 0-1,1 22 1,0-23 7,0-14 2,0 0 1,0 0-1,0 0 0,0 0 0,1 0 1,0-1-1,-1 1 0,1 0 1,0 0-1,0-1 0,0 1 0,0 0 1,1-1-1,-1 1 0,1-1 1,0 0-1,0 1 0,-1-1 0,1 0 1,1 0-1,-1 0 0,0-1 0,0 1 1,1 0-1,-1-1 0,1 1 1,-1-1-1,1 0 0,0 0 0,-1 0 1,1 0-1,0-1 0,0 1 1,0-1-1,-1 1 0,7-1 0,3 1-149,0 0 0,-1 0-1,1-1 1,0-1 0,22-3-1,-29 2-2,0 1-1,0-1 0,0 0 0,0 0 0,0-1 0,0 1 0,-1-1 0,0 0 0,1-1 1,-1 1-1,0-1 0,0 1 0,-1-1 0,1 0 0,2-6 0,1 1-517,-1-1 0,-1-1 0,0 1 0,0-1 0,3-13 0,2-16-2093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1:58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8 87 1921</inkml:trace>
  <inkml:trace contextRef="#ctx0" brushRef="#br0" timeOffset="1">8 87 1921,'-8'-87'2081,"24"120"-801,4-1 273,4 4 80,0-3-577,4-12-367,8-3-673,0-10-16,9-8-32,-13 0-993,0 0-2464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7.7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5827,'0'0'6547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1:59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2321,'0'0'7371,"18"4"-6957,-13-3-381,27 5 220,-1-1 0,48 1 0,-75-6-213,0 1 0,1-1-1,-1 0 1,0-1 0,1 1-1,-1-1 1,0 0 0,1 0-1,-1 0 1,0 0 0,0-1 0,0 1-1,0-1 1,0 0 0,-1-1-1,1 1 1,-1-1 0,1 1-1,-1-1 1,0 0 0,0 0-1,0-1 1,4-5 0,6-7-6,0-2 1,-1 0 0,11-23-1,-20 34-32,0 0 0,0-1 0,0 1 0,-1-1 0,0 1-1,0-1 1,-1 0 0,0 0 0,-1 0 0,0 0 0,0 0 0,-1-10 0,-1 14-8,0 0 1,-1 0 0,1 0 0,0 0-1,-1 0 1,0 0 0,0 1 0,0-1 0,-1 1-1,1 0 1,-1 0 0,0 0 0,1 1 0,-1-1-1,0 1 1,-1 0 0,1 0 0,0 0 0,-9-2-1,10 4 7,0 0 0,1 0 0,-1 0 0,0 0 0,1 1 0,-1-1 0,1 1 0,-1-1 0,1 1 0,-1 0 0,1 0 0,-1 0 0,1 1 0,0-1 0,-1 0 0,1 1 0,0-1-1,0 1 1,0 0 0,0 0 0,1 0 0,-1 0 0,0 0 0,1 0 0,-1 0 0,1 1 0,0-1 0,0 0 0,0 1 0,-1 2 0,-6 12 199,1 1 1,1-1-1,1 1 0,0 0 1,2 0-1,0 1 0,0-1 1,2 1-1,2 35 0,-2-44-130,1 1-1,1 0 0,0-1 1,0 1-1,1-1 0,5 18 1,-5-24-68,0-1 1,0 1 0,0 0 0,1-1 0,-1 0-1,1 0 1,-1 1 0,1-1 0,0-1 0,1 1-1,-1 0 1,0-1 0,1 0 0,-1 0 0,1 0 0,0 0-1,0 0 1,-1-1 0,1 1 0,6 0 0,2 0-576,1 0 0,0 0 1,-1-2-1,26 0 0,-9-1-3708,-19 1-2901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00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65 10773,'0'0'3999,"2"-11"-4052,3 7 49,1 1 0,0 0 0,1 0 0,-1 0 0,0 1 0,1 0 0,-1 0 0,1 1 0,9-1 0,-1-1 4,64-9 18,1 4 0,138 2 0,-184 6-19,-33 1-2,0-1-1,0 1 1,0 0 0,-1-1-1,1 1 1,0 0-1,0-1 1,0 1 0,0 0-1,-1 0 1,1 0-1,0 0 1,-1 0 0,1 0-1,0 0 1,-1 0-1,1 0 1,-1 0 0,0 0-1,1 0 1,-1 0-1,0 0 1,0 0 0,0 0-1,0 0 1,0 1-1,0-1 1,0 0 0,0 0-1,0 0 1,0 2 0,-4 44 20,4-44-17,-2 6 0,0 1 0,0-1 0,-1 0 0,-1 1 0,1-1 0,-1-1 0,-1 1 0,-9 13-1,-6 6-42,-27 28-1,31-39 7,-51 53-197,-101 82 1,98-93 85,-109 118 0,167-162 139,1 1 0,0 0 1,0 0-1,2 1 0,0 0 0,-6 19 1,9-26-15,5-9 21,0 1 1,0-1 0,0 1-1,0-1 1,0 1 0,1-1-1,-1 1 1,0 0 0,1 0-1,-1-1 1,1 1 0,0 0 0,-1 0-1,1 3 1,0-4 9,1 0-1,-1-1 1,1 1 0,-1 0 0,1 0-1,-1-1 1,1 1 0,0 0 0,-1-1 0,1 1-1,0-1 1,-1 1 0,1 0 0,0-1-1,0 0 1,0 1 0,-1-1 0,1 1-1,0-1 1,0 0 0,0 0 0,0 0-1,1 1 1,28 5 180,-24-5-127,53 7 277,0-3 0,111-5 0,-75-1-221,-20 1-163,-1-3-1,113-19 1,-182 21-143,0 0 0,0-1 0,0 1-1,0-1 1,0 0 0,0 0 0,6-4-1,-9 5-102,-1-1 0,1 1 1,-1 0-1,1-1 0,-1 1 0,0-1 0,0 0 0,1 1 0,-1-1 0,-1 0 0,1 0 0,0 1 0,0-1 0,-1 0 0,1 0 0,-1 0 0,1 0 0,-1 0 0,0 0 0,0 0 0,0-3 0,0-13-5759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00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6675,'0'0'7764,"217"-7"-7460,-117 7 48,0-4-304,-3 4-48,-9 0 0,-16 0-208,-12 0-865,-16 4-1648,-28 14-1873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01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1 391 1425,'0'0'10530,"37"1"-10205,125-2-175,-148 1-150,0-2 0,0 1 0,0-2 0,0 0 0,0 0 0,-1-1 0,0-1 0,1-1 0,-2 1 0,1-2 0,-1 0 0,0 0 0,0-1 0,-1-1 0,17-16 0,-25 23-3,11-10-37,-1 0 1,-1 0-1,0-1 1,-1-1-1,0 1 0,12-23 1,-18 27-22,0 0 1,-1-1-1,0 1 1,-1-1-1,0 0 0,-1 0 1,0 0-1,0 0 1,-1 0-1,-1-1 1,1 1-1,-2-12 1,0 20 55,0 0 1,1 0-1,-1 0 1,0 0 0,0 0-1,0 0 1,0 0 0,0 0-1,0 1 1,-1-1-1,1 1 1,-1-1 0,1 1-1,-1-1 1,1 1 0,-1 0-1,0 0 1,0 0-1,1 0 1,-1 0 0,0 0-1,0 0 1,0 0 0,0 1-1,0-1 1,0 1 0,0 0-1,-4-1 1,-9-1-53,0 1 1,-28 1-1,27 0 28,12 0 37,0 0-1,0 1 1,0-1-1,0 1 1,0 0-1,0 0 1,0 0-1,0 0 1,1 1-1,-1 0 1,0 0-1,1 0 1,-1 0 0,1 0-1,0 1 1,0-1-1,0 1 1,0 0-1,0 0 1,0 0-1,1 0 1,-1 1-1,1-1 1,0 0-1,0 1 1,0 0 0,1 0-1,-1-1 1,0 6-1,-2 5 71,1 0-1,1 1 0,0-1 1,1 1-1,1-1 1,0 1-1,2 14 1,-1-23-52,0 0 0,0 0 0,0 0 0,1-1 0,0 1-1,0-1 1,1 1 0,-1-1 0,1 0 0,0 0 0,1 0 0,-1 0 0,1-1 0,0 1 0,0-1 0,0 0 0,1 0 0,0-1 0,-1 1 0,1-1 0,0 0 0,1 0 0,-1-1 0,0 1 0,9 1 0,1 1 8,1-1 0,-1-1 0,1 0 0,0-1 0,-1-1 0,1-1 0,0 0 0,24-4 1,-28 2-47,-1-1 0,1 0 1,0-1-1,-1 0 0,0-1 1,0 0-1,0-1 1,-1 0-1,14-10 0,11-12-154,39-40 0,0-1-146,-65 61 295,0 1-1,0 0 0,0 1 1,1 0-1,-1 0 1,2 1-1,-1 1 0,0-1 1,1 2-1,0-1 1,0 1-1,0 1 0,0 0 1,22 0-1,-27 1 7,1 1-1,-1 1 1,0-1-1,1 1 1,-1 0-1,0 0 1,0 1-1,0 0 1,9 4-1,-11-3 16,1 0 0,-1 0 1,0 0-1,0 1 0,-1 0 0,1 0 0,-1 0 0,0 0 0,0 0 0,0 1 0,0-1 1,2 8-1,44 112 1064,-36-85-526,34 68 1,-45-103-590,1 0 1,0 0 0,0 0-1,0 0 1,0-1 0,0 1-1,1-1 1,-1 0 0,1 0-1,0 0 1,0 0 0,0-1-1,0 0 1,1 1 0,-1-2-1,1 1 1,-1 0 0,1-1-1,0 0 1,-1 0 0,1 0-1,6-1 1,-6 0-271,-1 0 0,1 0 0,0-1 0,0 0 0,-1 0 0,1 0 0,-1-1 0,1 0 0,-1 1 0,0-2 0,1 1 0,-1 0-1,0-1 1,6-5 0,27-31-5168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01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60 102 5651,'0'0'1579,"6"-6"2503,-11 8-4029,1 0 0,0 1 1,0-1-1,0 1 0,0 0 0,1 0 1,-1 0-1,1 0 0,0 1 1,0-1-1,0 1 0,0 0 0,1 0 1,-1 0-1,1 0 0,0 0 0,0 1 1,1-1-1,-1 1 0,1-1 0,0 1 1,0-1-1,1 1 0,-1 0 1,1 7-1,-1-8-23,1 1 1,0 0-1,0-1 0,0 1 1,1 0-1,0-1 1,-1 1-1,2-1 1,-1 1-1,0-1 0,1 1 1,0-1-1,0 0 1,0 0-1,0 0 1,1 0-1,0 0 0,0 0 1,0-1-1,0 1 1,0-1-1,1 0 0,-1 0 1,1 0-1,0-1 1,5 3-1,-1-2-25,1 0 0,0-1 0,0-1 0,0 1 0,16-1-1,-20 0-23,-1-1 0,1 0 0,-1-1 0,1 1 0,-1-1 0,0 0 0,1 0 0,-1 0 0,0 0 0,1-1 0,-1 0 0,0 0 0,7-5 0,-5 2-11,-1-1 0,-1-1 0,1 1 1,-1 0-1,0-1 0,0 0 0,-1 0 1,0 0-1,0-1 0,-1 1 0,0 0 1,2-14-1,-1 3-31,-2 0-1,1 0 1,-2 0-1,-3-26 1,3 40 49,-1 0 0,0 0 1,0 0-1,-1 0 0,1 1 0,-1-1 0,1 1 0,-1-1 1,0 1-1,-1-1 0,1 1 0,-1 0 0,1 0 0,-1 0 1,0 1-1,0-1 0,0 1 0,0-1 0,-1 1 0,1 0 0,0 0 1,-1 1-1,0-1 0,1 1 0,-1 0 0,0-1 0,-7 0 1,-5-1-303,-1 1 1,0 0 0,0 1-1,0 1 1,-20 2-1,-7 5-3642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49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8980,'0'0'3634,"3"4"-3490,6 9 3,-1 0 0,0 1 0,-1 0-1,-1 0 1,0 1 0,-1-1 0,-1 1 0,0 0 0,4 30 0,-2 19 249,-2 70-1,-3-85-459,0 428-283,-1-477 292,0 1 1,0-1 0,0 0 0,0 1-1,0-1 1,0 0 0,0 1-1,0-1 1,0 0 0,0 0 0,0 1-1,0-1 1,0 0 0,0 1-1,0-1 1,-1 0 0,1 1 0,0-1-1,0 0 1,0 0 0,0 1-1,-1-1 1,1 0 0,0 0 0,0 1-1,0-1 1,-1 0 0,1 0-1,0 0 1,0 1 0,-1-1 0,1 0-1,0 0 1,-1 0 0,1 0-1,0 0 1,-1 0 0,1 0 0,0 1-1,0-1 1,-1 0 0,1 0-1,0 0 1,-1 0 0,1 0 0,0-1-1,-1 1 1,1 0 0,-1 0-1,-1 0-456,-10 0-2626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49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404 0 9716,'0'0'1900,"27"14"-1545,90 49 106,-106-56-400,0 0-1,0 1 1,-1 1-1,0-1 0,-1 2 1,0-1-1,12 16 1,-4-4 42,8 10 27,0 2-1,-2 0 1,32 64-1,-43-72-103,-2 0 1,-1 0-1,-1 1 0,-1 0 0,-1 0 1,4 46-1,-8 168 172,-3-217-172,0 1-7,-2 0 0,-1-1-1,-1 1 1,-1-1 0,-1-1 0,-1 1-1,0-1 1,-19 32 0,-8 6 187,-69 92 1,62-98 307,-83 84 0,99-113-261,-1-2-1,-2 0 1,0-2 0,-1-1 0,-34 16 0,46-29-157,0 0 0,0-1 1,-1-2-1,0 0 0,0 0 1,0-2-1,-1 0 0,1-2 1,-20-1-1,36 2-166,1-1-1,-1 0 1,0 0-1,0 0 1,0 0 0,0 0-1,0-1 1,0 0-1,0 1 1,1-1 0,-1 0-1,0 0 1,0 0 0,1-1-1,-1 1 1,1 0-1,-1-1 1,1 0 0,0 0-1,-4-3 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50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1 864 12822,'0'0'1283,"7"-39"-749,-3 15-474,58-260 181,-19 137 165,77-169-1,-119 312-358,0 1 0,1 0 0,0-1 0,0 1 0,0 0 0,0 0 0,0 0 0,0 0 0,1 1 0,-1-1 0,1 1 0,0-1 0,0 1 0,5-3 0,-3 3-41,0 1 0,0 0 1,0 0-1,1 0 1,-1 0-1,0 1 0,1 0 1,-1 0-1,8 1 1,-8 0-5,-1 0 0,1 0 0,-1 0 0,0 0 0,1 1 0,-1 0 0,0 0 0,0 0 0,0 1 0,0-1 0,0 1 0,-1 0 0,6 5 0,5 6 36,22 30-1,-31-38-26,18 28 34,-2 1 0,-1 0 0,27 70 0,-29-61-9,2-1-1,31 49 0,-38-80-43,-13-12 8,0 1-1,1-1 0,-1 0 1,0 0-1,0 0 0,1 0 1,-1-1-1,0 1 1,1 0-1,-1 0 0,0 0 1,1 0-1,-1 0 0,0 0 1,0 0-1,1 0 0,-1-1 1,0 1-1,0 0 1,1 0-1,-1 0 0,0-1 1,0 1-1,0 0 0,1 0 1,-1-1-1,0 1 1,0 0-1,0 0 0,1-1 1,6-31-57,-5 20 34,14-51-8,3 1-1,2 1 1,31-59 0,-50 114 30,7-13-17,19-31 0,-26 46 7,1 1 1,-1-1 0,1 1 0,-1 0 0,1 0 0,0 0 0,0 0 0,0 0 0,1 1 0,-1-1 0,1 1 0,-1 0 0,1 0 0,0 1 0,6-3 0,-7 3-5,-1 1-1,0 0 0,1 0 0,-1 0 1,0 0-1,0 0 0,1 1 1,-1-1-1,0 1 0,0-1 1,1 1-1,-1 0 0,0 0 0,0 0 1,0 0-1,0 0 0,0 1 1,0-1-1,-1 0 0,1 1 1,0-1-1,-1 1 0,1 0 1,1 2-1,3 5 37,0 0 1,-1 1-1,0-1 0,3 12 1,-2-7-22,34 95 128,-26-69-68,24 53 0,-38-92-61,0 0-1,1 0 1,-1 0 0,0 0-1,1-1 1,-1 1 0,0 0-1,1-1 1,-1 1 0,1 0-1,-1-1 1,1 1 0,0 0-1,-1-1 1,1 1 0,0-1-1,-1 1 1,1-1 0,0 1-1,-1-1 1,1 0 0,0 1-1,0-1 1,0 0 0,-1 0-1,1 1 1,0-1 0,0 0-1,0 0 1,0 0 0,-1 0-1,1 0 1,2 0 0,-1-2-3,0 1 0,0 0 0,-1 0 0,1-1 0,0 1 0,-1-1 0,1 0 0,0 1 0,-1-1 0,0 0 0,1 0 0,-1 0 0,1-3-1,34-64 32,-12 22 27,35-53-1,-51 87-55,1 2-1,0-1 1,1 1 0,0 1-1,1-1 1,0 2-1,1 0 1,0 0-1,15-8 1,-24 15 0,-1 1-1,1-1 1,0 1 0,-1 0 0,1 0-1,0 0 1,0 0 0,0 1-1,0-1 1,0 1 0,0 0 0,0 0-1,0 0 1,0 0 0,0 0 0,0 0-1,0 1 1,0 0 0,0 0 0,0-1-1,0 2 1,0-1 0,-1 0 0,1 0-1,0 1 1,-1 0 0,1-1-1,-1 1 1,0 0 0,3 3 0,3 4 83,0 2 0,-1-1 1,0 1-1,-1 0 0,9 21 0,-14-30-66,37 103 450,-30-78-420,1 0 0,2-1 1,0 0-1,21 33 0,-31-57-153,0 0-1,0-1 1,0 1 0,1-1-1,-1 1 1,0-1-1,1 0 1,-1 1 0,1-1-1,0 0 1,-1 0 0,1 0-1,0 0 1,0 0 0,0-1-1,-1 1 1,1-1-1,0 1 1,0-1 0,0 1-1,0-1 1,0 0 0,0 0-1,0 0 1,0 0-1,0 0 1,0-1 0,0 1-1,0 0 1,0-1 0,-1 0-1,1 1 1,0-1 0,0 0-1,0 0 1,2-1-1,2-2-627,0-1 0,0 1 0,-1-1 0,1 0 0,-1 0 0,0-1 0,-1 1 0,7-10 0,17-34-5670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51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30 4802,'0'0'5267,"8"-4"-5065,24-14-58,-27 14 1171,-7 1-730,-10 3-182,9 0-144,-26 0 64,2-1-140,0 2-1,-35 5 0,53-5-121,0 1 0,0 1 0,-1 0-1,2 0 1,-1 1 0,0 0 0,1 0 0,-1 1-1,1 0 1,-10 10 0,11-9 11,0 0-1,1 1 1,-1 0-1,2 0 1,-1 1-1,1-1 1,0 1-1,1 0 1,0 1 0,0-1-1,-4 15 1,3-4 39,2 0 0,0 0 0,1 0 0,1 29 0,1-45-110,-1-1 0,1 1 0,0-1 0,0 1 0,0-1 0,1 1 0,-1-1 0,0 1 0,1-1 0,0 1 0,-1-1 0,1 0 0,0 1 0,0-1 1,1 0-1,-1 0 0,0 1 0,1-1 0,-1 0 0,1-1 0,0 1 0,0 0 0,-1 0 0,1-1 0,0 1 0,1-1 0,-1 1 0,0-1 0,0 0 0,0 0 0,1 0 0,-1 0 0,1 0 0,-1-1 0,4 1 0,4 1-12,-1 0 0,1-1 0,0 0 0,0 0 0,-1-1 0,1 0 0,0-1 0,0 0-1,-1-1 1,1 0 0,-1-1 0,1 1 0,-1-2 0,0 1 0,0-1 0,-1-1 0,1 0 0,12-9 0,6-10-162,-2-1 0,45-55 0,-60 67 60,-1 0-1,0-1 1,-1-1-1,-1 1 1,0-1 0,-1 0-1,0-1 1,6-29-1,-12 45 132,-1 0 0,1-1 0,0 1 1,0 0-1,1-1 0,-1 1 0,0 0 0,0-1 0,0 1 0,0 0 0,0-1 0,0 1 0,0 0 0,0-1 1,1 1-1,-1 0 0,0-1 0,0 1 0,1 0 0,-1 0 0,0-1 0,0 1 0,1 0 0,-1 0 0,0-1 1,0 1-1,1 0 0,-1 0 0,0 0 0,1 0 0,-1 0 0,0-1 0,1 1 0,10 7 143,9 19-123,-19-25 5,9 15 65,2 0 1,0-1 0,23 22 0,-29-32-95,-1 0 0,1 0 0,0-1 0,1 0 0,-1 0 1,1-1-1,-1 1 0,1-1 0,0-1 0,1 0 0,-1 0 0,13 2 1,-8-2-13,-1-1 0,1 0 0,-1-1 1,0 0-1,1-1 0,-1 0 1,1-1-1,-1 0 0,0-1 0,0 0 1,0-1-1,-1 0 0,15-8 1,45-43-126,-56 42 73,1 1 1,0 0-1,0 1 0,28-14 1,-41 24 45,0 0 0,0 1 0,-1-1 0,1 1 0,0-1-1,0 1 1,0 0 0,0 0 0,-1 0 0,1 0 0,0 0 0,0 0 0,0 0 0,0 1 0,-1-1 0,1 1 0,0-1 0,0 1 0,0 0 0,-1 0 0,1 0 0,-1 0 0,1 0 0,-1 0 0,3 2 0,3 4 60,-1 0 0,0 0 0,0 0 0,6 10 0,6 9 118,-4-11-61,1 0-1,0 0 0,32 23 1,-39-32-124,1-1 1,-1 0-1,1-1 1,0 0-1,0 0 0,0-1 1,1 0-1,-1-1 1,1 0-1,16 2 1,-8-3-312,34-1-852,-50-1 908,1 1 0,-1-1 0,1 1 0,-1-1 0,1 0 0,-1 0 0,0 0 0,0 0 0,1 0 0,-1-1 1,0 1-1,0-1 0,0 1 0,0-1 0,-1 0 0,1 0 0,2-3 0,14-32-6543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51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622 1 12982,'0'0'1905,"-205"245"-400,125-122-785,-4 3-416,4-7 112,15-18-416,13-32-16,20-26-464,16-21-1489,8-22-1793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8.1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18 14887,'0'0'4978,"3"0"-6787,-3-9-2417,-12 1 112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52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0 672 11349,'0'0'739,"48"-41"-120,156-137-371,-29 7-310,-63 61-1247,-103 101 1314,11-8-484,-6 12 3111,-14 10-1469,-1 28-489,1-1 0,5 56 0,-4-79-608,0-1 1,1 0 0,0 0 0,0 0 0,1 0-1,0 0 1,0 0 0,1 0 0,0-1 0,1 0-1,10 13 1,-13-17-74,1-1 0,-1 1 0,1-1 0,0 0 0,0 0-1,0 0 1,0-1 0,0 1 0,1-1 0,-1 1 0,0-1 0,1 0 0,-1 0-1,1-1 1,-1 1 0,1-1 0,-1 1 0,1-1 0,-1-1 0,1 1 0,-1 0-1,6-2 1,-4 1-111,-1 0-1,1-1 1,0 0-1,-1 0 1,0 0-1,0 0 1,1-1-1,-1 1 1,-1-1-1,1 0 1,0-1-1,-1 1 1,1 0-1,-1-1 1,3-4 0,21-45-2825,-9-4-2516</inkml:trace>
  <inkml:trace contextRef="#ctx0" brushRef="#br0" timeOffset="1">698 0 6867,'0'0'0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52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1 356 11205,'0'0'910,"27"-36"-838,89-117-88,-66 82-84,-43 60 84,0 0-1,1 0 1,1 0 0,0 1 0,0 1 0,20-16-1,-28 24 37,0 0 0,0 1 0,0-1 0,0 0 0,0 1 0,0-1 0,0 1 0,0-1 0,0 1 0,0 0 0,0 0 0,0-1-1,0 1 1,0 0 0,1 0 0,-1 0 0,0 0 0,0 0 0,0 0 0,0 0 0,0 1 0,0-1 0,1 0 0,-1 1-1,0-1 1,0 0 0,0 1 0,0 0 0,0-1 0,0 1 0,0-1 0,-1 1 0,1 0 0,0 0 0,1 1 0,2 2 103,-1 1 1,0-1-1,0 1 1,0 0-1,3 7 1,-4-8-56,33 80 1009,-22-51-810,1-1 0,20 34 0,-31-63-275,0 1 1,0-1 0,0 0 0,0 0 0,1 0-1,-1 0 1,1 0 0,0-1 0,-1 1-1,1-1 1,0 0 0,0 0 0,1-1-1,-1 1 1,0-1 0,1 0 0,-1 0 0,1 0-1,-1-1 1,0 0 0,1 0 0,-1 0-1,1 0 1,-1-1 0,1 1 0,-1-1 0,1 0-1,-1 0 1,0-1 0,5-2 0,8-8-201,-2 0 0,0-1 0,0-1 0,-1 0 0,20-27 0,-9 10-228,-10 14 215,-7 7 123,-1 0 0,2 1-1,0 0 1,0 0 0,0 1 0,1 0 0,0 1-1,1 0 1,11-6 0,-21 13 176,0-1 0,0 1 0,0 0 0,0 0 0,0 0 0,0 0 0,0 0 0,0 0 1,0 0-1,0 0 0,0 0 0,0 0 0,0 0 0,0 1 0,0-1 0,0 0 0,0 1 0,0-1 0,0 1 0,0-1 0,-1 1 0,1-1 1,0 1-1,0 0 0,0-1 0,-1 1 0,1 0 0,0 0 0,-1 0 0,2 1 0,14 32 235,-10-19-2,-2-6-272,1 0 1,0-1-1,1 1 0,0-1 0,1 0 1,0 0-1,8 7 0,-11-12-169,1 1 0,0-1 0,1 0 0,-1 0 0,0-1 0,1 1-1,-1-1 1,1 0 0,0-1 0,0 0 0,0 1 0,0-2 0,8 1 0,-10-1-60,5 1-393,0 0 0,0-1-1,-1-1 1,1 1 0,0-1 0,0-1-1,16-4 1,-17 2-96,-1-1 1,1 0-1,-1 0 0,8-7 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52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5010,'0'0'9343,"9"0"-9351,50 3-1012,60 11 0,-55-5-1261,73 1-1,-119-10 2185,9 0 1037,45 5 0,-62-3-759,0 0 0,0 0 0,0 1 0,-1 1 0,1 0 0,-1 0 0,17 11 0,25 22 0,-33-22 13,36 21 0,-48-33-172,1 1-1,0-1 0,0-1 0,0 1 1,0-1-1,0 0 0,1-1 0,-1 0 0,13 1 1,-6-2-27,-5 0-26,0 0 0,0 0 1,1-1-1,-1 0 0,14-3 1,-20 2 19,1 1 1,-1-1-1,0 0 0,0 0 1,0 0-1,0 0 1,0 0-1,0-1 1,-1 0-1,1 1 1,-1-1-1,1 0 1,-1 0-1,0 0 1,0 0-1,-1 0 0,2-4 1,1-2 100,-2 1-1,1-1 1,-1 1 0,-1-1 0,1 0-1,-1 0 1,-1 1 0,-1-16 0,1 15 300,0 6-272,-1 0 0,0-1 1,0 1-1,-1 0 0,1 0 1,-1 0-1,1 0 0,-1 1 1,0-1-1,0 0 0,0 1 1,-1-1-1,1 1 1,-1 0-1,1 0 0,-1 0 1,0 0-1,1 0 0,-1 0 1,0 1-1,0-1 0,-6-1 1,-5-3 179,0 1 0,0 0 0,0 1 0,-16-2 0,-1 3-410,1 1 0,-44 4 0,14-1-6616,17-1-2994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53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1 315 16616,'0'0'1520,"112"-188"-1632,-56 134-624,-8 11-1649,-20 14-2113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54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0 486 11493,'0'0'4642,"4"3"-4297,-1 0-340,0 1 0,-1-1 0,1 1 0,-1-1 0,0 1 0,0 0 0,0 0 0,0-1 0,-1 2 0,1-1 0,-1 0 0,1 5 0,5 62 53,-5-41 16,6 278 416,-8-243-441,0-62-14,0-34-497,-1-120-619,4-225 353,-1 341 728,2 0-1,1 0 1,2 1-1,1 0 1,1 1-1,3 0 0,0 0 1,2 1-1,24-40 1,-35 66 13,1 0-1,0 0 1,0 0 0,1 1 0,-1 0-1,1 0 1,0 0 0,1 0 0,-1 1 0,1 0-1,0 0 1,0 0 0,1 1 0,-1 0-1,1 0 1,-1 1 0,1 0 0,0 0-1,0 0 1,0 1 0,0 0 0,0 0 0,0 1-1,0 0 1,0 0 0,0 0 0,14 4-1,-16-2 6,0 0-1,0 0 0,0 1 0,-1 0 0,1 0 1,-1 0-1,1 0 0,-1 1 0,0-1 0,-1 1 1,1 0-1,0 1 0,-1-1 0,0 0 0,0 1 1,-1 0-1,1 0 0,-1 0 0,3 8 0,0 0 48,-1 1 0,0 0 0,-1 0 0,-1 1-1,0-1 1,0 20 0,-2-13 48,1 0 79,-2 1 0,-5 37-1,5-53-164,-1 1-1,1-1 1,-2 1-1,1-1 1,-1 0-1,0 0 1,0 0-1,0-1 1,-1 1-1,0-1 1,0 1-1,0-1 1,-6 5-1,2-3 34,-1-1-1,0 0 1,0 0-1,0 0 0,-1-1 1,0-1-1,0 1 1,0-2-1,0 1 1,-18 2-1,-39 2-1236,-2-7-4743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55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241 369 224,'0'0'12251,"0"-17"-12062,-2-48-52,2 64-123,0 1 0,-1-1 0,1 0 0,0 0 1,-1 0-1,1 0 0,0 0 0,-1 0 0,0 0 1,1 1-1,-1-1 0,1 0 0,-1 0 0,0 1 1,1-1-1,-1 0 0,0 1 0,0-1 0,0 1 1,1-1-1,-1 1 0,0-1 0,0 1 0,0-1 1,0 1-1,0 0 0,0 0 0,0 0 0,0-1 1,0 1-1,0 0 0,0 0 0,0 0 0,0 0 1,0 1-1,0-1 0,0 0 0,0 0 0,0 0 1,0 1-1,0-1 0,1 1 0,-1-1 0,-2 2 1,0-1 37,-5 1-33,1 1 1,0 1 0,0-1 0,0 1 0,1 0 0,-1 1 0,1 0 0,0 0-1,0 0 1,1 1 0,0 0 0,-9 11 0,-2 5 1,1 1 1,-16 33-1,23-40 16,1 0-1,0 1 0,1 0 0,1 0 1,1 0-1,1 1 0,0-1 1,1 1-1,0 19 0,2-35-36,0 0 1,1 0-1,-1 0 0,0 0 0,0 0 1,1 1-1,0-1 0,-1 0 0,1-1 1,0 1-1,0 0 0,0 0 0,0 0 1,0 0-1,0-1 0,0 1 0,1 0 1,-1-1-1,4 3 0,-2-2-4,0 0 0,0 0 0,1-1 1,-1 1-1,0-1 0,1 0 0,-1 0 0,1 0 0,-1 0 0,8 0 0,-2 0 5,0-1-1,0-1 1,0 0 0,0 0-1,0 0 1,0-1-1,-1-1 1,1 1 0,9-5-1,-7 1 9,-1-1 0,0 0 0,0-1 0,-1 1 0,0-2 0,0 1 0,-1-2 0,12-14 0,1-6-57,28-54-1,-34 56-123,-2-1-1,-2-1 1,14-48-1,-20 57-24,-1 0 0,-1 0 0,-1 0-1,0 0 1,-2 0 0,-3-30 0,3 49 200,-1 0 0,0 0 0,1 0 1,-1 0-1,0 0 0,0 0 0,0 0 0,-1 0 0,1 0 1,0 1-1,-1-1 0,1 1 0,-1-1 0,1 1 0,-1-1 1,0 1-1,0 0 0,0 0 0,1 0 0,-1 0 1,0 0-1,0 0 0,0 0 0,-1 1 0,1-1 0,0 1 1,0-1-1,0 1 0,-3 0 0,-8-1 180,0 0 0,-1 1-1,-17 3 1,25-3-78,2 0-63,0 1 0,0 0 1,0 0-1,1 0 0,-1 1 0,0-1 1,0 1-1,1 0 0,-1 0 0,1 0 1,-1 0-1,1 1 0,-6 5 1,3-2-11,1 1 1,-1-1 0,2 1 0,-1 0 0,1 1 0,-5 10 0,1 0 26,2 1 1,0 0-1,1 1 0,-5 38 0,8 36 176,2-93-234,0 1 1,0-1-1,0 1 1,1-1 0,-1 1-1,0-1 1,1 1 0,-1-1-1,1 1 1,0-1-1,-1 1 1,1-1 0,0 0-1,0 1 1,0-1-1,0 0 1,0 0 0,0 0-1,0 0 1,0 0 0,1 0-1,0 1 1,2 0-1,0 0 1,-1 0 0,1-1-1,0 1 1,0-1 0,0 0-1,0-1 1,7 2 0,0-2 5,0 1 0,0-2 0,-1 1 0,1-2 0,0 1 1,-1-2-1,11-2 0,-5-2 6,-1 0 1,0-1-1,0-1 0,-1 0 1,0-1-1,15-13 1,77-80 33,-81 78-60,28-30-40,120-112-396,-165 161 413,-8 5 25,1 0 1,0 0-1,0 0 1,0 1-1,-1-1 1,1 0-1,0 1 0,0-1 1,0 0-1,0 1 1,0-1-1,1 1 1,-1 0-1,0-1 0,0 1 1,0 0-1,2 0 1,-3 0 7,0 0 0,0 0 0,1 0 0,-1 0 0,0 0 1,0 0-1,0 0 0,0 0 0,1 0 0,-1 0 0,0 0 0,0 0 1,0 0-1,0 0 0,1 0 0,-1 1 0,0-1 0,0 0 1,0 0-1,0 0 0,0 0 0,0 0 0,1 1 0,-1-1 0,0 0 1,0 0-1,0 0 0,0 0 0,0 1 0,0-1 0,0 0 0,0 0 1,0 0-1,0 1 0,0-1 0,0 0 0,0 0 0,0 0 1,0 1-1,0-1 0,0 0 0,0 0 0,0 1 0,2 33 68,-2 0 0,-1 0-1,-2 1 1,-1-1 0,-1 0-1,-2-1 1,-2 1 0,-1-2 0,-1 1-1,-2-1 1,-32 58 0,42-85-52,-1 0 0,1 0 0,-1 0-1,1 0 1,-1 0 0,-1-1 0,1 0 0,-1 0 0,1 0 0,-1 0 0,-1-1 0,1 0 0,0 0 0,-7 3 0,7-4-46,0-1 1,0 0-1,0 0 0,0-1 0,0 1 1,0-1-1,0 0 0,0 0 0,0-1 1,0 1-1,0-1 0,0 0 0,0-1 1,0 1-1,0-1 0,0 0 1,-4-3-1,-9-5-32,0-1 0,0-1 1,-20-18-1,38 30 324,46 0-281,-21 2 59,0-2 0,-1 0 0,1-2 0,0-1 0,0-1 0,-1-1 1,30-10-1,-23 2-17,0-1 0,-1-2 1,-1-1-1,-1-1 0,34-28 1,-48 34-16,0 0 0,-1-1 0,0 0 0,-1-1 0,-1-1 1,0 0-1,-1 0 0,-1-1 0,0 0 0,-1-1 1,8-24-1,-13 28 44,-1 0 0,0 0 0,0-1 0,-2-22 0,0 35 133,2 27-148,9 21 9,2 0 0,30 72 0,-23-69 13,-3 0 0,12 56-1,-26-90-20,-2 0-1,1 30 0,-2-33 21,0-12-53,-1 0 0,1 0 0,0 0 0,0 0 0,0 0 0,0 0 0,-1-1 0,1 1 0,0 0 0,-1 0 0,1 0 0,-1 0 0,1-1 0,-1 1 0,0 0 0,1 0 0,-1-1 0,1 1 0,-1 0 0,0-1 0,0 1 0,1-1 0,-1 1 0,0-1 0,0 1 0,0-1 0,0 0 0,0 1 0,1-1 0,-1 0 0,-2 0 0,-33 2 22,26-2-16,-10 0-16,-1 0 1,1-1 0,-1-2-1,1 0 1,0-1-1,0 0 1,1-2 0,-20-8-1,-31-19 238,70 33-224,-1-1 1,1 1-1,0-1 1,0 1 0,-1 0-1,1-1 1,0 1 0,0-1-1,0 1 1,-1-1 0,1 1-1,0-1 1,0 1 0,0-1-1,0 1 1,0-1 0,0 1-1,0-1 1,0 1 0,0-1-1,0 1 1,0-1-1,0 1 1,1 0 0,-1-1-1,0 1 1,0-1 0,0 1-1,1-1 1,-1 0 0,10-15-331,13-1 293,0 1 0,41-21 0,-19 11 28,292-169-717,-332 193 647,-1 0 1,0-1-1,0 1 1,0-1-1,-1 0 0,1 0 1,-1-1-1,1 1 1,3-7-1,-6 9-4,0 1 74,-1 0-1,0 1 1,1-1 0,-1 0 0,1 0 0,-1 1 0,0-1 0,1 0 0,-1 0 0,1 1-1,-1-1 1,0 0 0,0 1 0,1-1 0,-1 1 0,0-1 0,1 0 0,-1 1-1,0-1 1,0 1 0,0-1 0,0 1 0,1-1 0,-1 1 0,0-1 0,0 1-1,3 9 27,15 30 201,2 0-1,1-1 0,39 53 0,-53-82-190,0-2-1,0 1 0,1-1 1,0 0-1,1 0 1,0-1-1,0 0 1,0-1-1,1 0 1,0-1-1,0 0 1,1 0-1,-1-1 1,1 0-1,0-1 1,0 0-1,0-1 0,0 0 1,16 0-1,-23-2-22,4 0-56,0 1-1,0-2 1,0 1 0,-1-1-1,1 0 1,9-3 0,-14 2-60,0 0 0,0 1 0,0-1 0,-1 0 0,1 0 0,-1 0 0,1-1 0,-1 1 0,0-1 0,0 1 0,0-1 0,0 0 1,0 0-1,-1 0 0,1 0 0,1-5 0,1-2-760,0 1 0,-1-2 1,4-15-1,-4-32-5230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55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1 256 12854,'0'0'624,"148"-216"-2016,-112 176-3555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2:56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0 886 8004,'0'0'947,"12"-33"-592,2-8-201,2-9 164,42-87-1,-52 124-249,1-2-54,0 1-1,1-1 1,18-22 0,-23 33 4,0 1 0,0 0 0,0 0 0,0 0 0,1 0 0,-1 1 0,1 0 0,0-1 0,0 1 0,0 0 0,0 1 0,0-1 0,0 1 0,0 0 0,0 0 0,1 0 0,-1 0 0,8 0 0,-10 2 23,-1-1 0,1 0 0,-1 0 1,1 1-1,-1-1 0,1 1 0,-1-1 1,1 1-1,-1 0 0,1-1 0,-1 1 1,0 0-1,1 0 0,-1 0 0,0 0 1,0 0-1,0 0 0,0 1 0,0-1 1,1 2-1,16 31 528,-12-22-388,17 44 505,12 23 76,-31-72-728,-1 0 1,2-1-1,-1 0 0,1 0 0,0 0 0,0 0 0,0-1 1,12 9-1,-13-12-35,-1 0 1,1 0 0,0 0 0,0 0 0,-1-1-1,1 0 1,0 0 0,0 0 0,0 0 0,0 0-1,0-1 1,0 0 0,1 0 0,-1 0 0,0 0-1,0-1 1,0 1 0,0-1 0,0 0-1,0 0 1,0-1 0,6-2 0,-2-1-39,0 1-1,0-1 1,-1-1 0,1 1 0,-1-1 0,0-1 0,-1 1-1,11-14 1,5-9-395,-2 0 0,-1-1 0,-1 0-1,-2-2 1,-1 0 0,-1-1 0,9-37 0,-18 22 324,-7 48 251,0 0 0,-1-1-1,1 1 1,0 0 0,-1 1-1,1-1 1,0 0 0,-1 1-1,1-1 1,-3 2 0,3 0-101,0 0 1,0 0 0,0 0 0,1 1 0,-1-1 0,1 0 0,0 1 0,-1-1 0,1 1-1,1-1 1,-1 1 0,0 0 0,0-1 0,1 1 0,-1 5 0,1 49 820,0-36-570,0-18-279,1 0-1,-1 0 1,1 0 0,0 0-1,-1 0 1,1 0 0,0 0 0,1 0-1,-1-1 1,1 1 0,-1 0 0,1-1-1,0 1 1,0-1 0,0 0-1,0 0 1,0 0 0,0 0 0,0 0-1,1 0 1,-1 0 0,1-1 0,0 1-1,-1-1 1,1 0 0,0 1-1,0-1 1,4 0 0,7 3 16,0 0 0,1-2 0,0 0 0,24 1 0,-10-2-140,-1-2 1,35-4-1,-51 3 19,-1 0 0,1-1 1,-1-1-1,1 0 0,-1 0 0,0-1 0,20-13 0,-22 12-154,0 0 0,-1-1 0,0 0 0,0 0 0,12-16 0,-16 19 202,-1 0 0,0-1 0,-1 0 0,1 0 0,-1 0 0,0 0 0,0 0 0,0 0 0,-1-1-1,0 1 1,0 0 0,0-1 0,-1-5 0,-1 10 147,-1 0-1,0 0 0,0 0 1,0 1-1,0-1 0,0 1 1,0-1-1,0 1 1,0 0-1,0 0 0,0 0 1,0 0-1,0 0 1,0 0-1,-3 1 0,0-1 110,4 0-181,0 0 0,0 0 0,0 0 0,1 0 0,-1 0 0,0 1 0,0-1-1,0 0 1,0 0 0,1 1 0,-1-1 0,0 1 0,0-1 0,1 0 0,-1 1 0,0-1 0,0 1 0,1 0 0,-1-1 0,1 1-1,-1-1 1,0 1 0,1 0 0,-1 0 0,1-1 0,0 1 0,-1 1 0,0 1 4,0-1 0,1 1 0,-1-1 0,1 1 0,0-1 0,0 1 0,0-1 0,0 1 0,0-1 0,1 4 0,0-1-4,1 1-1,-1-1 0,1 1 0,0-1 1,0 0-1,1 0 0,-1 1 0,1-2 0,7 10 1,1-3-12,0-2 1,1 0 0,0 0 0,1-1-1,-1 0 1,2-1 0,-1-1 0,1 0-1,26 7 1,-11-5 19,0-2 0,0-2-1,1 0 1,31-1 0,-38-3-76,-1-1 0,0-1-1,1-1 1,-1-1 0,0-1 0,0-1-1,-1 0 1,22-11 0,-16 4-210,-1-1 1,-1-2-1,0 0 0,-1-2 0,35-31 1,-42 32-221,0 0 1,-1-1 0,0 0 0,24-41 0,-32 45 192,-1 0 0,-1 0 1,0-1-1,-1 1 1,-1-1-1,0 0 0,-1 0 1,2-26-1,-4 30 205,0-1 1,-1 1-1,0 0 0,-1-1 1,-4-21-1,4 30 128,0 0 0,0 0 0,0 1 1,-1-1-1,1 0 0,-1 1 0,0-1 0,0 1 0,0-1 0,0 1 1,0 0-1,-1 0 0,1 0 0,-1 0 0,1 0 0,-1 1 1,0-1-1,0 1 0,1-1 0,-1 1 0,0 0 0,0 0 1,0 1-1,0-1 0,-5 0 0,4 0 67,-1 0 1,0 0-1,0 1 0,0-1 0,-1 1 1,1 0-1,0 1 0,0-1 0,0 1 0,0 0 1,1 0-1,-1 1 0,0-1 0,0 1 1,1 0-1,-1 1 0,1-1 0,0 1 1,-1 0-1,-3 3 0,0 2 42,2 0-1,-1 1 1,1 0 0,0 0-1,1 0 1,0 1 0,0-1-1,-5 19 1,0 7 149,1 0 1,2 0-1,2 0 0,1 1 1,1 0-1,3 36 0,0-58-211,0-1-1,1 1 1,0-1-1,1 0 1,1 0 0,5 19-1,-5-27-80,-1 1 0,1-1 0,0 1 0,1-1 0,-1 0 0,1 0 0,0 0 0,0-1 0,0 1 0,1-1 0,0 0 0,0 0 0,0-1 0,0 0 0,0 1-1,7 1 1,4 2-7,0-1 0,0-1-1,1-1 1,0 0 0,-1-1-1,26 1 1,108-3-2278,-78-3-2459,-36 2-1886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07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10597,'0'0'4989,"1"0"-4935,-1-1 0,0 1 0,1-1-1,-1 1 1,1 0 0,-1-1 0,1 1 0,-1 0 0,1-1 0,-1 1 0,1 0 0,-1 0 0,1 0 0,-1-1 0,1 1-1,0 0 1,-1 0 0,1 0 0,-1 0 0,1 0 0,-1 0 0,1 0 0,1 0 0,6 19 12,0 0 0,-1 0-1,8 33 1,-7-19-12,98 407 156,-88-359-204,-15-65-8,2 1 0,0-1 0,0 0-1,2 0 1,7 15 0,-13-30-14,-1-1 1,0 1-1,0-1 0,0 1 1,1-1-1,-1 1 1,0-1-1,0 1 0,1-1 1,-1 0-1,0 1 0,1-1 1,-1 1-1,1-1 1,-1 0-1,1 1 0,-1-1 1,0 0-1,1 1 0,-1-1 1,1 0-1,-1 0 1,1 0-1,-1 1 0,2-1 1,3-11-1269,-3-22-519,-2 32 1862,-1-86-6726,-2 56-632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08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10453,'0'0'4122,"7"30"-3933,23 93-2,-29-117-138,0 0 0,1 0 0,0 0-1,0-1 1,0 1 0,1 0 0,0-1 0,0 0 0,0 1 0,1-1 0,-1-1 0,1 1 0,1 0-1,-1-1 1,6 5 0,1 0 63,-8-6-85,0-1 0,-1 0 0,1 0 0,0-1 1,0 1-1,1-1 0,-1 1 0,0-1 1,0 0-1,1 0 0,-1-1 0,0 1 0,1 0 1,-1-1-1,1 0 0,-1 0 0,1 0 1,-1 0-1,0-1 0,1 0 0,4-1 0,-1 0 17,-1 0-1,0-1 0,0 1 0,0-2 0,0 1 0,0-1 0,-1 1 0,1-1 0,-1-1 0,6-6 0,22-24 25,-8 6-14,1 1 0,2 2 1,1 0-1,33-21 0,-41 32-61,2 1-1,0 0 1,1 2 0,0 1 0,1 1-1,26-8 1,-29 14 365,-127 5-8864,57 5 3707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8.7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78 663 10117,'0'0'2070,"15"-32"-1862,49-107-160,-53 116-23,-2-1-1,0-1 1,-2 1-1,-1-2 1,-1 1-1,-1 0 1,-1-1-1,-1 0 1,-3-38-1,1 53-10,0 3 83,0 0 0,-1-1 1,0 1-1,-1 0 1,1 0-1,-2 0 0,1 0 1,-1 1-1,0-1 0,0 1 1,-1-1-1,0 1 0,-1 0 1,1 1-1,-1-1 0,-1 1 1,1 0-1,-1 0 0,0 1 1,0-1-1,-1 1 0,0 1 1,0-1-1,0 1 0,0 0 1,0 1-1,-1 0 0,0 0 1,0 0-1,1 1 0,-1 1 1,-1-1-1,1 1 0,-10 0 1,17 1-83,0 0 0,0 1-1,0-1 1,0 0 0,0 1 0,0-1 0,0 0 0,0 1 0,0-1 0,0 1 0,0 0 0,1-1 0,-1 1 0,0 0 0,0-1-1,0 1 1,1 0 0,-1 0 0,1 0 0,-1 0 0,0 0 0,1 0 0,-1-1 0,1 1 0,0 0 0,-1 0 0,1 1 0,0-1-1,0 0 1,0 0 0,-1 2 0,0 40-78,1-33 105,0 27 3,-2-18 0,2 0-1,0 0 1,1 0 0,1 0 0,1 0-1,1-1 1,11 34 0,-9-36 23,2 0 0,0-1 0,1 0 0,0-1 0,18 21 0,-22-30-66,-1 0-1,1-1 0,0 0 0,0 0 0,0 0 0,1 0 1,0-1-1,-1 0 0,1 0 0,0 0 0,0-1 0,1 0 1,-1 0-1,0-1 0,1 0 0,-1 0 0,11 1 0,-13-2-18,0 0 0,0-1 0,0 1 0,0-1 0,0 1 0,0-1 0,0 0 0,-1-1 0,1 1 0,0-1 0,-1 0 0,6-2 0,-2-2-46,0 0-1,0-1 0,-1 0 1,7-8-1,6-7-553,28-25-1,-47 47 612,1-1-1,-1 1 0,0 0 1,1 0-1,-1-1 0,0 1 1,1 0-1,-1 0 1,1 0-1,-1 0 0,0 0 1,1-1-1,-1 1 1,0 0-1,1 0 0,-1 0 1,1 0-1,-1 0 0,0 0 1,1 0-1,-1 1 1,1-1-1,-1 0 0,0 0 1,1 0-1,-1 0 1,1 0-1,-1 0 0,0 1 1,1-1-1,-1 0 0,0 0 1,1 1-1,-1-1 1,0 0-1,0 1 0,1-1 1,-1 0-1,0 1 1,11 17 24,-9-14-39,7 13 98,1 0 0,1 0-1,1-1 1,0 0 0,20 19 0,-26-29-46,1 0 0,0 0 0,1-1 0,-1 0 1,1 0-1,0-1 0,0 0 0,1 0 1,-1-1-1,1 0 0,-1 0 0,1-1 0,0 0 1,14 1-1,-20-3-76,1 0 0,-1 0-1,1 0 1,-1 0 0,1 0 0,-1-1 0,1 1 0,-1-1 0,1 0 0,-1 0 0,1 0 0,-1 0-1,0-1 1,0 0 0,5-3 0,-5 2-121,0 0 1,-1 0-1,1-1 0,-1 1 1,0-1-1,0 0 0,0 1 0,0-1 1,-1 0-1,1 0 0,-1-1 1,1-6-1,4-29-4434,-5-1-4209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09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5939,'0'0'9500,"14"2"-9433,-13-2-69,-1 1 0,1-1 0,-1 1 0,1 0 1,-1 0-1,1-1 0,-1 1 0,1 0 0,-1 0 1,0 0-1,1 0 0,-1-1 0,0 1 0,0 0 0,0 0 1,0 0-1,1 0 0,-1 1 0,12 98 155,0 142 0,-10-190-104,4 525 180,5-494-149,14-83 88,34 0-137,74-1 491,-114-1-435,-1 0 0,0-1-1,-1-1 1,1-1-1,19-7 1,13-10 73,-26 10-107,1 2 0,0 0-1,51-11 1,-66 20 205,9-5-1359,-18 5 662,-1 0 0,1 0 0,0-1 0,-1 1 0,0 0 0,1-1 0,-1 1 0,0 0 0,1-1 0,-1 1 0,0 0 0,0-1 0,0 1 0,-1-3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09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1 792 12870,'0'0'984,"0"-49"-623,0 7-302,0-23 25,3 1-1,22-127 0,74-176 258,-99 367-330,1-1-1,-1 0 0,0 1 1,0-1-1,0 0 0,1 1 1,-1-1-1,0 1 0,1-1 1,-1 0-1,0 1 0,1-1 1,-1 1-1,1-1 0,-1 1 1,1-1-1,-1 1 0,1 0 0,-1-1 1,1 1-1,0 0 0,-1-1 1,1 1-1,-1 0 0,1 0 1,0-1-1,-1 1 0,1 0 1,0 0-1,-1 0 0,1 0 1,0 0-1,-1 0 0,1 0 1,1 0-1,0 1 14,0 0 0,0-1 0,-1 1 1,1 0-1,0 0 0,0 1 0,0-1 0,-1 0 1,1 0-1,-1 1 0,3 2 0,14 20 111,-2 0 1,-1 1-1,-1 1 0,-1 0 0,10 29 1,-15-38-86,42 117 229,50 210 1,-73-241-263,-17-78 4,-9-22-341,1 0-1,-1 1 1,1-1-1,-1 1 1,0-1 0,0 1-1,0 4 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10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14006,'0'0'993,"236"-32"-721,-164 25-208,-3 7-96,-5 0 32,-12 0-1040,-16 0-1522,-12 0-1984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10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0 336 11429,'0'0'2276,"31"44"-1911,101 146 100,49 85 747,-152-231-1053,-26-39-126,30 41 105,-31-44-133,-1 0 1,1 0-1,0 0 1,1 0-1,-1-1 1,0 1-1,0-1 1,1 1-1,-1-1 1,1 0-1,-1 0 1,1 0-1,0 0 1,-1 0-1,1 0 1,4 0-1,-5-1 1,-2 0-6,1 0 1,-1 0 0,0 0 0,1-1-1,-1 1 1,1 0 0,-1 0 0,0 0-1,1 0 1,-1-1 0,0 1 0,1 0-1,-1 0 1,0-1 0,1 1 0,-1 0-1,0-1 1,0 1 0,1 0 0,-1-1-1,0 1 1,0 0 0,0-1 0,1 1-1,-1-1 1,0 1 0,0 0 0,0-1-1,0 1 1,0-1 0,0 1 0,0 0-1,0-1 1,0 1 0,0-1 0,0 1-1,0 0 1,0-1 0,9-41 121,6-63 0,-4 18 15,2 1-87,42-226 71,-41 256-136,1 1 0,3 1 1,38-80-1,-54 132-41,-1 1-1,0-1 0,1 1 1,-1-1-1,0 1 0,1 0 1,0-1-1,-1 1 0,1 0 1,0 0-1,3-1 0,-5 1-53,1 1 0,-1 0 0,1-1 0,0 1 0,-1 0 0,1 0 0,0-1 0,-1 1 0,1 0 0,0 0 0,-1 0 0,1 0-1,0 0 1,-1 0 0,1 0 0,0 0 0,-1 0 0,1 0 0,0 0 0,-1 1 0,1-1 0,0 0 0,-1 0 0,1 1-1,0-1 1,-1 0 0,1 1 0,-1-1 0,1 1 0,-1-1 0,1 1 0,-1-1 0,1 1 0,-1-1 0,1 1 0,-1-1 0,0 1-1,1 0 1,6 35-3262,-6 19-2084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10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3 738 1873,'0'0'10335,"0"-39"-10009,-1-6-168,0-21 128,13-122 1,-6 136-267,3 0 0,2 1 0,2 0 0,2 1 0,25-54 0,-38 100-15,0 0 1,0 0-1,0 1 0,0-1 1,1 1-1,0 0 0,4-5 1,-6 7 12,0 0 0,0 1 0,0-1 0,0 0 0,1 1 0,-1-1 0,0 1 0,0-1 0,0 1 0,0 0 0,1 0 0,-1-1 0,0 1 0,0 0 0,1 0 0,-1 0 0,0 0 0,0 0 0,1 1 0,-1-1 0,0 0 0,0 1 0,0-1 0,1 0 0,-1 1 0,0-1 0,0 1 0,0 0 0,0-1 0,0 1 0,1 1 0,7 6 127,-2 1 0,1 0 0,-1 0 0,0 0 0,-1 1 0,7 15 0,-2-6-13,34 69 231,-4 1 0,47 148 1,-35-85-598,-51-147-494,0-1 0,-1 1-1,0 0 1,0 0 0,1 9-1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11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11637,'0'0'3922,"204"-50"-4130,-123 35-576,-17 4-1826,-16 4-2192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12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6883,'0'0'4375,"0"-10"-2011,0 5-739,0 7-883,1 87-769,3 0 0,19 104 1,-18-166 27,111 513 102,-114-532-109,-2-6 3,0-1 1,0 1-1,1 0 0,-1-1 1,1 1-1,0 0 0,-1-1 1,1 1-1,0-1 1,0 1-1,0-1 0,2 2 1,-3-3 8,0 1 0,0-1 0,1 0 0,-1 0 0,0 0 0,0 1 0,1-1 0,-1 0 1,0 0-1,0 0 0,1 0 0,-1 0 0,0 0 0,1 1 0,-1-1 0,0 0 0,1 0 1,-1 0-1,0 0 0,1 0 0,-1 0 0,0 0 0,1 0 0,-1-1 0,0 1 0,0 0 0,1 0 1,-1 0-1,0 0 0,1 0 0,-1 0 0,0-1 0,0 1 0,1 0 0,-1 0 0,0 0 1,0-1-1,1 1 0,-1 0 0,0 0 0,0-1 0,0 1 0,1 0 0,-1 0 0,0-1 0,0 1 1,0 0-1,0-1 0,0 1 0,0 0 0,0-1 0,0 1 0,0-1 0,4-14 100,-4 15-96,7-26 207,5-43-1,0 2-195,-4 28 13,-7 38 753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13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60 672 9268,'0'0'1137,"-1"-34"-179,-1-6-765,-3-162 395,6-19 658,0 212-1129,0 0-1,0-1 1,1 1-1,1 0 1,-1 0-1,2 1 1,-1-1-1,1 0 1,7-10 0,-9 15-86,0 0 1,1 1 0,0-1 0,0 1 0,0-1 0,0 1 0,0 0 0,0 0 0,1 1 0,0-1 0,-1 1 0,1 0-1,0 0 1,0 0 0,0 0 0,0 0 0,1 1 0,-1 0 0,0 0 0,1 0 0,6 0 0,183 1 274,-193 0-258,-19-8-93,6 5 47,-1-1 0,0 2 0,0 0 0,0 0 0,1 1 0,-27 2 0,23-1-3,11 0 0,-1 1-1,1 0 0,-1 1 0,1-1 0,0 1 0,-1 0 1,1 0-1,0 1 0,1 0 0,-1-1 0,0 2 0,1-1 1,-1 0-1,1 1 0,0 0 0,0 0 0,1 0 0,-1 1 0,1-1 1,-3 6-1,-7 11-14,0 1 0,2-1 1,-11 33-1,10-19 6,1 0 0,2 1-1,2 0 1,-5 50 0,5 150-19,7-226 29,0 8 3,1 0 0,1 0 0,1 0 0,0 0 0,1-1 1,1 1-1,10 24 0,-11-33-1,0-1 0,1 1 0,0-1 0,0 0 1,1 0-1,0-1 0,0 0 0,0 0 0,1 0 0,1-1 0,-1 0 1,1 0-1,0-1 0,0 0 0,0 0 0,11 4 0,1-4 19,0 0-1,0-2 1,0 0-1,1-1 1,-1-1-1,0-1 1,23-2-1,-27 1-24,-8 0 4,-1 0-1,1-1 0,-1 0 1,0 0-1,0-1 0,0 1 1,0-2-1,0 1 0,-1-1 1,1 0-1,-1 0 0,0-1 1,0 1-1,-1-2 0,1 1 1,-1 0-1,0-1 0,-1 0 1,1 0-1,4-10 0,-1 3-18,-1 0 0,0-1-1,-1 0 1,-1 0-1,0 0 1,-1-1 0,0 0-1,-1 0 1,1-21-1,-3 18-28,1-34-82,-2 50 130,0-1-1,0 1 1,-1 0 0,1-1 0,-1 1 0,1-1 0,-1 1-1,0 0 1,0 0 0,0-1 0,0 1 0,0 0 0,-1 0-1,1 0 1,-1 0 0,-1-2 0,-14-7 55,-1 1 0,0 0 0,0 2 0,-36-13 0,12 5-13,1-1-17,9 3 132,-1 1-1,-36-9 0,68 21-65,6 0 18,18-1 128,34 0 44,-18 2-296,10 1-406,0-2 0,64-10 0,-89 4-2079,-6 0-1742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13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10677,'0'0'1190,"1"31"34,4 99-389,-5-115-693,1-1-1,1 1 0,1-1 0,0 0 0,1 0 0,0 0 0,1-1 1,11 22-1,-8-17 2,-3-7-43,-1-2 0,2 1 0,-1 0-1,1-1 1,1 0 0,0 0 0,9 9-1,-11-14-78,-1-1 0,1 0-1,0 0 1,0 0 0,0 0-1,0-1 1,0 0 0,1 0-1,-1 0 1,1 0 0,-1-1-1,1 0 1,0-1 0,-1 1-1,10-1 1,2 0 19,1-1 1,-1 0-1,1-1 1,26-7-1,-37 6-366,1 1 0,-1-1-1,0 0 1,0-1 0,0 0 0,0 0-1,-1 0 1,0-1 0,1 0 0,-2 0-1,1 0 1,6-9 0,-6 6-3167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13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 9652,'0'0'4274,"165"-68"-3953,-125 53-273,0-6-32,-8 6-16,-8 1-881,-12 7-1920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9.3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10 134 2065,'0'0'15044,"-7"0"-14434,5 0-480,5 0 443,31-1-454,0-2 1,-1-1-1,1-2 0,47-14 1,129-55-550,-162 56-39,-33 14 411,-11 4-1799,-36 20-14348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14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7075,'0'0'5779,"245"-8"-5763,-165-10-16,-12 11-1153,-8 7-1680,-16 0-1969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14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96,'0'0'15741,"13"28"-15597,69 144 85,-73-156-319,-3-14-819,-1-26-847,-3 11 1867,9-48-1506,22-72 0,-27 120 1360,-5 10 1246,1 21 747,0-2-1738,1-1-1,1 1 1,10 27 0,-13-40-204,0 0 0,1 0 1,-1 0-1,1 0 1,0 0-1,-1 0 0,1 0 1,0-1-1,1 1 1,-1-1-1,0 1 0,1-1 1,0 0-1,-1 0 1,1 0-1,0 0 0,0 0 1,0-1-1,0 1 1,0-1-1,0 0 0,1 0 1,-1 0-1,0 0 1,5 0-1,-4-1-63,0 0 0,0 1-1,-1-1 1,1 0 0,0-1 0,0 1 0,0-1-1,-1 0 1,1 0 0,0 0 0,-1 0 0,1-1-1,-1 1 1,1-1 0,-1 0 0,0 0 0,0 0-1,0 0 1,0-1 0,0 1 0,0-1 0,-1 0-1,1 0 1,-1 0 0,3-4 0,13-15-233,-2 0-327,2 0-1,0 2 1,37-32 0,-50 47 584,1 1 1,0 0 0,0 1-1,0-1 1,0 1 0,0 0 0,1 0-1,-1 1 1,1 0 0,0 0-1,-1 1 1,1 0 0,0 0-1,0 0 1,0 1 0,0 0 0,0 0-1,0 1 1,0 0 0,8 2-1,-11-2 103,-1 1 0,0-1 0,1 1 0,-1 0-1,0 0 1,0 0 0,0 0 0,0 1 0,-1-1 0,1 1 0,-1 0-1,1 0 1,-1-1 0,0 1 0,3 5 0,2 6 414,0 1 1,6 19-1,-6-17-43,64 190 1662,-61-188-2017,1 6-3030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17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0 373 7972,'0'0'6299,"9"22"-6174,5 13-43,104 241 871,-102-244-880,-7-14-50,0-1 1,1 0 0,1-1 0,12 16 0,-21-30-27,0 0 0,0 0 0,0 0 0,1-1 0,-1 1 0,0-1 0,0 0 0,1 1 0,-1-1 0,5 1 0,-5-1 2,-1-1 0,0 0-1,0 0 1,0 0 0,0 0-1,0 0 1,0 0 0,0 0-1,0 0 1,0-1 0,0 1-1,0 0 1,0 0 0,0-1-1,0 1 1,0-1-1,0 1 1,0-1 0,0 1-1,0-1 1,0 0 0,0 0-1,0 1 1,-1-1 0,1 0-1,0 0 1,-1 0 0,1 0-1,-1 1 1,1-1-1,-1 0 1,1-1 0,10-27-43,-2 1-1,-1-1 1,-1 0 0,5-50 0,-5 31 17,8-46-64,39-197-202,-54 290 290,0 0 1,0 0 0,0 0 0,0 1 0,0-1 0,1 0-1,-1 0 1,0 0 0,1 1 0,-1-1 0,1 0 0,-1 1 0,0-1-1,1 0 1,0 1 0,-1-1 0,1 0 0,-1 1 0,1-1 0,0 1-1,-1-1 1,1 1 0,0-1 0,0 1 0,-1 0 0,1-1 0,0 1-1,0 0 1,0 0 0,-1-1 0,1 1 0,0 0 0,0 0 0,0 0-1,0 0 1,-1 0 0,3 0 0,-1 1-8,1 0 0,-1 0 0,1 0-1,-1 1 1,1-1 0,-1 0 0,0 1 0,0 0 0,0-1 0,0 1-1,0 0 1,2 3 0,24 30 109,-2 2 0,31 60 0,19 27 340,-61-101-352,2-2 0,26 28 0,-38-44-79,0 0 0,1-1 0,-1 1 1,1-1-1,0 0 0,0-1 0,0 1 1,0-1-1,1 0 0,-1-1 0,1 0 1,0 0-1,0 0 0,9 0 1,-9-1-14,0 0 0,-1-1 0,1 0 1,0-1-1,-1 0 0,1 0 0,-1 0 1,9-3-1,-10 1 5,-1 1 1,0-1-1,1 0 1,-1 0-1,-1-1 1,1 1-1,0-1 0,-1 0 1,0 0-1,0 0 1,4-7-1,11-19 185,-1-1-1,-1-1 1,-2-1-1,-2 0 1,-1 0-1,12-63 1,0-62-1317,-17 6-6482,-6 170 293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18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1040 2001,'0'0'9527,"0"-12"-9532,-3-36 31,3 47-22,-1 0 0,1 0-1,-1 0 1,0 0 0,1 0 0,-1 0-1,0 1 1,1-1 0,-1 0-1,0 1 1,0-1 0,1 0 0,-1 1-1,0-1 1,0 1 0,0-1-1,0 1 1,0-1 0,0 1-1,0 0 1,0 0 0,0-1 0,0 1-1,0 0 1,0 0 0,0 0-1,0 0 1,0 0 0,0 0 0,0 0-1,0 1 1,0-1 0,0 0-1,-1 1 1,-4 0 96,1-1-33,1 1 1,0 0-1,0 0 1,0 0-1,0 1 0,0-1 1,0 1-1,0 0 1,1 0-1,-1 0 1,1 1-1,-1-1 1,1 1-1,0 0 0,0 0 1,0 0-1,0 0 1,1 1-1,-1-1 1,1 1-1,0-1 1,0 1-1,-2 5 1,-3 5 62,1 1 0,0 0 0,2 0 1,-7 30-1,7-9 160,2 0 1,2 38-1,0-34-248,0-39-45,0 0 1,0 0-1,0-1 1,-1 1-1,1 0 1,0 0-1,0 0 1,1-1-1,-1 1 1,0 0-1,0 0 1,0 0 0,0-1-1,1 1 1,-1 0-1,0 0 1,1 0-1,-1-1 1,1 1-1,-1 0 1,0-1-1,1 1 1,0 0-1,-1-1 1,1 1 0,-1-1-1,1 1 1,0-1-1,-1 1 1,1-1-1,0 0 1,0 1-1,-1-1 1,1 0-1,0 1 1,0-1-1,0 0 1,-1 0 0,1 0-1,0 0 1,0 0-1,0 0 1,-1 0-1,1 0 1,0 0-1,0 0 1,0 0-1,0 0 1,0-1-1,6 1-10,-2-1-24,0 0 0,0 0-1,0 0 1,-1-1-1,1 1 1,-1-1 0,1-1-1,-1 1 1,0 0-1,0-1 1,0 0 0,0 0-1,0 0 1,0-1-1,-1 1 1,0-1-1,0 0 1,5-7 0,6-10-133,0-1 1,12-28-1,-24 45 144,16-33-803,-1 0 1,-2-2-1,9-43 1,-17 65 190,-6 15 745,-1 18 1216,-1 10-1131,0-4-31,2-1 0,2 24 0,-3-40-132,1 0 0,-1 0 0,1 1 0,1-1 0,-1 0 0,0 0-1,1 0 1,0 0 0,0 0 0,0-1 0,0 1 0,1-1 0,-1 1 0,1-1 0,0 0-1,4 4 1,-3-5-33,-1-1 0,1 1-1,0-1 1,-1 1-1,1-1 1,0 0 0,0 0-1,0-1 1,0 1 0,0-1-1,0 0 1,0 0 0,1-1-1,-1 1 1,0-1-1,-1 0 1,1 1 0,0-2-1,0 1 1,0 0 0,4-3-1,0-2-26,0-1-1,0 0 0,-1 0 1,0 0-1,0-1 1,10-15-1,35-63-140,-31 51 13,-6 8 11,3-4-397,1 1 1,43-53-1,-59 80 451,1 0 0,-1 1 0,0-1 1,1 0-1,-1 1 0,1 0 0,0 0 0,6-2 1,-9 3 80,1 1 0,-1-1 1,0 1-1,0-1 0,0 1 1,1 0-1,-1 0 0,0 0 1,0 0-1,1 0 0,-1 0 0,0 0 1,0 0-1,1 0 0,-1 0 1,0 1-1,0-1 0,0 0 1,1 1-1,-1 0 0,0-1 1,0 1-1,0-1 0,0 1 1,0 0-1,0 0 0,0 0 1,0-1-1,0 1 0,-1 0 1,1 0-1,0 0 0,1 2 1,2 10 187,0 1 0,0 0 1,-1-1-1,-1 1 1,-1 0-1,1 25 0,-1-10 102,3 166 374,-4-164-509,-17-31 10,15-1-216,-1 0 0,0 0 0,0 0-1,1 0 1,-1 0 0,1-1 0,-1 1 0,1-1 0,0 0 0,0 0 0,0 0 0,-4-4 0,-5-5-53,10 10 536,5 1-243,177 0-29,-166-2-144,0 0 1,-1-1 0,1 0 0,-1-1-1,0-1 1,0 0 0,0-1 0,-1-1 0,0 0-1,0 0 1,0-2 0,-1 1 0,-1-1 0,21-22-1,-8 7 6,-1-2 0,-2-1 0,0-1-1,-2 0 1,23-47 0,-17 23-176,-2-1 0,-3-1-1,-1-2 1,-4 0 0,-1 0 0,-4-1 0,-1-1-1,0-66 1,-8 99-93,-3-118-742,2 139 1004,-1-1 0,1 1 0,-1 0 0,0 0 0,0 0-1,0 0 1,0 0 0,-1 0 0,0 0 0,1 0 0,-2 0-1,1 1 1,0-1 0,-1 1 0,-3-5 0,2 6 173,1-1 0,-1 1 0,1 0 1,-1 0-1,0 0 0,0 1 0,0-1 0,0 1 0,0 0 1,0 0-1,-1 1 0,1-1 0,0 1 0,-9 0 1,11 1-103,0-1 1,0 0 0,0 1 0,0-1 0,0 1 0,0 0 0,0-1-1,0 1 1,1 0 0,-1 0 0,0 0 0,0 1 0,1-1 0,-1 0-1,1 1 1,-1-1 0,1 1 0,-1-1 0,1 1 0,0 0-1,0 0 1,0-1 0,0 1 0,0 0 0,0 0 0,-1 3 0,-1 8-38,-1-1 0,1 0 0,-1 17 0,3-22 29,-6 64 317,3 1-1,7 102 1,-1-144-281,2 0 1,0 0 0,2 0-1,1-1 1,2 0-1,0 0 1,2-1 0,1-1-1,2 0 1,0 0-1,29 38 1,-38-59-104,1 0 0,0 0 0,0 0 0,1-1 0,-1 0 0,1-1 1,1 1-1,-1-1 0,0-1 0,1 1 0,0-1 0,0-1 0,8 3 0,-10-4-47,0 1 0,0-1 0,0-1 0,1 1 0,-1-1 0,0 0 0,0-1 0,0 1 0,0-1 0,0 0 0,0-1 0,0 1 0,0-1 0,-1 0 0,1-1 0,0 1 0,-1-1 0,7-5 0,16-20-260,-23 22 248,0 1-1,0-1 1,0 2-1,1-1 1,0 0 0,9-5-1,-14 10 67,1-1-1,-1 1 0,0 0 1,0-1-1,1 1 1,-1 0-1,0 0 0,1 0 1,-1 0-1,0 0 1,1 0-1,-1 1 0,0-1 1,0 0-1,1 1 1,-1-1-1,0 1 0,0-1 1,0 1-1,1-1 1,-1 1-1,0 0 0,0 0 1,0 0-1,1 1 1,22 26 289,-18-20-207,21 28 347,2-2-1,1-1 1,54 45-1,-69-66-575,1-1-1,0 0 1,1-2-1,25 11 1,-29-14-563,0-2 0,0 0 1,1-1-1,0 0 1,-1-1-1,29 1 0,-8-3-7733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18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6931,'0'0'7988,"269"-36"-7988,-205 25-528,-12 4-2066,-7 7-2640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19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0 6563,'0'0'4639,"-8"5"-4558,-16 13 96,0 0 1,1 2 0,1 0 0,1 2 0,1 0 0,-21 30 0,29-35 17,1 0 1,1 0 0,1 1 0,1 0 0,0 0-1,1 1 1,1 0 0,1 0 0,0 1 0,-3 36-1,8-51-173,-1 6 6,1 0-1,0-1 1,0 1-1,1 0 1,3 16 0,-3-24-31,1 1 0,-1 0 0,1-1 0,0 1 0,0-1 1,0 0-1,1 1 0,-1-1 0,1 0 0,-1 0 0,1-1 1,0 1-1,0 0 0,1-1 0,-1 0 0,0 0 0,1 0 1,5 2-1,3 1-54,1-1 1,0-1 0,0 0-1,0-1 1,1 0 0,-1-1-1,27-1 1,-36-1-1,1 1 0,-1 0 0,0-1 0,0 0 0,1 0 0,-1 0 0,0-1 0,0 1 0,0-1 0,0 0 0,0 0 0,-1 0 0,1-1 0,6-4 0,-4 1-20,-1 0 0,1-1 0,-1 1 1,0-1-1,0 0 0,-1 0 0,5-10 0,0-4-99,-1-1 0,-1 0 0,-1-1 0,6-40 0,-7 7-178,-2 0 0,-6-68 0,3 120 345,0 0 1,0 0 0,-1 0 0,0 0-1,1 0 1,-1 1 0,0-1 0,-1 0-1,1 1 1,-1-1 0,0 1-1,1-1 1,-2 1 0,1 0 0,0 0-1,-1 0 1,1 0 0,-1 0 0,0 0-1,0 1 1,0-1 0,0 1-1,0 0 1,-6-3 0,0 2 85,0 0-1,-1 0 1,1 1 0,0 1-1,-1-1 1,1 1 0,-1 1 0,1 0-1,-11 1 1,17 0-34,-1 0 1,1 0-1,0 0 0,-1 0 0,1 1 1,0-1-1,0 1 0,0 0 1,1 0-1,-1 0 0,0 0 1,1 0-1,-1 1 0,1-1 0,0 1 1,0 0-1,0-1 0,0 1 1,0 0-1,0 0 0,1 0 1,-1 1-1,1-1 0,-1 5 0,-4 10 104,1 0 0,1 0 0,-3 24 0,3-9-29,2 0 0,1 0 0,6 61 0,-4-86-116,2 1 0,-1-1-1,1 1 1,0-1 0,1 0 0,0 0-1,0 0 1,1 0 0,0-1 0,0 0-1,1 0 1,0 0 0,0-1 0,1 0-1,-1 0 1,1 0 0,1-1 0,-1 0-1,1-1 1,9 5 0,0-1-12,0-1 1,0 0 0,1-1-1,0-1 1,0-1-1,1 0 1,-1-2 0,32 2-1,-29-4-41,-12 1-6,0-1-1,0-1 0,0 1 0,9-3 0,-15 2 33,1 1 0,-1-2 0,0 1 0,0 0 0,0-1-1,-1 1 1,1-1 0,0 0 0,0 0 0,-1 0 0,1 0 0,-1 0 0,0-1 0,0 1 0,2-3 0,7-12-25,-1 0 1,-1-1-1,0 0 1,-2-1-1,0 1 1,-1-1 0,-1-1-1,0 1 1,1-24-1,1-28-367,-4-85-1,-3 124 152,0 30 175,0 12 532,-1 71-21,-2-34-17,3-1 1,2 1 0,11 69 0,-10-105-358,0 0 0,0 0 0,1-1 0,0 0 0,1 1 0,0-1 0,1-1 0,0 1-1,11 12 1,-14-19-55,1 1 0,-1-1 0,1 1-1,0-1 1,0 0 0,0-1 0,0 1-1,0-1 1,1 1 0,-1-1 0,1-1 0,0 1-1,0-1 1,-1 1 0,1-1 0,0-1-1,0 1 1,0-1 0,0 0 0,0 0-1,0 0 1,0-1 0,7-1 0,-7 1-59,-1-1 0,1 0 0,-1 0 0,1 0-1,-1-1 1,0 1 0,1-1 0,-1 0 0,-1 0 0,1-1 0,0 1 0,-1-1 0,4-4 0,5-8-256,18-34 0,-26 43 239,88-177-3010,-87 170 2436,0 20 1880,0 6-921,1 5-65,1 1 0,1-1 0,1-1 0,0 0 0,1 0 1,1 0-1,0-2 0,1 1 0,1-1 0,0-1 0,1-1 1,18 14-1,-21-18-409,1-1 1,0 0 0,0-1 0,1 0-1,0 0 1,0-2 0,0 1 0,0-2-1,1 0 1,-1 0 0,1-2 0,0 1-1,0-2 1,0 0 0,0 0 0,0-1-1,14-4 1,21-13-3735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19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7988,'0'32'2505,"0"8"-2342,10 402 3745,2-301-3010,6 0 0,62 238 1,-72-353-810,0 1 1,2-1 0,1 0 0,22 37 0,-29-56-138,0-1 1,1 0-1,-1 0 1,1-1-1,0 1 1,0-1 0,1 0-1,0-1 1,0 1-1,0-1 1,0 0-1,1-1 1,-1 1-1,1-1 1,0-1-1,0 1 1,0-1-1,0 0 1,0-1 0,1 0-1,13 1 1,-13-2-496,0 0 1,-1 0 0,1 0 0,0-1-1,-1-1 1,16-4 0,-20 5 223,-1 0 0,1-1-1,-1 0 1,1 0 0,-1 0 0,0 0 0,1 0 0,-1 0-1,0 0 1,0-1 0,-1 1 0,1-1 0,0 1 0,-1-1-1,0 0 1,1 0 0,-1 0 0,0 1 0,-1-1 0,2-4-1,3-22-5845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20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13750,'0'0'2113,"241"-11"-2001,-149-4 32,-8-6-144,-7 3-160,-21 0-912,-16 10-1249,-24 8-1889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44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7716,'0'0'8801,"0"6"-8636,12 579 83,-12-280-1304,0-305 975,0 0 1,0 1-1,0-1 0,0 0 1,0 0-1,0 1 1,0-1-1,0 0 0,0 1 1,0-1-1,-1 0 1,1 1-1,0-1 0,0 0 1,0 1-1,0-1 0,-1 0 1,1 0-1,0 0 1,0 1-1,-1-1 0,1 0 1,0 0-1,0 1 0,-1-1 1,1 0-1,0 0 1,-1 0-1,1 0 0,0 0 1,-1 0-1,1 0 1,0 1-1,-1-1 0,1 0 1,0 0-1,-1 0 0,1 0 1,0 0-1,-1 0 1,1 0-1,0-1 0,0 1 1,-1 0-1,1 0 1,0 0-1,-1 0 0,1 0 1,0 0-1,-1-1 0,1 1 1,0 0-1,0 0 1,-1 0-1,1-1 0,0 1 1,0 0-1,0 0 0,-1-1 1,1 1-1,0-1 1,-1 1-34,-24-18-5510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45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31 9861,'0'0'4428,"1"-4"-4284,0 2-143,1 0 0,0 0-1,-1 0 1,1 0 0,0 0-1,0 1 1,0-1-1,0 0 1,0 1 0,0 0-1,0 0 1,1 0 0,-1 0-1,1 0 1,-1 0 0,0 0-1,1 1 1,-1-1 0,1 1-1,-1 0 1,1-1 0,5 2-1,76-1 187,-60 2-98,-9-1-53,-1 1 0,1 1 0,-1 0 1,0 1-1,0 1 0,0 0 0,0 1 0,-1 0 0,0 1 0,0 1 0,17 13 0,-3 0 0,0 2 0,-2 0 0,40 48-1,-48-51-14,-1 2-1,-1 0 0,-1 0 0,0 1 0,-2 1 1,-1 0-1,-1 1 0,-1 0 0,-1 0 0,-1 1 1,-1 0-1,-2 0 0,3 42 0,-6-34 60,-5 48 0,2-70-39,0 0-1,0-1 1,-1 1 0,-1 0-1,0-1 1,-1 0 0,-9 16 0,0-3 63,-2-2 0,0 0 0,-2 0 1,0-2-1,-1 0 0,-2-1 1,1-1-1,-2-1 0,-1-1 0,-40 22 1,35-24-31,0-2 0,-1 0 0,0-2 0,-1-1 1,0-1-1,-1-2 0,1-1 0,-1-1 0,-37-1 1,49-3-222,-44-3-53,58 2-276,-1 0-1,1 0 1,0-1 0,0 0 0,0 0-1,0 0 1,0-1 0,1 0 0,-7-4 0,-2-2-4786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9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 10085,'0'0'7267,"178"5"-6931,-116-5-144,-3 0-112,-6 0-32,-6 0-96,-16-5 48,-9-1-688,-3 3-881,-10 3-560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46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12 560 7523,'0'0'4949,"-1"-2"-4671,-1-3-239,0 0 0,1 0 0,-1 0-1,1 0 1,0 0 0,1-1 0,-1 1 0,1 0 0,0-1 0,1 1 0,0-7 0,0-8 19,-2-63 351,-1 26-78,3 0-1,10-75 1,-10 123-291,0 0-1,1 0 1,0 0 0,1 0-1,0 0 1,0 1 0,1-1-1,0 1 1,1 0-1,0 0 1,0 1 0,0-1-1,8-6 1,-10 12-30,0 0 0,1 0 0,-1 0 0,1 1 1,0 0-1,-1-1 0,1 1 0,0 1 0,0-1 0,-1 0 0,1 1 1,0 0-1,5 0 0,-3 0-10,-1 1 1,0-1 0,0 1 0,0 0-1,1 0 1,-1 0 0,0 1-1,-1-1 1,1 1 0,5 3-1,2 4 13,-1 1-1,0 0 1,0 0-1,17 24 1,36 57 115,-23-30-49,-33-50-63,-1-1-8,0-1 0,0 1 0,1-1 0,0-1 0,11 10 0,-18-18-11,-1 0 1,0 1 0,1-1-1,-1 0 1,1 0 0,-1 1-1,0-1 1,1 0-1,-1 0 1,1 0 0,-1 1-1,0-1 1,1 0 0,-1 0-1,1 0 1,-1 0-1,1 0 1,-1 0 0,0 0-1,1 0 1,-1 0-1,1 0 1,-1 0 0,1 0-1,-1 0 1,1-1 0,-1 1-1,0 0 1,1 0-1,-1 0 1,1-1 0,-1 1-1,0 0 1,1 0-1,-1-1 1,0 1 0,1 0-1,-1-1 1,0 1 0,0 0-1,1-1 1,-1 1-1,0-1 1,1 0 0,6-22 16,-6 17-7,14-60 5,-8 30 4,22-66-1,-29 102-16,0-1 0,1 0-1,-1 0 1,0 0 0,0 1-1,0-1 1,1 0 0,-1 0 0,0 1-1,1-1 1,-1 0 0,1 1-1,-1-1 1,1 0 0,-1 1 0,1-1-1,-1 0 1,1 1 0,0-1-1,-1 1 1,1-1 0,0 1 0,-1 0-1,1-1 1,0 1 0,-1 0-1,1-1 1,0 1 0,0 0 0,0 0-1,-1 0 1,1 0 0,0 0-1,0 0 1,0 0 0,-1 0 0,1 0-1,0 0 1,0 0 0,0 0-1,-1 0 1,1 1 0,0-1 0,0 0-1,-1 1 1,1-1 0,0 0-1,-1 1 1,1-1 0,0 1 0,-1-1-1,1 1 1,0-1 0,-1 1-1,1 0 1,-1-1 0,1 2 0,6 7 9,0 0 1,-1 0-1,7 15 1,-4-9 23,-5-8-20,2 1-1,-1-1 0,1 0 1,1 0-1,6 6 1,-10-11-12,1 1 0,-1-1 0,0 0 1,1 0-1,-1-1 0,1 1 0,0-1 1,0 1-1,-1-1 0,1-1 0,0 1 1,0 0-1,0-1 0,4 0 0,-5 0 1,0 0-1,-1 0 1,1 0 0,-1 0-1,1-1 1,-1 0-1,1 1 1,-1-1 0,1 0-1,-1 0 1,1 0-1,-1 0 1,0-1-1,0 1 1,0-1 0,0 1-1,0-1 1,3-2-1,15-12 8,-19 15-5,0 1 1,0-1 0,0 1-1,0-1 1,0 1-1,0 0 1,0-1 0,0 1-1,0 0 1,0 0-1,0 0 1,0 0 0,0 0-1,0 0 1,1 0-1,-1 0 1,0 0 0,0 0-1,0 0 1,0 1-1,0-1 1,0 1 0,0-1-1,0 1 1,0-1-1,0 1 1,0-1 0,0 1-1,-1 0 1,1-1-1,0 1 1,0 0-1,-1 0 1,1 0 0,1 1-1,23 40 127,-17-26-37,9 15-271,-4-6 362,2-1 0,0-1 1,29 34-1,-39-51-502,1 0 1,0-1-1,1 1 1,-1-1-1,1 0 1,0-1-1,0 0 0,1 0 1,-1 0-1,1-1 1,0 0-1,0-1 1,0 1-1,0-2 1,1 1-1,11 0 0,20-1-3982,-3-1-857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47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189 300 2865,'0'0'7545,"0"-1"-7450,1 1 1,-1-1-1,0 0 1,0 0-1,-1 1 0,1-1 1,0 0-1,0 1 0,0-1 1,0 0-1,-1 1 0,1-1 1,0 0-1,0 1 0,-1-1 1,1 0-1,-1 1 0,1-1 1,0 1-1,-1-1 1,1 1-1,-1-1 0,1 1 1,-1-1-1,0 1 0,1 0 1,-1-1-1,1 1 0,-1 0 1,-1-1-1,-16 1 242,12-1-278,0 0-1,0 1 1,-1 0 0,1 0-1,0 1 1,0 0 0,-1 0-1,1 0 1,0 1 0,0 0-1,0 0 1,1 0-1,-1 1 1,0 0 0,-9 6-1,10-5-23,1 1 1,-1 0-1,1 0 0,0 0 0,0 0 0,0 1 0,1-1 0,0 1 0,0 0 0,0 0 0,1 0 0,-1 1 0,2-1 1,-1 0-1,1 1 0,0-1 0,0 1 0,1-1 0,0 11 0,3-16-49,0 0 1,1 0-1,-1 0 1,0-1-1,1 1 1,-1-1-1,0 0 1,1 0-1,-1 0 0,7-1 1,-4 1-22,1-1 18,-1 0-1,0 0 1,0-1-1,0 1 1,0-2 0,0 1-1,0-1 1,0 1-1,-1-1 1,1-1 0,-1 1-1,0-1 1,0 0-1,0-1 1,-1 1 0,1-1-1,-1 1 1,3-7 0,12-14-327,-1-1 1,19-38 0,-30 52 54,-7 11 271,9 16 284,-6-7-210,0-1 0,0 0-1,1-1 1,1 1 0,-1-1 0,1 1-1,0-1 1,9 8 0,-9-10-30,-1-1 0,1 0 0,0 0 0,0-1 0,0 0 0,0 1 0,1-2 0,-1 1 0,1 0 0,-1-1 1,1 0-1,10 0 0,-5 0-4,1 0 0,0-1 1,-1-1-1,19-3 1,-25 3-5,1-1 0,-1 0 0,0 0 1,0 0-1,0-1 0,0 1 0,0-1 1,0 0-1,-1-1 0,0 1 0,6-6 1,2-6 36,0 0 1,-1-1 0,0 0 0,-1-1-1,-1 0 1,-1-1 0,8-21 0,-6 14-37,0 1 1,2 1 0,15-22 0,-19 33-434,13-16 976,-20 27-911,0 0-1,0 1 1,0-1-1,0 0 0,0 1 1,1-1-1,-1 0 1,0 1-1,0 0 0,1-1 1,-1 1-1,0 0 1,1 0-1,1-1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47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0 264 3922,'0'0'11413,"44"-119"-11413,-12 72 0,-4 7-16,0 7-720,-8 12-1297,-11 17-1681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47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1857,'0'0'12630,"116"119"-12454,-55-54-32,-1-4 112,0-10-192,-4-8-16,-4-14-32,-4-8-32,-8-10-768,-11-4-1393,-13-7-1425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48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643 1 320,'0'0'14690,"-4"2"-14314,-23 21-310,1 2 0,1 1 1,1 0-1,-28 42 0,28-38-21,-151 208-56,39-50-7,134-186-57,-13 18 153,-27 28 0,7-21-1439,32-25 820,0-1-1,-1 1 1,0 0 0,1-1-1,-1 0 1,0 0-1,0 0 1,-4 0-1,-10 0-6413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48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0 232 2257,'0'0'9906,"31"-31"-9354,97-98-365,-114 115-173,28-26 92,-17 26 21,-21 13-115,-3 0 82,0 1 0,0-1-1,1 1 1,-1 0 0,0-1 0,1 1 0,-1 0 0,0 0 0,1 0 0,-1 0 0,0 0 0,1 0 0,-1 1 0,0-1-1,1 0 1,-1 1 0,0-1 0,0 1 0,1-1 0,-1 1 0,0 0 0,1 0 0,23 22 65,-14-12 86,-4-4-273,1 0 0,1-1 0,-1 0 0,1-1 1,0 0-1,0 0 0,0-1 0,1-1 1,0 1-1,-1-1 0,1-1 0,0 0 0,1 0 1,-1-1-1,0 0 0,20-2 0,-30 1 22,2 1-209,-1-1 1,1 0 0,-1 0-1,1 0 1,-1 0 0,1 0-1,-1 0 1,1 0 0,-1 0 0,1-1-1,-1 1 1,1 0 0,-1-1-1,1 1 1,-1-1 0,0 0-1,1 0 1,-1 1 0,0-1 0,0 0-1,1 0 1,-1 0 0,0 0-1,0 0 1,0 0 0,0-1-1,0 1 1,1-2 0,4-27-7568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49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86 7443,'0'0'873,"1"9"-793,2 39 3511,3-51-2761,23-51-684,-24 43-103,1-1-1,0 1 1,0 0 0,13-15 0,-19 25-6,1 1 0,0-1 1,0 0-1,0 1 1,0-1-1,1 0 0,-1 1 1,0-1-1,0 1 1,0 0-1,0-1 0,1 1 1,-1 0-1,0 0 1,0-1-1,0 1 0,1 0 1,-1 0-1,0 0 1,0 1-1,1-1 0,-1 0 1,0 0-1,0 1 1,0-1-1,0 1 0,1-1 1,-1 1-1,0-1 1,0 1-1,0 0 0,1 0 1,32 28 370,-30-25-314,25 27 303,-23-23-348,1 0 0,0 0 0,1-1 0,-1 0 0,1-1 0,0 1 0,1-2 0,17 10 0,-23-14-55,-1 0 0,0 0-1,1 0 1,-1-1 0,1 1-1,-1-1 1,1 0 0,-1 0 0,1 0-1,-1 0 1,1 0 0,-1 0-1,1-1 1,-1 1 0,0-1-1,1 1 1,-1-1 0,1 0 0,-1 0-1,3-2 1,0-1-48,0 0 1,0-1-1,-1 1 0,0-1 0,0 0 1,4-6-1,-5 7 8,-1 0 0,1 1 0,-1-1-1,1 1 1,0-1 0,0 1 0,1 0 0,-1 0 0,1 1-1,-1-1 1,1 1 0,0-1 0,0 1 0,6-2 0,-7 4 31,1-1 1,-1 1 0,0 0-1,1 0 1,-1 1 0,0-1-1,0 1 1,1-1 0,-1 1-1,0 0 1,0 1 0,0-1-1,0 0 1,0 1 0,0-1-1,4 4 1,18 8 4,-6-7-770,1-2-1,-1 0 0,1-1 1,0-1-1,0-1 0,36-2 1,-16 0-658,38-10 2009,-7 13 131,81-4-774,-112-5-152,-39 7 536,0 6-178,0 0 0,1 0 0,0 0 0,0 0 0,0 0 0,1-1 0,4 9 0,-5-10-59,4 7 62,1 0 1,0-1-1,0 0 0,1 0 0,0 0 0,1-1 0,15 12 1,-20-18-91,0 1 0,0-2 1,0 1-1,0 0 1,1-1-1,-1 0 0,1 0 1,0 0-1,-1-1 1,1 1-1,0-1 0,0 0 1,0-1-1,0 1 1,0-1-1,0 0 0,0 0 1,0-1-1,0 1 1,0-1-1,0 0 0,7-3 1,-8 2 10,0-1 0,0 1 0,0-1 0,0 0 0,0-1-1,-1 1 1,1-1 0,-1 1 0,0-1 0,0 0 0,0 0 0,-1-1 0,0 1 0,1-1 0,1-6 0,2-4 56,-1 0 1,-1-1-1,5-24 0,-7-21 229,-2 38 43,0 22-352,-1 0-1,1 0 1,0 0 0,-1 0 0,1 0-1,0 0 1,-1-1 0,0 1 0,1 0 0,-1 0-1,1 0 1,-1 1 0,0-1 0,0 0-1,0 0 1,0 0 0,1 0 0,-1 1-1,0-1 1,0 0 0,0 1 0,0-1 0,-1 1-1,1-1 1,0 1 0,0 0 0,0-1-1,0 1 1,0 0 0,-1 0 0,0 0-1,-45-3 265,38 4-273,-4-2-25,10 1-49,0-1 1,0 1-1,1 0 1,-1 0-1,0 0 0,0 0 1,0 0-1,0 1 1,0-1-1,1 1 1,-1 0-1,0 0 1,1 0-1,-1 0 1,0 0-1,1 0 1,-1 1-1,1 0 1,0-1-1,-1 1 1,1 0-1,0 0 1,0 0-1,0 0 1,-2 3-1,-16 25-2557,0-7-2002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0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317 667 9764,'-5'36'587,"0"-7"-497,-21 214 794,21-143-236,5-99-648,0 0 0,0 0-1,0 0 1,-1 1-1,1-1 1,0 0 0,-1 0-1,1 0 1,-1 0-1,1 0 1,-1 0-1,0 0 1,0 0 0,-1 2-1,2-3-3,-1 0 0,1 0 0,-1 1 0,1-1 0,0 0-1,-1 0 1,1 0 0,-1 0 0,1 0 0,-1 0 0,1 0 0,-1 0 0,1 0-1,-1 0 1,1 0 0,-1 0 0,1-1 0,-1 1 0,1 0 0,0 0 0,-1 0-1,1-1 1,-1 1 0,1 0 0,-1 0 0,1-1 0,0 1 0,-1 0-1,1-1 1,0 1 0,-1 0 0,1-1 0,0 1 0,0-1 0,-1 1 0,1-1-1,0 1 1,0 0 0,0-1 0,0 1 0,0-1 0,-1 1 0,1-1 0,0 0-1,-10-26-13,-11-37 0,8 20-18,-34-103-164,-55-185-717,91 285 831,2 0 0,2-1 0,3 0 0,0-56 0,4 95 81,1 1 1,-1 0-1,1-1 1,1 1-1,-1 0 1,1 0-1,1 0 0,0 0 1,0 0-1,0 0 1,7-10-1,-7 14 14,1-1-1,0 0 1,0 1-1,0-1 1,1 1-1,0 0 1,-1 1 0,1-1-1,1 1 1,-1 0-1,0 0 1,1 1-1,-1-1 1,1 1 0,0 0-1,9-1 1,-2 0 81,1 1 1,-1 1-1,1-1 0,-1 2 1,1 0-1,17 3 1,-26-2-52,0-1 1,0 1-1,-1 1 1,1-1 0,-1 1-1,1 0 1,-1 0-1,0 0 1,1 0 0,-1 1-1,0 0 1,-1 0-1,1 0 1,0 0 0,-1 1-1,0-1 1,0 1 0,0 0-1,0 0 1,3 6-1,-1 3 117,-2-1 0,1 1 0,-1 0-1,-1 0 1,-1 0 0,0 0-1,0 1 1,-3 18 0,2-8 72,0-14-181,-1 0-1,-1-1 0,0 1 0,0-1 0,-1 1 0,0-1 0,0 0 1,-1 0-1,0 0 0,-1-1 0,0 0 0,0 0 0,-1 0 0,0 0 1,0-1-1,-1 0 0,0 0 0,0 0 0,-1-1 0,0-1 0,-9 7 1,2-3-306,0 0 1,-1-2 0,0 1-1,-28 7 1,28-10-873,-1-1 0,1-1 1,-1-1-1,-25 1 0,6-3-5742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1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246 261 9412,'0'0'1975,"-12"-10"-1991,-38-31 10,48 40 9,1-1 0,-1 1 0,0 0 0,0 1 0,0-1 0,0 0 0,0 1 0,0-1-1,0 1 1,0-1 0,-1 1 0,1 0 0,0 0 0,0 0 0,0 0 0,0 0 0,0 1 0,0-1 0,0 1-1,0-1 1,0 1 0,0 0 0,0 0 0,0 0 0,0 0 0,0 0 0,-3 2 0,-1 3 18,0-1 0,1 1 0,-1 0 1,1 0-1,-6 9 0,7-9 0,-7 11 175,1 0 0,0 1 0,1 1 1,1-1-1,1 1 0,1 0 1,0 1-1,1 0 0,2 0 0,0 0 1,1 0-1,1 0 0,1 22 1,0-41-196,0 0 0,0 0 0,1 1 0,-1-1 0,0 0 1,0 0-1,1 0 0,-1 0 0,1 0 0,-1-1 0,1 1 1,-1 0-1,1 0 0,-1 0 0,1 0 0,0 0 1,-1-1-1,1 1 0,0 0 0,0-1 0,0 1 0,0 0 1,1 0-1,2 0-1,-1 1 0,1-1 0,-1 0 0,1 0 0,-1 0 0,1-1 0,5 1 0,-1 0-4,0-1 0,-1-1 0,1 1 0,0-1 1,-1 0-1,1-1 0,11-4 0,-9 1-24,-1-1-1,0 0 1,0 0 0,-1-1-1,0 0 1,0-1 0,-1 0-1,0 0 1,0-1 0,0 1-1,9-20 1,4-9-494,26-68-1,-40 89 254,0 0-1,-1 0 1,0-1-1,-1 0 1,-1 0 0,-1 0-1,0 0 1,-1-1-1,-3-32 1,1 48 293,0 1 0,0-1-1,0 1 1,0-1 0,-1 1 0,1-1 0,0 1 0,-1 0 0,1 0 0,0 0 0,-1 0 0,0 0 0,1 0 0,-1 0-1,1 0 1,-1 0 0,0 1 0,0-1 0,1 1 0,-1-1 0,0 1 0,0 0 0,0 0 0,0 0 0,1 0 0,-5 0-1,1 0 105,-1 0 0,0 0 0,0 1-1,0-1 1,0 1 0,1 0 0,-1 1-1,-6 2 1,8-2-95,0 1-1,0 0 0,0 0 1,1 0-1,0 0 0,-1 0 1,1 1-1,0-1 0,1 1 1,-5 6-1,-19 46 87,17-32-63,2 1-1,0-1 1,2 1-1,-3 30 1,2 101 901,6-153-949,0 1 1,0-1-1,0 0 0,0 0 0,1 1 0,-1-1 0,1 0 0,0 0 0,-1 1 0,2-1 1,-1 0-1,0 0 0,1 0 0,-1 0 0,3 3 0,-1-4-6,-1-1-1,1 1 1,-1-1 0,1 1-1,0-1 1,-1 0-1,1 0 1,0 0 0,0 0-1,0-1 1,0 1 0,0-1-1,0 0 1,0 1-1,0-1 1,4-1 0,1 1-33,0-1 0,1-1 0,-1 1 0,0-1-1,0 0 1,0-1 0,0 0 0,-1 0 0,1-1 0,-1 0 0,0 0 0,0-1 0,0 1 0,-1-2 0,8-6 0,5-8-352,0 0-1,-2-1 1,21-33-1,4-17-3220,40-91 0,-76 148 2809,14-25-1548,-19 38 2278,0-1 0,0 1 0,0-1 0,1 1 0,-1 0 0,0 0 0,0 0 0,1 0 0,-1 0 0,0 0 0,1 0 0,-1 0 0,1 0 0,0 0 0,-1 1 0,1-1 0,-1 1-1,1-1 1,0 1 0,2 0 0,-3 0 171,0 0 0,1 1 0,-1-1-1,0 1 1,0-1 0,0 1-1,1 0 1,-1-1 0,0 1 0,0 0-1,0 0 1,0 0 0,0 0-1,-1 0 1,1 0 0,0 0-1,0 0 1,-1 0 0,1 0 0,0 0-1,-1 1 1,1-1 0,-1 0-1,0 0 1,1 1 0,-1 1 0,9 41 1240,-8-34-931,13 68 2282,8 156 0,-23-232-2680,1-1 0,0 0 0,-1 0 0,1 0 0,-1 0 0,1 0 0,-1 0 0,0 0 0,0 0 0,1-1 0,-1 1 0,0 0 0,0 0 0,0-1 0,0 1 0,0 0 0,0-1 0,0 1 0,0-1 0,0 1 0,0-1 0,0 1 0,0-1 0,0 0 0,0 1 0,0-1 0,0 0 0,-1 0 0,1 0 0,0 0 0,-2 0 0,-51 0 283,36-1-231,-18 2-17,18 0 64,0 0 0,-31-5 0,60 5-76,0-1 0,0 0 0,0-1 0,0 0 0,0 0 0,17-6 0,-6 1 5,0-1 1,34-16-1,-37 13-141,0-2 1,0 0-1,-1-1 0,-1-1 1,0 0-1,-1-2 0,-1 0 1,21-28-1,-18 20-117,-1-2-1,-1 0 0,-2-1 1,-1-1-1,16-46 1,-25 60 67,0 0 0,-2-1 0,0 1 0,0 0 1,-2-29 1607,0 46-1008,0 24-442,1-1-1,2 1 1,0-1-1,1 0 1,10 30-1,64 169 424,-75-217-375,-1 0 1,0-1-1,-1 1 0,0 0 0,0 0 1,-1 13-1,-1-21-23,1 1-1,0-1 1,-1 1 0,1-1 0,-1 1 0,1-1-1,0 1 1,-1-1 0,1 1 0,-1-1-1,0 0 1,1 1 0,-1-1 0,1 0 0,-1 1-1,1-1 1,-1 0 0,0 0 0,1 0 0,-1 1-1,0-1 1,1 0 0,-1 0 0,0 0-1,1 0 1,-1 0 0,-1-1 0,-26 1 109,21 0-39,-25 0 95,12 1-165,0-1 0,0-1 0,-1-1 0,-37-8 0,58 10-43,0 0-1,0 0 1,-1 0 0,1 0 0,0-1 0,0 1-1,0 0 1,-1 0 0,1-1 0,0 1-1,0 0 1,0 0 0,0-1 0,0 1-1,0 0 1,0 0 0,-1-1 0,1 1 0,0 0-1,0 0 1,0-1 0,0 1 0,0 0-1,0 0 1,0-1 0,0 1 0,1 0 0,-1-1-1,0 1 1,0 0 0,0 0 0,0-1-1,0 1 1,0 0 0,0 0 0,1 0 0,-1-1-1,0 1 1,0 0 0,0 0 0,0 0-1,1-1 1,-1 1 0,0 0 0,0 0 0,1 0-1,-1 0 1,0-1 0,0 1 0,1 0-1,-1 0 1,0 0 0,14-11-94,4 0 31,25-17-180,76-64-1,-107 81-1,0-1 1,-1 0-1,0-1 0,-1 0 0,0-1 0,-2 0 1,1-1-1,-2 1 0,0-2 0,6-15 0,-12 22 1143,-1 13-108,2 13-616,1-1 0,0 1-1,1-1 1,1 0 0,1 0 0,0 0 0,1 0 0,0-1 0,2-1-1,-1 1 1,16 18 0,-20-29-152,-1 1-1,1-1 1,0 0 0,1 0-1,-1-1 1,0 1 0,1-1-1,0 0 1,0 0 0,0-1-1,0 1 1,0-1 0,1 0-1,-1 0 1,1-1-1,-1 0 1,1 0 0,0 0-1,-1-1 1,1 1 0,8-2-1,-10 1-43,-1 0-1,0-1 1,1 1-1,-1-1 1,0 0-1,0 1 0,0-2 1,1 1-1,-1 0 1,0-1-1,0 1 1,0-1-1,-1 0 1,1 0-1,0 0 1,-1 0-1,1 0 0,2-5 1,0 1-358,-1 0 0,0 0 0,0-1 0,0 0 0,-1 0-1,0 0 1,2-10 0,7-46-6027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1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11349,'0'0'0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3.0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51 5122,'0'0'2356,"3"-10"3311,-8 182-5770,4 117 64,5-266 36,1-1 0,1 1 0,1-1-1,1-1 1,0 1 0,2-1-1,0-1 1,15 21 0,-23-38-7,0 0-1,0-1 1,0 1 0,0-1 0,1 1-1,-1-1 1,1 0 0,-1 0-1,1 0 1,0 0 0,-1-1 0,1 1-1,0-1 1,0 0 0,0 0 0,0 0-1,4 1 1,4 0-15,0-1-1,1 0 1,18-2 0,-6 0-44,-21 1 73,0-1 0,-1 1 0,0-1 0,1 0 0,-1 0 0,1 0 0,-1-1 0,0 1 0,0 0 1,0-1-1,1 1 0,-2-1 0,1 0 0,0 0 0,0 0 0,0 0 0,-1 0 0,1 0 0,-1 0 0,0 0 0,0-1 0,2-2 0,4-11 11,-1 0-1,6-19 1,-9 28-5,8-36 26,-2 0-1,-2-1 1,-2 1 0,-2-1 0,-2 0 0,-4-45 0,2 78-32,-1 0 1,0 0 0,-1 0 0,0 1-1,-1-1 1,0 1 0,-1 0 0,0 0-1,-12-18 1,-8-7 8,-33-36-1,48 60-18,6 6 45,2 2 3,0-1 1,-1 1-1,1-1 1,-1 1-1,0 0 1,0 0-1,-1 1 1,1-1-1,0 1 1,-1-1-1,0 1 1,1 0-1,-1 0 1,0 1-1,0-1 1,0 1-1,0 0 1,0 0-1,-7-1 1,11 2-34,-1 1 1,1-1-1,-1 0 1,1 1 0,0-1-1,-1 0 1,1 1-1,-1-1 1,1 1-1,0-1 1,-1 0 0,1 1-1,0-1 1,-1 1-1,1-1 1,0 1-1,0-1 1,0 1 0,-1-1-1,1 1 1,0-1-1,0 1 1,0 0-1,0-1 1,0 2 0,-2 18-81,2-15 71,-6 83-255,5-49-1634,-2-1 0,-13 62 0,4-58-2081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2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1 758 8468,'0'0'456,"14"-38"59,47-123-331,-18 60-163,-35 87-24,0 0 1,18-23-1,-6 16 21,-19 20-14,-1 1-1,1 0 0,-1-1 1,1 1-1,-1 0 0,1 0 1,-1-1-1,1 1 0,-1 0 1,1 0-1,-1 0 0,1 0 1,-1 0-1,1 0 0,-1 0 1,1 0-1,0 0 0,-1 0 1,1 0-1,-1 0 0,1 0 0,-1 0 1,1 0-1,-1 0 0,1 1 1,-1-1-1,1 0 0,-1 0 1,1 1-1,-1-1 0,1 0 1,-1 1-1,1-1 0,-1 0 1,1 1-1,-1-1 0,0 1 1,1-1-1,-1 1 0,0-1 1,0 1-1,1-1 0,-1 1 1,0-1-1,0 1 0,0-1 1,0 1-1,1-1 0,-1 2 0,24 78 1197,18 49 474,-41-125-1653,1-1 1,-1 0-1,1 0 0,0 0 1,0 0-1,0 0 0,0 0 1,0-1-1,0 1 0,1-1 1,0 1-1,-1-1 0,1 0 1,0 0-1,0 0 1,0 0-1,0-1 0,6 3 1,-2-2-30,1-1 1,1 1 0,-1-1 0,0-1-1,0 1 1,15-2 0,-19 0-52,0 0 1,0 0-1,0-1 1,0 0-1,0 1 1,-1-1-1,1 0 1,0-1 0,-1 1-1,0 0 1,0-1-1,1 0 1,-1 0-1,-1 0 1,1 0-1,0-1 1,-1 1 0,0 0-1,0-1 1,0 0-1,2-4 1,6-13-803,-1-1-1,9-31 1,-15 46 475,3-11-456,-3 9 74,0 0-1,0 0 1,-1-1-1,-1 1 1,1 0-1,-1-14 1,-9 26 4340,4 2-3229,1 0 1,0 0-1,0 1 0,0-1 1,1 1-1,-1-1 0,1 1 1,1 0-1,-1 0 0,1 0 0,0 9 1,-3 73 2079,4-73-2003,0-13-396,0 0 0,0 0-1,0 0 1,0 0-1,0 1 1,1-1 0,-1 0-1,1 0 1,-1 0-1,1 0 1,0 0 0,0 0-1,0 0 1,0 0-1,0 0 1,0-1 0,1 1-1,-1 0 1,0-1 0,1 1-1,-1-1 1,1 1-1,0-1 1,0 0 0,-1 0-1,1 0 1,0 1-1,0-2 1,0 1 0,3 1-1,4 0-9,1-1 0,-1 0 0,1 0 0,-1-1-1,17-1 1,1 0 46,-17 0-83,0 1-1,0-1 0,0-1 1,-1 0-1,1 0 1,0-1-1,-1 0 0,0-1 1,0 0-1,15-9 0,-11 4-49,1-1-1,-1 0 0,-1-1 1,0-1-1,19-22 0,-5-2-458,-2-1-1,-1-1 0,33-76 0,-43 85-790,0-1 0,-3-1 1,0 1-1,-2-1 0,6-49 0,-12 32-1009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2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 3554,'0'0'10052,"-152"235"-8723,144-142 192,8 1-449,0-18-128,8-18-383,24-19-385,12-13-128,12-15-96,0-11-192,1 0-721,-13-37-1552,-20-2-2433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4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12005,'0'0'4453,"13"0"-4365,21-2-69,55-9 0,-63 6-251,0 2-1,1 0 0,-1 2 0,32 2 0,-57-1 107,1 0-1,-1 0 0,1 1 1,-1-1-1,1 0 1,-1 1-1,1-1 0,-1 1 1,0-1-1,1 1 0,-1 0 1,0-1-1,0 1 0,0 0 1,1 0-1,-1 0 1,0 0-1,0 0 0,0 0 1,0 0-1,1 3 0,-1-1-334,0 1-1,1-1 0,-1 1 0,-1 0 0,1 0 1,0 0-1,-1 4 0,1 44-6429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4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13526,'0'0'1617,"189"-14"-1585,-113-8-16,4 1-32,0 2-977,1 9-1520,-13 10-1745,-16 0-3153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5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10565,'0'0'6291,"60"79"-6451,-32-7 160,4 15 64,-12 7-16,-4 0 0,-8-1-16,-8-13-64,0-15 16,0-18-897,0-11-928,-4-18-1376,-20-18-2450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5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4530,'0'0'10047,"35"5"-9308,118 17-229,-108-16-359,-1 3 0,82 26 0,-114-31-133,1 1-1,-1 0 0,0 1 1,-1 0-1,1 1 0,-2 0 0,21 17 1,-26-18-11,1-1 0,-1 1 1,-1 1-1,1-1 0,-1 0 1,0 1-1,0 0 0,-1 0 1,0 0-1,0 0 0,-1 1 1,0-1-1,0 1 0,1 12 1,0 17 93,-1-1 0,-2 0 1,-5 39-1,2-53-65,-1 0 0,-1-1 0,0 0-1,-2 1 1,-1-2 0,-13 27 0,-5 1 40,-2-1-1,-1-2 1,-3-1-1,-49 53 1,65-81-150,1 0 1,-2-1-1,0 0 0,-1-2 1,0 0-1,-1-1 0,-1-1 0,0-1 1,0 0-1,-1-2 0,0 0 1,0-2-1,-27 6 0,45-12-143,-21 3-1290,10-5-2433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6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1 9780,'0'0'4728,"-4"2"-4435,-10 7-128,0 1 0,2 1 0,-1 0 0,-17 19-1,-41 59-201,65-82 56,-13 18 73,1 1 0,1 0 1,-24 54-1,34-64-38,1 0 1,1 1-1,0-1 1,2 1-1,0 1 1,0-1-1,2 0 1,0 27-1,2-41-55,-1 1-1,1-1 0,0 0 1,0 0-1,0 0 0,0 0 1,0 0-1,1 0 0,-1 0 1,1-1-1,0 1 1,0 0-1,0-1 0,0 1 1,0-1-1,1 0 0,-1 0 1,0 0-1,1 0 0,0 0 1,0 0-1,-1-1 0,1 0 1,0 1-1,0-1 1,0 0-1,0 0 0,6 0 1,8 3 2,1-1 0,-1-1 0,1-1 0,18 0 0,-30-1 0,111-5 13,-103 3-14,1-1 0,-1 0 0,0-1 1,0 0-1,-1-1 0,14-7 0,-1-2-41,-1 0 1,-1-1-1,-1-2 1,0 0-1,-1-2 1,26-27-1,-38 36 10,-1-1-1,-1 0 1,0 0-1,0-1 1,-1 0 0,0 0-1,-1 0 1,-1-1-1,0 0 1,-1-1-1,0 1 1,-1-1-1,0 1 1,1-29 0,-4 2 135,0 39 85,2 2-255,1 0 46,0 0-1,0-1 1,1 1-1,-1-1 1,0 0-1,0 0 1,0 0-1,0-1 1,3 0 0,26 1-46,-28 2 60,0-1 0,-1 1 0,1-1 0,-1 1 1,0 0-1,0 1 0,0-1 0,0 0 0,0 1 0,0 0 0,0 0 0,-1-1 1,4 7-1,26 46-35,-28-47 36,12 29 19,15 48 1,9 24 62,-34-96-49,1 0-1,0 0 0,1-1 0,0 0 0,19 20 0,-23-28-12,1 0 1,0 0-1,0 0 0,0-1 0,0 1 1,1-1-1,-1-1 0,1 1 0,-1-1 0,1 0 1,12 2-1,0-1 9,0-1-1,31-1 1,-41-1-20,1-2 1,0 1 0,-1-1 0,1 0-1,-1-1 1,0 0 0,1 0 0,-1-1 0,-1 0-1,1 0 1,-1-1 0,1 0 0,-1 0-1,-1 0 1,11-12 0,7-8-147,-2-1 0,31-47 0,-52 71 109,0 1-77,1-1 0,-1 0 0,0 0-1,0 1 1,0-1 0,0 0 0,0 0 0,0-1-1,0 1 1,-1 0 0,1-4 0,-1 4-987,-9 2-2164,-18 1 245,-5 5-1893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6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1 304 9492,'0'0'2708,"0"-36"-2393,3-111 27,-3 137-308,1 1 0,0 0 1,1 0-1,0 0 0,4-11 1,-5 16-27,2 0 0,-1 0 0,0 0 0,1 1 1,-1-1-1,5-3 0,9-16 11,-15 21-21,15 6-17,-12 4 16,0-1 1,0 2-1,-1-1 1,0 0-1,0 0 1,1 11-1,8 19 64,-6-22 18,0-1 0,1-1 1,1 1-1,0-1 0,1 0 1,0-1-1,19 20 0,-21-26-41,0-1-1,0 0 1,1 0-1,0 0 1,0-1 0,1 0-1,-1 0 1,1-1-1,0-1 1,0 1-1,0-1 1,1-1-1,-1 0 1,13 2 0,-15-4-137,11 3 194,1-2-1,-1-1 1,36-3 0,-49 3-275,-1-1 1,0 0 0,0 0-1,0 0 1,0 0 0,0-1-1,0 0 1,0 0 0,-1 0-1,1 0 1,-1 0 0,1-1-1,-1 1 1,0-1 0,0 0-1,0 0 1,0 0 0,0-1-1,-1 1 1,0-1 0,1 1-1,2-8 1,-2-14-6013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7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7 14359,'0'0'4338,"-4"-7"-4370,4 29-8340,0 3-448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7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9716,'0'0'1313,"2"41"362,1 14-1216,7 205 883,-9-98-475,15 266 681,-13-406-1499,0-1 0,1 0 1,1 0-1,1 0 0,0 0 1,11 20-1,-14-35-54,0-1 0,0 1 0,0-1 1,1 1-1,-1-1 0,1-1 0,1 1 0,-1 0 0,0-1 1,1 0-1,0 0 0,0 0 0,1-1 0,-1 0 0,0 0 0,1 0 1,0 0-1,0-1 0,0 0 0,0 0 0,0-1 0,0 0 1,0 0-1,11 0 0,-11 0-92,1-1-1,-1-1 1,0 1 0,0-1 0,0 0 0,0-1-1,0 1 1,0-1 0,0 0 0,0-1-1,-1 1 1,1-1 0,-1-1 0,0 1 0,1 0-1,-2-1 1,1 0 0,0-1 0,-1 1-1,0-1 1,0 1 0,0-1 0,0 0 0,3-8-1,-3 6-609,0 1 0,0-1-1,-1 0 1,0 0 0,0 0-1,0-1 1,1-10 0,-3-8-5659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3.4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7139,'0'0'2673,"0"188"-2000,0-132-593,0 0-48,0-9 0,3-10-32,0-9 80,-3-11-160,4-12-144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7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0 177 11445,'0'0'3410,"241"-94"-2866,-165 62-352,-4 6-192,-11 8-80,-17 11-1377,-20 7-1648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8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 4306,'0'0'12582,"8"-33"-12374,4 11-208,4 1 128,0 3-128,-4 7 0,4-4-48,0 5-1297,0 6-784,-8 4-2065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9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9 303 5250,'0'0'6217,"-1"-1"-6024,0 0 0,1 0 0,-1 0 0,0 0 0,1 0 0,-1 0 0,0 0 0,1 0 0,-1 0 0,1 0 0,0 0 0,-1-1 0,1-1 0,0-35 110,2 0 1,11-70-1,-7 70-321,-6 28-46,1 1 0,1 0-1,0 0 1,4-13 0,-6 22 55,0-1 1,0 1-1,0 0 0,0 0 1,0 0-1,1-1 0,-1 1 0,0 0 1,0 0-1,0 0 0,0-1 1,0 1-1,1 0 0,-1 0 1,0 0-1,0 0 0,0 0 1,0-1-1,1 1 0,-1 0 0,0 0 1,0 0-1,1 0 0,-1 0 1,0 0-1,0 0 0,0 0 1,1 0-1,-1 0 0,0 0 0,0 0 1,1 0-1,-1 0 0,0 0 1,0 0-1,1 0 0,-1 0 1,0 0-1,0 0 0,0 0 0,1 0 1,-1 0-1,0 0 0,0 1 1,0-1-1,1 0 0,-1 0 1,0 0-1,0 0 0,0 0 0,0 1 1,1-1-1,-1 0 0,0 0 1,0 0-1,0 1 0,0-1 1,0 0-1,0 0 0,0 1 0,10 15-36,-9-13 5,12 24 60,1 1 1,1-2 0,2 0-1,20 25 1,-31-44-13,0 0 0,1-1 1,0 1-1,0-1 0,0 0 0,1-1 0,0 0 1,0 0-1,0-1 0,0 0 0,1 0 0,0-1 0,0 0 1,0-1-1,0 1 0,0-2 0,0 1 0,12-1 1,-14-1-410,11 0-1469,-8 4-2636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3:59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0 366 6947,'0'0'5573,"10"-10"-4743,21-23-958,-1 0 0,-2-2 0,-2-1 0,-1-2 0,37-75 0,-56 99-159,-4 8 41,0 0 0,1 1 0,-1-1 0,1 1 0,0 0 0,1 0 0,7-9 0,-10 13-146,-1 6 253,0 16 372,2-1 0,0 1-1,1-1 1,1 0 0,0 0-1,9 21 1,-9-32-113,-1 0 0,1 0 0,0-1 1,1 0-1,0 0 0,0 0 0,1 0 0,0-1 0,0 0 0,1 0 1,-1-1-1,2 0 0,-1 0 0,1 0 0,0-1 0,8 4 1,-9-7-125,0 1 1,0-2 0,1 1 0,-1-1 0,0 0 0,0-1-1,1 0 1,9-1 0,0 1-123,-14 0-74,0 0 1,0 0 0,0-1-1,0 1 1,0-1-1,-1 0 1,1 0 0,0 0-1,0 0 1,0 0 0,-1-1-1,1 1 1,-1-1-1,1 0 1,-1 1 0,0-1-1,0 0 1,0 0 0,0-1-1,0 1 1,0 0-1,0-1 1,-1 1 0,1-1-1,-1 0 1,0 1-1,1-1 1,-1 0 0,0-4-1,9-25-5530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4:00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3682,'0'0'2817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4:00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15 8836,'0'0'376,"1"-3"-298,5-8 987,-7 33-79,-19 63-587,12-58-43,2 0 0,-6 55 1,12-67-179,-1-3-6,0 0-1,2 0 1,1 11 0,-2-19-151,1-1 1,0 0-1,0 1 1,0-1-1,0 0 1,1 0-1,-1 0 1,1 0-1,0 0 0,0 0 1,0 0-1,0 0 1,0-1-1,5 4 1,0 0-86,1-1 0,0-1 0,0 1 1,1-1-1,-1-1 0,1 1 0,0-1 0,-1-1 0,2 0 1,-1 0-1,16 0 0,3 0-490,0-2 0,47-5 0,-59 2-22,-1 0-1,1-1 1,-1-1 0,0 0 0,0-1-1,-1-1 1,1 0 0,15-12 0,39-24-3053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4:00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12 142 3618,'0'0'4559,"30"-3"-4372,91-7-142,-116 10-54,0 0 0,0-1 0,0 0 0,1 0 0,-1 0 0,0 0 0,0-1 0,8-3 1,1 1 1676,-19 4-1558,0 1 1,0 0-1,0 0 0,0 1 1,0-1-1,0 1 1,0 0-1,1 1 1,-1-1-1,1 1 1,0 0-1,0 0 1,0 0-1,0 0 1,0 1-1,0 0 1,1-1-1,0 1 1,0 1-1,0-1 1,-3 6-1,1-1 8,0 0 1,1 0-1,0 1 1,0-1-1,1 1 1,0 0-1,1 0 1,0 0-1,-1 20 1,2-13 21,1-12-47,0 1 1,0-1-1,0 1 0,1-1 1,2 11-1,-3-14-73,1 0-1,0 0 0,0-1 1,0 1-1,0 0 1,0 0-1,1-1 0,-1 1 1,0-1-1,1 1 1,-1-1-1,1 0 0,0 0 1,-1 1-1,1-1 1,0 0-1,0 0 0,0-1 1,3 2-1,4 2 25,1-1 0,0-1-1,0 0 1,0 0 0,0-1-1,0 0 1,0-1 0,0 0 0,0 0-1,0-1 1,14-3 0,-17 2-34,0 0 1,0 0 0,0-1 0,0 0-1,0 0 1,0-1 0,-1 1 0,1-1-1,-1-1 1,0 0 0,-1 1-1,1-2 1,-1 1 0,0-1 0,7-9-1,-3-1-4,0-1 0,-2 0 0,0 0 0,-1 0 0,0-1 0,-2 0 0,0 0 0,-1 0 0,-1-1 0,0 1 0,-3-30 0,2 45-7,-1 0-1,0 0 1,-1 0-1,1 0 1,0 1-1,-1-1 1,0 0-1,0 0 1,0 1-1,0-1 1,0 0-1,0 1 1,0-1-1,-1 1 1,0 0-1,1-1 1,-1 1-1,0 0 1,0 0-1,0 0 1,0 0-1,0 0 1,-1 1-1,1-1 1,-1 1-1,1-1 1,-1 1-1,1 0 0,-5-1 1,-5-1-39,-1 0 0,0 1 0,0 1 0,0 0 0,-17 1 0,21 0-80,0 1-1,0 0 1,0 1 0,0 0 0,0 0-1,1 1 1,-1 0 0,1 0-1,0 1 1,0 0 0,0 1 0,0 0-1,1 0 1,0 0 0,-9 9 0,-5 7-1288,1 1 1,1 1 0,-23 37 0,-7 15-4638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4:01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33 4498,'0'0'7849,"-3"0"-6905,30 0-438,54 1 1192,93-10-1,-134 3-1806,8-2-850,82-3-1,-129 11 848,-1 0-1,1 0 1,0 0 0,-1 1-1,1-1 1,0 0-1,-1 0 1,1 0-1,-1 0 1,1 1-1,-1-1 1,1 0 0,0 0-1,-1 1 1,1-1-1,-1 0 1,1 1-1,-1-1 1,1 1 0,-1-1-1,0 1 1,1-1-1,-1 1 1,1-1-1,-1 1 1,0-1 0,0 1-1,1-1 1,-1 1-1,0 0 1,1 0-1,0 23-2698,-2-15 1929,1 33-4190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4:01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 10037,'0'0'5010,"164"-47"-4690,-72 22-160,1 0-144,3 7-32,0 10-288,-8 8-1633,-19 0-1649,-33 33-4209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4:02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2069 6195,'0'0'3751,"23"-38"-2879,-19 31-864,58-98 956,55-130 1,236-736 652,-323 860-1544,-5-2 0,-5 0 0,-4-2 0,0-145 0,-16 260 2,-1 8-104,0 1 0,1 0 0,0 0 0,1-1 1,0 1-1,0 0 0,1-1 0,0 1 0,4 10 0,-2-8 19,66 213 30,-51-173 6,3-1 1,36 61-1,-55-104-20,1-1 1,0 1-1,0-1 0,1 0 1,0-1-1,0 1 0,0-1 1,1 0-1,0 0 1,0 0-1,0-1 0,0 0 1,1 0-1,-1-1 0,1 0 1,0 0-1,0 0 0,1-1 1,-1 0-1,0 0 0,1-1 1,-1 0-1,1-1 0,-1 1 1,1-1-1,-1-1 0,1 1 1,7-3-1,-7 1-3,-1-1-1,0 1 1,0-1 0,0-1-1,-1 1 1,1-1 0,-1-1-1,0 1 1,0-1-1,0 0 1,-1 0 0,1-1-1,-1 0 1,-1 0 0,1 0-1,6-11 1,7-14-19,-2 0 0,16-40 0,31-110-737,-17 42-724,-25 216 1709,-14-53 103,2 0-1,21 44 1,-26-60-290,1 1 0,0-1 0,1 0 0,0-1 0,0 1 0,1-1 0,-1 0 0,2-1 0,-1 1 0,15 8 1,-15-12-114,0-1 1,0 1 0,1-1-1,-1-1 1,1 1 0,-1-1-1,1 0 1,-1-1 0,1 0 0,11-1-1,2 0-603,12-1-1516,-8-10-1738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4.0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1 334 8932,'0'0'1734,"3"-29"-1710,0-2-27,22-163 38,-20 172-18,-3 16-23,0 0 0,-1 0 0,0 0 0,0 0 0,0 0-1,-1 0 1,-1-9 0,14 18-52,-10-1 59,0 1 0,0 0 0,-1 1 0,0-1 0,1 0 0,-1 1 1,0-1-1,-1 1 0,1-1 0,1 7 0,12 45 237,-9-32-32,55 290 1105,-45-210-761,5-1 0,38 114 0,-55-205-545,-3-6-28,1 0 0,-1 0 0,1 0-1,1-1 1,-1 1 0,1-1 0,-1 1 0,1-1 0,6 7-1,-4-10-1100,-3-12-6836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4:03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0 844 5026,'0'0'3327,"8"-35"-2652,52-242 622,-30 111-864,35-158 1201,-64 323-1564,-1-1 1,0 0-1,1 0 0,0 0 0,-1 1 0,1-1 0,0 0 0,0 1 0,0-1 0,0 1 1,0-1-1,0 1 0,1-1 0,-1 1 0,0 0 0,1 0 0,-1-1 0,4-1 0,-4 3-45,1 0 0,-1 0 0,1 0 0,-1-1-1,1 2 1,-1-1 0,1 0 0,-1 0 0,1 0-1,-1 1 1,1-1 0,-1 0 0,1 1 0,-1-1-1,1 1 1,-1 0 0,0 0 0,1-1 0,-1 1-1,0 0 1,0 0 0,0 0 0,0 0 0,0 1-1,1 0 1,18 21 147,-2 0 0,0 1-1,-2 1 1,-1 1 0,-1 0-1,12 31 1,-6-16 53,32 53 0,-52-94-225,0 1 1,0-1 0,0 1 0,0-1 0,0 0 0,0 1 0,1-1-1,-1 1 1,0-1 0,0 0 0,0 1 0,0-1 0,1 0 0,-1 1 0,0-1 0,0 0 0,1 1 0,-1-1 0,0 0 0,1 0-1,-1 1 1,0-1 0,1 0 0,-1 0 0,0 1 0,1-1 0,-1 0 0,0 0 0,1 0 0,-1 0 0,1 0 0,-1 0 0,0 0 0,1 0-1,-1 0 1,1 0 0,-1 0 0,1 0 0,-1 0 0,0 0 0,1 0 0,-1 0 0,0 0 0,1 0 0,-1 0 0,1-1 0,-1 1-1,0 0 1,1 0 0,-1 0 0,0-1 0,1 1 0,-1 0 0,0 0 0,1-1 0,-1 1 0,0 0 0,0-1 0,0 1 0,1 0-1,-1-1 1,0 1 0,0-1 0,0 1 0,0 0 0,1-2 0,32-107 2,-25 78-44,1 0 1,1 1-1,2 0 1,1 0-1,23-39 1,-35 67 26,0 1 0,0-1-1,1 0 1,-1 1 0,0-1 0,1 1 0,-1-1 0,1 1-1,-1 0 1,1 0 0,0 0 0,-1 0 0,1 0 0,0 0-1,0 0 1,0 0 0,3 0 0,-3 0 5,-1 2 0,1-1 0,-1 0 0,1 0 0,0 0 0,-1 1 1,0-1-1,1 1 0,-1-1 0,1 1 0,-1 0 0,1 0 0,-1-1 0,0 1 0,0 0 0,1 0 0,-1 0 0,1 2 1,5 5-4,0 0 1,-1 1 0,0 1 0,-1-1-1,6 13 1,-5-10 47,80 168 174,-67-155-168,-19-25-42,1 1 1,-1-1-1,1 0 1,-1 1-1,1-1 0,-1 0 1,1 1-1,0-1 1,-1 0-1,1 0 0,-1 0 1,1 0-1,0 0 1,-1 0-1,1 0 1,0 0-1,-1 0 0,1 0 1,0 0-1,-1 0 1,1 0-1,-1 0 0,1 0 1,0-1-1,-1 1 1,1 0-1,-1 0 1,1-1-1,-1 1 0,1-1 1,-1 1-1,1 0 1,-1-1-1,1 1 0,-1-1 1,1 1-1,-1-1 1,0 1-1,1-1 0,-1 1 1,0-1-1,1 0 1,-1 1-1,0-1 1,0 1-1,0-1 0,1 0 1,32-73 7,25-44-20,-51 106-14,1 0 1,0 0-1,1 1 1,0 0-1,0 1 1,2 0-1,10-9 1,-19 18 22,-1 0-1,0 0 1,1 0 0,-1 0 0,1 1 0,-1-1-1,1 1 1,-1-1 0,1 1 0,-1-1 0,1 1-1,-1 0 1,1 0 0,-1 0 0,1 0 0,0 0-1,-1 0 1,1 0 0,-1 0 0,1 1 0,0-1-1,-1 0 1,1 1 0,-1 0 0,1-1 0,-1 1-1,0 0 1,1 0 0,-1 0 0,0 0 0,1 0-1,1 1 1,3 5 48,1 0 0,-1 1-1,-1-1 1,8 13 0,-2-4 93,25 38 226,-22-33-303,0 0 0,1-1 0,1-1 0,0 0 1,24 19-1,-19-27-423,-10-10-2923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5:19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178 975 3698,'0'0'8388,"-5"-10"-8252,-1-6-161,0-2 1,2 1-1,0 0 1,-3-36-1,3-76-256,3 49 114,0 7 8,2 41 100,-1 1 0,-2 0 0,-1 0 0,-8-36 0,8 58 71,-1 1 0,1 0 0,-1 0 0,-1 0 0,0 0 0,-6-7 0,-9-16 264,18 25-225,-1 1 0,1-1-1,0 0 1,1 0 0,-2-8 0,2 9-40,0-1 0,0 1 0,-1-1 0,0 1 0,-3-7 0,-26-47 480,27 46-503,1 0-1,1 0 1,0-1-1,0 1 1,2 0-1,0-21 1,0 14 14,0 20 219,0 10-624,16 300 475,-3-93 0,-6-99-21,1 53 8,-8 135-590,4-1352 1446,-12 1011-880,8 34-1,0 1-36,1 0 0,-1 0 0,0 1 0,0-1 0,0 0 0,0 0 0,0 0 0,0 0 0,0 0 0,0 0 0,0 1 0,0-1 0,0 0 0,0 0 0,0 0 0,0 0 0,0 0 0,0 0 0,0 1 0,0-1 0,0 0 0,0 0 0,0 0 0,0 0 0,0 0 0,0 0 0,0 1 0,0-1 0,-1 0 0,1 0 0,0 0 0,0 0 0,0 0 0,0 0 0,0 0 0,0 0 0,0 0 0,0 1 0,0-1 0,-1 0 0,1 0 0,0 0 0,0 0 0,0 0 0,0 0 0,0 0 0,0 0 0,-1 0 0,1 0 0,0 0 0,0 0 0,0 0 0,0 0 0,0 0 0,0 0 0,-1 0 0,1 0 0,0 0 0,0 0 0,0 0 0,0 0 0,0 0 0,0 0 0,-1-1-1,1 98 8,12 700 159,-12-753-157,-1-31-5,1-1-1,0 1 1,0 0 0,2-1 0,0 1 0,0-1 0,1 1 0,0-1 0,6 12 0,-6-16-61,1-3-91,-2-17-49,58-963 631,-60 886-461,0 88 50,0 11-861,0 1171 2523,0-1215-1920,0 6-126,-2-39-4324,-4 37-1983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5:21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157 375 4210,'0'0'4514,"-8"4"-4004,-15 12-191,3-2 1349,-32 16 0,47-26-1196,5-24-471,1 1 1,1 0 0,1 0 0,1 0-1,1 0 1,0 0 0,1 1-1,1 0 1,1 0 0,18-31-1,-5 12 1,78-121-6,-96 157-54,0-1 1,0 1-1,0-1 1,0 1-1,1 0 0,-1 0 1,0 1-1,0-1 1,1 1-1,-1-1 1,1 1-1,-1 0 0,0 0 1,1 1-1,-1-1 1,0 1-1,1-1 1,3 3-1,-2 0 58,-1 1 0,0 1 0,-1-1 0,1 0 0,-1 1-1,1 0 1,-1 0 0,-1 0 0,1 0 0,-1 0 0,3 7 0,5 11 22,77 175 60,9 17 39,-63-149-97,-34-66 115,0 1 1,0-1-1,0 0 0,0 0 1,-1 1-1,1-1 0,0 0 1,0 0-1,0 0 0,0 0 1,0-1-1,-1 1 0,1 0 1,0 0-1,0-1 0,0 1 1,0 0-1,-2-2 0,-45-10-450,35 8 558,-19-2-169,-1 1 1,1 2-1,-42 0 1,-47-5 167,105 5-129,0-1 0,0 0 0,1-2 0,0 0 0,-16-8 0,11 5 0,17 8 94,1 1-498,1 0 0,-1 0 0,1 1 0,-1-1 0,1 0 1,-1 1-1,1-1 0,-1 1 0,1-1 0,0 1 0,-1 0 0,1-1 1,0 1-1,0 0 0,0 0 0,-1 0 0,1 0 0,0 0 0,0 0 1,-1 2-1,-1 0-226,-26 26-6901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5:22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0 596 4914,'0'0'3367,"5"-13"-2334,7-29-65,14-75 0,-13 51-837,50-180 464,-42 134-384,-17 126-166,4 24-44,2-1 0,23 59 1,-28-83-2,1-1-1,0 1 1,1-1 0,0 0 0,1-1 0,0 0 0,1 0 0,0 0 0,1-2 0,21 18 0,-26-24-17,0-1 0,1 1 0,0-1 1,-1-1-1,1 1 0,0-1 0,0 1 0,0-2 0,-1 1 1,1-1-1,0 0 0,9-1 0,-1 1 6,-12 0 16,-1-1-1,1 0 0,0 1 1,0-1-1,0 0 0,-1 0 0,1 0 1,-1 0-1,1 0 0,-1-1 0,1 1 1,-1 0-1,1-1 0,-1 1 0,0-1 1,0 1-1,0-1 0,0 0 0,1-2 1,20-42 126,-19 38-99,5-12-19,-1 0 0,-1-1 0,-1 0 0,-1 0 0,-1 0 0,-1 0 0,-1-38 0,1 70-38,-1-1 0,2 1 0,-1-1 0,1 0-1,1 0 1,0 0 0,0 0 0,1-1 0,0 0 0,1 1 0,0-2 0,13 16 0,-17-22 14,0-1 0,-1 0-1,1 0 1,0 0 0,0 0-1,0 0 1,0 0 0,0-1-1,0 1 1,0 0 0,0-1-1,0 0 1,0 1 0,0-1-1,0 0 1,0 0 0,0 0-1,0 0 1,0-1 0,0 1-1,0-1 1,0 1 0,0-1-1,0 1 1,0-1 0,0 0 0,0 0-1,0 0 1,-1 0 0,1-1-1,0 1 1,-1 0 0,1-1-1,-1 1 1,3-3 0,3-4-404,0 1 1,-1-1-1,0 0 1,0-1-1,7-15 1,1-8-2785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5:23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5394,'0'0'4042,"28"0"-4215,-26 0 186,0 0-1,-1 0 1,1 0 0,-1 1 0,1-1 0,-1 1-1,1-1 1,-1 1 0,1 0 0,-1-1 0,1 1-1,-1 0 1,0 0 0,1 0 0,-1 0 0,0 0-1,0 0 1,0 1 0,0-1 0,1 2 0,1 1 11,0 1 0,0 0 0,-1 0 0,0 0 0,0 0 0,1 7 0,1 6 127,-1 1-1,2 30 0,-4-24-59,1-1-19,-1 0-1,-2 0 0,-4 34 0,5-55 2,-1 1-1,0 0 1,0-1-1,-1 1 1,1-1-1,-1 1 1,1-1-1,-1 0 1,0 1-1,-1-1 1,1 0-1,-1 0 1,1-1-1,-1 1 1,0 0-1,0-1 1,0 0-1,0 0 1,0 1-1,0-2 1,-1 1-1,1 0 1,-1-1-1,1 0 1,-1 1-1,0-2 1,1 1-1,-5 0 1,7-1-185,4 0-798,34-6 836,1 1 0,72 2 1,-109 3 74,-1 0 1,1 0 0,0 0 0,-1 0-1,1 1 1,0-1 0,-1 0-1,1 0 1,-1 0 0,1 1 0,0-1-1,-1 0 1,1 1 0,-1-1 0,1 1-1,-1-1 1,1 1 0,-1-1 0,1 1-1,-1-1 1,0 1 0,1-1 0,-1 1-1,0-1 1,1 2 0,4 22 120,-9 26 273,2-42-311,0-1 0,-1 0-1,1 1 1,-1-1-1,-1 0 1,1-1 0,-1 1-1,-1-1 1,1 1 0,-1-1-1,-7 6 1,8-7-14,0-1 0,0-1 1,0 1-1,-1 0 1,1-1-1,-1 0 0,0 0 1,0-1-1,0 1 0,-1-1 1,1 0-1,0 0 0,-1-1 1,1 0-1,-11 1 0,14-5-623,0 0 0,1 0 0,0-1 0,-1 1 0,1 0-1,0-1 1,0-7 0,-2 0-1795,-9-12-4957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5:25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5 5843,'0'0'1616,"0"0"-1538,0 0-1,0-1 1,0 1-1,1 0 1,-1 0-1,0-1 1,0 1-1,0 0 1,0 0 0,0 0-1,1-1 1,-1 1-1,0 0 1,0 0-1,0 0 1,1-1-1,-1 1 1,0 0-1,0 0 1,0 0-1,1 0 1,-1 0-1,0 0 1,0 0-1,1 0 1,-1-1-1,0 1 1,0 0-1,1 0 1,-1 0-1,0 0 1,1 0-1,-1 0 1,0 1-1,0-1 1,1 0-1,-1 0 1,0 544 1229,0-1050-1795,0 505 741,0 1-232,-1 1 1,1-1-1,-1 1 0,1 0 0,-1 0 1,1-1-1,-1 1 0,1 0 0,0 0 1,0-1-1,-1 1 0,1 0 0,0 0 1,0 0-1,0-1 0,0 1 0,0 0 1,0 0-1,0 0 0,0 0 0,0-1 0,1 2 1,-1 6 34,-1-4-51,-10 299 123,-3 33-16,0 8 80,14-343-216,-1-1-98,1 0 115,-1 0 1,1 0-1,0 0 0,0 0 1,0 0-1,-1 0 0,1 0 1,0 0-1,0 0 0,0 0 1,-1 0-1,1 0 0,0 0 1,0 0-1,0 0 0,-1 0 0,1-1 1,0 1-1,0 0 0,0 0 1,0 0-1,-1 0 0,1 0 1,0 0-1,0 0 0,0-1 1,0 1-1,0 0 0,-1 0 1,1 0-1,0 0 0,0-1 0,0 1 1,0 0-1,0 0 0,0 0 1,0-1-1,0 1 0,0 0 1,0 0-1,0 0 0,-1-1 1,1 1-1,0 0 0,0 0 1,1 0-1,-1-1 0,0 1 0,0 0 1,-4-178-58,3 40 48,-1 66 17,-5-64-83,5 113 95,-1 1 1,-2-1 0,-12-39-1,10 51 98,2 17 176,0 25-117,-6 429-12,30-926-102,-14 210-60,-5 174 787,0 83-647,-1 113 35,-1 3-139,5 0 0,20 131 0,-15-200-4,-4-20-16,0 1 0,2-1 0,1-1 0,16 40 0,-20-82-180,-2 0 0,0-30-1,-18-179-154,3 88 169,11 73 81,2 37 43,0 1 1,-1-1-1,-2 0 0,-1 1 1,-8-28-1,9 121 582,-20 597-58,16-555-1548,8-167-2265,0 24-10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5:27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168 156 1265,'0'0'6920,"3"5"-6816,8 13 232,-1 0 0,9 24 0,-13-28-142,0 0 1,0-1-1,1 0 1,1 0-1,0 0 1,1-1-1,17 18 1,-26-30-175,0 0-1,0 0 1,0 0 0,0 1-1,0-1 1,0 0 0,1 0 0,-1 0-1,0 0 1,0 0 0,0 0-1,0 0 1,0 0 0,1 1-1,-1-1 1,0 0 0,0 0-1,0 0 1,0 0 0,1 0 0,-1 0-1,0 0 1,0 0 0,0 0-1,0 0 1,0 0 0,1 0-1,-1 0 1,0 0 0,0 0 0,0 0-1,0 0 1,1 0 0,-1-1-1,0 1 1,0 0 0,0 0-1,0 0 1,0 0 0,1 0-1,-1 0 1,0 0 0,0 0 0,0-1-1,0 1 1,0 0 0,0 0-1,0 0 1,0 0 0,1 0-1,-1-1 1,0 1 0,0 0 0,0 0-1,0 0 1,0 0 0,0-1-1,1-16 508,-2 13-521,1-1 0,-1 1 0,1 0 0,-1 0 1,-1-1-1,1 1 0,-3-4 0,-19-23-143,-2 1 0,-2 1 1,0 1-1,-2 2 0,-1 1 0,-33-22 0,63 47 177,-1 0-1,1 0 1,0-1-1,0 1 1,-1 0-1,1 0 1,0 0 0,0-1-1,-1 1 1,1 0-1,0 0 1,-1 0-1,1 0 1,0 0-1,-1-1 1,1 1-1,0 0 1,-1 0-1,1 0 1,0 0-1,-1 0 1,1 0-1,0 0 1,-1 0 0,1 0-1,0 1 1,-1-1-1,1 0 1,0 0-1,-1 0 1,1 0-1,0 0 1,-1 1-1,1-1 1,0 0-1,-1 0 1,1 0-1,0 1 1,0-1-1,-1 0 1,1 0-1,0 1 1,0-1 0,0 0-1,0 1 1,-1-1-1,1 0 1,0 0-1,0 1 1,0-1-1,0 0 1,0 1-1,0-1 1,0 1-1,0-1 1,0 0-1,0 1 1,0 25-431,0-18 600,1 2-192,1 1 0,0 0 0,0-1 0,1 1 0,0-1 0,1 0 0,0 0 0,0 0 0,1 0 0,8 11 1,-5-8 3,0 1 0,-2 1 0,9 23 0,-16-46 7,0-1 1,0 0-1,1 1 0,2-12 1,-2 7 36,1 0 1,-4-25 0,0 21-48,-2 0 0,0 0 0,-1 1 0,-1 0 1,0 0-1,-1 1 0,-1 0 0,0 0 1,-1 1-1,-1 0 0,-22-22 0,33 36-21,0 0 0,0-1 0,0 1-1,0 0 1,0 0 0,0-1-1,0 1 1,-1 0 0,1 0 0,0 0-1,0-1 1,0 1 0,0 0 0,-1 0-1,1 0 1,0 0 0,0 0 0,-1-1-1,1 1 1,0 0 0,0 0-1,0 0 1,-1 0 0,1 0 0,0 0-1,0 0 1,-1 0 0,1 0 0,0 0-1,0 0 1,-1 0 0,1 0 0,0 0-1,0 0 1,-1 0 0,1 0-1,0 0 1,0 0 0,-1 0 0,1 0-1,0 1 1,0-1 0,0 0 0,-1 0-1,1 0 1,0 0 0,0 0 0,0 1-1,-1-1 1,1 0 0,0 0-1,0 0 1,0 1 0,0-1 0,0 17-116,7 0 116,0 1 0,1-1 0,0-1 0,2 1 0,0-1 0,12 14 1,11 20 16,-11-14 11,2-1 0,1 0 0,2-2 1,48 48-1,-73-80-29,0 1 1,-1-1-1,1 1 1,0-1 0,0 0-1,0 0 1,-1 0 0,1 0-1,0 0 1,1 0-1,-1-1 1,0 1 0,0-1-1,3 1 1,-4-1-42,7-14-86,9-43 203,3 1 0,52-101 0,-65 145-68,-1 0 0,0 0 0,-1 0 0,-1-1 0,0 0 0,0 0 0,-2 0 0,1 0 0,0-15 0,-4 27 85,0 0 0,0 0 0,0 0-1,0 0 1,0 0 0,0 0 0,0 0 0,-1 1 0,1-1 0,0 1-1,0-1 1,0 1 0,-1-1 0,1 1 0,0-1 0,-1 1 0,1 0-1,0 0 1,-1 0 0,1 0 0,0 0 0,-1 0 0,-1 0 0,-50 0-249,40 0 340,-250 0-31,262 0-229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5:27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2273,'0'0'6264,"-1"0"-6247,1 0 0,-1 0 0,1 0 0,-1 1-1,1-1 1,-1 0 0,1 0 0,0 1 0,-1-1 0,1 0-1,0 1 1,-1-1 0,1 1 0,0-1 0,-1 0 0,1 1 0,0-1-1,0 1 1,-1-1 0,1 1 0,0-1 0,0 1 0,0-1-1,0 0 1,0 1 0,-1-1 0,1 1 0,0-1 0,0 1-1,0-1 1,1 2 0,-1 277 1277,15-280-5520,-7-6 2092,-3-3-723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5:28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9 4482,'0'0'3423,"-1"-1"-3322,-2-4-109,3 4 104,28 1 176,-10 0-118,-13-1-120,0 1 1,0-1 0,0 1-1,0 0 1,0 1 0,-1-1-1,1 1 1,0 0-1,0 0 1,0 0 0,-1 1-1,1 0 1,-1-1-1,1 2 1,-1-1 0,0 0-1,6 6 1,49 53 497,42 39-226,-95-92-276,0-1 0,-1 1 0,0 1 1,0-1-1,-1 1 0,0-1 1,5 18-1,-1-5 29,-1-3-14,-2-1 0,0 1 0,-1 0 0,-1 0 0,-1 1 0,0-1 0,-1 27 0,-1-27-39,1-15 24,0 0 1,-1 0 0,0 0-1,1 0 1,-1 0 0,0 0-1,-1 0 1,1 0 0,0 0-1,-1 0 1,0 1 0,0-1-1,0-1 1,0 1 0,0 0-1,0 0 1,-1 0 0,1-1-1,-1 1 1,0 0 0,-4 3 0,-22 14 61,20-13 22,0-1 0,0 0-1,0 0 1,-1-1 0,0 0 0,0-1 0,-1 0 0,1 0-1,-1-1 1,0 0 0,0-1 0,0 0 0,-12 1 0,-181-3 1129,203 0-1206,0-2-1294,0 2 1038,0-1 1,-1 0 0,1 1 0,0-1-1,0 1 1,0-1 0,0 1 0,0-1-1,-1 1 1,1-1 0,0 1 0,0-1-1,-1 1 1,1 0 0,0-1 0,-1 1-1,1-1 1,0 1 0,-1 0 0,1-1-1,-1 1 1,1 0 0,-1-1 0,1 1-1,-1 0 1,1 0 0,-1-1 0,-11 0-5214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5:29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12 3922,'0'0'3762,"0"-1"-3695,-1 1 0,1 0 0,0-1 0,0 1 0,0-1 0,0 1 1,0-1-1,0 1 0,0-1 0,0 1 0,0-1 0,0 1 1,0-1-1,1 1 0,-1-1 0,0 1 0,0 0 0,0-1 1,1 1-1,-1-1 0,0 1 0,1-1 0,27 0-250,41 3 193,-68-2-5,0 1-1,1-1 1,-1 1 0,0 0 0,0 0 0,1-1-1,-1 1 1,0 0 0,0 0 0,0 0 0,0 0-1,0 1 1,0-1 0,0 0 0,-1 0 0,1 0-1,0 1 1,-1-1 0,1 0 0,-1 1 0,1-1-1,0 3 1,5 31 229,-4-4 40,-1 0 0,-4 33 0,2-61-246,0 1 0,0-1 0,0 1 0,-1-1 0,0 1 0,0-1 0,0 0 0,0 0 0,0 0 0,-1 0 0,1-1 0,-1 1 0,0 0 0,1-1 0,-1 0 0,0 0 0,-1 0 0,1 0 0,0 0 0,-5 1 0,-4 3 2,-1-1-1,0 0 1,0-1-1,-18 3 1,47-9-73,-1 1 1,1 1-1,19 2 1,-27-2 42,-1 1-1,0 0 1,1 0 0,-1 1 0,0 0-1,0 0 1,0 1 0,0 0-1,0 0 1,-1 0 0,9 7 0,-13-8 6,-1-1 0,0 1 0,1 0 0,-1 0 0,0 0 0,0 0 0,-1 0 0,1 0 1,0 0-1,-1 0 0,1 0 0,-1 0 0,1 4 0,-1 33 207,0-26-61,0-5-92,-1 0 1,0-1-1,-1 1 0,0 0 0,0-1 0,-1 1 0,0-1 0,0 0 0,0 0 0,-1 0 0,0 0 0,-1-1 0,1 1 0,-1-1 0,-1 0 0,1-1 0,-11 9 0,8-7-42,-1 0 0,0-1-1,0 0 1,0-1 0,-1 0 0,0 0 0,0-1 0,0 0 0,0-1-1,-1 0 1,1-1 0,-18 2 0,17-4-149,-5 1-1116,1 0 1,-1-1-1,-29-4 1,15-8-4391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1:36.7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44 17,'-8'0,"-9"-7,-2-2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4.7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119 746 4994,'0'0'1945,"2"-28"-1187,6-93-161,-5-123 479,-4 147-882,0 80-152,-2 0 0,0 0 0,0 0-1,-2 0 1,0 1 0,-1 0 0,-1 0-1,0 0 1,-1 1 0,-1 0-1,0 0 1,-1 1 0,-13-14 0,22 27 21,0 0 47,0-1 0,0 1 1,0-1-1,0 1 0,-1 0 0,1 0 0,-1-1 1,1 1-1,-1 0 0,1 0 0,-1 0 1,1 0-1,-1 1 0,0-1 0,1 0 0,-4 0 708,4 8-808,0 0 0,0 1 0,1-1 0,0 0 0,1 9 0,1 10-9,-1 10 63,2 0 1,2-1-1,1 1 0,20 63 1,-8-47 191,2-1 1,40 74-1,-56-118-244,-3-4-9,0 0 0,0-1 0,0 0-1,1 1 1,-1-1 0,0 0 0,1 1 0,-1-1 0,1 0 0,0 0-1,0 0 1,0-1 0,0 1 0,0 0 0,0-1 0,0 1 0,1-1-1,-1 0 1,0 0 0,1 0 0,3 1 0,-5-2-43,-1-2 58,11-52 45,21-78 5,-32 130-71,1 1-1,-1 0 1,0 0 0,1-1 0,-1 1-1,1 0 1,-1 0 0,1 0-1,-1 0 1,1 0 0,0-1-1,0 1 1,-1 0 0,1 1-1,0-1 1,0 0 0,0 0-1,0 0 1,0 0 0,0 1-1,0-1 1,0 1 0,1-1-1,-1 1 1,0-1 0,0 1-1,0-1 1,1 1 0,-1 0-1,0 0 1,1 0 0,-1 0-1,0 0 1,0 0 0,1 0 0,-1 0-1,0 0 1,0 0 0,1 1-1,0 0 1,2 0 0,0 1-1,0 0 1,0 0-1,-1 1 1,1-1 0,-1 1-1,0 0 1,0 0-1,0 0 1,4 5 0,56 78 74,-32-40 297,66 71 1,-96-116-370,0 0-1,-1 0 0,1 0 1,0 0-1,0-1 1,0 1-1,0 0 1,0 0-1,0-1 1,0 1-1,0-1 0,0 1 1,0-1-1,1 1 1,-1-1-1,0 1 1,0-1-1,0 0 1,1 0-1,1 0 0,-2 0-20,-1-1 0,1 1 0,0 0 0,0-1 0,-1 0 0,1 1 0,0-1 0,-1 1 0,1-1-1,0 0 1,-1 1 0,1-1 0,-1 0 0,1 0 0,-1 1 0,0-1 0,1 0 0,-1 0 0,0 0 0,1 0-1,-1-1 1,2-8-543,-1 0-1,1-1 0,-2-18 0,0 18-320,1-33-2959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5:31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109 405 1409,'0'0'2075,"-25"-7"3541,11-14-3918,11 19-1651,1-1-1,0 1 1,0-1-1,1 0 0,-1 0 1,1 1-1,-1-1 1,1 0-1,0 0 1,0 0-1,0-1 1,0 1-1,1 0 0,-1 0 1,1-6-1,-4-257 360,4 265-318,-3-19 769,4 19-852,-1 0 1,0 0-1,0-1 1,0 1-1,0 0 1,-1-1-1,1 1 1,0 0-1,-1 0 1,1 0-1,0-1 1,-1 1-1,1 0 1,-1 0-1,0 0 1,1 0-1,-1 0 1,0 0-1,0 0 1,0 0-1,0 0 1,0 0-1,0 0 1,0 1-1,0-1 1,0 0-1,-2 0 1,-1-4 34,1 3-1574,-4 2-3380,-3 0-1244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6:44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2803 397 5234,'0'0'10032,"1"0"-9952,-1 0 0,0 0 0,0 0 0,0 0 1,0 0-1,0 0 0,0 0 0,0 0 0,1 0 1,-1 0-1,0 0 0,0 0 0,0 0 0,0 0 1,0 0-1,1 0 0,-1 0 0,0 0 0,0 0 1,0 0-1,0 0 0,0 0 0,1 0 0,-1 0 1,0 0-1,0 0 0,0 0 0,0 0 0,0 0 1,0 0-1,0 0 0,1 0 0,-1 0 0,0 0 1,0-1-1,0 1 0,0 0 0,0 0 0,0 0 1,0 0-1,0 0 0,0 0 0,0-1 0,1 1 1,-1 0-1,0 0 0,0 0 0,0 0 0,0 0 1,0 0-1,0-1 0,0 1 0,0 0 0,0 0 1,0 0-1,0 0 0,0 0 0,0-1 0,0 1 1,-1 0-1,1 0 0,0 0 0,0 0 0,0 0 1,0-1-1,-121-55-18,-11-5 41,103 46-7,-1 2 0,0 1 0,-42-11 0,46 15-61,1-2 0,-35-18 0,36 16-12,-1 1 0,-43-13 0,-16 2 175,-172-40 60,198 51-277,0 3-1,-87-1 0,-9 6-2,58 0-7,0 4 0,-112 15 0,131-1-1,0 4-1,-87 34 1,118-36 9,0 3-1,1 1 0,1 3 1,1 1-1,2 2 1,0 2-1,2 2 0,1 1 1,-47 52-1,47-42 7,16-22 9,2 2 1,0 0 0,2 2-1,0 0 1,2 1-1,-21 41 1,30-47-38,1-1 1,1 1-1,0 0 1,-4 36-1,5 78-145,4-111 173,1-14 15,0 0 0,1 0 0,0 1 0,0-1 0,0 0 0,1-1 0,0 1 0,1 0 0,0-1 0,0 0 0,1 0 0,0 0 0,0 0 0,0-1 0,1 0 0,8 7 0,4 4-3,2-2 1,0 0 0,1-1 0,25 13 0,-27-17-4,0-1 0,1-1 0,0-1 1,37 7-1,82 5 66,-88-13-62,78 10 8,231 15 34,-229-33-39,-34-1-2,0 4 1,138 21 0,-34-1-18,-131-17-8,85 17 0,-86-10 36,1-4 0,134-3 0,-142-4 11,26 2-27,104-5 44,-171 0-32,-1-1 1,0-1-1,0-1 0,-1 0 1,25-12-1,90-52 39,-130 68-45,25-14 13,0-2 0,-1 0 1,0-2-1,-2-1 0,0-1 1,36-41-1,-55 53 1,-1 1-1,0-1 1,0 0-1,-1-1 1,0 1 0,-1-1-1,0 0 1,3-13 0,-3 2 24,-1 0 0,-1 0 0,0-29 0,-2 18-30,1 19 23,-1-1 0,0 1 0,-1-1 0,0 1 0,-1 0 0,-1-1 0,-7-21 0,1 19 75,0 0 1,-1 1-1,-1 0 1,-1 1-1,0 0 1,0 1-1,-2 1 0,1 0 1,-30-21-1,28 24-21,0 0-1,-1 1 0,0 0 1,0 1-1,-1 1 1,-34-9-1,-111-17 66,151 31-128,-451-69 395,391 64-1330,-1 6-7245,61 1 6061,-28 0-8188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6:45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2173 9588,'0'0'6465,"20"-42"-6156,-17 36-275,41-87 657,105-157 1,45-22-331,85-125-152,-25-13 0,-214 335-42,-2-2-1,-4-1 1,-3-1 0,-4-2 0,29-140-1,-54 200 209,0-1-1,0-25 0,-2 46-40,-4 20-185,-25 62-232,8-26 46,3 2 0,-21 109 0,33-124 8,2 0 1,2 0 0,1 0-1,8 62 1,-6-97 18,1-1 0,0 1 1,0 0-1,0-1 0,0 0 0,1 1 0,0-1 0,1 0 0,-1 0 1,1-1-1,1 1 0,-1-1 0,0 0 0,1 0 0,0 0 0,1-1 0,-1 0 1,1 0-1,-1 0 0,1-1 0,7 4 0,0-2-71,0 0 0,1-1-1,0-1 1,0 0 0,0 0-1,1-1 1,-1-1 0,0-1 0,15-1-1,-15 0 9,0-2 0,0 1-1,-1-2 1,1 0 0,-1 0-1,0-2 1,0 1-1,-1-2 1,0 1 0,0-2-1,0 1 1,16-16 0,1-3-183,0-1 0,-2-2 0,29-40 0,-26 30-87,-2-1-1,28-54 0,-47 77 312,-1 0 0,-1-1 0,0 0-1,-2 0 1,0 0 0,-1-1 0,0 0 0,0-36 0,-4 55 65,0 0 0,0 0 0,-1 0 0,1 0 0,0-1 0,0 1 1,-1 0-1,1 0 0,0 0 0,0 0 0,-1 0 0,1 0 0,0 0 0,-1 0 0,1 0 0,0 0 0,0 0 1,-1 0-1,1 0 0,0 0 0,0 0 0,-1 0 0,1 0 0,0 0 0,-1 0 0,1 0 0,0 0 0,0 0 1,-1 0-1,1 1 0,0-1 0,0 0 0,0 0 0,-1 0 0,1 0 0,0 1 0,0-1 0,0 0 1,-1 0-1,1 1 0,0-1 0,0 0 0,0 0 0,0 1 0,0-1 0,-1 0 0,-5 8 27,0 0-1,1 0 0,-1 0 1,1 1-1,1-1 1,-6 15-1,-18 60 67,28-81-121,-5 19 49,1 0 0,0 0 0,2 1-1,1-1 1,3 42 0,-2-59-65,0 0 1,1 0-1,0 0 0,-1-1 0,2 1 1,-1 0-1,0 0 0,1-1 0,0 1 1,-1-1-1,1 1 0,1-1 0,-1 0 1,0 0-1,1 0 0,0 0 0,0 0 1,-1-1-1,2 1 0,5 3 0,-2-2-706,1 0 0,-1 0 0,1-1 0,0 0-1,0-1 1,0 0 0,1 0 0,14 1 0,14-2-9464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6:46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0 550 10837,'124'-225'-107,"-101"184"-156,2 2 1,2 1-1,1 1 0,2 1 0,60-55 1,-79 80 315,-9 8 68,0 1-1,0-1 1,0 1-1,1-1 1,0 1 0,-1 0-1,1 0 1,0 0-1,0 0 1,0 1-1,0-1 1,0 1 0,0 0-1,6-2 1,-4 23 1250,1 55 294,-6 105 1,-2-74-1094,2-33-473,0-73-98,0 1 1,0-1-1,1 0 1,-1 1-1,0-1 1,0 0-1,0 0 1,1 1-1,-1-1 1,0 0-1,0 0 1,1 1-1,-1-1 1,0 0-1,0 0 1,1 0-1,-1 0 0,0 1 1,1-1-1,-1 0 1,0 0-1,0 0 1,1 0-1,-1 0 1,0 0-1,1 0 1,-1 0-1,0 0 1,1 0-1,-1 0 1,0 0-1,1 0 1,-1 0-1,0 0 1,1 0-1,0 0 1,14-4-1,-8 0 17,0 0 0,-1-1-1,0 0 1,0 0 0,0 0 0,-1 0 0,1-1 0,-1 0 0,4-8-1,4-1-3,55-71 20,-35 42-218,1 2 0,3 1 0,49-42 0,-82 79 178,-3 3 22,0 0-1,-1 0 1,1 1 0,0-1 0,0 0 0,0 1 0,0-1 0,0 1 0,0-1 0,0 1 0,0 0 0,0-1 0,0 1 0,0 0 0,0-1-1,1 1 1,-2 18 574,0 158 880,17-175-1590,-8-2 55,1-1-1,-1 0 1,0-1 0,1 0-1,-1 0 1,-1-1 0,1 0-1,0-1 1,-1 0 0,0 0-1,13-12 1,16-7-183,-10 6 68,46-26-247,-65 40 409,1 0 1,-1 0 0,1 1-1,0 0 1,0 0 0,13-1-1,-20 3 43,0 1-1,-1 0 0,1 0 1,0 0-1,0 0 0,0 0 1,0 0-1,-1 0 0,1 1 1,0-1-1,0 1 1,-1-1-1,1 1 0,0 0 1,-1 0-1,1 0 0,0 0 1,-1 0-1,1 0 0,-1 0 1,0 0-1,1 0 1,-1 1-1,0-1 0,0 1 1,0-1-1,0 1 0,1 1 1,1 4 105,-1 0 0,0 0 0,0 0 0,0 0 0,0 14 1,1 2 123,5 42 103,-7-46-440,1 0 1,1 0-1,8 29 1,0-27-2308,-3-14-2274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6:46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1 185 5282,'0'0'10741,"204"-83"-10405,-120 65-159,13 3-65,-1 1-96,0 3 0,0 0-16,-7-3-272,-17 3-1041,-20 7-384,-32 1-1552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6:47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 12134,'0'0'5058,"233"-21"-5058,-149-1-160,4-7-1377,-7-14-1776,-17 3-6292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6:47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349 272 8452,'0'0'5437,"-18"-4"-5063,-61-13-49,74 16-295,1 0 0,0 1 1,-1 0-1,1 0 0,0 0 0,-1 0 1,1 1-1,0 0 0,-1 0 0,1 0 0,0 0 1,0 0-1,0 1 0,0 0 0,0 0 0,0 0 1,0 0-1,1 1 0,-1 0 0,1-1 1,0 1-1,0 0 0,0 1 0,0-1 0,-3 5 1,-5 4 37,-4 4-3,0 1 0,1 1-1,0 1 1,2 0 0,-20 40 0,25-45-55,2 1-1,0 0 1,0 1 0,1-1-1,1 1 1,1 0-1,0 0 1,1 0 0,1 20-1,0-34-8,0-1-1,1 1 1,-1 0-1,0 0 0,1 0 1,0 0-1,-1 0 1,1-1-1,0 1 0,0 0 1,0 0-1,0-1 1,0 1-1,0-1 0,0 1 1,1-1-1,-1 0 1,3 2-1,-1 0 1,0-1-1,1 0 1,0-1 0,-1 1-1,1-1 1,0 1 0,0-1-1,6 1 1,9 0-12,-1-1 1,1-1-1,22-2 0,-25 2-13,1-2 5,-1 0 1,0-1 0,0-1-1,-1 0 1,1-1-1,-1-1 1,0 0-1,25-15 1,-14 5-90,-1-1 0,-1-1 0,42-41 0,-55 48 67,-1 0-1,0-1 0,0-1 0,-1 1 0,-1-2 1,-1 1-1,0-1 0,0 0 0,-1 0 0,-1-1 1,-1 0-1,0 0 0,0 0 0,-2 0 0,0 0 1,-1-1-1,0-16 0,-1 12 41,0 1 10,0 0 1,-5-32-1,4 45 24,-1 0 0,1 1-1,-1-1 1,-1 0-1,1 1 1,-1-1-1,0 1 1,0 0 0,0 0-1,-1 0 1,1 0-1,-8-6 1,3 4 57,-1 0-1,1 1 1,-1 0 0,0 0 0,0 1-1,-1 0 1,0 1 0,0 0 0,0 1-1,0 0 1,-14-3 0,16 5-81,1 0 1,-1 0-1,0 1 1,0 0-1,0 1 1,0-1-1,0 1 1,0 1-1,1 0 1,-1 0-1,1 0 0,-1 1 1,1 0-1,0 0 1,0 1-1,-7 5 1,1 1-64,2 0 1,-1 1-1,1 0 1,1 0-1,0 1 0,1 1 1,0 0-1,1 0 1,0 1-1,1 0 1,1 0-1,0 1 0,-6 23 1,8-21-1242,1 0-1,0 0 1,0 34 0,3-22-4985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6:48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0 10629,'0'0'912,"-84"199"1377,48-134-1056,8-7-1089,12-15-112,4-14-32,12-18-832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6:48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474 0 12246,'0'0'4954,"0"3"-4775,-8 164 685,8-164-865,0 0 0,1 0 0,-1 0 1,1 0-1,0 0 0,-1 0 0,1-1 0,1 1 0,-1 0 0,0 0 1,1-1-1,-1 1 0,1-1 0,0 1 0,0-1 0,4 4 1,3 2-11,0-1 0,0-1 1,13 8-1,-1-1 4,0 1 10,0 0 0,-1 2-1,32 31 1,-47-41-2,1 1-1,-1 0 1,0 0-1,-1 0 1,1 0-1,-1 1 1,-1-1-1,0 1 0,0 0 1,0 0-1,-1 0 1,0 1-1,-1-1 1,0 0-1,1 12 1,-2-12 11,-1-1 1,1 1-1,-1-1 1,0 0-1,-1 1 1,0-1-1,0 0 1,-1 0-1,1 0 1,-1 0-1,-1-1 1,1 1-1,-1-1 1,-1 0-1,1 0 1,-1 0-1,0-1 0,0 1 1,-1-1-1,1-1 1,-7 5-1,-15 12 188,0-1-1,-2-2 1,0-1 0,0-1-1,-40 15 1,51-24-229,-1-1 1,0 0 0,0-2-1,0 0 1,0-1 0,-1-1-1,0-1 1,1 0 0,-1-2 0,-29-4-1,40 3-411,-1-1 1,1 0-1,-1-1 0,1 0 1,0-1-1,1 0 0,-1 0 0,1-1 1,0 0-1,0 0 0,1-1 0,0 0 1,0 0-1,1-1 0,-1 0 1,-4-9-1,-47-77-10082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6:48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1 159 11221,'0'0'5122,"236"-94"-4257,-136 65-769,5 4-96,-1 14-864,-24 11-2466,-36 0-4257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5.1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1 174 10117,'0'0'4546,"15"-30"-4546,10 10 0,-3-2 16,3-1 32,0 4-48,0 2 0,0 6 0,-4-1-80,4 1-673,-3 6-1184,-6 2-544,-7 3-1793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6:49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1177 14535,'0'0'1128,"38"-44"-472,241-285-151,-86 79-866,-166 209 277,-2 0 0,-2-2-1,-2-1 1,23-67 0,-37 83 64,-1 0 1,-1 0-1,-2-1 1,0 1-1,-3-40 1,0 66 36,1-1 0,-1 0 0,0 0 1,0 1-1,-1-1 0,1 0 0,0 1 1,-1-1-1,0 0 0,1 1 0,-1-1 1,0 1-1,-1-1 0,1 1 0,0-1 1,-1 1-1,1 0 0,-1 0 0,-2-3 1,0 3 1,1 0 1,-1 1-1,0-1 1,0 1 0,0 0-1,0 0 1,1 0 0,-1 1-1,0-1 1,0 1 0,0 0-1,-5 1 1,4 0-22,0 0 1,0 0-1,0 1 1,0-1-1,0 1 1,0 0-1,0 1 1,1-1-1,0 1 1,-1 0-1,1 0 1,0 0-1,0 1 1,0-1-1,1 1 1,-1 0-1,-4 8 1,-9 11 9,-26 48 0,40-65 0,-14 25 143,2 1-1,2 1 1,0 0-1,3 1 1,0 0-1,2 0 1,2 1-1,1 0 0,0 53 1,5-60-117,-1-15-2,1-1 1,0 1 0,1 0-1,3 14 1,-3-24-31,0 1 0,0-1-1,0 0 1,0 0 0,1 1 0,-1-1 0,1 0 0,0-1 0,0 1 0,0 0 0,0 0 0,0-1-1,1 0 1,-1 1 0,1-1 0,0 0 0,0 0 0,0 0 0,6 2 0,4 1-61,0-2 0,1 0 0,0-1 0,0 0 0,-1-1 0,1-1-1,0 0 1,15-2 0,10 1-268,75-10-383,-113 12 708,0-1 0,1 0 0,-1 1 1,0-1-1,0 1 0,0 0 0,0-1 0,0 1 0,0 0 0,0-1 1,0 1-1,0 0 0,0 0 0,-1 0 0,1 0 0,0 0 0,0 0 1,-1 0-1,1 0 0,-1 0 0,1 0 0,-1 1 0,1 1 0,11 38 38,-7-24 2,4 13 22,30 80 419,-33-97-425,0 1 1,2-1-1,-1 0 0,1 0 0,15 16 1,-21-26-179,0 0-1,1-1 1,-1 1 0,1-1 0,0 0 0,0 0 0,0 0 0,0 0 0,0 0 0,0-1 0,0 1-1,1-1 1,-1 0 0,0 0 0,1 0 0,-1-1 0,1 1 0,-1-1 0,1 0 0,-1 1-1,1-2 1,0 1 0,-1 0 0,7-2 0,18-13-4403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6:49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13238,'0'0'4642,"213"11"-4674,-165-7-528,-12-1-1601,-20 4-2673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6:50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1 365 14054,'0'0'8786,"31"-34"-8714,105-112-115,-12 29-218,-78 77-110,-39 31 290,-6 8 69,0 0 0,0-1 0,0 1 0,1 0 0,-1 0 0,0-1-1,0 1 1,1 0 0,-1 0 0,1 0 0,-1 1 0,1-1 0,-1 0 0,1 0-1,-1 1 1,1-1 0,2 0 0,-2 1-17,-2 13-283,-1 4 252,-1-1 1,0 1-1,-1-1 1,-1 1 0,-9 22-1,-38 85 131,27-70-92,7-14-2,-81 219-248,95-247-68,2-9 67,1-1 0,0 0 0,-1 1 0,0-1 0,1 0 0,-1 1 1,0-1-1,0 0 0,0 0 0,-1 0 0,1 0 0,0 0 0,-1 0 0,1 0 0,-4 2 0,-7-1-6109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6:54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 2513,'0'0'12446,"0"19"-11064,0-17-1372,1 61 439,-3 1 1,-18 111-1,-17-14-187,-22 122 78,47-208-265,-3 142 0,15-215-75,0 0-1,0-1 0,1 1 1,-1-1-1,1 1 1,-1 0-1,1-1 0,0 1 1,-1-1-1,1 1 1,0-1-1,0 1 0,0-1 1,0 0-1,0 0 1,1 1-1,-1-1 0,0 0 1,0 0-1,1 0 1,-1 0-1,1 0 0,-1-1 1,1 1-1,-1 0 1,1-1-1,-1 1 0,1-1 1,0 1-1,-1-1 1,3 0-1,9 2 11,-1 0 1,1-1-1,16-1 1,-10 0 1,294 2 685,-163-3-621,-150 1-516,0-22-4992,0 8 1137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6:56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8 614 9476,'0'0'7598,"-8"3"-7181,8-3-419,0 0 0,1 0 0,-1 0 0,0 0 0,0 0 0,0 0 0,0 0 0,0 0 0,0 0 0,0 0 0,0 0 0,0 0 0,1 0 0,-1 0 0,0 0 0,0 0 0,0 1 0,0-1 0,0 0 0,0 0 0,0 0 0,0 0 0,0 0 0,0 0 0,0 0 0,0 0 0,0 0 0,0 1 0,0-1 0,0 0 0,0 0 0,0 0 0,0 0 0,0 0 0,0 0 0,0 0 0,0 1 0,0-1 0,0 0 0,0 0 0,0 0 0,0 0 0,0 0 0,0 0 0,0 0 0,0 0 0,0 0 0,0 1 0,0-1 0,-1 0 0,1 0 0,0 0 0,0 0 0,0 0 0,0 0 0,34 5 51,0-2-1,0-2 1,40-3 0,-54 2-26,-3-2 4,1 0 0,0-2 0,-1 0 0,0 0 0,0-2 0,0 0 0,-1-1 0,0 0 0,0-2 0,-1 0 0,0 0 0,21-19 0,-19 14-37,-1 0 1,0-1-1,-1-1 0,-1 0 0,-1-1 0,0-1 0,-1 0 1,-1-1-1,-1 0 0,8-20 0,-13 24-68,0 1 0,-1-1 1,-1 1-1,0-1 0,-1 0 0,-1 0 0,0-1 0,-1 1 0,-1 0 1,-3-20-1,3 30 74,-2 1 0,1-1 0,-1 1 0,1-1 0,-1 1 0,0 0 0,-1 0 1,1 0-1,-1 1 0,0-1 0,1 1 0,-2 0 0,1 0 0,0 0 0,-1 0 0,1 1 0,-7-3 0,-3-1 3,0 0-1,0 1 0,0 1 0,-27-5 0,31 8 1,-41-4 15,49 4-19,-1 1 0,1 0 0,-1 1-1,1-1 1,-1 0 0,1 1 0,-1-1 0,1 1-1,0 0 1,-1 0 0,1 0 0,0 0 0,0 0 0,-1 0-1,1 1 1,-4 3 0,0 4-6,-1 1 0,1 0 1,1 1-1,0-1 0,0 1 0,1 0 0,-4 19 0,1 0-12,-6 55 0,11 66 86,2-94-28,0-45-18,1 0-1,0 0 1,0 0-1,1-1 1,0 1-1,8 19 1,-9-27-20,1 0 0,0 0 0,0-1 0,0 1 0,0-1 0,0 0 0,1 0 0,-1 0 0,1 0 0,0 0 1,0 0-1,0-1 0,0 1 0,0-1 0,1 0 0,-1 0 0,1 0 0,0 0 0,-1-1 0,1 1 0,0-1 1,0 0-1,6 1 0,-5-2 0,1 1 1,0-1 0,0 0-1,-1 0 1,1-1 0,0 0-1,0 0 1,-1 0-1,1-1 1,-1 0 0,1 0-1,-1 0 1,0 0 0,1-1-1,-1 0 1,-1 0 0,1-1-1,6-4 1,2-6 14,0 0 0,-1-1 0,0 0-1,11-20 1,-10 15-26,116-188-194,-124 200 205,-4 6-1,0 0 0,0 0 0,0 0 0,0 0 0,1 1 0,-1-1 0,1 0 0,-1 1 0,1-1 0,0 1 0,2-2 0,1 23-247,-2-6 239,1 0 1,0-1-1,1 1 0,0-1 1,12 20-1,-15-29 12,1-1 0,-1 1 0,1 0 0,0-1 0,0 0 0,1 1 0,-1-1 0,1-1 0,-1 1 0,1 0 0,0-1 0,0 0 0,0 0 1,0 0-1,1 0 0,-1-1 0,0 0 0,1 0 0,-1 0 0,1 0 0,-1-1 0,7 1 0,-1-1 5,0 1 1,0-2 0,0 1 0,0-1-1,0-1 1,0 0 0,0 0-1,0-1 1,-1-1 0,1 1-1,-1-1 1,0-1 0,0 0-1,11-8 1,71-73 7,-89 86-20,1-1 0,-1 1 0,1-1 0,-1 1-1,1 0 1,-1 0 0,0 0 0,1 0 0,3 1-1,3 0-21,20 0 26,52 11-1,5 0 30,-29-8-9,-1-2 1,112-10-1,-151 6-29,-1 0-1,0-2 1,0 0-1,0 0 0,0-2 1,-1 0-1,0 0 1,0-2-1,-1 0 1,0 0-1,0-2 0,-1 1 1,0-2-1,22-23 1,-29 26 23,0 0 0,-1 0 1,0 0-1,0-1 0,-1 0 1,0 0-1,-1 0 0,0-1 0,0 1 1,-1-1-1,0 1 0,-1-1 1,0 0-1,0 0 0,-1 0 1,-2-14-1,2 22-2,-1 1 1,0-1 0,1 1-1,-1-1 1,0 1 0,0-1-1,0 1 1,0-1-1,0 1 1,0 0 0,0 0-1,-1 0 1,1-1 0,0 1-1,-1 0 1,1 1-1,0-1 1,-1 0 0,0 0-1,1 1 1,-1-1 0,1 0-1,-1 1 1,0 0-1,1-1 1,-4 1 0,-50-3 198,43 3-193,8 1-20,-1 0 0,0 0 0,1 0 0,-1 1 0,1-1 0,-1 1 1,1 0-1,0 0 0,0 1 0,0-1 0,0 1 0,0 0 0,1 0 0,-1 0 1,1 1-1,0-1 0,0 1 0,0-1 0,0 1 0,1 0 0,-1 0 0,-2 7 1,-4 8-4,0 1 1,1 1 0,-9 33-1,11-27 67,0 1-1,2 0 0,1 0 0,1 1 1,2 28-1,1-53-57,-1 0 1,0 0 0,1 0-1,0-1 1,0 1 0,0 0-1,0 0 1,1-1 0,-1 1-1,1-1 1,0 1 0,0-1-1,0 0 1,1 1 0,4 4-1,-2-4 1,0 0-1,0 0 1,0-1-1,0 0 1,1 0-1,-1 0 1,1 0-1,0-1 1,7 2-1,11 1-181,0-1 1,1-2-1,-1 0 0,27-1 0,-50-1 160,30 0-475,-7 1-914,0-1-1,0-1 0,0-1 0,0-1 0,43-12 1,-9-9-4872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6:57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294 762 7139,'0'0'2871,"4"-5"-2780,15-11 50,-14 11 2228,-7 5-2216,0-1 0,0 1 0,1 0 0,-1 0 1,0-1-1,0 1 0,0 0 0,0 0 0,1 1 0,-1-1 0,-4 1 0,-2 1 46,-3 0-173,0 0 1,0 1 0,0 0-1,1 1 1,0 0 0,-1 1 0,1 0-1,1 1 1,-1 0 0,-13 12-1,2-1 96,1 1-1,1 1 0,-23 30 1,35-39-98,0 1-1,0 0 1,1 0 0,0 1 0,1 0 0,1 0 0,0 0-1,0 0 1,1 1 0,1-1 0,0 1 0,1 0 0,0 0-1,2 20 1,-1-31-24,0 0 0,0-1 1,0 1-1,0 0 0,1 0 0,-1-1 0,1 1 0,-1 0 0,1-1 0,-1 1 1,1 0-1,0-1 0,0 1 0,0-1 0,0 1 0,0-1 0,0 0 0,0 1 1,0-1-1,1 0 0,-1 0 0,1 0 0,2 2 0,-1-1-2,1-1-1,0 0 1,-1 1-1,1-1 1,0-1-1,0 1 1,0 0-1,0-1 1,0 0-1,6 0 1,0-1-11,-1 0 0,1-1 0,-1 0 0,1 0 0,-1-1 0,0 0 0,0-1 0,16-8 0,-8-1-37,-1 0 1,0-1-1,-1-1 1,-1 0-1,21-28 1,55-97-513,-46 58 217,-3-2 0,-4-1 0,-4-2 0,-4-2 0,26-127-1,-48 174 903,-3-1-1,0-79 1,-4 110-34,-18 26 390,4 7-905,2 0 0,1 1 0,1 0 0,-14 45 0,-18 106 69,30-92 143,3 0 1,4 0-1,7 93 0,-2-166-212,0-1 0,1 1 0,0 0 0,0-1 0,1 1 0,0-1 0,1 0 0,0 0 0,0 0 0,0 0 0,1 0 0,0 0 0,0-1 0,0 0 0,1 0 0,0 0 0,0 0 0,1-1 0,0 0 0,-1 0 0,2-1 0,-1 1 0,0-1 0,1-1 0,0 1 0,0-1 0,0 0 0,0-1 0,1 0 0,7 2 0,5-1-15,0-1 0,30-1 0,-41-2-11,0 1 0,0-1 0,0-1-1,0 0 1,0 0 0,0-1 0,0 0 0,8-4 0,-3-2-37,-1 0 0,0-1-1,-1-1 1,0 0 0,-1 0 0,0-1 0,0-1 0,-1 0 0,-1 0 0,11-22 0,-5 8-94,-2-2 0,0 0 0,-2-1 1,11-46-1,-17 49 79,-2-1 1,-1-1 0,-1-37 0,-1 40 162,0 24 99,0 13 131,-10 135-463,0-13 245,10-3 295,-1-127-396,1 0 0,0 0 0,0 0 0,1 0 0,-1 0 0,1 0 0,-1 0 0,1 0 0,0-1 0,0 1 0,0 0 0,1 0 0,-1 0 0,1-1 0,-1 1 0,1-1 0,0 1 1,0-1-1,0 0 0,0 0 0,4 3 0,-2-2-6,1-1 1,0 0-1,0 0 1,0 0 0,1-1-1,-1 0 1,0 0 0,0 0-1,1 0 1,-1-1-1,8 0 1,-6 0-8,-1 0-1,0 0 1,1-1 0,-1 1-1,0-1 1,0-1 0,0 1-1,0-1 1,0 0 0,0 0-1,0-1 1,-1 0 0,1 0-1,-1 0 1,0-1 0,0 0-1,0 0 1,0 0 0,-1 0-1,1-1 1,4-7 0,9-9-156,-2-1-1,0-1 1,-2-1 0,0 0 0,-2-1 0,0 0 0,-2-1-1,-1 0 1,-1 0 0,7-42 0,-15 57 138,-2 135-136,1 69 465,1-189-291,0 0-1,0-1 1,0 1 0,1 0 0,0-1-1,-1 1 1,1 0 0,0-1 0,1 1 0,-1-1-1,1 1 1,-1-1 0,1 0 0,0 1-1,0-1 1,1 0 0,-1 0 0,1-1-1,-1 1 1,1 0 0,0-1 0,0 0-1,0 1 1,6 2 0,-1-2-15,-1-1 0,1 0 0,0-1 0,0 1 0,0-1 0,0-1 0,-1 0 0,1 0 0,0 0 0,0-1 0,8-2 0,-7 1-2,0 0 0,-1-1-1,1-1 1,-1 1 0,0-1 0,0-1-1,-1 1 1,1-1 0,-1-1-1,0 1 1,0-1 0,0 0-1,-1-1 1,7-9 0,10-14-116,39-67 0,-57 90 108,133-270-563,-121 239 557,-11 25 24,-3 6 7,0 0 0,0 0 0,1 1 0,-1-1 0,2 1 1,-1 0-1,7-7 0,-10 13-8,-1-1-1,1 1 1,0 0 0,0-1 0,0 1-1,-1 0 1,1 0 0,0-1 0,0 1-1,0 0 1,0 0 0,-1 0-1,1 0 1,0 0 0,0 0 0,0 1-1,0-1 1,0 0 0,-1 0 0,1 1-1,0-1 1,0 0 0,0 1-1,-1-1 1,1 0 0,0 1 0,-1 0-1,1-1 1,0 1 0,-1-1 0,1 1-1,-1 0 1,1-1 0,-1 1-1,1 0 1,-1-1 0,1 1 0,-1 0-1,0 0 1,1 1 0,17 33 68,-17-34-59,12 36 133,-2 1-1,-2-1 1,-1 2 0,-1-1 0,0 51 0,10 56 117,-16-137-246,1 0 1,0 0 0,0 0-1,0 0 1,1 0-1,1-1 1,5 11-1,-8-16-18,1 1 1,0-1-1,0 1 0,1-1 0,-1 0 0,0 0 1,1 0-1,0 0 0,-1 0 0,1-1 0,0 1 1,0-1-1,0 0 0,0 1 0,0-2 0,0 1 0,0 0 1,0 0-1,0-1 0,0 0 0,0 0 0,4 0 1,0 1-60,-1-1 1,1 0 0,0 0-1,0 0 1,-1-1 0,1 0 0,0-1-1,-1 1 1,1-1 0,-1-1-1,1 1 1,-1-1 0,0 0-1,9-7 1,155-134-2355,-120 98 1060,98-88 368,-142 130 1191,-1 0 0,2 0 0,-1 1 0,0-1-1,0 1 1,1 1 0,0-1 0,0 1 0,-1 0 0,1 1-1,0 0 1,0 0 0,0 0 0,11 1 0,-17 0-155,0 0 0,0 0 1,-1-1-1,1 1 1,0 0-1,0-1 0,0 1 1,-1 0-1,1-1 0,0 1 1,0-1-1,-1 1 0,1-1 1,-1 0-1,1 1 0,0-1 1,-1 0-1,1 1 1,-1-1-1,1 0 0,-1 0 1,0 1-1,1-1 0,-1 0 1,0 0-1,1 0 0,-1 0 1,0 1-1,0-2 1,3-26 2919,-7 27-2441,-11 1-347,9-1-183,-1 1-1,0 0 1,0 0-1,0 0 1,0 1-1,0 0 1,0 0-1,1 1 1,-1 0-1,0 0 1,1 1-1,-1-1 1,1 1-1,0 1 1,-6 3-1,2 3 13,0 1 0,0 0 0,1 0 0,0 1 0,1 0 0,1 0 0,-11 25 0,7-12 95,1 1 0,2 1 0,-6 30-1,9-36-54,2 1 0,1 0 0,0 0 0,2 0-1,4 40 1,-4-61-52,0 0 0,1 1 1,-1-1-1,1 0 0,-1 0 0,1 0 0,-1 0 0,1 0 1,0 0-1,0 0 0,-1 0 0,1 0 0,0 0 1,0 0-1,0-1 0,0 1 0,0 0 0,0 0 0,0-1 1,0 1-1,1-1 0,-1 1 0,0-1 0,0 0 0,0 1 1,2-1-1,35 2-134,-29-2 62,-3-1 19,1 0-1,-1 0 0,0 0 0,0-1 0,0 0 0,0 0 1,0-1-1,-1 0 0,1 0 0,-1 0 0,1 0 0,-1-1 1,0 0-1,0 0 0,-1 0 0,1-1 0,-1 0 1,0 0-1,5-9 0,9-12-437,-2-1 0,21-50 0,-25 52 26,27-76-877,-22 50 1148,-16 49 783,0 8-64,0 0-521,1 14 248,0 0 1,2 0-1,1 0 0,13 37 0,-16-52-214,1 0 0,-1 0 0,1 0 0,0-1 0,0 0 0,0 1-1,1-1 1,-1 0 0,1-1 0,0 1 0,0-1 0,0 1 0,1-1 0,-1 0 0,1-1-1,0 1 1,0-1 0,0 0 0,0 0 0,0-1 0,0 1 0,0-1 0,1 0 0,9 0-1,-11-1-36,10 1 46,-1 0 1,1-1-1,-1-1 0,25-4 0,-34 4-75,0-1 1,0 1-1,0-1 1,0 1-1,-1-1 1,1 0-1,-1-1 1,1 1-1,-1-1 1,0 1-1,1-1 1,-2 0-1,1 0 1,0-1-1,0 1 1,-1 0-1,0-1 1,0 0-1,3-5 1,-3 3-462,0 1 1,-1 0-1,1-1 1,-1 1-1,0-1 1,-1 1-1,1-9 0,-1 5-4642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8:57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1187 456 5811,'0'0'7603,"-3"0"-7203,-71-3 1948,43 0-2407,1 2 1,-1 1-1,-32 5 0,54-3 47,0 1 0,1 0 0,-1 0 0,1 1 0,0 0 0,0 1 0,0-1-1,1 2 1,-1-1 0,-7 9 0,-13 12-4,-26 33-1,32-34-3,-80 89 19,-88 94 28,125-140-24,2 3-1,-55 81 1,94-115-28,1 0 1,2 1 0,2 2-1,1 0 1,2 0 0,-19 74-1,14-10 19,5 0 0,4 2 0,1 112 0,11-196-19,5 38-1,-4-52 18,1 1 0,0-1 0,1 0 0,0 0 1,0 0-1,1 0 0,6 10 0,15 17-1,1-1 1,1-1-1,2-1 1,1-1-1,2-2 1,53 38-1,-26-25 10,3-4-1,1-1 0,71 27 0,-65-37 3,0-4-1,2-3 1,114 18 0,-113-30 18,1-3-1,95-5 1,18 0-22,99 28-6,-40-3-21,444-3 12,-366-13-3,-107-1 9,318 52 44,-269-22-7,-128-19-1,174 46-1,-222-44-34,1-4 0,165 11-1,185-24 16,-246-6-5,-187 2-4,115 1-19,1-5 0,130-22-1,142-36 89,309-64 28,-103 11-72,-460 103 14,15-1-62,-97 6 37,73 3-1,-74 3-32,73-9-1,63-28 55,-135 26-45,-25 3 4,56-23 1,-66 22 15,0 2 0,0 0 1,0 1-1,1 1 0,27-2 1,41 1-21,86-3-22,-160 8 46,0 0 0,1-1-1,-1-1 1,0 0 0,26-12 0,36-7 25,64-12 10,50-10-89,-170 39 40,-1-1 0,0-1 0,-1-1 0,28-16 0,-22 10 10,51-16 1,-54 21 4,-1-1 1,0-2-1,-1 0 1,-1-1-1,0-1 1,30-27-1,26-17-16,17 1 43,-67 43-37,-1-1 0,-1-1 1,-1-2-1,-1-1 1,25-23-1,-38 29 20,0 1 1,-1-2-1,0 1 1,-1-1-1,-1-1 1,10-24-1,30-63 116,-20 43-112,21-64 0,-32 69-10,-3-1 0,9-68 0,21-136-124,-30 181 48,-8 42 72,4-19-37,3-61 0,-10 38 71,12-119-358,-12 162 242,-2 0 1,-3-57 0,0 27 79,0 55-1,0 1 0,-1-1 0,0 0 1,-1 1-1,0-1 0,0 1 0,-1 0 0,0 0 0,-1 0 0,0 1 0,-1 0 1,0 0-1,0 0 0,-1 0 0,0 1 0,0 0 0,-18-13 0,9 8 10,0 1-1,-1 1 0,0 1 0,-1 0 0,0 1 1,0 1-1,-1 1 0,-36-9 0,27 9-27,-22-5-23,-1 2 1,-1 2-1,-65-2 0,90 10 24,8-1-4,0 1 0,0 1 0,0 1 0,0 0 0,-33 9 0,20 0 30,-79 25-40,-142 68-1,185-70 70,-110 59-120,-126 81 39,213-128 79,-137 51 0,184-85-17,-1-1-1,0-3 1,-1-1 0,-57 0 0,-71 11 17,-104 51-110,59-11 44,173-48 42,0-3-1,-88 3 1,-250-17 21,236 3-71,-258 4 65,-41-1 283,381-4-293,-73-14 0,-16-3 42,-160 3-91,-152-16 57,432 30-32,-424-52 52,113 18-38,144 23-78,-226 12-1,232 6 81,-198 3-30,4 26 8,329-23 3,-632 67-59,52-64-56,555-11 58,66-1 42,0-1-1,0-1 0,0 0 0,0-2 1,0 0-1,-20-9 0,-113-55-32,149 67 47,-6-4 12,-1 2 0,0-1 0,0 2 0,0-1 0,0 1 0,-23-2 0,34 5-50,-3 0-52,-4 0 694,5 6-5210,-3 24 657,2-25 3168,0 0 0,0 0 0,0-1-1,0 1 1,-5 4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8:59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1498 233 4946,'0'0'3044,"-9"1"-2993,-26 1 114,26-1 206,-23-1 4541,25-1-4619,0 1 0,-1-2 1,1 1-1,0-1 0,-13-5 1,-21-5-120,-105-17-48,68 12 117,-106-10-1,2 24 308,143 3-526,24 1-37,-1 1 0,0 1-1,1 0 1,0 1 0,-27 11 0,-3 0-2,4-2-17,1 1-1,-62 31 0,84-35 16,1 0 1,0 1-1,1 1 0,0 1 0,1 0 1,1 1-1,-23 27 0,14-11 1,2 2 0,0 1-1,3 0 1,0 1 0,2 1 0,2 1 0,2 0-1,0 1 1,3 0 0,1 0 0,-5 67-1,11-73-5,0-15-33,2 0 1,1 26-1,-1-38 46,1 1 0,0-1-1,0 0 1,0 1 0,1-1 0,-1 0-1,1 0 1,0 0 0,0 0-1,0-1 1,1 1 0,-1 0-1,1-1 1,3 4 0,8 6-3,1-1-1,0-1 1,1 0 0,0-1-1,1 0 1,0-1 0,0-1-1,1-1 1,0-1 0,1 0-1,-1-1 1,31 3 0,51 9 27,-6-1 31,118 6 0,-151-21-76,200-1-85,-244-2 123,0 0 0,0-2-1,0 0 1,30-11 0,63-36-6,-11 5 32,-3 9-62,122-52 69,-167 65-29,0-2 0,51-36-1,-14 8 49,-52 34-61,40-30 1,-66 42 26,0 0 0,-1-1-1,1 0 1,-2 0 0,0-1 0,0 0-1,-1 0 1,8-15 0,-2 1 21,-2 0 1,0-1-1,-2 0 0,-1-1 1,-1 0-1,-1-1 0,-1 1 1,-1-1-1,-2 0 1,-1 0-1,-3-45 0,1 65-14,-1 1 1,0 1-1,-1-1 0,1 0 0,-1 0 1,0 1-1,0-1 0,-1 1 0,1 0 1,-1 0-1,0 1 0,-1-1 0,1 1 1,-1 0-1,-5-4 0,-10-7 105,0 2-1,-34-17 1,21 12-120,-1 1 0,0 3 0,-1 0 0,-1 3 0,0 0 1,-1 3-1,0 1 0,0 1 0,-47 0 0,47 5-67,18 0 10,1 1 0,-30 4 0,42-3-68,0 0 0,0 0 0,0 1 1,1 0-1,-1 0 0,1 1 0,-1 0 0,1-1 0,0 2 0,0-1 0,0 1 1,-5 4-1,-8 12-1272,0 1 0,-24 38 0,-1 1-2765,8-19-779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9:06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123 754 7523,'0'0'7153,"-19"-10"-6627,-56-34 10,72 42-334,1 1-1,-1-1 1,1 0 0,0 1 0,0-1-1,-1 0 1,1 0 0,1 0-1,-4-5 1,4 6-165,1 0 0,-1 0 0,1 0 0,0 1 0,-1-1 0,1 0 0,0 0 0,0 0 0,-1 0-1,1 0 1,0 0 0,0 0 0,0 0 0,0 0 0,1 0 0,-1 0 0,0 0 0,1-2 0,0 1-43,0 0 1,1-1 0,-1 1-1,1 0 1,0-1 0,0 1-1,0 0 1,0 0 0,0 1-1,0-1 1,3-2-1,26-16-20,1 1 0,1 1 0,0 2 0,48-16 0,149-36-94,-223 66 120,260-65-128,3 11 0,283-20-1,352 1-532,-428 52 344,1-1 247,295-15 47,2 37 252,-410 3 331,-275-5-212,0-4 0,0-4 0,108-28 0,-16 13-269,-159 25-83,-16 1 194,-3 1-319,-74 0-15576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9:07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82 6707,'0'0'6264,"-5"-11"-5762,-1-4-425,-16-33 483,22 47-534,0 1-1,0 0 1,0-1-1,0 1 1,0 0-1,0-1 1,-1 1-1,1 0 1,0 0-1,0-1 1,0 1-1,0 0 0,0 0 1,-1-1-1,1 1 1,0 0-1,0 0 1,-1 0-1,1-1 1,0 1-1,0 0 1,-1 0-1,1 0 1,0 0-1,0-1 0,-1 1 1,1 0-1,0 0 1,0 0-1,-1 0 1,1 0-1,0 0 1,-1 0-1,1 0 1,0 0-1,-1 0 1,1 0-1,0 0 0,0 0 1,-1 0-1,1 0 1,0 0-1,-1 0 1,1 0-1,0 1 1,0-1-1,-1 0 1,1 0-1,0 0 1,0 0-1,-1 1 0,1-1 1,0 0-1,0 0 1,0 1-1,-1-1 1,1 0-1,0 0 1,0 1-1,0-1 1,0 0-1,0 0 1,-1 1-1,1-1 0,0 0 1,0 1-1,0-1 1,0 0-1,0 1 1,-7 24-502,7-25 535,-1 5-66,-63 353-111,31 9 265,32 203-123,4-530-3,2 0 0,1 0 0,21 68 0,-12-49 151,21 58 332,-36-117-501,0 1-1,0-1 0,0 1 1,0-1-1,0 1 1,1-1-1,-1 1 1,0-1-1,0 1 1,0-1-1,1 0 0,-1 1 1,0-1-1,1 1 1,-1-1-1,0 0 1,1 1-1,-1-1 1,0 0-1,1 0 0,-1 1 1,1-1-1,-1 0 1,1 1-1,-1-1 2,1 0-1,-1 0 0,1 0 1,-1 1-1,0-1 1,0 0-1,1 0 0,-1 0 1,0 1-1,1-1 1,-1 0-1,0 1 0,0-1 1,1 0-1,-1 1 1,0-1-1,0 0 0,0 1 1,0-1-1,0 0 1,1 1-1,-1-1 0,0 0 1,0 1-1,0-1 1,0 1-1,0-1 1,0 0-1,0 1 0,0-1 1,0 0-1,0 1 1,0 0-77,-1 0 30,1 0 0,0-1-1,0 1 1,0 0 0,0-1 0,0 1 0,0 0-1,0-1 1,0 1 0,0 0 0,0-1 0,0 1-1,1 0 1,-1-1 0,0 1 0,0 0 0,1-1 0,-1 1-1,0 0 1,1-1 0,-1 1 0,0-1 0,1 1-1,-1-1 1,1 1 0,-1-1 0,1 1 0,0-1-1,-1 0 1,1 1 0,-1-1 0,1 0 0,0 1-1,-1-1 1,2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5.7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1 265 9236,'0'0'3813,"0"-2"-3731,1-40 251,1 1 0,13-64-1,4 41-316,-19 63-14,0 1 1,1-1-1,-1 1 0,0-1 1,0 0-1,1 1 0,-1-1 0,1 1 1,-1-1-1,0 1 0,1 0 0,-1-1 1,1 1-1,-1-1 0,1 1 1,0 0-1,-1-1 0,1 1 0,-1 0 1,1 0-1,-1 0 0,1-1 0,0 1 1,-1 0-1,1 0 0,-1 0 1,1 0-1,0 0 0,-1 0 0,1 0 1,0 0-1,-1 0 0,1 0 1,-1 1-1,1-1 0,0 0 0,-1 0 1,1 0-1,0 1 0,24 14 17,-3 3 31,-1 1 1,-1 1 0,-1 1 0,0 1 0,-2 0 0,17 28 0,80 159 645,-72-126-294,-18-37-76,-12-19 0,28 41 1,-38-64-300,-2-4-21,1 1 1,-1 0 0,0 0-1,1-1 1,-1 1-1,1 0 1,0-1-1,-1 1 1,1 0 0,0-1-1,-1 1 1,1-1-1,0 1 1,-1-1-1,1 0 1,0 1 0,0-1-1,1 1 1,-1-1 158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9:08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330 932 8836,'0'0'4125,"1"-12"-4091,-1 3-35,1-1 0,0 1 0,1-1 0,0 1 0,0 0 0,1 0 0,0 0 0,1 1 0,6-13 0,83-127 94,217-338 587,-304 475-346,-1 1-1,0-1 0,-1 0 1,0-1-1,0 1 1,3-21-1,2-9-580,0-2 1551,-8 45-1696,54 166 97,22 55 449,-74-216-153,11 26-59,18 64 0,-27-78-71,1 17-201,-4-27 311,-2-8 8,1 0-1,-1 0 1,0 0 0,1 0 0,-1-1 0,0 1 0,0 0-1,0 0 1,0 0 0,0 0 0,0 0 0,0 0-1,0 0 1,0 0 0,0 0 0,-1 0 0,1 0-1,0 0 1,0 0 0,-1-1 0,1 1 0,-1 0-1,1 0 1,-1 0 0,1-1 0,-1 1 0,0 0 0,1 0-1,-2 0 1,-7 5 35,0-1 0,-1 0 0,1 0 1,-21 6-1,-9 4 26,-19 10-17,-1-4 0,-2-1 0,-67 11 0,30-13 377,-125 4 0,169-16-345,-75 18-1,48-8 45,75-15-3103,17-3-2173,14-4-3336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9:09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91 6467,'0'0'6744,"-10"0"-6053,3 0-608,0-1-25,0 0 0,0 1 0,0 0 0,0 0 0,0 1 0,-1 0-1,1 0 1,0 0 0,-12 5 0,12-1-58,0 1 1,1-1-1,0 1 1,0 0-1,0 1 1,1-1-1,0 1 0,0 0 1,1 0-1,0 1 1,0-1-1,0 1 0,1 0 1,1 0-1,-1 0 1,-1 12-1,-1 12 26,1 0 0,1 62 0,3-94-26,0 6 12,0-1-1,1 1 1,-1-1-1,1 1 1,0-1-1,1 0 1,-1 0-1,1 1 1,0-1-1,0 0 0,1-1 1,3 7-1,-1-4-8,0-1-1,1-1 0,0 1 0,-1-1 0,2 0 0,-1 0 0,1-1 0,6 5 0,-2-4-2,-1 0-1,1-1 0,1 0 1,-1 0-1,0-1 0,1-1 1,-1 0-1,16 1 0,-2-2 16,1-1-1,43-6 1,-55 4-22,0-2 0,0 0 0,-1 0 0,0-1 0,0-1 0,0 0 0,0-1 1,-1 0-1,0-1 0,-1 0 0,0-1 0,0 0 0,-1-1 0,0 0 0,-1-1 0,12-16 0,-16 19-12,-1 0-1,-1 0 1,1 0-1,-1-1 1,0 1-1,-1-1 0,0 0 1,0 0-1,0-14 1,-1 6 15,-1 1 1,-1 0-1,0-1 1,-5-20-1,3 27 5,-1 0 1,0 0-1,0 0 1,-1 1-1,0 0 1,-1 0-1,0 0 1,0 1-1,-1-1 1,0 2-1,-1-1 1,1 1-1,-1 0 1,-1 1-1,-10-7 1,7 5 19,0 0 1,-1 2-1,1-1 0,-1 2 1,-1 0-1,1 0 0,-1 1 1,1 1-1,-1 0 0,-28-1 1,38 3-46,0 1 1,0 0-1,0 0 0,0 0 1,1 1-1,-1-1 0,0 1 1,0 0-1,1 0 1,-1 0-1,0 1 0,1-1 1,-1 1-1,1 0 0,0 0 1,-1 0-1,1 0 1,0 1-1,0-1 0,1 1 1,-1 0-1,0 0 1,1 0-1,0 0 0,0 0 1,0 0-1,0 1 0,0-1 1,0 1-1,1-1 1,0 1-1,0 0 0,-1 4 1,-1 11-1086,0 0 1,2 0-1,0 0 1,1 0-1,3 22 1,4 2-3500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9:10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10629,'0'0'2929,"0"249"-2721,-4-184 0,0-10-112,4-19-176,0-11 80,0-14-336,4-47-9092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9:10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10389,'0'0'3356,"0"7"-3377,-1 25 57,0-4 39,4 45 0,-3-72-78,1 1-1,-1-1 1,0 1-1,1-1 1,-1 0-1,1 1 0,0-1 1,0 1-1,-1-1 1,1 0-1,0 0 1,0 1-1,0-1 1,0 0-1,0 0 0,1 0 1,-1 0-1,0 0 1,0 0-1,1-1 1,-1 1-1,0 0 1,1-1-1,-1 1 0,1-1 1,1 1-1,6 1-38,-1-1 0,0 0-1,16 0 1,-3 0-13,46 6-147,-1 2 0,85 25 1,-144-32 164,0 0 0,0 1 0,-1 0 0,1 0 1,-1 0-1,0 1 0,1 0 0,7 7 1,-11-8 24,0 0 0,0 0 0,-1 0 1,1 0-1,-1 1 0,0-1 0,0 1 1,0-1-1,0 1 0,-1 0 0,1 0 0,-1 0 1,0 0-1,-1 0 0,1 0 0,0 5 1,0 6 9,-1 0 0,0 0 0,-3 19 0,1-27 18,0 0 0,0 0-1,0-1 1,-1 1 0,0 0-1,0-1 1,0 0 0,-1 1-1,-6 6 1,-8 9 168,-1 0-1,0-1 0,-2-1 1,-1-1-1,0-1 1,-2-1-1,-37 21 0,56-35-285,0-1 0,0 1 0,0-1 0,0 0 0,-1-1 0,1 1 0,-1-1 0,1 0 0,-1-1 0,1 1 0,-1-1 0,1 0 0,-1 0 0,1-1 0,-1 0 0,1 0 0,-1 0 0,1-1 0,-1 1 0,1-1-1,0-1 1,0 1 0,-8-5 0,-30-35-3996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9:10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8772,'0'0'1393,"256"-54"-1345,-180 50-48,-11 0-705,-21 1-2144,-28 3-3314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9:13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0 239 1649,'0'0'5594,"0"-23"-4876,0-57-125,0 17 5001,0-9-1758,0 81-4028,6 100 96,37 196 0,-23-185 69,135 871 147,-127-797-131,33 164 76,-43-282-68,-4 2 0,-3 0 1,2 103-1,-15-11 52,5 182 100,0-324-46,1 0 1,10 34 0,3 17 49,7 50 391,-24-129-548,0 0-1,0 1 0,0-1 1,0 0-1,0 0 1,0 0-1,0 1 1,0-1-1,0 0 1,0 0-1,1 0 1,-1 0-1,0 1 1,0-1-1,0 0 1,0 0-1,0 0 1,0 1-1,0-1 1,0 0-1,0 0 1,1 0-1,-1 0 1,0 0-1,0 1 1,0-1-1,0 0 1,0 0-1,1 0 1,-1 0-1,0 0 1,0 0-1,0 0 1,1 0-1,-1 0 1,0 1-1,0-1 1,0 0-1,1 0 1,-1 0-1,0 0 1,0 0-1,0 0 1,1 0-1,-1 0 1,0-1-1,0 1 1,0 0-1,0 0 1,1 0-1,-1 0 1,0 0-1,0 0 1,0 0-1,0 0 1,1 0-1,-1 0 1,0-1-1,0 1 1,0 0-1,0 0 1,0 0-1,1 0 1,-1-1-1,0 1 1,0 0-1,0 0 1,0-1-1,10-15-1357,-5 3 59,-1-1-1,0 0 1,-1 0-1,2-19 1,-4-11-4343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9:14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0 546 6307,'0'0'6387,"0"-3"-5576,0-9-59,0 9 1366,0 5-2021,1 15-102,0 1 1,1-1-1,1 0 1,0 0-1,2 0 1,-1-1-1,2 1 1,10 20 0,-11-28 6,0 1 1,0-1-1,1 0 1,0-1-1,1 1 1,-1-1-1,2-1 1,-1 1-1,1-1 1,0 0-1,1-1 1,-1 0-1,1-1 1,1 1-1,11 4 1,-5-6 5,0-1 0,0 0 1,0-1-1,0-1 1,1 0-1,-1-1 1,19-3-1,-22 2 5,-4 0-15,-1 0 0,1-1 1,-1 0-1,0-1 1,0 0-1,0 0 1,-1-1-1,1 0 0,-1 0 1,0-1-1,0 0 1,11-9-1,2-5 4,0-1 1,28-36-1,-13 9 25,-3-1-1,-2-2 0,-1-1 1,-4-1-1,-1-1 1,-3-2-1,-2 0 1,-3 0-1,17-102 0,-29 93 1911,-48 67-6603,20-9-107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9:14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143 172 8100,'0'0'3849,"-23"41"-3462,-68 135-37,86-167-325,0 1 1,1 0-1,1 0 1,0 1-1,0-1 0,1 1 1,0-1-1,1 1 1,0 0-1,1-1 0,1 16 1,1 4 18,-3-8 8,1-2-3,0 0 0,1 0 0,1 0 0,6 29 0,-6-43-47,0-1-1,0 1 0,0 0 1,1-1-1,0 0 0,0 0 0,0 0 1,1 0-1,-1 0 0,1 0 1,1-1-1,-1 0 0,0 0 0,1 0 1,0-1-1,0 1 0,0-1 1,0 0-1,8 3 0,-1-2-4,-1 0-1,1-1 1,0 0-1,0-1 1,0 0-1,0-1 1,0 0-1,0-1 1,1 0 0,-1-1-1,0-1 1,0 0-1,0 0 1,0-1-1,-1-1 1,14-6-1,-12 3 25,-1-1 0,-1 0 0,0-1 0,0-1 0,-1 1-1,0-2 1,0 0 0,-1 0 0,-1 0 0,0-1-1,0 0 1,7-18 0,-7 11 6,0 0 0,-1-1 1,-2 0-1,0 0 0,0 0 0,-2-1 0,-1 1 0,0-23 0,-1 26 25,-1 0-1,-1 0 1,0 0-1,-2 0 0,1 1 1,-2-1-1,0 1 1,-2-1-1,1 1 0,-11-19 1,2 9 67,-1 0-1,-2 1 1,0 0 0,-2 1 0,0 2-1,-2 0 1,-31-26 0,49 45-124,0 0 0,-1 1 0,0-1 1,1 1-1,-1 0 0,0 0 0,0 0 1,0 1-1,-1-1 0,1 1 0,0 0 1,0 0-1,-8 0 0,9 1-8,1 1 0,-1 0 1,1-1-1,-1 1 0,1 0 0,0 0 0,-1 1 0,1-1 1,0 0-1,0 1 0,0-1 0,0 1 0,0 0 0,0-1 1,1 1-1,-1 0 0,1 0 0,-1 1 0,1-1 0,0 0 1,-1 0-1,1 1 0,0-1 0,1 0 0,-2 4 1,-7 21-303,1 0 0,1 1 0,1-1 0,-3 46 0,4 119-3714,5-161 2859,0 62-5193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9:15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0 11925,'0'0'2578,"-108"253"-1842,75-163-256,13-11-448,8-10-32,8-18-64,4-15-400,0-25-1601,12-11-1216,16-19-1474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9:15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1 5026,'0'0'9754,"-28"40"-9538,-2 0-145,-10 15 139,2 1 1,-54 106-1,61-96 80,-42 126 0,65-164-278,1 0 0,1 0 0,2 1 1,1-1-1,1 1 0,2 0 0,4 47 0,-3-71-20,0 0-1,0 0 0,0 0 0,1 0 0,-1 0 0,1 0 0,0-1 0,1 1 1,-1-1-1,1 0 0,0 1 0,0-1 0,0-1 0,1 1 0,-1 0 0,1-1 0,0 0 1,0 1-1,0-2 0,0 1 0,1 0 0,-1-1 0,1 0 0,-1 0 0,9 2 1,2 0-144,-1-1 0,1-1 0,0 0 0,0-1 0,0-1 0,-1 0 0,26-5 0,-32 4 86,-1-1 0,1-1 0,0 0 0,-1 0 0,1 0 0,-1-1 0,0 0 0,0 0 0,-1-1 0,1 0 0,-1 0 0,0 0 0,0-1 0,-1 0 0,0 0 0,0-1 0,0 1 0,-1-1 0,6-12 0,-2 5 21,-1-1 1,-1 0-1,-1 0 1,0 0-1,-1-1 1,0 0 0,-2 0-1,2-31 1,-3 42 82,-1 1 0,0-1 0,0 0-1,-1 1 1,0-1 0,1 0 0,-1 1 0,-1-1 0,1 1 0,-1 0 0,0-1 0,0 1 0,-2-4 0,1 5 35,0 0 0,-1 0 0,1 0 0,0 1 0,-1 0 0,0 0 0,1-1 1,-1 2-1,0-1 0,0 0 0,0 1 0,0 0 0,0 0 0,-8-1 0,-12-1-2,-1 1-1,1 0 0,-1 2 1,-31 4-1,50-4-139,1 1 0,0 1-1,0-1 1,0 1 0,0 0-1,0 0 1,0 0 0,0 0-1,0 1 1,1 0 0,-1 0-1,1 1 1,0-1 0,0 1-1,-5 6 1,-3 5-589,1 0 1,1 1-1,-10 20 0,19-34 525,-33 66-3995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8.3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7411,'0'0'697,"6"28"-342,0 7-199,0-7 44,0 1 0,1-1-1,2-1 1,14 31 0,13 24 163,-3-11 377,37 116 0,-66-173-710,-2-16-602,-4-23-1427,1 11 869,-2-25-3090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9:19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62 6931,'0'0'7841,"-7"-10"-7014,0-1-472,5 6-157,-1 0 0,1 1 0,-1-1 1,-1 1-1,1 0 0,0 0 0,-7-5 653,9 9-608,-2 0-109,3 15-345,0 252-345,0 99 806,0-120-9786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9:19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9156,'0'0'1697,"41"2"-1484,137 14-39,-166-14-112,0 0-1,-1 0 1,1 1 0,-1 1-1,1 0 1,-1 1 0,0 0-1,-1 0 1,1 2 0,-1-1 0,0 1-1,9 8 1,2 2 107,15 9 134,-2 3 0,-1 1 0,-1 1-1,28 36 1,-48-52-255,-1 0-1,0 1 1,-1 1-1,-1-1 0,-1 1 1,0 1-1,-1 0 1,-1 0-1,0 0 1,-2 1-1,5 36 1,-7-29 31,-2 0-1,-4 37 1,3-50-16,-2-1-1,0 1 0,0-1 0,-1 0 0,-1-1 0,0 1 0,-8 13 0,-14 17 140,-3-2 0,-1-1 0,-1-1 0,-3-2 0,0-1 0,-51 37 0,70-59-159,0-2 1,0 0-1,-2-1 0,1 0 0,-1-1 0,-28 9 0,40-16-291,-1 0 1,0 0-1,1-1 0,-1 0 0,0 0 0,0 0 0,0-1 0,1 0 0,-1-1 0,0 1 0,0-1 0,0 0 1,1-1-1,-1 0 0,1 0 0,-1 0 0,1-1 0,0 0 0,0 0 0,0 0 0,0-1 0,-7-6 0,1-3-2429,0 0-1,-13-20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29:20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1065 8500,'0'0'4866,"19"-27"-4762,201-260-78,-187 244-20,142-200 60,-141 188-26,-2-2 1,39-95-1,-67 142 57,0-1 1,-1 0-1,0 0 0,0 1 1,-1-2-1,-1 1 1,0-12-1,-1 23 236,0 23-653,-5 93 102,2-63 178,5 99-1,-1-147 30,0 1 0,1-1 0,-1 0-1,1 0 1,0 1 0,0-1-1,0-1 1,1 1 0,0 0-1,0-1 1,0 1 0,1-1 0,-1 0-1,1 0 1,0 0 0,0 0-1,0-1 1,1 0 0,-1 0-1,1 0 1,0 0 0,0-1-1,7 3 1,-6-3-11,0 0 0,0 0 0,0-1 0,0 0-1,0 0 1,1 0 0,-1-1 0,0 0 0,1 0 0,-1-1 0,0 1-1,0-1 1,0-1 0,1 1 0,-1-1 0,0 0 0,-1-1 0,1 1-1,0-1 1,8-6 0,5-6-47,-1-1 0,-1-1 0,0 0-1,-2-1 1,15-22 0,-1-2-352,32-64 1,-50 85 385,0 0 1,-2-1-1,-1-1 1,0 0 0,-2 0-1,-1 0 1,0 0-1,-2-1 1,1-33 656,-4 81-201,-5 67-527,2-54 156,2 0-1,4 45 1,-3-76-36,1 0 1,1-1-1,-1 1 0,1 0 1,0-1-1,0 1 0,1-1 1,-1 0-1,1 0 0,1 0 1,-1 0-1,0 0 0,1-1 1,0 0-1,0 1 0,1-1 1,-1-1-1,1 1 0,0-1 1,0 0-1,0 0 1,0 0-1,0-1 0,10 4 1,2-1 6,-1-1 1,1 0-1,0-1 1,0-1-1,0-1 1,0 0-1,21-3 1,-37 3-111,0-1 0,1 0 1,-1 0-1,0 0 0,1 0 0,-1-1 0,0 1 1,1 0-1,-1 0 0,0-1 0,0 1 0,1-1 1,-1 1-1,0-1 0,0 0 0,0 1 1,0-1-1,0 0 0,1 0 0,-1 0 0,-1 0 1,1 0-1,0 0 0,0 0 0,0 0 1,0 0-1,-1 0 0,1 0 0,-1 0 0,1-1 1,-1 1-1,1 0 0,-1-1 0,0 1 0,1-2 1,0-20-5203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0:13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73 2561,'0'0'8556,"-8"5"-8276,5-4-277,-7 5 140,0 1 1,0 0 0,1 0-1,0 0 1,-9 11 0,-12 19 58,3 0 1,1 2 0,1 1 0,3 1-1,-23 57 1,37-77-186,2 0 0,1 0-1,0 0 1,2 1 0,-1 26-1,4 113 63,2-73-50,-2-78-28,1-1-1,0 0 1,1 1-1,0-1 1,1 0-1,0 0 1,0 0-1,0 0 0,1-1 1,1 1-1,0-1 1,0 0-1,0-1 1,1 1-1,12 12 1,-2-6 14,0 0 0,0 0 0,1-2-1,1 0 1,0-1 0,20 8 0,40 26 48,-58-31-35,1-2 0,0-1 0,0 0 0,26 8 0,-9-7-15,-25-7 8,0 0 1,0-1-1,1-1 1,0-1-1,25 3 0,221-2 364,-253-3-368,0-1 1,0 0 0,0-1 0,0 0 0,0 0 0,0-1-1,-1 1 1,13-8 0,-6 2 8,1-1 0,-1 0 0,12-11 0,1-7 33,0-2 1,-2 0 0,20-33-1,26-32-38,-44 63 20,-1-1 0,31-53 0,-49 71 47,0 0 0,-1 0 0,0 0 0,-2-1 0,1 0 0,-2 0 0,0 0 0,-1-1 0,1-25 0,-3-133 1078,-1 164-1123,0 1 0,-1-1 0,0 1 0,0 0 0,-6-13 0,0-3 45,2 10-20,-1 1-1,0 0 0,-1 0 0,-14-19 0,-7-13 70,18 26-4,-1 1 0,-1 0 1,0 1-1,-32-32 1,41 46-77,-1 1 1,0 0-1,1 0 1,-1 0 0,-1 1-1,1 0 1,0-1 0,0 2-1,-8-3 1,-54-5 211,38 6-213,-323-19-189,345 22 49,0 1 1,-1-1-1,1 2 0,0-1 1,0 1-1,-1 0 0,2 0 1,-1 1-1,0 0 1,0 0-1,1 1 0,-1 0 1,-7 6-1,-4 5-565,1 1 0,-29 36 0,36-40 315,-51 60-2620,-2-2-2494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08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1054 8516,'0'0'7169,"-4"-20"-5441,5 4-1714,1 0 0,1 0 0,0 0 0,1 1 0,1-1 0,1 1 0,0 0 0,0 1 0,10-15 0,4-12-10,4-11-1,105-239 20,-99 213-161,35-147 0,-59 199 108,1-3 9,-1-1 1,-2-1-1,1-31 1,-5 61 6,2 9-56,-1 1 0,0-1 1,-1 1-1,0-1 0,-1 14 0,-1 15-20,4 19 84,2 0 0,13 65 1,-13-101 1,1 0 0,1 0 0,1 0 0,1 0 0,0-1 0,1-1 0,2 1 0,0-1 1,17 21-1,-25-35-3,0-1 1,1 1 0,-1-1-1,1 1 1,0-1 0,0 0-1,0-1 1,1 1 0,-1-1-1,0 0 1,8 3 0,-3-3-5,1 0 1,-1-1-1,1 0 1,19 0 0,-26-1 10,-1 0 1,1-1 0,0 1 0,0-1 0,0 0 0,-1 0 0,1 0 0,0 0 0,-1 0 0,1 0 0,-1-1 0,0 1 0,1-1 0,3-3 0,-1 0 4,0-1 1,0 1-1,0-1 1,-1 0-1,6-10 1,1-8 16,-1 1 1,10-35-1,-20 58-22,10-37 8,-1 1 1,-2-1-1,3-46 0,-4-113 5,-6 193 99,2 20 0,12 46-158,4 0 1,28 68 0,-40-116 68,1-1 1,0-1 0,1 0 0,1 0 0,-1 0-1,15 14 1,-20-24-88,0 1-1,1-1 1,-1 1 0,1-1-1,0 0 1,0 0-1,0-1 1,0 1 0,0-1-1,0 0 1,1 0-1,-1-1 1,1 1 0,0-1-1,-1 0 1,1 0 0,0 0-1,0-1 1,0 0-1,-1 0 1,1 0 0,0 0-1,0-1 1,5-1-1,-7 1-215,0-1-1,0 1 0,-1-1 0,1 0 0,0 0 1,-1 0-1,0 0 0,1-1 0,-1 1 0,0 0 1,0-1-1,0 0 0,0 1 0,-1-1 0,3-4 1,12-28-4149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09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10165,'0'0'6747,"13"0"-6625,67 1-227,0 1 104,-1-4 0,97-13-1,-159 12-297,38-7-136,-54 10 157,1 0 0,-1-1 0,0 1 0,1 0 0,-1-1 0,1 0 0,-1 1 0,0-1 0,1 0-1,-1 1 1,0-1 0,0 0 0,1 0 0,-1 0 0,0 0 0,0 0 0,0 0 0,0-1 0,0 1 0,-1 0 0,1 0 0,0-1 0,-1 1 0,1-1 0,0 1 0,0-3 0,-1-7-6101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09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12054,'0'0'3713,"237"0"-3585,-181 0-96,-4 0-16,-4 0 16,-12 0-64,0 0-944,-12 0-1377,-15 0-2225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13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115 250 2081,'0'0'10888,"0"-9"-10640,0-39 2865,-1 50-3025,-41 126-45,-5 21-42,40-123-19,2 0 1,0 0-1,0 50 1,4-29-28,-1-21 33,2 1 0,4 30 0,-3-53-4,0 0-1,0 0 1,0 0-1,1-1 0,-1 1 1,1-1-1,0 1 1,0-1-1,1 0 0,-1 1 1,0-1-1,1 0 0,0-1 1,0 1-1,0 0 1,0-1-1,0 0 0,0 1 1,1-1-1,-1 0 0,1-1 1,0 1-1,-1-1 1,1 0-1,0 0 0,6 2 1,11 0-182,-1 0 1,0-2-1,40-1 1,-35 0 112,-19 0 64,1-1 1,0 0-1,0 0 0,-1-1 0,1 0 0,-1 0 1,0 0-1,1-1 0,-1 0 0,0 0 0,-1-1 1,1 0-1,0 0 0,-1 0 0,0 0 0,0-1 1,0 0-1,-1 0 0,0 0 0,0-1 0,5-7 1,6-13 8,0-2 0,-1 0 0,13-42 0,-13 33 10,-2 4-28,0-2 0,-3 1 0,0-1-1,-2-1 1,-2 1 0,-2-1 0,-1 0-1,-3-55 1,-1 77 21,0 1 0,0 0 0,-2-1 0,1 2-1,-2-1 1,0 0 0,-12-22 0,13 27 24,0 1 0,-1 0 0,0 0 0,-1 0 0,1 0 0,-1 1 0,-1 0 0,1 0-1,-1 1 1,0 0 0,0 0 0,0 0 0,-12-5 0,16 9 14,0 0-1,0 0 1,0 0-1,-1 0 1,1 0-1,0 1 1,0-1-1,0 1 1,-1 0-1,1 0 0,0 0 1,0 1-1,0-1 1,-1 1-1,1-1 1,0 1-1,0 0 1,0 0-1,0 1 1,0-1-1,0 1 1,1-1-1,-1 1 1,0 0-1,1 0 1,-1 0-1,1 0 1,-4 5-1,-2 4-52,0 0-1,1 1 1,0 0-1,1 1 1,-6 18-1,10-27 32,-23 65-1799,-22 101 1,30-97-1605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13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 1153,'0'0'12675,"0"5"-12470,-1 19-168,-1 1 0,-1-1 0,-2 1 0,0-1-1,-9 24 1,-50 117 217,27-75-201,19-54-3171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14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 7764,'0'0'6491,"-5"20"-6414,-98 263 179,26-52 790,67-190-821,2 0 1,2 1-1,-2 73 1,8-112-229,0 0 1,0 0 0,0 0-1,1 0 1,-1 0 0,1 0-1,-1 0 1,1 0 0,0 0-1,0 0 1,0-1 0,0 1-1,1 0 1,-1-1 0,1 1-1,0-1 1,0 1 0,-1-1-1,4 3 1,-1-3-11,0 1 1,1-1-1,-1 0 1,0 0-1,1 0 1,0-1-1,-1 0 0,1 0 1,0 0-1,0 0 1,6 0-1,4 1-60,1-1 0,-1 0 0,1-1 0,-1-1 0,0 0 0,1-1 0,-1-1 0,0 0 0,0-1-1,0-1 1,0 0 0,-1-1 0,0-1 0,0 0 0,-1-1 0,0 0 0,14-12 0,-7 4-95,0-2 0,-1-1 0,24-30 0,-37 42 118,0-1 0,-1 0 0,0-1 0,0 1 1,-1-1-1,0 0 0,-1 0 0,0-1 0,0 1 0,-1 0 0,0-1 0,1-18 0,-3 26 70,0-1 0,0 0 0,0 0 0,0 1 0,0-1-1,-1 0 1,1 1 0,-1-1 0,1 1 0,-3-5 0,2 6 27,-1 0-1,1 0 1,0 0 0,-1 0 0,1 0 0,-1 0 0,1 0 0,-1 1-1,0-1 1,1 1 0,-1-1 0,1 1 0,-1 0 0,0-1 0,0 1-1,1 0 1,-4 0 0,-23-2 255,0 0 1,-1 2-1,1 1 1,-1 1-1,-36 7 0,55-6-305,0-1-1,1 2 0,-1-1 1,0 1-1,1 1 0,0-1 1,0 2-1,1-1 0,-1 1 1,1 0-1,0 1 0,1 0 1,0 0-1,0 1 0,0 0 1,1 0-1,0 1 1,-5 9-1,8-12-102,0 0 0,1 0 0,0 0 0,0 0 0,0 0 0,1 0 0,-1 7 0,1 24-4555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8.9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36 8740,'0'0'2879,"6"-5"-2396,0 1-466,-1 0 1,1 1 0,0 0 0,1 0-1,-1 0 1,0 1 0,1 0 0,-1 1 0,1-1-1,0 1 1,-1 0 0,1 1 0,0 0 0,8 0-1,33 0 191,-8-1 9,59 6 0,-86-3-194,-1 0 0,1 1 1,-1 0-1,0 1 0,0 0 1,0 1-1,0 1 0,19 12 0,-14-6 8,-1 2-1,0 0 0,-1 1 1,0 1-1,-2 0 0,0 1 1,0 1-1,-2 0 0,0 0 1,-1 1-1,-1 0 0,-1 1 0,-1 0 1,7 25-1,0 20 147,-1 1-1,-4 0 0,1 80 1,-7 98 1178,-3-199-883,0-42-417,1 0-1,-2 0 1,1 0-1,0 0 1,-1 1-1,1-1 1,-1 0-1,0 0 1,0 0-1,0-1 1,0 1-1,0 0 1,-1 0-1,0 0 1,1-1-1,-1 1 1,-4 3-1,2-3 9,0 0-1,0-1 1,0 1-1,0-1 0,-1 0 1,1 0-1,-1-1 1,1 1-1,-1-1 0,-7 1 1,-15 2 92,-39 0 1,39-3-165,-45 7 0,59-6 393,-6 2-4211,-3-2-3617,10-2 227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14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600 1 6067,'0'0'9460,"-22"36"-9246,-71 122-17,75-124-30,2 1 1,-13 39-1,10-24 198,-177 490 1203,146-375-1509,-37 226 0,57-188-64,-8 351-1,36-454 26,3 92-12,1-163-7,1-1 0,1 1 0,2-1 0,14 42-1,-11-44 6,2-1 0,0 0 0,2 0 0,1-1 0,1-1 0,32 40 0,-38-53-3,0-1 0,0 0 0,1-1-1,1 1 1,-1-2 0,1 0-1,0 0 1,1-1 0,0 0 0,0-1-1,0-1 1,0 1 0,1-2-1,0 0 1,-1-1 0,23 2 0,-20-3-19,-6 0-100,0 0-1,1-1 1,-1 0-1,1 0 1,-1-1-1,1 0 1,-1-1-1,0 0 1,0-1-1,17-6 1,-18 4-624,-1-1 0,0 0 0,0-1 0,0 1 0,-1-1 1,0 0-1,0-1 0,5-10 0,1-12-8608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15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0 505 8612,'0'0'6982,"16"-23"-6795,104-156-310,-59 80-60,54-81-258,-112 176 440,-3 2 1,1 1 1,0 0-1,-1-1 1,1 1-1,0 0 1,0 0-1,0 0 1,0 0-1,0 0 0,0 0 1,0 0-1,0 0 1,0 0-1,1 0 1,-1 1-1,0-1 1,1 0-1,1 0 1,-2 15 135,-1 26 45,0 52 422,-15 127 0,-89 382 1534,99-547-8753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15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0 300 4978,'0'0'13780,"10"-5"-13364,108-53 151,2 5-1,161-48 1,-254 93-617,42-13-333,1 3 0,128-17 1,-171 34-567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18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0 289 11973,'0'0'4843,"2"-2"-4793,62-90 42,-31 43 25,76-88 0,-109 136-107,0 1 0,1-1 0,-1 1 0,0 0 0,0-1 0,1 1 0,-1-1 0,0 1 0,1-1 0,-1 1 0,0 0 0,1-1 0,-1 1 0,0 0 1,1-1-1,-1 1 0,1 0 0,-1 0 0,1 0 0,-1-1 0,1 1 0,-1 0 0,1 0 0,-1 0 0,1 0 0,-1 0 0,1 0 0,-1 0 0,1 0 0,-1 0 0,1 0 0,-1 0 0,1 0 0,0 0 0,1 24 394,-2 51-249,-12 295 562,0-173-1290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19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0 267 7828,'0'0'9929,"12"0"-9696,54-4 12,1-3 1,-1-4 0,77-21 0,16-3-98,67-4-83,251-52 6,-278 47 73,-179 40-6907,-27 4 1712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20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5859,'0'0'9908,"1"-1"-9869,0 1 0,-1-1 0,1 1-1,0 0 1,0 0 0,0-1 0,0 1-1,-1 0 1,1 0 0,0 0 0,0 0-1,0 0 1,0 0 0,0 0 0,-1 0-1,2 1 1,0 0-32,-1 1 1,0 0-1,0 0 0,0 0 1,0 0-1,0 0 0,0 0 1,-1 0-1,1 0 0,-1 0 0,1 0 1,-1 0-1,0 4 0,2 6 62,5 33 452,-2 0 0,-1 79 0,-4-123-441,14-1-146,33-1-8,3 1 8,69 7 0,-103-5 60,0 1 0,1 1-1,-1 0 1,0 1 0,-1 1 0,1 1 0,-1 0-1,16 10 1,-26-13 16,-1-1 0,1 1 0,-1 0-1,0 0 1,0 0 0,-1 1 0,1-1 0,-1 1-1,0 0 1,0 0 0,0 0 0,-1 0 0,0 1-1,0-1 1,0 1 0,0-1 0,0 12 0,0 2 188,-1 1 0,0-1 1,-2 0-1,-3 21 1,2-32-128,0 0 0,0 0 1,-1 0-1,0 0 0,0 0 0,-1-1 1,0 1-1,0-1 0,-1 0 1,-9 10-1,0-1 94,-1 0 0,0-2-1,-17 14 1,26-24-137,0 0 0,0 0 0,-1-1 0,1 0 0,-1 0 0,1 0 0,-1-1 0,0 0 0,0 0 0,-7 0 0,-8 0-56,-41-1 0,31-2-384,28 1 269,1 0 1,-1-1-1,1 1 1,0-1-1,-1 0 1,1 0-1,0 0 0,-1-1 1,1 1-1,0-1 1,0 1-1,0-1 0,0 0 1,1 0-1,-1-1 1,0 1-1,1 0 1,-4-5-1,2 1-663,-1 0 1,1-1-1,0 1 1,1-1-1,0 0 1,0 0-1,-3-9 0,-2-10-3281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21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3 181 5827,'0'0'10327,"0"0"-10295,-1-1 1,1 1-1,0-1 0,0 1 0,-1-1 0,1 0 1,0 1-1,0-1 0,0 1 0,0-1 1,-1 1-1,1-1 0,0 0 0,0 1 1,0-1-1,0 1 0,0-1 0,1 0 1,-1 1-1,0-1 0,0 1 0,0-1 1,1 0-1,20-7 78,0 1-1,41-6 1,-8 1-15,112-35 188,-134 36-1581,-1-1 1,0-1 0,29-18 0,-44 19-4490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22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10661,'0'0'3594,"20"21"-3482,0-1-63,1 2 66,0 0 0,-1 1 0,-2 2 0,19 28 0,27 58 468,-5 2 1,52 138-1,-82-169-539,-3 0 0,-4 2-1,-4 0 1,9 101 0,-13 467 25,-15-429-29,-1-180-32,-2-1-1,-1 0 1,-2 0 0,-16 51-1,-65 162 73,49-147 117,24-65 0,-61 157 766,59-162-756,-2-2 0,-1 0 0,-29 40 0,39-61-154,0 0 0,1 1 1,0 0-1,-7 23 0,15-38-379,0 0 0,-1 0 0,1 0 0,0 0 0,0 0 0,-1 0-1,1 0 1,0-1 0,-1 1 0,1-1 0,-1 1 0,1-1 0,-1 1-1,1-1 1,-1 0 0,1 0 0,-1 0 0,1 0 0,-1 0 0,-2 0-1,-5 0-726,-14 1-3272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40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4 782 3810,'0'0'12029,"-1"-1"-12026,1 1 0,0-1 1,-1 1-1,1-1 0,0 1 0,-1-1 0,1 1 0,0-1 0,0 1 0,0-1 0,-1 1 0,1-1 1,0 1-1,0-1 0,0 0 0,0 1 0,0-1 0,0 1 0,0-1 0,0 1 0,0-1 0,0 0 1,1 1-1,-1-1 0,0 1 0,0-1 0,0 1 0,1-1 0,-1 1 0,1-1 0,12-25 109,1 2 0,22-31 0,19-29 401,71-163-81,-106 202-431,-2-2 1,-2 0-1,15-77 0,-29 114-4,1-17-10,-3 25 11,0 20-233,0 1 155,5 151-132,-3-147 212,1 0 0,1-1 1,2 1-1,0-1 0,12 31 0,-15-46-10,1 0 1,-1-1-1,1 1 0,0-1 0,1 0 1,0 0-1,0-1 0,0 1 1,0-1-1,1 0 0,0 0 0,0-1 1,0 0-1,0 0 0,1 0 1,0-1-1,0 0 0,-1 0 0,2-1 1,-1 0-1,0 0 0,0 0 1,1-1-1,12 0 0,1 1 9,41-3 0,-54 1 1,-1-1-1,0-1 1,1 1 0,-1-1 0,0-1-1,0 1 1,-1-1 0,1 0-1,10-7 1,-2-2-17,0 0 0,-2-1 0,1 0-1,-2-1 1,0 0 0,0-1 0,10-19 0,1-6-236,32-74 0,-46 93 389,-1 0 0,-2-1 0,0 0 0,-1 0 0,-1 0 0,-1 0 0,-1-24 0,-2 77-121,-1-1-8,1 1 1,2-1-1,1 1 1,9 40-1,-10-64-23,0 1-1,1-1 0,-1 0 0,1 0 1,1 0-1,-1 0 0,1 0 0,1-1 1,-1 1-1,1-1 0,0 0 0,1-1 1,-1 1-1,1-1 0,0 0 0,0 0 0,1-1 1,-1 0-1,1 0 0,0-1 0,0 0 1,14 5-1,-8-5-533,0 0 0,1 0-1,-1-1 1,1-1 0,-1 0 0,1-1 0,0-1-1,24-3 1,7-15-3916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40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15639,'0'0'384,"268"0"-320,-171-11-64,-5-18 0,-16 11-256,-8 4-1168,-20 14-1362,-24 0-1808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9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 10293,'0'0'7166,"-6"0"-6942,274 0-234,-150 0-2656,-118 0 2489,1 1 0,0-1 0,-1 1 0,1 0 0,-1-1 0,1 1 0,0 0 0,-1 0 0,0-1 0,1 1 0,-1 0 0,1 0 0,-1 0 0,0 0 0,0-1 0,1 1 0,-1 0 0,0 0 0,0 0 0,0 0 0,0 0 0,0 0 0,0 0 0,0-1 0,0 1 0,-1 2 1,-2 28-2959,-10 10-3751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41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13654,'0'0'705,"281"4"-769,-205-4-865,-16-4-1760,-15-7-2754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41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0 167 16,'0'0'14367,"6"30"-14327,19 97-46,-23-117 4,0 0-1,1 0 1,1 0-1,-1 0 1,2-1 0,-1 1-1,1-1 1,1 0-1,-1-1 1,1 1-1,1-1 1,0 0-1,0-1 1,1 1 0,-1-2-1,2 1 1,16 10-1,-12-11-5,-1-1 0,1-1-1,0 0 1,0-1 0,0 0-1,0-1 1,0 0 0,1-1-1,-1-1 1,1 0 0,25-4-1,-30 2-12,1-1-1,-1 0 1,0 0-1,0-1 0,0 0 1,-1-1-1,1 1 1,-1-2-1,0 1 1,-1-1-1,1 0 0,-1-1 1,-1 0-1,1 0 1,-1-1-1,11-15 1,-7 6-86,1 0 0,-2 0 0,0-1 0,-1 0 0,-1 0 0,-1-1 0,6-28 0,-9 19-29,0 0 0,-2-29 0,-1 54 131,0-1 3,-1 0 0,1 0 0,0 1 0,-1-1 0,0 0 0,0 1 0,0-1 0,0 0 0,-1 1 0,0 0 0,1-1 1,-1 1-1,0 0 0,0 0 0,-1 0 0,1 0 0,-4-3 0,0 1 55,0 1-1,0-1 1,0 1 0,0 0-1,-1 1 1,0 0 0,0 0-1,-9-3 1,-9 0 171,0 1-1,0 1 1,-1 1 0,-29 0 0,41 2-131,-2 1 5,0-1 0,0 2 0,-30 4-1,42-4-102,-1 1 0,0-1 0,0 1 0,1 0 0,-1 0 0,1 1 0,-1-1-1,1 1 1,0 0 0,0 0 0,0 0 0,1 1 0,-1-1 0,1 1 0,0 0-1,-4 6 1,2-2-205,0 1 0,1 0 0,0 0-1,1 1 1,0-1 0,0 1 0,-1 16 0,-2 38-4578,5-22-2087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41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10629,'0'0'2129,"-28"184"-1745,24-145-384,0-6-112,0-8-2145,-4-11-3218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42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1 159 11589,'0'0'3202,"8"91"-3202,12-77 16,0 1 32,12 3-96,0-15 112,8-3-128,8 0 64,4 0-432,0-21-1313,-8-19-2097</inkml:trace>
  <inkml:trace contextRef="#ctx0" brushRef="#br0" timeOffset="1">586 1 10197,'0'0'4482,"-64"209"-3650,44-122-480,4-8 177,8-7-481,4-14-96,4-18 48,0-22-1089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1:42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125 242 10117,'0'0'3505,"12"21"-3510,3 7 11,-5-8 17,0-1-1,1-1 1,2 0 0,22 27 0,-16-26 158,1 0 0,1-1 1,27 17-1,-31-24-130,0 1 1,-1 1-1,0 0 1,-1 1-1,-1 0 1,-1 1-1,17 23 0,-28-33-41,0 1-1,0-1 1,0 0-1,0 1 1,-1 0-1,0-1 1,0 1-1,-1 0 1,1-1-1,-2 11 1,1-15-12,0 0 0,0 0 0,0 0 1,-1 0-1,1-1 0,0 1 0,-1 0 1,1 0-1,-1 0 0,1 0 0,-1 0 1,1 0-1,-1-1 0,0 1 1,1 0-1,-1 0 0,0-1 0,1 1 1,-1 0-1,0-1 0,0 1 0,0-1 1,0 1-1,0-1 0,1 0 0,-1 1 1,0-1-1,0 0 0,0 1 1,0-1-1,-2 0 0,-38 2-117,31-3 56,5 1 36,-17 1-293,1-1 0,-1-1 1,0-1-1,0 0 0,0-2 1,-32-10-1,17 0-238,1-2 1,-47-28-1,83 44 562,0-1 0,0 0 0,0 1 0,0-1 1,0 1-1,0-1 0,0 0 0,0 1 0,0-1 0,0 1 0,0-1 0,0 0 0,0 1 0,0-1 0,1 1 0,-1-1 0,0 1 0,1-1 0,-1 1 0,0-1 0,1 1 0,-1-1 0,0 1 0,1-1 0,-1 1 0,1 0 0,-1-1 1,1 1-1,-1 0 0,1-1 0,56-35 34,-42 29 14,0-2 0,25-19 0,-22 12 86,0 0-1,-2-2 0,0 0 1,22-31-1,-32 39-24,0 0 0,0-1 0,-1 0 0,0 0 0,-1 0 0,-1-1 1,1 1-1,-2-1 0,0 1 0,0-1 0,0-16 0,-2 11 106,1 8-86,-1-1 1,0 1-1,-1 0 0,1-1 0,-2 1 0,1-1 0,-2 1 0,1 0 0,-1 0 1,0 0-1,-5-9 0,1 7-41,0 0 1,-1 1 0,0-1-1,0 2 1,-1-1-1,-1 1 1,-16-13 0,20 17-115,-1 1 1,1 0 0,-1 1-1,0-1 1,0 1 0,0 1 0,0-1-1,-1 1 1,1 0 0,-1 1 0,1 0-1,-1 0 1,1 1 0,-14 0-1,17 1-147,-1 0-1,0 0 0,1 1 0,0 0 0,-1-1 0,1 1 0,0 1 1,0-1-1,0 1 0,0-1 0,0 1 0,1 0 0,-1 0 0,1 1 1,0-1-1,0 1 0,-3 4 0,-2 2-460,-43 46-3676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2:50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0 910 10309,'0'0'656,"16"0"-579,47-1 35,-60 0-78,-1 1-1,0 0 1,1-1-1,-1 1 0,0-1 1,1 0-1,-1 0 1,0 1-1,0-2 0,1 1 1,-1 0-1,0 0 0,0-1 1,-1 1-1,1-1 1,0 1-1,0-1 0,-1 0 1,1 0-1,-1 0 1,1 0-1,-1 0 0,2-4 1,3-4 253,17-30-91,-1-1 0,-2-2-1,-2 0 1,21-79 0,-24 68-181,-3 0 1,10-106-1,-14-113 96,-8 272-64,0 0-1,0-1 0,0 1 1,0 0-1,-1-1 0,1 1 0,-1 0 1,1 0-1,-1 0 0,1-1 1,-1 1-1,1 0 0,-1 0 0,0 0 1,0 0-1,1 0 0,-1 0 0,0 0 1,0 0-1,0 1 0,0-1 1,0 0-1,0 0 0,-1 1 0,0-1 1,-1-1 84,0 1 1,-1 0 0,1 0 0,0 0-1,-1 1 1,1-1 0,-7 1-1,9 0 291,0 4-353,-9 97-81,4 182-1,7-181 17,-1-79 16,2-1 1,6 36-1,-7-48-6,2-1 0,-1 0 1,2 1-1,-1-1 0,1 0 1,0 0-1,1-1 0,8 12 0,-13-19-11,1 0 0,-1-1 0,1 1 0,0-1 0,-1 1 0,1 0 0,0-1-1,-1 1 1,1-1 0,0 0 0,0 1 0,-1-1 0,1 1 0,0-1 0,0 0-1,0 0 1,-1 0 0,1 1 0,0-1 0,0 0 0,0 0 0,0 0-1,0 0 1,0 0 0,-1 0 0,1-1 0,0 1 0,0 0 0,0 0 0,0-1-1,-1 1 1,1 0 0,0-1 0,0 1 0,-1-1 0,1 1 0,0-1 0,-1 1-1,1-1 1,0 0 0,24-30 86,-21 26-79,6-9 8,-2 2-11,1 0 0,0 0 0,1 1 0,14-13 0,-21 22-14,0-1 0,1 1 0,-1 0 0,1 0 1,-1 0-1,1 0 0,0 1 0,-1-1 0,1 1 0,0 0 0,0 0 1,0 0-1,0 1 0,0-1 0,0 1 0,0 0 0,0 0 0,0 1 1,0-1-1,7 2 0,-7 0 5,1 0 1,-1-1-1,0 2 1,0-1-1,0 0 1,0 1 0,0 0-1,0 0 1,-1 0-1,1 0 1,4 6-1,32 48 94,-28-39-25,27 44 271,-23-35-203,0 0 0,2-2 0,1 0 0,1-1 0,27 25-1,-44-47-142,0 1 0,0-1 0,1 0 0,-1 0 0,1-1 0,-1 1 0,1 0 0,0-1 0,-1 0 0,7 1 0,-8-2-73,-1 0 1,1 0-1,0 0 1,-1 0-1,1 0 0,0 0 1,-1 0-1,1-1 1,0 1-1,-1-1 0,1 1 1,0-1-1,-1 0 1,1 1-1,-1-1 0,1 0 1,-1 0-1,0 0 1,1 0-1,-1 0 0,0-1 1,0 1-1,0 0 1,0-1-1,0 1 1,0 0-1,2-4 0,1-5-786,0-1 0,0 1 0,2-14 0,8-46-5394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2:50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9716,'0'0'7492,"128"0"-7508,-76 0 80,-8 0-64,1 0 0,-1 0-816,-12-4-737,-8 4-2001,-12 0-3057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2:50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0 358 11269,'0'0'3458,"33"-34"-2717,108-112-813,-73 74-125,-42 43-203,45-37 0,-70 65 389,1 0 1,-1 0 0,0 0 0,1 0 0,-1 0 0,1 0 0,-1 0 0,1 1-1,-1-1 1,1 1 0,3-1 0,-5 1 11,1 0-1,-1 0 1,1 0 0,0 0-1,-1 0 1,1 0-1,0 0 1,-1 0 0,1 1-1,-1-1 1,1 0 0,-1 0-1,1 1 1,0-1-1,-1 0 1,1 1 0,-1-1-1,1 0 1,-1 1 0,0-1-1,1 2 1,1 1 46,0 1 0,0 0 0,-1-1 1,1 1-1,-1 0 0,0 0 0,1 6 0,-2-9-42,11 80 675,-4 1-1,-4 139 1,-4-127-2374,1-94 1543,0 0 1,1 1-1,-1-1 1,0 0-1,0 1 1,0-1-1,0 0 1,0 1 0,-1-1-1,1 0 1,0 0-1,0 1 1,0-1-1,0 0 1,0 1 0,0-1-1,0 0 1,0 0-1,-1 1 1,1-1-1,0 0 1,0 0 0,0 1-1,-1-1 1,1 0-1,0 0 1,0 0-1,-1 1 1,1-1 0,-1 0-1,-19 4-9179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2:54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33 419 7892,'0'0'539,"15"15"-366,49 53-18,-58-61 22,1 1-1,-1 1 1,-1-1 0,1 1 0,-1 0 0,-1 0 0,0 1 0,3 10 0,-1-5 256,-4-4-280,1 0 0,-2 1 0,1-1 1,-2 0-1,1 1 0,-3 21 0,0 6-57,2-27-72,-16 616 240,3-36-224,14-430 694,-1-159-642,0-1-1,0 0 1,0 1 0,0-1-1,0 1 1,1-1 0,-1 1-1,1-1 1,0 0 0,1 4-1,20 25 691,-10-14 154,-11-15-929,0-1 0,-1 1 0,1-1 1,0 1-1,0-1 0,0 1 0,0-1 0,0 0 0,0 0 1,0 1-1,0-1 0,1 0 0,-1 0 0,2 1 0,87 69 225,-64-56-195,1-2-1,0-1 0,1-1 0,0-1 0,0-1 1,1-2-1,58 7 0,11-6 129,104-6-1,-124-2-81,1171-7 472,-754-26-431,1 1-24,-376 32-98,409-19 49,-354-4-29,405-36 2,78 54-50,-407 6 54,14-20-42,-68 2-4,765 20 194,-896 1-63,102 11 356,149 21-270,-191-25-123,0 5 0,122 32 0,121 37-121,-317-75 54,90 31 0,-10-2-62,-98-31 55,0-2 0,1-1 0,50 0 0,-82-5 1,0-1 1,-1 0-1,1 1 0,0-1 1,0 0-1,-1 0 0,1 0 1,0 0-1,-1-1 0,0 1 1,1-1-1,-1 0 0,0 1 1,0-1-1,1 0 0,-1 0 1,-1 0-1,1-1 0,0 1 1,-1 0-1,1-1 0,1-3 1,5-9-1,-1 0 1,8-29 0,-7 21-15,23-68-46,-5-2 0,-4-1 0,13-119 0,-2-292-512,-35 170-156,-2 264 643,-4 1 0,-29-118-1,34 177 91,-62-197 5,55 184 55,0 1-1,-2 0 1,-1 1-1,-1 0 1,0 1-1,-26-27 1,25 31 78,-12-13-32,-1 1 0,-2 1 1,-55-41-1,51 46 51,-2 1 1,-1 1-1,-73-29 1,79 42-131,0 2 1,0 1 0,0 2 0,-51 0 0,-44-6-2,23 1-29,-185 7 1,254 5 19,0 0 1,0 3 0,-43 13-1,18-5 134,-67 9 183,81-17-333,1 2 0,-62 21-1,37-1-7,1 4 1,-82 54-1,73-41-3,-89 39 0,-36 12 50,-11 4-63,164-81 43,1-3-1,-82 19 0,31-21 155,-1-3 1,-149-3-1,-242-26-161,37-23-45,-157-14-21,41 26-73,485 26 113,-132-8-29,-77-1-28,170 10 70,-254 8 46,50-4-187,174-5 87,69 1 21,-1 0-79,-122 13 1,50 16 36,-46 6 11,107-29-1,65-5-55,0 1-1,-59 11 0,52-5 82,0-3-1,0-1 1,0-1-1,-41-5 1,-3 1-191,67 2 141,3 1-2,-1-1 0,1 0 0,-1-1-1,1-1 1,-1 0 0,1-1 0,-24-8-1,-7-6 86,-55-14 0,54 18 5,18 8 4,22 4-9,0 0-1,0 0 1,0 0-1,0-1 0,0 1 1,-7-5-1,8 5 18,1-1-1,-1 1 0,0 0 0,0-1 1,0 2-1,1-1 0,-1 0 0,0 1 1,0 0-1,-6 0 0,5 0 23,1 0 0,-1 0 0,0 0 0,0-1 0,1 0 0,-8-2 1,10 2-391,0 1 0,0 0 0,0 0 0,1 0 0,-1 0 0,0 0 0,0 0 0,0 0 1,0 0-1,0 1 0,1-1 0,-3 2 0,-22 10-5024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2T23:37:46.0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48,'20'17,"1"-1,0-1,31 17,24 16,-44-26,1-2,0-2,2-1,38 14,151 38,-105-46,-67-14,8-2,0-3,106-5,-52-1,-102 1,0 1,0 1,-1 0,1 0,0 1,0 1,-1 0,0 1,16 6,-14-4,0-1,0-1,0 0,1-1,-1-1,27 3,86-7,-59 0,20 2,4 1,133-17,-82-7,99-13,-113 13,15-2,-115 23,-11 1,0-1,-1 0,1-1,-1-1,25-9,-20 4,1 0,0 2,0 0,1 2,0 0,0 2,27-2,19 7,60-4,-116 1,0-1,-1 0,1-1,0-1,-1 0,0 0,19-10,-6 2,0 2,0 1,0 1,1 2,1 0,-1 1,31 0,-29 2,0 0,0-2,-1-1,1-1,-1-1,35-17,-24 7,-25 12,0 0,-1 0,0-1,0-1,19-15,-15 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19.7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8292,'0'0'6947,"230"47"-6403,-155-44-112,-6 0-15,-7-3-337,-9 0-48,-12 0-48,-10 0 16,-6 0-304,-7 0-1473,-8 3-865,-10 5-2480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2T23:37:46.0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1 199,'112'2,"123"-4,-228 1,1-1,-1 1,0-1,0-1,0 1,0-1,0 0,-1-1,1 0,9-7,5-7,31-31,-5 4,-10 10,-23 19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2T23:37:46.00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0 150,'5'0,"4"0,7-4,3-2,4-8,1-1,1 1,5-1,6-2,0-6,3 0,-5 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4:51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447 135 2673,'0'0'3167,"0"-5"-2695,1 0-543,-5-36 5659,4 40-5530,0 0 0,0 0 1,-1-1-1,1 1 0,-1 0 1,1 0-1,-1 0 0,1 0 0,-1 0 1,0-1-1,0 1 0,1 0 1,-1 0-1,0 1 0,0-1 0,0 0 1,0 0-1,0 0 0,0 1 1,0-1-1,0 0 0,-1 1 0,1-1 1,0 1-1,0-1 0,0 1 0,-1 0 1,1 0-1,0-1 0,-3 1 1,-24-11 517,-44-11-195,20 11-189,39 7-197,0 1 0,0 0-1,0 2 1,-15-2 0,21 3-15,0 0-1,0 0 1,0 1 0,0 0 0,0 0-1,0 0 1,-9 4 0,13-4 13,0 1 0,0 0 0,1 0-1,-1 0 1,0 0 0,1 1 0,-1-1 0,1 1 0,0-1-1,0 1 1,0 0 0,0 0 0,0 0 0,1 0-1,-1 0 1,1 0 0,-1 5 0,-21 46-47,14-36 46,1 1 0,1-1 0,-6 27 1,6-10-28,2 1 1,1 0 0,2 0 0,5 70 0,-2-100 25,0 0 0,1-1 0,-1 1 0,1-1 0,1 0 0,-1 0 1,1 1-1,-1-2 0,2 1 0,-1 0 0,0-1 0,1 1 0,8 7 0,-4-5-26,0 0 0,0-1 0,1 0 0,0-1-1,0 0 1,17 7 0,16 6 22,-27-11 16,-1-1-1,1 0 0,-1-1 0,2-1 1,-1 0-1,0-1 0,22 1 0,46 0 13,-52-1-5,0-2 0,56-5 1,-82 2-7,0 0 0,0 1 0,0-2 0,-1 1 0,1 0 1,-1-1-1,0 0 0,1 0 0,-1 0 0,-1-1 0,1 1 0,0-1 1,3-5-1,38-55 60,-41 59-44,5-8 38,-1-1-1,0 0 1,-1 0-1,0 0 1,-1-1-1,-1 0 1,7-30 0,-8 5 327,-1-69 0,-3 86-104,0 19-224,-1 0 0,0 0 0,1 1 0,-1-1-1,-1 0 1,1 1 0,-1-1 0,1 1 0,-1 0 0,0-1 0,0 1 0,0 0 0,-1 0 0,1 0 0,-1 0 0,0 1 0,1-1 0,-1 1 0,0 0 0,-1 0-1,1 0 1,-6-3 0,-9-4 307,0 1-1,-1 0 1,-20-4 0,21 6-444,4 2 4,-1 0 1,0 1-1,0 0 1,0 1-1,-17 1 1,20 1-1248,1 0 1,0 2 0,0-1-1,-19 6 1,-26 15-6161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4:55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169 145 6051,'-4'0'9532,"1"0"-9533,0 0 0,0 0 0,0 0-1,1 0 1,-1 1 0,0-1 0,0 1 0,0 0-1,1 0 1,-1 0 0,0 0 0,1 1-1,-1-1 1,-2 3 0,0 0-37,1 1 1,-1 1-1,1-1 0,-7 10 0,7-9 45,-3 5-26,1 0 1,0 1-1,0 0 0,1 0 1,1 0-1,0 0 0,1 1 1,-3 19-1,-8 34 4,4 1 0,-2 91 0,8 37-188,5-187 201,0-1 1,1 1-1,0-1 0,0 0 1,0 0-1,1 0 0,1 0 1,-1 0-1,1 0 0,7 8 1,10 22 3,18 33-10,-37-68 2,0 1 1,0-1-1,0 0 1,0 1-1,0-1 1,0 0-1,1-1 1,-1 1-1,1 0 1,-1-1-1,1 1 1,0-1-1,0 0 1,0 0-1,-1 0 1,1 0-1,0 0 1,0-1-1,5 1 1,7 0 11,1 0 0,24-3 0,-13 1-21,1 2 32,-19 0-8,-1 0-1,1-1 0,-1 0 0,1-1 1,12-2-1,-12 1-1,-1-2 0,1 1 0,-1-1 0,0-1 0,0 0 0,-1 0 1,1 0-1,-1-1 0,11-11 0,0-2 64,29-45 0,-21 28-31,-18 24-27,-1 0 0,-1 0 0,0-1 0,0 0 0,-2-1 0,5-15 0,6-18-13,5 9 36,-16 32-34,0 0 1,0 0-1,-1-1 1,0 1-1,2-8 1,2-15 162,-1-1-1,-1 1 1,-2-1 0,0-44 0,-3-175 195,0 240-327,0 0 0,-1 0 1,-1 0-1,1 0 0,-5-12 0,5 16 32,-1 1 0,0 0 0,0 0 1,0 0-1,0 0 0,-1 1 0,1-1 0,-1 0 0,0 1 1,0 0-1,0 0 0,-7-5 0,-6-4 241,11 8-253,1 0 1,-1 1-1,0 0 0,0 0 0,0 0 0,0 0 1,-1 1-1,1 0 0,-1 0 0,0 0 0,1 1 1,-9-2-1,8 3-33,-1-1 1,1 0-1,0 0 0,-12-4 1,12 2-13,-1 1 0,1 1 0,-1 0-1,1-1 1,-8 1 0,-105 1-147,112 2 135,0 0-1,0 0 0,0 1 0,0 0 0,0 0 1,1 1-1,-1 0 0,1 0 0,0 0 0,-6 6 0,-6 3-16,14-10-133,0 0 0,0 0 0,0 1 0,0-1 0,0 1 0,1 0 1,-1 0-1,1 0 0,0 0 0,1 0 0,-1 1 0,1-1 0,0 1 0,0 0 0,0 0 1,0-1-1,1 1 0,0 0 0,0 0 0,1 1 0,-1 9 0,-5 37-3226,-8 2-2361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07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5 4418,'0'-5'11459,"0"1053"-11425,-10-913-45,0 1 28,10-108-20,-5 275 27,-46 70-35,10-118 27,-13 17-5,4-39 21,43-163-62,5 130-1,3-104 33,-1 745 73,-4-312 325,4-528-378,-3 6-260,0-5-79,0-1 0,0 1 1,0-1-1,0 0 0,0 0 0,-1 0 0,1-1 1,-1 1-1,1-1 0,0 1 0,-5-2 0,-30 2-5232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11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6 368 6547,'0'0'4677,"-4"0"-4333,2-1-414,8 0 28,23 0 30,49 1 173,-65 0-110,44 0 221,-1-1 0,1-4 0,62-12 1,-91 11-185,430-81 538,-99 18-401,-227 38-167,150-14 1,231 3 29,-314 37-62,-25 2-1,295-15-23,-197 4 16,-54 0-12,625 6-49,-792 8 49,227 20-22,1 0 237,42-16-103,-247 2-90,88 19 0,63 6-1,-163-26-22,80 20 0,20 2-31,7-3 44,87 6 446,-10-1-265,-96-8 96,56 14-223,-11-1-40,170 16 27,-288-43-19,149-4 0,-111-5-32,-11 3 18,128-3 137,-178-6-134,87-22 0,-85 16-2,74-9 0,-13 3-7,-29 4 30,-1 4-8,123-1 1,134 13 547,-318 4-614,9 2 117,-19-6 11750,17 0-13932,3 2 1686,51 9-1,21 1 114,581-9-1805,-355-5 1904,-298 1 188,-1 2 1,1 1-1,65 14 0,-45-6 2,0-2-1,0-2 1,1-3 0,62-4-1,-42 0-4,20-3-2,101-18-1,13-2 5,-62 18 8,107-10 8,9-21 20,279-35-214,164 47-15,-248 19 210,515-9 24,-919 18-22,85 15 0,-90-10-7,166 32-8,-192-35 7,36 2 1,-38-5-119,-1 1 0,36 9 0,-49-10 34,-5-1-267,0 0 1,0 1 0,0-1-1,0 1 1,-1-1 0,1 1-1,5 4 1,-7-4 14,-1-1-1,1 1 1,-1 0 0,0-1-1,0 1 1,0 0 0,0 0-1,0 0 1,0 0 0,-1 0-1,1 0 1,-1 0 0,1 0-1,-1 0 1,0 0 0,0 0-1,0 1 1,0 2 0,0 23-4996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11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6 4226,'0'0'7649,"-1"-1"-7487,1 1 1,0 0-1,0-1 0,0 1 1,0 0-1,-1 0 0,1-1 1,0 1-1,0 0 0,0 0 1,-1-1-1,1 1 1,0 0-1,-1 0 0,1 0 1,0 0-1,0-1 0,-1 1 1,1 0-1,0 0 1,-1 0-1,1 0 0,0 0 1,-1 0-1,1 0 0,0 0 1,-1 0-1,1 0 1,1 4-141,1 0-1,0 0 1,0 0 0,0 0 0,0 0 0,1-1 0,-1 1 0,1-1 0,0 1 0,0-1 0,1 0 0,4 3 0,3 6 77,103 88 47,-86-78-135,-1 2-1,-1 0 1,0 2 0,33 45 0,-51-60 33,6 8-109,-1 2 1,15 31 0,-25-46 40,-1 1-1,1-1 1,-1 1 0,-1-1 0,1 1 0,-1 0-1,0 0 1,-1 0 0,0 0 0,0 0-1,0 0 1,-1-1 0,-1 11 0,0-14 41,1 1 1,0-1-1,-1 1 1,0-1-1,0 0 1,0 0-1,0 0 1,0 0-1,-1 0 1,1 0-1,-6 4 1,-37 24 385,31-22-259,1-1 11,0 0 0,-1-1 0,0-1-1,0-1 1,-1 0 0,1 0 0,-20 2 0,-8-1-288,-56 1 1,54-5-564,36-2-135,0 1 1,0 0-1,0 1 1,0-1-1,0 2 1,-13 4-1,-15 13-7004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13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13 10117,'0'0'7126,"0"-9"-6183,0 5-663,-1 9 1343,-46 175-1491,11-46-194,34-126 59,-49 220 8,42-172-41,2 0-1,0 64 1,6-86-51,0-19-1,1 0 1,0 0 0,1 0 0,0 0 0,6 23 0,-6-35 27,1 1 0,-1-1 0,1 1 0,-1-1 0,1 0 0,0 1 0,1-1 0,-1 0 0,0 0 0,1-1 0,-1 1 0,1 0 0,0-1 0,0 1 0,0-1 0,0 0 0,1 0 0,-1-1 0,0 1 1,1 0-1,-1-1 0,1 0 0,0 0 0,-1 0 0,1 0 0,0-1 0,4 1 0,1-1-143,0 1 0,0-1 0,1 0 0,-1-1 1,0 0-1,0-1 0,0 0 0,0 0 0,0-1 0,0 0 0,15-8 1,-11 3-557,-1 0 0,0 0 1,0-2-1,-1 1 0,0-1 1,15-19-1,-11 10-2808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13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4674,'0'0'11173,"233"-43"-11125,-137 32-48,0 0-128,-4 0-1424,-15 11-1938,-21 0-4914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14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75 812 3890,'0'0'9620,"4"-23"-9577,29-102 36,21-88-198,-44 140-160,-3 0-1,-3-98 1,-4 166 308,-1-1 1,1 0-1,-1 0 1,0 1-1,0-1 0,-1 0 1,0 1-1,0 0 0,0-1 1,-1 1-1,1 0 0,-1 0 1,-1 0-1,1 0 0,0 1 1,-1 0-1,0-1 0,0 1 1,-1 0-1,1 1 0,-1-1 1,0 1-1,0 0 0,0 0 1,0 1-1,0-1 0,0 1 1,-1 0-1,1 1 1,-1-1-1,0 1 0,1 0 1,-1 1-1,0-1 0,0 1 1,1 0-1,-1 0 0,-11 3 1,17-3-15,-1 0 1,1 0 0,-1 0 0,1 1 0,-1-1-1,1 0 1,-1 0 0,1 1 0,-1-1 0,1 0-1,0 0 1,-1 1 0,1-1 0,-1 1-1,1-1 1,0 0 0,-1 1 0,1-1 0,0 1-1,0-1 1,-1 1 0,1-1 0,0 1 0,-4 8 46,1-1 0,0 1 0,1 0 0,0 0 0,0 0 0,1 1 0,0 9 0,2 76 428,0-42-108,-1 9-48,2 89 487,-1-145-805,0-1 0,0 1-1,0-1 1,0 1 0,1-1 0,0 0-1,0 1 1,1-1 0,-1 0-1,1 0 1,0-1 0,6 8-1,-6-9-18,0 0 0,1 0 0,-1 0 0,1 0-1,0-1 1,0 0 0,-1 0 0,2 0-1,-1 0 1,0-1 0,0 1 0,0-1 0,1 0-1,-1 0 1,1-1 0,4 1 0,31 0-322,0-2 0,51-8 0,-62 5 209,-19 3 111,0 0 1,0 0 0,0 1 0,0 0 0,0 0 0,0 1 0,0 1 0,0 0 0,-1 0 0,1 1 0,-1 0 0,1 1 0,-1 0 0,0 0-1,0 1 1,-1 0 0,1 0 0,10 11 0,-14-12-137,-1 0 0,1 0 0,-1-1-1,1 0 1,0 1 0,0-1 0,1-1-1,-1 1 1,1-1 0,-1 0 0,1 0 0,0-1-1,-1 0 1,8 1 0,-13-2 37,0 0 0,0 0-1,1 0 1,-1 0 0,0 0 0,1 0 0,-1 0 0,0 0 0,0 0 0,1 0-1,-1 0 1,0 0 0,1 0 0,-1 0 0,0 0 0,0 0 0,1-1 0,-1 1-1,0 0 1,0 0 0,1 0 0,-1 0 0,0-1 0,0 1 0,1 0-1,-1 0 1,0 0 0,0-1 0,0 1 0,0 0 0,1-1 0,0-17-5203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1.5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0 296 10421,'0'0'1971,"7"-1"-1912,-5 1-37,0 0 0,1 0 0,-1 0 1,0-1-1,0 1 0,0-1 0,1 1 0,-1-1 0,0 0 0,0 0 0,0 0 0,0 0 1,0 0-1,0-1 0,-1 1 0,1-1 0,0 1 0,-1-1 0,1 1 0,-1-1 1,1 0-1,-1 0 0,0 0 0,0 0 0,0 0 0,0 0 0,0 0 0,0 0 0,0 0 1,0-4-1,11-35 435,10-60 0,1-6-454,-20 104 430,0 10-306,1 15-33,22 339 539,1-2 84,-27-354-929,5 24 708,-5-28-606,0 0 1,0 0-1,0-1 0,0 1 1,1 0-1,-1 0 0,0 0 0,0-1 1,1 1-1,-1 0 0,1-1 0,-1 1 1,1 0-1,-1-1 0,1 1 0,-1 0 1,1-1-1,-1 1 0,1-1 1,0 1-1,-1-1 0,1 1 0,0-1 1,0 0-1,-1 1 0,2-1 0,-1 0-50,-1 0 0,0 0-1,1 0 1,-1 0 0,1 0-1,-1 0 1,0 0 0,1-1-1,-1 1 1,0 0 0,1 0-1,-1 0 1,0-1 0,1 1-1,-1 0 1,0-1-1,0 1 1,1 0 0,-1 0-1,0-1 1,0 1 0,1 0-1,-1-1 1,0 1 0,0-1-1,0 1 1,0 0 0,0-1-1,0 1 1,0 0 0,1-1-1,0-2-620,4-11-2620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14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0 8724,'0'0'6771,"-193"199"-6227,185-127-352,8 14-128,0 5-64,24-12 16,25-7-80,11-18-496,16-25-752,0-22-2258,0-7-1921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14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6931,'0'0'7828,"132"242"-7524,-95-148 480,-9 10-272,-4 5 193,-12-5-81,-12-3-112,0-10-143,0-16-321,-12-10-48,-32-11-145,-9-7-1599,-15-7-2290,-16-7-5875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17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0 7684,'0'0'5949,"-6"0"-5071,-7 0-729,-4 0-67,-1 1 0,-18 2-1,30-2-89,0 1 0,0-1 0,-1 1 0,2 1 0,-1-1 0,0 1 0,0 0 0,1 0 0,-7 5 0,-1 3-11,0 1 0,1 0 0,1 0-1,0 1 1,1 1 0,0-1 0,1 2-1,1-1 1,0 1 0,1 1 0,1-1-1,0 1 1,-6 29 0,11-41 12,0-1 0,1 1 1,0 0-1,-1 0 0,1 0 0,1 0 0,0 7 1,-1-9-3,1-1 1,-1 0-1,1 1 1,-1-1-1,1 0 1,0 1-1,-1-1 1,1 0-1,0 0 1,0 1-1,0-1 1,0 0-1,0 0 1,2 2-1,1-2-14,0 1 0,0 0 0,0-1-1,0 0 1,0 0 0,1 0 0,-1 0-1,0-1 1,0 0 0,5 0-1,9 1-2,51 6-10,0 2 1,131 37-1,-197-45 38,-1 0 0,1 0 0,-1 0 0,0 1 1,1-1-1,-1 1 0,0-1 0,0 1 0,0 0 0,0-1 0,0 1 0,0 0 0,-1 0 1,1 1-1,-1-1 0,1 0 0,-1 0 0,0 1 0,0-1 0,0 1 0,0-1 0,0 1 0,-1-1 1,1 5-1,0 5 33,0 0 1,-1 0 0,0 0-1,-2 14 1,0-15 11,1-1 12,-1-1 0,-1 0 0,0 0 0,0 0 0,-1 0 0,0-1 0,-1 0 0,0 0 0,0 0 0,0 0 1,-1-1-1,0 1 0,-1-1 0,-13 10 0,1-1 5,0-1 1,-1-1-1,-1-1 1,-35 17-1,33-19-63,0-2 1,-1 0-1,-42 8 1,6-11-2398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18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53 6051,'0'0'2841,"-2"-8"-2377,-8-26 249,9 33-637,0 0 0,-1 0 0,1 0 0,-1 0 0,1 0 0,-1 0 0,1 1 0,-1-1 0,0 0 0,1 1 0,-1-1 0,0 1 0,1 0 0,-1-1 0,0 1 0,0 0 0,1 0 0,-1 0 0,0 0 0,1 1 0,-1-1 0,0 0 0,-1 1 0,-6 0 95,4 0-151,-1 0 0,1 0 0,0 0 0,-1 1 0,1 0 0,0 0 0,0 1 0,0-1 0,0 1 0,1 0 0,-1 0 0,1 1-1,0-1 1,0 1 0,-6 6 0,-2 3-41,1 0-1,1 1 0,-17 27 0,23-32 15,0 0-1,1 0 0,0 0 0,1 1 1,-1-1-1,2 1 0,-1-1 0,1 11 1,0 5-67,6 47 1,-5-69 68,1 1-1,-1-1 1,1 0-1,0 0 1,0 0-1,0 0 1,0 1-1,0-1 1,1 0-1,-1-1 1,1 1-1,0 0 1,0 0-1,0-1 1,0 1-1,0-1 1,1 0-1,-1 0 1,5 3 0,-3-2-13,1-1 1,-1 0 0,1-1 0,0 1 0,0-1 0,0 0 0,-1 0 0,1-1 0,0 1 0,0-1 0,0 0 0,7-1 0,-8 0 3,-1 0 0,1 0-1,-1 0 1,1-1-1,-1 1 1,1-1-1,-1 0 1,0 0 0,0 0-1,0 0 1,0-1-1,0 1 1,0-1-1,-1 0 1,0 0 0,1 0-1,-1 0 1,3-6-1,4-5-41,-1-2 0,10-26 0,-12 27 102,-1-1 1,0 0-1,-1-1 0,-1 1 1,0-1-1,0-24 1,4 41 169,-2 2-227,-1 0 0,1-1 1,-1 1-1,1 1 0,-1-1 0,0 1 0,0-1 0,0 1 0,0 0 1,-1 1-1,1-1 0,-1 1 0,6 6 0,16 15-26,82 53 86,-76-59-25,-1 2 1,-2 1 0,0 2 0,-1 0-1,25 31 1,-47-48-8,0 0 0,0 0-1,-1 1 1,-1 0 0,1-1-1,-1 1 1,0 0 0,-1 1 0,3 11-1,-2 6 110,-1 49 0,-2-69-109,0-1 0,-1 1 0,0-1 0,0 1 0,0-1 0,-1 1-1,1-1 1,-2 0 0,1 0 0,0 0 0,-1 0 0,0 0 0,-4 4 0,1-1 9,-1-1 0,0 1 1,0-2-1,0 1 0,-1-1 0,-16 9 0,3-4 8,0-1 0,-1-1 0,0-1 0,0-1 0,-37 7 0,10-7 334,0-2 1,-61-2-1,110-3-353,-1 0 1,1 0-1,0 0 1,-1 0 0,1 0-1,-1 0 1,1-1-1,-1 1 1,1 0-1,-1 0 1,1-1-1,-1 1 1,1 0-1,0 0 1,-1-1 0,1 1-1,0-1 1,-1 1-1,1 0 1,0-1-1,0 1 1,-1-1-1,1 1 1,0-1 0,0 1-1,-1 0 1,1-1-1,0 1 1,0-1-1,0 0 1,-2-19 18,2 13-11,-3-32-49,6-75 1,-1 105 17,0 0 0,0 0 0,1 0 1,0 1-1,0-1 0,1 1 0,0 0 0,0 0 0,10-13 1,7-6-162,32-32 0,-35 41-1620,-1-2 1,23-32 0,-22 22-3609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19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10517,'0'0'2449,"28"270"-2433,-16-176 336,-8-11 144,0-18-224,0-14-127,0-12-145,-4-17 0,0-8-97,0-6-15,0-23-7827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19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6115,'0'0'5317,"10"20"-5178,-6-11-97,9 19 175,0 1 0,-3 0 0,12 44-1,-12-17 322,-7-35-321,0-1-1,2 1 0,0-1 0,1 0 0,1 0 1,15 28-1,-20-45-216,0-1 0,0 1 0,1 0 0,-1-1 0,1 1 0,-1-1 0,1 0 0,0 0-1,0 0 1,0 0 0,0-1 0,0 1 0,1-1 0,-1 0 0,0 0 0,1 0 0,5 1 0,6 0-2,0-1 1,29-1-1,-22 0 40,-13-1-20,-1 1 0,0-1-1,0 0 1,0-1 0,-1 0 0,1 0-1,0-1 1,-1 0 0,1 0 0,7-6-1,6-4 83,-2-1 0,20-17 0,-25 19-236,0 0 0,0 1 0,1 1 1,1 0-1,25-11 0,-24 19-1378,-13 17-6510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20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7187,'0'0'4741,"-4"21"-4666,-7 54 93,-2 120 0,13-164-54,4 109 579,-2-120-561,1 1-1,1-1 1,0 1-1,14 33 1,-5-22-26,2 1 1,2-2-1,1 0 1,1-1-1,1-1 0,31 34 1,-39-51-135,-1 0 0,1-1 0,1 0 0,0-1 0,0 0 0,1-1 1,1-1-1,-1 0 0,1-1 0,0 0 0,1-1 0,0-1 0,0-1 0,0 0 0,27 2 0,-31-5-198,70 0-1454,-75-1 1241,0-1 0,0 0 1,0 0-1,0-1 0,0 0 1,-1 0-1,1 0 0,-1-1 1,8-4-1,21-23-5401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20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1 368,'0'0'12350,"4"0"-12097,4 1-253,-1 0 0,0 0 0,0 1 0,0 0 0,1 0 1,-2 1-1,1-1 0,0 2 0,-1-1 0,9 6 0,64 50 521,-58-43-328,3 4-10,1 0 0,-2 2 0,-1 1 0,-1 0 0,32 47-1,-43-54-81,-1 0-1,-1 1 1,0 0-1,-2 0 1,1 1-1,-2 0 1,-1 0-1,0 0 0,-1 1 1,-1-1-1,0 23 1,-1-21-85,-2 24 22,1-42-75,-1-1 0,1 1 0,-1 0-1,1-1 1,-1 0 0,1 1 0,-1-1 0,0 1 0,0-1-1,0 0 1,0 1 0,0-1 0,0 0 0,0 0 0,0 0-1,0 0 1,-1 0 0,1 0 0,0 0 0,-1 0-1,1-1 1,0 1 0,-3 0 0,-5 2-1520,0 0 1,-1-1-1,-16 1 0,1-2-4870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21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1 586 9845,'0'0'4247,"10"-12"-4207,6-6 7,-2 0 0,-1 0 0,0-1 0,13-27 0,178-361 2452,-202 403-2489,0 0 1,0 0-1,1 0 0,-1 0 0,1 1 0,0-1 0,0 1 0,5-4 0,-5 5-10,0 1-1,0 0 1,-1-1-1,2 1 1,-1 0 0,0 1-1,0-1 1,0 0-1,0 1 1,0 0 0,1 0-1,3 0 1,-1 0-1,7 0-15,1 0 0,0 1 0,13 2 0,-21-1 11,-1-1 0,0 1-1,1 0 1,-1 1 0,0-1-1,-1 1 1,1 0 0,0 0 0,-1 0-1,6 6 1,37 38 44,-2 2 0,52 73-1,-87-108-37,30 33-753,-38-44 617,0 0 0,1-1 0,0 1 0,-1-1 0,1 1 1,0-1-1,0 0 0,0 0 0,1-1 0,-1 1 0,0-1 0,1 1 0,5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25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1481 2849,'2'-1'11818,"5"-10"-11614,4-43 87,3 1-1,2 0 1,26-59 0,-17 45-240,19-35 13,3 1 0,98-150 0,-123 218-69,1 1 1,2 1-1,1 2 0,2 0 1,1 1-1,1 2 0,43-30 1,-14 19 16,1 2 0,1 3 0,89-33-1,-82 39-19,0 4 0,2 3 0,0 3 0,95-10 0,155 16-2,-268 10 10,-34 1-2,0 0 1,0 2-1,0 0 1,0 2 0,-1 0-1,25 10 1,97 51-10,-130-61 10,32 16 1,0 2-1,-2 2 1,-1 2-1,36 33 1,-33-24 5,20 18 3,70 80 0,-17 14 41,121 207 1,-219-333-60,1-1 1,1 0-1,1-2 1,0 0-1,29 20 1,24 25 31,-28-26-18,1-3 1,2-1-1,1-2 0,84 40 0,-101-59 2,0-1-1,1-2 0,0-1 0,0-2 0,51 5 0,-24-2 4,25 0 21,1-4 0,86-4 0,-113-2-34,-48-1 9,1 0 1,-1 0-1,0-1 1,1-1 0,-1 1-1,0-2 1,-1 1-1,13-8 1,75-46 59,-60 33-49,-11 7-22,-2-1 0,0-1 1,-1-2-1,0 0 0,-2-1 1,-1-1-1,-1-1 1,28-45-1,9-12-21,3 2 1,3 3-1,110-103 0,-84 82 31,-38 41-24,18-33 34,-1 3-6,-36 51-17,2 1 1,2 2-1,1 1 1,1 2 0,1 1-1,61-33 1,-50 40 13,1 2 1,1 1 0,83-16-1,-53 15 61,-51 13-12,0 2 1,0 1 0,1 2-1,36 3 1,-9-1-16,-47-1-34,0 2-1,1-1 1,-1 1 0,0 1-1,0 0 1,0 1 0,-1 0-1,1 0 1,-1 1 0,0 1-1,0-1 1,-1 2 0,0-1-1,0 1 1,14 15 0,3 6 13,-1 0 1,-1 2 0,26 45-1,-9-21 28,-29-39-23,0 1 1,-1 0-1,14 27 0,-17-27-13,2-1-1,0 1 1,0-2 0,24 25-1,17 24 79,-27-32-68,1-1 1,2-2-1,1 0 0,1-2 0,1-1 0,36 23 1,-14-12-64,116 72 45,-136-90 2,0-2 0,1-1 0,54 16 1,-29-17 20,1-2 0,113 8 0,118-15 148,-192-6-147,-77 0-8,0 0 0,-1-2 0,1-1 0,31-9 0,75-33-17,-64 17 46,103-64-1,-55 28-30,-59 34-39,-28 16 25,0 2-1,38-16 1,69-32 36,-46 19-12,-15 8-30,84-55 0,-4 7 44,-10 7 213,-41 19-9,2 3 0,171-62-1,-3 29 243,-256 83-617,10-3 265,0-1 0,34-15 0,-51 20-268,-2-1 0,1 1-1,0-1 1,0 0-1,-1 0 1,0-1 0,0 1-1,0-1 1,0 0-1,0 0 1,-1-1 0,1 1-1,-1 0 1,-1-1-1,1 0 1,0 0 0,2-7-1,-5 11-103,0-1 1,1 1-1,-1 0 0,0-1 0,1 1 0,-1-1 0,0 1 1,0-1-1,0 1 0,0-1 0,-1 1 0,1-1 1,0 1-1,-1-1 0,1 1 0,-1-1 0,1 1 0,-1 0 1,0-1-1,0-1 0,-26-14-5178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1.9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3 154 9716,'0'0'2514,"0"24"-1975,2 82-387,-2-95-81,1 1 1,1 0 0,0 0 0,0-1 0,8 22-1,-6-26-6,-1 1-1,1-2 0,0 1 0,1 0 0,-1-1 1,1 0-1,10 9 0,-12-13-57,1 1-1,0-1 1,0 0-1,1 0 1,-1 0 0,0-1-1,1 1 1,-1-1 0,0 0-1,1 0 1,0-1-1,-1 1 1,1-1 0,-1 0-1,1-1 1,8 0-1,8 0 2,-18 1-7,1-1-1,0 1 1,0-1 0,0 0 0,0-1-1,0 1 1,-1 0 0,1-1-1,0 0 1,-1 0 0,0 0 0,1 0-1,-1-1 1,0 1 0,0-1-1,0 0 1,-1 0 0,1 0 0,-1 0-1,1 0 1,-1-1 0,0 1-1,0-1 1,-1 1 0,1-1 0,1-7-1,2-4-2,-1 1 0,0-1 0,-1 0 0,-1 0 0,-1 0 0,0-15 0,0 11-2,-2 1 0,0-1 0,-1 1 0,-1-1 0,-8-26-1,9 37 27,-1 1 0,0 0 0,-1 0 0,0 0 0,0 1 0,-1-1 0,1 1 0,-1 0 0,-1 0-1,1 0 1,-1 1 0,0 0 0,0 0 0,0 1 0,-14-8 0,12 8 84,0 0 1,0 1-1,0 0 0,-1 0 1,-16-2-1,23 4-96,-1 1 0,1 0 0,-1-1-1,1 1 1,-1 0 0,0 0 0,1 0 0,-1 1 0,1-1 0,-1 1 0,1-1 0,-1 1 0,1 0 0,0 0 0,-1 0-1,1 0 1,0 0 0,-1 1 0,1-1 0,0 1 0,0-1 0,0 1 0,1 0 0,-4 3 0,0 4-9,0 0 1,1 0 0,0 0-1,1 1 1,0 0 0,0 0-1,-1 13 1,-2 26-1308,5-2-3329,1-36-237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26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4322,'0'0'3922,"0"29"-916,-7-11-2937,6-16-53,0-1 1,0 1-1,1-1 0,-1 1 1,0 0-1,1-1 0,-1 1 0,1 0 1,-1 0-1,1-1 0,0 1 1,0 0-1,0 0 0,0 0 1,0-1-1,0 1 0,0 0 0,0 0 1,1 0-1,0 2 0,0-3 5,0-1-1,-1 1 1,1-1-1,0 1 1,0-1 0,0 1-1,-1-1 1,1 0-1,0 0 1,0 1-1,0-1 1,0 0-1,0 0 1,0 0-1,-1 0 1,1 0-1,0 0 1,0 0-1,1 0 1,7 0 260,-10 4-154,-2-1-145,0 1 0,0-1 0,0 0 0,0 1 0,0 0-1,1 0 1,-1 0 0,1 0 0,0 0 0,0 0-1,-1 8 1,0-1-45,2 0-1,-1 0 1,2 21-1,1-31 37,1 0 0,0-1 0,0 1 0,0-1 0,0 1 0,0-1 0,0 0 0,0 0 0,0 1 0,0-2 0,1 1 0,-1 0 0,0 0 1,0-1-1,0 1 0,0-1 0,3-1 0,-3-1 10,1 0 1,-1-1 0,0 1-1,-1-1 1,1 0 0,-1 1-1,1-1 1,-1 0 0,0 0-1,0 0 1,0-7-1,1-49-18,-2 46 91,0 13 173,-13-2 251,-66-1-88,79-11-6248,0 4 1457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27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1 544,'0'0'1318,"-12"25"646,9-23-1680,1 0 1,0 0-1,-1-1 1,1 1 0,-1 0-1,0-1 1,1 1-1,-1-1 1,0 0 0,0 0-1,-4 1 1,5-1-412,0 0 1,0 0 0,0 0 0,0 0-1,0 0 1,0 0 0,0 1-1,1-1 1,-1 1 0,1-1 0,-3 3-1,3-2-24,0-1 0,0 1 0,0-1 0,0 0 0,-1 0 0,1 0-1,0 0 1,-1 0 0,1 0 0,-1 0 0,1 0 0,-1 0 0,0 0-1,1-1 1,-1 1 0,0-1 0,1 1 0,-1-1 0,-3 0 0,-2 0-903,2 0-595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29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1690 0,'-107'63'2276,"86"-50"9700,24-16-11887,0 1-1,0-1 1,0 0 0,0 0 0,0 0 0,3-6-1,3-2 203,1-1-120,4-5-9,0 1-1,2 0 0,-1 1 1,2 0-1,19-12 0,-27 20-140,0 0 0,-1 0 0,0-1 0,0 1 0,10-14 0,15-16 251,-13 10 1,-19 23-269,1 2 0,-1-1 1,1 0-1,0 0 0,0 0 1,0 1-1,1-1 0,-1 1 1,1 0-1,2-3 0,10-7 17,0 0 0,-1-1 0,20-24-1,15-15 15,-9 5-17,-11 12 4,51-52 12,-54 62-50,-19 19 8,-1 0 1,1-1-1,-1 1 1,0-1-1,5-9 1,12-17 17,2 1 0,1 1 0,32-30 0,34-15-31,-79 64 21,0 1 1,1 0 0,20-11 0,16-13-4,-1-4-41,-15 13-47,-1-2 1,52-56 0,40-50 24,-17 19 78,53-52 15,-113 117 16,-13 15-27,32-44 0,-63 72 67,-15 6-6521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30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468 256 6003,'0'0'10498,"-4"0"-10514,-15 0-144,0 0 1,-1 1 0,1 1-1,0 0 1,0 2-1,0 0 1,-22 9 0,16-2 115,1 1 1,0 1-1,1 1 1,0 2 0,1 0-1,1 1 1,1 1-1,1 1 1,0 1-1,-29 40 1,44-52 10,1 0 0,0 1 0,0-1 0,1 1 1,0-1-1,1 1 0,-1 0 0,2 0 0,-1 0 0,2-1 0,0 14 0,0 7-178,-1-26 187,0 1-1,0 0 0,1 0 0,-1 0 1,1-1-1,0 1 0,-1 0 0,2-1 0,-1 1 1,0-1-1,1 1 0,0-1 0,0 0 0,0 1 1,0-1-1,0 0 0,5 4 0,-4-4-44,1-1 0,0 1-1,0-1 1,0 0 0,0 0-1,0 0 1,0-1 0,0 1-1,1-1 1,-1 0 0,1 0-1,-1-1 1,0 1 0,1-1-1,4 0 1,-4 0 53,-1 0-1,1 0 1,-1-1-1,1 1 1,-1-1-1,0 0 1,1 0-1,-1-1 1,0 1 0,0-1-1,6-3 1,-5 1 1,0 0 0,0 0 1,0-1-1,0 0 0,-1 0 1,0-1-1,5-5 0,14-23-32,-1-1 1,-2 0-1,-1-2 0,-1 0 0,-3-1 0,21-76 0,-29 73-205,-2-1 1,1-76-1,-2 5-36,5 82 2094,-10 38-1699,0-1-1,1 1 0,-1 0 1,2 0-1,0 8 1,0 12 57,-3 64 560,0-44-327,1 1-1,3-1 1,14 88 0,-14-126-367,0 1 1,1-1 0,0 0 0,1-1 0,0 1 0,9 14-1,-11-20-52,1 0-1,-1-1 1,0 1-1,1-1 0,-1 1 1,1-1-1,0 0 1,0 0-1,0 0 0,0 0 1,0-1-1,0 1 1,1-1-1,-1 0 0,0 0 1,1 0-1,-1 0 1,1-1-1,-1 1 0,7-1 1,-4 0-130,-1 0-145,0 0 0,0 0 0,0 0-1,1-1 1,-1 0 0,5-1 0,-8 1 82,0 0 0,0 0-1,-1 0 1,1 0 0,0-1-1,0 1 1,-1-1 0,1 1 0,-1-1-1,1 1 1,-1-1 0,0 0-1,0 0 1,1 1 0,-1-1 0,0 0-1,0-3 1,13-33-5830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31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 6 7459,'0'0'4955,"-4"-1"-4790,-2-1-125,-1 1 0,0 0 0,0 1 0,0-1 0,1 1 0,-1 0-1,0 1 1,0 0 0,0 0 0,0 0 0,1 1 0,-1 0 0,1 0 0,-1 1 0,1 0 0,0 0-1,0 0 1,0 1 0,0 0 0,1 0 0,0 0 0,-9 10 0,6-7-7,1 1 1,1 0-1,-1 0 1,1 1-1,1-1 0,-1 1 1,2 1-1,-1-1 1,1 1-1,1-1 1,-1 1-1,2 0 1,-1 0-1,0 14 0,3-24-46,1 1 0,0 0 0,-1 0-1,1-1 1,0 1 0,-1 0 0,1-1 0,0 1-1,0-1 1,0 1 0,0-1 0,-1 1-1,1-1 1,0 0 0,0 1 0,0-1-1,0 0 1,0 0 0,0 0 0,2 0-1,1 1-14,100 18-120,-77-16 59,-1 1 1,1 2 0,-1 0-1,36 15 1,-60-20 100,0 0 0,-1 0 0,1 1 0,-1-1 0,1 1 0,-1-1 0,1 1 0,-1 0 0,0 0 0,0-1 0,0 1-1,0 0 1,0 0 0,0 0 0,-1 0 0,1 0 0,-1 0 0,1 0 0,-1 0 0,0 0 0,0 1 0,0-1 0,0 0 0,0 0 0,0 0 0,0 0 0,-1 0 0,0 3 0,0 0 117,0 1 1,-1-1-1,1 0 0,-1 1 1,0-1-1,0 0 1,-1 0-1,0 0 0,-5 7 1,-10 7 352,0-1-1,-1-1 1,-1-1 0,0-1 0,-34 19-1,39-26-499,0-1-1,-1 0 1,1-1-1,-1-1 1,-1 0-1,1-1 1,-1-1-1,1-1 1,-26 1-1,-13-3-2346,18 0-4373,28 0 1995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31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1473 1 8004,'0'0'4223,"-37"20"-3796,-122 68-22,-297 132 2701,-41 29-1455,236-85-1603,256-162-428,-28 15 1048,9-12-7089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32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438 383 6883,'0'0'2353,"-22"-6"-1961,-75-18-197,86 22-135,1 0 0,0 1 0,-1 0 0,1 0 0,-1 1 0,1 1 0,-1-1 0,1 2 0,-1 0 0,1 0 0,0 0 0,0 2 0,0-1 0,0 1 0,1 0 0,-1 1 0,1 0 0,-13 11 0,11-7 41,1 0 0,1 1 0,0 0 0,0 1-1,1 0 1,0 0 0,1 1 0,0-1 0,1 2 0,0-1 0,1 1 0,-5 19 0,7-16-8,0 0-1,2 1 1,0-1-1,1 24 1,0-15 90,0-24-163,0 1 0,0 0 0,0 0 0,0 0 1,0 0-1,0 0 0,1 0 0,-1-1 0,1 1 1,-1 0-1,1 0 0,-1-1 0,1 1 0,0 0 1,0-1-1,0 1 0,0 0 0,0-1 1,1 0-1,-1 1 0,0-1 0,1 0 0,-1 1 1,1-1-1,-1 0 0,1 0 0,2 1 0,2 0 31,0-1-1,1 0 0,-1 0 0,0 0 0,1-1 0,10 0 0,-4 0 5,-8-1-47,-1 0 0,1 0 0,0 0 1,-1-1-1,1 0 0,-1 0 0,0 0 0,1 0 1,-1-1-1,0 1 0,-1-1 0,1 0 0,0 0 1,-1-1-1,5-4 0,10-13 6,22-32-1,-30 40-11,21-30-324,-2-1 0,28-57 1,-48 82 107,0-1 1,-2 0-1,0 0 1,-2-1-1,0 1 1,-1-1-1,-1-1 1,0-27-1,-3-38-92,0-39 3136,0 500 993,0-360-3767,1 1-1,0-1 1,1 0-1,0 0 1,1 0-1,6 15 1,-8-25-106,0-1 0,1 1 1,-1-1-1,1 1 1,0-1-1,0 0 0,0 0 1,0 0-1,0 0 1,1 0-1,0 0 0,-1 0 1,1-1-1,0 0 1,0 1-1,1-1 0,-1 0 1,0-1-1,1 1 0,-1 0 1,1-1-1,-1 0 1,1 0-1,0 0 0,-1 0 1,1-1-1,5 1 1,3-1-785,-10 1 521,1-1-1,-1 1 0,0-1 0,0 0 0,1 0 1,-1 0-1,0 0 0,0-1 0,0 1 1,0-1-1,1 1 0,-1-1 0,0 0 0,0 1 1,0-1-1,0 0 0,0 0 0,0-1 1,-1 1-1,1 0 0,0-1 0,0 1 1,2-4-1,9-21-6970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33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6515,'0'0'5392,"0"40"-4635,-4 128 1,0 92 1881,5-254-2617,0 0 0,0 0 1,0 1-1,1-1 1,0 0-1,0 0 0,0-1 1,1 1-1,0 0 1,0-1-1,0 0 0,1 1 1,0-1-1,0-1 0,0 1 1,0-1-1,1 1 1,0-1-1,0 0 0,0-1 1,10 6-1,-7-4-13,0-1-1,0 0 0,1-1 1,-1 1-1,1-2 1,0 1-1,0-1 1,0 0-1,0-1 0,0 0 1,0-1-1,1 0 1,-1 0-1,15-3 1,-20 2-43,0-1 0,0 0 1,0 0-1,0 0 0,0-1 1,-1 1-1,1-1 0,-1 0 1,1 0-1,-1 0 1,0 0-1,4-7 0,31-47-2073,-35 51 1642,7-19-2363,-5 6-1227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5:33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8772,'0'0'5683,"44"-11"-5619,-8 4 288,-4-4-16,5 4-288,-5-1-48,0 5-32,0-1-976,-12 4-1842,-8 0-1696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6:15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8 3474,'0'0'3366,"-11"0"2213,-11 0-4322,11 0-963,9-1-288,-1 1 0,1 0 0,-1 0 0,0 0 0,1 0 0,-1 0-1,1 1 1,-1-1 0,0 1 0,1 0 0,-1-1 0,1 1 0,0 0 0,-1 1 0,1-1 0,-3 2-1,-7 8 1,6-6-15,0-1-1,0 1 0,1 1 1,0-1-1,0 1 0,0 0 1,1 0-1,0 0 0,-5 10 1,-1 7-16,-5 19-17,10-7-34,2 0 0,3 57 0,0-44-240,1-46 315,-1 0 1,1-1 0,-1 1-1,1 0 1,0 0 0,0 0-1,0-1 1,0 1 0,0 0-1,0-1 1,0 1 0,1-1-1,-1 0 1,3 3 0,27 22-9,-15-14 17,25 35-5,-33-41 1,0 0-1,1 0 1,0 0-1,0-1 1,0-1-1,16 7 1,66 14 27,-65-17-8,-22-6-20,0-1 1,1 1-1,0-1 1,-1 0-1,1 0 1,0 0-1,5-1 1,90 8 353,-99-8-223,0-5-95,0 0 1,1 0 0,-2-1-1,1 1 1,0 0-1,-1 0 1,0 0 0,-1-10-1,0-13-48,13-207 678,-29 211 321,-19-16-288,30 30-650,-1 0 0,-1 1 1,0 0-1,-11-10 0,-9-10 180,24 29-152,3 0-57,1 0-1,0 0 1,-1 0 0,1 0-1,-1 0 1,1 0 0,-1 0-1,1 0 1,0 0-1,-1 0 1,1 0 0,-1 0-1,1 0 1,-1 0 0,1-1-1,0 1 1,-1 0-1,1 0 1,-1 0 0,1-1-1,0 1 1,-1 0 0,1 0-1,0-1 1,0 1 0,-1-1-1,0 1 72,-1-3-41,0 0 0,-1 1 0,1-1 1,-1 1-1,0 0 0,1-1 0,-1 1 1,0 1-1,0-1 0,-5-2 0,-17-12 53,24 15-101,-2-3-916,1-1 1,-1 0-1,1 1 0,0-1 1,-2-9-1,0-6-2154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2.3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 13990,'0'0'4338,"-15"0"-7075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22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3057,'0'0'2060,"8"-14"5261,5 34-7321,314 594 1843,-118-208-1470,-133-246-191,-3 3-62,-63-146-36,-1-15 61,-8-3-132,0-1-1,1 0 1,-1 1-1,0-1 0,0 0 1,0 0-1,0 0 1,0 0-1,0 0 0,0 0 1,-1-1-1,1 1 1,-1-3-1,304-1036 447,-297 1020-436,11-26 71,-14 44 87,0-3 17,-1-4-122,1 0 0,0 0 1,0 1-1,11-17 0,2-6-89,-16 29-381,3-6 794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22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13766,'0'0'3586,"20"-26"-5843,-20 12-881,0 3-3008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23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478 653 10101,'0'0'2652,"0"-12"-2618,0-36 121,0 47-135,1 0 0,-1 0 0,0 1 0,0-1 0,0 0 0,0 1 0,0-1 0,0 0 0,-1 1-1,1-1 1,0 0 0,0 1 0,0-1 0,-1 0 0,1 1 0,0-1 0,-1 0 0,1 1 0,-1-1 0,1 1 0,0-1 0,-1 1 0,1-1 0,-1 1 0,1-1 0,-1 1 0,0 0 0,1-1 0,-1 1 0,1 0-1,-1-1 1,0 1 0,1 0 0,-1 0 0,0-1 0,1 1 0,-1 0 0,0 0 0,1 0 0,-1 0 0,0 0 0,0 0 0,1 0 0,-1 0 0,0 0 0,1 1 0,-2-1 0,-2 0 124,-18-1-4,-1 0-1,1 2 1,0 0 0,-25 6 0,34-5-138,1 2-1,0 0 1,0 0 0,0 1 0,1 0-1,0 1 1,0 0 0,-17 13 0,9-4 1,1 0 1,1 2-1,1 0 0,0 0 1,1 1-1,-23 38 1,30-42-11,0 2 0,1-1 0,0 1 0,2 0 1,0 0-1,0 1 0,2 0 0,0 0 1,1-1-1,0 23 0,2-20-2,-1-2-9,2 0 0,0 1 0,0-1 0,6 21 0,-6-32 16,1-1 1,1 1-1,-1 0 1,1-1-1,0 1 1,0-1 0,0 0-1,1 0 1,0 0-1,0 0 1,0-1-1,1 0 1,-1 0-1,1 0 1,9 6-1,-7-6-3,1 0 0,0-1-1,-1 1 1,1-1-1,1-1 1,-1 0-1,0 0 1,0 0 0,1-1-1,12 0 1,-15-1 7,1 0 0,-1-1 0,1 1 1,-1-1-1,1-1 0,-1 1 0,0-1 0,0 0 1,1-1-1,-1 1 0,-1-1 0,1-1 0,0 1 0,6-6 1,3-6 38,-1 0 0,-1 0 0,0-2 0,-1 1 0,-1-2 1,-1 1-1,17-39 0,42-143 86,-47 116-197,-4-1 1,14-157 0,-19-178 877,-13 418-352,0 8-288,-21 530 385,13-193-156,8-338-472,1 0-1,-1 0 1,1 0-1,0-1 1,0 1-1,0 0 1,1 0 0,4 9-1,-5-13-109,0-1 0,0 0 0,0 1 0,0-1 0,0 0 0,0 1 0,0-1 0,0 0 0,0 0 0,0 0 0,1 0 0,-1 0 0,1 0 0,-1 0 0,0-1 0,1 1 0,-1 0-1,1-1 1,0 1 0,-1-1 0,1 0 0,-1 1 0,1-1 0,0 0 0,-1 0 0,1 0 0,0 0 0,-1 0 0,1-1 0,-1 1 0,1 0 0,0-1 0,-1 1 0,4-2 0,19-13-5511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23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1 7347,'0'0'5384,"-32"0"-5352,-105 3 6,132-2-32,0 0 0,0 0 0,1 0 0,-1 0 0,0 1 0,1-1 0,0 1 1,-1 0-1,1 1 0,0-1 0,0 1 0,0 0 0,0 0 0,1 0 1,-1 0-1,1 1 0,0-1 0,0 1 0,0 0 0,-4 7 0,-3 4 39,2-6-38,1 0 0,1 1 0,-1 0 0,2 0 0,-1 1 0,1 0-1,1 0 1,0 0 0,0 1 0,2-1 0,-1 1 0,1-1 0,1 1 0,-1 15 0,3-24-10,0 0 0,-1 0 0,1 0-1,0 0 1,0 0 0,1 0 0,-1 0 0,1-1 0,-1 1 0,1 0-1,0-1 1,0 1 0,0-1 0,0 0 0,0 0 0,1 0 0,-1 0-1,1 0 1,-1 0 0,1-1 0,0 1 0,-1-1 0,1 1 0,0-1-1,5 1 1,12 5 3,0-1 0,35 5 0,-40-8-6,94 14 77,54 11-65,-143-23-3,-1 1 1,0 0-1,0 1 0,0 2 0,32 18 0,-46-23 7,1 0 0,-1 0-1,-1 1 1,1 0 0,-1-1 0,1 1 0,-1 1-1,-1-1 1,1 0 0,-1 1 0,0 0 0,0 0-1,0 0 1,-1 0 0,0 0 0,1 8 0,-1-1 150,0-1 0,-1 1-1,-1 0 1,0-1 0,-1 1 0,0 0 0,-5 19 0,2-17 31,-1-1 0,0 1 0,-1-1 0,-1 0 0,0 0 0,-1 0 0,-1-1 0,0-1 0,0 1 0,-13 10 0,11-11-77,-1 0 1,0-1-1,-1 0 1,0-2 0,-1 1-1,0-1 1,-1-1 0,0-1-1,-23 9 1,15-11-100,-1-1 0,1-1 1,-1-1-1,1-1 0,-1-1 0,-30-3 1,46 2-296,0 0 1,0-1 0,0 0 0,0 0 0,0 0-1,0-1 1,0 0 0,1-1 0,-1 1 0,1-2 0,0 1-1,0-1 1,-12-11 0,-23-27-3645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25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8756,'0'0'7187,"19"8"-7101,45 8 77,0-3 0,0-3 1,129 5-1,-33-15-1966,-191 18-12452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26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9508,'0'0'3490,"257"40"-2770,-181-36-304,-3-4-271,-5 0-129,-12 0-16,-12 0-673,-16 0-2192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43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14 4322,'0'0'6670,"0"-10"-5889,0 6 2373,0 1210-2850,-2-1111-47,-20 143 1,20-212-129,2-23-106,0 1-1,0-1 1,0 1-1,0-1 1,-1 1 0,0-1-1,1 1 1,-1-1-1,0 0 1,-1 1 0,1-1-1,-1 0 1,1 0 0,-1 0-1,-4 5 1,5-7 14,-2 2 146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45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1 163 6611,'0'0'4029,"0"-6"-3789,0-18 98,0 18 100,17-6 1571,21-3-1802,1 2 1,0 2-1,1 1 1,0 2-1,1 1 0,-1 3 1,73 1-1,-104 2-218,-1 0 0,0 0 0,1 0 0,-1-1 0,0-1 0,0 1 0,0-1 0,-1-1 0,1 1 0,-1-1-1,0 0 1,8-7 0,2 8-928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4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7571,'0'0'4050,"232"3"-3105,-147-3-225,3 0-448,-8 0-160,-8 0-96,-20 0-32,-8 0 0,-16 0-800,-12 0-1393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46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13622,'0'0'1521,"16"4"-14919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1:43.1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2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0 163 9877,'177'-136'747,"-142"109"-366,-35 30 385,0 42-391,2 1-1,10 62 1,-10-95-257,1 0 0,0 0-1,1 0 1,1 0 0,0-1-1,0 0 1,2 0 0,-1 0 0,1-1-1,1 0 1,0 0 0,18 18-1,-23-27-110,0 1 0,1-1-1,-1 0 1,0 0-1,1-1 1,0 1 0,-1-1-1,1 1 1,0-1 0,0 0-1,-1 0 1,1-1-1,0 1 1,8-1 0,-10 0-7,1 0 1,-1 0 0,1-1-1,-1 1 1,1-1-1,-1 1 1,0-1 0,1 0-1,-1 0 1,0 0 0,1 0-1,-1 0 1,0 0 0,0-1-1,0 1 1,0-1 0,0 0-1,0 1 1,0-1-1,-1 0 1,1 0 0,-1 0-1,2-3 1,2-7 5,-1 0 1,0 0-1,-1-1 1,0 1-1,-1-1 0,0-24 1,-1 6 33,-7-54 0,6 80-31,-1 0 0,-1 0 0,1 0 0,-1-1 0,1 1 0,-2 1 0,1-1-1,0 0 1,-1 0 0,0 1 0,0 0 0,0-1 0,-1 1 0,1 1 0,-1-1-1,0 0 1,0 1 0,-1 0 0,1 0 0,-6-3 0,1 1 13,0 1 1,-1 0-1,1 1 1,-1 0-1,0 0 0,0 1 1,0 0-1,0 1 1,-17 0-1,25 1-24,0 0-1,1 1 1,-1-1-1,0 0 1,0 1 0,0 0-1,0-1 1,1 1-1,-1 0 1,0 0-1,0 0 1,1 0 0,-1 0-1,1 0 1,-1 1-1,1-1 1,-2 3-1,-1 1 19,0 0 0,1 0-1,-1 0 1,1 0 0,-3 10-1,1-2-282,1 0 0,0 0 0,0 1-1,-1 21 1,4-7-4922,1-22 254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46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408 563 9877,'0'0'2225,"1"-16"-2180,4-50 206,-5 65-219,0 0 1,1 0 0,-1 0-1,0 0 1,0 0 0,0 0 0,0 0-1,-1 0 1,1 0 0,0 0-1,0 0 1,-1 0 0,1 0-1,0 0 1,-1 0 0,1 0-1,-1 0 1,1 0 0,-1 0 0,1 1-1,-1-1 1,0 0 0,0 0-1,-14 0 244,9 2-114,-16-1 76,1 0-117,0 0 0,-22 4 0,35-2-123,1-1 0,0 1 0,0 1 0,-1-1 0,1 1 0,1 0 0,-1 1 0,0 0 0,-8 6 0,-4 5-11,1 0-1,0 2 1,1 0 0,1 0-1,1 2 1,0 0 0,2 1-1,0 0 1,1 1 0,1 0-1,-9 25 1,16-31-11,1 0 1,0 1-1,2-1 0,-1 0 1,2 1-1,0-1 0,1 1 0,3 15 1,-3-28 19,-1 0 1,1 0 0,0 1-1,0-1 1,1 0 0,-1 0-1,1 0 1,-1-1 0,1 1-1,0 0 1,0-1 0,0 1-1,1-1 1,-1 0 0,0 1 0,1-1-1,0 0 1,-1 0 0,1-1-1,0 1 1,0-1 0,0 1-1,0-1 1,0 0 0,0 0-1,4 0 1,6 2-13,-1-2 1,1 1-1,-1-2 0,1 0 0,17-2 1,-23 1 10,0-1 1,0 0 0,-1 0 0,1-1 0,-1 0 0,0 0 0,0-1 0,0 0 0,0 0 0,0 0 0,-1 0-1,0-1 1,0 0 0,0 0 0,-1-1 0,1 1 0,5-11 0,6-9 3,-1-1-1,20-50 1,-17 28 7,-3 0-1,-2 0 0,-2-2 1,-3 1-1,-1-1 0,-3 0 1,-2-60-1,-1 37-37,1 31 52,-3-1-1,-1 0 0,-9-50 0,8 83 277,1 19-208,2 27-115,0-29 60,0 753 2571,-1-745-2600,2 1 1,-1-1-1,2 1 1,0-1-1,1 0 1,0 0 0,1 0-1,1-1 1,0 1-1,1-1 1,1 0 0,0-1-1,17 24 1,-22-34-160,1 0 1,-1 0 0,1 0 0,-1 0 0,1-1 0,0 0 0,0 1-1,0-1 1,0 0 0,1 0 0,-1-1 0,0 1 0,1-1-1,-1 1 1,1-1 0,0 0 0,-1-1 0,1 1 0,0-1 0,-1 1-1,1-1 1,5 0 0,-8 0-24,0 0 1,0-1-1,0 1 0,0 0 1,0 0-1,0 0 0,0-1 1,0 1-1,0 0 0,0-1 1,0 1-1,0-1 0,0 1 1,0-1-1,0 1 1,-1-1-1,1 0 0,0 1 1,0-1-1,-1 0 0,2-1 1,14-37-5655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46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0 10389,'0'0'1582,"-4"37"-611,-32 264-99,18-117 233,8 199-1,9-371-1082,1 0 0,1 0 0,0 0 0,1-1 0,0 1 0,0-1 0,6 14 0,-6-20-20,1-1-1,-1 1 1,1-1 0,0 0-1,0 0 1,0 0-1,0-1 1,1 1 0,0-1-1,-1 0 1,1 0-1,0 0 1,1 0 0,-1-1-1,0 0 1,1 1 0,0-2-1,-1 1 1,6 1-1,3 0 1,0 0-1,0 0 0,0-1 0,0-1 1,0 0-1,0-1 0,0 0 0,0-1 1,21-5-1,-24 4-23,-1 0 0,1-1 0,-1-1 0,1 0 0,-1 0 0,-1-1 1,1 0-1,-1 0 0,0-1 0,0 0 0,0-1 0,12-14 0,-11 11-326,-1-1-1,0 0 0,-1 0 0,0-1 0,10-23 0,-14 26-521,0-1 0,-1 1-1,0-1 1,0 1-1,0-12 1,-1-18-5789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47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6339,'0'0'7331,"265"0"-6867,-165-7-416,0-15-48,-8-3-416,-24 7-2305,-23 11-3010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50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18 8820,'0'0'4074,"0"-3"-2663,1 3-1407,0 1 0,0 0 0,0-1 0,0 0-1,0 1 1,0-1 0,1 0 0,-1 1 0,0-1-1,0 0 1,0 0 0,0 0 0,0 0 0,2 0 0,3 0 51,-18-1-29,9 2-36,0-1-1,1 0 1,-1 1 0,0 0-1,0 0 1,1 0 0,-1 0 0,1 0-1,-1 0 1,1 0 0,-1 1-1,1-1 1,0 1 0,0 0-1,0 0 1,0 0 0,0 0 0,0 0-1,0 0 1,0 1 0,1-1-1,0 0 1,-1 1 0,1-1-1,0 1 1,0 0 0,0-1 0,0 1-1,1 0 1,-1-1 0,1 1-1,0 0 1,-1 0 0,1 0-1,1 3 1,-1-5 6,0 0 0,1 0 0,-1 0 0,0 0 1,1 0-1,-1 0 0,1 0 0,0 0 0,-1 0 0,1 0 0,0 0 0,-1 0 0,1 0 0,0 0 0,0-1 0,0 1 1,0 0-1,0-1 0,0 1 0,0-1 0,0 1 0,0-1 0,0 1 0,0-1 0,0 0 0,0 1 0,0-1 0,0 0 1,1 0-1,-1 0 0,1 0 0,45 2-296,-37-3 111,-9 1 178,0 1 0,0-1 0,0 0 0,0 0 0,0 0 0,0 0 0,0-1-1,0 1 1,0 0 0,0 0 0,0-1 0,0 1 0,-1 0 0,1-1 0,0 1-1,0-1 1,0 1 0,0-1 0,0 1 0,-1-1 0,1 0 0,0 1 0,-1-1 0,2-1-1,0-23 206,-3 10-53,1 14-119,-1-1 1,1 1 0,-1 0 0,1-1-1,-1 1 1,0 0 0,1 0 0,-1 0-1,0 0 1,0 0 0,0 0 0,0 0-1,0 0 1,0 0 0,0 0 0,0 0 0,0 1-1,0-1 1,-1 0 0,1 1 0,0-1-1,0 1 1,-1-1 0,1 1 0,0 0-1,-1-1 1,1 1 0,0 0 0,-3 0 0,1-1-7,-1 1 1,0-1 0,0 1 0,0 0 0,0 0-1,0 1 1,0-1 0,0 1 0,-4 1 0,8-1-28,-1-1 0,1 1 0,-1 0 1,1 0-1,0 0 0,0 0 0,-1 0 1,1 0-1,0 0 0,0 0 0,0 0 1,0 0-1,0 0 0,0 0 0,0 0 1,0 0-1,0 0 0,1 0 0,-1 0 1,0 0-1,1 0 0,-1 0 0,1 0 1,-1 0-1,1-1 0,-1 1 0,1 0 1,-1 0-1,1-1 0,0 1 0,0 0 1,-1 0-1,1-1 0,1 2 0,9-2 6,-8 0 7,1 0-1,-1 0 0,1 0 1,-1 0-1,1-1 0,0 1 1,-1-1-1,6-2 0,-8 2-3,1 0-1,-1 0 1,0 0-1,0 0 1,0 0-1,0 0 1,0 0-1,0-1 1,0 1-1,-1 0 1,1 0-1,0-1 0,-1 1 1,1-1-1,-1 1 1,1-1-1,-1 1 1,0-1-1,0 1 1,1-1-1,-1 1 1,0-1-1,0 1 1,-1-3-1,1 2-348,0-20 368,-3 13-5891,-14 9 1045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52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482 89 7491,'0'0'3287,"0"-6"-2929,0-5-306,1 7 273,-1 1 1,0-1-1,0 1 1,-1-1-1,1 1 1,-1-1-1,1 1 0,-2-4 1,1 5-275,0 1-1,0-1 1,0 0-1,-1 1 1,1 0 0,0-1-1,0 1 1,-1 0 0,1-1-1,-1 1 1,1 0 0,-1 0-1,0 0 1,1 0-1,-1 1 1,0-1 0,0 0-1,1 1 1,-1-1 0,-3 0-1,-22-4-84,0 2-1,0 0 0,-1 2 1,-51 3-1,69 0 23,1 0 0,-1 1 1,1-1-1,-1 2 0,1-1 0,0 2 1,1-1-1,-1 1 0,1 0 0,-9 8 0,-11 9-20,-35 37-1,59-55 26,1-1 1,0 1-1,0 0 1,1 0-1,-1 1 0,1-1 1,0 1-1,0-1 0,0 1 1,1-1-1,-1 1 0,0 7 1,0 5-13,1-1 1,1 24 0,1-14-9,-1-23 21,1 0 0,-1 0-1,1 1 1,0-1 0,0 0 0,0 0 0,0 0-1,0 0 1,1-1 0,-1 1 0,1 0-1,0 0 1,0-1 0,0 1 0,0-1 0,0 0-1,1 1 1,-1-1 0,1 0 0,0-1-1,4 4 1,7 3-8,2 0 0,-1-1-1,17 5 1,-7-3-43,39 15 42,46 21 40,-96-39-37,-1 1 0,1 1 0,-2 0 0,0 1 1,19 18-1,-27-23 8,-1 1 0,0-1 0,-1 1 1,1 0-1,-1 0 0,0 0 0,0 1 0,0-1 1,-1 0-1,0 1 0,0-1 0,0 1 0,-1-1 1,0 1-1,0-1 0,-2 12 0,2 0 37,0-11-12,-1-1 0,1 0-1,-1 1 1,-1-1 0,1 0 0,-1 0 0,0 0-1,0 0 1,0 0 0,-6 8 0,1-2 51,-1-1 0,0-1 0,0 0 0,-13 11-1,-3-1 197,0-1-1,0-1 0,-31 15 0,34-21-228,0 0 0,0-2-1,-1-1 1,0 0 0,-1-2 0,1-1 0,-1 0 0,0-2 0,-39 2 0,61-16-7021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7:54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2 331 4562,'0'0'3615,"0"-7"-3415,-1-2-150,0 0 0,1 0 0,0 0 0,1 0 0,0 0 0,1 0 0,4-14 0,4-6 260,2 0 0,2 1 0,0 0 0,2 2 0,35-46 0,-49 69-263,1 1 1,-1-1-1,1 1 1,0 0-1,0 0 0,0 1 1,0-1-1,0 1 1,1-1-1,-1 1 1,0 0-1,1 0 1,-1 0-1,1 1 0,-1-1 1,1 1-1,-1 0 1,1 0-1,-1 0 1,8 1-1,3 0 112,-9 0-130,-1 0 0,0 0 0,0 0 0,0 1 0,0 0-1,0 0 1,-1 0 0,1 0 0,-1 1 0,1-1 0,-1 1 0,0 0 0,0 0 0,0 0-1,0 0 1,0 1 0,3 6 0,4 4 54,-1 0 1,-1 1-1,9 21 1,-4-1 175,9 44 1,-13-44 42,17 45 0,-26-79-295,0 0 0,0-1 1,1 1-1,-1 0 0,0 0 0,1 0 1,-1 0-1,0-1 0,1 1 0,-1 0 1,1 0-1,-1-1 0,1 1 0,0 0 1,-1-1-1,1 1 0,0-1 0,-1 1 0,1-1 1,0 1-1,0-1 0,-1 1 0,1-1 1,0 0-1,0 1 0,0-1 0,0 0 1,-1 0-1,1 0 0,0 0 0,0 1 1,0-1-1,0 0 0,0-1 0,0 1 0,-1 0 1,1 0-1,0 0 0,0 0 0,0-1 1,0 1-1,0 0 0,-1-1 0,1 1 1,0-1-1,0 1 0,-1-1 0,1 1 1,0-1-1,-1 1 0,1-1 0,0 0 0,-1 1 1,1-2-1,5-5 25,0 0 0,0 0-1,9-16 1,-13 19-18,12-19 19,40-61 2,-49 76-38,1 0-1,1 1 1,-1 0-1,1 0 1,1 0-1,-1 1 0,14-8 1,-13 11-13,1 2 0,-1-1 1,1 1-1,0 1 0,-1-1 0,1 1 1,-1 1-1,1 0 0,10 2 0,-17-3 17,0 1 0,0 0 0,0 0 0,0 0 0,0 0 0,0 1 0,0-1 0,0 1 0,-1-1 0,1 1 0,0-1 0,-1 1 0,1 0 0,-1 0 0,0 0 0,0 0 0,1 2 0,16 38 125,-14-31-77,7 33 156,-10-36-171,1 0-1,0 0 1,0-1 0,1 1-1,0 0 1,0-1 0,6 10-1,-8-16-32,-1-1-1,1 1 0,-1-1 0,1 1 1,-1-1-1,1 1 0,0-1 0,-1 0 0,1 1 1,0-1-1,-1 0 0,1 1 0,0-1 0,0 0 1,-1 0-1,1 0 0,0 0 0,-1 0 0,1 0 1,0 0-1,0 0 0,-1 0 0,1 0 0,0 0 1,0 0-1,-1 0 0,1-1 0,0 1 1,-1 0-1,1 0 0,0-1 0,0 0 0,17-12-25,109-131-367,-117 134 252,1-1 1,0 2-1,1-1 0,0 2 1,19-12-1,-28 18 118,1 1 1,-1-1-1,0 1 0,1-1 0,-1 1 0,1 1 0,0-1 0,-1 0 0,1 1 0,0 0 0,-1-1 0,1 2 1,0-1-1,-1 0 0,1 1 0,0-1 0,-1 1 0,1 0 0,-1 0 0,1 1 0,-1-1 0,0 1 0,0 0 1,1-1-1,-1 1 0,0 1 0,0-1 0,3 4 0,13 15 228,-1 2 1,-1 0-1,-2 1 0,0 1 1,19 44-1,19 30 359,-42-79-413,-8-13-128,0-1 1,1 0 0,-1-1-1,1 1 1,8 8-1,-8-12-203,-5-19-3910,-5-10-1645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10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17 6099,'0'0'5221,"-13"-4"389,14 3-5615,0 0-1,0 1 0,-1-1 1,1 0-1,0 1 0,0-1 1,0 1-1,0-1 0,-1 1 0,1 0 1,0-1-1,0 1 0,0 0 1,0 0-1,0 0 0,0-1 1,0 1-1,2 0 0,22-2 9,-24 2-7,318-2 290,-173 3-5886,-166-1-2113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14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8132,'0'0'6091,"9"2"-5883,-8-1-193,1 0 1,0 0 0,-1 0 0,1 0 0,-1 1 0,1-1-1,-1 1 1,1-1 0,-1 1 0,0-1 0,0 1 0,0 0-1,0 0 1,0 0 0,0-1 0,-1 1 0,1 0-1,0 0 1,0 3 0,4 10 124,120 273 1245,47 113-1204,-106-225-170,13 34 45,-77-208-57,0 4 1,1 0-1,-1 0 0,0 0 1,0 0-1,-1 0 0,0 0 1,1 9-1,-2-14-1,12 1-1,-12-2 16,1 0-34,0 0 25,0 0 0,0 0-1,1 0 1,-1 0 0,0 0 0,0 0 0,0 0-1,1 0 1,-1 0 0,0-1 0,0 1 0,0 0-1,0-1 1,1 1 0,-1-1 0,0 1 0,0-1-1,0 0 1,0 1 0,0-1 0,0 0 0,-1 0-1,1 0 1,0 1 0,0-1 0,0 0 0,-1 0-1,1 0 1,-1 0 0,1-1 0,-1 1 0,1 0 0,-1 0-1,1 0 1,-1 0 0,0-2 0,4-7 20,139-402 32,-31-13-50,-97 366-6,-3 13 6,-3 3 14,3 1 1,1 0-1,22-47 1,-34 88-11,-1-1 1,1 1 0,-1-1-1,1 1 1,-1-1 0,1 1-1,0-1 1,0 1 0,0 0-1,0 0 1,0-1 0,0 1-1,0 0 1,0 0 0,1 0-1,-1 0 1,0 0 0,1 0-1,-1 1 1,0-1 0,1 0-1,-1 1 1,1-1 0,-1 1-1,1-1 1,-1 1 0,1 0 0,0 0-1,-1 0 1,1 0 0,2 0-1,-4 0 177,12 2-3722,-8 13-376,-4 29-1793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15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15239,'0'0'2513,"16"-11"-6083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15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381 495 6771,'0'0'6627,"0"-9"-6395,0-33-122,0 40-91,0 1 1,0-1-1,0 0 0,0 0 1,-1 1-1,1-1 1,-1 0-1,1 1 1,-1-1-1,0 1 1,1-1-1,-1 1 1,0-1-1,0 1 1,0-1-1,0 1 1,0 0-1,-1 0 0,1-1 1,0 1-1,-1 0 1,1 0-1,0 0 1,-1 1-1,1-1 1,-1 0-1,0 0 1,1 1-1,-1-1 1,0 1-1,-2-1 1,-5-1 117,-1 1 1,0 0 0,1 1 0,-15 1 0,8-1 38,3 0-81,0 0 1,0 1-1,0 1 0,-18 3 0,25-3-86,0 0-1,0 1 0,0 0 1,1 0-1,-1 0 1,1 0-1,-1 1 0,1 0 1,0 0-1,-8 9 1,2 0-3,0 1 1,0 0-1,2 0 0,-1 1 1,2 0-1,0 1 1,1 0-1,1 0 1,-7 24-1,6-8 27,1 0 0,1 0 0,2 0 0,1 36 0,2-64-32,0-1 0,0 0 0,1 0 0,-1 1 0,1-1 0,-1 0 0,1 0 0,0 0 0,0 0 0,0 0 0,1 0 0,-1 0 0,1 0 0,-1 0 0,1 0 0,0-1 0,0 1 0,0-1 0,1 0 0,-1 1 0,4 2 0,-1-3-16,0 1 0,0-1 0,1 0 0,-1 0 0,0 0 0,1-1 0,-1 1 0,1-2 1,0 1-1,-1 0 0,10-1 0,-14 0 8,9 0-36,0 0 0,-1-1 0,19-3 0,-25 3 35,1 0-1,0-1 1,0 1 0,-1-1 0,1 0 0,-1 0-1,0-1 1,0 1 0,0 0 0,0-1-1,5-6 1,8-10-56,-2-1-1,0 0 0,-2-1 1,0 0-1,-1-1 0,-2-1 1,0 1-1,-1-2 1,-1 1-1,6-41 0,-3-11-75,-3-1 0,-4-83 0,-3-122 409,0 280 198,0 21-72,-4 825 2041,4-829-2504,0-7 110,0-1-1,0 1 0,0-1 0,1 1 1,3 11-1,-3-18-84,0-1 0,-1 1 0,1 0 0,0-1 0,0 1 0,0-1 1,0 1-1,0-1 0,0 1 0,0-1 0,1 1 0,-1-1 0,0 0 0,1 0 0,-1 0 0,1 0 0,-1 0 1,1 0-1,0 0 0,-1-1 0,1 1 0,0 0 0,0-1 0,-1 0 0,1 1 0,0-1 0,0 0 1,0 0-1,3 0 0,-3 0-80,-1 0-1,1 0 1,0 0 0,-1 0 0,1-1-1,0 1 1,-1 0 0,1-1 0,0 0 0,-1 1-1,1-1 1,-1 0 0,1 0 0,-1 0 0,1 0-1,-1 0 1,0 0 0,2-2 0,17-32-2536,8-32-2602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3.0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1 152 4066,'0'0'7539,"9"17"-7397,31 54-110,-39-69-27,1 0 1,0 1 0,0-1 0,0 0-1,0 0 1,0 0 0,0-1-1,0 1 1,1 0 0,-1-1-1,1 0 1,-1 1 0,1-1-1,-1 0 1,1 0 0,0-1 0,0 1-1,-1 0 1,1-1 0,0 0-1,0 0 1,0 0 0,0 0-1,-1 0 1,1 0 0,3-1-1,8 0 39,1 1 22,-8 1-30,0-1 0,1-1 0,-1 1 0,0-1 0,12-3 0,-16 3-26,-1 0 1,1-1 0,0 1 0,0-1-1,-1 1 1,1-1 0,-1 0 0,1 0-1,-1-1 1,0 1 0,0 0 0,0-1-1,0 1 1,0-1 0,0 0 0,1-3-1,1-5 13,0 1 0,-1 0 0,0-1 0,-1 0-1,0 1 1,-1-1 0,0 0 0,-1 0 0,0 0-1,-1-12 1,0 19-6,0 0 1,0 0-1,0 0 0,0 1 1,-1-1-1,0 1 0,1-1 0,-1 1 1,0 0-1,-1-1 0,1 1 1,-1 0-1,1 0 0,-1 1 0,0-1 1,0 0-1,0 1 0,0 0 1,0 0-1,-1 0 0,1 0 0,-1 0 1,1 1-1,-5-2 0,-4-1 106,0 0 1,0 1-1,0 0 0,0 0 0,0 2 0,-20-1 0,29 2-124,0 0 0,-1 0 0,1 0 0,-1 1 0,1-1 0,0 1 0,0 0 0,-1 0 0,1 0 0,0 0 0,0 1 0,0-1 0,0 1 0,0 0 0,0 0 0,1 0 0,-1 0-1,1 1 1,-1-1 0,1 1 0,0-1 0,0 1 0,0 0 0,0 0 0,0-1 0,1 2 0,-1-1 0,1 0 0,0 0 0,-1 5 0,-2 3-632,1 0 0,1 0 0,0 0 0,0 0 0,1 0 0,1 0 0,1 23 0,2-19-2974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16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497 1 784,'0'0'12187,"-22"15"-12083,-71 52 8,83-58-16,0 0 0,1 1-1,0 0 1,1 0-1,0 1 1,0 0 0,-10 21-1,-2 3 394,7-17-237,-21 39 527,32-53-760,0 0 0,1 0 0,-1 1 0,1-1 0,0 1 0,0-1 0,1 1 0,-1 0 0,1-1 0,0 1 0,0-1 0,1 6 0,0-8-32,0-1-1,-1 1 1,1-1 0,0 1-1,0-1 1,0 1-1,0-1 1,0 0 0,0 1-1,1-1 1,-1 0-1,0 0 1,1 0 0,-1 0-1,1 0 1,-1 0-1,1 0 1,1 0 0,36 14-159,-25-10 113,-10-3 41,121 50-254,-106-43 257,0 1 1,-1 1-1,-1 0 0,23 20 1,-36-28 22,0 1 1,0 0-1,-1 0 0,0 1 1,1-1-1,-2 1 1,1-1-1,0 1 0,-1 0 1,0 0-1,0 0 1,-1 0-1,1 1 0,-1-1 1,0 0-1,0 1 1,-1-1-1,0 1 1,0-1-1,0 0 0,-1 1 1,1-1-1,-1 1 1,-2 5-1,0 0 67,-1 0 0,0-1 1,-1 0-1,0 0 0,-1 0 0,0 0 1,0-1-1,-1 0 0,0 0 0,-14 12 1,3-5-92,0-1 0,-2-1 0,0 0 0,0-1 0,-2-2 1,1 0-1,-1-1 0,-1-1 0,0-1 0,0-1 0,0-1 1,-1-1-1,0-2 0,0 0 0,-32 0 0,-39-4-6141,64-2-1324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16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607 0 10533,'0'0'3463,"-38"43"-3002,-120 150-183,144-173-232,0 0 1,2 2 0,1 0-1,0 0 1,-8 27 0,-65 208 878,12 3 0,-63 429-1,114-497-765,4 241 0,17-424-169,0 1 0,0 0 0,1-1 0,1 1 0,-1 0 0,2-1 0,-1 0 0,1 1 0,5 9 0,-6-15-59,1 0 0,0 0 0,0-1 0,0 1 0,0 0 0,0-1 0,1 0 0,0 0 0,0 0 0,0 0 0,0-1 0,0 1 0,0-1 0,1 0 0,-1-1 0,1 1-1,-1-1 1,1 1 0,8 0 0,5 1-486,1-1 0,0-1 1,0-1-1,-1 0 0,1-1 0,0-1 0,28-7 0,-26 2-429,0-2-1,-1 0 1,21-14 0,-41 23 978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17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0 2257,'0'0'5899,"16"31"-5080,52 101 315,-8-35-266,-46-78-676,-2 1-1,-1 1 1,15 35 0,-15-24 238,-2 0 0,-1 1 0,-1 0 0,3 63 0,-10 138 1390,0-229-1807,-3 36 221,-2 0 0,-2 1 0,-1-2 0,-3 1-1,-20 52 1,-2-13 287,-66 117-1,70-146-343,-2-1 0,-2-1 0,-2-2 0,-2-2 0,-73 70 0,106-111-210,-1 0 1,1 0-1,-1-1 1,0 1-1,1-1 1,-2-1-1,1 1 1,-7 2 0,-14-2-6429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17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1 7123,'0'0'5272,"-33"26"-4629,-106 90-112,116-98-223,1 2 0,2 1 0,0 0 0,1 1 0,1 1 0,-22 37 0,34-50-117,0 1 1,1 0 0,0 0 0,0 0 0,2 1 0,-1-1 0,1 1-1,1 0 1,0 0 0,1 0 0,0 14 0,1-24-183,0-1 0,0 0 0,0 1 1,0-1-1,0 1 0,0-1 0,1 1 0,-1-1 0,0 0 1,1 1-1,-1-1 0,1 0 0,-1 1 0,1-1 0,0 0 1,0 0-1,0 0 0,-1 1 0,1-1 0,0 0 0,0 0 1,0 0-1,1 0 0,-1-1 0,0 1 0,0 0 0,0 0 1,1-1-1,1 2 0,2-1-2,0 0 1,1 0 0,-1-1-1,1 0 1,-1 0-1,8 0 1,5-1-27,-13 1-31,-1 0-1,0-1 0,1 0 0,-1 0 0,1 0 0,-1 0 1,0-1-1,0 1 0,0-1 0,0 0 0,0 0 1,0-1-1,0 1 0,-1-1 0,1 0 0,-1 0 0,0 0 1,0 0-1,4-5 0,-3 1-320,1 0-1,-1 0 1,0 0 0,-1 0-1,1-1 1,-2 1 0,1-1-1,-1 0 1,0 0 0,1-9-1,-1-30-5179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18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1201,'0'0'6491,"0"-4"-4827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27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399 390 4530,'0'0'8516,"-29"0"-5952,4-1-1964,11 1-504,0 0-1,0 1 1,-17 2 0,26-2-101,0 1 0,-1 0 0,1-1 0,1 1 0,-1 1 0,0-1 0,0 1 0,1 0 0,0 0 0,-1 0 0,1 1 0,-4 3 0,-7 11-27,0 1 1,2 1 0,-20 34 0,9-12 25,20-34-3,1 1 1,0-1-1,1 1 1,-1 0-1,2 0 1,-1 0-1,1 0 0,1 0 1,0 1-1,2 17 1,-2 1-13,1-24 20,-1-1 0,1 1 0,0-1 0,1 1 0,-1-1 0,0 0 0,1 0 0,0 1 0,-1-1 0,1 0 0,1 0 0,-1 0 0,0-1 0,1 1 0,-1-1 0,1 1 0,0-1 0,0 0 0,0 0 0,0 0 0,0 0 0,0 0-1,4 0 1,7 5-3,-1-2 0,1 0 0,0 0 0,22 3 0,-16-6 10,0 0 0,0-2 0,27-2 0,-27 0 0,-1 2 0,1 0 0,26 4 0,-43-4 5,-2 0-8,-1 0 0,1 0 0,-1 0 0,1 0 0,-1 0 1,1 0-1,-1 0 0,1 0 0,-1 0 0,0 1 0,1-1 0,-1 0 0,1 0 0,-1 0 0,1 0 0,-1 1 1,1-1-1,-1 0 0,0 1 0,1-1 0,-1 0 0,0 1 0,1-1 0,-1 0 0,0 1 0,1-1 0,-1 0 1,0 1-1,0-1 0,0 1 0,1-1 0,-1 1 0,0-1 0,0 1 0,0-1 0,0 1 0,0-1 0,0 0 1,0 1-1,0-1 0,0 1 0,0 0 0,-19 0 130,-182-1-162,192-1 21,1 0 1,-1 0-1,1-1 0,0 0 1,-1-1-1,1 0 0,0 0 0,1 0 1,-1-1-1,1-1 0,-1 1 1,1-1-1,1 0 0,-1-1 1,1 1-1,-1-1 0,2-1 1,-1 1-1,1-1 0,0 0 1,0 0-1,1 0 0,0-1 1,0 0-1,1 0 0,0 0 1,0 0-1,1 0 0,0 0 1,1-1-1,-1 1 0,1-11 0,1-172-125,1 183 124,-1 0 1,1 0-1,1-1 0,-1 1 1,1 0-1,1 1 0,0-1 0,5-10 1,-6 13-16,0 1 1,1 0 0,-1-1 0,1 1-1,0 0 1,1 1 0,-1-1-1,1 1 1,-1-1 0,1 1 0,0 0-1,0 0 1,1 1 0,-1-1-1,5-2 1,38-8-21,1 1 1,0 3-1,86-7 0,-98 13 24,-35 3 20,47-2-9,-45 2 9,-1 0 0,0 1 0,1-1 0,-1 1 0,0-1 0,0 1 0,0 0-1,1 0 1,-1 0 0,0 0 0,0 0 0,0 0 0,-1 0 0,1 1 0,0-1 0,0 1 0,1 2 0,5 0-3,-8-4 379,-2 0-322,-52-1-97,24 0 142,0 0-1,0 2 0,-1 2 0,1 0 0,-42 12 1,64-13-102,0 2 0,0-1 1,1 1-1,-1 0 1,1 1-1,0-1 1,0 2-1,1-1 0,-1 1 1,1 0-1,0 0 1,1 0-1,-1 1 1,1 0-1,1 0 0,-8 15 1,6-8-1,0 1 1,1 0-1,1 0 1,0 0-1,1 0 1,1 0-1,1 1 0,-1 20 1,2-33 1,0 1 0,0 0-1,1 0 1,-1 0 0,1 0 0,0 0 0,0 0 0,0-1-1,0 1 1,1 0 0,-1-1 0,4 5 0,0-1 6,1-1 0,0 0 0,0 0 0,13 9 1,-13-11-6,0 0 1,1 0-1,-1-1 1,1 0-1,-1 0 1,1-1-1,0 0 1,13 3-1,62 4 37,-24-4 15,-30 1-41,13 1-1,27-7 25,-68 0 152,-4 0-83,-43 1-44,-4 0-112,-75-9 0,109 5 44,0 0-1,0-1 1,1 0 0,-1-2 0,1 0 0,0 0 0,1-2-1,-23-13 1,33 17 1,-13-8 14,2 0-1,-29-26 1,41 34-8,0 0-1,0 0 0,1 0 1,0-1-1,0 1 0,0-1 1,1 0-1,-1 0 1,1 0-1,0 0 0,0 0 1,1 0-1,0-1 0,0 1 1,-1-11-1,2 8-19,-1-2-6,1 0 1,0 0-1,0 1 0,1-1 1,0 0-1,1 0 0,0 0 0,1 1 1,-1-1-1,2 1 0,0 0 1,0 0-1,6-10 0,18-23-352,60-69 0,-86 109 358,-1 1 0,1 0-1,0 0 1,0 0-1,0 0 1,0 0-1,1 0 1,-1 1-1,0-1 1,0 1-1,0-1 1,1 1-1,-1 0 1,3 0-1,40 1-8,-23 0 70,-22-1-24,0 0 0,1 0-1,-1 0 1,1 0 0,-1 0 0,0 0-1,1 0 1,-1 0 0,1 0-1,-1 0 1,0 0 0,1 0 0,-1 0-1,0 1 1,1-1 0,-1 0-1,1 0 1,-1 0 0,0 0-1,1 1 1,-1-1 0,0 0 0,0 0-1,1 1 1,-1-1 0,0 0-1,0 1 1,1-1 0,-1 1 0,-5 9 157,-28 19-240,16-15 90,1 1-27,1 1 0,1 1 1,0 0-1,-19 32 0,27-38-4,1 1 1,0-1-1,1 1 0,0 0 0,1 0 1,0 0-1,1 1 0,0-1 0,0 24 1,2 103-7,1-136 14,-1 0 1,1-1-1,-1 0 0,1 1 0,0-1 0,0 1 0,0-1 1,0 0-1,0 0 0,1 1 0,-1-1 0,1 0 0,-1 0 1,1-1-1,0 1 0,0 0 0,0 0 0,0-1 1,0 1-1,3 1 0,8 5-7,0-1 0,19 8 0,-12-6 3,-8-3 4,1-1-1,-1 0 1,1 0 0,0-2 0,0 1-1,1-2 1,-1 0 0,1 0-1,18-1 1,20 1 41,-32-1-27,0 0 0,0-1 0,0-1 0,0-1 0,26-6 1,-28 1-3,-15 6-11,0 0 0,0-1 0,1 1 0,-1 1 1,0-1-1,0 0 0,6 1 0,-33-7 649,-39-16-1,34 12-654,-21-7-192,-67-36-1,100 45 174,2 0-1,-1-2 0,1 1 0,0-2 1,1 0-1,1-1 0,-22-26 1,31 33 17,0-1 1,1 1-1,0 0 1,0-1 0,1 0-1,0 1 1,0-1 0,0 0-1,1 0 1,-1-10-1,1-11-43,3-38 0,-1 16-1,-1 44 50,1 0-1,0-1 1,0 1-1,0 0 1,0-1-1,1 1 1,0 0-1,0 0 1,1 0-1,0 0 1,0 1-1,0-1 1,1 1 0,4-7-1,0 4-4,0 1 0,0-1 1,0 1-1,1 0 0,0 1 0,0 0 0,19-8 1,-8 5-12,2 1 0,-1 1 0,1 0 0,0 2 1,1 1-1,-1 1 0,37-1 0,92 4-140,-137 5 127,-14-4 34,1-1 0,0 1 0,0 0 0,-1-1 0,1 0 1,0 1-1,0-1 0,0 1 0,0-1 0,0 0 0,-1 0 0,1 1 0,0-1 1,0 0-1,0 0 0,1 0 0,-1 0 249,-7 4-197,-15 1-62,-39 7-1,-2 1-46,-137 50 47,193-60 2,1 0 0,-1 0 0,1 0 0,-1 0 0,1 1-1,0 0 1,0 0 0,-6 8 0,-33 43-27,25-30 30,15-20 2,1 1 1,0-1-1,0 1 0,0 0 1,0 0-1,1 0 0,0 0 1,1 0-1,-1 1 0,0 10 1,0 7 14,2 38 1,1-25-12,-1-35-7,1 0 0,-1 0 0,0 0 1,1 0-1,-1 0 0,1-1 0,-1 1 0,1 0 0,0 0 0,0 0 0,0-1 0,0 1 0,0 0 0,0-1 0,0 1 0,1-1 0,-1 1 0,1-1 0,-1 0 0,3 2 0,38 18-53,-26-15 53,-14-5 490,19 13 248,9-5-730,0 0 0,1-2 0,0-1 0,61 2 0,-15-7-548,-77-1 446,-3 0 5,-209-1-394,194-1 461,0-1 0,1-1 1,-1-1-1,-25-10 0,5 1 23,26 11-4,1-2-1,0 1 1,0-1 0,1-1 0,-13-8 0,20 12-1,0 0 1,0 0 0,0-1 0,0 0-1,1 1 1,-1-1 0,1 0 0,0 0-1,-1 0 1,2 0 0,-1-1 0,0 1-1,1-1 1,-1 1 0,1-1 0,0 1-1,0-1 1,0 0 0,1 1 0,-1-6-1,-3-105-2,5 110 4,-1 0-1,1 0 1,0 0 0,0 0-1,1 0 1,-1 0-1,1 0 1,0 0 0,0 0-1,0 1 1,5-6-1,37-42-54,-22 26 35,10-10-219,46-38-1,-67 63 142,-3 4 51,0 1 0,1 1 0,-1-1 0,1 2 0,0-1 0,1 1 0,-1 0 0,0 1 0,20-2-1,14-5 32,20-12-203,-48 15 195,0 0 0,0 2 0,1 0 0,-1 0 0,1 2 0,23-2 0,-92-1 2284,46 4-2293,0 1-1,0-1 0,1 2 0,-1-1 0,0 1 0,0 0 1,0 0-1,1 1 0,-13 5 0,-1 7-10,1 2 1,0 1-1,-19 22 1,15-15 26,10-11 18,1 0 1,0 1-1,-15 25 0,23-32 2,0 0 1,0 0-1,1 1 0,0-1 1,0 1-1,1 0 0,0 0 1,1 0-1,-1 0 0,1 10 1,-11 106 5,12 38 72,1-158-83,1-1 0,0 1 0,0 0 0,0 0 0,0-1 0,0 1 0,1-1 0,0 0-1,-1 0 1,1 0 0,1 0 0,-1 0 0,0-1 0,5 3 0,11 12-9,-10-9 28,0 0 0,1 0 1,0 0-1,1-2 1,-1 1-1,1-1 1,1-1-1,-1 0 1,1 0-1,18 4 0,-11-5 56,1-1-1,-1 0 0,1-1 0,-1-1 0,1-1 0,19-2 0,-33 1-44,0 0-1,0-1 1,0 0 0,0 1 0,0-2-1,0 1 1,0-1 0,-1 0 0,7-4-1,-14-8-1437,3 14 1320,-1 0-1,0-1 1,0 1-1,1 0 1,-1 0-1,0-1 1,0 1 0,-1 0-1,1 0 1,0-1-1,0 1 1,-1 0-1,1 0 1,0 0-1,-1-1 1,0 0-1,-19-15-3995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45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1 880,'0'0'19145,"10"0"-19174,72 11-162,31 5 169,131 0 0,29-16-1224,-273-1 1079,1 1 1,-1-1-1,1 0 0,-1 1 0,1-1 0,-1 0 1,0 0-1,1 1 0,-1-1 0,0 0 1,0 0-1,1 0 0,-1 1 0,0-1 0,0 0 1,0 0-1,0 0 0,0 1 0,0-1 0,0 0 1,-1 0-1,1-1 0,0-1-668,0-18-4365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45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9188,'0'0'6310,"6"34"-6270,40 384 232,-42 25 901,-4-350-1076,0-92-553,-2-1-1576,2 0 1993,0 0 0,0 0 1,-1 0-1,1 0 0,0 0 0,0 0 0,0 0 0,0 0 0,-1 0 0,1 0 0,0 0 0,0 0 0,0 0 0,0 0 0,0-1 0,0 1 0,0 0 0,-1 0 0,1 0 0,0 0 0,0 0 0,0 0 0,0-1 0,0 1 0,0 0 0,0 0 0,0 0 0,0 0 0,0 0 0,0-1 0,0 1 1,0 0-1,0 0 0,0 0 0,0 0 0,0-1 0,0 1 0,0 0 0,0 0 0,0 0 0,0 0 0,0 0 0,0-1 0,0 1 0,0 0 0,0 0 0,0 0 0,1 0 0,-8-72-4803,6 23 2075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46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6467,'0'0'7422,"34"-1"-6726,9-1-447,164-2 583,-125 3-624,157-20 0,-203 14-530,72-10-637,-38 12-5564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46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11733,'0'0'4018,"228"-10"-3730,-151 10-224,3 0-64,-8 0-64,-4 3-1248,-16 15-1858,-16 4-3249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3.4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110 315 4210,'0'0'4535,"27"17"-3846,87 54-214,-111-68-421,1-1 0,0 1 1,0-1-1,0 0 1,0-1-1,1 1 1,-1-1-1,0 0 0,1 0 1,-1 0-1,1 0 1,-1-1-1,1 0 1,0 0-1,7-1 1,4 0 143,-9 1-79,-1 0 0,1 0 0,0 0 0,-1-1 0,1 0 0,-1-1 1,1 1-1,-1-1 0,7-3 0,-9 2-81,0 1 0,0-1 0,-1 0 1,1-1-1,-1 1 0,1-1 1,-1 1-1,-1-1 0,1 0 0,0 0 1,-1 0-1,0-1 0,3-6 0,2-7 54,-2 0 0,0 0-1,-1-1 1,-1 0-1,-1 0 1,0 1-1,-2-1 1,0 0-1,-4-27 1,3 40-22,0 0 1,-1 0 0,1 0 0,-1-1 0,-1 2 0,1-1-1,-1 0 1,0 0 0,-1 1 0,1 0 0,-1 0-1,0 0 1,0 0 0,0 0 0,-1 1 0,0 0 0,0 0-1,0 0 1,0 1 0,-1-1 0,1 1 0,-1 0 0,0 1-1,-11-4 1,4 2-32,0 0 0,-1 1 0,1 0 0,-1 1 0,0 1 0,0 0-1,1 1 1,-1 1 0,0 0 0,-23 5 0,29-4-158,1 1 0,-1 0 0,0 0 0,1 1 0,0 0 0,0 0 0,-11 9 0,-44 44-2443,39-35 708,-27 27-4274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46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11781,'0'0'224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47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514 170 5042,'0'0'6638,"0"-19"-6622,2-61-19,-2 79 4,0 0 0,1 0 0,-1-1 0,0 1 0,0 0 0,0 0 0,0 0-1,0-1 1,-1 1 0,1 0 0,0 0 0,0 0 0,-1 0 0,1-1 0,-1 1 0,1 0-1,-1 0 1,1 0 0,-1 0 0,0 0 0,1 0 0,-1 0 0,0 0 0,0 0 0,0 1-1,-2-2 1,-7-3 149,0 1-1,-1 0 0,0 1 0,0 0 0,0 1 0,-21-2 1,-76 2 1451,74 3-1173,25-2-343,0 2 0,1-1 0,-1 1 0,0 1 0,1-1 0,-1 1 1,1 1-1,0 0 0,0 0 0,0 0 0,0 1 0,0 1 0,1-1 0,0 1 1,0 0-1,0 1 0,0-1 0,1 1 0,0 1 0,-10 12 0,5-4-28,1 1 0,1-1 0,0 1 0,1 1 0,1 0-1,0 0 1,1 0 0,-6 35 0,5-7-1,2 0 0,2 64 1,4-97-67,0-1 1,1 0-1,0 0 1,1 0-1,0 0 1,0 0-1,1-1 1,1 1-1,0-1 1,0 0-1,1-1 1,0 1-1,1-1 1,0 0-1,0-1 1,1 1-1,0-2 0,0 1 1,1-1-1,0 0 1,1-1-1,-1 0 1,1 0-1,0-1 1,0-1-1,1 0 1,0 0-1,-1-1 1,1 0-1,0-1 1,14 2-1,-19-4-52,1-1-1,-1 1 0,0-1 1,0 0-1,0-1 0,0 1 0,0-1 1,0 0-1,0-1 0,-1 1 1,1-1-1,-1-1 0,1 1 1,-1-1-1,0 1 0,-1-1 0,1-1 1,-1 1-1,0-1 0,7-8 1,4-9-221,-1-1 1,-1-1-1,17-39 1,-22 45 42,41-103-3662,37-144 0,-49 135 511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47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110 139 2257,'0'0'7502,"2"-29"-6072,4-46-761,-3 44-240,-2 28-15,-1 12 198,-43 334 2130,15-163-1429,-21 475 1510,49-623-2911,-1-14 137,1 0 1,0 0-1,2 0 1,5 26-1,-5-39-136,-1 0 0,1 0 0,0 0 0,0 0 0,1 0 0,0-1 0,0 1-1,0-1 1,0 0 0,1 0 0,-1 0 0,1 0 0,0 0 0,0-1 0,0 0 0,1 0 0,-1 0 0,1 0 0,6 2 0,-6-3-490,0 0 1,0 0 0,0-1-1,0 0 1,0 1 0,1-2 0,-1 1-1,0-1 1,8 0 0,8-3-5339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4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 13110,'0'0'915,"-3"30"-216,-57 374 2382,-4 102-1005,59-248-910,5-191-913,0-62-246,-1 0 0,2-1-1,-1 1 1,1 0 0,-1 0-1,1 0 1,0-1 0,1 1-1,-1 0 1,1-1 0,0 1-1,0-1 1,1 0 0,-1 1-1,1-1 1,0 0 0,0-1-1,0 1 1,1 0 0,-1-1-1,1 0 1,0 0 0,0 0-1,0 0 1,0-1 0,1 0 0,-1 1-1,0-1 1,8 1 0,10 3-181,0 0 0,1-2 1,-1-1-1,1-1 1,0-1-1,38-3 1,-10 1-824,-47 1 797,0 1 1,0-1-1,0-1 0,-1 1 1,1 0-1,0-1 0,0 0 1,0 0-1,-1 0 0,1 0 1,0-1-1,-1 1 0,1-1 1,-1 0-1,0 0 0,1 0 1,-1-1-1,0 1 0,0-1 1,-1 0-1,1 1 0,0-1 1,-1-1-1,0 1 0,0 0 1,0 0-1,0-1 0,0 1 1,-1-1-1,1 0 0,-1 1 1,0-1-1,0 0 0,-1 0 1,1 0-1,0-7 0,0-32-4418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48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9748,'0'0'4290,"221"-4"-3393,-141 4-513,-4 18-320,-3-3-64,-13-1-656,-16-3-2066,-24-11-2720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50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10005,'0'0'4306,"56"-25"-4723,-40 17-207,0 8-801,-4 0-720,0 0-1520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8:52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498 24 9957,'0'0'3945,"7"-8"850,-166-6-4913,116 12 97,-39 2-81,76 1 94,0-1 0,0 1 0,0 0 0,0 1 0,1 0 0,-1 0 0,0 0 0,1 0 0,0 1 0,-10 6 0,3 1-10,0 2 0,1-1 0,0 1 0,1 1 0,0 0 0,1 1-1,1-1 1,0 2 0,1-1 0,0 1 0,1 0 0,1 0 0,0 1 0,-4 26-1,0 18-314,3 0-1,3 96 0,3-136 143,0-19 172,1 0 0,-1 1 0,1-1 1,0 1-1,-1-1 0,1 0 0,0 1 1,0-1-1,0 0 0,0 0 0,0 0 0,0 1 1,0-1-1,0-1 0,1 1 0,-1 0 1,0 0-1,1 0 0,-1-1 0,1 1 1,-1 0-1,3 0 0,41 14-159,-35-12 131,118 31-99,-76-22 137,-1 2-1,-1 2 1,-1 2 0,64 33 0,-108-48 9,0 0 0,0 1 0,0-1 0,0 1 0,-1 1 0,1-1-1,-1 0 1,0 1 0,0 0 0,-1 0 0,0 0 0,0 0 0,0 1 0,0-1-1,-1 1 1,3 11 0,-1 1 33,-1 0-1,-1 0 1,-1 1 0,-2 21-1,1-19 47,-1-12-1,0 0 0,-1-1-1,0 1 1,0-1-1,-1 1 1,0-1-1,-1 0 1,1 0 0,-2 0-1,1-1 1,-1 1-1,0-1 1,-1 0-1,-12 12 1,1-2 201,-1-1 0,-1 0 0,0-2 0,-29 18 0,29-22-187,0-1 1,0-1 0,-1 0-1,0-2 1,-23 5-1,-103 12 450,102-18-500,30-2-9822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23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1 6419,'0'0'8361,"-7"0"-7638,1 0-577,3 0-25,1-1 0,-1 1 0,0 0 1,0 0-1,0 0 0,0 0 0,0 1 0,0-1 0,0 1 0,1 0 1,-1 0-1,0 0 0,1 0 0,-1 0 0,0 1 0,1-1 0,-3 2 1,-4 8 107,1-1 0,0 1 0,0 0 0,2 0 0,-1 1 0,-5 13 0,-26 82-316,17-45 171,-99 296 155,103-291-160,3 0 0,2 1 0,-4 103 0,16-158-75,-1 20 27,6 66-1,-4-89-26,1 0-1,1 0 1,-1 0-1,2 0 1,-1 0-1,1-1 1,1 0 0,0 0-1,0 0 1,10 13-1,3-2-6,1 0 0,1-1 0,0-1 0,2-1 0,0-1 0,0-1 0,47 22 0,-37-22-41,2-1 0,0-2 0,0-1 0,1-2 0,49 6 0,-60-14-1634,-17-1-2292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24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615 28 7443,'0'0'8239,"-1"-5"-7962,1 4-264,-1 0-1,1 0 1,0 0-1,-1 0 1,1 0-1,-1 0 1,1 1-1,-1-1 1,1 0-1,-1 0 1,0 0-1,1 0 1,-1 1-1,0-1 1,0 0-1,0 1 1,1-1-1,-1 0 1,0 1-1,0-1 1,0 1-1,0 0 1,-2-1-1,-1-1 5,0 2-1,-1-1 1,1 0-1,0 1 1,-1-1-1,-5 2 1,-3 0-2,1 0 1,0 1 0,0 1-1,-16 5 1,6 2 115,0 0 0,1 1 0,0 1-1,-36 29 1,22-12 177,-50 53 0,77-75-315,1 1 1,0 0 0,0 1-1,1-1 1,0 1-1,0 0 1,1 0 0,0 1-1,1 0 1,0 0-1,1 0 1,0 0 0,1 0-1,0 1 1,0-1-1,1 1 1,0 0 0,1-1-1,1 12 1,-1-20 0,1 0 0,0-1 1,-1 1-1,1 0 0,0 0 0,0-1 1,0 1-1,0-1 0,0 1 0,0-1 1,0 1-1,0-1 0,1 0 1,-1 0-1,0 1 0,1-1 0,-1 0 1,1 0-1,0 0 0,-1-1 0,1 1 1,0 0-1,-1-1 0,1 1 1,0-1-1,0 1 0,-1-1 0,4 0 1,8 2-158,0 0 1,25-2-1,-26 0-13,-3-1 107,-1 0-1,1-1 1,-1 0-1,0 0 1,0-1 0,0 0-1,0-1 1,-1 1-1,1-2 1,-1 1 0,0-1-1,0 0 1,0 0-1,-1-1 1,0 0 0,7-7-1,12-16-336,-2 0 0,25-40-1,-48 69 400,13-18-435,-2 0 1,0-1-1,-1 0 0,-1-1 1,11-34-1,-20 135 2355,0 8-1311,2 130 370,0-189-908,2 0 1,1 0-1,2 0 0,12 36 0,53 113 4,5 14 26,-70-164-71,-1 0-1,-2 0 1,0 1-1,-2 0 1,-1-1-1,-6 56 1,2-67 13,0-1 1,-2 1-1,0-1 0,-1 0 1,0-1-1,-1 1 1,-1-1-1,-1 0 1,0-1-1,-1 0 1,-17 19-1,5-9 13,-1 0 0,-1-2 0,-1 0 0,-1-2 0,-35 22 0,47-34-31,0-1 0,-1-1 0,0 0 0,-1-1 0,0-1 0,-29 6 0,12-6 31,0-2-1,-45 0 1,68-3-46,0-1 0,0 0 1,0 0-1,0-1 0,0 0 1,0-1-1,1 0 0,-1-1 0,1 0 1,0 0-1,0-1 0,0 0 1,-8-7-1,11 8-7,0-1 1,1-1-1,0 1 0,0-1 0,0 0 1,1 0-1,0 0 0,0 0 1,0-1-1,1 0 0,0 1 1,0-1-1,1-1 0,-1 1 0,2 0 1,-1 0-1,1-1 0,0-9 1,0 8-9,0 0 0,1 0 1,1-1-1,-1 1 1,1 0-1,1 0 0,0 0 1,0 0-1,1 0 1,0 0-1,1 1 0,-1-1 1,2 1-1,-1 0 1,1 0-1,11-13 0,40-45-30,116-106-1,80-34 110,-173 148-68,65-54-68,-132 99-3997,-11 5-1787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25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2001,'0'0'11867,"28"26"-11240,92 91-214,-103-100-276,-1 0-1,-1 1 0,-1 1 1,-1 1-1,18 32 1,-20-33-49,17 37 216,-2 1 0,-2 1 0,25 99 0,19 190 257,-58-251-275,-3 1-1,-8 118 0,-1-191-232,0 0 0,-2 0-1,-1 0 1,-1 0-1,0-1 1,-2 0 0,-1 0-1,-1-1 1,0 0-1,-2-1 1,-1 0 0,0-1-1,-2 0 1,0-1-1,-1-1 1,-1-1 0,0 0-1,-1-1 1,-1-1-1,-27 17 1,-7 8-5098,29-26 622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4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0 482 10053,'0'0'2321,"30"-13"-1817,-11 5-403,42-19 410,119-34 0,246-20 646,9 30-306,54-8-439,-276 26-328,535-60 838,-229 55-255,-502 37-655,-4 1-14,-1-1-1,1 0 1,-1-1-1,1 0 1,23-8-1,-46 9-5934,4 2 4625,-43 3-5320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0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 10005,'0'0'4612,"4"0"-4185,16 0 2054,-19 10-2430,5 80-6,-4 95-1,-3-95-26,-6 62 14,-38 209 1,17-165-24,25-158-72,2 47 0,1-55 51,0-29 20,0 0-12,0 0 1,1 0-1,-1 0 1,1 0-1,0-1 1,-1 1 0,1 0-1,0 0 1,-1 0-1,1 0 1,0-1-1,0 1 1,0 0-1,-1-1 1,1 1-1,2 0 1,21 8-8,1-1 1,31 6-1,-21-6 0,15 2 53,1-3-1,1-3 0,95-2 1,-89-3-16,-47 5 128,-9-1-404,-8-2-1353,-32-1-1865,-25 0-4456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0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3954,'0'0'9935,"2"-4"-9327,-1 2-589,1 0 1,-1 1-1,1-1 0,-1 1 0,1-1 0,0 1 0,0-1 0,-1 1 1,1 0-1,0 0 0,0 0 0,0 0 0,1 0 0,-1 0 0,0 1 1,0-1-1,0 1 0,1-1 0,-1 1 0,4 0 0,62 0 177,-36 1 68,329-31 1169,-195 10-1359,-138 14-243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1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463 509 8308,'0'0'4124,"-5"-8"-4081,3 5-43,1 0-5,0 1 1,0 0 0,0-1 0,-1 1 0,1 0 0,-1 0 0,1 0-1,-1 0 1,0 0 0,0 0 0,0 0 0,0 1 0,0-1 0,0 1 0,-1-1-1,1 1 1,-1 0 0,1 0 0,0 0 0,-1 0 0,0 1 0,1-1 0,-1 1-1,1-1 1,-1 1 0,-4 0 0,-17 0-29,-5-1-8,-40 6 0,59-4 59,1 1 1,0 0-1,-1 1 1,1-1-1,0 2 0,1 0 1,-1 0-1,-10 7 1,5-2 17,0 2 1,0 0-1,1 1 1,0 0-1,1 1 1,1 1 0,0 0-1,1 0 1,0 1-1,1 0 1,1 0-1,1 1 1,0 1-1,1-1 1,0 1-1,1 0 1,1 0 0,1 0-1,-1 27 1,3-30-47,1-7-5,0 1-1,0 0 1,1 0 0,0 0 0,0-1 0,2 9-1,-1-14 13,-1 1-1,0-1 1,0 1 0,1-1-1,-1 0 1,1 0-1,0 1 1,0-1-1,0 0 1,0-1-1,0 1 1,0 0-1,0-1 1,1 1-1,-1-1 1,1 1-1,-1-1 1,1 0-1,-1 0 1,6 1-1,-5-1 6,1 0 0,0 0-1,-1 0 1,1-1 0,0 1 0,0-1-1,0 0 1,-1 0 0,1 0 0,0-1-1,0 1 1,0-1 0,-1 0 0,1 0-1,0 0 1,-1-1 0,1 1 0,-1-1-1,0 0 1,1 0 0,-1 0 0,0 0-1,0-1 1,0 1 0,0-1-1,3-3 1,3-7 12,0 0-1,-1-1 1,0 0 0,-1 0-1,6-17 1,-6 15-4,18-43 15,-3-2 1,-3 0-1,-2-1 0,-3-1 1,-3 0-1,-2-1 0,-1-82 1,-8-60 2295,0 210-2038,-2 147-101,6 191 271,-2-326-670,0-1 0,0 1 1,1-1-1,1 0 1,1 0-1,0 0 0,10 19 1,-12-29 46,-1 0 0,1 0 1,1 0-1,-1 0 1,1-1-1,-1 1 0,1-1 1,1 0-1,-1 0 0,0-1 1,1 1-1,0-1 0,0 0 1,0 0-1,0-1 0,0 0 1,1 1-1,-1-2 1,1 1-1,-1-1 0,1 1 1,9-1-1,26 0-5096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1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 0 10597,'0'0'2172,"-23"12"-2135,-70 42-64,90-51 26,-1 0 1,1 0-1,-1 0 0,1 1 0,0-1 0,0 1 1,1 0-1,-1 0 0,1 0 0,0 0 1,0 0-1,0 0 0,0 1 0,1-1 0,-1 1 1,1-1-1,1 1 0,-1-1 0,0 1 1,1 0-1,0-1 0,1 6 0,-2 4-7,0-2 25,0 37-78,0-46 54,2 0-1,-1-1 1,0 1-1,0-1 1,1 1 0,0 0-1,-1-1 1,1 1-1,0-1 1,0 1-1,1-1 1,-1 0 0,0 0-1,4 4 1,3 0-3,1-1 0,0 0 0,0-1 0,1 0 0,-1 0 0,1-1 0,0 0 0,14 1 0,3 3 4,16 4 11,70 21 39,-97-27-37,-1 2-1,0-1 1,0 2 0,26 17-1,-36-20 9,0 0-1,0 0 1,0 0-1,-1 0 1,0 1-1,0 0 0,0 0 1,-1 0-1,0 0 1,0 0-1,-1 1 1,0-1-1,0 1 0,0 0 1,-1 0-1,0-1 1,0 1-1,0 0 0,-1 0 1,0 0-1,-1 0 1,0 0-1,0 0 1,0 0-1,-1-1 0,0 1 1,0 0-1,-1-1 1,1 0-1,-1 1 1,-6 7-1,-4 5 213,-1-1 0,-1 0-1,-1-1 1,0-1 0,-22 18 0,-100 64 661,109-80-732,0-1 0,-1-2 0,0-1-1,-1-1 1,-1-1 0,0-2 0,-1-2 0,0 0 0,0-3-1,0 0 1,-38-1 0,55-3-221,6-1 26,1 1 1,-1-1 0,1-1-1,-1 0 1,-9-2 0,18 3-24,0-1 0,0 1 0,0 0 0,1-1 0,-1 1 0,0 0 0,0-1 0,0 1 1,0-1-1,1 1 0,-1-1 0,0 0 0,1 1 0,-1-1 0,0 0 0,1 1 1,-1-1-1,1 0 0,-1 0 0,1 0 0,-1 0 0,0-1 0,1 0-129,0 0-1,1 1 0,-1-1 1,0 0-1,0 0 1,1 1-1,-1-1 1,1 0-1,0 1 1,-1-1-1,1 0 0,0 1 1,0-1-1,0 1 1,0-1-1,2-2 1,5-4-1040,0 1 0,0 0 1,12-8-1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2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1489 1 9812,'0'0'3442,"-221"83"-2978,133-22-320,-40 26 176,-25 28 209,-19 15 415,-1 0-79,17-11-65,24-14-240,23-15-480,29-18-80,28-10-144,28-19-848,24-18-1826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2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587 397 9556,'0'0'547,"-42"3"624,-135 14-618,166-16-525,-1 1-1,0 0 1,1 1 0,0 0 0,-1 1 0,1 0 0,1 0-1,-1 2 1,1-1 0,0 1 0,0 0 0,-10 9 0,11-8 10,-9 7 38,1 1 0,1 0 0,0 1 0,1 1 0,0 1 1,2 0-1,0 0 0,1 1 0,1 1 0,1 0 0,1 1 0,0 0 0,2 0 0,0 1 1,2-1-1,0 1 0,1 1 0,-1 38 0,5-43-46,0-2-24,0 0 0,1-1 0,0 1 0,6 26 0,-5-38-8,-1 0-1,1 1 1,0-1 0,0 0 0,0 0-1,0 0 1,1 0 0,0 0 0,0-1 0,0 1-1,0-1 1,0 0 0,1 0 0,-1 0 0,1 0-1,0-1 1,0 1 0,0-1 0,0 0-1,6 2 1,-4-1 4,1-1 1,-1 0-1,0 0 0,1 0 0,-1-1 0,1 0 0,-1 0 1,1-1-1,0 0 0,-1 0 0,1 0 0,-1-1 0,1 0 0,0 0 1,-1-1-1,0 1 0,1-2 0,-1 1 0,0-1 0,0 1 1,0-2-1,0 1 0,-1-1 0,0 0 0,7-5 0,7-13 25,-1-2-1,-1 1 0,0-2 1,-2 0-1,12-30 0,51-143-40,-60 139-70,-3-1 0,-2 0 0,7-96 1,-9-193 1654,-10 374-983,-2-7-563,1 51 53,2 16 281,-5 0 0,-15 102 0,-18-28 203,21-99-517,1 1 0,4 0 0,-5 91 0,15-143-121,3 29-457,-3-37 439,0 1-1,1-1 0,-1 1 1,1-1-1,0 1 0,-1-1 1,1 0-1,0 1 0,0-1 0,0 0 1,0 0-1,0 1 0,0-1 1,0 0-1,0 0 0,0 0 1,1 0-1,-1 0 0,0-1 1,1 1-1,1 1 0,1-1-542,2 0 0,-1 0 0,0-1-1,0 1 1,10-1 0,29 0-5710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3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9476,'0'0'5678,"0"24"-5649,-15 312 248,6-273-186,3 1 0,2 0 0,9 108-1,-4-166-92,0 1-1,1 0 1,0-1 0,0 1-1,1-1 1,-1 1-1,1-1 1,1 0-1,-1 0 1,1-1 0,0 1-1,1-1 1,-1 0-1,1 0 1,0 0 0,0 0-1,1-1 1,-1 0-1,1 0 1,0-1-1,0 1 1,0-1 0,0-1-1,1 1 1,7 1-1,11 3-69,0-2-1,0 0 0,0-2 1,1-1-1,34-1 0,-50-1-66,1-1-1,-1 0 0,0-1 0,1 0 1,-1-1-1,0 0 0,13-6 0,-18 7-260,0 0 0,0-1 0,0 0 0,-1 0 0,1 0 0,-1 0 0,1-1 0,-1 0 0,0 1 0,-1-2 0,1 1 0,-1 0 0,1-1 0,-1 1 0,3-8 0,-3-11-6125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3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1 332 11829,'0'0'2225,"276"-137"-2145,-176 94-32,-3 3-96,-9 1-800,-24 2-2481,-28 1-5908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4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7 6451,'0'0'11144,"-13"-1"-10848,7 1-299,-31-4 62,29 3-107,22 0-139,180 18 155,-48-2 197,130-7 64,162 15-145,-415-21-86,0 1 0,0 2 0,0 0 0,0 2 0,-1 0 0,0 1 0,28 16 0,-47-23-2,0 1-1,0 0 1,-1 1 0,1-1 0,-1 0 0,0 1 0,0-1 0,1 1 0,-2 0 0,1 0 0,0 0-1,-1 0 1,1 0 0,-1 0 0,0 0 0,0 0 0,1 4 0,-1 4-41,1 1 1,-2-1 0,0 20-1,0-9 6,-5 61-90,-24 136 0,3-37 93,13 274 8,13-334-5,3-49 29,3 1-1,21 104 1,49 140 6,-51-222-2,88 297 0,-55-202 6,-48-158 6,-2 1 0,-1-1 0,-2 2 1,2 51-1,-8-86-9,0 0 1,0 1-1,-1-1 1,1 0-1,0 0 0,0 0 1,-1 0-1,1 0 0,0 0 1,0 0-1,-1 0 1,1 0-1,0-1 0,-2 0 1,-19-6-15,0 0 0,1-1 0,-20-12 0,-35-14-20,19 15 140,0 2 0,-1 3 0,-86-9 0,-181 1 691,34 4-398,284 17-447,-27-6 165,32 6-170,1 1 1,0-1-1,1 1 1,-1-1 0,0 0-1,0 1 1,0-1-1,0 0 1,0 0 0,1 0-1,-1 0 1,0 1-1,1-1 1,-1 0 0,1 0-1,-1 0 1,1 0-1,-1-1 1,1 1 0,0 0-1,0 0 1,-1 0-1,1 0 1,0 0 0,0 0-1,0-2 1,0-26-2856,0-9-2557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5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499 115 4082,'0'0'9116,"5"-16"-9041,17-51-17,-22 66-26,1 0 0,-1 0 0,1 0 0,-1 0 0,1 0 0,-1 0 0,0-1 0,1 1 0,-1 0 0,0 0 0,0-1 0,0 1 0,0 0-1,0 0 1,0 0 0,-1-1 0,1 1 0,0 0 0,0 0 0,-1 0 0,1-1 0,-1 1 0,0-2 0,-1 3-2,1-1 1,0 1 0,0 0-1,0 0 1,0-1 0,0 1 0,0 0-1,0 0 1,-1 0 0,1 0-1,0 0 1,0 0 0,0 1-1,0-1 1,-2 1 0,-7 0-3,1-1 26,-10-1-7,-1 1 0,0 1 0,1 1 0,-1 1-1,1 0 1,-29 9 0,15 2 142,0 0 0,0 2 1,-33 22-1,52-28-73,-1 0 0,1 1 0,1 1 0,0 0 0,0 0 0,1 1 0,1 1 0,-13 20 0,19-25-99,1 0-1,0 0 1,1 0 0,0 1 0,1-1 0,0 1-1,0 0 1,1 0 0,0-1 0,0 1 0,2 0 0,0 13-1,-1-21-19,1-1-1,-1 1 0,0 0 1,1-1-1,-1 1 0,1 0 1,0-1-1,-1 1 0,1-1 1,0 1-1,0-1 0,0 1 1,0-1-1,0 0 0,0 0 1,1 1-1,-1-1 0,0 0 1,1 0-1,-1 0 0,1 0 1,-1 0-1,1-1 0,-1 1 1,1 0-1,-1-1 0,1 1 1,2 0-1,5 1 1,1-1 1,-1 0-1,0 0 1,12-1-1,-17 0 0,13 0-13,0-1 0,0 0 0,0-1 1,0-1-1,0 0 0,-1-1 0,0-1 1,0-1-1,0 0 0,26-15 0,-11 1-406,-1-2 0,-1-1 0,-1-2 0,-1 0 0,41-52 0,-67 76 439,-1 1-1,0 0 0,0 0 0,0-1 0,1 1 0,-1 0 0,0 0 0,1 0 0,-1-1 0,0 1 0,0 0 0,1 0 0,-1 0 0,0 0 0,1 0 0,-1 0 0,0 0 0,1 0 0,-1 0 0,0 0 0,1 0 0,-1 0 0,0 0 0,1 0 0,-1 0 0,0 0 0,1 0 0,-1 0 0,0 0 0,1 0 0,-1 0 0,0 1 0,1-1 0,-1 0 0,0 0 1,0 0-1,1 0 0,-1 1 0,0-1 0,0 0 0,1 0 0,-1 1 0,0 0 0,10 14 1033,-7-11-923,22 32-121,1-1 0,2-1-1,60 56 1,-85-86-3,-1 0-1,0 1 1,0-1 0,-1 0 0,1 1-1,-1-1 1,0 1 0,0 0-1,0 5 1,0-7 2,16 162 271,-6-37-203,-5-71-13,-5 107 0,-1-159-35,-1 0 0,1 1 1,-1-1-1,0 1 1,0-1-1,-1 0 1,0 0-1,0 0 1,0 0-1,0 0 1,-1 0-1,0 0 0,0-1 1,0 1-1,-1-1 1,1 0-1,-1 0 1,0 0-1,0-1 1,0 1-1,-1-1 0,-7 4 1,7-4-3,-1-1 1,1 0-1,-1-1 1,1 1 0,-1-1-1,1 0 1,-1-1-1,0 1 1,1-1-1,-1 0 1,0-1-1,0 1 1,1-1-1,-1 0 1,1-1-1,-1 1 1,1-1-1,-1 0 1,1-1-1,0 1 1,0-1 0,-5-3-1,-11-8-99,1-1 1,0 0-1,-18-19 0,32 28 53,0 1-1,1-1 0,0 0 0,0-1 1,1 1-1,-1-1 0,1 0 0,1 0 1,0 0-1,0-1 0,0 1 1,1-1-1,0 1 0,-2-10 0,3 9 3,1-1-1,-1 1 1,1 0-1,1 0 1,-1 0-1,1 0 0,1 0 1,0 0-1,0 0 1,0 0-1,1 0 0,0 1 1,0-1-1,8-11 1,18-16 26,0 1 1,40-35 0,-20 21 45,137-121-176,-164 147-2672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4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0 9172,'0'0'5648,"-2"7"-5560,-4 25-35,2 0-1,1 0 0,2 0 1,3 49-1,0-12 190,-2 72 683,0-23-1005,0-50-3643,0-100-1240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5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1 137 2193,'0'0'12374,"148"-36"-11798,-100 18-176,1 0-272,-1 0-64,-12 0-16,-4 4-96,-8 7-192,-12-1-688,-4 8-881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5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10101,'0'0'5490,"136"-3"-5314,-76-5 0,-3 1-176,-1 4 80,-4 3-80,-12 0-1088,-12-4-1809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7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453 113 6163,'0'0'4925,"0"-4"-4720,1-2-71,-1 3 147,1 0 1,-1 0-1,0 0 0,0 0 0,0 0 1,0 0-1,0 0 0,0 0 0,-1 0 1,0 0-1,0 0 0,0 0 1,0 0-1,0 0 0,-2-4 0,-6 2-223,0-1 0,-1 1 0,1 0 0,-1 1 0,0 0-1,0 1 1,0 0 0,-14-2 0,-2 1 11,1 1 0,-36 0 1,55 3-69,-1 1 0,1 0 0,0 0 0,-1 0 0,1 1 0,0 0 0,0 0 0,0 0 0,0 1 0,0 0 0,1 0 0,-1 1 0,-9 8 0,-2 3 25,0 1-1,-22 30 0,14-16 50,19-23-22,0 1-1,0-1 1,1 1-1,-5 11 1,9-17-58,0 0 1,0-1 0,0 1-1,0 0 1,1 0 0,-1 0 0,1 0-1,-1 0 1,1 0 0,0 0 0,-1 0-1,1 0 1,0 0 0,0 0 0,1 0-1,-1-1 1,0 1 0,1 0-1,-1 0 1,1 0 0,0 0 0,-1 0-1,1 0 1,0-1 0,0 1 0,0 0-1,0 0 1,2 1 0,5 3 2,0-1 1,0 0-1,0 0 1,1-1-1,0 0 1,0 0-1,0-1 1,0-1-1,15 4 1,95 9-31,-94-13 41,78 6 46,100 13-417,-173-16 255,-1 2 1,-1 0-1,1 2 1,47 21-1,-72-28 102,1 0 1,-1 0-1,0 1 1,-1-1-1,1 1 0,0 0 1,-1 0-1,1 0 1,-1 0-1,0 1 0,0-1 1,-1 1-1,4 4 1,-4-2 12,0 0 0,0 1 0,0-1 0,-1 0 0,0 0 0,0 1 0,-1-1 0,0 12 0,-1-12 32,0 0 0,0 0 0,-1 0-1,0-1 1,0 1 0,0 0 0,-1-1 0,0 0 0,0 1 0,0-1-1,0 0 1,-1 0 0,0-1 0,0 1 0,-7 4 0,-12 13 150,-43 28 1,55-42-164,-4 2-149,0 0 1,-1-1-1,0-1 1,0-1 0,-1 0-1,0-1 1,0-1-1,-1-1 1,0 0-1,1-1 1,-1-1-1,0-1 1,0 0-1,0-1 1,0-1-1,-19-4 1,32 4-338,1 0 1,-1 0-1,0-1 1,1 0-1,-1 0 1,1 0-1,-5-3 1,-21-19-5759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8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1 899 10917,'0'0'3223,"45"-18"-2772,645-241 696,86 7-506,-223 76-372,-48 25-285,-494 148 3,21-7-756,0 1 1,1 2-1,0 2 1,53-3 0,-86 8 711,0 0 1,0 0 0,1 0 0,-1 0 0,0 0 0,0 0-1,0 0 1,0 0 0,0 0 0,0 0 0,0 0 0,0 0 0,0 0-1,1 0 1,-1 0 0,0 0 0,0 0 0,0 0 0,0 0 0,0 0-1,0 0 1,0 0 0,0 0 0,0 0 0,0 0 0,0 0 0,1 0-1,-1 0 1,0 0 0,0 1 0,0-1 0,0 0 0,0 0-1,0 0 1,0 0 0,0 0 0,0 0 0,0 0 0,0 0 0,0 0-1,0 0 1,0 1 0,0-1 0,0 0 0,0 0 0,0 0 0,0 0-1,0 0 1,0 0 0,0 0 0,0 0 0,0 0 0,0 0-1,0 1 1,0-1 0,0 0 0,0 0 0,0 0 0,0 0 0,0 0-1,0 0 1,-1 0 0,1 0 0,0 0 0,-3 18-6126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8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 4818,'0'0'9167,"-8"43"-9042,2-5-77,-7 42 299,-42 141 0,-1-59 556,-45 153 1067,99-305-1892,0 0-1,1-1 1,0 18-1,11-25-154,36-2 106,0-2 0,0-2 1,72-16-1,202-52 72,-183 47-6848,-122 21-584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8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14503,'0'0'3137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39:39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1441 11733,'0'0'1524,"23"-31"-905,174-224 1326,-195 253-1942,214-289 334,-189 249-325,-1-2-1,-3-1 1,-1 0 0,-3-2 0,17-56-1,-27 63 14,-2-1-1,-2 0 1,-2 0-1,-1 0 0,-2 0 1,-6-42-1,4 71-20,0 0-1,-1 1 0,0 0 1,0-1-1,-1 1 1,-1 0-1,0 1 1,0-1-1,-1 1 0,-15-19 1,17 24 4,-1-1 0,0 1-1,-1-1 1,1 1 0,-1 1 0,0-1 0,0 1 0,0 0 0,-1 1-1,0-1 1,1 1 0,-1 0 0,0 1 0,0 0 0,-1 0-1,1 1 1,0-1 0,-12 1 0,16 1-8,1 1 1,-1-1-1,0 1 1,1 0-1,-1 0 1,1 0-1,-1 0 1,1 0-1,0 1 1,-1-1-1,1 1 1,0 0-1,0-1 1,0 1-1,0 0 1,0 0-1,1 0 1,-1 0-1,0 1 1,-2 4-1,-4 7-15,1 1-1,-8 20 1,10-23 8,-9 29 11,1 0 0,2 1 0,1 1 1,-6 74-1,8 177 468,8-262-388,0 25 83,2 0 0,12 64 0,-11-103-137,1 0 0,0-1-1,1 0 1,1 0 0,1 0 0,0 0 0,1-1-1,1-1 1,1 1 0,0-1 0,12 13 0,-19-25-31,1 0 1,-1 0 0,1-1 0,-1 1-1,1-1 1,0 0 0,0-1 0,0 1-1,0 0 1,0-1 0,0 0 0,1 0-1,-1 0 1,0-1 0,0 1 0,1-1-1,-1 0 1,0-1 0,1 1-1,3-1 1,1-1-8,-1 1-1,0-1 1,0-1-1,0 1 1,-1-1-1,1-1 0,-1 0 1,1 0-1,7-6 1,12-12-103,-10 8-232,37-24 1,-50 36 235,0-1 1,1 1 0,0 0 0,-1 0 0,1 0 0,0 0 0,0 1 0,0 0 0,0 0 0,0 1-1,0-1 1,0 1 0,0 0 0,6 1 0,-9 0 91,0-1-1,0 1 0,0 0 1,0 0-1,-1 1 1,1-1-1,0 0 1,-1 1-1,1-1 0,0 1 1,-1-1-1,0 1 1,1 0-1,-1-1 1,0 1-1,0 0 1,0 0-1,0 0 0,0 0 1,0 0-1,-1 0 1,1 0-1,-1 0 1,1 4-1,3 5-6,20 76 156,-18-60 199,1 1 1,2-2-1,13 30 1,-19-52-295,0 0 1,0 1 0,0-1 0,0 0 0,1-1-1,-1 1 1,1 0 0,0-1 0,0 0 0,0 0-1,1 0 1,-1-1 0,1 1 0,-1-1 0,1 0 0,0 0-1,0-1 1,0 0 0,0 1 0,0-1 0,0-1-1,0 1 1,0-1 0,0 0 0,0 0 0,9-2-1,-5 1-333,-1 0-1,1-1 1,0 0-1,-1-1 1,0 0-1,0 0 1,0 0-1,0-1 1,0-1-1,-1 1 1,1-1-1,-1 0 1,0-1-1,10-10 1,-3-3-6216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57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663 0 2609,'0'0'9783,"0"10"-9727,-16 499 110,16-370-37,-12 549 195,4-266-304,0-4-32,-4-26 36,7-151 14,0 518 308,7-446-300,10-107-22,0 4 67,-8 656 269,3-725-313,46 254 1,3 20 78,-31 751 700,-26-953-611,-2-92-161,-36 225 0,-63 111 70,-22 105-81,26 7 72,95-554-108,-96 640 401,52-255-46,-23 158-217,1 156 419,53-480-522,1 437-9,-10 116-26,11-658-9,-28 449 49,42-281-41,1 353 2,46 69-48,-3-101 13,-40-115 103,-3-81-104,22-53 18,2 63 12,-9 130-61,-8-374 46,-5-176 429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05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5106,'0'0'6950,"0"12"-2689,2 0-4302,-1 0 1,1 1-1,1-2 1,1 1-1,-1 0 1,2-1-1,-1 1 1,9 13-1,6 17 11,18 50 83,-4 1 1,28 138-1,-59-221-25,2 9 32,-1 1 0,2 37 0,-5-56 354,0-6-1023,1-64-3822,6 16-590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06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1 359 8708,'0'0'3212,"12"-12"-2510,23-25-586,-2-2 0,-2-2 0,43-72 0,-72 110-146,31-64-623,-31 61 99,-1 0 1,1 0-1,-1 0 1,0 0-1,1-11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5.1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0 156 5763,'0'0'6117,"5"30"-5607,19 97-198,-22-118-254,0-1 1,0 1 0,1-1-1,0 0 1,1 0 0,-1-1-1,8 12 1,-6-14 23,-1 0 0,1 0-1,0-1 1,0 1 0,0-1 0,9 4 0,-12-6-70,4 1 7,0 1 0,0-1 0,1 0 0,-1-1 0,1 1 0,0-1 0,0-1 0,0 1 0,0-1 0,0 0 0,9-1 0,-12 0-18,1 0 0,-1 0 1,0-1-1,1 1 0,-1-1 0,0 0 0,1-1 1,-1 1-1,0-1 0,0 0 0,0 0 0,0 0 0,0 0 1,-1-1-1,1 1 0,-1-1 0,1 0 0,4-6 0,1-4 17,-1 1-1,0-2 1,-2 1-1,1-1 0,-1 0 1,-1 0-1,-1 0 0,6-30 1,-6 9-22,0 1 0,-4-66-1,0 96 16,-1 0-1,1 0 0,-1 0 0,0 1 1,-1-1-1,1 0 0,-1 0 0,1 1 0,-1-1 1,0 1-1,-1-1 0,1 1 0,-1 0 0,1 0 1,-1 0-1,0 0 0,0 0 0,0 1 0,0 0 1,-1-1-1,1 1 0,0 0 0,-1 0 1,0 1-1,1-1 0,-1 1 0,0 0 0,-4-1 1,-6-1 31,-1 0 0,1 0 1,0 2-1,-1 0 0,1 0 0,-26 3 1,38-1-45,0-1 0,0 1 0,0-1 0,0 1 0,0-1 0,1 1 0,-1 0 0,0 0 0,0 0 0,1 0 0,-1 0 0,1 1 0,-1-1 0,1 0 0,-1 1 0,1-1 0,0 1 0,-1-1 0,1 1-1,0 0 1,0 0 0,0-1 0,1 1 0,-1 0 0,0 0 0,1 0 0,-1 4 0,-1 5-49,0 0 0,1 0 0,1 21 0,0-20-16,0-6-198,0 0 1,0 0-1,1 0 1,0 0-1,0-1 0,0 1 1,1 0-1,0 0 1,0-1-1,0 1 1,1-1-1,0 1 1,0-1-1,0 0 1,1 0-1,-1-1 1,1 1-1,0-1 1,7 6-1,23 14-3513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06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8756,'0'0'2513,"153"199"-2033,-117-138-63,-4-10-129,-4-12-176,-8-13-80,0-8-32,-8-11 0,-4-7-625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06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425 1 10869,'0'0'4882,"-72"54"-4802,20-3-128,-8 6 112,0 1-128,7 0 48,9-8-224,8-3-480,16-11-1409,4-7-1585,4-18-2785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07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 1 10037,'0'0'4802,"-172"119"-4802,128-69 16,0-3-112,7-3 144,5-12-128,12-7-641,8-10-1007,4-4-1602,0-8-3121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07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14 3794,'0'0'8857,"0"-1"-8752,0 0-1,0 1 1,0-1-1,0 1 1,0-1 0,0 0-1,0 1 1,0-1-1,0 0 1,0 1 0,0-1-1,0 1 1,0-1-1,0 0 1,-1 1-1,1-1 1,0 1 0,0-1-1,-1-1 1,-10 9-106,0 1 1,0 0 0,1 0-1,0 1 1,1 0 0,0 1 0,1 0-1,0 0 1,0 1 0,1 0-1,0 0 1,1 1 0,1-1-1,0 2 1,0-1 0,-4 18-1,8-27-97,0 1-1,0-1 0,0 0 0,1 1 1,-1-1-1,1 1 0,0-1 0,0 1 0,1 6 1,0-8 83,0-1 1,0 1 0,0-1 0,1 1 0,-1-1-1,0 0 1,1 1 0,-1-1 0,1 0 0,-1 0-1,1 0 1,-1 0 0,1 0 0,0-1 0,0 1-1,-1 0 1,1-1 0,0 1 0,0-1 0,2 0-1,54 14-9,60 19 1,-104-28 2,0 0 1,0 2 0,-1 0 0,0 0-1,0 1 1,12 10 0,-22-15 31,1 1 1,-1 0-1,1 0 0,-1 0 1,-1 1-1,1-1 0,0 1 1,-1-1-1,0 1 0,0 0 1,-1 0-1,1 0 0,-1 0 1,0 0-1,0 0 0,-1 0 1,1 0-1,-1 0 0,-1 0 1,1 0-1,-2 9 0,1-7 97,0 1 0,-1 0 0,0-1-1,-1 1 1,0-1 0,0 0 0,0 0-1,-1 0 1,0 0 0,0 0 0,-1-1 0,0 0-1,-6 7 1,2-6 29,0 0 0,0-1 1,0 0-1,-1-1 0,0 0 0,0 0 0,0-1 0,0 0 0,-1-1 1,-18 3-1,10-3-85,-1-1 1,0-1 0,0 0 0,0-2-1,-22-3 1,37 4-179,0-1 1,0 0-1,0 0 0,-1 0 1,2 0-1,-1-1 0,0 0 0,0 0 1,0 0-1,1-1 0,0 0 1,-1 0-1,1 0 0,0 0 0,0 0 1,0-1-1,1 0 0,-1 0 1,1 0-1,0 0 0,0 0 1,1-1-1,-1 1 0,1-1 0,0 1 1,0-1-1,0 0 0,1 0 1,0 0-1,0 0 0,0 0 0,0-1 1,1-5-1,0-28-3465,0 2-1611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08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36 1505,'0'0'15767,"-8"-3"-16199,44-1 304,0 1 128,9-1-48,-5-7 80,0 4-64,0 3-705,-8 4-303,-8 0-865,-12 0-1200,-12 33-1986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08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11093,'0'0'3762,"205"11"-3746,-141-8 16,-8 1-32,-4-1-1057,-20 12-3041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32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 1 7668,'0'0'6717,"1"0"-6607,-1 0-1,1 0 0,-1 0 1,1 0-1,-1-1 0,1 1 0,-1 0 1,1 0-1,-1 0 0,1 0 1,-1 0-1,1 0 0,-1 0 1,1 0-1,-1 0 0,1 1 1,-1-1-1,0 0 0,1 0 1,-1 0-1,1 0 0,-1 1 1,1-1-1,-1 0 0,0 1 0,1-1 1,-1 0-1,1 0 0,-1 1 1,0-1-1,1 1 0,-1-1 1,0 0-1,0 1 0,1-1 1,-1 1-1,0-1 0,0 1 1,0 0-1,0 7-109,-2 0 0,0 0 0,0 0 0,0 0-1,-1 0 1,0 0 0,0-1 0,-1 1 0,0-1 0,0 0 0,-8 9 0,-4 10 4,-79 137 19,-125 194 26,216-352-58,4-3 12,-1 0 0,0 0 1,-1 0-1,1-1 0,0 1 0,0 0 1,-1-1-1,1 1 0,-1-1 1,0 0-1,1 1 0,-1-1 1,0 0-1,0 0 0,1 0 1,-1 0-1,-3 0 0,-19 6-4877,16-7 165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33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1 9428,'0'0'3103,"13"36"-2609,42 123 93,42 80 808,-83-212-1277,1-1 0,1-1 0,1 0 0,1-1 0,2-1 0,0-1 0,1 0 0,33 24 0,27 25-92,-65-63 9,-17-7 29,0-1 1,1 1-1,-1-1 0,0 1 0,0-1 1,1 1-1,-1-1 0,0 0 1,0 0-1,0 1 0,1-1 0,-1 0 1,0 0-1,0 0 0,0 0 1,0 0-1,0 0 0,1 0 0,-1 0 1,-1 0-1,-25-2 212,-49-9 0,-11-1 34,-163 10 1441,134 3-1259,36 6-4403,49-7-56,-1 0-2993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33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3 352,'0'0'15151,"-3"-2"-14391,5 11-733,8 15 85,0 0 1,2 0-1,24 34 0,56 71 433,-58-85-496,-16-20-182,2-1 0,0-1 0,2-1 0,0-1 1,47 32-1,-66-49-212,1-1 0,-1 0 0,0 0 0,1-1 1,-1 1-1,1-1 0,-1 1 0,1-1 1,0 0-1,-1 0 0,1-1 0,6 1 1,7-1-4203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34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630 0 4562,'0'0'11637,"-156"112"-11076,92-65-17,0-4 48,3-3-320,5-7-256,0-5-16,12 1-272,4-7-976,4-4-753,4-11-1809,12-7-5698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5.5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0 133 6099,'0'0'6477,"0"18"-6172,0-18-306,0 23 235,1 0 1,1 0-1,10 44 0,-10-59-155,1 0 0,-1 0 1,1-1-1,1 1 0,0-1 0,0 0 0,8 11 1,-9-15-68,0 1 0,0-1 0,1 0 1,-1 0-1,0-1 0,1 1 0,0-1 1,0 0-1,0 0 0,0 0 0,0 0 1,0-1-1,0 1 0,0-1 0,8 1 1,-5-1-6,-1 0 0,0-1 0,1 0 0,-1 0 0,1 0 0,-1-1 0,1 0 0,-1 0 0,0 0 0,7-3 0,-9 2-6,0 0-1,0-1 0,0 1 1,0-1-1,0 0 0,-1 0 1,1 0-1,-1-1 0,0 1 1,0-1-1,0 0 0,-1 1 1,1-1-1,2-6 0,4-10-13,0-1-1,-2 0 1,0 0-1,-2 0 0,0-1 1,-1 1-1,-2-1 1,0 0-1,-1 0 1,-2-23-1,1 42 11,-1 1 0,1-1 0,0 1 0,-1-1 0,0 1 0,1-1 0,-1 1 0,0-1 0,0 1 0,-1 0 0,1 0 0,0-1 1,-1 1-1,1 0 0,-1 0 0,0 0 0,-3-3 0,0 2 33,1 0 0,-1 0 0,0 1 0,0-1 0,0 1 0,0 0 1,0 1-1,-6-2 0,-10-1 166,0 1 1,0 1-1,-28 1 1,47 1-190,-1 0 5,-1 0 0,1 0-1,-1 0 1,0 1 0,1-1 0,-1 1-1,0 0 1,1 0 0,0 0 0,-1 1 0,1-1-1,0 1 1,-1 0 0,1 0 0,0 0-1,-3 3 1,3-2-24,0 1 0,1-1 0,0 1-1,-1-1 1,1 1 0,0 0 0,1 0 0,-1 0-1,1 0 1,0 0 0,0 0 0,0 0 0,0 7-1,-2 12-612,1 38 0,2-54 45,1-1 0,0 1 0,0 0 0,0-1 0,0 1 0,1 0 0,0-1-1,1 0 1,5 12 0,16 9-5044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34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8868,'0'0'6486,"1"0"-6292,45 0 72,357 11 1307,456 13-1437,-719-38-539,-66 5-1113,1 4-3718,-69 5 499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35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3 2673,'0'0'9618,"-8"0"-8295,0-1-1047,0 0 1,-1 0 0,1 1 0,0 0 0,-1 1 0,1 0 0,0 0 0,-11 3 0,8 4-217,1 0 0,-1 1 1,2 0-1,-1 1 0,1 0 0,0 0 0,1 1 0,-12 21 1,-9 16 138,2 2 0,-40 102 0,37-66-3,-20 95 0,43-149-193,0 1 1,2-1-1,2 1 0,0 0 0,3 0 0,3 40 0,-1-65-83,0 0 1,0 0-1,1-1 0,0 1 1,0 0-1,1-1 1,0 0-1,0 0 1,0 0-1,1-1 0,0 1 1,1-1-1,-1 0 1,1-1-1,0 1 0,1-1 1,-1 0-1,14 7 1,2 0-999,-1-1 1,1-1-1,1-1 1,0-1-1,28 6 1,49 3-6732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36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0 7459,'0'0'2770,"76"213"-2258,-64-134-48,-12 15 304,0 7-79,0-3 31,0-8 80,-12-14-319,-12-22 15,0-7-384,0-18-48,-4 0-64,0-8-672,0-10-2290,4-4-2336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36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 0 1617,'0'0'10546,"-21"12"-9391,4-3-898,-26 15 673,-57 40-1,79-48-548,1 1 0,0 0 0,1 2 0,-22 28 1,34-38-281,0 0 1,1 0 0,0 1 0,1-1 0,0 1 0,1 1 0,0-1 0,0 1 0,1-1 0,1 1 0,-1 0 0,0 23 0,3-26-67,0-4-25,0 0 0,0-1 0,0 1 1,0 0-1,1 0 0,-1-1 1,1 1-1,1 4 0,-1-7-10,0 1-1,0-1 1,1 0-1,-1 0 1,0 1-1,0-1 1,1 0-1,-1 0 1,0 0 0,1-1-1,-1 1 1,1 0-1,-1 0 1,1-1-1,0 1 1,-1-1-1,1 1 1,-1-1-1,1 0 1,0 0-1,1 0 1,17 3-304,0-2 1,-1 0-1,29-2 0,-40 0-278,0 0 0,0-1-1,0 1 1,0-2 0,-1 1 0,1-1-1,-1 0 1,1 0 0,-1-1 0,11-7-1,20-22-6657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37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380 1 8308,'0'0'6963,"-5"22"-6875,-6 20-70,-1-1 0,-2 0 0,-21 42 0,-11 6 35,-29 58 485,-71 196 0,118-270-728,20-58-635,16-49-215,4 5 700,1 0 1,1 0-1,1 1 0,28-38 0,-8 11-410,63-100-1369,95-159-535,-184 295 3157,-8 15 105,0 1 0,1-1 0,-1 1 1,1 0-1,0-1 0,5-5 5381,-6 9-5980,0-1 0,1 1 0,-1 0 0,0 0-1,0 0 1,0 0 0,0 0 0,0 1 0,0-1 0,0 0 0,0 0 0,0 1 0,0-1-1,2 1 1,4 5-1,1 1-1,-1 0 0,0 0 1,0 0-1,-1 1 0,0-1 0,-1 2 1,6 8-1,1 2 26,30 49-44,-2 1 0,-4 3 0,-3 0 0,-3 2-1,36 137 1,-62-199-328,-3-12 329,-1 1-1,0-1 1,1 1 0,-1-1 0,0 1-1,1-1 1,-1 1 0,0-1 0,0 1 0,0 0-1,0-1 1,1 1 0,-1-1 0,0 1-1,0 0 1,0-1 0,0 1 0,0-1-1,0 1 1,0 0 0,0-1 0,-1 1 0,1-1-1,0 1 1,0-1 0,0 1 0,-1 0-1,1-1 1,0 1 0,-1-1 0,1 1-1,0-1 1,-1 0 0,1 1 0,-1-1 0,1 1-1,-1-1 1,1 0 0,0 1 0,-1-1-1,0 0 1,1 1 0,-1-1 0,1 0-1,-1 0 1,1 1 0,-1-1 0,1 0 0,-2 0-1,-13 3 60,1 0-1,-1-1 1,0-1 0,0 0-1,-27-3 1,1 1 158,6-1 59,0-2-1,0-1 1,-36-10 0,-42-7 758,102 19-2218,8-9-6472,3 8 6115,0-9-5777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38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606 1 8020,'0'0'5464,"-23"3"-5150,1 0-223,12-3-48,0 1 1,1 1-1,-1 0 0,0 0 0,1 0 1,-1 2-1,1-1 0,0 1 1,0 0-1,1 1 0,-1 0 1,-11 9-1,1 1 156,0 0 0,1 1 0,1 1 0,1 1-1,0 0 1,1 1 0,1 1 0,-11 22 0,23-40-205,1 1 1,-1 0-1,1-1 0,0 1 0,0 0 0,0 0 1,0 0-1,1 0 0,-1 0 0,1 0 0,-1 0 1,1 0-1,0 0 0,0 0 0,1 0 0,-1 0 1,1 0-1,-1 0 0,1 0 0,0 0 0,0 0 1,0 0-1,1-1 0,-1 1 0,1 0 0,-1-1 1,1 1-1,0-1 0,0 1 0,0-1 1,0 0-1,0 0 0,1 0 0,3 2 0,83 37-43,-62-31-52,-1 2 0,0 0-1,-1 2 1,0 1 0,33 26 0,-54-37 93,0 0 0,-1 0 0,1 0 0,-1 0 0,0 1 0,0-1 0,-1 1 0,1 0 0,-1 0 0,0 0-1,-1 0 1,1 0 0,-1 0 0,1 7 0,-1 2 124,0 1 0,-1-1 0,0 0 0,-3 15 0,2-25-66,-1 1 0,1-1 0,-1 1 0,0-1 0,0 0 0,0 0 0,0 0 1,-1 0-1,0 0 0,1-1 0,-2 1 0,1-1 0,0 0 0,0 0 0,-1 0 0,0 0 0,0-1 0,0 1 0,0-1 0,-5 2 1,-8 4 34,0-1 0,0 0 0,-34 7 1,11-8-589,0-2 0,0-1 1,-53-3-1,41-1-973,-39 0-2974,9-5-2895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38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 0 1169,'0'0'11303,"-36"40"-10622,-115 136-196,137-159-378,1 2 1,2-1-1,0 1 0,-14 33 0,-10 32 683,-28 102-1,51-142-617,2 2 0,2-1 0,2 1 0,0 56 0,6-90-181,0 0 0,1 1-1,0-1 1,0 0 0,2 1 0,0-1 0,0 0 0,1-1 0,0 1-1,1-1 1,0 1 0,1-1 0,0-1 0,1 1 0,0-1 0,1 0-1,0-1 1,0 0 0,1 0 0,19 14 0,-1-2-750,2-1-1,1-1 1,0-2 0,63 27-1,22-5-3732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39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11493,'0'0'4194,"25"17"-3682,81 63-87,-95-71-391,0 1 1,-1 0-1,0 1 1,-1 0-1,0 1 1,13 23-1,-11-12 27,-1 1 0,9 32 0,-16-45-53,9 29 66,-3 1 0,-1 0-1,4 67 1,-14 128 895,0-211-839,-1 0-1,-2 0 1,0 0-1,-13 34 1,12-43-93,0-1 1,-1 0-1,-1-1 1,0 1-1,-1-1 1,0-1-1,-23 25 0,-9-5-1722,14-15-2966,15-10-20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39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30 8292,'0'0'4829,"-1"-5"-4789,0 4-38,1 0 1,0-1-1,-1 1 1,1 0 0,-1 0-1,1 0 1,-1 0-1,1 0 1,-1 0-1,0 0 1,0 0-1,1 0 1,-1 0 0,0 0-1,0 1 1,0-1-1,0 0 1,0 1-1,0-1 1,0 0 0,0 1-1,-1-1 1,0 1-1,-36-3 223,28 3-130,1 1-16,1 0-1,0 1 0,-1 0 0,1 0 1,0 1-1,0 0 0,1 1 1,-1-1-1,1 1 0,-1 1 1,1 0-1,1 0 0,-1 0 1,1 1-1,0-1 0,0 2 1,-8 10-1,-4 5 333,2 1 0,1 0 0,1 2 1,-13 28-1,24-46-210,0 1 0,0-1 1,1 1-1,0-1 0,0 1 0,1 0 1,0 0-1,0 11 0,1-18-196,0 0 0,1 0 0,-1 0 0,0 0 0,0 0-1,0 0 1,1-1 0,-1 1 0,1 0 0,-1 0 0,0 0 0,1 0-1,0-1 1,-1 1 0,1 0 0,-1 0 0,1-1 0,0 1-1,0 0 1,-1-1 0,1 1 0,0-1 0,0 1 0,0-1 0,-1 0-1,1 1 1,0-1 0,0 0 0,0 1 0,0-1 0,0 0 0,1 0-1,36 2 24,-28-3-13,2 2-54,0-1 0,0 0-1,0-1 1,0 0 0,0-1 0,0 0 0,0-1-1,-1 0 1,0-1 0,1-1 0,-1 0 0,11-6-1,6-7-1960,37-31-1,-41 22-2521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42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5282,'3'1'12534,"19"1"-12294,405-2-338,-426 0-4,0 1-123,1-1 0,-1 0 0,1 0 0,-1 0 0,1 0 0,-1 0 1,1 0-1,0 0 0,-1-1 0,1 1 0,-1 0 0,1-1 0,-1 1 0,0-1 0,1 0 0,-1 1 1,1-1-1,-1 0 0,0 0 0,0 0 0,1 0 0,1-2 0,-2-7-4871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5.9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 4626,'0'0'10533,"12"-8"-11702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42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8132,'0'0'10276,"145"8"-9683,-81-8-481,-4 0 32,-8 0-96,-4 0-32,-12 0-32,-8 0-801,-8 0-543,-8 3-1281,-12 26-2514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50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484 503 3282,'0'0'9484,"-6"0"-9196,-25-1 400,18-1-428,0 2 1,0-1-1,0 2 0,-1 0 1,1 0-1,0 1 0,1 1 0,-19 6 1,-64 46 33,38-19 4,46-31-278,1 1 0,0 1 0,0 0-1,1 0 1,0 1 0,0 0 0,1 1 0,0 0 0,1 0 0,-1 0-1,2 1 1,0 0 0,0 1 0,0-1 0,1 1 0,1 0 0,-4 16-1,2-8-54,2 0 0,0 0 0,2 0 0,0 0 0,1 1 0,1-1 0,3 29 0,-3-46 28,1-1 0,-1 0-1,1 1 1,-1-1 0,1 0-1,-1 0 1,1 0 0,0 1-1,0-1 1,0 0-1,-1 0 1,1 0 0,0 0-1,0 0 1,0-1 0,0 1-1,1 0 1,-1 0 0,0-1-1,0 1 1,0 0 0,1-1-1,-1 0 1,0 1 0,0-1-1,3 1 1,38 1-100,-31-2 68,-2 0 8,-1 0 0,1-1 0,-1 0 1,1 0-1,-1-1 0,1 0 0,-1-1 0,0 0 0,0 0 0,0 0 0,-1-1 0,1 0 0,-1-1 0,0 0 0,0 0 1,12-12-1,-1-2-153,0-1 1,-1-1 0,-2 0 0,0-1 0,-1 0 0,-1-2-1,-1 1 1,-1-2 0,-1 1 0,-1-1 0,-2-1 0,8-46-1,-3-19-365,-4 1 0,-5-125-1,-3 147 404,0 52 290,1 4-213,-2 0 0,1 0 1,-3-14-1,2 23 187,1 1 0,-1-1 0,0 1 0,0 0 0,1-1 0,-1 1 0,-1 0 0,1 0 0,0 0 1,-1 0-1,1 0 0,-1 0 0,1 0 0,-1 0 0,0 0 0,0 1 0,0-1 0,0 1 0,0-1 0,-3 0 0,4 1 296,-2 0-262,2 10 912,0 120-797,4 183 1654,-2-281-1777,2 1 0,2-1 0,1 0 0,1 0 0,1 0 0,25 56 0,-32-84-424,0 1 1,1-1-1,-1 0 0,1 0 0,0 0 0,0-1 0,0 1 1,1 0-1,-1-1 0,1 1 0,-1-1 0,1 0 1,0 0-1,0 0 0,0 0 0,0 0 0,0-1 0,0 1 1,0-1-1,1 0 0,-1 0 0,1 0 0,-1 0 0,0-1 1,1 1-1,6-1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50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10917,'0'0'6931,"1"5"-6885,6 22 48,1 0 1,2-1 0,1 0-1,0-1 1,18 27 0,-13-23-69,6 14 27,42 74 14,-56-105-79,0 0-1,1-1 1,0 0 0,1 0 0,0-1 0,21 17 0,-1-11-768,-13-11-1338,-5-7-3332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51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682 0 9204,'0'0'10229,"-100"43"-9925,36 12-96,-8 6 32,-5 7-80,-3-3-64,0-7-192,12-11 80,12-11-96,11-11-832,17-10-1233,16-8-1985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51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1 2977,'0'0'9349,"-13"13"-8680,9-8-602,-10 9 111,1 0 1,1 1-1,0 0 0,1 1 1,1 0-1,-10 21 1,-14 51 615,5 1 0,3 1 1,-15 99-1,31-132-461,2 0-1,0 106 1,8-156-332,0 0 0,1 0-1,-1 0 1,1 0 0,0-1 0,1 1 0,0 0 0,0-1 0,5 10-1,-5-11-47,1-1 0,1 0 0,-1 0 0,1 0 0,-1 0 0,1 0 0,0-1 0,0 0 0,1 0 0,-1 0 0,1 0 0,9 3 0,10 4-1026,1-2 0,1-1 0,0-1 0,-1-1-1,33 2 1,-40-4-38,50 7-4628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52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1 416,'0'0'13308,"26"32"-12788,86 106-32,-104-128-424,-1 0 0,0 0 0,-1 1 0,0 0 0,0 0 1,-1 0-1,-1 1 0,0 0 0,0-1 0,-1 1 0,-1 1 0,2 16 0,-2-14 61,3 56 729,-3 95 0,-3-88-366,-1-33-247,-2-1 0,-2 0 0,-2 0 0,-1-1 0,-3 0 0,-1 0 0,-32 66 0,38-97-211,7-11-39,-1 0 0,0 1 0,0-1 0,1 0 0,-1 0 0,1 1 0,-1-1 1,1 0-1,0 1 0,-1-1 0,1 0 0,0 1 0,0-1 0,0 2 0,-15-3-10035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52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442 2 10165,'0'0'5362,"-2"0"-5311,-7 0-36,0-1-7,-1 1 0,1 0 0,0 0 0,-1 1 0,1 1-1,0-1 1,0 1 0,0 1 0,0 0 0,1 0 0,-1 0-1,-13 9 1,-17 16 379,2 2-1,1 1 0,1 2 1,2 2-1,-52 69 1,82-99-349,-1-2-20,1 1 0,0 0 0,0 0 1,1 1-1,-1-1 0,1 1 0,0-1 1,0 1-1,0 0 0,1-1 0,-1 1 1,1 0-1,0 8 0,1-13-20,0 1 1,0 0-1,0-1 1,0 1-1,0 0 1,0-1-1,0 1 0,0 0 1,1-1-1,-1 1 1,0 0-1,1-1 1,-1 1-1,0 0 0,1-1 1,-1 1-1,1-1 1,-1 1-1,1-1 1,-1 1-1,1-1 0,-1 1 1,1-1-1,0 0 1,-1 1-1,1-1 0,-1 0 1,2 1-1,23 3-30,-18-4 22,28 2-55,67-4 1,-86 0-111,0 0-1,0-1 1,0-1 0,0 0 0,-1-2 0,21-8 0,-14 2-1301,-1 0 0,-1-1 0,23-20 0,-15 9-5178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53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12 166 5747,'0'0'7809,"-2"-3"-6886,-6-9-160,6 9 664,5 3-1232,382-33 1738,-205 12-1647,-67 10-225,796-53 145,-102 63-195,-800 2-71,0-1 0,0-1 0,-1 1 0,1-1 0,0 0 1,0-1-1,-1 0 0,8-2 0,-8-2-1128,-26 4-6361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54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355 526 3217,'0'0'4963,"-4"-19"-4715,-15-58 211,18 75-409,1 1-1,-1-1 1,0 1 0,1-1 0,-1 1 0,0-1 0,0 1-1,0 0 1,0-1 0,0 1 0,0 0 0,0 0 0,-1 0-1,1 0 1,0 0 0,-1 0 0,1 0 0,-1 1 0,1-1-1,-1 0 1,1 1 0,-1-1 0,1 1 0,-1 0 0,1-1-1,-1 1 1,0 0 0,1 0 0,-1 0 0,0 0 0,1 0-1,-1 0 1,-1 1 0,-5-1 283,1 0-126,-14-2 528,1 2 0,0 0 0,-29 4 0,43-3-653,0 1 0,0-1 1,0 1-1,0 0 0,0 1 1,0-1-1,0 1 0,1 1 1,0-1-1,0 1 0,0-1 0,0 2 1,0-1-1,1 0 0,-5 6 1,1 1-63,0-1 1,1 2 0,0-1 0,0 1-1,1 0 1,1 0 0,0 1-1,1 0 1,0 0 0,1 0 0,1 0-1,0 0 1,0 1 0,2-1-1,-1 0 1,4 25 0,-3-37-25,1 0 0,-1 0 0,0 0 0,1 0 0,-1 0 0,1 0 0,-1-1 0,1 1 0,0 0 0,-1 0 0,1 0 0,0-1-1,-1 1 1,1 0 0,0-1 0,0 1 0,0-1 0,0 1 0,0-1 0,0 1 0,0-1 0,0 1 0,0-1 0,0 0 0,0 0 0,0 1 0,1-1 0,33 1-69,-29-1 35,0 0 31,0 0 1,0-1-1,0 1 1,-1-1-1,1-1 1,0 1-1,-1-1 1,1 0-1,-1 0 0,0 0 1,1-1-1,-1 0 1,0 0-1,-1-1 1,1 1-1,4-5 1,3-5 6,-1 0-1,0-1 1,-1 0 0,10-19 0,-6 8-13,-1-1 1,-1 0-1,-1-1 1,-1 0-1,-2 0 1,6-32-1,-6 8 38,-2-2 0,-1-76-1,-4 103 34,-1-36 58,0 58-66,0 0 1,-1 1-1,1-1 1,-1 0-1,0 0 1,0 1-1,-1-1 1,1 0-1,-1 1 1,0-1-1,1 1 1,-4-4-1,0 7 1170,3 10-869,1 20-524,1-23 290,0 314 412,0-307-491,0 1 1,1-1-1,1 1 0,0-1 1,1 0-1,4 15 1,-5-25-118,-1-1 1,1 1 0,-1 0-1,1-1 1,0 0 0,1 1-1,-1-1 1,0 0 0,1 0-1,0 0 1,0 0 0,0-1-1,0 1 1,0-1 0,0 0-1,1 0 1,-1 0 0,1 0-1,-1 0 1,1-1 0,0 0-1,0 0 1,-1 0 0,1 0-1,0 0 1,7 0 0,-1-1-557,-6 1 84,1-1 0,-1 1 0,1-1 0,-1 0 0,1-1 0,-1 1-1,1-1 1,-1 0 0,1 0 0,3-2 0,21-21-6679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54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 19 10101,'0'0'6178,"-5"-4"-5548,3 3-607,0-1 0,0 1-1,0-1 1,0 1 0,0 0 0,-1 0-1,1 0 1,0 0 0,-1 0 0,1 0-1,0 1 1,-1-1 0,1 1 0,-1-1-1,1 1 1,-1 0 0,1 0 0,-1 0 0,1 1-1,-1-1 1,1 0 0,0 1 0,-1 0-1,1 0 1,-1-1 0,1 1 0,0 1-1,0-1 1,0 0 0,0 0 0,-3 3-1,-12 11 110,0 0-1,2 1 0,0 1 0,-16 22 1,31-39-136,-1 1 1,1-1-1,-1 1 1,1-1-1,-1 1 1,1 0-1,-1-1 1,1 1-1,-1-1 1,1 1-1,0 0 1,-1 0-1,1-1 0,0 1 1,0 0-1,-1-1 1,1 1-1,0 0 1,0 0-1,0-1 1,0 1-1,0 0 1,0 0-1,0 0 1,0-1-1,0 1 1,1 0-1,-1 1 1,22 5-230,-18-6 250,36 7-42,65 14 11,-93-18 15,0-1 0,0 2 0,0 0 0,-1 0 0,0 1 0,12 8 0,-19-10 7,0 0 0,-1-1 1,0 1-1,0 0 0,0 1 0,-1-1 0,1 0 0,-1 1 0,0-1 0,0 1 0,-1 0 1,1 0-1,-1 0 0,0 0 0,0 0 0,-1 0 0,1 6 0,-1 3 32,0 1 0,-1-1-1,0 1 1,-7 26-1,3-24-3,-1 0 0,-1 0-1,-1-1 1,0 0 0,-2 0 0,1-1-1,-14 16 1,0-2 151,-2-1-1,-41 36 1,56-56-251,-1 0-1,0 0 1,0-1-1,-1 0 1,1-1-1,-2 0 1,1-1-1,0 0 1,-1-1-1,0-1 1,0 0-1,0 0 1,-1-1-1,1-1 1,0-1 0,-1 0-1,-13-1 1,24 1-232,1 0 0,-1-1 0,0 1 0,1-1 0,-1 1 1,1-1-1,-1 0 0,0 0 0,1 0 0,0 0 1,-1 0-1,1-1 0,0 1 0,-1-1 0,1 1 1,0-1-1,0 0 0,1 0 0,-1 0 0,0 0 0,0 0 1,1 0-1,0-1 0,-2-2 0,-14-27-8489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6.2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14 7379,'0'0'5205,"0"18"-4818,0-8-337,2 65 406,-1-67-390,0-1-1,1 0 1,0 1-1,0-1 1,0 0-1,1 0 0,0 0 1,0-1-1,8 12 1,-6-11-34,1 0 0,0-1 0,0 0 1,1 0-1,0-1 0,0 0 0,0 0 0,0 0 1,1-1-1,0 0 0,10 3 0,-4-2-33,0-2-1,0 0 0,0 0 0,0-2 1,27 1-1,-38-2-2,-1 0 0,1 0 1,-1-1-1,0 1 0,1-1 0,-1 1 1,0-1-1,0 0 0,1 0 0,-1 1 0,0-2 1,0 1-1,0 0 0,0 0 0,0-1 1,0 1-1,0-1 0,1-2 0,0 1 0,0-1-1,-1 0 1,1 0-1,-1 0 0,0-1 1,0 1-1,-1 0 1,3-9-1,-1-7 13,0 0-1,-1 0 0,-2-29 0,0 36 13,0 9-4,0 1 0,-1-1 0,1 0-1,-1 1 1,0-1 0,0 1 0,0-1 0,-1 1 0,1-1 0,-1 1 0,0 0 0,0 0-1,0 0 1,0 0 0,-1 0 0,1 0 0,-1 0 0,1 1 0,-1-1 0,0 1 0,0 0-1,0 0 1,-1 0 0,1 0 0,0 1 0,-1-1 0,1 1 0,-1 0 0,1 0-1,-5-1 1,-12-2 80,0 1-1,0 0 1,0 2 0,-24 1-1,38 0-102,-21-1-219,16 0 309,1 1 1,-1 0 0,1 0-1,-1 1 1,-16 4 0,25-5-189,-1 1 0,1 0 0,0 0 1,0 0-1,0 0 0,0 0 0,0 1 1,0-1-1,0 0 0,0 1 0,1 0 1,-1-1-1,1 1 0,-1 0 0,1 0 0,-1 0 1,1 0-1,0 0 0,0 0 0,0 0 1,0 0-1,0 1 0,1-1 0,-1 0 1,1 0-1,-1 1 0,1-1 0,0 0 1,0 1-1,0 2 0,0 14-3307,0-1-2121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55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1 7507,'0'0'4963,"-157"184"-4947,117-65 560,8 18 192,4 11-207,20 7 175,8-3-320,0-18-320,44-23-96,28-31-80,25-30-1136,11-24-1458,0-26-2480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55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1 10565,'0'0'3615,"25"19"-3370,80 66 9,-96-76-149,0 0 1,-1 0 0,1 0-1,-2 1 1,0 1 0,0-1 0,-1 1-1,0 0 1,-1 1 0,0-1-1,0 1 1,-2 0 0,4 15-1,-3 1 259,-2-1 0,0 1-1,-2-1 1,-4 34-1,2-46-247,-1 0-1,0-1 0,-1 1 1,0-1-1,-2 0 1,1 0-1,-2 0 0,0-1 1,0 0-1,-1-1 0,-10 13 1,-10 9 109,-2-1 0,-48 42 0,42-46-150,-1-1 0,-62 35 0,29-20-1271,63-35-529,7-3-1910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1:56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14 4674,'0'0'9882,"-5"-2"-9631,1 0-221,0 0 1,0 0-1,0 1 1,0 0 0,-1 0-1,1 0 1,0 0-1,-1 0 1,1 1-1,0 0 1,-1 0 0,1 0-1,0 1 1,-1-1-1,1 1 1,-5 2-1,1-1 36,0 2-1,1-1 0,-1 1 0,1 0 0,0 1 0,1-1 0,-1 1 0,-6 7 0,-6 8 193,1 0-1,0 1 1,2 1-1,-20 34 1,29-42-117,0-1-1,0 1 1,2 1 0,0-1-1,0 1 1,1 0 0,1 0-1,0 0 1,2 0 0,-1 30-1,2-42-136,-1-1 1,1 0-1,0 0 0,1 0 0,-1 0 0,0 0 0,1 1 1,-1-1-1,1 0 0,-1 0 0,1 0 0,0 0 0,0 0 1,0 0-1,0-1 0,0 1 0,0 0 0,1 0 1,-1-1-1,1 1 0,-1-1 0,1 1 0,0-1 0,-1 0 1,1 1-1,0-1 0,3 1 0,3 1-10,-1-2 0,1 1 0,0-1-1,-1 0 1,1-1 0,11-1 0,-8 1 2,-1 0-11,0 0 0,0-1 1,0-1-1,-1 0 1,1 0-1,0-1 1,-1 0-1,1 0 0,11-7 1,-7 1-277,0 1 0,-1-2 0,0 0 0,22-22 0,8-11-4543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48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75 112 2945,'0'0'8836,"-3"0"-7982,1 0-733,0-1 0,1 1 0,-1 0-1,1-1 1,-1 1 0,0-1 0,1 1 0,0-1-1,-1 0 1,1 1 0,-1-1 0,1 0 0,0 0-1,-1 0 1,1 0 0,0 0 0,0 0 0,0-1-1,0 1 1,0 0 0,0-1 0,0 1 0,0 0-1,0-4 535,-8-27 532,8 27-1185,-1 1 1,1-1-1,-1 1 1,0-1-1,-1 1 1,-2-6-1,-6-8 88,11 19-88,0-1-1,0 0 1,0 0 0,0 0 0,0 0 0,0 0 0,0 0 0,0 0 0,0 0 0,0 0 0,0 0 0,0 0-1,0 0 1,0 0 0,0 0 0,0 1 0,0-1 0,0 0 0,0 0 0,-1 0 0,1 0 0,0 0 0,0 0-1,0 0 1,0 0 0,0 0 0,0 0 0,0 0 0,0 0 0,0 0 0,0 0 0,0 0 0,-1 0-1,1 0 1,0 0 0,0 0 0,0 0 0,0 0 0,0 0 0,0 0 0,0 0 0,0 0 0,0 0 0,0 0-1,0 0 1,0 0 0,-1 0 0,1-1 0,0 1 0,0 0 0,0 0 0,0 0 0,0 0 0,0 15-54,6 22-95,4-9 142,20 37 0,7 20 47,34 179 181,-30-96-62,-36-158 605,-3-8-1988,-1-31-12619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48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0 315 9428,'0'0'5139,"108"-206"-4995,-76 177-128,1 8 80,-1-1-80,-8 4 16,-4 11-32,0-1 0,-8 5-16,0 3-657,-4 0-1007,0 0-929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49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10341,'0'0'2257,"116"224"-1793,-80-159-112,4-7-320,-7-11 32,-1-11-16,-8-15-96,-12-10 16,0-7-176,-8-4-1361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49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530 0 9220,'0'0'7732,"-92"72"-7732,23-10 32,-7-1-32,-4 0 48,8-14-48,12-7 0,20-18-32,11-4-16,17-11-993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49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590 0 11109,'0'0'5427,"-253"249"-5411,177-173 32,4-7-48,8-12 80,8-17-128,20-11 48,12-15-96,16-6-881,8-23-9668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0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1 9812,'0'0'5248,"-10"3"-5101,-21 8-127,0 1-1,1 2 1,0 1 0,1 2-1,1 0 1,0 2 0,-26 24-1,45-35-32,1 1 1,0 0-1,1 0 0,-12 18 0,17-24-5,0 0 1,0 1-1,0-1 0,1 1 1,-1-1-1,1 1 0,0-1 1,0 1-1,0 0 0,1 0 1,-1-1-1,1 1 0,0 0 1,0 0-1,0 0 0,0-1 1,1 1-1,1 6 0,-1-8 5,0 0 0,1 0 0,-1 0-1,0-1 1,1 1 0,-1-1 0,1 1 0,0-1-1,-1 0 1,1 1 0,0-1 0,0 0 0,0 0-1,-1 0 1,1 0 0,0-1 0,3 2 0,42 8-156,-30-8 111,32 7-29,68 14-225,-105-20 296,0 1-1,0 1 1,0 0-1,-1 0 1,0 1-1,0 0 1,12 10-1,-21-14 30,0 0 1,1 1-1,-1-1 1,0 1-1,0-1 1,-1 1-1,1 0 1,0 0-1,-1 0 0,0 0 1,0 0-1,0 0 1,0 0-1,0 0 1,0 0-1,-1 0 0,0 1 1,0-1-1,1 0 1,-2 0-1,1 1 1,0-1-1,-1 0 0,1 0 1,-1 0-1,0 0 1,0 0-1,-2 4 1,-1 2 139,0 0 0,-1 0 0,0 0 0,0-1 0,-1 0 0,0 0 0,-13 13 0,10-13 11,-1 1-1,0-1 1,0 0-1,-1-1 1,1-1-1,-1 1 1,-1-2-1,1 1 1,-1-2-1,0 1 1,0-2-1,-1 0 1,1 0-1,-1-1 1,1 0 0,-20-1-1,12-1-102,8 1-180,-1-1 0,0-1 0,1 0 0,-1-1-1,-13-3 1,22 4-56,1 0 0,-1-1-1,1 1 1,-1-1-1,1 0 1,0 0 0,0 0-1,0 0 1,0-1 0,0 0-1,0 1 1,1-1 0,-1 0-1,1 0 1,0 0 0,0 0-1,0-1 1,0 1 0,0-1-1,1 1 1,-2-6 0,-4-30-4089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0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14038,'0'0'2802,"124"7"-2930,-56-7 144,1 4-16,-5-4-16,-8 0-272,-4 7-865,-20 4-1168,-20 7-2321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6.6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54 175 6259,'0'0'3634,"20"20"-3264,63 62-82,-79-77-261,1-1 0,-1-1-1,1 1 1,0-1 0,0 1-1,0-1 1,1-1 0,-1 1-1,6 1 1,-6-3-7,0 0-1,-1-1 1,1 1 0,0-1-1,-1 0 1,1-1-1,5 0 1,7-1 34,-15 2-42,1 0-1,-1 0 1,0-1 0,0 1-1,0-1 1,0 0 0,-1 1 0,1-1-1,0 0 1,0 0 0,0 0-1,-1-1 1,1 1 0,0 0-1,-1-1 1,1 1 0,1-4-1,0 1 8,0 0 0,0 0 0,-1-1 0,0 1 0,0-1 0,0 0 0,1-5-1,0-6 28,0 0 0,-1 0 0,0-29-1,-1 36 25,-1-1-1,-1 0 1,0 1-1,0-1 1,-1 0-1,0 1 1,-6-15-1,6 20 20,0 0 1,0 0-1,-1 1 0,1-1 0,-1 1 1,0-1-1,0 1 0,-1 0 0,1 0 1,0 0-1,-1 0 0,0 1 0,0 0 1,0 0-1,0 0 0,0 0 0,0 0 1,-9-1-1,2 0 24,0 0 0,0 1 0,0 1 0,0 0 0,0 0 1,0 1-1,-1 0 0,-18 4 0,23-2-137,0-1 1,0 1-1,0 1 1,0-1-1,0 1 0,1 0 1,-1 1-1,1 0 1,0 0-1,0 0 1,1 1-1,-1-1 0,1 1 1,-6 8-1,7-8-115,0-1-1,1 2 0,0-1 0,0 0 1,0 0-1,1 1 0,-3 8 0,0 25-6273,5-30 447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0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13430,'0'0'1697,"204"43"-1665,-132-25-32,-3-7 0,-17-7-2385,-20-4-3522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1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531 336 11109,'0'0'3447,"-2"-12"-3218,-12 6-162,-27 3 158,0 1 0,-57 5 0,83-1-161,1 1-1,-1 0 1,1 1 0,0 0-1,0 1 1,0 1-1,1 0 1,0 1 0,0 1-1,1 0 1,-17 13-1,12-7-54,1 1 1,0 0-1,0 2 0,2-1 0,0 2 0,-21 35 0,31-46-20,0 0 0,1 1 0,0-1 0,0 1 0,1 0-1,0-1 1,0 1 0,1 0 0,0 0 0,0 0 0,1 1 0,1 10 0,-1-16 0,1 1 1,-1-1-1,1 1 1,0-1-1,1 0 1,-1 1-1,1-1 1,-1 0-1,1 0 1,0 0-1,0 0 1,0-1-1,0 1 1,1 0-1,-1-1 1,1 1 0,0-1-1,0 0 1,-1 0-1,1 0 1,1 0-1,-1-1 1,0 1-1,0-1 1,0 0-1,1 0 1,-1 0-1,1 0 1,3 0-1,1 0-68,0 0 0,0 0-1,0-1 1,0 0 0,0 0-1,0-1 1,0 0 0,0 0 0,0-1-1,0 0 1,-1 0 0,1-1-1,-1 0 1,0-1 0,1 1-1,-2-1 1,1-1 0,7-5 0,0-2-136,-1-1 0,-1-1 1,0 1-1,-1-2 0,-1 0 1,17-30-1,-14 20-195,-1 0 0,-1-1 0,-2 0-1,0-1 1,5-32 0,-7 16-409,-1-1 1,-2-68-1,-3 84 678,0 9 51,-1 0 0,-3-20-1,2 34 175,1 1 0,-1-1-1,0 1 1,0-1 0,-1 1 0,0 0-1,1 0 1,-1 0 0,-1 0-1,1 0 1,0 0 0,-1 1 0,-6-7-1,9 9-52,0 1-1,0 0 0,0 0 1,0 0-1,0 0 0,0 0 1,0 0-1,0 0 0,0 0 1,0 0-1,0 0 0,-1-1 1,1 1-1,0 0 0,0 0 1,0 0-1,0 0 1,0 0-1,0 0 0,0 0 1,0 0-1,0 0 0,-1 0 1,1 0-1,0 0 0,0 0 1,0 0-1,0 0 0,0 0 1,0 0-1,0 0 0,0 0 1,-1 0-1,1 0 0,0 0 1,0 0-1,0 0 0,0 0 1,0 0-1,0 0 0,0 0 1,0 0-1,0 0 0,-1 0 1,1 0-1,0 0 0,0 0 1,0 1-1,0-1 1,0 0-1,0 0 0,0 0 1,0 0-1,0 0 0,0 0 1,0 0-1,0 0 0,0 0 1,0 1-1,-1 8 962,1-4-1073,0 21 164,-1 13 315,2 0 0,1 1 0,3-1 0,10 47 0,-7-58-236,1-1 0,1 0 0,2-1 0,1 0 0,23 35 0,-30-51-401,1 0 0,1 0 1,0 0-1,1-1 0,-1-1 0,2 1 0,-1-2 0,1 1 1,0-1-1,1-1 0,-1 1 0,1-2 0,1 0 1,-1 0-1,15 3 0,11-2-3515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1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7507,'0'0'5843,"132"191"-5827,-96-151 32,0-8-96,-4-10-192,0-8-1553,-12-10-1312,-8-4-3330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2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731 0 11253,'0'0'7059,"-297"173"-6706,201-100-81,4-8-240,11-18 0,17-11-64,16-11-1569,12-11-1376,20-14-993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2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1360 1 4946,'0'0'2577,"-208"79"-784,107-36-192,-11 12-737,-4 6 353,-9 0-497,-7 4-15,-4-11-49,7-14 160,17-15-63,32-14-449,24-7-304,24-4-64,20 0-400,4 0-1089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3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526 407 3794,'0'0'8577,"-16"0"-8206,-35-1-190,-143 3 1100,182 0-1203,0 0 0,0 0 0,0 2 0,0-1 0,1 1 0,-1 1 0,1 0 0,0 1 0,1 0 0,-1 0 0,-10 10 0,8-6-11,2 0 0,-1 1-1,2 0 1,-1 0 0,1 1-1,1 1 1,0-1 0,-10 22 0,16-28-77,1 0 1,0 0 0,0 0-1,1 1 1,-1-1 0,1 0-1,1 1 1,-1-1 0,2 8-1,-1-13 6,1 0-1,0 0 0,-1 0 1,1 0-1,0 0 0,0 0 1,0-1-1,0 1 0,0 0 1,0-1-1,0 1 0,0-1 1,0 1-1,0-1 0,1 1 1,-1-1-1,0 0 0,0 1 1,0-1-1,1 0 0,-1 0 1,0 0-1,0 0 0,0 0 1,1 0-1,0-1 0,48 0-161,-41 0 85,-1 0 44,0 0 1,0-1 0,0 0 0,0 0-1,-1-1 1,1 0 0,-1-1-1,0 1 1,0-1 0,0-1 0,0 1-1,-1-1 1,0 0 0,0-1-1,6-6 1,10-13-267,0-1 1,22-36-1,-26 35-244,0-2 1,-2 0-1,-1-2 0,-1 1 1,-2-1-1,-1-1 0,-1 0 0,-2-1 1,-1 0-1,-2 0 0,2-40 1,-7 1 706,0 71-102,0 1 0,-1-1 0,1 1 0,0-1 0,0 1 0,0-1 0,0 1 0,0-1 0,-1 1 0,1-1 0,0 1 0,0-1 0,-1 1 0,1 0 0,0-1 0,-1 1 0,1-1 0,-1 1 0,1 0 0,0-1 0,-1 1 0,1 0 0,-1-1 0,1 1 0,-1 0 0,1 0 0,-1 0 0,1-1 0,-1 1 0,1 0 0,-1 0 0,1 0 0,-1 0 0,1 0 0,-1 0 0,1 0 0,-1 0 0,0 0 0,1 0 0,-1 0 0,1 0 0,-1 0 0,1 1 0,-1-1 0,1 0 0,-1 0 0,1 1 0,-1-1 0,1 0 0,-1 1 0,-26 16 401,19-6-223,0 0-1,1 1 1,0 0-1,1 0 1,0 1-1,1-1 1,-5 18-1,0 7 972,-8 55 0,13-40-488,2 68-1,3-106-735,1-10 7,-1 1 0,1 0 0,0 0 0,0-1 1,0 1-1,0 0 0,1-1 0,0 1 1,0-1-1,0 0 0,1 1 0,-1-1 1,1 0-1,0-1 0,0 1 0,1 0 0,-1-1 1,1 0-1,0 0 0,8 6 0,-5-5-467,0 0-1,0 0 0,1 0 0,14 4 0,-14-6-831,0 0 1,0-1-1,1 1 1,12-1-1,12-1-6073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3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 5859,'0'0'6549,"-11"32"-5164,-5 10-1026,-5 16 253,-19 81-1,29-78-231,3 0-1,2 1 1,3 83-1,3-142-422,0 1 0,0 0 0,1 0 0,-1-1 0,1 1 1,0-1-1,1 1 0,-1 0 0,0-1 0,1 0 0,0 1 0,0-1 0,0 0 0,0 0 0,0 0 0,1 0 0,-1 0 0,1-1 1,0 1-1,0-1 0,0 0 0,0 0 0,0 0 0,0 0 0,0 0 0,1-1 0,-1 1 0,1-1 0,-1 0 0,5 1 0,5 1-296,1-1 0,0 0 0,0 0-1,0-2 1,0 0 0,24-2-1,-36 2 121,0-1-1,0 1 0,1-1 1,-1 1-1,0-1 0,0 1 1,0-1-1,0 0 0,0 0 1,0 0-1,2-2 0,14-22-3576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3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1 166 11141,'0'0'5138,"245"-54"-5025,-169 29-226,-8-8-863,-16 5-1489,-24 2-2994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483 0 8740,'0'0'6016,"-11"15"-5909,-59 82 37,-140 209 1348,176-250-1231,3 1 0,2 2 1,-37 108-1,58-139-260,1 0-1,1 0 1,2 0 0,0 1-1,2-1 1,2 1 0,4 55-1,-1-71-8,0-1-1,1 1 0,0-1 0,1 0 0,0 0 0,1-1 0,0 0 0,1 0 1,0 0-1,1-1 0,0 0 0,1 0 0,0-1 0,18 15 0,-4-6-235,2-1 0,0 0 0,1-2 0,0-1-1,37 14 1,-37-19-570,1 0-1,41 7 1,50-4-3410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4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5074,'0'0'1390,"24"32"-42,78 110-151,-93-128-1072,1 1 0,-2 0 0,0 0 0,0 1-1,-2 0 1,0 0 0,-1 0 0,5 23 0,-7-24-35,8 49 673,-3 1-1,-3 0 0,-3 88 0,-3-106-313,-1 4-184,-3-1 0,-2 0-1,-2 0 1,-2-1 0,-3 0 0,-1 0-1,-24 48 1,37-93-339,-13 23 16,15-27-113,-1 1 0,0-1 0,0 1 0,1-1 0,-1 1 0,0-1 0,0 1 0,0-1 0,0 1 0,1-1 0,-1 0 0,0 0 0,0 1 0,0-1 0,0 0 0,-2 0 1,-2 0-3795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1:43.8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7.0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0 157 4738,'0'0'5797,"5"20"-4895,15 66 256,-18-79-1041,0 0-1,1-1 1,0 0-1,0 1 0,0-1 1,1 0-1,0-1 1,0 1-1,0-1 1,1 1-1,0-1 1,0-1-1,0 1 1,0-1-1,1 0 1,0 0-1,11 5 1,-6-4-73,0-1 1,1 0-1,-1-1 1,1 0-1,0-1 1,0 0-1,0-1 1,15-1-1,-23 0-33,0 0 0,1 0-1,-1-1 1,0 1 0,0-1 0,0 0-1,0-1 1,0 1 0,0-1-1,0 1 1,0-1 0,-1 0 0,1-1-1,-1 1 1,1-1 0,-1 1-1,5-6 1,-3 2 9,-1-1 1,1 1-1,-1-1 0,0 0 0,-1 0 1,1 0-1,-1-1 0,3-14 0,-1 0 27,-1 0-1,-1-1 1,-2 1-1,0-1 0,-4-41 1,3 60-45,-1-1 1,0 1-1,0-1 1,0 1 0,-1-1-1,1 1 1,-1 0-1,0 0 1,0 0-1,-1 0 1,1 0-1,-1 0 1,0 1-1,0-1 1,0 1-1,0 0 1,-1-1 0,1 2-1,-1-1 1,0 0-1,0 1 1,0 0-1,0-1 1,0 2-1,-5-3 1,-1 1-256,-1 0 1,1 1-1,-1 0 1,0 1-1,0 0 0,1 1 1,-1 0-1,0 0 1,-16 4-1,23-3-120,-1 0-1,1 0 1,0 0-1,0 0 1,1 1-1,-1 0 1,-6 3-1,-22 23-4594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5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461 0 6611,'0'0'8375,"-28"5"-8066,8-3-257,0 0-7,1 1 1,1 0-1,-1 2 0,1 0 0,-1 1 0,1 0 0,1 2 1,-31 17-1,17-5 347,-54 48 0,74-57-267,0 0-1,0 1 1,1 0 0,1 0 0,0 1 0,1 0-1,-9 18 1,15-24-79,-1 1 1,1 0-1,0-1 1,0 1-1,-1 14 0,3-20-45,0 1 1,0-1-1,0 0 0,0 1 0,0-1 0,0 1 0,1-1 0,-1 1 0,1-1 1,-1 0-1,1 1 0,0-1 0,0 0 0,0 0 0,0 1 0,1-1 0,-1 0 1,0 0-1,1 0 0,0-1 0,-1 1 0,4 3 0,5-1-8,0 1 0,1-2 0,-1 1 0,1-1 0,-1-1 0,1 0 0,20 1 0,-12-2-210,-1 0 1,1-2-1,-1 0 0,21-4 1,-32 3-108,0 0-1,-1 0 1,0 0 0,1-1-1,-1 0 1,10-7 0,27-27-3622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6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1 137 1457,'0'0'8235,"13"-7"-2923,-11 7-5130,665 14 1608,-211 36-1283,-347-36-402,191 1 0,5 0-89,-9-9 37,-174-8-63,-113 2 5,315-14-14,-175 4 10,-42 5-6,311-52 36,-271 31 18,67-13-6,-160 29-29,1 3 0,60-1-1,-62 6 20,1-3 0,71-14 1,-46 3 95,26-7 23,-120 25-6195,-37 13-927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7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508 252 720,'0'0'9010,"-6"0"-7049,-9 1-1688,1 1 0,0 0 1,0 1-1,0 1 1,0 0-1,0 0 0,1 2 1,0 0-1,0 0 0,0 1 1,1 1-1,-17 13 0,2 0-198,1 2 0,1 1-1,1 1 1,-24 32 0,-39 64 218,75-102-223,1 0 0,0 1 0,2 0 0,-12 37 0,18-43-78,1 1 1,0-1 0,1 1-1,0 0 1,1 0 0,1-1-1,3 20 1,-3-32 4,0 1-1,0-1 1,0 1-1,0-1 1,0 0-1,0 1 1,1-1-1,-1 0 1,1 0 0,0 0-1,-1 0 1,1 0-1,0-1 1,0 1-1,0-1 1,1 1-1,-1-1 1,0 1-1,0-1 1,1 0-1,-1 0 1,1 0 0,-1-1-1,1 1 1,4 0-1,7 1-56,0 0 0,1-1 0,21-2-1,-17 1-37,-14-1 82,0 1 0,0-1 0,0-1 0,0 1 0,-1-1 0,1 0 1,0 0-1,-1 0 0,0-1 0,1 1 0,-1-1 0,0 0 0,0-1 1,0 1-1,-1-1 0,1 1 0,-1-1 0,0 0 0,0 0 1,0 0-1,2-7 0,8-12-42,-1-1 1,16-44-1,-26 62 49,11-33-107,-2-2 0,-2 1 1,-1-1-1,4-69 1,-12-168-326,-15 98-635,23 567 3987,-10-336-2604,1-20-137,3 52 1,-2-75-180,1-1 1,1 0 0,-1 1-1,1-1 1,0 0-1,1 0 1,-1 0 0,2-1-1,-1 1 1,1-1 0,0 1-1,6 7 1,-8-12-156,0 0 0,0 0 1,0-1-1,0 1 0,0-1 1,0 1-1,0-1 0,0 0 0,0 0 1,1 0-1,-1 0 0,1 0 1,-1-1-1,0 1 0,1-1 0,-1 0 1,1 1-1,4-1 0,17 0-4166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8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389 1 4018,'0'0'8916,"-35"8"-8500,-108 32 8,137-39-405,1 1-1,0 0 0,0 0 0,1 0 1,-1 1-1,0-1 0,1 1 0,0 0 1,-1 1-1,1-1 0,0 1 0,1 0 1,-1-1-1,1 2 0,-1-1 0,-3 8 1,-1 1-2,2-5 4,1 1-1,0 0 0,0 0 1,1 0-1,1 1 0,-1 0 0,-3 19 1,4-6-33,1 1 1,0 29 0,2-49-13,1-1 1,-1 1 0,1 0-1,0-1 1,0 1 0,0-1 0,0 1-1,0-1 1,1 0 0,-1 0-1,1 1 1,0-1 0,0 0 0,0-1-1,1 1 1,-1 0 0,1 0 0,-1-1-1,7 4 1,5 4-187,0-1-1,1-1 1,20 8 0,-22-11 113,-1 1 1,0 0 0,-1 0 0,17 13 0,-25-15 135,-1-1-1,1 0 1,-1 1 0,0-1-1,0 1 1,-1 0 0,1 0 0,-1 0-1,0-1 1,0 1 0,0 0-1,-1 1 1,1-1 0,-1 0-1,0 0 1,0 0 0,-1 6-1,1-5 46,-1 1-1,1-1 0,-1 1 1,0-1-1,-1 0 1,1 1-1,-1-1 0,0 0 1,-1 0-1,1 0 0,-7 9 1,5-10-11,-1-1-1,0 1 1,0-1 0,0 1 0,0-1-1,0-1 1,-1 1 0,1-1 0,-1 0-1,0 0 1,0-1 0,0 1 0,1-1-1,-1-1 1,0 1 0,-10-1 0,9 0-227,0 0 0,0-1 1,0 0-1,0 0 0,0-1 0,0 0 1,1 0-1,-1 0 0,0-1 1,1 0-1,0 0 0,0-1 0,-7-5 1,4 2-1158,0-2 1,1 1-1,1-1 1,-13-17-1,7 3-4256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8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739 0 6307,'0'0'10421,"-269"231"-9493,181-133 33,-4 14-129,7 3-160,9-17-464,16-26-160,20-29 32,16-21-160,20-15-608,20-11-10805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9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393 484 7171,'0'0'5608,"-15"-7"-5368,4 2-187,2 0-10,0 1 0,0 0 1,-1 1-1,1 0 0,-1 0 1,0 1-1,0 1 0,0-1 1,-12 1-1,1 1 64,13-1-69,0 0 0,1 1 0,-1 0 0,0 1 0,1 0-1,-1 0 1,0 0 0,1 1 0,0 0 0,-1 0 0,1 1-1,0 0 1,0 1 0,-10 5 0,8-1 5,0-1 1,1 1 0,-1 1-1,2 0 1,-1 0-1,1 0 1,0 1-1,1 0 1,1 1 0,-1-1-1,1 1 1,1 0-1,-5 19 1,3 1-69,1 0 0,1 0 0,2 59-1,2-89 25,1 1 1,-1-1-1,0 1 0,1-1 0,-1 0 0,1 1 0,-1-1 0,1 0 0,0 1 0,0-1 0,0 0 0,-1 0 0,1 0 0,0 0 0,0 1 1,1-1-1,-1-1 0,0 1 0,0 0 0,0 0 0,1 0 0,-1-1 0,0 1 0,1 0 0,-1-1 0,1 1 0,-1-1 0,0 0 0,1 1 0,-1-1 1,1 0-1,-1 0 0,1 0 0,2 0 0,4 0-6,0 0 1,1-1-1,-1 1 1,0-2-1,10-1 0,-10 0-1,0 0-1,-1 0 1,1-1-1,-1 0 0,0-1 1,0 1-1,0-1 0,0-1 1,-1 1-1,0-1 1,10-12-1,3-7-143,29-48 1,-44 66 106,32-53-874,-4-1 0,-2-2 0,22-68-1,-36 82 574,12-71 0,-21 78 1279,-2 0-1,-1-49 1994,-4 93-2307,-1 7-534,0-1-1,-1 1 1,0-1 0,0 0 0,-1 1-1,-6 12 1,-3 9 29,-7 28 320,2 0 0,3 0 0,3 1 0,2 1 0,3 0 1,3 109-1,3-166-539,1 0 0,-1-1 1,1 1-1,0 0 0,0 0 1,0-1-1,0 1 0,0 0 1,1-1-1,-1 1 0,1-1 1,0 0-1,0 1 0,0-1 1,0 0-1,0 0 0,0 0 1,0-1-1,1 1 0,-1 0 1,1-1-1,-1 1 0,1-1 1,-1 0-1,1 0 0,0 0 1,0 0-1,5 0 0,-1 1-442,0-1 0,1 0 0,-1-1 0,1 1 0,-1-1 0,1-1 0,-1 1 0,1-1 0,-1-1 1,11-2-1,-13 2-614,0-1 0,-1 1 0,1-1 0,-1 0 1,6-5-1,-9 8 994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9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 8708,'0'0'3826,"-9"41"-2546,-29 135 20,31-145-977,-29 141 1814,31-131-1716,-1 71 0,6-108-419,0 1-1,0 0 1,0 0-1,1 0 1,-1 0-1,1 0 1,0-1-1,1 1 1,2 7-1,-2-9-10,0-1 0,0 0 0,0 0 0,0 0 0,0 0 0,0 0 0,1-1 0,-1 1 0,0-1-1,1 1 1,-1-1 0,1 0 0,0 0 0,-1 0 0,1 0 0,0-1 0,0 1 0,3 0 0,15 1-769,0 0 0,31-1 0,-33-2-95,13-2-2029,-6-12-1356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2:59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1 112 4626,'0'0'8036,"224"-97"-10934,-199 82-3504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0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 0 6035,'0'0'6659,"-38"25"-5995,-119 84-146,144-99-393,0 0 0,1 1 1,0 1-1,0 0 0,2 1 0,-1 0 1,-10 18-1,-2 3 215,21-32-325,-102 153 1166,93-136-1044,0 2 1,2 0-1,0 0 1,1 0-1,1 1 0,-4 28 1,6-21-126,2 1-1,1 1 1,2-1 0,4 41-1,-2-53-18,1-1 0,1 1 0,0-1 0,1 0 0,1 0 0,1-1 0,0 0 0,16 25 0,-9-20-149,1-1 1,1 0 0,1-1 0,1-1 0,0-1 0,38 28 0,-41-35-534,0-1 1,0-1 0,1 0 0,0-1-1,0 0 1,1-2 0,0 0-1,0-1 1,0 0 0,29 1-1,23-4-6103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0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5475,'0'0'6448,"11"7"-6171,-4-2-244,9 4 215,-1 1-1,0 1 0,-1 0 1,20 21-1,-3 4 184,-3 1-1,-1 2 1,40 75 0,-55-89-356,-2 1 1,0 0-1,-1 1 1,-2 0-1,-1 0 1,-1 1-1,3 50 1,-8-64-12,0 141 708,-2-131-662,0 0-1,-2-1 1,0 0 0,-12 33-1,-5 0-107,-3-1-1,-2-1 0,-60 92 1,83-142-385,3-3 181,0 0-1,0-1 0,-1 1 1,1-1-1,0 1 0,-1-1 1,1 1-1,0 0 1,-1-1-1,1 0 0,-1 1 1,1-1-1,-1 1 1,1-1-1,-1 1 0,0-1 1,1 0-1,-1 0 0,1 1 1,-1-1-1,0 0 1,1 0-1,-1 1 0,0-1 1,-7 0-4254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7.3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57 9604,'0'0'6115,"106"3"-6067,-59-3 224,-1-9-256,1 1 128,-3-9-144,-4 3 0,-6 8-32,-2 1-528,-8 5-448,-5 0-1489,-10 0-1553,-9 19-3826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1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386 13 4594,'0'0'6595,"2"-7"-5090,-2 6-1482,0 1 1,0 0 0,1 0-1,-1 0 1,0 0-1,0-1 1,0 1-1,0 0 1,0 0 0,0 0-1,-1-1 1,1 1-1,0 0 1,0 0-1,0 0 1,0 0 0,0-1-1,0 1 1,0 0-1,0 0 1,0 0-1,0 0 1,0 0 0,-1-1-1,1 1 1,0 0-1,0 0 1,0 0-1,0 0 1,0 0 0,-1 0-1,1 0 1,0 0-1,0-1 1,0 1-1,0 0 1,-1 0 0,1 0-1,0 0 1,0 0-1,0 0 1,0 0-1,-1 0 1,1 0 0,0 0-1,0 0 1,0 0-1,0 0 1,-1 0 0,1 0-1,0 0 1,0 0-1,0 1 1,0-1-1,-1 0 1,1 0 0,0 0-1,0 0 1,0 0-1,-1 0 1,-15 8 183,-1 1-1,1 1 1,0 0 0,1 1 0,-23 21 0,-68 74 671,92-91-716,-6 6 154,0 2-1,2 0 1,-28 47 0,40-60-210,1 1 0,0 0 0,0 0 1,1 0-1,1 1 0,0-1 0,0 1 1,1 0-1,1 0 0,0 0 0,1-1 1,1 18-1,-1-28-105,0 0 0,1 0 1,-1 0-1,1 0 0,-1 0 0,1 0 1,-1-1-1,1 1 0,0 0 0,-1 0 1,1 0-1,0-1 0,0 1 0,0 0 1,-1 0-1,1-1 0,0 1 1,0-1-1,0 1 0,0-1 0,0 0 1,0 1-1,0-1 0,0 0 0,0 1 1,0-1-1,0 0 0,2 0 0,37 1-1,-28-2 6,-2 1-70,0 0-1,0-1 0,0-1 1,0 0-1,-1 0 0,1-1 1,-1 0-1,1 0 1,-1-1-1,0-1 0,0 0 1,-1 0-1,1 0 0,8-9 1,-10 9-641,-1-2 1,0 1 0,0-1 0,-1 0 0,0 0-1,0 0 1,0-1 0,-1 1 0,0-1 0,3-12-1,0-14-8702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3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501 290 5603,'0'0'7784,"0"-1"-7700,1 1 0,-1 0 0,0-1 0,0 1 0,0-1-1,1 1 1,-1-1 0,0 1 0,0-1 0,0 1 0,0-1 0,0 1-1,0-1 1,0 1 0,0-1 0,0 1 0,0-1 0,0 1-1,0-1 1,0 1 0,0-1 0,-1 1 0,1-1 0,0 1-1,0-1 1,0 1 0,-1 0 0,1-1 0,0 1 0,-1-1-1,1 1 1,0 0 0,-1-1 0,1 1 0,0 0 0,-1-1-1,1 1 1,-1 0 0,0-1 0,-153 1-606,141 0 510,3 1 0,0 1-1,0 0 0,0 0 0,1 1 0,-1 0 1,1 1-1,0 0 0,0 1 0,0-1 0,0 2 0,1-1 1,0 1-1,0 0 0,-6 8 0,-11 10-26,2 1 0,-35 49 0,48-61 20,1 0 0,0 1 0,1 0 1,1 0-1,0 1 0,1 0 0,0 0 0,2 0 0,-1 1 0,2-1 1,0 1-1,1 0 0,1 0 0,0 19 0,2-33 15,-1 0 0,1 0-1,0-1 1,0 1 0,0 0 0,0-1 0,0 1-1,0-1 1,0 1 0,0-1 0,0 1-1,1-1 1,-1 0 0,1 0 0,-1 1 0,1-1-1,-1 0 1,1-1 0,0 1 0,-1 0-1,1 0 1,0-1 0,0 1 0,0-1-1,0 1 1,-1-1 0,1 0 0,0 0 0,3 0-1,9 1-32,0 0 1,26-3-1,-34 1 32,0 0 1,1-1 0,-1 0 0,0 0 0,0 0-1,0-1 1,0 0 0,0 0 0,-1-1 0,0 1-1,1-1 1,-1 0 0,-1-1 0,1 1-1,0-1 1,-1 0 0,4-6 0,8-12-20,-1-1 0,20-42 0,-28 52 22,12-24-13,-2 0 0,-2-1 0,-2-1 0,-1-1 0,-2 1 0,-2-2-1,-1 1 1,1-76 0,-8 11 290,-1 106-255,1-1 0,0 1 0,0 0 0,0 0 0,-1 0 0,1 0 0,0-1 0,0 1 0,-1 0 0,1 0 0,0 0 0,0 0 0,-1 0 0,1 0 0,0 0 0,-1 0 0,1-1 0,0 1 0,-1 0 0,1 0 0,0 0 0,0 1 0,-1-1 0,1 0 0,0 0 0,-1 0 0,1 0 0,0 0 0,0 0 0,-1 0 0,1 0 0,0 1 0,0-1 0,-1 0 0,1 0 0,0 0 0,0 0 0,-1 1 0,1-1 0,0 0 0,0 0 0,0 1 0,0-1 0,-1 0 0,1 0 0,0 1 0,0-1 0,0 0 0,0 0 0,0 1 1,0-1-1,0 0 0,0 1 0,0-1 0,0 1 0,-11 75-38,4 0 1,4 127 0,4-129 18,-1-64 0,0 1 1,1 0 0,1 0-1,0-1 1,1 1 0,0-1-1,0 0 1,9 19-1,-9-23-107,0-1 0,1 1 0,-1-1 0,1 0 0,0 0 0,1 0 0,-1 0 0,1-1 0,0 0 0,0 0 0,0 0 0,1-1 0,-1 0 0,1 0 0,0 0 0,8 2 0,31 2-3220,-7-6-1258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4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 39 2769,'0'0'12222,"-2"-6"-12129,1 5-79,1-1-1,-1 0 1,1 0-1,-1 1 1,0-1-1,1 0 1,-1 1-1,0-1 1,0 1-1,-1-1 1,1 1 0,0 0-1,0-1 1,-1 1-1,1 0 1,0 0-1,-1 0 1,1 0-1,-1 0 1,0 0-1,1 1 1,-1-1-1,0 0 1,1 1-1,-1-1 1,0 1-1,0 0 1,1-1-1,-1 1 1,0 0 0,0 0-1,0 0 1,0 0-1,1 1 1,-1-1-1,0 0 1,0 1-1,1-1 1,-1 1-1,0 0 1,1-1-1,-4 3 1,-1 0 0,0 1-1,0 0 1,0 1 0,0-1 0,1 1 0,0 1-1,0-1 1,-8 11 0,-31 53 86,43-67-103,0-1 1,0 1-1,1 0 0,-1-1 0,0 1 1,1 0-1,-1 0 0,1 0 1,-1-1-1,1 1 0,0 0 0,0 0 1,0 0-1,0 3 0,0-4-2,1 0 0,-1 0 0,1 0-1,-1 0 1,1 0 0,-1 0-1,1 0 1,0 0 0,-1-1 0,1 1-1,0 0 1,0 0 0,-1 0-1,1-1 1,0 1 0,0 0 0,0-1-1,1 1 1,5 2-31,0-1 0,0 0 0,0 0 0,0-1 0,0 0 0,8 0 0,-9 0 15,79 4-375,43 6 194,-113-9 199,0 1 0,0 1 0,0 0 0,-1 1 0,1 1 0,15 8 0,-27-11 11,0-1-1,0 0 0,1 1 1,-2 0-1,1 0 0,0 0 0,-1 0 1,1 0-1,-1 0 0,0 1 1,0-1-1,0 1 0,-1-1 0,1 1 1,-1 0-1,0 0 0,0 0 0,0 0 1,0 0-1,-1 0 0,0-1 1,0 7-1,0-4 83,0 0 1,-1 0-1,1 0 0,-2 0 1,1 0-1,0 0 1,-1-1-1,0 1 0,-1 0 1,1-1-1,-1 0 1,0 1-1,0-1 0,-5 6 1,-4 0 26,-1 1 1,0-2-1,0 0 1,-1 0-1,0-2 1,0 1-1,-1-2 1,-1 0-1,1-1 1,-29 8-1,6-5-248,1-2 0,-1-1 0,-63 1 0,-38-7-3826,86 0-439,8 0-2895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4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94 7299,'0'0'2754,"321"15"-1122,-177-15-159,9-15-320,-1-14-737,-20 4-80,-19 4-336,-21 10 0,-28 4-32,-20 7-1185,-32 0-1328,-12 7-1137,-16 32-2048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5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213 424 8724,'0'0'2980,"-23"4"-2524,-74 17-261,92-20-167,1 0 0,0 1 0,-1-1 0,1 1 0,0 0 0,0 0 0,0 0 0,0 0 0,0 1 0,0 0 0,1 0-1,-1 0 1,1 0 0,0 0 0,0 1 0,0-1 0,0 1 0,1 0 0,-3 5 0,1 0-18,1-1 1,1 1-1,0 0 0,0 0 0,1 0 0,-1 15 0,1-15-21,1 0-2,-1 25-26,1-33 37,1 0 1,-1 0-1,0 0 1,1 0 0,-1 0-1,1 0 1,-1 0 0,1 0-1,-1 0 1,1 0-1,0 0 1,-1 0 0,1 0-1,0 0 1,0 0 0,0-1-1,-1 1 1,1 0 0,0-1-1,0 1 1,0 0-1,0-1 1,0 1 0,1-1-1,1 1 1,17 2 17,0-1 0,0 0 0,1-2 0,-1 0 0,23-4 0,-34 2-4,1 0-1,-1-1 1,0 0-1,0 0 1,-1-1 0,1 0-1,-1-1 1,1 0 0,-1 0-1,-1 0 1,1-1 0,-1-1-1,0 1 1,-1-1-1,1 0 1,-1-1 0,9-15-1,2-4-62,-1 0 0,-2-2 1,0 1-1,9-35 0,-13 29-34,-1-1 0,-2 1 0,-2-2 1,-1 1-1,-2 0 0,-1-1 1,-7-59-1,7 93 140,-1 1-1,0-1 1,-1 1-1,1-1 1,0 0-1,0 1 1,-1-1-1,1 1 1,-1-1 0,1 1-1,-1-1 1,0 1-1,1-1 1,-1 1-1,0 0 1,0-1-1,0 1 1,0 0 0,0 0-1,0-1 1,-1 1-1,1 0 1,0 0-1,0 1 1,-1-1-1,1 0 1,-1 0 0,1 1-1,-1-1 1,1 0-1,-1 1 1,1 0-1,-1-1 1,1 1-1,-1 0 1,0 0 0,1 0-1,-1 0 1,-2 0-1,3 1-38,0-1-1,0 1 1,0 0-1,0-1 1,0 1-1,0 0 1,0-1-1,0 1 1,0 0-1,0 0 1,1 0-1,-1 0 1,0 0-1,1 0 1,-1 0-1,1 0 1,-1 0-1,1 0 1,0 0-1,-1 1 1,1-1-1,0 0 1,0 0-1,-1 2 1,-5 39-117,5-33 118,-11 88 143,5 1-1,6 105 0,1-200-213,0 0-1,1 0 1,-1 0 0,1 0-1,-1 0 1,1 0 0,0 0-1,0 0 1,0 0 0,1 0-1,-1-1 1,1 1 0,-1-1-1,1 1 1,0-1 0,0 1-1,0-1 1,0 0 0,1 0-1,-1 0 1,0 0 0,1-1-1,0 1 1,-1 0 0,1-1-1,0 0 1,3 2 0,6 0-589,-1-1 1,1 0-1,-1 0 1,1-1 0,20-1-1,13 0-5010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5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13398,'0'0'2929,"2"14"-2995,5 179 255,-3-27 342,-3-157-515,0 0-1,0 0 1,1 0-1,0 0 1,1 0-1,0 0 1,0-1-1,1 1 1,0-1-1,1 0 1,9 13-1,-10-16-122,0-1-1,0 1 1,0-1-1,1-1 1,-1 1-1,1-1 1,0 0-1,0 0 1,0 0-1,1 0 1,-1-1-1,1 0 1,-1 0-1,1-1 1,0 1-1,-1-1 1,1-1 0,0 1-1,6-1 1,-10 0-51,1 0 0,-1 0 0,0 0 0,0 0 1,0-1-1,0 1 0,0-1 0,0 1 1,0-1-1,0 0 0,0 0 0,0 0 0,0 0 1,0 0-1,0 0 0,-1-1 0,1 1 1,0 0-1,-1-1 0,1 0 0,-1 1 1,0-1-1,0 0 0,1 0 0,-1 1 0,0-1 1,0 0-1,0-3 0,13-36-3721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5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1 264 6211,'0'0'10821,"120"-90"-10933,-56 50 64,0 8 48,-12-8-945,-16 8-1472,-19 3-2129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6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0 10533,'0'0'3284,"-25"39"-3023,-1 1-183,0-2 18,2 1 0,1 1 0,3 0 0,-25 69 0,-146 542 1454,167-539-1218,6 1-1,4 1 1,2 219-1,13-312-335,1-1 1,0 1-1,2 0 0,0-1 1,2 1-1,0-1 0,9 19 1,-9-27-45,0 0 0,1 0 0,1-1 0,0 0 1,0 0-1,1-1 0,0 0 0,1-1 0,0 0 1,1 0-1,18 11 0,-13-12-349,-1-1 1,1 0-1,0-1 1,1-1-1,0 0 0,-1-1 1,1-1-1,1-1 0,-1 0 1,0-1-1,22-2 1,75 1-3862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6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 12486,'0'0'856,"16"37"-768,3 8-61,78 202 256,-73-170-25,-3 1 1,-4 0 0,-3 1 0,3 88-1,-9 320 1476,-9-453-1624,0 12 153,-3 0 1,-1-1-1,-21 81 0,17-95-191,-1-1-1,-2 0 0,-1 0 1,-1-1-1,-1-1 0,-23 31 1,34-53-122,0-1 1,-1 1-1,0-2 0,0 1 1,0 0-1,-1-1 1,1 0-1,-12 6 1,15-9-239,0 0 1,-1 0-1,1 0 1,-1 0-1,1 0 1,-1 0-1,0-1 1,1 1-1,-1-1 1,0 0-1,1 0 1,-1 0-1,0 0 1,0 0 0,1-1-1,-1 1 1,1-1-1,-1 0 1,0 1-1,1-1 1,-1 0-1,1-1 1,0 1-1,-5-3 1,4 0-1144,-1 0-1,0 0 1,1-1 0,0 1-1,-5-9 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6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51 8660,'0'0'1409,"5"-9"-1380,13-24 104,-17 33-108,-1-1-1,0 1 0,0 0 0,0 0 0,0 0 0,0-1 1,0 1-1,0 0 0,0 0 0,0 0 0,1-1 1,-1 1-1,0 0 0,0 0 0,0-1 0,0 1 0,0 0 1,0 0-1,0 0 0,0-1 0,-1 1 0,1 0 1,0 0-1,0-1 0,0 1 0,0 0 0,0 0 0,0 0 1,0-1-1,0 1 0,-1 0 0,1 0 0,0 0 1,0 0-1,0-1 0,0 1 0,-1 0 0,1 0 0,0 0 1,0 0-1,0 0 0,0 0 0,-1-1 0,1 1 1,0 0-1,0 0 0,-1 0 0,1 0 0,0 0 0,0 0 1,0 0-1,-1 0 0,1 0 0,0 0 0,0 0 1,-1 0-1,1 0 0,0 0 0,0 0 0,0 0 1,-1 1-1,1-1 0,0 0 0,0 0 0,-1 0 0,-16 5 608,-8 7-266,1 1-1,0 1 1,1 1 0,-40 35 0,33-23 251,0 2 1,-45 59 0,63-72-401,1 1 1,0 1-1,1 0 1,1 0-1,-7 21 1,12-27-169,0 1 0,1 0 0,1 0 0,0 0 0,0 0 1,1 0-1,1 0 0,2 25 0,-1-36-49,-1 0-1,1 0 1,0 0-1,-1-1 1,1 1-1,0 0 1,0 0 0,0-1-1,0 1 1,0-1-1,1 1 1,-1-1-1,0 1 1,1-1-1,-1 0 1,1 0 0,-1 0-1,1 0 1,0 0-1,-1 0 1,1 0-1,0 0 1,0-1-1,0 1 1,-1-1 0,1 1-1,3 0 1,7 0-2,-1 1 0,1-2 1,17 0-1,-16 0 13,-5 0-5,17 1 4,1-1 1,-1-1 0,1-1-1,-1-2 1,0 0 0,49-16-1,-52 12-495,-1-2 0,0 0 0,0-2 0,-1 0-1,0-1 1,24-22 0,-41 33 98,-1 0 0,0 0 0,0-1 1,0 1-1,0-1 0,0 0 0,-1 0 0,1 1 0,1-6 1,0-24-6580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7.7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0 118 14102,'0'0'3618,"181"0"-3170,-110-20-160,-2 1 17,-1 2-225,-8-3 16,-8 0 16,-5 9-224,-9 0-753,-13 11-1888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7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1 120 2721,'0'0'16120,"233"-32"-16120,-145 10-16,-8 0 32,-12 4-32,-12 4-176,-12 3-1105,-12 11-880,-24 0-2225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7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12694,'0'0'3906,"233"-15"-3826,-161-3-80,0-3-897,-19-5-3057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7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0 215 8308,'0'0'3439,"28"-25"-3669,89-80-405,-71 65 13,-39 34 278,-1 0 1,0 0 0,1 0-1,7-12 1,-9 16 2894,-3 10-1504,-3 23-1023,1-11 369,-3 24-23,-2 0 0,-2 0 0,-2-1 1,-19 57-1,-12 55-428,34-133-1282,-5-16-2275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8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12118,'0'0'5442,"225"11"-4610,-105-11-463,8 0-113,-7 0 112,-13-3-192,-12-12-128,-20 4-96,-16 0-128,-11 8-913,-25 3-1728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8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0 422 14391,'0'0'4690,"124"217"-4114,-87-138-416,-13 4-64,-4-10-64,-8-19-32,-4-18-48,-4-25-1216,-4-26-10934</inkml:trace>
  <inkml:trace contextRef="#ctx0" brushRef="#br0" timeOffset="1">437 404 11317,'0'0'4706,"229"-249"-4001,-181 188-385,-12 14-320,-12 15-304,-12 17-1377,-12 26-6035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8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10597,'0'0'5923,"140"209"-5091,-96-155-544,-7-7-176,-1-11-224,-8-14-240,-4-11-1505,-12-11-2321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09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0 12710,'0'0'5189,"-9"31"-5146,0 0-19,-8 25 165,-35 82 0,37-105 24,-87 182 682,102-214-1053,1-11-4635,-2-2 3306,1 1 102,0-21-2897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10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7363,'0'0'8177,"1"-12"-5245,4 23-2903,0-1-1,1 1 0,1-1 1,10 13-1,3 5 4,42 66 80,-5 2 0,-4 3 0,-5 2 0,59 177 0,-104-258-46,2 3-43,-5-23-25,0 1 1,1 0 0,-1-1-1,0 1 1,1-1 0,-1 1-1,1 0 1,-1-1 0,1 1 0,-1-1-1,1 0 1,0 1 0,-1-1-1,1 1 1,-1-1 0,1 0-1,0 1 1,-1-1 0,1 0 0,0 0-1,0 0 1,-1 0 0,1 1-1,0-1 1,-1 0 0,2 0-1,-1 0 32,-1 0-60,0 3 25,0-3 67,3-38-8621,-2-7 475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11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2689,'0'0'10309,"3"16"-9880,11 48 915,44 122 0,48 77 197,-51-133-1351,-28-66-87,-2 2 0,-4 0 1,23 116-1,-43-173-107,9 44 55,-10-49-8,1 0 0,0 0 0,1 0 0,-1-1 0,1 1 0,0 0 0,0-1 0,0 1 0,0-1 0,4 4 0,-2 25 1627,-4-20-2514,0-22-4237,0-22 818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11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1 444 9973,'0'0'3847,"5"-6"-3746,21-26 108,-2-2 1,23-43-1,-25 39-82,2 0 0,36-42 0,-58 78-62,1 0 1,-1 0 0,0 0 0,0 0 0,1 1 0,-1-1 0,1 1 0,-1 0-1,1 0 1,-1 0 0,1 0 0,0 0 0,0 0 0,5 0 0,42 1 300,-4 1-168,-44-2-193,-1 1 0,0-1 0,0 1-1,0-1 1,1 0 0,-1 1 0,0-1 0,0 0 0,0 0-1,0 0 1,-1 0 0,1 0 0,0 0 0,0 0-1,0 0 1,-1 0 0,1 0 0,-1-1 0,1 1-1,0-2 1,8-29 19,-8 28-39,3-52-3841,-4 50-1325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29.7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234 85 8644,'0'0'4653,"-18"26"-3968,-55 83-90,64-95-482,2 1 0,-1-1 0,2 1 0,0 1 0,1-1 0,0 1 0,1 0 0,1 0 0,1 0 0,0 0 0,1 1 0,1-1 0,2 22-1,-2-1-25,0-4 37,-1-11-59,0 1-1,2 0 1,1-1 0,5 27 0,-6-45-61,0 0 0,0 0 0,0 0 0,1 0 0,-1 0 0,1 0 0,0 0 0,0-1 0,0 1 0,0-1 0,1 1 0,-1-1 0,1 0 0,0 0 0,0 0 1,0 0-1,1-1 0,-1 1 0,1-1 0,-1 0 0,1 0 0,0 0 0,0 0 0,0-1 0,0 1 0,0-1 0,0 0 0,7 0 0,6 1-6,-1-1-1,1-1 1,19-2-1,-30 1 8,0 0-1,1 0 1,-1-1 0,0 0-1,0 0 1,-1 0 0,1-1-1,0 0 1,-1 0-1,0-1 1,8-5 0,3-5-10,-1-1 1,-1-1-1,0 0 1,-2 0-1,1-1 1,-2-1-1,0 0 0,-2-1 1,0 0-1,7-21 1,-7 11-32,-2 0-1,0 0 1,-2-1 0,-1 0-1,-2-1 1,-1-40 0,-2 60 27,0 0 0,0 0 1,-1 1-1,-1-1 1,0 0-1,0 1 1,-1 0-1,0 0 1,-1 0-1,0 0 1,0 1-1,-1 0 1,-1 0-1,1 1 0,-15-14 1,12 13 0,-1 0 1,0 1-1,-1 1 1,0 0-1,0 0 0,0 1 1,-1 1-1,0 0 1,0 0-1,0 1 1,-1 1-1,1 0 0,-14-1 1,23 4 3,-31-4-48,-46 0 0,72 4-12,-1 1 0,1-1 0,0 2 0,0-1-1,1 1 1,-1 0 0,0 0 0,0 1 0,1 0-1,0 0 1,-12 8 0,15-8-42,0 0-1,1 0 1,-1 0 0,1 1 0,0 0-1,0-1 1,0 1 0,1 0-1,-1 0 1,1 1 0,0-1 0,-3 9-1,3-2-455,-1-1 1,2 1-1,0 0 0,0 19 0,1 27-3075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12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583 2 3458,'-2'-1'15460,"-50"65"-15033,-48 79 0,28-39-251,-19 25 723,-163 176 0,245-296-1022,8-8-616,0-3 450,1 0 1,0 0-1,0 0 0,-1 0 0,1 0 0,0 0 1,1 0-1,-1 0 0,0 0 0,1 0 0,-1 0 1,2-2-1,-2 0-308,14-41-3053,6-8-1758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13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4162,'0'4'13348,"0"10"-11801,0-14-1481,0 1-228,0 1 135,0-1 80,-3 0-90,-1 0 67,1 0 0,-1 0 0,0-1 0,0 0 0,1 1-1,-1-1 1,0 0 0,-5-1 0,3 0-3,-13 1-40,-29 2-40,45-1 46,0-1-1,0 1 1,0 0-1,0 0 1,1 0-1,-1 1 1,0-1-1,1 1 1,-1-1-1,1 1 1,0 0-1,-1 0 0,1 0 1,-2 3-1,-1 2-7,0 0-1,1 0 1,-1 0-1,1 1 0,1 0 1,0 0-1,0 0 1,0 0-1,1 0 0,-2 14 1,3-4-14,-1-1-1,2 0 1,1 0 0,3 24 0,-4-39 25,1 0 0,0 0 0,0 0 0,0 0 0,0 0 0,1 0 0,-1 0 0,0-1 0,1 1 1,-1 0-1,1-1 0,0 1 0,-1-1 0,1 0 0,0 1 0,0-1 0,0 0 0,0 0 0,0 0 0,0 0 0,3 0 0,48 13-97,-51-13 94,258 53-364,-248-52 357,0 1-1,0 1 1,0 0-1,0 0 1,-1 1-1,0 1 0,0 0 1,0 0-1,-1 1 1,12 10-1,-20-13 20,0-1-1,-1 1 1,1-1 0,-1 1-1,0 0 1,0 0 0,0-1-1,0 1 1,-1 0-1,0 0 1,0 0 0,0 0-1,0 0 1,0 0 0,-2 5-1,1 8 50,1-13-36,-1 1 0,0-1-1,0 1 1,0-1-1,0 0 1,-1 0 0,1 0-1,-1 0 1,0 0 0,0 0-1,-1 0 1,1-1-1,-1 1 1,0-1 0,0 0-1,0 0 1,0 0 0,-1 0-1,1 0 1,-1-1-1,0 1 1,-6 2 0,-2 1 4,0 0 0,-1-1 0,0 0 0,0-1 0,-1 0 0,-17 2 1,-31 0-693,0-3 0,-65-5 0,21 0-5975,85 2 1005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14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8836,'0'0'6384,"13"3"-5677,-7 2-642,0 0-1,-1 1 0,0-1 0,0 1 1,0 0-1,-1 1 0,0-1 0,0 1 1,4 10-1,8 12 392,163 243 734,-139-221-1166,-25-34-16,-1 1 0,14 24 0,-10-14-1,1 0-1,2-2 1,1 0-1,35 32 1,-51-52-8,-3-3-76,1 1-1,-1-1 0,0-1 1,1 1-1,0 0 0,-1-1 0,1 0 1,0 0-1,0 0 0,0 0 1,1-1-1,-1 0 0,0 0 1,0 0-1,8 1 0,-12-20-5927,0 0-945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15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474 1 6147,'0'0'9727,"-4"0"-9399,1 0-311,0 1-1,0-1 1,0 1 0,0 0-1,0 0 1,0 0 0,0 1-1,0-1 1,0 1 0,1 0-1,-1-1 1,1 1-1,-1 0 1,1 1 0,0-1-1,-3 3 1,-38 51-8,21-26-13,13-18-13,-72 91 1262,-99 97 0,136-153-642,42-46-953,0 0 1,1 0-1,-1 0 0,0 0 0,0 0 0,1-1 0,-1 1 1,0-1-1,0 1 0,0-1 0,0 0 0,1 0 0,-1 0 0,-2 0 1,-8 0-3373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18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25 6755,'0'0'6059,"0"0"-5952,0 1 0,1-1 0,-1 0 0,0 0 0,0 0 0,0 0 0,1 0 0,-1 0 0,0 0 0,0 0 0,0 0 0,1 0 0,-1 0 0,0 0 0,0 0 0,0 0 0,1 0 0,-1 0 0,0 0 0,0 0 0,0-1 0,0 1 0,1 0 0,-1 0 0,0 0 0,0 0 0,0 0 0,0 0 0,1 0 0,-1-1 0,0 1 0,0 0 0,0 0 0,0 0 0,0 0 0,0-1 0,0 1 0,1 0 0,-1 0 0,0 0 0,0-1 0,0 1 0,0 0 0,0 0 0,0 0 0,0-1 0,0 1 0,0 0 0,0 0 0,0 0 0,0 0 0,0-1 0,0 1 0,0 0 0,0 0 0,-1 0 0,1-1 0,0 1 0,0 0 0,0 0 0,0 0 0,0 0 0,-1-1 0,298 12-100,9 0 61,77 3 65,283-14-194,-635-2 72,0-1 1,0-2-1,43-12 0,31-6-5,-13 19 330,-2145 4-2644,2076 11 1820,63 18 479,2-4-1,1-4 1,164 18 0,118-29 17,-247-11 85,-89-1-58,-1-2 0,0-1 0,36-10 1,-2 0 55,27-1-38,0 5-1,129-1 1,-212 13-47,0-1 1,0-1 0,0 0 0,0 0-1,-1-1 1,1-1 0,-1 0 0,1-1 0,-1 0-1,11-5 1,-13 7-5359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19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7 13126,'0'0'4981,"2"-5"-4890,0 3 120,-2 4 1098,-13 30-1473,11-27 148,-1 0-1,1-1 1,1 1 0,-1 0 0,1 0 0,-1 0 0,2 0 0,-2 7 0,2-11-61,0 0 0,0 0 0,0-1-1,0 1 1,0 0 0,0-1 0,0 1 0,1 0 0,-1-1 0,0 1 0,0 0-1,1-1 1,-1 1 0,0 0 0,1-1 0,-1 1 0,0-1 0,1 1 0,-1 0 0,1-1-1,-1 1 1,1-1 0,0 0 0,-1 1 0,1-1 0,-1 1 0,1-1 0,0 0 0,-1 1-1,1-1 1,0 0 0,-1 0 0,1 0 0,0 1 0,-1-1 0,1 0 0,0 0-1,-1 0 1,1 0 0,0 0 0,0 0 0,-1-1 0,1 1 0,0 0 0,-1 0 0,1 0-1,0-1 1,-1 1 0,1 0 0,0-1 0,-1 1 0,2-1 0,-1 0 32,0 1 1,-1-1-1,1 0 0,0 0 1,-1 0-1,1 1 1,0-1-1,-1 0 1,1 0-1,-1 0 0,1 0 1,-1 0-1,0 0 1,1 0-1,-1 0 0,0 0 1,0 0-1,1 0 1,-1 0-1,0 0 1,0 0-1,0-1 0,-1 0 1,1 1 53,-1 1 1,1-1-1,-1 1 1,1-1-1,-1 1 1,1-1-1,-1 1 1,0-1 0,1 1-1,-1 0 1,0-1-1,1 1 1,-1 0-1,0 0 1,0-1-1,1 1 1,-1 0-1,0 0 1,1 0-1,-1 0 1,0 0-1,0 0 1,0 0-1,-24 0 68,22 0-65,-15-1 40,11 1-72,0-1 0,0 1 1,0 1-1,1-1 0,-1 1 0,-10 3 1,15-3 48,0-1 1,1 1 0,-1 0-1,0 0 1,1 0 0,-1 1-1,1-1 1,-1 0 0,1 0-1,0 1 1,-1-1 0,1 1-1,0-1 1,0 1 0,0 0-1,0-1 1,0 1 0,1 0-1,-1-1 1,0 1 0,1 0-1,-1 0 1,1 0 0,0 0-1,0 0 1,-1 0 0,1-1-1,1 5 1,-1-6-32,0 1-1,0-1 1,0 1-1,0-1 1,1 1-1,-1-1 1,0 1 0,0-1-1,1 1 1,-1-1-1,0 1 1,1-1-1,-1 0 1,0 1 0,1-1-1,-1 0 1,1 1-1,-1-1 1,0 0-1,1 1 1,-1-1 0,1 0-1,-1 0 1,1 1-1,-1-1 1,1 0-1,-1 0 1,1 0 0,-1 0-1,1 0 1,-1 0-1,2 0 1,16 0-104,-17 0 68,3 0-161,-1 0 0,1 0 0,-1 0 0,1 0 0,-1 0 0,1-1 0,-1 0 0,1 0 0,-1 0 0,1 0-1,-1 0 1,0-1 0,0 0 0,1 1 0,-1-1 0,0 0 0,-1-1 0,1 1 0,0 0 0,-1-1 0,1 1 0,-1-1 0,0 0 0,0 0 0,0 0 0,0 0 0,0 0 0,-1-1 0,1 1 0,-1 0 0,0-1 0,1-5 0,-1 6 24,0 1 1,-1-1 0,1 1 0,-1-1 0,1 0 0,-1 1-1,0-1 1,0 0 0,0 0 0,-1 1 0,1-1-1,-1 0 1,0-2 0,0 4 202,0 0 0,1 0 0,-1 0 0,0 0 0,0 0 0,0 0-1,0 0 1,0 0 0,0 0 0,0 1 0,0-1 0,-1 0 0,1 1 0,0-1 0,0 1 0,0-1 0,-1 1 0,1 0-1,0-1 1,-1 1 0,1 0 0,0 0 0,-1 0 0,1 0 0,-2 0 0,-13 0 343,7 0-57,-1 0 0,1 0 0,-1 1 0,-12 3-1,19-3-220,-1 0-1,1 0 1,0 1-1,0-1 1,0 1-1,0 0 1,0 0-1,0 0 1,0 0-1,0 0 1,1 1-1,-1 0 1,1-1-1,0 1 1,-3 4-1,-20 42 1396,23-46-1297,1 1 0,0 0 0,0 0 0,0-1 0,0 1 0,0 0 0,1 0 0,0 0 0,0 0 0,0 0 0,1 7 0,0-10-176,0 0-1,0-1 0,0 1 0,0 0 1,0-1-1,0 0 0,0 1 0,0-1 0,0 1 1,0-1-1,0 0 0,0 0 0,0 0 1,0 1-1,0-1 0,0 0 0,0 0 0,0 0 1,0-1-1,0 1 0,2-1 0,1 1 39,4 0-60,0 0-1,1 0 1,-1-1 0,0 0 0,0-1-1,14-4 1,-19 5-54,0-1 0,0 1 0,-1-1 0,1 1-1,0-1 1,-1 0 0,0 0 0,1 0 0,-1 0 0,0-1 0,0 1 0,0 0 0,0-1-1,-1 0 1,1 1 0,-1-1 0,1 0 0,-1 0 0,0 0 0,0 0 0,0-4 0,0 6 79,-1 1 1,0-1-1,0 0 1,0 1-1,0-1 1,0 1-1,0-1 1,0 0-1,0 1 1,0-1 0,0 1-1,0-1 1,0 0-1,0 1 1,-1-1-1,1 1 1,0-1-1,0 1 1,-1-1-1,1 0 1,0 1-1,-1-1 1,1 1-1,-1-1 1,1 1 0,0 0-1,-1-1 1,1 1-1,-1-1 1,1 1-1,-1 0 1,1 0-1,-1-1 1,0 1-1,1 0 1,-1 0-1,1-1 1,-1 1 0,0 0-1,0 0 1,-30 0-626,18 0-176,-14 0-2397,-1 0-2994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25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618 791 8948,'0'0'8241,"0"-39"-6523,0 36-1706,0 1 0,0 0-1,0 0 1,-1 0-1,1 0 1,-1 0 0,0 0-1,0 1 1,1-1-1,-1 0 1,0 0 0,-1 0-1,1 1 1,0-1-1,0 0 1,-1 1 0,1 0-1,-3-3 1,-1 0-8,0 1 1,0 0-1,0 0 0,-1 0 1,1 1-1,-9-3 1,-6-1-61,-1 1 1,-36-4 0,-92 5-183,103 4 193,36 1 30,0 0 1,1 1-1,-1 0 0,1 0 1,0 1-1,0 1 0,0-1 1,0 1-1,0 1 0,1 0 1,0 0-1,0 1 0,-9 7 1,3-1-6,0 1 1,1 0-1,0 1 1,2 0-1,-1 1 1,-9 17-1,17-24 6,0 1 0,0 0-1,0 0 1,1 0-1,1 0 1,0 1 0,-2 14-1,1 66-120,4-58 132,-1-28-6,0 0 0,0 0 1,0 0-1,1 0 0,-1 0 0,1 0 1,0 0-1,1 0 0,-1 0 0,1 0 1,3 6-1,-4-8-7,1 0 1,0 0-1,0 0 0,0 0 1,1 0-1,-1-1 0,0 1 1,1-1-1,-1 1 0,1-1 0,-1 0 1,1 0-1,0 0 0,-1 0 1,1 0-1,0-1 0,0 1 1,3-1-1,2 1-22,0 0 0,0-1 0,0 0 0,-1 0 1,1-1-1,0 0 0,0 0 0,0-1 0,-1 0 0,1-1 0,7-3 0,-6 1-13,0 0 1,0-1-1,-1 0 0,0 0 0,0-1 0,0 0 0,-1 0 1,9-12-1,4-9-220,0 0 1,-2-2 0,-1 0-1,-1-1 1,-2-1 0,-1 0 0,-1-1-1,-2 0 1,-2 0 0,6-41-1,-1-37-657,-4-201 0,-9 257 1036,0 28-50,1 5-76,-4-36 0,2 52 87,0 1 0,0 0 0,0-1 0,-1 1 0,0 0 0,0-1 0,0 1 0,-1 0 0,0 1 1,0-1-1,-5-6 0,8 10-48,0 1 1,0 0 0,0 0 0,0-1-1,0 1 1,0 0 0,-1-1 0,1 1-1,0 0 1,0 0 0,0-1 0,-1 1-1,1 0 1,0 0 0,0 0 0,0-1-1,-1 1 1,1 0 0,0 0 0,0 0-1,-1 0 1,1 0 0,0 0 0,-1-1-1,1 1 1,0 0 0,0 0 0,-1 0-1,1 0 1,0 0 0,-1 0 0,1 0-1,0 0 1,-1 0 0,1 0 0,0 0-1,0 0 1,-1 1 0,1-1 0,0 0-1,-1 0 1,1 0 0,0 0 0,0 0-1,-1 1 1,1-1 0,0 0 0,0 0-1,0 0 1,-1 1 0,1-1-1,0 0 1,0 0 0,0 0 0,0 1-1,-1-1 1,1 0 0,0 1 0,-4 22 1004,4-22-1025,-5 276 499,6-168-221,-1-94-215,0 37 296,9 82-1,-6-116-328,1-1 1,0 0-1,1 0 0,1 0 0,1-1 1,0 0-1,1 0 0,15 22 0,-11-21 52,0-2 0,1 1-1,1-2 1,16 14 0,-22-21-416,0-1 1,0 0 0,19 8 0,-22-11-475,0-1 0,1 0 0,-1-1 0,1 1 0,-1-1 0,1 0 0,11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26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11349,'0'0'4882,"88"206"-4497,-40-105-241,4 4 208,1-12-240,-5-10-16,-4-10-96,0-19 0,-12-22 0,-4-10-800,0-22-897,-4 0-1489,-12-43-992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26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1003 1 9332,'0'0'9973,"-132"40"-9797,44 3 144,-17 0-272,-11 1 64,-8-1-32,3-3-160,13-4-640,16 11-1201,28-4-1361,12 0-3281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26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11221,'0'0'4693,"45"0"-4570,334 0 1075,338-17 114,-495 9-1678,-129 8-3779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30.0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 0 8292,'0'0'4370,"-7"219"-4258,-8-132 208,2-12 240,4-13-544,0-6-32,6-20-752,-4-13-1713,-5-23-2722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27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538 481 12694,'0'0'2857,"-40"-1"-2713,-129-4-101,85 7 16,77-1-39,0 0 0,0 0 0,1 1 0,-1 0 0,-12 5 0,11-2 3,1 0-1,1 0 0,-1 1 0,1 0 1,-1 0-1,2 0 0,-1 1 0,1 0 1,0 0-1,-4 8 0,-7 7 21,2 0 0,0 1 0,2 1 1,1 0-1,0 1 0,2 0 0,1 0 0,1 1 0,1 0 0,1 1 1,-2 44-1,7-61-41,-1 1-11,1-1-1,1 0 1,-1 0 0,2 0 0,3 15 0,-4-21 6,1-1-1,-1 0 1,1 0 0,0 0 0,0 0 0,0 0 0,0 0 0,1 0 0,-1 0 0,1-1-1,0 0 1,-1 1 0,1-1 0,0 0 0,0 0 0,1 0 0,-1-1 0,7 3 0,-2-1 0,0 0 1,0-1 0,0 0 0,0 0 0,1-1 0,-1 0-1,13-1 1,-16 0-4,-1 0 0,1-1 1,-1 0-1,1 0 0,-1 0 0,1 0 0,-1 0 0,1-1 0,-1 0 0,0 0 0,0 0 1,0-1-1,0 1 0,-1-1 0,1 0 0,3-3 0,5-9 3,-1-1-1,0 1 0,-1-2 1,0 1-1,9-27 0,33-96 42,-31 71-152,-3-1 0,-3-1 0,9-102 0,-11-214 1400,-13 1149-208,-1-722-1004,3 60 37,-1-92-116,0 1-1,1-1 0,0 0 0,0 0 0,1 0 1,1 0-1,-1 0 0,6 9 0,-7-15-75,0-1-1,0 1 0,0-1 1,1 0-1,-1 0 1,0 0-1,1 0 0,-1 0 1,1-1-1,0 1 1,-1-1-1,1 1 0,0-1 1,0 0-1,0 0 0,0 0 1,0-1-1,0 1 1,0-1-1,4 1 0,-3-1-254,0 0 0,-1 0 0,1-1 0,0 1 0,0-1 0,-1 0 0,1 1 0,-1-2 0,1 1-1,-1 0 1,1-1 0,-1 1 0,0-1 0,0 0 0,1 0 0,3-5 0,1-1-1206,-2-1 1,1-1 0,5-10-1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27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9828,'0'0'5163,"0"26"-4510,0 309 553,0-243-704,1 126 418,0-207-904,0-1-1,0 1 0,1-1 1,0 0-1,1 1 0,0-1 0,1 0 1,0-1-1,8 15 0,-9-19-14,0-1-1,0 1 0,1-1 1,0 0-1,0 0 1,0 0-1,0 0 0,1 0 1,-1-1-1,1 0 0,0 0 1,0-1-1,0 1 1,1-1-1,-1 0 0,0 0 1,1-1-1,10 2 0,-1-1-106,-1-1 0,1 0 0,0-1 0,-1-1 0,1 0 0,-1-1 0,1 0 0,-1-2 0,0 1 0,0-2 0,0 0 0,-1-1 0,0 0 0,0 0 0,20-15 0,-17 10-871,0-1 0,-1-1 0,-1 0 0,16-17 0,-7-7-4199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27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1 167 9124,'0'0'6947,"232"-98"-6931,-147 73-16,-17 7-320,-20 3-1921,-24 5-2177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28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1 2785,'0'0'9159,"-2"6"-8489,-44 149 534,13-54-626,-84 333 1292,43 12-493,56-249-594,16 374 0,9-509-779,2 0 1,4 0 0,2-2-1,2 0 1,4-1 0,1 0-1,40 70 1,-50-107-296,1-1 0,1 0 0,0-1 0,2 0 0,0-1 0,1-1 0,1-1 0,1 0 0,0-2 0,32 21 0,-46-34-521,4 4-397,-3-1-3565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28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0 11989,'0'0'2474,"12"39"-1693,81 268 1,-47-119-314,-8 2 1,-8 1-1,-9 1 1,-4 253-1,-17-400-427,1 38 46,-3 0 1,-3 0-1,-19 87 0,-52 104 219,62-238-221,-1 1 1,-1-2-1,-2 0 1,-2-1-1,-28 37 1,29-49 30,-2-1 0,0-1 1,-2-1-1,0-1 0,-1-1 1,-36 20-1,-8 7 343,57-40-421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29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8 10661,'0'0'6499,"10"-7"-5902,-16 7-580,0 1 0,-1 0 0,1 1 0,0-1 0,-1 1-1,1 1 1,0-1 0,0 1 0,1 0 0,-1 0-1,1 1 1,-1-1 0,1 1 0,-7 8 0,-4 3-13,1 1 1,-25 35 0,30-38 79,1 1 1,1 1-1,0-1 0,1 1 0,0 0 0,1 1 0,1 0 0,1 0 1,0 0-1,1 0 0,1 0 0,-1 24 0,3-38-76,0 0 0,0 0 0,0-1 1,0 1-1,1 0 0,-1 0 0,1 0 0,-1-1 0,1 1 0,0 0 0,0-1 0,-1 1 0,1 0 1,0-1-1,1 1 0,-1-1 0,0 0 0,0 1 0,1-1 0,-1 0 0,0 0 0,1 1 1,-1-1-1,1-1 0,0 1 0,-1 0 0,1 0 0,0 0 0,-1-1 0,4 1 0,4 1-1,1 0 0,0-1 0,-1 0 0,17-1 0,-15 0 11,-8 0-19,20 1-23,1-1-1,-1-1 1,1-1-1,-1-1 0,0-1 1,0-1-1,25-10 1,3-6-3885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42.1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2989 452 8436,'0'0'4829,"-2"-12"-4146,1-5-375,-5-33 912,4 46-1040,-1 0 0,1 0-1,-1 0 1,1 0-1,-1 1 1,-1-1 0,1 1-1,0 0 1,-8-5-1,3 1 101,-19-18-69,-1 2 0,-1 1 0,0 1 0,-2 2 0,0 0 0,-1 3 0,-1 0 1,-47-14-1,-65-23 89,53 17-203,59 25-98,-1 2 1,0 2-1,0 1 0,-51-3 0,-143 8-4,115 3 3,61-3 19,32-1-17,0 2 0,0 0 0,0 1 0,0 1 0,0 0 0,-36 11-1,-274 124-73,262-105 95,-110 69 0,124-68-5,21-11-15,1 1 0,-38 38 0,-1 0-9,8-10 0,2 3 1,3 2-1,2 3 1,3 3-1,3 1 0,-54 89 1,6 5 2,-43 76-76,128-201 81,2 0-1,0 1 0,2 1 0,2 0 1,1 0-1,-2 47 0,4 108 65,4-134-24,1-40-40,1 0-1,1 0 0,0 0 1,1-1-1,0 0 1,1 1-1,1-1 1,0-1-1,1 1 0,0-1 1,19 23-1,-3-5-3,3-1 0,0-1-1,45 37 1,-32-35 9,2-1-1,1-2 1,88 43-1,148 40 69,-39-49-69,-104-31 13,273 45 100,-223-47-39,-133-23-81,0-2 0,60-3 0,57 3 28,89 3-13,-207-7-11,-16-3 8,0-1-1,-1-2 0,0-1 0,47-16 1,11-2 5,-63 17-16,0-2 0,-1 0 0,50-27 0,73-54-43,-128 77 34,11-10-41,-1-1 0,-2-2 0,0-1-1,-2-1 1,-2-1 0,33-46 0,-22 16 19,-3-2 1,31-73 0,-50 100 46,4-9-10,-1 0 0,-3-1 0,-1-1 1,-3 0-1,-2-1 0,-1 0 0,-3-1 0,0-58 0,-6-159 594,-1 252-590,0 1-1,-1 0 1,0-1 0,-1 1 0,0 0 0,-9-21-1,-39-71 47,29 64-47,-54-92 252,18 33-11,27 47 59,-3 1 1,-58-69 0,-93-80-162,185 200-146,-70-80 62,45 48 44,-44-41 1,55 60 70,0 0 0,-1 1-1,-1 1 1,0 0 0,0 1 0,-1 1-1,-27-11 1,28 17-557,1 0 0,-1 2 1,0 0-1,0 1 0,-27 3 0,5-1-1620,-30 3-2680,-10 11-4102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43.4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0 175 1393,'0'0'8286,"13"-26"-3929,-8 12-3806,1 0 1,1 1 0,11-18-1,30-41-351,-48 72-224,0 0-1,0 0 1,0-1-1,0 1 1,1 0-1,-1 0 1,0-1-1,0 1 1,0 0-1,0 0 1,0-1-1,1 1 1,-1 0-1,0 0 1,0 0-1,1 0 1,-1-1-1,0 1 1,0 0-1,0 0 1,1 0-1,-1 0 1,0 0 0,1 0-1,-1 0 1,0 0-1,0-1 1,1 1-1,-1 0 1,0 0-1,0 0 1,1 0-1,-1 1 1,0-1-1,1 0 1,-1 0-1,0 0 1,0 0-1,1 0 1,-1 0-1,0 0 1,0 0-1,1 0 1,-1 1-1,0-1 1,0 0-1,0 0 1,1 0-1,-1 1 1,0-1-1,0 0 1,0 0-1,0 0 1,1 1-1,-1-1 1,0 0-1,0 0 1,0 1-1,0-1 1,0 0 0,0 0-1,0 1 1,0-1-1,0 0 1,0 1-1,0-1 1,0 0-1,0 1 1,7 22 240,-7-20-317,2 3 208,-1 1-1,1-1 1,0 0-1,0 0 1,1 1-1,-1-1 1,2-1 0,-1 1-1,0 0 1,1-1-1,0 0 1,1 0-1,-1 0 1,1 0-1,9 7 1,6-6 408,-7-5-4711,-10-1 2285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44.7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5875 247 1457,'0'0'17877,"-7"-2"-17386,-28-13-294,-55-35 0,-11-6 65,55 35-259,0 1 0,-2 2 0,0 3 0,-1 1 0,0 3 0,-1 2 0,-80-5 0,-264 13 12,208 2 2,-260 31-7,126-3-4,316-29-6,-337 32-31,301-25 26,0 3-1,0 0 1,1 3-1,0 1 1,1 2 0,-47 27-1,-225 163-164,200-127 162,-4-5-1,-126 61 1,-82 32 32,35-20-7,-12-23 9,133-57-21,83-35 45,-2-4 0,-1-4 0,-1-3 0,0-4-1,-142 9 1,-208 21 153,400-42-174,-72 20 1,103-23-8,-1 1 0,0 0 0,1 0 0,-1 0 0,1 1 0,-7 5 0,13-8 40,-24-1-19775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45.8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247 37 7619,'0'0'6123,"1"-6"-5349,4-18-112,-3 18 3067,-19 21-3691,-5 0 0,-1 2-16,0-2 0,-31 16 0,53-30-23,0-1-7,0 0 0,1 0 0,-1 1 0,0-1 0,1 0 0,-1 0 0,1 1 0,-1-1-1,1 1 1,-1-1 0,0 0 0,1 1 0,-1-1 0,1 1 0,0-1 0,-1 1 0,1-1 0,-1 1 0,1 0 0,0-1-1,0 1 1,-1-1 0,1 1 0,0 0 0,0-1 0,-1 2 0,1-1 5,-4 22-106,-5 5 117,-2-1 0,-21 43 0,0-18 24,29-50-27,2-2-11,0 1 1,1-1-1,-1 1 0,0-1 0,1 1 1,-1-1-1,0 1 0,1 0 0,-1-1 0,1 1 1,-1 0-1,1 0 0,-1-1 0,1 1 0,0 0 1,-1 0-1,1-1 0,0 1 0,-1 0 1,1 0-1,0 0 0,0 0 0,0 0 0,0-1 1,0 1-1,0 0 0,0 0 0,0 0 0,1 1 1,4 30-259,0-24 257,-1-1-1,1 0 1,1 0 0,-1 0 0,1-1 0,1 0 0,12 10-1,2-1-6,34 20 0,53 18 38,19 10 3,-113-53-22,-13-9 12,1 1 1,0 0-1,0-1 1,0 0-1,0 0 1,0 1-1,0-1 1,0 0-1,1 0 1,-1-1-1,0 1 1,4 0-1,-5-1 234,-14-3-3583,-18-12-1033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30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0 399 9380,'0'0'2071,"10"-29"-1615,31-96-301,-25 77-95,2 2 1,3 0 0,26-45-1,-47 91-66,10-13 395,-10 13-349,1 0 0,-1 1 0,1-1 0,-1 1-1,1-1 1,-1 1 0,0-1 0,1 1 0,-1-1 0,0 1 0,1 0 0,-1-1-1,0 1 1,0-1 0,1 1 0,-1 0 0,0-1 0,0 1 0,0 0 0,0-1-1,0 1 1,0 0 0,0-1 0,0 1 0,0 0 0,-1 0 0,12 446 2461,-12-290-1942,0-96-438,-1-30-127,2-1 0,1 1 0,1-1 0,10 47-1,3-43-574,-5-13-4587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54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844 268 8260,'0'0'10519,"-6"0"-9982,-40 0-508,-90 13 1,109-8-70,0 1-1,1 2 0,0 0 0,-43 21 0,30-7 29,1 2 0,1 1 0,1 2 0,1 1-1,2 2 1,1 2 0,1 0 0,2 2 0,1 1-1,2 2 1,1 0 0,2 2 0,-22 51 0,40-77 3,1 1 1,0 0 0,1 0 0,0 0 0,1 0-1,0 1 1,2-1 0,0 21 0,0-25-9,0-6 14,1 1-1,-1 0 1,1-1 0,-1 1 0,1-1-1,1 1 1,-1-1 0,1 0 0,-1 1-1,1-1 1,0 0 0,1 0 0,-1 0-1,1 0 1,0-1 0,4 5 0,-1-2 1,-1-2 0,1 1 1,1 0-1,-1-1 1,1-1-1,0 1 0,0-1 1,0 0-1,9 3 1,3-2-5,-1 0-1,1-1 1,0-1 0,0 0 0,0-2 0,0 0 0,31-4 0,-38 1-6,0-1 1,0 1-1,0-2 1,0 0-1,0 0 1,-1-1-1,0-1 0,0 0 1,-1 0-1,0-1 1,0 0-1,-1-1 1,14-17-1,0 0-63,-2-2 0,-1-1 0,29-58 0,-30 47-132,-2 0-1,-2-2 1,-2 0-1,-1 0 1,10-77-1,-12 13-274,-3-125 0,-6 221 496,-1 1-1,0-1 0,-1 0 0,0 1 0,-1-1 0,0 1 1,0-1-1,-1 1 0,0 0 0,-1 0 0,0 0 0,0 0 1,-1 1-1,0 0 0,-11-14 0,16 21 71,-1-1 0,0 1 0,0-1 0,0 1 0,0 0 0,0 0 0,0 0 0,0 0 0,-1 0 1,1 0-1,0 0 0,-1 0 0,1 0 0,0 0 0,-1 1 0,1-1 0,-1 0 0,0 1 0,1-1 0,-1 1 0,1 0 0,-1 0 0,-1-1 0,-2 27 146,-4 371-270,10-267 272,-1-93-142,3 73 120,-2-99-202,0 0-1,1-1 1,1 1-1,0-1 0,0 0 1,1 0-1,9 18 1,-10-24-43,0-1 0,0 1 0,1 0 0,-1-1 0,1 1 0,-1-1 0,1 0 0,0 0 0,0-1 0,1 1 0,-1-1 0,0 0 0,1 0 0,7 2 0,-8-3-163,-1 0-1,1 0 1,0 0-1,-1-1 1,1 1-1,0-1 0,0 0 1,0 0-1,0-1 1,-1 1-1,1-1 1,0 0-1,0 0 1,-1 0-1,1 0 1,-1 0-1,1-1 0,-1 0 1,5-2-1,-3-1-482,-1 0-1,1 0 1,-1 0 0,0 0-1,-1-1 1,7-11-1,20-46-8509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54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546 4 4882,'0'0'12526,"-16"0"-12169,1-1-332,5-1-19,0 2 0,0-1 0,-1 1 0,1 1 0,0 0 1,0 1-1,1-1 0,-1 2 0,-12 3 0,3 4 44,1 0-1,0 0 1,0 2 0,1 0 0,0 1 0,1 1-1,1 0 1,-18 21 0,31-32-46,0 0 1,-1 0-1,2 0 0,-1 0 1,0 0-1,0 1 0,1-1 1,0 1-1,0-1 0,0 1 1,0-1-1,0 1 0,1-1 1,-1 1-1,1 0 0,0-1 1,0 1-1,0 0 0,1-1 1,-1 1-1,1-1 0,0 1 1,0-1-1,0 1 0,1-1 1,-1 1-1,1-1 0,0 0 1,0 0-1,0 0 0,0 0 0,0 0 1,1 0-1,-1-1 0,1 1 1,3 2-1,19 8-19,1-2 1,0 0-1,1-2 0,0 0 0,1-2 1,43 5-1,-31-5-5,-1 2 0,50 18 0,-86-27 20,-1 1 0,0 0-1,0 0 1,0 0-1,1 0 1,-1 0-1,0 0 1,-1 1 0,1-1-1,0 1 1,0-1-1,0 1 1,-1 0-1,1 0 1,-1 0 0,0 0-1,1 0 1,0 2-1,-1 1 12,0 1 0,0-1 0,0 0-1,-1 1 1,0-1 0,0 1 0,-2 5-1,2-11-8,-1 8 66,-1 0-1,0 0 0,0-1 0,-1 1 0,0-1 1,-1 0-1,1 1 0,-1-2 0,-1 1 0,1 0 1,-1-1-1,0 0 0,-1 0 0,0 0 0,1-1 1,-2 0-1,-8 6 0,-2 1-20,-1 0 1,0-2-1,-1 0 1,0-1-1,-34 11 0,21-11-250,0-2 0,-1-1 0,-39 2 0,-99-4-3994,135-4 2678,-43 0-4268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54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87 9957,'0'0'3535,"45"0"-3047,316 0 907,-168-1-671,232-31 1,-289 8-595,47-5-3312,-172 28-559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55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479 390 7363,'0'0'6782,"-40"-9"-6315,-124-24-184,155 31-235,1 0 1,-1 1-1,0 0 1,1 0 0,-1 1-1,0 0 1,1 1-1,-1 0 1,0 0-1,1 1 1,-14 4-1,16-3 35,0 1-1,-1 0 0,1 0 0,1 1 0,-1 0 1,1 0-1,0 0 0,-9 12 0,6-8-4,-2 3-23,1 0 0,0 1 0,0 0 0,1 1 0,1 0 0,0 0 0,1 1 0,1 0 0,0 0 0,1 0 0,1 0 0,0 1 0,1 0 0,1-1 0,0 1 0,1 0 0,2 20 0,-1-33-54,0 0 0,0 0-1,0 0 1,1 0-1,-1 0 1,0-1 0,1 1-1,0 0 1,0-1 0,0 1-1,0-1 1,0 0-1,0 0 1,1 0 0,-1 0-1,1 0 1,-1 0 0,1 0-1,0-1 1,0 1-1,-1-1 1,1 0 0,0 0-1,0 0 1,0 0 0,1-1-1,4 1 1,11 2 3,-1-2 0,1 0 0,28-3 0,-33 1-3,-2 0-7,1-1-1,-1-1 1,1 0 0,-1 0-1,0-2 1,0 1 0,-1-1 0,1-1-1,-1 0 1,0-1 0,-1 0-1,0 0 1,12-12 0,3-4-36,-1-2 0,-2 0 0,36-51 0,-42 51-28,0 0 1,-1-1-1,-2-1 0,-1 0 1,-1-1-1,-1 0 1,-2 0-1,0-1 0,-2-1 1,4-51-1,-9-71 73,-1 152 44,0-1 0,0 0 0,0 0 0,0 0 0,0 0-1,0 0 1,0 0 0,0 0 0,-1 0 0,1 0 0,0 0 0,-1 1 0,1-1 0,-1 0 0,1 0 0,-1 0 0,1 1 0,-1-1 0,1 0 0,-1 0 0,-1 0 0,1 1-23,1 0-1,-1 0 1,0 0 0,0 0 0,1 1 0,-1-1 0,0 0-1,1 1 1,-1-1 0,0 0 0,1 1 0,-1-1 0,0 1-1,1-1 1,-1 1 0,1-1 0,-1 1 0,1-1 0,-1 1 0,1 0-1,-1-1 1,1 1 0,0-1 0,-1 1 0,1 0 0,0 0-1,0-1 1,-1 1 0,1 0 0,0 0 0,0-1 0,0 1-1,0 1 1,-10 32-31,1 2-1,1-1 0,-4 72 0,7 117-16,5-184 23,0-34-24,0-1 0,0 0-1,0 1 1,1-1 0,0 1-1,0-1 1,0 0 0,1 1-1,0-1 1,0 0-1,4 7 1,-4-10-35,0 1 1,1-1-1,-1 1 0,1-1 0,-1 0 0,1 0 0,0 0 1,0 0-1,0 0 0,0 0 0,0-1 0,0 0 1,0 0-1,1 0 0,-1 0 0,0 0 0,1 0 0,5-1 1,-2 1-465,0 0 0,0-1 0,-1 0 1,1 0-1,0 0 0,0-1 1,0 0-1,0-1 0,0 1 0,-1-1 1,1-1-1,9-4 0,-8 1-1111,0 0 0,0-1 1,-1 1-1,7-10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55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10725,'0'0'5493,"-6"46"-5181,-21 156 216,12-108-163,7-48 60,2 0-1,0 57 1,5-74-325,0-24-93,0 0 1,1 0-1,-1 0 0,1 0 0,0 0 1,0 0-1,1 0 0,0 0 0,0 0 1,0-1-1,0 1 0,1 0 1,0 0-1,0-1 0,0 1 0,5 8 1,-1-8-50,1 1 1,-1-1-1,1 0 1,0-1-1,0 1 1,0-1-1,1-1 1,0 0-1,-1 0 1,1 0 0,14 2-1,1-1-452,1-1 0,45 0 0,-65-3 88,1 0 0,0 0-1,0 0 1,0-1 0,-1 0-1,6-1 1,-7 0-209,0 1-1,0-1 0,0 0 1,0 0-1,0 0 0,-1-1 1,5-4-1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56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1 917 13798,'0'0'1265,"224"0"-785,-119-3-352,-1-22-128,0-4-832,-16-7-2018,-19-4-5345</inkml:trace>
  <inkml:trace contextRef="#ctx0" brushRef="#br0" timeOffset="1">1252 1 14086,'0'0'1249,"229"14"-1249,-177-14-272,-8 0-1361,-20 0-2193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56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0 845 13014,'0'0'2241,"249"33"-2241,-169-30-1441,-12-3-3201</inkml:trace>
  <inkml:trace contextRef="#ctx0" brushRef="#br0" timeOffset="1">1492 1 12454,'0'0'4450,"20"252"-3714,-16-151-320,0 8-368,0-5 0,0-21-48,-4-21-560,0-30-1473,0-25-928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56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8676,'0'0'4658,"35"36"-3313,116 118-398,-127-131-663,-2 1 0,0 1 0,31 49 0,-43-59-102,-1 2 0,-1-1-1,-1 1 1,-1 0 0,0 1-1,-1-1 1,5 36 0,-6-21 81,-2 0 0,-1 0 0,-6 55-1,2-68-213,-1-1-1,0 0 1,-2 0-1,0 0 0,-1-1 1,-1 1-1,-1-2 1,0 1-1,-1-1 0,-1-1 1,0 0-1,-1-1 0,-1 0 1,-15 14-1,22-23-59,-1 0-1,0 0 1,0-1-1,0 0 1,0 0 0,-1-1-1,-10 4 1,16-6-169,-1 0 1,1 0 0,0-1-1,0 1 1,-1-1-1,1 1 1,0-1-1,-1 0 1,1 0 0,-1 0-1,1 0 1,0 0-1,-1-1 1,1 1 0,0-1-1,0 1 1,-1-1-1,1 0 1,0 0-1,0 0 1,0 0 0,0 0-1,0 0 1,0-1-1,0 1 1,0-1 0,1 0-1,-1 1 1,0-1-1,-1-2 1,-11-38-6429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57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439 1 1185,'0'0'16570,"-32"42"-16167,0-1-284,-20 25 208,4 2-1,-48 87 1,61-88 134,-51 135 0,73-162-327,1 1 1,3 0 0,1 1-1,-5 79 1,12-97-176,0-10-113,1 0 1,0 0-1,3 17 1,-2-27 78,-1 0 0,2-1 0,-1 1-1,0 0 1,1 0 0,0 0 0,-1-1 0,2 1 0,-1-1 0,0 1 0,1-1-1,-1 0 1,1 0 0,6 5 0,-3-3-206,1-1-1,0 1 0,0-1 1,1-1-1,-1 1 1,1-1-1,0 0 1,0-1-1,9 2 1,3-1-1308,0 0 0,34-1 0,18-2-4168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57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1 7587,'0'0'1543,"-35"19"-692,-114 63-179,133-73-602,1 1-1,-1 1 1,-15 14 0,25-19 62,0 0 0,1 1 0,0 0 0,-8 13 0,11-15-23,0-2-110,0 0 0,0 0 0,0 0 0,0 0 0,1 1 0,0-1-1,-1 0 1,1 1 0,1-1 0,-1 1 0,0-1 0,1 1 0,0 0 0,-1-1-1,2 1 1,-1-1 0,0 1 0,1-1 0,-1 1 0,1 0 0,0-1 0,0 0-1,1 1 1,-1-1 0,1 0 0,-1 0 0,1 0 0,0 0 0,0 0 0,0 0-1,1 0 1,-1 0 0,1-1 0,0 0 0,-1 1 0,1-1 0,0 0 0,0 0-1,0-1 1,1 1 0,-1 0 0,0-1 0,1 0 0,4 1 0,62 15-277,-51-14 225,1 1 0,-1 1-1,0 1 1,28 13 0,-42-17 70,-1 1-1,1 0 0,-1-1 1,0 2-1,0-1 1,0 1-1,0-1 1,0 1-1,-1 0 1,0 0-1,0 1 1,0-1-1,0 1 1,-1-1-1,1 1 0,-1 0 1,0 0-1,-1 0 1,1 0-1,-1 0 1,1 10-1,1 12 1100,-2 45 1,-2-62-874,0 0 1,0 1 0,-1-1 0,0 0 0,-1 0 0,0 0 0,-7 14 0,1-7 18,-1-1 1,-1 0 0,0-1 0,-1 0 0,-1-1 0,-27 24 0,31-30-420,0-1-1,-1 0 1,0-1 0,0 0-1,0 0 1,0-1-1,-1-1 1,0 0 0,0 0-1,-1-1 1,1 0-1,-18 1 1,-5-3-3941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31.1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0 988 6995,'0'0'5712,"28"-18"-5520,92-62 3,-110 72-181,-1 0 0,1 0 0,-1-1 0,-1 0 1,1-1-1,-2 0 0,1 0 0,-1-1 0,-1 1 0,6-15 0,-4 10 10,6-15-21,-1 0 0,-2-1 1,-1-1-1,-1 0 0,-2 0 1,6-58-1,-7-7-309,-7-96-1,0 179 309,0 1 0,0-1 0,-1 1 0,-1-1 0,-1 1 0,1 0 0,-2 0 0,0 0 0,-1 0 0,0 1 0,-10-14 0,16 24 5,-1 1 0,0 0 0,0-1 0,-1 1-1,1 0 1,0 0 0,0-1 0,0 1 0,-1 0 0,1 0-1,-1 0 1,1 1 0,-1-1 0,1 0 0,-1 1 0,-1-2 0,2 2 7,0 1 0,0-1 0,0 0 0,1 0 0,-1 0 0,0 0 0,0 0 0,0 1 0,0-1 0,1 0 0,-1 1 0,0-1 0,0 1 0,1-1 0,-1 1 0,0-1 0,0 1 0,1-1 0,-1 1 0,1 0 1,-1-1-1,0 2 0,-2 4 31,-1 0 1,1 0-1,1 0 0,-1 0 1,1 0-1,-2 11 1,-7 44 371,3 0 0,3 0 1,4 103-1,1-99 75,1-33-328,1-1 0,2 1-1,1-1 1,1 0 0,1-1 0,2 1 0,2-1 0,0-1-1,2 0 1,1-1 0,34 50 0,-42-69-153,1 0-1,0-1 0,0 0 1,14 11-1,-18-16-10,1-1-1,0 1 1,0-1-1,0 0 1,0 0-1,0 0 1,0-1-1,0 0 1,0 1-1,1-1 1,-1-1-1,1 1 1,6-1-1,-9 0-2,1 0-1,0-1 1,0 0-1,-1 0 1,1 0-1,0 0 1,-1 0-1,1 0 1,-1-1-1,1 1 1,-1-1-1,0 0 1,0 1-1,0-1 1,0 0 0,0-1-1,0 1 1,0 0-1,-1 0 1,3-4-1,5-9-24,-1 0 0,8-20 1,-5 11-49,3-7-111,-8 16-44,1 0 1,0 1-1,1 0 0,0 0 1,1 1-1,1 0 0,20-22 0,-29 34 223,0 0 1,1 0-1,-1 1 0,0-1 0,0 0 0,0 1 0,1-1 0,-1 0 0,0 1 1,1 0-1,-1-1 0,1 1 0,-1 0 0,0-1 0,1 1 0,-1 0 0,1 0 1,-1 0-1,0 1 0,1-1 0,-1 0 0,1 0 0,-1 1 0,0-1 0,1 1 1,-1-1-1,0 1 0,1 0 0,-1-1 0,0 1 0,0 0 0,0 0 0,0 0 1,0 0-1,0 0 0,1 1 0,4 5 37,0 0-1,-1 1 1,0 0-1,6 13 1,-3-6 42,15 27 286,-4-7 248,37 53 0,-50-80-557,0 0 0,1 0 0,0-1 0,0 0 0,0 0 0,1 0 0,1-1-1,-1-1 1,1 1 0,0-1 0,14 5 0,-14-7-84,0-1 0,0-1-1,0 0 1,1 0 0,17-1-1,-13 0-292,-13 0 172,0 0-1,1 0 0,-1 1 0,0-1 0,1 0 0,-1 0 0,0-1 0,0 1 1,1 0-1,-1 0 0,0-1 0,1 1 0,-1 0 0,0-1 0,0 1 0,0-1 1,1 0-1,-1 1 0,0-1 0,0 0 0,0 0 0,0 0 0,0 0 0,0 0 1,-1 0-1,1 0 0,0 0 0,0 0 0,-1 0 0,1 0 0,0 0 0,-1 0 1,1-3-1,4-25-6355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58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1 377 3121,'12'-39'2311,"45"-127"-1898,-50 147-483,1 0 0,1 0 0,16-24 0,-17 33-379,0-1 0,1 1 1,18-15-1,-26 23 638,1 1 1,-1 0 0,0 0-1,1-1 1,-1 1-1,1 0 1,-1 0-1,1 1 1,0-1 0,-1 0-1,1 0 1,0 1-1,0-1 1,-1 1 0,1 0-1,0-1 1,2 1-1,-2 0-43,-1 1 0,0-1 0,0 0 0,0 1 0,0-1-1,0 1 1,0-1 0,0 1 0,0 0 0,-1 0 0,1-1-1,0 1 1,0 0 0,0 0 0,-1 0 0,1 0 0,0-1-1,-1 1 1,1 0 0,0 2 0,2 7 420,0-1-1,0 1 1,-1 0 0,-1-1 0,1 12-1,0-9-552,3 52 1257,7 44 82,-10-95-1277,1 1 0,0-1-1,1 0 1,1 0 0,9 20-1,-13-32-73,0 0-1,-1 0 0,1 0 0,0 0 0,0 0 1,0 0-1,0 0 0,0 0 0,0 0 0,0 0 1,0-1-1,1 1 0,-1 0 0,0-1 0,0 1 1,0-1-1,1 1 0,-1-1 0,0 0 0,1 1 1,-1-1-1,0 0 0,1 0 0,-1 0 0,0 0 1,1 0-1,-1 0 0,0-1 0,1 1 0,-1 0 1,0-1-1,1 1 0,-1-1 0,0 1 0,0-1 0,0 1 1,3-3-1,2 0-21,-1-1-1,1 0 1,-1 0 0,0 0-1,0-1 1,6-7 0,66-87-663,-49 60-424,1 1 1,2 1-1,62-55 1,-90 89 1102,1-1 1,-1 2 0,1-1 0,0 0 0,0 1-1,0-1 1,0 1 0,0 0 0,0 1 0,1-1-1,-1 1 1,1 0 0,8-1 0,-13 7 577,0 41 898,-2-12-834,3 0 0,0 1-1,12 61 1,-13-94-641,0-1 1,1 0-1,-1 0 0,0 1 0,1-1 0,-1 0 0,1 0 0,-1 0 0,1 0 0,-1 0 1,1 0-1,0 0 0,0 0 0,-1 0 0,1 0 0,0 0 0,0 0 0,0 0 0,0-1 1,0 1-1,0 0 0,0-1 0,0 1 0,1-1 0,-1 1 0,1 0 0,1-1-43,-1 0 0,0 0 0,0-1 0,0 1 0,0 0 0,0-1 0,0 0 0,1 1 0,-1-1 0,0 0 0,-1 0 0,1 0 0,3-2 0,6-5-190,-1 0-1,0-1 1,14-17 0,-9 9 4,-4 5-340,0 0 1,24-21-1,-30 30 491,-1 0 0,1 0 0,-1 1 0,1-1 0,0 1 1,0 0-1,0 0 0,0 1 0,1-1 0,-1 1 0,0 0 0,0 1 0,7-1 0,4 1 131,49 3 1005,-59-2-935,-1 1 1,0-1-1,1 1 0,-1 0 0,0 0 0,0 1 0,0-1 0,0 1 0,7 6 1,4 4 120,-1 0 0,0 1 1,-2 0-1,1 1 0,-2 1 1,0 0-1,-1 0 1,-1 1-1,11 23 0,-19-29-2187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58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7443,'0'0'13142,"80"0"-13158,-40-7 0,9-4-16,-1 4-160,-8-4-1937,-8 4-1184,-20 7-3890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58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390 1 11013,'0'0'5787,"-35"22"-5513,-114 75-191,130-85-37,-1 2-1,2 0 0,0 1 1,1 0-1,0 2 0,1 0 1,-18 26-1,28-37-35,1 0-1,1 1 1,-1 0 0,1 0 0,1 1-1,-1-1 1,1 1 0,0-1-1,1 1 1,0 0 0,0 0 0,1 0-1,-1 13 1,2-19-14,0-1 1,0 0-1,1 0 0,-1 0 0,1 1 0,-1-1 1,1 0-1,0 0 0,-1 0 0,1 0 1,0 0-1,0 0 0,-1 0 0,1 0 1,0 0-1,0 0 0,0-1 0,0 1 0,0 0 1,1-1-1,1 2 0,29 12-55,-22-11 36,49 18-18,-35-14-6,-1 1 0,0 1 0,38 22 0,-56-28 86,0 0 0,0 0-1,0 1 1,-1 0 0,1 0-1,-1 0 1,0 1 0,0-1 0,-1 1-1,1 0 1,-1 0 0,0 0-1,-1 1 1,1-1 0,-1 0-1,0 1 1,0 0 0,0 0 0,-1-1-1,1 10 1,-1-4 76,-1 0 0,0 1-1,0-1 1,-3 11 0,3-18-113,-2 0 0,1 0 0,0 0 0,-1 0-1,1 0 1,-1-1 0,0 1 0,-1 0 0,1-1 0,0 0 0,-1 1-1,0-1 1,-4 4 0,-5 3-494,0 0 0,-1 0 1,-22 11-1,27-17-631,1-1 1,-1 1 0,1-2-1,-17 5 1,-13-5-7653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3:59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1 10805,'0'0'3233,"32"209"-960,-32-115-928,0 21-529,0 15-271,-32 11-545,-24 3 48,-13-3-48,-7-11 0,0-29-1377,4-29-752,4-32-2193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01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51 10853,'0'0'8852,"3"0"-8788,225 20 5,-92-4-42,-39-5 37,-96-11-37,-1 0-25,-1 1-1,1 0 1,0-1 0,-1 1 0,1-1-1,-1 0 1,1 1 0,0-1 0,-1 1-1,1-1 1,-1 1 0,1-1 0,-1 0-1,1 0 1,-1 1 0,0-1 0,1 0-1,-1 0 1,1 1 0,-1-1 0,0 0-1,1 0 1,-1 0 0,1 0 0,-1 0-1,0 0 1,1 0 0,-2 0 0,-27-1 72,20 1-63,-13 0-44,-35 1-21,0-3 0,-97-15 0,132 13 53,-8-2-2,-37-13-1,66 19 4,1 0-1,0 0 0,-1 0 1,1 0-1,0 0 1,0 0-1,-1 0 1,1-1-1,0 1 1,-1 0-1,1 0 0,0 0 1,0 0-1,-1-1 1,1 1-1,0 0 1,0 0-1,0-1 0,-1 1 1,1 0-1,0 0 1,0-1-1,0 1 1,0 0-1,0 0 1,0-1-1,-1 1 0,1 0 1,0-1-1,0 1 1,0 0-1,0-1 1,0 1-1,0 0 1,0 0-1,0-1 0,0 1 1,0 0-1,0-1 1,1 1-1,-1-5-13,8 5-184,518 0 310,-549-2-132,-1 0 0,-36-10 0,-11-1-138,-241-2-280,312 15 521,8 0-307,496 0 82,-503 0 145,-12 9-147,-6 0 176,-1 0-1,0-1 1,0-1 0,0 0 0,-1-2 0,-33 6 0,6-5-2317,-81-1 1,114-5-1219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4.1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645 719 7267,'0'0'8108,"0"-14"-8001,0-43-41,0 55-38,0 1 0,0-1 0,0 0 0,-1 0 0,1 1 0,0-1 0,-1 0 0,1 1 0,-1-1 0,0 0 0,1 1 0,-1-1 0,0 1 0,0-1 0,0 1 0,0-1 0,0 1 0,0 0 0,-1 0 0,1-1 0,0 1 0,-3-1 0,0 0 33,0 0-1,0 0 1,0 0-1,-1 1 1,1-1-1,-5 0 1,-1 0-8,-24-5-20,-1 2 0,1 0-1,-1 3 1,-49 2 0,49 0-32,20 0-4,0 1 0,0 0 0,0 1 0,0 1 0,0 0 0,1 1 0,-1 0 0,1 2 0,0-1-1,-23 14 1,27-12-2,0 0 0,1 1 0,-1 0 0,2 0 0,-1 1 0,1 0 0,0 0 0,1 1 0,0 0 0,1 1 0,0-1 0,0 1 0,-6 20 0,6-12-6,0 0-1,2 0 1,1 0-1,0 1 1,1 0-1,1-1 1,1 1 0,1 0-1,4 26 1,-4-43 9,0 0 0,0 1-1,0-1 1,1 0 0,-1 1 0,1-1 0,0 0 0,0 0 0,0-1 0,0 1 0,1 0 0,-1-1 0,1 1 0,-1-1 0,1 0 0,0 0 0,0 0 0,0 0 0,0 0 0,0-1 0,1 1 0,-1-1 0,0 0 0,6 1 0,6 1-17,0 0 0,0-1 1,0-1-1,19 0 1,-23-2-36,0 0 0,-1-1 1,1 0-1,-1-1 1,1 0-1,-1-1 1,0 0-1,0 0 1,-1-1-1,1-1 0,-1 1 1,0-1-1,-1-1 1,1 0-1,-1 0 1,13-15-1,-3 1-158,0-2 0,-2 0 0,0 0 0,-1-2 0,15-37 0,-19 35 64,-1-1 0,-1-1 1,-2 0-1,-1 0 0,4-45 0,-4-151-185,-6 160 131,0 37 137,-5-102-581,4 116 592,-1 0-1,-1 0 1,0 1-1,-1-1 1,-1 1-1,0 0 1,-7-13-1,1 12 294,11 14-222,0 0 0,0 0 0,0 0 0,-1 0 0,1 0-1,0 0 1,0 0 0,0-1 0,0 1 0,-1 0-1,1 0 1,0 0 0,0 0 0,0 0 0,0 0 0,-1 0-1,1 0 1,0 0 0,0 1 0,0-1 0,0 0-1,-1 0 1,1 0 0,0 0 0,0 0 0,0 0-1,0 0 1,-1 0 0,1 0 0,0 0 0,0 1 0,0-1-1,0 0 1,0 0 0,0 0 0,0 0 0,-1 0-1,1 1 1,0-1 0,0 0 0,0 0 0,0 0 0,0 1-1,-4 32 464,4 88-50,2 200 1157,1-269-1337,3 0-1,12 56 0,-12-84-244,0 0 0,2 0 1,1-1-1,0-1 0,2 1 0,20 31 1,-28-50-134,0 1 1,0-1-1,1 0 0,-1 0 1,1 0-1,0-1 1,0 1-1,1-1 1,-1 0-1,1 0 0,-1 0 1,10 3-1,-8-4-575,0 0 0,0-1 0,1 0 1,-1 0-1,1 0 0,6-1 0,20 0-6138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4.5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8420,'0'0'7939,"92"194"-7474,-52-143-449,0-4 64,8-11-64,0-7-32,1-11-16,-1-7-769,-8-11-1039,-4 0-2002,-16-11-4162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4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919 1 12566,'0'0'5810,"-268"205"-5794,155-132 80,-7-8 17,4-18-113,19-15-513,13-3-1216,24-7-800,24-8-2833,12 0-3106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5.2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1 149 7668,'0'0'4041,"45"0"-3198,310-1 1022,-284-2-1488,124-21 0,63-33-198,-134 28-173,-95 23-311,78-16 552,-38 16-5247,-63 6-208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5.8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557 297 7732,'0'0'6816,"-6"0"-6560,-29-1 76,14 0-206,1 1-1,-1 0 1,0 1-1,1 2 1,-1 0 0,1 1-1,-24 8 1,24-2-54,0 0 1,1 1 0,0 2 0,1 0 0,0 1-1,-22 22 1,18-14-22,2 1 0,0 0-1,2 2 1,-19 32 0,28-39-35,0 0-1,2 1 1,0 0 0,1 0 0,1 0 0,0 1-1,2-1 1,0 1 0,2 0 0,0 0 0,1 0-1,4 33 1,-3-48-12,0 0 0,1 0 0,-1 0 0,1 0 0,0 0-1,0 0 1,1-1 0,-1 1 0,1-1 0,0 1 0,0-1 0,1 0-1,-1 0 1,1 0 0,0-1 0,0 1 0,0-1 0,1 0 0,-1 0 0,1-1-1,6 4 1,-1-2-32,1 0 0,0 0 0,0-1 0,0 0 0,0-1-1,1-1 1,-1 0 0,23 0 0,-30-2 6,1 1 0,-1-1 1,0 0-1,1 0 0,-1-1 0,0 1 0,0-1 0,0 0 1,0 0-1,0 0 0,0-1 0,-1 1 0,1-1 0,-1 0 0,1 0 1,4-6-1,3-5-117,-1-1-1,18-30 1,-21 32 29,17-33-648,-3 0 0,-1-1 1,-3-1-1,21-91 0,16-208-2182,-43 263 3071,-9 67 428,1-1 0,0 1 0,8-21 0,-10 36 538,-3 238 1590,4-117-1762,-13 363 1263,10-297-2191,0-184-67,1 0 0,0 0 1,0 0-1,0 0 0,1 0 0,-1 0 1,0 0-1,0 0 0,0 0 0,1 0 1,-1 0-1,0 0 0,1 0 1,-1-1-1,1 1 0,-1 0 0,1 0 1,0 0-1,-1 0 0,1-1 0,0 1 1,-1 0-1,1-1 0,0 1 0,0 0 1,0-1-1,0 1 0,-1-1 1,1 0-1,0 1 0,2 0 0,-1-1-288,0 0 0,1 0-1,-1 0 1,0 0-1,1 0 1,-1 0 0,0-1-1,1 1 1,-1-1 0,0 1-1,0-1 1,1 0 0,1-1-1,25-22-6436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31.4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0 133 5042,'0'0'13623,"165"-54"-13479,-112 35-96,-6-1-48,-3 6 0,-10-3-48,-12 9-417,-1 8-1648,-8 0-704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6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314 1 9492,'0'0'5107,"-23"44"-4246,-10 18-556,-103 204 954,53-69 289,74-169-1437,1-1-1,2 2 0,0-1 0,2 0 0,-1 44 0,5-69-106,0 1 0,0-1 1,0 1-1,0-1 0,1 0 1,-1 1-1,1-1 1,0 1-1,0-1 0,0 0 1,0 1-1,0-1 0,1 0 1,0 0-1,0 0 0,0 0 1,0 0-1,0-1 0,0 1 1,1 0-1,-1-1 0,1 0 1,-1 0-1,1 1 0,0-2 1,0 1-1,0 0 0,0-1 1,1 1-1,-1-1 0,7 2 1,7 3 0,0-1 0,0 0 0,1-2 1,0 0-1,20 1 0,91-5-269,-117 0 49,0-1-1,0 0 0,0-1 0,0 0 0,0-1 1,21-10-1,-25 11-386,-1-1 0,-1 0 0,1 0 0,0-1 0,-1 0 0,0 0 0,0-1 0,-1 1 0,1-1 0,-1 0 0,6-11 0,-3-6-6505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6.6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0 166 10901,'0'0'5010,"225"-50"-4690,-137 24-320,-8 1-144,-12 3-1248,-24 1-945,-15-1-3138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7.0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866 1 8660,'0'0'1993,"-44"45"-785,-145 160 201,152-163-983,2 3 0,2 0 0,2 2 0,-37 77 0,61-111-352,-57 117 798,7 2 1,-48 163 0,-38 291 660,120-446-1284,7 1 0,2 226 0,15-343-239,0 0-1,2-1 1,1 1-1,0-1 1,2 0-1,1 0 1,0 0-1,2-1 1,1 0-1,0-1 1,2 0-1,0-1 1,20 25-1,-7-13-257,2-1 0,1 0 0,2-3 0,1 0 0,1-2 0,1-1 0,68 38 0,-48-35-540,2-3 0,1-2-1,0-3 1,105 23 0,-93-30-3899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7.6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0 11797,'0'0'1425,"31"34"-601,101 116-186,-110-123-530,-1 2 0,-1 0 0,-2 1 0,-1 1 0,-2 0 0,0 1 0,-3 1 0,13 47 0,-21-68-66,23 87 366,-4 0-1,-5 2 1,8 144 0,-20 310 1197,-10-483-1406,-4-1 0,-2 0 0,-4-1-1,-3-1 1,-32 88 0,-6-18 280,-105 191-1,150-312-437,-11 23 59,-2-1 0,-40 52 1,62-91-177,1 0-1,-1 0 1,0 0 0,1 0-1,-1 0 1,0 0 0,0-1 0,1 1-1,-1 0 1,0 0 0,0-1 0,0 1-1,0-1 1,0 1 0,0-1 0,0 1-1,0-1 1,0 1 0,0-1 0,0 0-1,0 0 1,0 1 0,0-1-1,-1 0 1,1 0 0,0 0 0,0 0-1,0 0 1,0-1 0,0 1 0,0 0-1,-2-1 1,2 0-357,-1 0 0,1-1-1,-1 1 1,1 0 0,0-1 0,0 1-1,0-1 1,-1 1 0,1-1 0,1 0-1,-1 1 1,0-1 0,0 0 0,1 0-1,-1 0 1,0-2 0,-6-24-6789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8.1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366 5 3185,'0'0'12649,"0"0"-12602,0 0 1,0-1-1,0 1 0,-1 0 1,1 0-1,0-1 0,0 1 1,0 0-1,-1-1 0,1 1 1,0 0-1,-1 0 1,1 0-1,0-1 0,0 1 1,-1 0-1,1 0 0,0 0 1,-1 0-1,1 0 0,0 0 1,-1-1-1,1 1 0,0 0 1,-1 0-1,1 0 1,0 0-1,-1 0 0,1 0 1,0 0-1,-1 0 0,1 1 1,-1-1-1,1 0 0,0 0 1,0 0-1,-1 0 0,1 0 1,-1 1-1,-10-1-27,-1 0 0,1 1 0,0 1 0,-1 0 0,1 0 0,0 1 0,0 1 0,0-1 0,1 2 0,0 0 0,-1 0 0,1 1 0,-15 11 0,-2 4 335,-48 48 1,65-58-237,0 0 0,1 1 0,0 0 0,0 1 1,2 0-1,-13 27 0,17-29-78,1 1 1,0-1-1,0 1 0,1 0 0,0-1 1,2 17-1,-1-8-10,0-16-13,0 0 0,1 0-1,-1 0 1,1 0 0,0 0 0,0 0 0,0 0-1,0 0 1,1-1 0,0 1 0,0 0 0,0-1-1,0 0 1,0 1 0,0-1 0,1 0 0,0 0-1,-1 0 1,1-1 0,0 1 0,1-1 0,-1 1-1,0-1 1,1 0 0,-1 0 0,1-1 0,0 1-1,-1-1 1,1 0 0,0 1 0,4-1 0,15 3-28,-1 0 0,1-2 0,-1-1 1,33-2-1,-22 0-316,-17 1-316,3 0-855,-6 0-2556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23.7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0 8420,'0'0'10479,"-8"0"-14987,-16 0 1610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09.7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1 511 5715,'0'0'9580,"0"0"-9550,1 0 0,0 1 0,0-1 0,0 0 0,0 0 1,0 0-1,0 0 0,0 0 0,0-1 0,0 1 0,0 0 0,0 0 0,0-1 0,0 1 0,-1 0 0,1-1 0,2 0 1,8-13 70,0 0 0,0-1 0,-2 0 0,1-1 1,-2 0-1,7-17 0,-4 10 26,153-338 230,-161 455 299,-16 42-153,-60 258 0,41-249-159,31-141-336,-1 8 8,-1 0 1,2 0 0,-1 17 0,2-29-238,-1-16-2402,-5-23-360,-11-14-2825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0.2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1 127 9188,'0'0'8052,"8"0"-7873,161-4 472,-2-8 1,1-6 0,219-55-1,-325 54-528,-61 19-80,-14 2-4536,-21 10 1019,-19 17-1979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0.6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11813,'0'0'4370,"21"10"-4156,-5-2-147,-2-2 49,-1 0-1,1 1 1,-1 1-1,0 0 1,-1 1-1,0 0 0,-1 1 1,1 1-1,9 11 1,4 11 2,-2 2-1,-1 1 1,-2 0 0,-1 2 0,-2 0 0,-1 1 0,-3 0 0,-1 1 0,-2 1-1,10 77 1,-19-110-425,0 7-1559,-4-14 545,-4-10-99,-21-32-3297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1.0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1 405 8356,'0'0'5442,"221"-173"-4193,-157 104-577,-8 11-272,-8 8-79,-16 21 47,-8 11-288,-16 11-48,-4 7-64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31.9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1 424 11621,'0'0'2887,"7"-30"-2692,25-100-147,22-77 72,-51 195-121,-1 6 19,-1 1-1,0 0 1,0-1 0,0 1-1,-1-1 1,1-5 0,10 116 494,-4 62 137,-5-71 126,24 155-1,-24-242-796,-2-5-150,0 1 0,1-1 0,0 0 0,0 0 0,0 1 0,0-1 0,1 0 0,-1 0 0,1 0 0,0 0 0,0-1 0,1 1 1,-1 0-1,1-1 0,0 0 0,3 4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1.3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10037,'0'0'5029,"19"19"-4483,4 3-372,-3-2 66,0 0 1,-2 1 0,29 42 0,-40-52-55,10 15 52,0-1 1,2 0-1,42 43 0,-54-64-655,-5-18-9883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1.7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449 0 10965,'0'0'5443,"-144"203"-5443,84-128 32,-5-6 144,9-8-64,8-21-80,8-15-64,20-14-160,8-11-1313,8 0-1665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2.1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374 0 6051,'0'0'9938,"-10"4"-9885,-8 4-50,1 2 1,-1 0-1,1 1 1,1 0-1,-17 16 0,-83 80 438,101-92-278,8-9-53,1 1-1,0 0 1,0 0-1,-7 13 1,11-19-117,1 1 0,0 0 0,0-1 0,0 1 0,1 0 0,-1 0 0,0 0 0,1 0 0,-1 0 0,1 0 0,0 0 0,0 0 0,-1-1 1,1 1-1,0 0 0,1 0 0,-1 0 0,0 0 0,1 0 0,-1 0 0,1 0 0,-1 0 0,1 0 0,0 0 0,0-1 0,0 1 0,0 0 0,0 0 0,2 2 0,12 6-1,-1 0-1,2-1 0,-1-1 1,1 0-1,0-1 1,34 10-1,6 3 26,-37-12-13,17 7 16,0 1 0,64 40 0,-96-54 0,-1 0-1,0 1 1,-1-1-1,1 1 1,0 0-1,-1 0 1,0 0-1,1 0 1,-1 0-1,0 0 1,-1 1-1,1-1 1,0 1-1,-1-1 1,0 1-1,0 0 1,0 0-1,0-1 1,-1 1-1,1 0 1,-1 0-1,0 0 1,0-1-1,-1 1 1,1 0-1,-1 0 1,0-1-1,0 1 1,-2 5-1,0-1 79,0 0 0,-1 1 0,-1-1 0,1-1 0,-1 1 0,0-1 0,-1 1 0,0-2 0,0 1 0,-1-1 0,-7 7 0,1-4-6,-1 0 0,0-1-1,0 0 1,-1-1 0,0 0-1,0-2 1,0 0-1,-1 0 1,0-2 0,0 0-1,-25 2 1,32-4-273,0-1 0,0 0-1,0-1 1,0 0 0,0 0 0,0-1 0,1 0-1,-1 0 1,0-1 0,1 0 0,0-1 0,0 1-1,0-2 1,0 1 0,1-1 0,-1 0 0,1-1-1,1 0 1,-1 0 0,1 0 0,-11-15 0,12 13-667,0-1 0,0 1 0,1-1 0,-6-17 0,-1-33-6683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13.3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23 8308,'0'0'6080,"-25"0"-5210,23 0-863,0 0 1,0 0-1,0 0 1,0 0-1,0 0 1,0 1-1,0-1 1,-1 1 0,1-1-1,0 1 1,0 0-1,1 0 1,-1 0-1,0 0 1,0 0-1,-3 2 1,4-1-19,0 0 1,-1 0 0,1 0-1,0 1 1,0-1 0,1 0-1,-1 0 1,0 1 0,1-1-1,-1 0 1,1 1 0,0-1-1,0 1 1,0-1 0,0 3-1,0-4 10,0 0-1,0 0 1,0 0-1,0 0 1,0 0 0,0 0-1,0-1 1,0 1-1,0 0 1,0 0-1,1 0 1,-1 0-1,0 0 1,1 0-1,-1-1 1,1 1-1,-1 0 1,1 0 0,-1 0-1,1-1 1,-1 1-1,2 0 1,18 2-11,-10-4 12,-8 2 6,0-1-1,0 0 1,0 0 0,0 0 0,0 0-1,0-1 1,0 1 0,0 0 0,0-1 0,0 0-1,-1 1 1,1-1 0,0 0 0,0 0-1,0 0 1,-1 0 0,1 0 0,3-3-1,-4 2 7,0-1 1,1 0-1,-1 0 0,0 1 0,-1-1 0,1 0 0,0 0 0,-1 0 0,0 0 0,1 0 1,-1 0-1,-1-5 0,1 7 6,1-1-1,-1 0 1,0 1 0,0-1 0,0 0 0,0 1-1,-1-1 1,1 0 0,0 1 0,-1-1 0,1 0-1,-1 1 1,1-1 0,-1 1 0,0-1 0,0 1-1,0-1 1,0 1 0,0 0 0,0-1 0,-1 0 0,-1 1-21,0 0 0,0 0 0,0 0 0,0 1 0,1-1 1,-1 1-1,0 0 0,0 0 0,0 0 0,-4 0 1,-5 1-218,-2 3-977,4-1-5271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27.2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360 0 1569,'0'0'3148,"0"68"8172,0-56-11322,1 0 0,-2 0 0,0 0 0,0-1 0,-1 1 0,-1 0 1,0-1-1,0 1 0,-8 16 0,-49 106-219,-16 32 175,64-139-3,10-19 42,-2 0 1,1 0-1,-1 0 0,-1 0 1,1-1-1,-1 0 0,0 0 1,-7 6-1,10-9 12,-1-1-1,1 0 1,0 1 0,1-1-1,-1 1 1,1-1 0,-1 1 0,0 7-1,-6 12-27,-3 0 26,-25 46 156,30-58 59,1-1 0,0 1-1,0 0 1,-4 19 0,-1 2 158,-20 76 520,30-126-747,-1-36 201,7 34-347,0 0 0,1 0-1,14-27 1,9-21-72,47-114-273,-63 153 149,-10 23 161,-1 0-1,0 0 1,0 0 0,-1 0 0,0-1-1,2-6 1,-2 3-16,1 0 0,0 1 0,1 0 1,7-15-1,10-26-124,-15 27 120,-3 8-46,2 0 1,0 0-1,8-18 0,0-13-6,-1 28 101,-10 16 0,-1 0 0,1 0 1,-1 0-1,1 0 1,-1-1-1,0 1 1,0 0-1,0-1 0,0 1 1,0-1-1,0 1 1,0-4-1,1-2 6,0-1-1,0 1 1,1 1 0,8-15-1,-7 10-28,-4 12 12,0-1 0,0 1 1,0-1-1,0 1 0,0-1 0,0 0 1,0 1-1,0-1 0,1 1 1,-1-1-1,0 1 0,0-1 0,1 1 1,-1-1-1,0 1 0,1-1 0,-1 1 1,0-1-1,1 1 0,-1 0 0,1-1 1,-1 1-1,1-1 0,-1 1 0,1 0 1,-1 0-1,1-1 0,-1 1 1,1 0-1,-1 0 0,1 0 0,0 0 1,0-1-1,-1-6-3542,0-4-409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19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517 338 6355,'0'0'3791,"3"-32"1473,-4 30-5242,-1 0 1,0 0-1,0 1 1,0-1-1,0 1 1,0-1 0,0 1-1,0 0 1,-1 0-1,1 0 1,0 0-1,-1 0 1,1 1-1,-1-1 1,1 1 0,-1-1-1,-2 1 1,-2-2 19,-18-3-26,0 1 0,0 1 0,-1 2 0,1 0 0,0 1 0,-35 6 0,52-4-26,0 0 0,0 1 0,1 0 0,-1 1 0,1 0 1,-1 0-1,1 0 0,0 1 0,1 0 0,-1 0 0,1 1 0,0 0 0,0 0 0,1 0 0,-6 9 1,-6 9-12,2-1 1,1 2-1,-12 30 1,11-20 10,2 0 0,1 1 0,-8 46 0,15-57-21,1 1-1,2 0 0,1-1 1,0 1-1,6 42 0,-4-64 28,0 0-1,1-1 1,-1 1 0,1-1-1,0 1 1,0-1-1,0 0 1,1 1-1,-1-1 1,1 0-1,0-1 1,-1 1-1,1 0 1,0-1-1,1 0 1,-1 1-1,0-1 1,1-1-1,6 4 1,8 3-16,0-1 0,29 7 0,-46-14 20,40 9-12,0-3 0,0-1 0,82-1 0,-117-4 7,0-1 1,0 0-1,0 0 0,0 0 0,0 0 1,0-1-1,0 0 0,-1 0 0,1-1 1,-1 0-1,0 0 0,1 0 0,-1 0 1,-1-1-1,1 0 0,0 0 1,-1 0-1,0 0 0,6-9 0,1-3-17,-1 0-1,-1 0 1,0-1-1,-1 0 1,6-21 0,-2-1-15,-1-1 0,-2 0 1,-1 0-1,1-52 1,-4-167-404,-6 168 110,2 79 309,-1 0 1,-1 1-1,0-1 0,-1 1 1,0 0-1,0-1 0,-1 1 1,-1 0-1,0 0 0,0 1 1,-1-1-1,-1 1 0,0 0 1,0 0-1,-9-10 0,-3 8 155,18 12-107,0-1 0,-1 1 0,1 0 0,0-1 0,-1 1 0,1 0 0,-1 0 0,1-1 0,-1 1 0,1 0 1,-1 0-1,1 0 0,0 0 0,-1 0 0,1 0 0,-1 0 0,1 0 0,-1 0 0,1 0 0,-1 0 0,1 0 0,-1 0 0,1 0 0,-1 0 0,1 0 0,-1 1 0,1-1 0,-1 0 0,1 0 0,0 0 0,-1 1 0,1-1 0,-1 0 0,1 1 0,0-1 0,-1 0 0,1 1 0,0-1 0,0 1 0,-1-1 0,1 0 0,0 1 0,0-1 0,-1 1 0,1 0 0,-8 43-9,2 1 1,-1 52-1,7 98 629,1-91-250,-3-26-109,0-25-47,5 63 0,-1-101-232,0 0-1,1 0 1,0 0 0,1-1 0,1 1-1,0-1 1,1 0 0,14 24 0,-18-35-94,1 1 1,-1-1 0,1 0 0,0 0 0,0 0-1,0 0 1,1-1 0,-1 1 0,1-1 0,-1 0-1,5 2 1,-6-3-221,1 0-1,-1 0 0,1 0 1,-1-1-1,0 1 1,1-1-1,-1 0 1,1 1-1,-1-1 0,1 0 1,0 0-1,-1-1 1,1 1-1,-1 0 1,1-1-1,-1 0 0,0 1 1,1-1-1,-1 0 1,3-2-1,19-21-5107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0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14 10501,'0'0'4597,"-12"-2"-4072,4 0-465,-39-7 71,43 9-118,1 0-1,0 0 1,-1 0-1,1 0 1,0 1-1,-1-1 1,1 1-1,0 0 1,0 0-1,-1 0 1,1 1-1,0-1 1,0 1-1,-5 3 1,-2 4-7,0 0 0,1 1 0,0 0 0,0 1 0,1 0 0,-13 22 0,17-25-20,1-1 0,-1 1 0,1 0 0,1 0 0,0 0 0,0 0-1,0 0 1,1 0 0,0 1 0,0-1 0,1 1 0,2 13 0,-1-20 8,-1 0 1,1-1-1,0 1 1,0 0-1,0 0 1,1-1-1,-1 1 1,0 0-1,1-1 1,-1 1-1,1-1 1,-1 0-1,1 1 1,0-1-1,0 0 1,-1 0-1,1 0 1,4 1-1,37 13-9,15-2 28,111 9 1,-126-19-12,0 2 0,0 2 0,-1 1 0,0 2 0,46 18 1,-79-24-2,0 0 0,-1 1 1,1 0-1,-1 0 1,-1 1-1,1 0 1,11 11-1,-15-12 2,-1-1 1,1 1-1,-1-1 0,0 1 1,0 0-1,-1 0 0,0 0 1,0 1-1,0-1 0,0 0 1,-1 1-1,0-1 0,0 1 1,0 7-1,0 3 71,0 0-1,-1 0 1,-1 0 0,-1 0 0,0 0-1,-1 0 1,-1 0 0,0-1 0,-1 1-1,-1-1 1,-1-1 0,0 1 0,-10 15-1,7-15 134,0-1 0,-1 0-1,-1-1 1,0 0 0,-19 14-1,23-21-127,0-1-1,-1 0 0,1 0 0,-1-1 0,0 0 0,0 0 0,0-1 0,0 0 0,-1-1 0,1 0 0,-14 1 0,-3-1-452,0-1 0,-1-1-1,1-1 1,-1-1 0,1-1 0,0-2-1,0 0 1,1-2 0,-44-17-1,12-1-2821,11 9-1537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0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1 272 10901,'0'0'3924,"44"0"-3763,-26 0-120,59 0 288,1-4 1,115-19-1,238-71 1442,256-44-1231,-549 127-534,-81 10-6418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1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354 574 14583,'0'0'704,"-37"-1"-571,-112-4-58,143 5-76,1-1 1,-1 1-1,0 0 1,0 1-1,0-1 0,0 1 1,0 1-1,1-1 1,-1 1-1,0 0 0,-6 3 1,9-3-3,1 0 1,0 0 0,0 0 0,0 0 0,0 1-1,0-1 1,0 1 0,0-1 0,1 1-1,-1 0 1,1 0 0,-2 3 0,-6 14 9,1-6-6,0 1 0,1 1 1,1-1-1,1 1 0,0 0 1,1 0-1,-3 24 0,3 10 30,2 57-1,2-89-8,-1-9-14,1 0 0,1 0 1,0 0-1,0 1 0,1-2 0,0 1 0,0 0 0,1 0 0,6 12 0,-6-17-5,-1 0 0,1 0 0,0 0 0,1 0 0,-1-1 0,1 1 0,-1-1-1,1 0 1,0 0 0,0-1 0,1 1 0,-1-1 0,0 0 0,1 0 0,-1 0-1,1 0 1,0-1 0,-1 0 0,9 1 0,-3 0 0,0-1 0,0 0 0,1 0 0,-1-1 0,0 0 1,0-1-1,0 0 0,13-4 0,-16 3 0,0-1 0,1 0 0,-1 0 0,0-1 0,-1 0 0,1-1 0,-1 1 0,1-1 0,-1 0 0,-1 0 0,9-11 0,10-14 9,-1-2 1,-1-1-1,-2 0 1,-1-2-1,-2 0 1,-2-1-1,-1-1 1,17-70-1,-15 31-44,-3-1-1,-4 0 0,0-119 0,-8 141 31,1 34 6,-2-1-1,0 1 1,-1 0-1,-1-1 0,-10-40 1,12 61 41,0-1 0,0 1 0,0 0 1,-1 0-1,1 0 0,0 0 0,-1 0 0,1 0 1,-1 0-1,1-1 0,-1 1 0,1 0 0,-1 1 1,0-1-1,1 0 0,-1 0 0,0 0 0,0 0 0,0 0 1,1 1-1,-1-1 0,0 0 0,0 1 0,0-1 1,0 1-1,0-1 0,-1 1 0,1-1 0,0 1 1,0 0-1,-1-1 0,1 27 470,0 75-628,5 205 316,0-222-15,26 135 1,-27-206-184,0 0 0,1 0 0,0 0 0,1-1 0,1 0 0,0 0 1,12 18-1,-16-26-127,1-1 0,0 1 0,0-1 1,1 0-1,-1 0 0,0 0 0,1-1 1,0 1-1,-1-1 0,1 0 1,7 3-1,-8-4-190,1 0 0,0-1 0,-1 1 1,1-1-1,0 0 0,0 1 0,0-2 1,0 1-1,-1 0 0,1-1 0,0 0 0,0 1 1,-1-2-1,1 1 0,4-2 0,0-1-1286,-1-1-1,1 0 1,12-11-1,-20 16 1526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1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12678,'0'0'3812,"0"33"-3558,0 367-60,0-385-184,6 192 380,-3-172-311,2 0-1,1-1 0,20 63 0,-24-91-149,0 0 0,1 1 0,0-1 0,0 0 0,1 0 0,-1 0 0,1-1 0,0 0 0,1 1 1,0-1-1,-1-1 0,1 1 0,1-1 0,-1 0 0,1 0 0,0 0 0,0-1 0,0 0 0,0 0 0,0 0 0,1-1 0,-1 0 1,1 0-1,-1-1 0,1 0 0,0 0 0,0-1 0,-1 1 0,1-1 0,0-1 0,0 1 0,0-1 0,-1-1 0,1 1 1,8-4-1,-6 1-538,0-1 1,-1 0 0,1-1-1,-1 0 1,0 0 0,-1-1 0,0 0-1,0 0 1,9-13 0,4-19-6294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05:25.5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2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1004 14487,'0'0'2705,"281"-25"-2689,-141-4 80,12 4-64,5-8-32,-5 8-1617,-32-4-3105,-31 4-5731</inkml:trace>
  <inkml:trace contextRef="#ctx0" brushRef="#br0" timeOffset="1">1413 59 11493,'0'0'7684,"168"-4"-7828,-104-3 144,4-4-48,-8-3-336,-3-1-1441,-13 8-769,-24 7-3232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2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1 877 3970,'0'0'13350,"225"7"-13526,-77-28 256,4-1-80,5 0-176,-9 15-801,-24-7-1984,-23 10-5203</inkml:trace>
  <inkml:trace contextRef="#ctx0" brushRef="#br0" timeOffset="1">1513 0 9524,'0'0'7620,"0"256"-7588,4-147 80,4-5-80,0-3 0,-4-3-32,0-19-208,-4-14-1201,0-25-1776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2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12550,'0'0'1107,"35"15"-493,117 55-134,-139-64-422,-1 1 1,1 0 0,-1 1 0,0 1-1,0-1 1,-1 2 0,-1 0-1,1 0 1,-2 1 0,1 0-1,-2 0 1,1 1 0,-2 0-1,1 1 1,7 19 0,-6-12 137,-1 1 0,0 0 0,-2 1 0,0-1 0,-2 1 0,4 40 0,-5 0 428,-7 75 0,2-115-551,-1 0 1,-1-1-1,-1 1 0,0-1 1,-2 0-1,-1-1 1,0 1-1,-13 21 0,3-12-35,0-2 1,-2 0-1,-1-1 0,-37 37 0,49-54-124,-1-1 1,0 1-1,0-2 1,0 0-1,-1 0 1,-1-1-1,1 0 0,-1-1 1,0 0-1,0-1 1,-1-1-1,0 0 1,0 0-1,0-1 1,-19 2-1,28-5-218,-1 0 1,1 1-1,-1-2 0,1 1 0,-1 0 0,1-1 1,-7-1-1,9 1 70,1 0 0,-1 0 1,1 0-1,-1 0 0,1 0 0,-1 0 1,1 0-1,0 0 0,0 0 0,-1-1 1,1 1-1,0-1 0,0 1 1,0-1-1,1 1 0,-1-1 0,0 1 1,0-1-1,1 0 0,-1 1 0,1-1 1,-1-2-1,-2-53-7639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3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706 0 12134,'0'0'4482,"-208"159"-3874,128-61-288,-13 21 144,-7 14-288,12 5 625,16-12-337,28-14-224,23-26-224,21-13 16,0-16-32,29-21 0,35-14-944,24-22-1554,12 0-1023,-8-18-3554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3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389 0 7587,'0'0'6980,"-38"28"-6604,-121 91-21,147-110-323,1 1 1,0-1 0,1 2 0,0-1-1,0 1 1,1 1 0,-11 18 0,7-9 73,9-16-87,-8 14 281,-17 33 0,27-48-260,0 1-1,0 0 1,0 0-1,1 0 0,0 0 1,0 0-1,0 0 1,0 0-1,1 0 0,0 0 1,0 1-1,0-1 1,2 8-1,-1-12-41,0 1 0,0 0 0,0-1-1,0 1 1,0-1 0,1 0 0,-1 1 0,1-1 0,-1 0 0,1 0-1,-1 0 1,1 0 0,0 0 0,0 0 0,-1 0 0,1 0 0,0-1-1,0 1 1,0-1 0,0 0 0,0 1 0,0-1 0,0 0-1,-1 0 1,5 0 0,3 1-9,86 8-107,52 9-123,-125-14 160,0 0 1,-1 2-1,0 1 0,31 14 0,-48-19 93,1 0 0,-1 1 0,0 0 0,0 0 0,0 0 0,-1 0 0,1 1 0,-1-1 0,0 1 0,0 0 0,0 0 0,0 0-1,0 0 1,-1 1 0,0-1 0,0 1 0,0-1 0,-1 1 0,0 0 0,1 0 0,-2 0 0,1-1 0,0 1 0,-1 0 0,0 0 0,0 0-1,-1 0 1,1 0 0,-1 0 0,0 0 0,0-1 0,-1 1 0,0 0 0,1-1 0,-5 7 0,-2 3 129,-1-1-1,-1 0 1,0 0 0,0-1-1,-25 21 1,-71 49 608,87-69-625,-2-1 0,1-1 0,-1-1 0,0-1 0,-1 0 0,-33 7 0,31-11-778,0-1-1,0-1 0,-34 0 0,44-5-2450,12-7-2450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4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1 509 9941,'0'0'1571,"12"-40"-699,43-137-562,-45 148-279,1 1 0,1 0-1,1 1 1,2 0 0,30-41 0,-38 58-29,-2 2 98,1 1 1,0-1-1,0 1 0,1 1 1,0-1-1,1 1 1,9-7-1,-15 12-38,1-1-1,0 0 0,0 1 0,-1 0 1,1 0-1,0 0 0,0 0 0,0 0 1,0 0-1,0 1 0,0 0 0,0-1 0,0 1 1,0 0-1,1 0 0,-1 1 0,0-1 1,0 1-1,0-1 0,0 1 0,0 0 1,-1 0-1,1 1 0,0-1 0,0 0 0,4 4 1,0 1 14,-1 0 0,0 0 0,-1 0 1,1 1-1,-1 0 0,-1 0 1,1 0-1,4 10 0,26 68 480,-28-66-451,45 123 701,-51-140-798,0 0 1,-1 0 0,1 0-1,0-1 1,0 1 0,0 0-1,0 0 1,0-1 0,0 1-1,0 0 1,3 2 0,-3-4-13,-1 0-1,1 0 1,-1 1 0,1-1 0,-1 0 0,0 0 0,1 0 0,-1 0 0,1 0 0,-1 0 0,1 0 0,-1 0 0,0 0 0,1 0 0,-1 0-1,1 0 1,-1 0 0,1 0 0,-1 0 0,1 0 0,-1-1 0,0 1 0,1 0 0,-1 0 0,0 0 0,1-1 0,-1 1 0,1 0 0,-1-1 0,0 1-1,1-1 1,2-3-59,0-1 0,0 1-1,0-1 1,0 0-1,3-10 1,-5 13 56,20-48-416,2 0 0,2 2 1,57-82-1,-82 129 416,1 0 0,0 0 0,-1 0 0,1 0 0,0 1 0,-1-1 0,1 0 0,0 0 0,0 1 0,0-1 1,0 1-1,0-1 0,-1 1 0,1-1 0,0 1 0,0-1 0,0 1 0,2-1 0,-3 2 6,1-1 1,-1 0-1,1 0 1,-1 0-1,1 1 0,-1-1 1,1 0-1,-1 0 0,1 1 1,-1-1-1,0 1 0,1-1 1,-1 0-1,0 1 0,1-1 1,-1 1-1,0-1 0,1 1 1,-1-1-1,0 0 0,0 1 1,1 0-1,-1-1 0,0 2 1,6 44 181,-5-33-81,7 87 515,-6-56-312,8 46 1,-10-89-306,0 0 0,0-1 0,0 1 0,0 0 0,0 0 0,0-1 1,0 1-1,1 0 0,-1 0 0,0-1 0,1 1 0,-1 0 0,0-1 0,1 1 0,-1 0 0,1-1 0,-1 1 1,1-1-1,-1 1 0,1 0 0,0-1 0,-1 0 0,1 1 0,0-1 0,-1 1 0,1-1 0,0 0 0,-1 1 0,1-1 1,0 0-1,0 0 0,-1 1 0,1-1 0,0 0 0,0 0 0,-1 0 0,1 0 0,0 0 0,0 0 0,0 0 0,-1-1 1,1 1-1,0 0 0,0 0 0,-1 0 0,1-1 0,0 1 0,1-1 0,2-2-91,0 1 0,1-1 0,-1 0 0,0 0 0,-1 0 1,6-6-1,19-22-246,-14 14 160,0 0-1,2 2 1,34-28-1,-48 41 181,1 1 1,0-1-1,-1 1 0,1-1 0,0 1 0,0 0 1,0 0-1,0 0 0,0 0 0,0 1 0,0-1 0,0 1 1,0 0-1,0 0 0,0 0 0,0 0 0,0 1 1,0-1-1,0 1 0,0 0 0,0 0 0,0 0 1,0 0-1,0 0 0,-1 0 0,1 1 0,0-1 0,-1 1 1,5 4-1,4 4 164,0 1-1,-1 0 1,0 1 0,15 24 0,-8-11-134,-10-15 19,1 0 0,0-1 0,1 1 0,12 9 0,-17-16-248,0-1-1,0 1 1,0 0-1,0-1 1,1 0-1,-1 0 1,1 0-1,0-1 1,-1 1-1,1-1 1,0 0-1,0-1 1,8 1-1,19-1-5291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4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16440,'0'0'1840,"220"-11"-1744,-172 4-96,0 4-16,1-1-544,-5 4-1601,-8 0-2113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5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1 4722,'0'0'8884,"-10"0"-8788,1 0-70,4-1-11,1 1 0,-1 0 0,0 0 0,0 1 0,0-1-1,0 1 1,0 0 0,1 1 0,-1-1 0,0 1-1,1 0 1,-8 4 0,-18 13 524,1 0 0,0 3-1,2 0 1,-41 44 0,57-55-509,2 1 1,0 0 0,0 1-1,1 0 1,1 0-1,0 1 1,1 0-1,0 0 1,1 0-1,1 1 1,0 0-1,1 0 1,-2 22-1,4-23-71,0 41-19,2-52 53,-1 0 1,1 0-1,-1 1 1,1-1-1,0 0 1,0 0 0,1 0-1,-1 0 1,0 0-1,1 0 1,0 0-1,0-1 1,4 6-1,3 0-53,1 0-1,0 0 1,1-1 0,0 0-1,0-1 1,23 10-1,75 17-345,-83-27 347,-1 1 0,0 2-1,0 0 1,33 18 0,-55-24 82,0-1 0,0 0 0,-1 1 0,1 0 0,-1-1 0,0 1 0,0 0 0,0 0 0,0 0 0,0 1 0,-1-1 1,1 0-1,-1 1 0,0-1 0,0 1 0,0-1 0,-1 1 0,1-1 0,-1 1 0,0 0 0,0-1 0,0 1 0,0-1 0,-1 5 1,0 0 155,-1 1 1,0 0-1,0-1 1,0 1-1,-1-1 1,0 0-1,-1 0 1,-8 15 0,-3-3 89,0-1 1,-2 0 0,0-1 0,-28 22 0,34-31-416,1-1 0,-1 0 1,-1-1-1,1-1 0,-1 0 0,0 0 0,-1-1 0,1-1 0,-27 6 0,4-9-3399,13-7-3227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5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11925,'0'0'1761,"40"235"-304,-24-98 784,0 7-1409,-12 8 33,-4-8-465,0-25-112,0-36-272,-24-36-16,-8-32-32,-4-15-2017,-4-29-2593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5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18376,'0'0'593,"224"0"-609,-164 0-16,-7 0 32,-13-4 0,-8 4-1265,-16 0-1536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1:44.2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15,'0'-6,"0"-2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13:19.1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37,'12'13,"0"-1,1 0,18 13,14 11,-25-19,-1-1,1-2,1-1,22 10,91 30,-63-35,-40-11,5-2,0-2,63-3,-31-2,-61 1,1 1,-1 1,-1 0,1 0,1 0,-1 2,-1-1,1 1,9 5,-8-4,0 0,-1-1,1 0,0-1,0 0,16 2,51-6,-35 1,12 1,3 1,78-14,-48-4,59-11,-68 10,10-1,-69 18,-7 0,0-1,-1 1,2-2,-2 0,16-7,-13 3,1 0,0 2,1 0,-1 1,1 0,0 2,16-2,11 5,36-2,-69 0,-1 0,1-1,-1 0,1-1,-1 0,0 0,12-8,-4 2,0 1,0 1,0 1,0 1,1 1,0 0,18 0,-17 2,-1-1,1-1,-1 0,1-2,-1 0,21-13,-14 5,-16 10,1-1,-1 0,1 0,-1-1,11-12,-8 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6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0 364 12470,'0'0'664,"22"-38"-584,72-125-75,-73 130 2,27-34 1,-39 55 27,0 0 0,-1-1 0,9-13 2446,-17 27-2409,1-1 0,-1 0 0,0 0 0,0 0 0,0 0 0,0 0 0,0 0 0,0 0 0,0 0 0,0 0 0,0 0-1,0 0 1,1 0 0,-1 0 0,0 0 0,0 0 0,0 0 0,0 0 0,0-1 216,1 1-216,0 19 1012,0 33-1713,-1-44 963,-12 250 85,5-162-328,7-28 53,-2 10-4026,-1-66-629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7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15399,'0'0'2625,"285"0"-2289,-121-11 81,1-11-305,-9 4-48,-12-3-48,-19 10-32,-29 4 0,-28 7-833,-24 0-1296,-36 0-1200,-8 18-3138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7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1 210 11045,'0'0'6979,"24"228"-6434,-4-145-417,-8 0-64,-4-8 0,-4-6-48,0-8-16,-4-21-513,0-26-1520</inkml:trace>
  <inkml:trace contextRef="#ctx0" brushRef="#br0" timeOffset="1">222 441 15319,'0'0'960,"232"-245"-767,-156 173-65,-16 17-256,-11 16-577,-21 17-912,-24 15-1696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8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93 113 8244,'0'0'7619,"233"205"-7187,-181-165-207,-8-4-129,-8-11-96,-8-7-16,-4-10-289,-8-8-2288</inkml:trace>
  <inkml:trace contextRef="#ctx0" brushRef="#br0" timeOffset="1">582 1 14759,'0'0'2465,"-244"223"-2369,152-129-192,-1 0-240,21-29 208,20-25-753,24-29-1712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8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618 0 12534,'0'0'5426,"-181"220"-4353,109-126-849,-8-4-80,8 4-112,8-11-64,8-11 16,11-14-272,17-18-1057,12-19-640,12-42-12133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9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32 5426,'0'0'6006,"-9"-5"-5739,3 1-204,-1 1-1,1-1 1,-1 1 0,0 1 0,0-1 0,0 1 0,0 0 0,0 1-1,0 0 1,0 0 0,-1 0 0,1 1 0,0 0 0,-1 1 0,-8 1-1,6 1 35,0 0 0,0 1 0,1 0 0,0 0 0,-1 1 0,1 1 0,1-1 0,-1 1 0,-14 14 0,3 0 392,1 0 1,-25 35 0,41-52-451,1 1 1,-1 0-1,1 1 1,0-1 0,0 0-1,-2 7 1,4-10-45,0 0 1,-1 0 0,1 0 0,0 0-1,0 0 1,0 0 0,0 0 0,0 0-1,0-1 1,0 1 0,0 0 0,0 0-1,0 0 1,0 0 0,1 0 0,-1 0 0,0 0-1,1 0 1,-1-1 0,0 1 0,1 0-1,-1 0 1,1 0 0,0-1 0,-1 1-1,1 0 1,-1-1 0,1 1 0,0 0-1,0-1 1,-1 1 0,1-1 0,0 1 0,0-1-1,0 0 1,0 1 0,-1-1 0,1 0-1,0 1 1,0-1 0,1 0 0,35 5-147,-1-2 0,41-2 0,-34-1 22,49 7 1,-72-4-91,-1 0 1,33 12-1,-45-13 176,-1 1 0,0 0 0,0 0 0,0 0 1,0 1-1,0 0 0,-1 0 0,0 0 0,1 1 0,-2-1 0,6 7 0,-8-7 70,0 0 0,0 0-1,-1-1 1,1 1 0,-1 0 0,0 0 0,0 0 0,-1 1 0,1-1 0,-1 0-1,0 0 1,0 0 0,0 0 0,-1 6 0,0 10 223,0-13-140,0 1 0,-1-1 0,1 1 0,-1-1 0,-1 0 0,0 0 0,0 0 0,0 0 0,-1 0 0,0-1 0,0 0 0,0 1 0,-1-2 0,0 1 0,-7 6 0,-12 11 401,-2-1 0,-28 20 0,43-34-366,0-1 0,0-1 0,0 0 0,-1 0 1,0-1-1,0-1 0,-1 0 0,-19 4 1,8-5-105,0-1 0,0-1 1,-41-2-1,62 1-150,-1-1-1,1 1 1,0 0 0,-1-1-1,1 0 1,0 0 0,0 0-1,-1 0 1,1 0-1,0 0 1,0-1 0,1 0-1,-1 1 1,0-1-1,0 0 1,1-1 0,-1 1-1,1 0 1,0-1-1,-3-2 1,3-1-349,-1 1 0,0-1 0,1 0 0,0 0 1,1 0-1,-1 0 0,1 0 0,0 0 0,1 0 0,-1-9 0,1-48-7497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29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0 15175,'0'0'8092,"-10"4"-14018,-39 15 6110,47-18-175,-4 2 91,1 0-1,0 0 1,0 0-1,0 0 0,-7 8 1,11-7-44,1-4-48,14 0-3141,-17-1 3964,-24-1 65,27-4-5023,0-10-2628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33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1506 2289,'0'0'12262,"24"-51"-12166,168-350 26,-49 78-374,-121 264 183,-3-1 1,-3-1 0,15-98 0,-25 6 511,-6 128 2945,-5 46-3076,-6 74-463,3 176-1,8-235 167,0-27-16,0-1 1,1 1-1,0-1 0,0 0 1,1 1-1,0-1 0,0 0 1,1 0-1,0 0 1,8 12-1,-9-15 0,2-1-1,-1 0 1,0 0 0,1 0-1,-1 0 1,1-1 0,0 0-1,1 1 1,-1-1 0,0-1-1,1 1 1,0-1 0,-1 1-1,1-2 1,0 1 0,0 0 0,0-1-1,8 1 1,-3 0-1,0-1 0,0 0 0,0-1 0,0 0-1,0-1 1,0 0 0,0-1 0,0 0 0,0 0 0,-1-1 0,1 0 0,11-6 0,-8 2 0,-1-1 0,1-1 0,-1 1 0,-1-2 0,0 0 0,0 0 0,17-23 0,1-5-315,-2-2 0,-1-1 1,-3-1-1,-1 0 0,-2-2 0,-2-1 0,-2 0 0,-1-1 0,-3-1 0,-2 0 0,-2 0 0,-2-1 0,-1-58 1,-5 106 332,0 0 0,0 0 0,0 0 1,0-1-1,0 1 0,0 0 0,0 0 1,0 0-1,0 0 0,0-1 1,0 1-1,-1 0 0,1 0 0,0 0 1,0 0-1,0 0 0,0-1 0,0 1 1,0 0-1,0 0 0,-1 0 1,1 0-1,0 0 0,0 0 0,0 0 1,0 0-1,-1 0 0,1 0 0,0 0 1,0 0-1,0 0 0,0-1 1,-1 1-1,1 0 0,0 0 0,0 0 1,0 1-1,0-1 0,-1 0 1,1 0-1,0 0 0,0 0 0,0 0 1,0 0-1,-1 0 0,1 0 0,0 0 1,0 0-1,0 0 0,0 0 1,0 1-1,0-1 0,-1 0 0,1 0 1,-8 6 288,4 4-220,1-1-1,0 0 1,0 1-1,1-1 1,0 1-1,1 0 1,0 0-1,1 17 1,-1-4-30,-2 314 1247,4-326-1257,-1-1 0,2 0-1,0 1 1,0-1 0,1 0-1,0 0 1,0 0-1,1-1 1,1 1 0,0-1-1,0 0 1,7 10-1,-6-14-44,-1 1 0,0-1 0,1 1 0,0-1-1,0-1 1,1 1 0,-1-1 0,1-1-1,0 1 1,0-1 0,0 0 0,1-1 0,-1 1-1,1-1 1,-1-1 0,12 2 0,-9-2-263,1 0 1,-1 0 0,0-1 0,1 0 0,-1-1 0,1 0-1,-1 0 1,0-1 0,0-1 0,12-4 0,-15 3-581,0-1 0,-1 0 0,1 0-1,-1-1 1,8-9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33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18 8020,'0'0'2193,"-4"-3"-1999,3 3-185,1-1 0,-1 1 0,1-1 0,-1 1 0,1-1 0,-1 1 0,0-1 0,1 1 0,-1 0 0,0-1 0,1 1 0,-1 0 0,0-1-1,1 1 1,-1 0 0,0 0 0,1 0 0,-1 0 0,0 0 0,1 0 0,-1 0 0,0 0 0,0 0 0,1 0 0,-1 0 0,0 0 0,1 0 0,-1 0-1,0 1 1,1-1 0,-1 0 0,0 1 0,1-1 0,-1 0 0,0 1 0,1-1 0,-1 1 0,1-1 0,-1 1 0,1-1 0,-1 1 0,1-1 0,-1 1-1,1 0 1,0-1 0,-1 1 0,1-1 0,0 1 0,0 0 0,-1 0 0,-1 6 91,1-1 0,-1 0 0,2 1 0,-1-1 0,0 1 0,1 5 0,0 40 1132,3-51-1136,0 0 1,0-1-1,0 1 0,0-1 1,0 0-1,0 0 0,0 0 0,3 0 1,-3 0-9,-2 0-72,0 0 0,0 0 0,0 0 0,0 0-1,0 0 1,0 0 0,0 0 0,0-1 0,0 1 0,0 0-1,0 0 1,0-1 0,0 1 0,0-1 0,0 1-1,0-1 1,0 1 0,0-1 0,0 0 0,-1 1 0,1-1-1,0 0 1,0 0 0,-1 1 0,2-2 0,-1-1 26,-1 0 0,1 0-1,-1 0 1,1 1 0,-1-1 0,0 0 0,0 0 0,0-3 0,0-5 106,-1 8-136,0 1 1,0-1-1,0 0 0,0 0 1,-1 1-1,1-1 0,-1 1 1,1 0-1,-1-1 1,0 1-1,0 0 0,0 0 1,0 0-1,0 0 1,0 0-1,-1 1 0,1-1 1,-1 1-1,1-1 1,-1 1-1,0 0 0,1 0 1,-4-1-1,-10-4-972,0 0 0,-27-5 0,18 7-2964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34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12470,'0'0'5392,"34"33"-4819,111 114-183,-21-14 255,8 6-121,-106-116-548,2-1 1,0-1-1,45 26 1,-65-42-398,1-1 1,0 0-1,-1-1 1,1 0-1,1 0 1,12 2-1,29-2-5834,-29-3-428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13:19.1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1 153,'67'1,"73"-2,-136 0,1 0,-1 0,1-1,-1 0,0 0,0 0,0 0,0-1,0 0,6-6,2-5,19-23,-3 2,-6 8,-13 15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34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1104 1 9845,'0'0'8772,"-217"65"-8260,125 18-400,-24 7 208,-13 4 416,-3-4-191,-4-22-113,23-17-224,29-19-144,28-21-64,32-4-448,20-7-1169,4 4-1264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38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0 578 1345,'0'0'6261,"1"-10"-1066,-1 10-5088,0 0 0,0 0 0,0 0-1,0 0 1,0-1 0,-1 1 0,1 0 0,0 0 0,0 0-1,0 0 1,0-1 0,0 1 0,0 0 0,0 0 0,0 0 0,0 0-1,0 0 1,0-1 0,0 1 0,0 0 0,0 0 0,1 0-1,-1 0 1,0-1 0,1 0 855,-1 1-856,0 0 1,0 0 0,0 0 0,0 0 0,0 0 0,0 0-1,1 0 1,-1 0 0,0 0 0,0 0 0,0 0 0,0 0 0,1 0-1,-1-1 1,0 1 0,0 0 0,0 1 0,0-1 0,0 0-1,1 0 1,-1 0 0,0 0 0,0 0 0,0 0 0,1 0-1,10 16-134,-1 1 0,0 1-1,-1-1 1,-1 2-1,10 32 1,-6-20 62,-5-13-21,58 165 41,-64-180-50,1 2 12,-1 1 0,1 0 1,-1-1-1,0 1 0,0 12 0,-1-18 67,0 0-93,389 11-71,120-11 55,-477-2 31,1-1 1,35-8 0,-35 5-10,-1 1 0,39 0 0,750 5 73,-820 0 150,0 1-275,1 1 47,-1-1 0,1 1 1,-1 0-1,0 0 1,0 0-1,0 0 0,0 0 1,0 0-1,0 0 0,-1 0 1,1 2-1,2 4 9,19 47 102,-3 2-1,18 92 0,-35-141-68,5 11 22,17-9 17,-24 29-40,1-24-58,-1-15 21,1 0 1,-1 0-1,0-1 1,1 1-1,-1 0 0,0 0 1,1 0-1,-1 0 1,0-1-1,0 1 1,1 0-1,-1 0 0,0 0 1,1-1-1,-1 1 1,0 0-1,0 0 1,0-1-1,1 1 1,-1 0-1,0-1 0,0 1 1,0 0-1,0-1 1,1 1-1,-1 0 1,0-1-1,0 1 1,0 0-1,0-1 0,0 1 1,0 0-1,0-1 1,0 0-1,0-1-22,20-161-274,-8 42 138,-6 78 138,1 3-19,0-58 1,-2 97 253,-1 0 1,0 0-1,0 0 1,1 1-1,-1 0 1,1-1-1,-1 1 1,7 2-1,-3-2-45,5 0-164,529-15 100,-402 6-104,177-21 38,-87 3-51,-150 21 3,-1-3 1,98-25-1,-138 25 6,1 3-1,0 1 1,61 0-1,-67 6 4,-1-3-1,0 0 0,0-2 0,0-2 0,59-18 1,-67 14-2,1 1 1,0 1 0,1 1-1,0 2 1,0 0 0,55-1-1,219-1 14,-145 7 294,-151-8-169,3-13-87,-1-1-1,-1 0 0,-1-1 0,-1 0 1,1-30-1,-3-123 57,-3 98-76,1-88 1418,0 165-1832,0 1 211,0-1 0,0 1 0,0-1-1,0 1 1,1-1 0,-1 1 0,0-1 0,0 0 0,0 1 0,-1-1 0,1 1 0,0-1 0,0 1 0,0-1-1,0 1 1,0-1 0,-1 1 0,1-1 0,0 1 0,0-1 0,-1 1 0,1-1 0,0 1 0,-1-1 0,1 1-1,0 0 1,-1-1 0,-19-9-4745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49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65 130 1425,'0'0'2670,"-7"3"-2374,-1 0-194,5-2-26,-1 0-1,1 0 0,0 0 0,0 1 0,0 0 0,0-1 1,1 1-1,-1 0 0,-3 3 0,-9 0 9658,14 3-9563,1-3-183,1 0 0,0-1 0,0 1 0,0-1-1,1 1 1,-1-1 0,1 1 0,0-1 0,0 0 0,1 0-1,-1 0 1,1 0 0,0 0 0,0-1 0,0 1 0,7 5-1,7 5-53,1 0-1,26 14 0,-33-21 63,34 19 7,1-2 0,1-2 0,94 30-1,160 25 12,-173-48-9,62 13 56,49 11-125,-206-45 74,2-2 0,66 4 1,73-11 66,-72-1-79,42 4 2,234-11 13,-116-17-18,226-31 49,-268 22 10,337-48 366,-164 57-17,-217 19-254,197-6 124,18 0-5,327 3-85,-239 9-55,-312-8-20,42 0-70,-1 8-54,295 6 344,-377 5-228,79 2 42,-93-11-104,-13 1 63,151-16 0,-108-5-48,167-2 0,55 28 50,-234-4-97,537 0 16,-347-5-2,-205 0 13,186-28 0,-259 24-27,-1-2-1,74-25 1,115-41 40,-112 39-32,-68 22-10,2 2 0,65-5-1,-65 10 1,-1-1 0,72-22-1,-105 23 1,6-2 23,0 0-1,0 2 0,1 0 0,0 2 1,36-2-1,195-5 242,-140 2-62,1 0 1,163 9 2443,-279 0-2598,-10 0-991,-133 0-4820,20 0-1814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52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1 892 6627,'0'0'5346,"-1"1"-5289,1-1-1,0 0 0,0 0 0,0 1 0,0-1 0,0 0 0,0 0 1,1 0-1,-1 1 0,0-1 0,0 0 0,0 0 0,0 0 0,0 1 1,0-1-1,0 0 0,0 0 0,0 0 0,1 1 0,-1-1 0,0 0 1,0 0-1,0 0 0,0 0 0,0 1 0,1-1 0,-1 0 0,0 0 1,0 0-1,0 0 0,1 0 0,-1 0 0,0 0 0,0 0 0,1 0 1,-1 1-1,0-1 0,0 0 0,0 0 0,1 0 0,-1 0 0,0 0 1,0 0-1,1 0 0,-1-1 0,0 1 0,0 0 0,0 0 0,1 0 1,-1 0-1,0 0 0,0 0 0,0 0 0,1 0 0,-1 0 0,0-1 1,0 1-1,0 0 0,0 0 0,1 0 0,-1 0 0,0-1 0,0 1 1,0 0-1,0 0 0,0 0 0,0-1 0,1 1 0,10-15 67,0 1-1,0-2 1,-1 0-1,8-17 0,3-7 61,19-27-144,-3-1-1,-3-2 0,-3-1 0,-4-2 0,25-101 1,-46 146-44,0 6-39,-2 1 1,-1 0-1,1-28 1,-4 47 99,1 20-137,-2-6 5,0 99 22,4 154 46,-2-249 1,0-1-1,1 1 1,1 0-1,1-1 1,6 17 0,-9-27 5,1-1-1,-1 0 1,1 0 0,0 0 0,0-1 0,1 1 0,-1 0 0,1-1 0,0 0 0,0 1 0,0-1 0,0 0 0,0-1 0,1 1 0,-1 0 0,1-1 0,0 0 0,-1 0 0,1 0 0,0 0 0,1-1 0,-1 0 0,6 2 0,-4-2 3,-1-1 0,1 0 0,0 0 0,0 0-1,0-1 1,0 0 0,0 0 0,-1 0 0,1-1 0,0 0 0,-1 0 0,1 0 0,5-4 0,-3 1 3,0 0 0,-1-1 0,0 0 0,0 0 1,0-1-1,-1 0 0,9-12 0,2-9 9,-1 0 0,-1-1 0,19-53 1,-33 77-14,19-46-11,-3 0 1,-3-2 0,-1 0-1,-3 0 1,-2-1 0,0-61 0,-8 114 138,1 3-113,0 0 1,-1 0 0,1 1 0,-1-1 0,0 0-1,0 0 1,0 0 0,0 1 0,0-1 0,0 0-1,-1 3 1,-1 10-29,3 22 4,1 0-1,11 57 1,-11-80 25,2 0-1,-1-1 1,2 1-1,0-1 1,0 0 0,1 0-1,1-1 1,0 1-1,18 21 1,-22-30-13,1-1 0,-1 0-1,1 0 1,0 0 0,0 0 0,1 0 0,-1-1 0,0 0 0,1 0 0,0 0 0,-1-1 0,9 3 0,1-2-24,1-1 1,26 0 0,-30-1-8,-7 0-162,0 0 0,0-1 1,-1 0-1,1 1 0,0-1 0,-1 0 0,1-1 0,0 1 0,-1-1 1,0 0-1,1 0 0,-1 0 0,0 0 0,0 0 0,0 0 0,0-1 1,-1 0-1,1 0 0,-1 1 0,1-1 0,-1-1 0,0 1 1,0 0-1,2-7 0,10-25-4946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52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12806,'0'0'4711,"20"0"-4815,297 0 144,-29 0 103,-165 0-2665,-123 0 2406,0 0-1,1 0 1,-1 1 0,0-1 0,0 0 0,0 0 0,1 0 0,-1 1 0,0-1 0,0 0 0,0 0 0,0 1 0,0-1 0,0 0 0,1 0 0,-1 0 0,0 1 0,0-1 0,0 0 0,0 1 0,0-1 0,0 0 0,0 0 0,0 1 0,0-1 0,0 0 0,0 0 0,0 1 0,0-1-1,0 0 1,0 0 0,-1 1 0,1-1 0,0 0 0,0 0 0,0 1 0,0-1 0,0 0 0,-1 0 0,1 0 0,0 1 0,-6 10-2240,-31 8-5488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53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6147,'0'0'10469,"128"0"-10629,-47 0 176,3 0 48,-4 0 32,4 0-192,1 0 64,-17 4-1681,-16-4-2929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53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68 192 5346,'0'0'12185,"-11"-2"-11564,-35-8-194,35 8 1547,16 2-2040,546-13-156,-100 0 273,55-1 7,130 0-49,358-22 308,-300-39 1353,-274 62-795,-299 14-875,-121-1-101,0 1 0,0-1 0,1 1 0,-1-1 0,0 1 0,0-1 0,0 1 0,0-1 0,0 0 0,0 1 0,0-1 0,0 1 0,0-1 0,0 1 0,0-1 0,-1 1 0,1-1 0,0 0 0,0 1 0,0-1 0,0 1-1,-1-1 1,1 0 0,0 1 0,0-1 0,-1 0 0,1 1 0,0-1 0,-1 0 0,1 1 0,0-1 0,-1 0 0,1 0 0,0 1 0,-1-1 0,1 0 0,-1 0 0,0 1 0,-44 9-3994,-30 1-3912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54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466 188 7507,'0'0'5875,"0"-3"-5736,0 2-133,0 0 1,0 1-1,0-1 0,0 0 0,0 1 1,0-1-1,0 0 0,0 1 1,0-1-1,0 0 0,-1 1 1,1-1-1,0 0 0,0 1 1,-1-1-1,1 1 0,0-1 1,-1 1-1,1-1 0,-1 1 1,1-1-1,-1 1 0,1-1 1,-1 1-1,0-1 0,-21-2 107,-17 2 324,25 0-368,-1 0 0,0 1 0,0 1 1,0 0-1,0 1 0,1 1 0,-1 0 0,-24 9 0,17-1-29,1 0 0,1 1 0,0 2 0,0 0 0,2 1 0,-22 21-1,32-28-44,1 0 1,-1 0-1,2 1 0,-1 0 0,1 1 0,1-1 0,-1 1 0,2 0 0,-1 0 0,2 1 0,-1 0 0,1-1 0,1 1 0,0 0 0,-1 19 1,3-25-3,0 0 0,0 1 0,0-1 0,1 0 0,0 0 0,0 0 0,0 0 0,0 0 0,1 0 0,4 8 0,-3-9 2,0 0 0,0-1 0,1 1-1,-1-1 1,1 0 0,0 0 0,0 0 0,0 0-1,0 0 1,0-1 0,8 3 0,2 0 0,0 0-1,1-1 1,-1 0-1,1-1 1,0-1 0,0 0-1,0-1 1,0-1 0,0 0-1,0-1 1,23-5 0,-31 4-1,0 0 1,0-1-1,0 0 1,-1 0-1,1-1 0,-1 0 1,0 0-1,0 0 1,0-1-1,0 0 1,-1 0-1,0 0 1,0-1-1,0 0 0,-1 1 1,0-2-1,0 1 1,5-12-1,0 0-45,-1-1 0,-1 0 1,-1-1-1,0 0 0,4-33 0,-4-11-475,-4 0 1,-5-65-1,3 124 614,0-1-1,0 1 1,-1 0 0,0 0-1,0 0 1,-1 0 0,1 0-1,-1 0 1,0 1-1,0-1 1,-1 1 0,1-1-1,-1 1 1,0 0 0,0 0-1,-1 0 1,1 0-1,-7-5 860,11 22-916,0-1-1,1 1 1,0-1 0,1 0 0,0 0-1,1 0 1,9 19 0,47 77 290,-52-95-240,26 42 380,55 67 0,-71-100-424,1-2-1,0 0 1,2-1 0,0-1 0,41 25-1,-57-40-256,1 1-1,0-1 1,0-1-1,0 1 1,1-1-1,-1 0 1,1-1-1,-1 1 1,1-1 0,11 0-1,-3-4-2876,-9-12-1535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55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10949,'0'0'4626,"121"87"-4306,-93-51 337,4-4-273,-4-7-272,0 4-96,0-7 16,0-4-64,-4-4-48,0-6-929,-4-5-1456,-4-3-2337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55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787 1 3666,'0'0'13014,"-160"79"-12998,75-10 0,-7 14 448,-12 4 0,4-12 0,11-13-352,13-23 32,28-17-144,20-7-432,24-5-1409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13:19.17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0 115,'3'0,"2"0,5-3,1-1,3-7,0 0,1 0,3-1,4-1,-1-5,2 1,-2 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55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1240 0 4258,'0'0'10565,"-43"5"-9199,-145 17-718,159-16-546,1 0 1,0 2-1,0 1 0,1 1 1,-38 19-1,25-10 12,-55 26 81,1 5 0,2 3 0,3 5-1,3 3 1,2 4 0,-121 121 0,197-178-471,7-8 148,0 1-1,1-1 1,-1 1 0,0 0 0,0-1-1,1 1 1,-1 0 0,1-1-1,-1 1 1,1 0 0,-1 0 0,1 0-1,-1 0 1,1-1 0,0 1 0,-1 0-1,1 0 1,0 0 0,-1 1-1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56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441 360 12198,'0'0'3857,"-24"-5"-3758,-83-14 18,98 17-69,-1 1-1,1 0 1,0 1-1,0 0 0,-1 0 1,1 1-1,0 0 1,0 0-1,0 1 0,0 1 1,0-1-1,0 1 1,1 1-1,-1 0 0,-9 6 1,3 1 24,1 1 0,1 0 1,0 1-1,1 0 1,-19 28-1,24-32-63,0 1 1,1 0-1,0 1 0,0 0 1,2 0-1,-1 0 0,1 0 1,1 1-1,0-1 0,1 1 1,0 0-1,0 0 0,1 20 1,1-28-12,0 0 1,1-1-1,-1 1 0,1 0 1,0 0-1,0-1 1,0 1-1,0-1 1,0 1-1,1-1 0,0 1 1,-1-1-1,1 0 1,1 0-1,-1 0 1,0 0-1,1 0 0,-1 0 1,1-1-1,0 1 1,0-1-1,0 0 1,0 0-1,0 0 1,1 0-1,-1 0 0,1-1 1,-1 0-1,1 0 1,4 2-1,11 1-31,1-1 0,-1-1 0,0 0 0,32-2 0,-34 0-31,-11 0 17,0-1 0,0 0 1,0 0-1,0 0 0,0-1 0,0 0 0,-1 0 0,1 0 0,-1-1 0,1 0 0,-1 0 0,0 0 0,0 0 0,0-1 1,-1 0-1,1 0 0,-1 0 0,5-7 0,5-8-187,0-1 1,-1 0 0,13-29-1,-11 17-149,-2-1 0,-1-1 0,-1 0 0,-2 0 0,-2-1 0,4-45-1,0-95-40,-11 65 2941,0 101-2157,-16 657 3263,15-616-3668,0-16 81,1-1 0,0 1 0,5 29 0,-5-42-76,1 0 1,-1-1-1,1 1 1,0 0 0,0 0-1,0-1 1,1 1-1,-1 0 1,0-1-1,1 1 1,0-1 0,-1 0-1,1 1 1,0-1-1,0 0 1,1 0-1,-1 0 1,0-1 0,1 1-1,-1 0 1,1-1-1,-1 0 1,1 1-1,0-1 1,-1 0 0,5 0-1,-1 1-583,1-1-1,0-1 1,0 1-1,-1-1 1,1 0-1,0-1 1,0 1-1,-1-2 1,8-1-1,22-18-5619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56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0 7411,'0'0'5824,"-18"37"-4327,-54 120-267,63-138-993,1 0-1,0 0 1,2 0 0,1 1 0,0 0-1,1 0 1,1 1 0,1-1 0,2 41-1,0-53-191,-1-5-41,1 1 0,1 0 0,-1 0 0,1-1 0,-1 1 0,1 0 0,0-1 0,0 1 0,1-1 0,-1 1 0,1-1 0,-1 0 0,1 0 0,0 0 0,1 0 0,-1 0 0,4 4 0,-2-4-4,0 0 1,0 0-1,1 0 0,-1-1 0,1 1 0,0-1 0,-1 0 1,1-1-1,0 1 0,0-1 0,0 0 0,8 0 0,9 2 0,0-2-1,0-1 0,28-2 0,-40 0-121,1 1 1,-1-2-1,1 1 0,-1-1 0,0-1 1,0 0-1,0 0 0,14-9 0,-6 0-1497,0 1-1,28-27 1,-26 13-3188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57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0 195 2465,'0'0'14103,"277"-87"-14055,-209 55-48,-12-1-1233,-28 8-1936,-24 7-3699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57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1 8580,'0'0'8767,"-21"15"-8290,3-3-439,1 0-1,1 2 1,0 0 0,1 1-1,0 0 1,1 1-1,1 1 1,0 0 0,-10 21-1,-10 27 74,4 2 0,2 0-1,4 2 1,2 1 0,4 0 0,2 1-1,4 1 1,3 0 0,1 78 0,6-113-104,2 1 0,1-1 0,13 65 0,-11-88-24,0 0 1,1 0 0,0-1 0,1 0 0,0 0 0,1 0 0,0-1 0,1 0 0,1 0-1,0-1 1,1 0 0,19 17 0,-15-17-199,1 0 1,0-1-1,1-1 0,0-1 1,0 0-1,1-1 0,0-1 0,0 0 1,1-1-1,25 3 0,16-1-3063,112-1 1,-169-6 3190,169 0-10035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58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6435,'0'0'6742,"30"40"-5302,93 137-559,-111-161-761,-1 0 0,-1 1 1,0 0-1,-2 1 1,0 0-1,-1 0 0,9 38 1,-11-39-62,5 29 309,-2 1 0,3 88-1,-12 96 549,-2-190-743,-1 0-1,-2 0 0,-2-1 1,-1 0-1,-3 0 1,-1-1-1,-1 0 1,-3-2-1,-1 0 1,-36 56-1,50-87-163,-1 1 1,0-1-1,0 0 1,-1 0-1,1-1 1,-8 6-1,10-9-154,1-1 0,0 0-1,0 1 1,0-1 0,-1 0 0,1 0-1,0-1 1,-1 1 0,1 0 0,-1-1-1,1 1 1,-1-1 0,1 0 0,-1 0-1,1 0 1,-1 0 0,0 0 0,1-1-1,-1 1 1,1-1 0,-5-1 0,6 1-72,0 1 1,0-1-1,0 1 1,0-1-1,0 0 1,0 0 0,0 0-1,0 0 1,0 1-1,0-1 1,0 0-1,1 0 1,-1-1 0,0 1-1,0-2 1,-9-29-5064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58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305 1 9780,'0'0'5902,"-11"1"-4480,-6 2-1303,0 2-1,1 0 1,0 1 0,0 0 0,0 2 0,1 0-1,0 0 1,0 1 0,1 1 0,0 1-1,-20 19 1,25-20 25,0 0 0,1 0 0,0 0 0,1 1 0,0 1 0,1-1 0,0 1 0,1 0 0,0 0 0,0 1 0,2-1 0,0 1 0,0 0 0,1 0 1,-1 26-1,4-38-143,-1 0 1,0 0 0,0 0 0,1 0-1,-1 1 1,1-1 0,-1 0 0,1 0 0,-1 0-1,1 0 1,0 0 0,0 0 0,-1 0-1,1 0 1,0 0 0,0 0 0,0-1 0,0 1-1,0 0 1,0-1 0,0 1 0,0 0-1,0-1 1,0 0 0,1 1 0,-1-1 0,0 1-1,0-1 1,0 0 0,1 0 0,0 0-1,46 3-11,-39-3 28,11 0-12,0-1 0,39-6 0,-50 5-144,0-1 0,-1 1 0,1-2 0,-1 1 1,0-1-1,0-1 0,0 0 0,12-9 1,13-14-3397,-26 21-194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4:59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4626,'0'0'10207,"8"11"-9972,111 164 1801,171 230 546,-270-382-2535,0 0-1,2-1 1,0-2-1,50 36 0,-70-54-261,-1-1-1,1 0 0,0 0 1,-1-1-1,1 1 0,0 0 1,0 0-1,0-1 0,-1 1 1,1-1-1,0 0 0,0 1 1,0-1-1,0 0 0,0 0 0,0 0 1,0 0-1,0-1 0,0 1 1,0-1-1,-1 1 0,1-1 1,0 1-1,0-1 0,0 0 1,-1 0-1,1 0 0,0 0 0,-1 0 1,1 0-1,-1-1 0,1 1 1,-1 0-1,0-1 0,1 1 1,-1-1-1,0 1 0,2-4 1,6-26-5225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0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955 0 9524,'0'0'8100,"-256"62"-7652,167-1-288,-3 15 128,-4 14-127,8-3 47,12-12-176,11-13-32,17-19 0,8-18-64,8-10-673,0-15-1664,-8 0-2465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2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574 735 11925,'0'0'1969,"3"-15"-1926,3-12 22,-1-1 0,1-46 0,-6 71-21,-1 0 1,1 0 0,-1 0-1,0 0 1,0 1-1,0-1 1,0 0 0,0 1-1,-1-1 1,1 1-1,-1-1 1,1 1 0,-1 0-1,0 0 1,0-1-1,0 1 1,0 1 0,-1-1-1,1 0 1,0 0-1,-1 1 1,1-1 0,-1 1-1,0 0 1,1 0 0,-1 0-1,0 0 1,-3 0-1,-10-3 207,0 0 0,0 1 0,-25-1 0,25 3-165,0 0 0,1 1 0,-1 1 0,-30 5 0,36-3-87,1-1 1,0 2-1,0-1 0,1 1 1,-1 0-1,1 1 1,0 0-1,0 1 1,-11 8-1,-2 7-23,0 0-1,1 2 1,1 0-1,1 1 1,-19 33-1,15-19 16,2 2-1,-28 81 0,44-110-10,0 0 0,2 1 0,-1-1 0,1 1 0,-1 18 0,4-29 12,-1-1-1,0 1 1,0 0 0,0 0-1,0-1 1,1 1 0,-1 0-1,0-1 1,1 1 0,-1-1-1,0 1 1,1 0 0,-1-1-1,1 1 1,-1-1 0,1 1-1,-1-1 1,1 1 0,-1-1-1,1 1 1,0-1 0,-1 0-1,1 1 1,0-1 0,-1 0-1,1 0 1,0 1 0,-1-1-1,1 0 1,0 0 0,-1 0-1,2 0 1,28 1-4,-22-1-19,5-1 27,-1 0-1,1-1 0,0-1 0,-1 0 0,1 0 0,-1-1 0,0-1 0,0 0 0,0-1 0,-1 0 0,0 0 0,0-1 0,-1-1 1,0 0-1,0 0 0,15-18 0,-1-2-23,-1 0 0,-2-2-1,0 0 1,28-60 0,-33 55-15,-1-1 0,-2-1 0,-2 0 0,-1-1 0,-2 0 0,4-41 0,0-233-134,-12 283 167,0 13-16,1 10 21,-1 0-1,0 1 0,0-1 1,0 0-1,-1 1 1,1-1-1,-1 0 0,-1 1 1,1-1-1,-1 1 0,-4-10 1,6 16 16,0-1 1,0 0 0,0 0-1,0 0 1,0 0 0,0 1-1,0-1 1,0 0-1,0 0 1,0 0 0,-1 0-1,1 0 1,0 1 0,0-1-1,0 0 1,0 0 0,0 0-1,0 0 1,0 0 0,0 0-1,0 1 1,0-1-1,-1 0 1,1 0 0,0 0-1,0 0 1,0 0 0,0 0-1,0 0 1,-1 0 0,1 0-1,0 0 1,0 0-1,0 0 1,0 0 0,0 0-1,-1 0 1,1 0 0,0 0-1,0 0 1,0 0 0,0 0-1,-1 0 1,1 0-1,0 0 1,0 0 0,0 0-1,0 0 1,0 0 0,-1 0-1,1 0 1,0 0 0,0 0-1,0 0 1,0 0-1,0-1 1,0 1 0,0 0-1,-1 0 1,1 0 0,0 0-1,0 0 1,0 0 0,0-1-1,0 1 1,-1 19 191,1 5-223,4 203 274,0-171 15,3 0-1,14 62 1,-9-73-30,1-1 0,34 78 0,-38-104-523,0 0-1,2-1 0,0 0 0,0-1 0,2 0 1,0-1-1,1 0 0,30 24 0,-25-26-3076,-13-5-2090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55.0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365 743 3490,'0'0'1550,"-27"6"-798,-87 18-146,102-22-424,1 1 0,-1 1 0,1 0 0,0 1 0,-14 7 0,18-7-46,0 0 1,0 1-1,1 0 0,0 0 1,-5 7-1,4-5-124,2 0 1,0 1 0,0 0 0,0 0-1,1 0 1,0 0 0,1 1-1,0 0 1,1-1 0,-2 13-1,-2 18-12,1 44-1,4-78 7,0 234 245,2-221-212,0 0 0,1 0 0,1 0 0,1 0 0,0-1 0,8 20 0,0-9-3,1-1 1,1 0-1,17 25 1,-1-7 36,2-1 0,1-2 0,78 77 0,-85-97-44,1-1 0,1-1 0,0-1-1,2-1 1,0-2 0,1-1 0,47 16-1,-17-12 35,117 19-1,69-6 15,-178-25-62,491 30 227,4-36 22,-320-3-93,-56-2 352,317-48 0,219-61 445,-157-1-655,-333 61-209,1107-208 411,-1267 245-464,-2-3 0,0-4 1,80-34-1,-54 21-21,2 6 0,170-29 1,-253 55-28,-1-1 1,1-1 0,-1-1 0,0 0-1,0-1 1,-1 0 0,19-14 0,-8 3 204,-1-2 0,-1-1-1,21-24 1,-26 26-107,119-133 130,-122 131-194,0-1 0,-1 0 1,-2-1-1,0 0 0,15-42 0,-18 31 215,-2-1 1,-2 0-1,-1 0 0,-1-1 0,-3-69 0,-2 93-201,0 1 1,-1 0-1,0 1 1,-1-1-1,0 0 0,-1 1 1,0-1-1,-1 1 1,0 0-1,0 1 1,-1-1-1,-1 1 0,1 0 1,-2 0-1,-14-13 1,-11-9 66,-1 2 1,-58-37 0,92 66-119,-67-46 54,-2 3 1,-138-64-1,177 94-60,-1 2 0,0 1 0,0 2 0,0 1-1,-1 1 1,-60-3 0,65 9 34,-57-3-30,0 4 0,-102 14 0,-161 16 22,149-19-19,-563 92-65,601-79 41,-299 9 1,-170-36-97,6-47 5,-11-49 125,459 73-27,0 7 0,-199 5 0,-71 13 19,426 0-20,0 1 0,1 1-1,-1 1 1,1 1 0,-1 0 0,1 1 0,1 1 0,-1 1 0,1 0 0,0 1-1,-26 18 1,-45 35-69,-119 108 0,178-144 40,-151 118-21,145-113 18,0 1 0,2 1 0,1 2 0,-28 39 0,-12 13-29,-128 107 113,198-190-41,-4 1-20,1 0 0,1 1 0,-1 0-1,1 0 1,0 1 0,0-1-1,0 1 1,1 0 0,0 0-1,0 0 1,1 0 0,-1 1 0,1-1-1,1 1 1,-1-1 0,1 1-1,0-1 1,1 1 0,-1 0-1,2 11 1,8 0-3570,-1-4 1982,-4 15-2249,-3 2-2618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3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10229,'0'0'4532,"12"17"-4363,64 98 543,60 87 576,-115-175-1253,0 0 1,2-2-1,1 0 0,0-2 0,2 0 0,43 28 0,-61-46-223,1-1 1,-1-1 0,1 1-1,0-1 1,0-1-1,0 0 1,0 0 0,0-1-1,0 0 1,0 0-1,10-1 1,-17 0-11,0 0-1,0 0 1,0 0 0,0 0 0,-1 0 0,1-1 0,0 1-1,0 0 1,0-1 0,0 0 0,-1 1 0,1-1-1,2-1 1,-1-1-413,0 0 0,0-1 0,-1 1 0,1-1 0,-1 1 1,3-7-1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3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1104 1 10533,'0'0'8900,"-16"0"-8516,-25 0 144,-27 25-512,-28 15-32,-20 14-160,-25-7-256,-11 3-785,8 5-431,11 6-865,21 11-1777,28 4-2225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3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0 318 12198,'0'0'784,"281"-22"-288,-121-3 865,9-11-465,-1-4-223,-12-7-545,-15 4 112,-17 7-208,-28 10 0,-15 1-32,-21 14 0,-24 4-897,-8 7-751,-16 0-738,-12 22-1263,0 32-1201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4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431 575 352,'0'0'11918,"-36"-8"-11478,-114-23-189,139 29-189,1 1 0,0 0 1,-1 0-1,-18 2 1,25-1-43,-1 1 0,1 0 0,0 0 0,0 0 0,-1 1 0,1-1 0,0 1 0,0 0 0,-3 3-1,1-1-2,1 1 0,0 0 0,1 0 0,-1 0 0,1 1-1,0 0 1,0-1 0,1 1 0,0 1 0,-3 6-1,-3 5 5,-3 5-11,2 0 0,0 1 0,1 0 0,2 0 0,0 1 0,2 0 0,1 0 0,1 0 0,1 1 0,1-1 0,3 40 0,-1-62-12,0 1 1,0-1-1,0 1 0,0-1 0,0 0 0,1 1 0,-1-1 0,1 0 0,0 0 1,0 0-1,0 0 0,0 0 0,1-1 0,-1 1 0,1-1 0,0 1 0,0-1 1,0 0-1,0 0 0,0 0 0,0-1 0,0 1 0,0-1 0,1 1 0,-1-1 0,6 1 1,-3-1-2,-1 0 0,0 0 1,0 0-1,1-1 0,-1 0 1,0 0-1,1 0 0,-1-1 1,0 1-1,1-1 0,-1-1 1,0 1-1,0-1 0,0 0 1,0 0-1,0 0 0,-1-1 1,7-4-1,-3 0 8,0-1-1,-1 1 1,0-2 0,0 1-1,9-17 1,27-56 47,-23 34-99,-1-1 1,-3-1-1,-2 0 1,-2-1-1,9-93 0,-6-258-921,-15 376 917,0 16 52,-3-41 62,-2 75 2421,7 65-2018,4-1 1,4 0 0,4 0 0,29 99 0,-34-156-428,-2-1 31,19 46-1,-24-70-96,1-1-1,0 1 0,1-1 1,-1 0-1,1 0 0,1 0 1,-1 0-1,1-1 0,0 0 1,0 0-1,0 0 0,10 6 1,-12-9-233,0-1 0,0 1 1,0-1-1,0 0 1,0 0-1,0 0 1,1-1-1,-1 1 0,0-1 1,0 0-1,1 0 1,-1 0-1,0 0 1,0 0-1,0-1 0,7-1 1,19-16-4823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4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 11141,'0'0'3324,"-15"44"-3065,-47 149-96,51-151 19,2 1 1,2 0-1,1 0 1,1 87-1,4-85 136,0 124 912,1-162-1199,0 1 0,1 0 0,-1-1 0,1 1 0,1-1 0,0 1 0,0-1 0,5 12 0,-5-15-26,1 0 0,-1 0 0,1 0 1,0 0-1,0-1 0,1 1 0,-1-1 1,1 0-1,-1 0 0,1 0 0,0 0 0,0-1 1,1 0-1,6 3 0,1 0-38,0-1 1,0-1-1,0 0 1,0-1-1,1 0 0,-1-1 1,1 0-1,-1-1 1,1 0-1,-1-1 0,0-1 1,1 0-1,-1 0 0,0-1 1,0-1-1,0 0 1,0-1-1,-1 0 0,0 0 1,0-2-1,20-13 0,-17 6-662,0 0-1,-1 0 0,0-1 0,18-29 1,-11 2-3513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4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0 257 9508,'0'0'6243,"213"-148"-6243,-149 112 0,-16 3-560,-16 12-977,-20 3-1392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5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0 11333,'0'0'705,"-18"41"-468,4-10-167,-6 11 47,3 0 0,1 2 1,2 0-1,-16 90 0,-16 403 1882,47 6-537,4-449-1381,4 0 1,4 0-1,4-2 1,4 0 0,4-1-1,4-1 1,4-2 0,4-1-1,87 150 1,-122-234-82,21 34-171,1-1 0,44 49 1,-61-77 78,1 0 0,-1-1 0,1 0 0,1 0 0,-1-1 1,1 0-1,1 0 0,-1-1 0,1-1 0,0 1 0,0-2 0,0 1 0,0-1 0,0-1 1,17 2-1,-20-3-286,1-1 1,-1-1 0,1 1 0,0-1-1,-1-1 1,0 1 0,1-1-1,-1-1 1,0 1 0,0-1 0,0-1-1,0 1 1,-1-1 0,1 0 0,-1-1-1,11-9 1,51-48-4945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5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10869,'0'0'688,"20"45"-298,153 321 1517,-123-253-1385,-4 1-1,31 128 0,-53-148-144,-5 1 0,-4 1-1,3 115 1,-16 212 912,-5-359-923,-13 91 1,10-122-273,-2-1 0,0 0 0,-3 0 0,-20 43 0,23-62-214,3-14-927,2-23-1737,3 20 2466,0-44-5274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6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4 12806,'0'0'3484,"-4"-2"-3356,1 2-137,0-1 0,-1 1 0,1 0 0,0 0 0,0 0 0,0 0 0,0 1 0,0-1 0,0 1 0,0 0 0,0 0 0,0 0 0,0 0 0,0 0 0,0 1-1,0-1 1,1 1 0,-4 2 0,-7 6-23,1 0 0,-16 16 0,24-22 36,-31 33 33,1 1 0,-43 64 0,59-75 124,1 1 0,2 1-1,0 1 1,2-1 0,-8 33-1,16-42-43,1-1 0,1 1 0,0 0 0,2 0 0,0 0 0,3 24 0,-1-41-114,-1 0 0,0 0 0,1 0-1,0-1 1,-1 1 0,1 0 0,0-1 0,1 1-1,-1 0 1,0-1 0,1 0 0,-1 1-1,1-1 1,0 0 0,-1 0 0,1 0 0,4 3-1,-2-1 2,1-1-1,0 0 0,1 0 0,-1 0 0,0-1 0,1 0 0,11 3 1,4-1 1,0 0 0,0-2 0,35 0 0,-29-2 14,48-6 0,-65 4-64,0 0 0,0-1 0,0 0 0,0 0 0,0-1 0,0-1 0,13-8 0,7-6-1171,-2-1 0,28-24 0,-17-2-3402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6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51 18585,'0'0'1392,"289"0"-1552,-197 0 240,-12-14-160,-8-1-368,-16-3-785,-11 14-1328,-29 4-2673</inkml:trace>
  <inkml:trace contextRef="#ctx0" brushRef="#br0" timeOffset="1">0 621 15159,'0'0'5811,"297"-72"-5539,-165 36-256,-7-4 32,-9 1-48,-4 6-1201,-15 11-1536,-33 19-3234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09.5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1 149 7828,'4'30'829,"1"0"-684,33 178 753,-3-88 596,61 139 0,-64-176-1008,-25-67-414,7 23 345,2-2-1,35 62 0,-51-99-414,0 0 1,0 1-1,0-1 1,0 0 0,0 0-1,0 0 1,0 0-1,0 1 1,1-1-1,-1 0 1,0 0 0,0 0-1,0 0 1,0 0-1,0 1 1,0-1 0,0 0-1,0 0 1,1 0-1,-1 0 1,0 0-1,0 0 1,0 0 0,0 0-1,1 1 1,-1-1-1,0 0 1,0 0-1,0 0 1,0 0 0,1 0-1,-1 0 1,0 0-1,0 0 1,0 0 0,0 0-1,1 0 1,-1 0-1,0 0 1,0 0-1,0 0 1,0 0 0,1-1-1,-1 1 1,0 0-1,0 0 1,0 0 0,0 0-1,1 0 1,3-12 113,57-232 29,39-142 122,26 8-132,-120 366-131,-4 9-1,-1-1 0,1 1 0,-1 0-1,0 0 1,0-1 0,0 1 0,0 0-1,-1-1 1,1-5 0,-1 8 152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7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2148 2977,'0'0'11141,"32"-54"-8513,-25 42-2594,236-437 717,-71 70-974,189-612 0,-303 741 210,-56 239 90,-2 9-5,0 11 51,0 484 549,0-471-558,1 0 0,1 0 0,1 0 0,1-1 0,1 1 0,10 26 0,-12-40-102,0-1-1,1 1 1,0-1 0,0 0 0,1 0-1,0 0 1,0-1 0,1 0 0,0 0-1,0 0 1,0 0 0,0-1 0,1 0-1,0-1 1,0 1 0,0-2 0,1 1-1,-1-1 1,14 5 0,-12-6-37,0 1 0,0-1 0,0 0 1,0-1-1,0 0 0,0-1 0,0 0 1,1 0-1,-1-1 0,0 0 0,0 0 1,0-1-1,0-1 0,-1 1 0,1-1 1,0-1-1,-1 0 0,0 0 0,0 0 1,0-1-1,-1 0 0,1-1 0,-1 0 1,12-13-1,-4 0-142,-1 0 0,-1-1 1,-1 0-1,0-1 1,-2-1-1,0 0 0,-2 0 1,0-1-1,-2 0 0,0 0 1,-2-1-1,0 1 0,-2-1 1,0-35 1216,-11 61 1239,7 0-2258,-1 1 1,1-1-1,0 1 1,0-1-1,0 1 1,1 0-1,-1 0 1,0 0-1,1 0 1,0 0-1,0 0 1,0 0-1,0 0 1,0 1 0,0 5-1,-1 57-86,2-49 64,0-10-88,0 1-1,1-1 0,0 1 1,0-1-1,0 0 0,1 0 1,0 1-1,1-1 0,0-1 1,0 1-1,0 0 0,6 8 0,-1-6-1016,-1 0-1,2 0 0,-1 0 0,1-1 1,1-1-1,18 13 0,16 6-7827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7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6531,'0'0'2743,"9"-14"-2658,29-41 139,-29 41 1043,-13 16 1590,-5 9-1891,3-2-761,1 0 0,1 0 0,0 1-1,0 0 1,0 0 0,2 0 0,-4 15 0,3-1 328,0 1 1,1 28-1,2-52-532,1 0 0,-1 0 0,0-1 0,1 1 0,-1 0 0,0 0 0,1-1 0,-1 1 0,1 0 0,-1 0 0,1-1 0,0 1 0,-1-1 0,1 1 0,-1 0 0,1-1 0,0 1 0,0-1 0,-1 0 0,1 1 0,0-1 0,0 0 0,0 1 0,-1-1 0,1 0 0,0 0 0,0 0 0,0 1 0,0-1 0,0 0 0,0 0 0,-1 0 0,1-1 0,1 1 0,34-4-36,-32 2 9,0 0-1,0 0 0,0 0 1,0 0-1,-1-1 1,1 1-1,-1-1 0,0 0 1,0 0-1,0-1 1,0 1-1,0 0 1,-1-1-1,1 0 0,-1 0 1,0 1-1,0-1 1,0 0-1,1-6 0,2-6-675,0 0 0,-1 0 0,3-28 0,-5-4-3113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7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18120,'0'0'2276,"18"45"-1764,125 312 796,-101-255-1102,5-1 0,72 114 0,-102-189-351,2 0 1,0 0-1,2-2 0,1-1 0,48 40 0,-68-61-65,1-1 1,-1 1-1,1-1 1,-1 1 0,1-1-1,-1 0 1,1 0-1,0 0 1,0-1-1,-1 1 1,1-1 0,0 1-1,0-1 1,0 0-1,0 0 1,0 0-1,0 0 1,3-1 0,-4 0-148,0 0 0,1 0 1,-1 0-1,0 0 1,0 0-1,0-1 1,0 1-1,-1-1 0,1 1 1,0-1-1,-1 1 1,1-1-1,-1 0 0,1 0 1,-1 0-1,0 0 1,0 0-1,0 0 0,0 0 1,0-1-1,1-2 1,8-46-9017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08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895 0 6819,'0'0'13142,"-265"238"-12710,177-126 177,-12 7 15,-4-10-400,3-12-160,25-21-128,16-18-752,16-19-1185,12-6-1905,8-12-3025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5:46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67 8740,'0'0'6603,"0"-5"-6184,0-23 1464,-1 38-1909,-46 143 6,-9 42 2,37-87 21,-8 168-1,20 112 4,8-346-6,-3 2 10,-13 68 0,0 11-1,12-79-27,1 0-1,3 0 0,1 0 1,11 57-1,-5-49 39,-3 1 1,-2-1-1,-5 73 1,0-27-7,22 469-6,-16-246 187,-1 52-47,-5-195-61,2 56 825,-3-203-330,4-30-584,0 1 0,0-1 1,0 1-1,1-1 0,-1 0 1,0 0-1,1 0 1,-1 0-1,1 0 0,-1 0 1,1 0-1,0 0 0,-1 0 1,1-1-1,0 1 0,1 0 1,35 7-1,-29-6-6,59 6 3,0-3 0,0-3-1,89-8 1,-76-3-2,145-35 1,-117 20 3,1222-189 35,-1288 209-32,746-104 29,-661 82-35,0 6 0,2 6 0,130 2 0,877 2-31,-238 7 98,-476 5-42,315 29 85,-254-4-45,15 14 212,-455-36-241,142 12 356,181 25 21,-174-5-279,207 70 0,49 19 376,-378-105-427,-55-14-63,1-2 0,0 0 0,1-1-1,-1-1 1,32 2 0,-47-4-16,-1-1 0,0 0 1,1 0-1,-1 0 0,0-1 0,1 1 0,-1 0 1,0 0-1,1-1 0,-1 1 0,0 0 0,1-1 1,-1 0-1,0 1 0,0-1 0,0 0 0,0 1 1,0-1-1,1 0 0,-2 0 0,1 0 0,0 0 1,2-2-1,-2-1-13,1-1 1,-1 1-1,1 0 0,-1-1 1,-1 1-1,2-8 0,-2 6 1,17-185-533,-9-201 0,-9 318 419,2-67 73,-14-402-370,-46-286-2097,50 683 2181,-54-361 765,56 475-262,-1 1 0,-2 0 0,-1 1 0,-1 0 0,-1 0-1,-2 1 1,-1 1 0,-1 1 0,-1 0 0,-2 2 0,-27-29 0,29 37-3,-1 2 1,0 0 0,-1 1-1,-1 1 1,0 1 0,-1 1-1,0 1 1,-32-11 0,-27-3 291,-88-15 0,106 26-365,-730-138 463,650 128-428,-209-28 295,-3 28-118,-3575 23-4,3849-4-294,0-4 0,-96-22 0,-39-4-11,-421-6-555,520 41 215,-307-12-114,-2-33 478,162 39-55,156 7 39,-96 8 401,180-8-395,-45 7 0,13-1-7,-24 3-9,45-5-3,-58 2 0,74-7-2,0 2 1,0 0-1,0 1 0,0 1 1,1 0-1,0 2 1,0 0-1,0 1 0,-21 14 1,38-22-161,0 0 1,0 0-1,1 1 0,-1-1 1,0 1-1,0-1 1,1 0-1,-1 1 0,0-1 1,1 1-1,-1 0 1,1-1-1,-1 1 0,0-1 1,1 1-1,-1 0 1,1 0-1,0-1 0,-1 1 1,1 0-1,0 0 0,-1-1 1,1 1-1,0 0 1,0 0-1,0 0 0,-1 0 1,1 1-1,-2 12-1920,-4 7-2917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09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615 361 5090,'0'0'5331,"1"3"-5167,-1-2-34,0-1 0,0 0 0,0 1-1,0-1 1,0 0 0,0 1 0,0-1-1,0 0 1,0 1 0,0-1-1,0 0 1,0 1 0,0-1 0,0 0-1,0 1 1,0-1 0,0 0-1,-1 1 1,1-1 0,0 0 0,0 0-1,0 1 1,0-1 0,-1 0-1,1 0 1,0 1 0,0-1 0,0 0-1,-1 0 1,1 1 0,0-1 0,-1 0-1,1 0 1,0 0 0,0 0-1,-1 1 1,1-1 0,0 0 0,-1 0-1,1 0 1,0 0 0,-1 0-1,1 0 1,0 0 0,-1 0 0,0 0-1,-52-7-127,23 2-36,-45 0 0,58 4 3,4 1 19,0-1 1,1 2-1,-1-1 0,0 2 0,1 0 0,-1 0 0,1 1 0,-1 1 0,-20 8 0,15-1-7,0 1-1,0 1 0,1 0 1,1 1-1,0 1 1,1 0-1,0 1 1,2 1-1,-19 29 0,16-20 7,1 1 0,1 1 0,1 0 0,2 1-1,1 0 1,-7 35 0,13-39-18,1 0 0,1 1 0,1 26 0,1-39 3,0-10 21,0 1 1,0-1-1,0 0 1,0 1-1,1-1 1,0 0-1,-1 0 1,1 1-1,0-1 1,0 0-1,1 0 1,-1 0-1,1 0 0,-1 0 1,1 0-1,0-1 1,0 1-1,0-1 1,1 1-1,-1-1 1,1 0-1,-1 0 1,1 0-1,0 0 1,4 3-1,0-3-5,1 1 1,-1-1-1,1 0 1,0-1-1,0 0 1,0 0-1,0 0 1,0-1-1,14-2 1,-16 1-11,1 0 0,-1 0 0,0-1 0,0 1 1,0-1-1,0-1 0,0 0 0,0 1 0,-1-2 1,1 1-1,-1 0 0,0-1 0,0 0 0,7-9 1,4-4-92,-1-1 1,21-35 0,-29 42 101,33-52-169,-3-2 0,-3-2 1,27-74-1,-45 97 92,-2-1 0,-2 0-1,-2-1 1,-2 0 0,-2-1-1,1-50 1,-7-52 405,-4 139-11,1 8 243,1 9 907,-29 564-1163,30-547-249,2-1 0,0 0 0,2 0-1,0 0 1,12 40 0,-13-57-165,0-1-1,0 0 1,0 1 0,1-1 0,0 0 0,0 0-1,0-1 1,1 1 0,-1-1 0,1 0 0,0 0-1,0 0 1,1 0 0,-1-1 0,1 1 0,0-1-1,0 0 1,0-1 0,0 1 0,0-1 0,0 0 0,1 0-1,-1-1 1,1 0 0,0 0 0,-1 0 0,1 0-1,8-1 1,12-3-4289,-9-12-2385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09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530 0 10181,'0'0'5197,"-20"3"-5203,6-2 6,7-1 0,0 0 0,-1 1 0,1 0 0,0 0 0,0 1 0,0 0 0,1 0 0,-1 0 0,0 1 0,1 0 0,-1 1 0,1-1 0,0 1 0,0 0 0,1 1 0,-11 9 0,8-5 2,-6 7 33,1 0 0,-16 26-1,25-35-26,1 0-1,0 0 0,0 0 1,0 0-1,1 1 0,0-1 1,0 1-1,1 0 0,0-1 1,0 11-1,2-16-14,-1 0 0,0 1 0,0-1 0,1 0-1,-1 0 1,1 0 0,0 0 0,0 0 0,0 0 0,0 0 0,0 0-1,0 0 1,0 0 0,0 0 0,1-1 0,2 3 0,0 0 0,0 0 0,1-1 0,-1 0 1,1 0-1,0 0 0,7 3 0,10 1-3,0 0 0,32 6 0,-39-9-7,7 0 14,58 17-7,-74-19 11,0 0 1,0 1-1,0 0 1,0 0 0,0 0-1,0 1 1,-1 0-1,0 0 1,9 8 0,-12-9 16,0 1 0,0-1 0,0 1 0,0-1 0,-1 1 0,1-1 0,-1 1 0,0 0 0,0 0 0,0 0 0,-1 0 0,1 5 0,-3 54 774,1-50-548,-1-1-103,0 0 1,-1 0 0,0 0-1,-1 0 1,-1-1-1,1 1 1,-2-1 0,0-1-1,0 1 1,-1-1 0,-12 15-1,-3 1 72,-1-1-1,-51 42 1,60-56-207,-1-1 0,0 0 0,0-1 0,-1-1 0,0 0 0,0-1 0,-1-1 0,0 0 0,0-2 0,0 0 1,-1 0-1,1-2 0,-1 0 0,0-1 0,0-1 0,1-1 0,-26-3 0,37 3-198,1 0 0,-1-1-1,0 1 1,1-1 0,0 0-1,-1 0 1,1-1 0,0 0 0,0 0-1,0 0 1,1 0 0,-1-1 0,1 0-1,0 0 1,-5-5 0,5 3-617,-1 0 1,1-1 0,0 1-1,0-1 1,1 0 0,-4-12-1,-3-21-7517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09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13894,'0'0'982,"51"4"-950,-5-1-3,287 12 590,221-61 608,-461 34-1176,161-6-5888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0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193 418 10149,'0'0'4092,"-23"11"-3969,0-1-120,1 1-1,-30 21 1,48-28-6,-1 1 0,1-1 0,0 1 0,0 1 1,0-1-1,1 0 0,0 1 0,0 0 0,0-1 0,1 1 1,0 0-1,0 1 0,0-1 0,1 0 0,0 0 0,0 1 0,1 7 1,-4 10-3,-6 54 105,3 1 1,4 84-1,2-154-90,1-1 0,1 0 0,0 1 0,0-1 0,1 0 0,0 1 0,0-1 0,1 0 0,0-1 0,7 16 0,-7-19-10,1 0-1,-1 0 1,1 0-1,-1 0 1,1 0-1,0-1 1,1 0-1,-1 1 1,1-2 0,-1 1-1,1 0 1,0-1-1,0 0 1,0 0-1,0-1 1,0 1-1,10 0 1,-8 0-2,1-1-1,0 0 1,-1 0 0,1-1 0,0 0 0,-1-1 0,1 0 0,0 0 0,-1 0 0,1-1-1,-1 0 1,0 0 0,0-1 0,1 0 0,-2-1 0,1 1 0,0-1 0,7-6-1,-1-2 9,0-1-1,-1 0 1,-1-1-1,0 0 0,-1-1 1,-1 0-1,9-18 0,9-19 8,-3-2 0,-2-1 0,-3-1 0,24-111 0,-27 78-91,-5-1-1,0-138 1,-10 191 86,0 21 7,-1 0-1,-1 1 1,-2-17-1,3 31 28,-1-1 0,1 1 0,-1 0 0,0-1 0,1 1 0,-1 0 0,0 0 0,0 0 0,1 0 0,-1-1-1,0 1 1,0 0 0,0 0 0,0 1 0,-1-1 0,1 0 0,0 0 0,0 0 0,0 1 0,-1-1 0,1 1 0,0-1-1,-1 1 1,1-1 0,-1 1 0,1 0 0,0 0 0,-1 0 0,1 0 0,-1 0 0,1 0 0,0 0 0,-1 0 0,1 0-1,-1 1 1,1-1 0,0 0 0,-1 1 0,1-1 0,0 1 0,0 0 0,-1-1 0,1 1 0,0 0 0,0 0 0,0 0-1,0 0 1,0 0 0,0 0 0,0 0 0,-1 1 0,-6 17-24,2-1-1,0 1 1,0 0-1,2 0 1,-3 20 0,5-24-12,-15 93 118,-2 124 0,15 114 189,4-287-303,-1-53-27,1-1 0,0 1 0,1-1 0,-1 1 0,1-1 0,0 1 0,1-1 0,-1 1 0,1-1 0,3 8 0,-3-11-28,0 0 1,0 1-1,0-1 1,1 0 0,-1 0-1,0 0 1,1-1-1,-1 1 1,1 0 0,0-1-1,-1 0 1,1 0 0,0 0-1,0 0 1,0 0-1,0 0 1,0-1 0,0 1-1,4-1 1,-2 1-253,1 0 0,-1-1 0,0 0 0,0 0 0,0 0 0,0 0 0,0-1 0,0 0 0,0 0 0,0-1 0,0 1 0,0-1 0,-1 0 0,1 0 0,-1 0 0,1-1 0,-1 0 0,5-3 0,4-7-1449,-1-1-1,14-19 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0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9412,'0'0'4893,"0"42"-4570,0 287 557,-1-255-526,0-21 68,9 91 0,-8-138-418,1-1-1,0 1 0,1-1 1,-1 0-1,1 1 0,0-1 1,0 0-1,1 0 1,0 0-1,-1 0 0,2-1 1,-1 1-1,0-1 0,1 0 1,7 7-1,-5-7-17,0 0 0,0 0 0,0-1 0,1 0 0,-1 0 0,1-1 0,0 0 0,0 0 0,-1 0 0,1-1 0,13 1 0,-10-1-200,0 0 0,0-1 0,1-1 1,-1 1-1,0-1 0,1-1 1,9-3-1,-16 4-71,0-1 0,1 0 0,-1 0 0,0 0 0,0-1 0,0 1 0,0-1 0,-1 0 0,1 0 0,-1 0-1,0-1 1,0 1 0,0-1 0,0 0 0,0 1 0,-1-1 0,3-5 0,10-38-5160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09.8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12550,'0'0'4562,"138"51"-4386,-73-48-96,3-3 160,-8 0-240,-4 0 16,-10 0-48,-8 0 112,-7 0-160,-12 0-976,-7 0-881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1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1 207 11381,'0'0'3794,"248"-62"-3890,-147 37 192,-13 0-112,-4 0 16,-8 3-560,-12-3-1681,-15 3-1761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1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15719,'0'0'1233,"268"-22"-1281,-195 8 64,-5 3-16,-12 0-160,-4 1-1281,-24 6-1969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1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11925,'0'0'3314,"272"32"-3090,-183-32-176,-1 0-16,-8 0-32,-4-3-880,-12-12-2306,-24 8-4897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2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11797,'0'0'6003,"0"188"-5955,0-66 176,-4 5-192,-8-12 0,8-14 112,4-21-288,0-26-64,0-22-896,0-17-1121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2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11109,'0'0'1243,"47"3"-794,156 18-159,-193-20-259,0 1 0,0 0 0,0 0 0,0 1 0,0 0 0,-1 1-1,1 0 1,-1 0 0,0 1 0,0 0 0,-1 1 0,0 0 0,1 0-1,-2 1 1,1 0 0,9 12 0,-11-13 2,6 8 67,-1 0 0,0 1 0,-1 1 0,-1-1 1,0 1-1,-1 1 0,-1 0 0,-1 0 0,0 0 0,-1 1 0,4 24 1,-3 2 169,-2 0 1,-2 1-1,-6 67 1,1-77-145,-2-1 1,-1-1-1,-2 1 1,-1-1-1,-2 0 1,-22 46-1,9-31 66,-2-1-1,-3-1 1,-47 59-1,73-101-177,-15 20 86,-2-1 0,-27 25 1,41-42-87,-1-1 0,0 0 0,0 0 0,-1 0 0,1-1 0,-1 0-1,0 0 1,0-1 0,-1 0 0,1-1 0,-1 1 0,-11 0 0,12-2-114,1 0 1,-1 0-1,0-1 0,0-1 0,1 1 0,-1-1 0,-14-4 1,19 4-73,0-1 0,0 1 0,0-1 0,1 1 0,-1-1 0,0 0 0,1 0 0,0-1 0,-1 1 0,1 0 0,0-1 0,0 1 0,0-1 0,1 0 0,-1 0 0,1 1 0,-1-1 0,1 0 0,0 0 0,-1-5 0,-10-56-3782</inkml:trace>
  <inkml:trace contextRef="#ctx0" brushRef="#br0" timeOffset="1">1015 567 15095,'0'0'4418,"28"0"-10981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2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482 0 12294,'0'0'2267,"-22"17"-2368,-9 7 38,1 1 1,1 2-1,-49 58 0,63-65 55,-118 163 82,116-157-8,2 2 1,0 0-1,2 1 1,1 0-1,-9 33 0,17-47-65,1 0-1,1 0 1,0 0-1,1 1 0,1-1 1,3 28-1,-3-40-5,1-1 0,0 1-1,0 0 1,0-1 0,0 1 0,1-1-1,-1 1 1,1-1 0,-1 0 0,1 0-1,0 1 1,0-1 0,0 0 0,0 0-1,0-1 1,0 1 0,1 0 0,-1-1-1,0 0 1,1 1 0,0-1 0,-1 0-1,4 1 1,8 2-65,0 0 0,0-1 1,17 2-1,-23-3 27,36 3-186,-28-4 163,0 0 0,-1 2 0,1-1 0,-1 2 0,0 0 1,0 1-1,0 0 0,21 12 0,-33-14 76,0 0-1,0 0 1,0 0 0,0 0 0,-1 1-1,1-1 1,-1 1 0,0-1-1,0 1 1,-1 0 0,1 0-1,-1 0 1,1 0 0,-1 0-1,0 0 1,-1 0 0,1 9-1,0-1 198,-1 1-1,0 0 0,-1 0 1,-5 22-1,2-21-36,0 0 0,-2 0-1,0-1 1,0 1 0,-1-2 0,-1 1-1,0-1 1,-12 15 0,0-3 68,-2-1 1,-44 38 0,52-51-254,1 0-1,-1 0 1,-1-1 0,0-1 0,0-1 0,-1 0-1,-17 5 1,24-10-541,-1 1-1,0-2 0,0 1 0,-14-1 0,-2-1-3757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3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1 653 12502,'0'0'912,"16"-35"-429,-6 12-422,111-212 174,-76 157-257,-3 4 46,67-90 1,-104 159-2,-1-1 0,1 1 0,0 0 0,12-9 0,-16 13-11,0 0 1,0 0-1,1 0 0,-1 0 1,1 1-1,-1-1 0,1 0 1,-1 1-1,1-1 0,-1 1 1,1 0-1,-1-1 1,1 1-1,0 0 0,-1 0 1,1 0-1,-1 0 0,1 0 1,0 0-1,-1 1 0,1-1 1,-1 1-1,1-1 0,-1 1 1,1-1-1,-1 1 0,1 0 1,-1 0-1,2 1 0,2 3 46,0 1-1,0-1 0,-1 1 0,0 0 0,0 0 0,0 1 0,-1-1 1,0 1-1,0 0 0,-1 0 0,3 10 0,14 86 450,-18-98-486,10 86 358,-7-46-278,2-1 1,14 51-1,-19-92-103,-1 0 0,1-1-1,0 1 1,0-1 0,1 0-1,-1 1 1,1-1 0,2 4-1,-4-6-6,1 1-1,-1-1 0,1 0 0,-1 1 0,1-1 1,0 0-1,-1 1 0,1-1 0,0 0 1,-1 0-1,1 1 0,0-1 0,-1 0 1,1 0-1,0 0 0,-1 0 0,1 0 0,0 0 1,-1 0-1,1 0 0,0 0 0,-1 0 1,1-1-1,0 1 0,-1 0 0,1 0 1,-1-1-1,1 1 0,0 0 0,-1-1 0,1 1 1,-1-1-1,1 1 0,-1 0 0,1-1 1,-1 1-1,1-1 0,-1 1 0,0-1 1,1-1-1,11-13-176,-1-1 1,-1-1 0,0 0-1,13-32 1,2-5 21,-4 12-63,22-40-374,-39 74 534,1 1-1,0 0 0,1 0 1,0 0-1,0 0 0,0 1 1,11-8-1,-16 13 67,-1 1 0,1 0 0,0-1 1,-1 1-1,1 0 0,-1-1 0,1 1 0,0 0 1,-1 0-1,1 0 0,0-1 0,0 1 0,-1 0 0,1 0 1,0 0-1,-1 0 0,1 0 0,0 0 0,-1 1 0,1-1 1,0 0-1,-1 0 0,1 0 0,0 1 0,-1-1 0,1 0 1,0 1-1,-1-1 0,1 0 0,-1 1 0,1-1 1,-1 1-1,1-1 0,-1 1 0,1-1 0,-1 1 0,1-1 1,-1 1-1,0 0 0,1-1 0,-1 1 0,1 0 0,10 31 155,-10-27-120,33 190 1299,-13-56-409,-21-137-916,1 0-1,-1 0 1,0 0-1,1 1 1,-1-1 0,1 0-1,0 0 1,0 0 0,0 0-1,0 0 1,0 0-1,2 2 1,-3-4-14,1 0 0,-1 0 0,0 0 0,1 0 0,-1 1 0,0-1 0,1 0 0,-1 0-1,0 0 1,1 0 0,-1 0 0,0 0 0,1 0 0,-1-1 0,0 1 0,1 0 0,-1 0 0,0 0 0,1 0 0,-1 0 0,0 0 0,0-1 0,1 1 0,-1 0 0,0 0-1,0 0 1,1-1 0,-1 1 0,14-18-408,35-76-830,-39 71 748,1 0 1,2 0-1,0 1 0,1 0 1,22-24-1,-33 43 445,-1 1 0,1-1 0,1 1 0,-1-1 0,0 1 0,0 0 0,1 0-1,-1 1 1,5-2 0,-6 2 62,-1 1-1,0-1 0,0 1 1,0 0-1,1 0 0,-1 0 1,0 0-1,0 0 0,0 0 1,1 0-1,-1 0 0,0 0 1,0 1-1,0-1 0,1 0 1,-1 1-1,0-1 0,0 1 1,0-1-1,0 1 0,0 0 1,0-1-1,0 1 0,0 0 1,0 0-1,0-1 0,0 1 1,-1 0-1,1 0 0,0 0 1,-1 0-1,1 0 0,0 0 0,0 2 1,7 21 750,0 0 0,-2 1 0,7 49 0,-8-40-26,15 50 0,-20-84-738,0 2-32,0 0-1,1-1 0,-1 1 0,0 0 0,1-1 0,-1 1 0,1-1 0,0 1 0,-1-1 0,1 1 0,0-1 0,0 1 0,0-1 0,0 0 0,0 1 0,0-1 0,1 0 0,-1 0 0,0 0 0,1 0 0,-1 0 0,0 0 0,1 0 0,-1-1 0,1 1 0,2 1 0,1-17-10886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5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26 4322,'-6'0'14166,"197"16"-14279,4 1 229,-176-17 337,-28 0 540,-34 0-481,-2-3-518,1-1 0,-65-16 0,65 10-9,-1 3 0,-70-4-1,114 11-16,1 0 51,0-3-64,0 3-41,17 0-386,429 10 307,-364-9 263,-81-1 321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6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527 449 7732,'0'0'6531,"-12"0"-6563,-29-1 135,7 0 92,-56 6 0,79-3-136,1 0-1,-1 0 1,0 1 0,1 1-1,0 0 1,0 0 0,0 1 0,0 0-1,-12 9 1,-2 4 43,1 1 1,0 1-1,2 1 1,0 1-1,1 1 1,2 1-1,0 0 1,2 1-1,-15 29 0,28-45-111,-1 0-1,1 0 0,1 0 0,-1 0 1,2 1-1,-1-1 0,1 1 0,1-1 0,0 1 1,0-1-1,2 12 0,-2-20 7,1 1 0,-1 0 0,1-1 0,0 1 0,0-1 0,-1 1 1,1-1-1,0 1 0,0-1 0,0 0 0,0 1 0,1-1 0,-1 0 0,0 0 0,1 0 0,-1 0 0,0 0 0,1 0 0,-1 0 0,1-1 0,-1 1 0,1 0 0,0-1 1,-1 1-1,4 0 0,44 2-29,-43-3 25,2 1-6,0-1 0,0 0 0,0-1 0,0 0 0,0 0 0,0-1 0,0 0 0,0 0-1,-1-1 1,1 0 0,-1 0 0,1-1 0,-1 0 0,0 0 0,-1-1 0,1 0 0,-1 0 0,0 0 0,0-1-1,0 0 1,5-8 0,11-12-101,-2-2-1,0 0 1,-2-1-1,-2-1 1,0 0-1,-2-1 1,19-63 0,-20 44-43,-2-1 0,-2 0 0,-3-1 1,0-81-1,-6 109 164,1 8 11,-1 1-1,0-1 0,-1 1 0,-1-1 1,0 1-1,-1-1 0,-1 1 0,-9-24 1,13 38 13,0 1 0,0 0 0,0-1 0,0 1 0,0 0 0,0-1 0,-1 1 0,1 0 0,0-1 0,0 1 0,0 0 0,-1-1 0,1 1 0,0 0 0,0 0 0,-1-1 0,1 1 1,0 0-1,-1 0 0,1-1 0,0 1 0,-1 0 0,1 0 0,0 0 0,-1 0 0,1 0 0,-1-1 0,1 1 0,0 0 0,-1 0 0,1 0 0,0 0 0,-1 0 0,1 0 0,-1 0 1,1 0-1,0 1 0,-1-1 0,1 0 0,0 0 0,-1 0 0,1 0 0,0 0 0,-1 1 0,1-1 0,0 0 0,-1 0 0,1 0 0,0 1 0,-1-1 0,1 0 0,0 1 0,0-1 1,-1 0-1,1 1 0,0-1 0,0 0 0,0 1 0,0-1 0,-1 0 0,1 1 0,0-1 0,0 1 0,-10 39 62,-8 75 1,11-55 2,-9 55 275,6 1 0,4 124-1,6-237-393,0 0 0,0 1 0,1-1 0,-1 0 0,1 0 0,-1 0 0,1 0-1,0 0 1,0 0 0,0 0 0,1 0 0,-1 0 0,1 0 0,-1-1 0,1 1-1,0-1 1,0 1 0,4 3 0,-2-4-213,0 0 0,-1 0-1,1 0 1,1 0 0,-1-1-1,0 0 1,0 1 0,1-1 0,-1-1-1,0 1 1,1-1 0,5 0-1,34 1-4101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7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566 0 13254,'0'0'1814,"-27"19"-1763,-85 62-30,107-77-8,1-1 0,-1 1-1,1 0 1,1 0 0,-1 1 0,0-1-1,1 1 1,0-1 0,0 1-1,0 0 1,1 0 0,0 1 0,0-1-1,0 0 1,1 1 0,-1-1 0,1 1-1,1 0 1,-1-1 0,1 1-1,0 0 1,1 8 0,-1-2-4,0-6-14,0 0 0,0-1 0,0 1 0,1-1 1,0 1-1,0-1 0,4 10 0,-3-12 1,-1 0 1,2 0-1,-1 0 1,0 0-1,0 0 1,1 0-1,0-1 0,-1 1 1,1-1-1,0 0 1,0 0-1,5 3 0,95 44-64,-79-40 50,-2 1-1,1 1 1,-1 1-1,-1 1 1,31 25 0,-49-35 37,-1 0 0,0 0 0,1 0 0,-1 0 0,0 1 0,-1-1 0,1 1 0,0 0 0,-1-1 0,0 1 0,0 0 0,0 0 0,-1 0 0,1 0 0,-1 0 0,0 0 0,0-1 0,0 1 0,-1 4 0,0 1 147,0-1 0,-1 0 0,0 0 0,0 0-1,-1 0 1,0 0 0,0-1 0,-8 13-1,-4 1-35,-1 0 0,-2-1 0,0-1-1,-1 0 1,0-2 0,-2 0 0,0-1 0,-1-1-1,0-1 1,-47 21 0,50-29-236,-1 0 1,0-2 0,0 0-1,0-1 1,0-1-1,-1-1 1,1 0 0,-32-5-1,31 2-923,-1-1-1,1-2 1,0 0-1,-27-11 1,-27-19-6247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0.2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13958,'0'0'1297,"218"26"-769,-122-26-480,4 0-16,-3 0 16,-4 0-96,-6 0-1841,-24 0-2417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7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 8244,'0'0'6211,"300"0"-5187,-155 0-608,-1-22-224,-4-7-80,-19-3-96,-17 3-16,-20 4-848,-24 3-1489,-24 8-1489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8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244 408 12710,'0'0'2372,"-33"38"-2071,-102 126-208,128-155-79,1-1-1,-1 2 0,1-1 0,1 1 0,0 0 1,0 0-1,1 0 0,0 1 0,1-1 0,0 1 1,1 0-1,-2 21 0,1-7 56,-2 9-2,1-1 0,2 1 0,1 0 0,7 61 1,-5-91-70,1 0 0,-1 0 1,1-1-1,0 1 1,0 0-1,0-1 0,0 0 1,0 1-1,1-1 1,0 0-1,0 0 0,0 0 1,0-1-1,0 1 0,0-1 1,1 1-1,-1-1 1,1 0-1,-1 0 0,1-1 1,0 1-1,0-1 1,0 0-1,0 0 0,5 1 1,-1-1-12,-1 0 0,0 0 1,1 0-1,-1-1 1,1 0-1,-1-1 0,1 0 1,-1 0-1,1 0 0,-1-1 1,0 0-1,0-1 1,12-5-1,-9 2-7,-1 0-1,-1-1 1,1-1-1,-1 1 1,-1-1 0,12-14-1,-1-3-85,20-36 0,-15 17-227,-2-2 1,-2 0-1,-2 0 0,-2-2 1,-3 0-1,10-67 0,-8-3-518,-3-179 0,-12 200 1326,-4 83 395,1 13 137,0 12 152,-55 431 308,31 7-341,28-447-1163,0 1 1,0 0-1,1-1 0,-1 1 0,0 0 1,1-1-1,0 1 0,-1-1 0,1 1 1,0-1-1,0 1 0,1-1 1,-1 1-1,0-1 0,1 0 0,2 3 1,-3-4-77,0 0 1,1 0 0,-1-1 0,0 1-1,1 0 1,-1-1 0,1 1 0,-1-1 0,1 0-1,-1 1 1,1-1 0,0 0 0,-1 0-1,1 0 1,-1 0 0,1 0 0,-1 0 0,1 0-1,-1-1 1,1 1 0,-1-1 0,1 1-1,-1-1 1,1 1 0,-1-1 0,1 0 0,-1 0-1,0 0 1,2-1 0,4-3-756,0-1 0,-1 0-1,0 0 1,8-10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8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 1489,'0'0'9764,"-48"245"-8403,16-130-225,4 15-271,4 8 191,12-16-319,12-17-209,0-29-512,4-29-32,32-19 64,8-17-144,16-11-336,0 0-353,8-50-607,-11-15-1922,-29 3-4161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8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0 293 10565,'0'0'3730,"217"-127"-3618,-137 87-112,-8 1-48,-12 6-1585,-24 4-2161,-24 4-4482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9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530 1 10181,'0'0'4711,"-24"43"-4505,-3 4-131,-123 244 415,95-157 53,-67 249-1,16 157 174,67-103-143,32 0-167,8-387-382,1 1 1,3-1-1,20 87 0,-17-106-26,1-1 0,2-1 0,1 0 0,2 0-1,0-2 1,2 1 0,20 26 0,-25-40-65,1 0 0,0 0-1,1-1 1,0-1 0,1 0-1,0-1 1,1-1 0,0 0 0,1-1-1,25 11 1,-25-14-891,0-1 1,0 0-1,1-1 1,-1-1-1,1-1 0,31 1 1,-25-3-4136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19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0 7796,'0'0'2369,"19"36"-1121,-12-23-1098,130 263 1701,-100-192-1514,-3 1 1,-5 2-1,-3 1 0,-4 1 1,-4 1-1,12 157 0,-27 35 612,-4-186-612,-1-12 129,-21 132-1,-36 77 197,55-277-645,-66 262 293,51-216-247,-3-1-1,-39 79 1,53-124-8,-1 0 1,-1-1-1,0 0 1,0 0-1,-2-1 1,-21 20-1,27-29-172,0 0 0,0-1 0,-1 1 0,0-1 0,0-1 0,0 0 0,-9 3 0,9-4-411,0 0 1,0 0-1,0-1 1,-1-1-1,1 1 1,0-1-1,0 0 1,-12-2-1,18 2 309,0 0 0,0 0 0,0-1-1,0 1 1,1 0 0,-1 0 0,0-1 0,0 1 0,0 0 0,0-1-1,1 1 1,-1-1 0,0 1 0,1-1 0,-1 1 0,0-1 0,1 0-1,-1 1 1,0-1 0,0-1 0,-5-23-5450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20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455 1 6499,'0'0'4570,"-35"35"-3679,-112 121-96,122-126-472,1 0 0,2 2 1,1 1-1,-20 41 0,25-43-69,-14 25 533,-22 61 0,43-94-613,1 1 1,2 0-1,0 0 0,2 1 1,-3 39-1,6-46-119,0-3 73,1 1-1,3 27 1,-2-38-112,0-1 1,0 1-1,0-1 1,1 0-1,0 0 0,0 0 1,0 1-1,0-2 0,0 1 1,1 0-1,-1 0 0,1-1 1,6 6-1,0-2-8,-1-1 0,1 0 0,1-1 0,-1 0 0,1-1 0,0 1 1,0-2-1,0 0 0,0 0 0,0-1 0,16 2 0,0-1-32,0-2 1,0 0-1,39-5 1,-50 1-215,0 0 0,0-1 1,0 0-1,-1-1 0,1-1 0,-1-1 1,-1 1-1,1-2 0,-1 0 0,-1-1 1,0 0-1,0-1 0,0 0 0,-1-1 1,-1 0-1,15-20 0,23-41-4863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20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8004,'0'0'9252,"5"2"-8857,36 7-363,1-2 1,65 3-1,93-8 338,-128-3-408,-55 1-144,0 0-901,-5 0-5802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23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7075,'1'-2'10449,"2"18"-9781,11 513-598,-16-348-89,2-139-66,0-79-9677,0-21 1366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23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6979,'0'0'4936,"26"19"-4571,6 4-246,14 10 130,63 59 0,-67-53-45,-2 2 0,41 55 1,-66-76-161,-1 1 1,-1 0-1,-1 1 0,-1 0 1,-1 0-1,-1 1 1,10 44-1,-10-11 234,-2 1 0,-2 0 0,-4 0 0,-7 90 0,3-123-181,-1 1 0,-1-1 0,-1 1 0,-1-1 0,-1-1 0,-2 0 0,0 0 0,-1-1 0,-1 0 0,-20 27 0,24-37-27,-1-1 1,-1 1-1,0-2 0,0 1 1,-1-1-1,0-1 0,-1 0 1,0 0-1,0-1 1,-1-1-1,0 0 0,-1-1 1,1 0-1,-1-1 0,0-1 1,-1 0-1,1-1 0,-24 2 1,-39-4-634,77-1 500,0 0-1,-1 0 1,1 0 0,-1-1 0,1 1 0,-1 0 0,1 0-1,0 0 1,-1 0 0,1-1 0,-1 1 0,1 0 0,0 0-1,-1-1 1,1 1 0,0 0 0,-1-1 0,1 1 0,0 0-1,-1-1 1,1 1 0,0-1 0,0 1 0,0 0 0,-1-1-1,1 1 1,0-1 0,0 1 0,0-1 0,0 1-1,0 0 1,0-1 0,0 0 0,0-20-2380,0 13 807,0-17-3038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0.5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0 445 6515,'0'0'8817,"20"-27"-8774,2-4-48,18-24-35,36-67 0,-61 97-32,4-10-556,1 1 1,1 1-1,40-46 0,-61 79 639,0-1 0,0 1 0,1 0 0,-1 0 0,0-1 0,0 1 0,0 0 0,1 0 0,-1 0 0,0-1 0,0 1 0,1 0 0,-1 0 0,0 0 0,0 0 0,1 0 0,-1 0 0,0 0 0,0 0 0,1-1 0,-1 1 0,0 0 0,1 0 0,-1 0 0,0 0 0,1 0 0,-1 1 0,0-1 0,0 0 0,1 0 0,-1 0 0,0 0 0,0 0 0,1 0 0,-1 0 0,0 0 0,0 1 0,1-1 0,-1 0 0,0 0 0,0 0 0,1 1 0,-1-1 0,0 0 0,0 0 0,0 0 0,0 1 0,1-1 0,-1 0 0,0 0 0,0 1 0,0-1 0,0 0 0,0 1 0,0-1 0,0 0 0,0 0 0,0 1 0,0-1 0,0 0 0,0 1 0,0-1 0,0 0 0,0 0 0,0 1 0,0-1 0,0 0 0,0 1 0,0-1 0,0 34 586,-1-23-446,2 65 574,0 56 429,-25 209 1,11-264-1452,-13 103 1747,19-62-9022,7-139-915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23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11269,'0'0'7716,"8"-15"-12054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24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718 0 8500,'0'0'6275,"-11"2"-6083,1 0-172,0 0 1,1 1-1,-1 0 0,1 1 1,0 0-1,0 0 0,0 1 1,0 0-1,1 1 1,-10 7-1,-35 31 134,2 1 0,3 3 0,1 2-1,3 2 1,-59 90 0,97-131-161,0 1 0,1 0-1,0 0 1,1 0 0,0 1 0,1-1-1,1 1 1,0 0 0,0 0 0,1 0-1,1 0 1,0 0 0,3 19 0,-2-28 3,0-1 1,0 1 0,1-1 0,-1 0-1,1 0 1,-1 0 0,1 0 0,0 0-1,0 0 1,0 0 0,1 0 0,-1-1-1,1 1 1,-1-1 0,1 0 0,0 0-1,4 3 1,7 3 1,0-1 0,24 9 0,-23-10-5,60 23-11,-40-18-94,-2 3-1,58 30 1,-87-42 99,0 1 1,0-1-1,-1 1 0,1 0 1,-1 1-1,1-1 0,-1 1 1,0-1-1,0 1 0,-1 0 1,1 0-1,-1 0 1,0 0-1,0 1 0,0-1 1,1 6-1,-2-4 24,0 0 1,0 0-1,-1 1 1,0-1-1,0 0 0,0 1 1,-1-1-1,0 0 0,0 0 1,-4 11-1,-1-2 71,0-1-1,-1-1 0,0 1 1,-1-1-1,0 0 1,-1-1-1,-1 0 0,-19 19 1,13-17 0,0-1 0,0 0 0,-1-1 0,-1-2 1,0 1-1,0-2 0,-1 0 0,-25 7 0,19-9-300,0-1-1,-1-1 1,0-2-1,0 0 1,0-2 0,-29-2-1,41 0-927,-1 0-1,-27-7 1,-20-17-5027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29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489 469 4402,'0'0'5469,"-8"1"-661,-13 7-4749,0 0 0,1 0 0,1 2 0,-1 1 0,1 0 0,-31 26 0,7-1 149,-62 65 0,86-80-198,1 1 0,1 0 0,0 1 0,2 1-1,1 0 1,0 2 0,2-1 0,-15 49-1,19-23-48,7-49 33,1-1 0,0 0 1,0 1-1,0-1 1,0 1-1,0-1 0,0 1 1,0-1-1,0 1 1,0-1-1,1 1 0,-1-1 1,1 1-1,-1-1 1,1 0-1,0 1 0,-1-1 1,1 0-1,0 0 0,0 1 1,0-1-1,0 0 1,0 0-1,0 0 0,0 0 1,0 0-1,0 0 1,1 0-1,1 1 0,6-1-1,0 1 0,1-1-1,-1-1 1,0 0-1,0 0 1,0 0 0,0-1-1,1-1 1,-1 0-1,-1 0 1,1 0 0,0-1-1,-1-1 1,1 1-1,-1-1 1,0-1 0,0 0-1,0 0 1,-1 0-1,0-1 1,12-11 0,4-9-165,-1-1 1,-1-1-1,-1-1 1,-2 0-1,-1-2 1,-1 0-1,-1-1 1,-2 0 0,-2-1-1,0 0 1,-3-1-1,0 0 1,-3 0-1,3-54 1,-8 82 148,-2-155-533,0 141 512,0 0 0,-2 0 1,0 0-1,-2 0 1,-13-33-1,9 31 130,2 1 319,-2 0 1,0 1-1,-1 1 1,-20-26-1,31 44-269,0 2-98,0-1 1,0 0-1,0 0 0,0 0 1,0 1-1,0-1 1,0 0-1,0 0 1,0 0-1,0 1 1,-1-1-1,1 0 1,0 0-1,0 0 1,0 1-1,0-1 0,0 0 1,0 0-1,-1 0 1,1 0-1,0 0 1,0 1-1,0-1 1,0 0-1,-1 0 1,1 0-1,0 0 1,0 0-1,0 0 0,-1 0 1,1 0-1,0 0 1,0 0-1,0 0 1,-1 0-1,1 0 1,0 0-1,0 0 1,0 0-1,-1 0 1,1 0-1,0 0 0,0 0 1,0 0-1,-1 0 1,1 0-1,0 0 1,0 0-1,0 0 1,-1 0-1,1-1 1,0 1-1,0 0 1,0 0-1,-1 0 0,0 106-133,6 182 733,-1-245-509,1-1-1,2 0 0,2 0 1,24 68-1,-29-99-112,1 0 1,0 0-1,1 0 0,0 0 0,1-1 1,0 0-1,0-1 0,1 0 1,15 14-1,-18-18-302,1-1 0,-1 0 1,1-1-1,0 0 0,1 0 0,-1 0 1,0 0-1,1-1 0,0 0 0,-1-1 0,1 1 1,0-1-1,0-1 0,0 1 0,0-1 1,-1 0-1,13-2 0,15-7-4305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29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662 4 10485,'0'0'6563,"-7"-1"-6390,4 1-158,-7-1-2,1 0 0,-1 1 0,1 0 1,-1 0-1,0 1 0,1 0 0,-1 1 0,1 0 1,-15 5-1,11 0 9,0 0 0,1 1 0,0 1 1,0 0-1,1 1 0,-16 16 0,23-22-23,1-1 0,-1 1 1,1 0-1,0 1 0,0-1 0,1 0 0,0 1 0,-1-1 1,1 1-1,1 0 0,-1 0 0,1 0 0,-1 0 0,2 0 1,-1 0-1,0 0 0,1 0 0,0 0 0,0 0 0,1 0 1,-1 0-1,3 9 0,0-8-11,0-1-1,1 0 1,0 0-1,0 0 1,0 0-1,0-1 1,1 1-1,-1-1 1,1 0-1,0-1 1,0 1 0,10 4-1,-13-7 12,41 23-48,1-2-1,55 20 1,19 9-110,-107-46 130,0 1 0,0 1-1,16 12 1,-24-16 28,0-1 1,0 1-1,-1-1 0,1 1 1,-1 0-1,1 0 0,-1 0 1,0 1-1,0-1 0,0 0 1,-1 1-1,1-1 0,-1 1 1,0 0-1,1 6 0,-1-1 49,0 0 0,-1 0-1,-1 0 1,1 0-1,-2 0 1,1 0 0,-1 0-1,0 0 1,-1 0 0,0-1-1,-1 1 1,1-1-1,-7 10 1,-2-2 93,-1 0 1,0-1-1,-1 0 1,-31 25-1,19-18-108,-2-1 0,0-2-1,-1 0 1,0-2 0,-2-2-1,0 0 1,-1-2 0,0-1 0,-1-2-1,0-1 1,-42 5 0,-118-7-1377,170-7 860,-52-3-2720,68 1 2076,-1 0 1,1 0 0,0-1-1,-13-6 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29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 9380,'0'0'2017,"309"8"-304,-148-8-384,19-4-529,8-32-320,-3-4-144,-25 8-288,-27 7-48,-37 10-240,-36 15-1200,-36 0-1602,-24 25-2128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0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173 457 11253,'0'0'1590,"-19"13"-1174,-4 2-405,-34 29 0,52-39-13,1 0-1,0 0 1,0 0 0,0 1 0,1-1 0,-1 1 0,2 0 0,-1 0-1,0 0 1,1 0 0,0 1 0,1-1 0,-1 1 0,1 6 0,-3 7 23,-6 35 278,3 0 0,2 0-1,2 62 1,3-115-298,0-1 0,0 1 0,-1 0 0,2-1 0,-1 1 0,0 0 0,0-1-1,0 1 1,1 0 0,-1-1 0,1 1 0,0 0 0,-1-1 0,1 1 0,0-1 0,0 1 0,0-1-1,0 0 1,0 1 0,0-1 0,0 0 0,0 0 0,1 0 0,1 2 0,1-2-8,0 0 1,0 1 0,0-2-1,0 1 1,1 0 0,-1-1-1,0 0 1,8 0 0,-5-1 2,1 1 1,-1-2 0,1 1 0,-1-1-1,0 0 1,0-1 0,0 1-1,0-1 1,0-1 0,0 0 0,-1 0-1,1 0 1,-1 0 0,0-1-1,-1 0 1,1 0 0,7-11 0,5-6-26,-1-2 0,-1 0 1,18-36-1,-12 16-102,-3-1 1,-2-1-1,-1 0 0,-3-1 1,-2-1-1,-2 0 0,-2 0 0,-2-1 1,-2-70-1,-3 96 127,1 0-28,-2 0 0,-5-42 0,4 59 63,1-1 0,-1 1 0,0 0-1,-1 0 1,1 0 0,-1 0 0,0 0 0,-1 1 0,1-1 0,-1 1-1,0 0 1,0 0 0,-1 0 0,-5-4 0,9 8 46,0 0 0,0 0 0,0 0 1,0 1-1,-1-1 0,1 0 0,0 0 1,0 1-1,-1-1 0,1 1 0,0 0 0,-1-1 1,-1 0-1,2 2-44,1-1 0,-1 0 0,1 0 0,-1 0 0,1 0 0,0 0 0,-1 1 0,1-1 0,-1 0 0,1 0 0,0 0 0,-1 1 0,1-1 0,-1 0 0,1 1 0,0-1 0,0 0 0,-1 1 0,1-1 0,0 1 0,-1-1 0,1 0 0,0 1 0,0-1 0,0 1 0,-1 0 0,0 4 84,1 0 0,-1 0 0,1 0 0,0 1 0,0 8 0,1-2-361,0 74 299,17 132 0,-7-142-24,-2 0 27,4-1 0,31 103 0,-42-172-84,0-1 0,0 0 1,1 0-1,0 0 0,0 0 0,0 0 0,0 0 0,6 5 1,-8-9-79,0 0 0,0 0 0,0 0 0,1 0 0,-1 0 0,1 0 1,-1 0-1,1 0 0,-1-1 0,1 1 0,-1-1 0,1 1 0,-1-1 0,1 1 1,0-1-1,-1 0 0,1 0 0,0 0 0,-1 0 0,1 0 0,0 0 0,-1 0 1,1-1-1,0 1 0,-1 0 0,1-1 0,-1 0 0,1 1 0,-1-1 0,1 0 1,1-1-1,3-2-728,-1 0-1,-1-1 1,1 0 0,7-10 0,-12 15 831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0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14279,'0'0'3089,"0"210"-3089,0-88 0,0 1 0,0-7 32,0-19 192,0-25-96,16-25-128,12-22 0,9-10-48,11-15-704,4-4-465,0-46-1280,-16-12-2225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1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1 274 14439,'0'0'2337,"212"-3"-2465,-71-33 128,3-18-80,5-11-577,-25 3-1744,-32 8-4082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1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66 14455,'0'0'4514,"224"-37"-4514,-140 23-48,-7 3-32,-9 8-593,-20 3-1023,-12 0-962,-28 10-2944</inkml:trace>
  <inkml:trace contextRef="#ctx0" brushRef="#br0" timeOffset="1">0 556 9668,'0'0'7364,"237"0"-7348,-153 0 0,-3 0-32,-9 0-1121,-16 0-2064,-24 0-3858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1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16536,'0'0'2897,"12"249"-2897,-8-130 0,0-4 16,-4-6-32,0-15-560,0-15-1585,0-25-1921,-24-25-3522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0.9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44 460 9877,'0'0'3558,"12"25"-2971,3 8-221,24 34-1,-37-64-358,0 0 0,0-1 0,0 1 0,0-1 0,0 0 0,1 0 0,-1 0 0,1 0 0,-1 0 0,1 0 0,0-1 0,0 1 0,0-1 0,0 0 0,0 0-1,0 0 1,0 0 0,0 0 0,0-1 0,0 1 0,1-1 0,-1 0 0,0 0 0,0 0 0,0-1 0,0 1 0,5-2 0,3 1 7,-4 0-38,-1-1 0,1 0 0,0 0 0,-1-1 0,0 1 0,0-1 0,0-1 0,0 1 0,0-1 0,-1 0 0,1 0 0,-1-1 0,0 0 0,-1 0 0,1 0 0,-1 0 0,0-1 0,6-9 0,3-7-195,-1 0-1,-1-1 0,14-42 1,-16 31 21,-1 1 1,-1-1-1,-3 0 1,0-1-1,-2 1 1,-3-40 0,1 69 244,-1 1 0,1-1 0,-1 1 0,0-1 0,0 1 0,-1-1 0,1 1-1,-1 0 1,0-1 0,0 1 0,0 0 0,0 0 0,-1 1 0,0-1 0,-4-4 0,2 3 61,-1 0-1,0 1 1,1 0-1,-1 0 1,0 0-1,-1 1 1,1 0-1,-1 0 0,-8-2 1,1 1 21,-1 1-1,1 0 1,-1 1 0,0 1-1,1 0 1,-1 1 0,0 1 0,1 0-1,-18 5 1,25-4-117,0 0 0,0 1 0,0 0 0,1 0 0,-1 1 0,1-1 1,0 2-1,0-1 0,1 1 0,-1-1 0,1 1 0,0 1 0,0-1 0,1 1 0,0 0 0,0 0 0,0 0 0,0 1 0,-4 13 0,1-3-294,1 1-1,1 0 1,1 0-1,0 0 0,1 1 1,0 27-1,2 1-3148,1-16-3046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2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8884,'0'0'5579,"35"11"-4824,116 45-112,-138-50-569,1 1 1,-1 1-1,0 0 1,-1 1 0,0 0-1,0 0 1,-1 2-1,0-1 1,-1 2 0,0-1-1,9 15 1,-16-22-45,11 16 110,0 0-1,-2 1 0,-1 0 1,0 0-1,-2 1 0,0 1 1,-2 0-1,9 42 0,-9-16 107,-2 1 0,-2 0 1,-4 61-1,0-89-135,-1-1 1,-2 1 0,0-1 0,-1 0-1,-1 0 1,-1-1 0,-1 0 0,-1 0-1,0-1 1,-2 0 0,0 0 0,-1-1-1,-1-1 1,0 0 0,-2 0-1,-22 19 1,30-30-243,0 1 0,-1-2 0,0 1 0,0-1 0,0-1 0,-1 1 0,0-1 0,0-1 0,0 0 0,0 0 0,0 0 0,-1-2 0,1 1 0,-1-1 0,1 0 0,-1-1 0,1 0 0,-1-1 0,-13-2 0,20 3-240,0-1 0,0 0 0,0 0 0,0 0 0,0 0 0,1 0 0,-1-1 0,0 1-1,-3-4 1,-16-22-4185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2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528 0 11365,'0'0'5016,"-35"45"-4040,-115 152-277,120-154-293,2 1-1,-45 96 0,52-95-148,18-39-225,-119 270 1520,108-237-1421,1 0 0,3 1 0,1 0-1,2 1 1,-3 54 0,9-73-139,0-12 10,1 0 1,0 0-1,0-1 0,3 16 1,-2-23-42,0 1 0,0 0 0,0-1 0,0 1 0,0-1 1,0 1-1,1-1 0,-1 1 0,1-1 0,0 0 0,-1 0 0,1 0 0,0 0 1,0 0-1,1 0 0,-1-1 0,0 1 0,1 0 0,4 1 0,3 1-433,0-1-1,0 0 0,0 0 1,0-1-1,1-1 0,20 2 0,64-7-4304,-29-5-2146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2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1 10085,'0'0'2692,"-35"34"-1897,-112 112-305,133-131-361,0 1 0,-14 20 0,9 6 178,13-26-227,2-6-49,0 0 1,1 0-1,0 0 0,1 0 1,0 1-1,0-1 0,1 0 0,0 1 1,1-1-1,2 15 0,-2-23-31,1 0 0,0-1 0,0 1 0,0 0-1,1 0 1,-1-1 0,0 1 0,1 0 0,-1-1 0,1 1-1,-1-1 1,1 0 0,0 0 0,-1 1 0,1-1-1,0 0 1,0-1 0,0 1 0,0 0 0,4 1 0,1 1 1,24 9 13,59 14 1,-55-17 2,50 19 1,-75-24-19,0 1-1,-1 0 1,1 0 0,-1 1 0,0 0 0,-1 1 0,1 0 0,-1 0 0,8 11 0,-12-12 23,-1-1 0,0 1 0,-1 0 0,0 0 0,0 0 0,0 0 0,0 0 0,-1 0-1,0 1 1,0-1 0,-1 0 0,0 1 0,-1 11 0,1-8 160,-2 1 0,1-1 0,-1 1 0,-1-1 0,1 0 0,-2 0 0,-6 16 0,-1-10-39,0 0 0,0-1 0,-1-1 0,-1 1-1,-1-2 1,0 0 0,0-1 0,-24 16-1,16-14-484,-1 0-1,-1-2 0,0 0 1,0-1-1,-39 10 0,30-13-2511,11-4-1727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3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0 699 3554,'0'0'7075,"11"-43"-7062,36-141-18,-30 127-254,34-81 1,-28 82 132,-21 50 120,6-15 557,0 0 0,1 1 0,1-1 0,1 2 0,21-28 0,-31 46-508,-1 0 1,1 1-1,0-1 0,0 0 1,0 1-1,0-1 0,0 1 1,0 0-1,0-1 0,0 1 1,0 0-1,0-1 0,0 1 1,0 0-1,0 0 0,0 0 0,0 0 1,0 0-1,1 0 0,-1 0 1,0 1-1,0-1 0,0 0 1,0 0-1,0 1 0,0-1 1,0 1-1,0-1 0,0 1 1,-1-1-1,1 1 0,0 0 1,0-1-1,0 1 0,0 0 1,-1 0-1,2 0 0,5 19 267,-1 0 0,0 0 0,-2 0 0,0 0 0,2 35 0,1 4 138,-2-20-247,-4-22-95,2 1 0,0-1 0,0 1 1,2-1-1,13 32 0,-18-48-110,0 0 0,1-1 0,-1 1 0,0 0 1,1-1-1,-1 1 0,1-1 0,-1 1 0,1-1 1,-1 1-1,1-1 0,-1 1 0,1-1 0,-1 0 1,1 1-1,0-1 0,-1 0 0,1 1 0,0-1 1,-1 0-1,1 0 0,0 0 0,-1 0 0,1 1 1,0-1-1,-1 0 0,1 0 0,0 0 0,-1 0 1,1 0-1,0-1 0,-1 1 0,1 0 0,0 0 1,-1 0-1,1-1 0,0 1 0,-1 0 0,1-1 1,0 1-1,-1 0 0,1-1 0,-1 1 0,1-1 1,-1 1-1,1-1 0,-1 1 0,1-1 0,-1 1 1,0-1-1,1 0 0,-1 0 0,23-35-421,-21 32 387,27-52-255,5-9-521,2 0 0,75-98 1,-110 161 812,0 1 1,0 0 0,0 0 0,0-1 0,0 1-1,0 0 1,0 0 0,0 0 0,1 0-1,-1 0 1,1 0 0,-1 0 0,0 1-1,1-1 1,0 0 0,-1 1 0,1-1 0,-1 1-1,1 0 1,2-1 0,-3 1 20,0 1 0,0-1 0,0 1 0,0-1 0,0 1 0,0 0 1,0-1-1,0 1 0,0 0 0,0 0 0,0 0 0,0-1 0,-1 1 0,1 0 0,0 0 1,-1 0-1,1 0 0,0 0 0,-1 1 0,0-1 0,1 1 0,3 10 210,0 1-1,-2-1 1,1 1-1,0 13 1,-2-12-78,9 75 771,-10-88-929,0-1 1,0 1-1,0-1 1,0 1-1,0-1 1,0 1-1,0 0 1,0-1-1,0 1 1,0-1-1,0 1 1,1-1-1,-1 1 1,0-1-1,0 1 0,1-1 1,-1 1-1,0-1 1,1 0-1,-1 1 1,1-1-1,-1 1 1,0-1-1,1 0 1,-1 1-1,1-1 1,-1 0-1,1 0 1,-1 1-1,1-1 1,-1 0-1,1 0 1,-1 0-1,1 0 1,-1 1-1,1-1 1,0 0-1,-1 0 1,1 0-1,-1 0 1,1 0-1,-1 0 1,1-1-1,-1 1 1,1 0-1,-1 0 1,1 0-1,-1 0 1,1-1-1,-1 1 1,1 0-1,0-1 1,23-19-672,35-62-204,-44 59 123,1 1 0,0 0 0,2 1 0,24-23 0,-37 41 691,0-1 0,-1 1 0,1 0 1,1 0-1,-1 1 0,9-4 0,-12 6 102,-1-1-1,0 1 1,0-1 0,0 1-1,1 0 1,-1-1-1,0 1 1,0 0-1,1 0 1,-1 0-1,0 0 1,0 0 0,1 0-1,-1 1 1,0-1-1,0 0 1,0 0-1,1 1 1,-1-1-1,0 1 1,0-1 0,0 1-1,0 0 1,0-1-1,0 1 1,0 0-1,0 0 1,0 0 0,0 0-1,0 0 1,0 0-1,-1 0 1,1 0-1,0 0 1,-1 0-1,1 0 1,-1 0 0,1 2-1,7 34 932,-1 1 0,-2 0 0,0 53-1,0-15 68,-4-53-861,1 1 1,2-1-1,0 0 1,1 0-1,10 24 1,-2-27-49,-13-19-236,1-1-1,-1 1 1,0-1-1,1 1 1,-1-1-1,0 0 1,1 1-1,-1-1 1,1 0 0,-1 1-1,1-1 1,-1 0-1,1 0 1,-1 1-1,1-1 1,-1 0-1,1 0 1,-1 0-1,1 0 1,-1 0 0,1 0-1,0 0 1,-1 0-1,1 0 1,-1 0-1,1 0 1,-1 0-1,1 0 1,-1 0-1,1 0 1,-1 0 0,1-1-1,-1 1 1,1 0-1,-1 0 1,1-1-1,4-8-6508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3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8644,'0'0'7587,"236"7"-7651,-171-7-320,-5 0-560,-12 0-2642,-20-18-3873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4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0 10501,'0'0'6128,"-16"7"-6059,2-2-68,5-2 0,1 0 1,0 0-1,0 1 0,0 0 0,0 1 0,1 0 0,0 0 0,0 0 0,0 1 1,-10 11-1,-8 12 225,1 1 0,-31 54 1,47-71-172,1 0 1,1 1-1,1-1 0,0 2 1,0-1-1,1 0 0,1 1 1,1 0-1,-2 25 0,4-26-74,0-11 10,-1 0 0,1 1 0,0-1 0,0 0 1,0 0-1,0 0 0,1 1 0,-1-1 1,1 0-1,0 0 0,0 0 0,0 0 1,0 0-1,1 0 0,-1 0 0,1 0 0,0 0 1,-1-1-1,1 1 0,0-1 0,1 1 1,3 3-1,95 73-106,-47-38-152,70 69 0,-116-102 306,-2 0 0,1 1 0,-1 1 0,0-1 0,-1 1 0,0-1 0,0 2 0,-1-1 0,-1 0 0,1 1 0,-2 0 0,1-1 0,-2 1 0,0 0 0,0 0 0,0 0 0,-2 0 0,1 1 0,-5 18 0,4-24 17,-1 0 1,-1 0 0,1-1 0,-1 1-1,0-1 1,0 1 0,-1-1 0,0 0 0,0 0-1,0 0 1,0-1 0,-1 0 0,0 0 0,1 0-1,-2 0 1,1 0 0,-7 2 0,-7 5-35,-2-1 0,1-1-1,-33 10 1,38-15-248,1 0-1,0-1 1,-30 1-1,34-4-499,0 0 0,0 0-1,0-2 1,-10-1-1,-17-12-4702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5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1 14343,'0'0'1750,"23"37"-750,74 129-167,-72-124-499,-3 0 1,-2 2-1,-1 1 1,23 89-1,-23-59-59,-4 1-1,-3 0 0,-4 1 0,-1 103 1,-6-53-54,-7 193 174,2-285-349,-2 0 1,-1-1-1,-2 0 0,-1-1 1,-1 0-1,-2-1 0,-2 0 1,-1-1-1,-23 34 1,21-38-341,-1-2 0,-2-1 1,0 0-1,-27 21 0,26-26-936,0-2-1,-2 0 0,0-2 1,-46 22-1,-3-6-6666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6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13190,'0'0'6037,"5"0"-5858,310 3 1058,-122 0-1678,-68-2-2697,-108 2-432,-15 12-2769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7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586 599 9588,'0'0'633,"-44"17"-767,44-17 134,-188 78 40,172-70 57,1 0-1,0 0 1,1 2-1,0 0 1,1 0 0,0 1-1,0 1 1,1 0-1,-17 24 1,8-11 239,-5 6 462,1 1 0,2 2 0,-27 50 0,41-66-643,0 0 1,2 0 0,0 1 0,2 0 0,0 1 0,0-1 0,2 1-1,-1 35 1,4-53-155,-1 0-1,1-1 0,0 1 1,0-1-1,0 1 0,1 0 0,-1-1 1,0 1-1,1 0 0,-1-1 1,1 1-1,-1-1 0,1 1 0,0-1 1,-1 1-1,1-1 0,0 0 1,0 1-1,0-1 0,0 0 0,3 2 1,-1-1-8,0-1 1,0 0 0,0 0 0,1 0 0,-1-1-1,0 1 1,1-1 0,-1 0 0,5 0-1,6 1 5,0 0-1,0-2 1,0 0 0,21-4-1,-28 3 10,1 0-1,-1-1 0,0 0 1,0 0-1,-1-1 1,1 0-1,-1 0 1,0-1-1,0 0 1,8-7-1,12-16-7,0-1 0,-2-1 0,-1-2 0,-2 0 0,-1-1 0,23-53 0,-16 24-172,-3-2 0,30-126 0,-41 118-81,8-134-1,-21-71 177,0 268 92,-3-32-28,3 39 24,0 1 0,0-1-1,0 1 1,-1-1-1,1 0 1,-1 1 0,1-1-1,-1 1 1,0-1-1,0 1 1,1-1 0,-1 1-1,0 0 1,0-1 0,0 1-1,0 0 1,-1 0-1,1 0 1,-2-1 0,2 3 13,0 0 1,0 0 0,0 1-1,1-1 1,-1 1 0,0-1 0,1 1-1,-1-1 1,1 1 0,-1-1-1,1 1 1,0-1 0,0 1 0,0-1-1,0 1 1,0 0 0,0 2-1,-16 596 96,16-552-101,0-40-116,0 11 99,0 0 0,2 0 0,3 19 0,-4-34-241,-1 0 0,1 0 0,1 0 0,-1 0 0,0-1-1,1 1 1,0 0 0,0-1 0,0 1 0,0-1 0,1 0 0,-1 0 0,1 0 0,0 0-1,0 0 1,0 0 0,0-1 0,0 1 0,7 3 0,-7-5-422,0 0 1,0-1-1,1 1 0,-1 0 1,0-1-1,0 0 0,1 0 1,2 0-1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8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 2 10837,'0'0'4719,"-25"-1"-4604,-2 0-91,0 2 0,-28 3 0,50-2-5,-1-1-1,1 1 0,-1 1 1,1-1-1,0 0 1,-1 1-1,1 0 1,1 1-1,-1-1 0,0 1 1,1 0-1,0 0 1,0 0-1,0 0 0,0 1 1,1 0-1,-5 8 1,-1-1 60,0-1-13,1 0 0,0 1-1,1 0 1,1 0 0,0 1 0,0-1-1,1 1 1,1 0 0,0 1 0,1-1-1,0 1 1,1 0 0,-1 20-1,3-32-67,1 1-1,-1-1 0,0 0 0,1 1 0,-1-1 0,1 0 0,0 1 0,0-1 0,0 0 0,0 0 0,0 0 0,0 0 0,1 0 0,-1 0 0,1 0 0,-1 0 0,1 0 0,0-1 0,0 1 0,0-1 0,0 1 0,0-1 0,0 0 0,4 2 0,5 2-35,1-1-1,-1 0 1,23 4 0,-14-4-20,64 16-75,-39-12 47,-2 2 0,0 3 0,0 1 0,47 23 0,-86-36 103,0 1 0,0 1 0,0-1 0,0 1 0,0-1 0,0 1 0,-1 0 0,0 1 0,1-1 0,-1 0 0,0 1-1,-1 0 1,1 0 0,-1 0 0,1 0 0,-1 0 0,0 0 0,-1 0 0,1 1 0,-1-1 0,0 1 0,0-1 0,0 1 0,-1 0 0,1-1 0,-1 1 0,0-1 0,-1 1 0,1 0 0,-1-1 0,0 1-1,0-1 1,-2 7 0,-1-1 70,0 0-1,-1 0 0,0-1 1,-1 1-1,1-1 0,-2 0 1,1-1-1,-1 0 0,-1 0 1,0 0-1,0-1 0,0 0 1,-10 6-1,-2 1-55,-1-1 1,0-1-1,-1-1 1,-41 16-1,42-21-313,-2-1 0,1 0 0,0-2 0,-1 0 0,0-2 0,0 0-1,1-2 1,-1 0 0,0-2 0,1-1 0,-26-6 0,20 0-2192,-47-24 0,73 34 2387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1.3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11797,'0'0'2855,"12"28"-1828,-1-2-793,5 8 37,-3 0 0,0 2 0,12 58 0,-13-22 388,3 100-1,-11 78 1152,-2-248-1799,0 0 1,0 0 0,0 0-1,0-1 1,0 1-1,1-1 1,-1 1 0,0-1-1,1 0 1,-1 0-1,1 0 1,-1 0 0,6 1-1,-3 0 14,24 8 172,0-2 0,0-1 0,0-1 0,48 4 0,122-6-259,-129-5-821,-103 1-13481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8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0 231 10901,'0'0'3594,"53"-24"-3197,-23 10-322,19-10 78,2 3 0,0 1 0,1 3 0,1 2 0,105-15 0,530-10 1206,-316 25-1136,-85 5-436,-165 9-5081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9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419 495 11589,'0'0'2612,"-6"-6"-3335,3 2 695,-1 0 0,0 0 0,-1 0-1,1 0 1,-1 1 0,1-1 0,-1 1 0,0 1 0,0-1-1,-1 1 1,1-1 0,0 2 0,-1-1 0,1 0-1,-8 0 1,-10 0 483,0 1 1,-43 3-1,57-1-393,0 0 1,0 1 0,0 0 0,0 1-1,0 0 1,0 0 0,0 1 0,1 0-1,-14 10 1,9-5 27,0 1 0,1 0 0,0 1-1,-15 18 1,23-23-68,0 0 0,0 0-1,0 1 1,1-1 0,0 1-1,0 0 1,1 0 0,-1 0-1,2 0 1,-1 0 0,1 0 0,-1 9-1,2-7-18,-1 4-2,0 1 0,1-1 1,3 20-1,-2-29-3,0-1 1,-1 1 0,2 0 0,-1-1 0,0 0-1,1 1 1,0-1 0,-1 0 0,1 1-1,1-1 1,-1 0 0,0-1 0,1 1 0,-1 0-1,1-1 1,4 4 0,2-1 13,-1 0 1,1 0-1,0-1 0,1 0 1,-1-1-1,0 0 1,1-1-1,0 0 1,0 0-1,-1-1 0,1 0 1,12-1-1,-13 0-8,0 0 0,0-1 0,0 0 0,0-1 0,0 0 0,-1-1 0,1 1-1,-1-2 1,1 1 0,-1-1 0,0 0 0,-1-1 0,13-9 0,-1-4-43,-1-2-1,-1 0 1,-1-1 0,-1-1-1,-1 0 1,0-1-1,-2 0 1,-1-1 0,-1-1-1,9-30 1,-1-9-264,-3 0 0,14-128 0,-24 32 291,-5 142 99,0 16 689,0 11-64,0 773 1159,0-777-2014,0 1 0,0-1 0,1 1 0,-1-1 0,1 0 0,0 1 0,3 6 0,-3-11 38,-1 1 0,1-1-1,0 0 1,0 0-1,0 0 1,-1 0-1,1 0 1,0 0 0,0 0-1,0 0 1,0-1-1,1 1 1,-1 0 0,0 0-1,0-1 1,0 1-1,1-1 1,-1 1-1,0-1 1,0 0 0,1 1-1,-1-1 1,0 0-1,1 0 1,-1 0-1,1 0 1,-1 0 0,0 0-1,1 0 1,-1-1-1,0 1 1,1 0 0,1-2-1,25-10-6089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9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0 11989,'0'0'689,"-84"210"719,64-117-751,8 8-49,12-3-192,0-15-144,0-18 81,16-15-305,24-14 32,12-10-80,4-12 0,8-14-161,-4 0-1647,-16-40-1698,-24-6-5170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39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1 279 13958,'0'0'2161,"308"-94"-1872,-179 40-289,-13 7-81,-20 7-1551,-36 15-1874,-35 7-2513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40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759 0 5491,'0'0'6781,"-19"6"-5682,14-4-1017,-6 1 5,0 0 0,1 1 0,0 0 0,0 1 0,0 0-1,1 1 1,-1 0 0,1 0 0,1 1 0,-1 0 0,1 1 0,-12 13 0,-29 47 419,2 3 1,4 1-1,2 2 1,-59 156-1,-69 339 1209,120-351-1133,9 2-1,-19 371 1,57-396-532,2-160-49,1 0-1,2 0 0,15 66 0,-12-80-14,1 0 1,1 0 0,1 0-1,1-1 1,0-1 0,2 0-1,14 19 1,-7-13-232,2-1-1,0-1 1,1-1 0,2-1 0,0-2 0,1 0 0,1-1 0,0-2 0,1 0 0,32 12-1,-32-17-959,1-2 0,-1 0 0,1-2-1,1-1 1,-1-2 0,47 3 0,-11-7-6500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40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 2689,'0'0'4520,"18"37"-3253,125 253 1334,-102-200-2042,-3 2 1,-5 2-1,-4 0 0,-4 2 0,-4 1 1,-4 1-1,6 169 0,-23-255-505,9 355 1708,-11-282-1189,-4 1 0,-21 104 0,6-97-116,-3-1-1,-4-1 1,-5-1 0,-3-2-1,-94 164 1,124-242-434,0-1 0,0 0 0,-1 0 0,0-1 0,-1 0 0,-12 10 0,17-15-207,-1-1 0,-1 1 0,1-1 0,0 0-1,0 0 1,-1 0 0,1-1 0,-1 0 0,0 0 0,1 0 0,-1 0-1,0-1 1,0 0 0,1 0 0,-1 0 0,-5-1 0,8 1-120,0 0 1,0-1 0,0 1-1,0 0 1,0-1 0,0 0-1,0 0 1,0 1 0,0-1-1,0 0 1,1 0 0,-3-2-1,-14-25-4524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0:41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8 5635,'0'0'6843,"-8"-2"-6790,-7 0 28,0 0 0,0 1-1,-1 0 1,1 1 0,-1 1 0,1 1-1,0 0 1,0 1 0,0 0 0,-27 11-1,20-4 210,1 1 0,0 1 0,1 2 0,1-1 0,0 2 0,1 1 0,0 0 0,-26 33 0,33-35-72,0 1 0,2 0 0,0 0 0,0 0 0,1 1 0,1 1 0,1-1-1,0 1 1,2 0 0,-1 1 0,2-1 0,-2 27 0,4-31-144,1-6-44,-1 0 1,1 1-1,1-1 1,-1 0-1,1 0 1,2 7-1,-2-11-26,0-1 0,0 1 0,1-1 1,-1 1-1,1-1 0,-1 0 0,1 0 0,0 1 0,0-1 0,0-1 0,0 1 1,0 0-1,0 0 0,1-1 0,-1 1 0,0-1 0,1 0 0,4 2 0,15 4 34,0-2 0,0-1-1,0 0 1,1-1 0,-1-2-1,41-2 1,-35 1-24,-11 0-9,0-1 1,0-1-1,0-1 0,0 0 0,29-10 1,-5-3-770,37-22 1,-73 36 631,6-5-575,2 0-386,-3 5-4604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25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363 658 4946,'0'0'2588,"-12"8"1347,10 28-3998,-2-1 0,-13 59 0,1-4-12,-44 404 116,11-82-79,26-245 43,-55 456 43,42 3-13,-5 55-61,35-617 25,-13 729 5,21-538-72,-2-255 73,22 1-210,293 45 138,-68-6 134,516-4-115,-698-40 99,-1-2 0,116-27 1,-69 11 39,171-19-38,1 12-1,329 9 1,198 20-8,-512-21 42,0-25-30,-95 12-89,907-111 107,-452 40-64,-585 88-10,574-113 83,85 53-82,-484 53-52,49 0 76,124-14-1,608-41 172,-1011 79-198,701-19 7,-458 4-40,467 34-1,-635-11 41,363 46 63,246 82-19,-373-95 3,-189-26-17,65 4 1,91 11 72,194 50-101,-401-68 76,0-3-1,109-5 1,-187-4-49,0 0 1,0-1-1,-1-1 0,1 0 1,-1 0-1,1-1 0,-1-1 1,0 1-1,0-2 0,0 1 1,-1-1-1,11-8 0,-8 4 53,-1 0 0,0-1 0,0-1-1,-1 1 1,0-2 0,-1 0 0,15-25 0,-9 7 17,0-1 0,-2-1 0,-2 0 1,-1 0-1,-1-1 0,-2-1 0,3-33 1,8-402 336,-19 388-415,1 37 38,-2-1 1,-2 1-1,-2 1 0,-3-1 0,0 1 0,-3 0 1,-2 1-1,-1 1 0,-2 0 0,-2 1 1,-2 1-1,-2 1 0,-1 1 0,-1 1 0,-2 1 1,-2 1-1,-44-40 0,-91-68 490,51 46-403,-130-141 0,220 210-151,2-1-1,1 0 1,1-1 0,2-2-1,1 0 1,1 0-1,-16-52 1,18 39-34,3-2 0,1 1 1,2-1-1,2-1 0,2-51 0,3 67 33,-1 1-27,1 0 0,2-1-1,1 1 1,8-35 0,-2 25 32,-2-1 0,-1 1 0,-3-1 0,-1 0-1,-6-67 1,3 99 3,-1 1 0,-1-1 0,1 1-1,-1-1 1,-1 1 0,0 0 0,0 0-1,-1 1 1,1-1 0,-2 1 0,1 0-1,-1 0 1,0 1 0,-13-11 0,-4-3 33,-1 2 0,0 1 0,-32-17-1,-11 0-15,-1 2 0,-94-29-1,-154-31 25,161 50-17,-256-80 23,-313-84-76,505 154 32,-301-31 0,-362 55-44,215 16 13,497 0 16,-319-63 0,195-1-15,-82-17-30,287 76 40,-1 4-1,-120-2 1,117 14-5,0 3 1,-160 25 0,-734 128-289,852-136 262,-889 82-278,329-39 305,151 31-120,183-25-48,-454 112-550,406-109 247,64-15 322,-389 63 157,351-110 31,236-10-55,81 1 14,-133-18 1,127 6 18,4 2 34,-113-33 0,97 25-17,72 13 172,15 3-1934,22 1-3425,-19 1 4130,5 0-4673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2T23:54:06.2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48,'20'17,"1"-1,0-1,31 17,24 16,-44-26,1-2,0-2,2-1,38 14,151 38,-105-46,-67-14,8-2,0-3,106-5,-52-1,-102 1,0 1,0 1,-1 0,1 0,0 1,0 1,-1 0,0 1,16 6,-14-4,0-1,0-1,0 0,1-1,-1-1,27 3,86-7,-59 0,20 2,4 1,133-17,-82-7,99-13,-113 13,15-2,-115 23,-11 1,0-1,-1 0,1-1,-1-1,25-9,-20 4,1 0,0 2,0 0,1 2,0 0,0 2,27-2,19 7,60-4,-116 1,0-1,-1 0,1-1,0-1,-1 0,0 0,19-10,-6 2,0 2,0 1,0 1,1 2,1 0,-1 1,31 0,-29 2,0 0,0-2,-1-1,1-1,-1-1,35-17,-24 7,-25 12,0 0,-1 0,0-1,0-1,19-15,-15 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2T23:54:06.30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1 199,'112'2,"123"-4,-228 1,1-1,-1 1,0-1,0-1,0 1,0-1,0 0,-1-1,1 0,9-7,5-7,31-31,-5 4,-10 10,-23 19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1:45.13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37 0,'-6'6,"-9"3,0-1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2.3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7988,'0'0'4103,"3"9"-3751,15 89 868,6 115 1,-7 109-165,-16-283-911,5 302-1551,-7-366-273,-1 0 0,-10-45 0,-10-19-3145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2T23:54:06.3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0 150,'5'0,"4"0,7-4,3-2,4-8,1-1,1 1,5-1,6-2,0-6,3 0,-5 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6:27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687 216 1985,'0'0'8924,"8"-11"-2686,-14 8-6058,1 1 0,-1 0 0,0 0 1,0 1-1,0 0 0,-1 0 0,-8-1 1,9 1-55,-25-5-98,-19-1-69,-51-1-42,71 8 75,-99 4-76,112-2 82,-1 1-1,1 0 1,0 2-1,0 0 1,-22 10-1,31-10-22,1 0-1,0 1 0,0 0 1,0 0-1,1 0 0,0 1 1,0 0-1,1 1 0,0-1 0,-6 13 1,-6 15 8,1 0 0,2 2 1,-13 50-1,21-54 12,1 1 0,2-1 1,1 1-1,4 61 0,0-17 2,-2-68-3,0-8-1,-1 0 1,1 0-1,0 0 1,0 1-1,0-1 1,0 0-1,0 0 1,1 0-1,-1 1 1,0-1-1,1 0 1,0 0-1,-1 0 0,1 0 1,0 0-1,0 0 1,0 0-1,1 0 1,-1-1-1,0 1 1,1 0-1,-1-1 1,1 1-1,-1-1 0,1 1 1,0-1-1,2 2 1,2 0 5,0 0-1,0-1 1,0 0 0,0 0-1,1 0 1,-1-1 0,0 0-1,12 0 1,57-2-13,-32 0 11,-31 1 6,1 0 0,-1-1 0,1 0 0,-1-1 0,0 0 1,0-1-1,0-1 0,0 0 0,0 0 0,-1-1 0,1 0 1,-1-1-1,-1-1 0,1 0 0,9-8 0,32-30 34,-27 25-50,-1-1 0,-1 0-1,-1-2 1,-1-1 0,-1-1-1,22-34 1,-33 42-13,0-1-1,0-1 0,-2 1 0,-1-1 1,0-1-1,-1 1 0,4-35 1,-2 1-6,-3 29 10,-1 0 0,0-1 1,-2 1-1,-1 0 0,-5-39 0,3 57 36,0 0-1,-1-1 1,0 1-1,0 0 1,0 1-1,-1-1 1,0 1-1,0-1 1,0 1-1,-1 0 1,1 0-1,-1 1 1,-1 0 0,1 0-1,-10-6 1,1 1 100,0 2 1,-1-1 0,1 2-1,-1 0 1,-23-5-1,28 8-107,0 1 0,0 1-1,0 0 1,0 1-1,-19 1 1,24-1-84,0 1 0,0 0 0,0 0 0,0 0 0,0 0 0,1 1 0,-1 0 0,0 0 0,1 1 0,0-1 1,-1 1-1,1 0 0,-5 5 0,-72 80-4427,34-35-1192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6:30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435 0 5122,'0'0'2900,"-13"7"-2414,-38 19 346,48-24-662,0-1 0,0 1-1,0-1 1,0 0 0,-1 0 0,1-1-1,0 1 1,0 0 0,-1-1-1,1 0 1,0 0 0,-1 0-1,1 0 1,-6-2 0,-6 1-77,5 2-54,-1 0 0,1 1 0,0 0 1,0 1-1,1 0 0,-1 1 0,0 0 0,1 1 0,-13 7 1,8-4-35,-1 0 1,-25 7-1,34-12-15,0 0-1,1 0 1,-1 0-1,1 0 1,0 1-1,0 0 1,0 0 0,0 0-1,0 1 1,1-1-1,0 1 1,-6 10 0,-23 23 105,31-36-83,0 0 0,1 1 0,-1-1 0,1 1 0,0-1 0,0 1 0,-1-1 0,2 1 0,-1 0 0,0 0 0,1-1 0,-1 1 0,1 5 0,-2 42-78,3-36 84,-2 15-21,1-6 25,0 0 0,5 28 0,-4-43-16,1 0 0,0 0 0,1 0 0,0 0 0,0 0 0,1-1 0,-1 0 0,2 0 0,9 13 0,-10-15-1,11 15 8,0-1 1,2-1-1,0-1 0,31 24 1,-24-23 25,9 6 17,40 22 1,-61-40-35,1 1-1,0-2 1,0 0 0,1 0 0,0-2-1,27 5 1,-8-4-8,-9 0 32,0-2 0,0 0 1,1-2-1,28-2 0,-50 1-40,0 0 0,0 0 0,0-1 0,0 1-1,0-1 1,0 1 0,-1-1 0,1 0 0,-1 0 0,1 0-1,-1 0 1,0-1 0,0 1 0,0 0 0,0-1-1,0 0 1,0 1 0,1-5 0,4-7 42,0-1 1,6-19 0,-12 29-39,16-39 74,-2-2 0,-3 0 0,-1 0 0,-3-1 0,6-90 0,-14 133-34,1 1-1,-1-1 0,0 0 0,0 1 0,0-1 1,-1 1-1,1-1 0,-1 1 0,0 0 0,0-1 1,0 1-1,0 0 0,-1-1 0,1 1 1,-1 0-1,0 0 0,0 0 0,0 0 0,0 1 1,-1-1-1,1 0 0,-1 1 0,1 0 0,-1-1 1,0 1-1,-4-2 0,-81-70 498,83 71-411,0 1-1,1 0 1,-1 0-1,0 0 1,0 1 0,0-1-1,0 1 1,0 1-1,-1-1 1,1 1 0,0 0-1,-6 0 1,-21-2 145,16-1-430,0-1 0,-21-7 1,25 6-808,0-1 0,1 0 1,-14-10-1,1 1-2419,0 1-2257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6:32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2417,'0'0'6358,"3"-6"-3266,-3 6-3048,0 0 0,0-1 0,0 1 0,0 0 0,0 0 0,0 0 0,0 0 1,0 0-1,0 0 0,0-1 0,0 1 0,0 0 0,0 0 0,0 0 0,0 0 0,0 0 0,1 0 0,-1 0 0,0 0 0,0 0 0,0-1 0,0 1 0,0 0 0,0 0 0,0 0 0,0 0 0,0 0 0,1 0 0,-1 0 0,0 0 0,0 0 0,0 0 0,0 0 0,0 0 0,0 0 0,0 0 0,1 0 0,-1 0 0,0 0 0,0 0 0,0 0 0,0 0 0,0 0 0,0 0 0,1 0 0,-1 0 0,0 0 0,0 0 0,0 0 0,0 0 0,0 0 0,0 0 0,0 0 0,0 0 0,1 1 0,-1-1 0,0 0 0,0 0 0,0 0 0,2 9-30,0 0 0,0 0 0,-1 0 1,0 0-1,0 0 0,-1 0 0,-1 10 0,0 13 129,4 527 1150,-5-313-1319,-14-793-163,17 519 185,1 0 1,2 1 0,0-1-1,2 1 1,1 0-1,1 0 1,17-35-1,-15 39-10,2 0-1,0 2 1,1-1 0,1 2-1,1 0 1,1 0-1,1 2 1,29-26 0,-40 39 1,1 0 0,0 1 0,-1 0 0,2 0 0,-1 1 0,0 0 0,1 0 0,0 0 0,-1 1 0,10-1 0,6 0-33,1 2 1,25 0-1,-25 2 27,-20-1 16,0 0 1,-1 0-1,1 1 1,0 0-1,0 0 1,0 0-1,0 0 1,-1 0-1,1 1 1,0 0-1,-1-1 1,0 1-1,1 1 1,-1-1-1,0 0 1,0 1-1,0 0 1,0 0-1,-1 0 1,1 0-1,-1 0 1,0 0-1,0 0 1,0 1-1,0-1 1,0 1-1,-1 0 1,0-1-1,1 1 1,0 6-1,1 6 10,-1 0 1,0 0-1,-1 0 0,0 0 1,-1 0-1,-4 22 0,2-28 14,0-1 0,-1 0 0,0 1-1,0-1 1,-1-1 0,0 1 0,-1 0 0,0-1-1,0 0 1,-1 0 0,-10 10 0,1-1 61,-1-2 0,-1 0 1,-36 25-1,43-33 20,-1-1 0,0-1 0,0 0 0,0 0 1,-1-1-1,0 0 0,0-1 0,-15 1 0,-9 0 601,-53-1-1,77-3-601,10 0-72,18 1-4132,12 8 592,0 17-1264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6:33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34 5138,'0'0'9127,"-4"-7"-8772,2 5-347,1 0 0,0 0-1,0 1 1,1-1 0,-1 0 0,0 0-1,1 0 1,-1 0 0,1 0 0,-1 0 0,1-3-1,4 6-15,-1 1-1,1-1 0,0 1 0,-1 0 0,0 0 1,1 0-1,-1 1 0,0-1 0,4 5 0,1035 887 1341,-1009-863-1340,-14-12-4,0-1 1,0-1-1,2-1 1,0-1-1,33 18 0,-36-27 141,-9-7-1447,-14-27-8842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6:33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1527 5795,'0'0'5077,"-7"0"-4698,7 0-338,0 0-1,0 0 0,0 0 0,0 0 0,0 0 0,0 0 1,0-1-1,0 1 0,0 0 0,0 0 0,22-5 301,0 0-1,-1-2 1,1-1-1,37-19 1,-33 15-48,76-39 823,175-118-1,77-91-593,-286 208-386,163-127 50,97-72-151,9 22-53,-140 123-61,-157 89 62,0 1-1,1 2 0,47-9 1,-46 15 35,-30 7-88,0-1-1,0 0 1,0-1 0,-1 0-1,1-1 1,-1 0 0,0-1 0,0 0-1,0-1 1,10-7 0,-4-5-2393,-14-3-2003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12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1361,'0'0'14550,"1"-5"-14104,2-23 706,-2 28-1089,0-1-1,-1 1 0,1 0 0,0-1 0,0 1 0,-1-1 1,1 1-1,0 0 0,0 0 0,0-1 0,-1 1 0,1 0 1,0 0-1,0 0 0,0 0 0,-1 0 0,1 0 0,0 0 1,0 0-1,0 0 0,0 0 0,-1 1 0,1-1 0,0 0 1,0 1-1,-1-1 0,1 0 0,0 1 0,0-1 0,-1 1 1,1-1-1,1 2 0,6 9-66,-1 0-1,0 0 1,0 1-1,-1 0 1,0 1-1,-1-1 1,-1 1-1,4 17 1,1-1 17,30 107 90,-7 1 0,-5 2 0,14 224 0,-27 433 149,-16-536 101,2 176 770,0-420-1118,1 0 0,0 0 0,1 0-1,0 0 1,2 0 0,0 0 0,1-1 0,0 1 0,1-1 0,1-1-1,0 1 1,1-1 0,1 0 0,0-1 0,1 0 0,14 15 0,-22-26-145,0-1 0,-1 1 0,1-1 1,-1 1-1,1 0 0,-1 0 1,0-1-1,1 1 0,-1 0 1,0 0-1,0 0 0,-1 0 0,1 0 1,0 1-1,-1-1 0,1 0 1,-1 0-1,0 4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13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1377,'0'0'7014,"0"16"-6470,0 14 357,9 227 1829,0-54-1901,-6-89-228,20 69-76,0 1-386,-9 266 1134,13-229-681,-15-149 8,4 122 0,-16 224 1559,4-403-1715,0-4-1580,-4 0-4749,-16-11-5437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14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1 688 8580,'0'0'3842,"48"-13"-3415,-16 4-291,74-21 596,160-21 0,442 5 89,-38 6-767,274-135 1068,-463 74-25,4 26-797,114 18-312,-379 37-3,639-9 77,-506 20-54,-2 0 2,-215 10 1,330-13 13,105 0-97,-372 13 34,12-2 40,225 3 86,-160 19 956,-17 0 1246,-133-20-4074,-158-19-15748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14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1 8548,'0'0'7691,"39"21"-7077,127 72-294,-118-66-183,-2 1 0,0 2-1,49 44 1,-79-61 17,-8-8-7,-2 0 0,1 1 0,0 0-1,-1 0 1,0 0 0,-1 1 0,1 0 0,4 8-1,-9-13-114,0 1 0,-1-1-1,1 0 1,-1 0 0,0 1-1,0-1 1,0 1 0,0-1-1,0 0 1,0 1 0,0-1-1,-1 0 1,1 0 0,-1 1-1,0-1 1,0 0 0,0 0-1,0 0 1,0 1 0,0-1-1,0 0 1,-1-1 0,1 1-1,-4 3 1,-2 2 2,-1 0 0,0 0 0,-1-1 0,-11 6 0,12-6 2,-23 13 26,-1-2 0,-1-1-1,0-2 1,-1-1 0,0-2-1,-1-1 1,-42 6 0,27-8-1076,-1-3-1,0-2 1,0-3-1,-83-9 1,-7-18-6389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2.6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95 2993,'0'0'11093,"203"-25"-10180,-110 20-49,7-9-223,-10 5-273,-9 1-240,-12-6-96,-13 5-64,-16 4-112,-12-1-1041,-12 6-736,-16 11-6899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15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13 660 5394,'0'0'6222,"-12"-3"-395,12-13-5772,-1-6 7,1 0 0,1 0 1,1 0-1,1 1 0,1-1 0,12-38 1,-3 26-65,18-53-19,5 3 0,60-105 1,-96 189 20,3-6 7,1-1 0,0 1 0,0 0 0,1 0 0,0 0 0,0 1 0,7-6 0,-10 10-2,-1 1 0,1-1 1,-1 1-1,1 0 1,-1-1-1,1 1 1,0 0-1,-1 0 1,1 0-1,-1 0 1,1 1-1,-1-1 0,1 0 1,-1 1-1,1-1 1,-1 1-1,1-1 1,-1 1-1,1 0 1,-1-1-1,0 1 1,3 2-1,26 26-13,-21-19 45,272 297 873,-281-306-931,1 0-1,0 1 1,0-1 0,0 0-1,0 1 1,0-1 0,1 0-1,-1 0 1,0 0 0,0 0-1,1 0 1,-1 0 0,1 0-1,-1-1 1,1 1 0,-1 0-1,1-1 1,-1 1 0,1-1-1,0 0 1,-1 1-1,4-1 1,-4-13-2823,-1 8 2380,0 1 0,-1-1 0,1 0-1,-1 1 1,0-1 0,-2-5 0,0 3-663,-1 0 0,0-1 0,-1 1 0,-5-7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16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1 425 4738,'0'0'6395,"7"8"-6275,3 5 101,0 0 0,-1 1 0,0 1 0,-1-1 0,-1 1 0,-1 1-1,0-1 1,0 1 0,3 23 0,-2 6 311,-3 1 1,-2 85-1,-2-71-243,4-171-261,4 2-1,25-120 1,-20 162-52,26-79 0,-31 123 24,1-1-1,1 2 1,1-1-1,1 1 1,1 1 0,26-34-1,-36 52 9,-1 1 0,1-1 0,0 1 0,0-1 0,0 1 0,0 0-1,0 0 1,1 0 0,-1 0 0,1 1 0,-1-1 0,1 1 0,0 0 0,3-1-1,4 1 48,1 0 0,-1 1 0,16 1 0,3 0 8,-20 0-23,-1 0 0,1 1 1,0 0-1,-1 0 0,0 1 1,0 1-1,0-1 1,0 2-1,0-1 0,-1 1 1,8 6-1,1 1-9,-1 0-1,0 2 1,-1 0 0,17 21-1,-27-30-21,-1 1 0,0 0 0,0 0 0,0 1 0,-1-1 0,0 1 0,0 0 0,-1 0 0,3 13 0,-2-1 32,-1 1 0,-1 26 0,-1-42-38,-1 3 14,1 1-1,-1-1 0,0 0 1,-1 1-1,1-1 1,-2 0-1,1 0 0,-1 0 1,0 0-1,0-1 1,-1 1-1,0-1 0,0 0 1,0 0-1,-1 0 1,0 0-1,0-1 0,0 0 1,-1 0-1,0 0 1,0-1-1,0 0 0,0 0 1,-1 0-1,-12 4 1,-1 0 50,-1-1 0,0-1 0,0 0 0,-1-2 0,0 0 0,0-2 0,-32 0 0,19-1-61,24 0-93,0 0-1,0-2 0,0 1 0,0-1 1,0 0-1,-20-6 0,19-2-586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18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65 6515,'0'0'3978,"-16"-10"-3639,-52-29-134,63 37-126,0-1 0,0 1-1,0 0 1,0 1 0,0-1 0,0 1 0,-1 0-1,1 0 1,-1 1 0,1-1 0,0 1 0,-1 1-1,1-1 1,-1 1 0,1-1 0,-6 3 0,6-2 11,-1 1-20,1-1 0,-1 1 0,1 0 0,-1 1 0,1-1 0,0 1 0,0 0 0,0 1 0,0-1 0,-5 5 0,-38 46 216,34-38-171,-5 7 73,0 1 0,1 1-1,2 0 1,0 1-1,-17 43 1,31-64-160,0 1 0,1 0 0,0-1-1,0 1 1,1 0 0,-1 0 0,2 10 0,-1-2-32,0-13 2,0 0-1,0 0 1,1 0 0,-1 0 0,0 0 0,0 0-1,1 0 1,-1 0 0,1 0 0,-1 0 0,1 0-1,-1-1 1,1 1 0,-1 0 0,1 0 0,0 0-1,-1-1 1,1 1 0,0 0 0,0-1 0,0 1-1,-1-1 1,1 1 0,0-1 0,0 1 0,0-1-1,0 0 1,0 1 0,0-1 0,0 0 0,0 0-1,2 0 1,40 1-155,-29-2 61,-6 1 58,-1-1 0,0 0 0,0-1 0,0 0 0,-1 0 0,1 0 0,0-1 0,-1 0 0,1 0-1,-1-1 1,0 0 0,0 0 0,-1 0 0,1-1 0,-1 1 0,0-1 0,0-1 0,0 1 0,-1-1-1,5-6 1,6-11-272,-1-1 0,-1-1 0,17-46-1,-29 69 282,1-4-25,1 1 0,-1-1 0,-1-1 0,1 1 0,-1 0-1,1-8 1,-2 13 124,1 2-42,0 0 1,0 0 0,0 1 0,0-1 0,0 0-1,0 0 1,-1 1 0,1-1 0,0 1-1,-1-1 1,1 0 0,-1 1 0,0-1 0,1 1-1,-1-1 1,0 1 0,0 2 0,2 2 10,11 50 194,4-2-1,1 0 1,3-1 0,33 60-1,-19-52-141,37 74 9,-65-118-93,0 0 1,-1 0-1,-2 0 1,1 1-1,-2 0 1,2 26-1,-5-36-3,1 5 31,0 0 0,-2 0 0,-2 23 0,2-32-28,0 0 1,0 1-1,-1-1 0,1-1 1,-1 1-1,0 0 0,0 0 1,0-1-1,-1 1 1,1-1-1,-1 1 0,0-1 1,0 0-1,0 0 0,-6 4 1,-2 0-5,-1 0 0,1-1 1,-1-1-1,0 0 1,-1 0-1,1-1 0,-1-1 1,-23 4-1,14-5-2,0 0 1,0-2-1,0 0 1,-36-6-1,50 5 16,0-1 1,0-1-1,0 1 1,0-1-1,0-1 0,0 0 1,1 0-1,0 0 0,0-1 1,0 0-1,0 0 1,1-1-1,0 0 0,0 0 1,0 0-1,1-1 1,0 0-1,0 0 0,1 0 1,-1 0-1,2-1 1,-1 0-1,1 0 0,0 0 1,1 0-1,0 0 0,0 0 1,0-10-1,1 9-10,0-1-1,1 0 0,0 0 1,0 0-1,1 1 1,1-1-1,-1 0 0,2 1 1,-1-1-1,1 1 1,1 0-1,-1 0 0,2 0 1,6-11-1,11-10-277,2 2-1,1 0 0,1 2 0,1 1 1,2 1-1,31-21 0,-48 36-2289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18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1 11013,'0'0'5058,"-4"184"-5058,-20-80 32,-8 1-16,0-4 0,4-22 64,4-10-80,8-19-160,4-13-1088,0-19-1265,4-15-1969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19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6755,'0'0'7516,"0"42"-7330,0 142 60,-4 174 1672,4-357-1917,0-1 1,0 1 0,0-1-1,0 1 1,0 0-1,0-1 1,0 1-1,0-1 1,1 1-1,-1-1 1,0 1-1,0 0 1,1-1-1,-1 1 1,0-1 0,1 0-1,-1 1 1,0-1-1,1 1 1,-1-1-1,1 1 1,-1-1-1,1 0 1,-1 1-1,1-1 1,-1 0-1,1 0 1,-1 1 0,1-1-1,-1 0 1,2 0-1,21 1 12,-15-1-8,2 0 14,0 0 0,0 0 1,0-1-1,0-1 0,-1 1 0,1-2 1,0 1-1,-1-1 0,1-1 1,-1 0-1,0 0 0,14-10 0,19-13-525,0-2 0,70-66 0,-100 79-1045,-11 16 1363,-1 0 1,0-1-1,1 1 0,-1 0 1,0-1-1,0 1 0,1-1 1,-1 1-1,0-1 0,0 1 1,0 0-1,0-1 0,0 1 0,0-1 1,1 1-1,-1-1 0,0 1 1,0-1-1,0 1 0,-1-1 1,1 1-1,0-1 0,0 1 1,0 0-1,0-1 0,0 1 1,0-1-1,-1 1 0,1-1 0,-10-1-7746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19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8324,'0'0'4026,"-5"27"-3917,-47 335 2129,-1-69-671,-4 20-666,54-274-980,0 49 1,3-74-120,0-14 104,1 1-1,-1-1 0,0 1 0,0-1 1,1 1-1,-1-1 0,0 1 1,0-1-1,1 1 0,-1-1 1,1 1-1,-1-1 0,0 0 0,1 1 1,-1-1-1,1 0 0,-1 1 1,1-1-1,-1 0 0,1 1 0,-1-1 1,1 0-1,-1 0 0,1 0 1,-1 0-1,1 0 0,0 1 0,-1-1 1,1 0-1,-1 0 0,1 0 1,-1 0-1,1-1 0,0 1 0,0 0 1,23-4-2270,7-13-1726,-2-10-2265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20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3330,'0'0'9785,"16"9"-9518,-5-3-181,5 3 75,-1 0 0,0 0 0,0 2 0,-1 0-1,21 21 1,-9-5-4,-2 1 0,-1 1 0,-2 1 0,-1 1-1,-1 1 1,-1 0 0,-2 1 0,-2 1 0,-1 1 0,-1 0-1,-2 0 1,-1 1 0,4 51 0,-7-24 200,-4-1-1,-8 110 1,2-153-324,0 0 0,0 0 1,-2-1-1,-1 1 1,0-1-1,-1-1 0,-1 1 1,0-1-1,-2-1 0,0 0 1,0-1-1,-2 0 0,-20 21 1,27-32-162,0 0 0,1-1 0,-1 1 0,0-1 0,-1 0 0,1-1 0,-1 1 0,1-1 1,-1-1-1,0 1 0,1-1 0,-1 0 0,0-1 0,-11 0 0,11 0-433,0-1-1,1 0 0,-1 0 1,1 0-1,-1-1 1,1 0-1,-1 0 1,1-1-1,-8-4 1,-34-32-6293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21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386 0 5122,'0'0'6707,"0"12"-5527,-1 3-857,-2 0 1,0 0-1,-1-1 0,0 1 1,-1-1-1,0 0 1,-10 17-1,-5 15 203,-120 344 947,129-346-1335,1-1 1,2 1 0,2 1 0,2-1-1,3 62 1,1-102-136,-1 8 5,1 0 1,0 0-1,1 0 1,0 0-1,1 0 1,0-1 0,1 1-1,0-1 1,9 21-1,-3-15 0,0-1 1,1 0-1,0-1 0,2-1 1,-1 1-1,2-2 1,21 20-1,-15-17 10,-16-12-12,0-1 1,0-1-1,0 1 1,1 0-1,-1-1 0,1 0 1,-1 1-1,1-1 1,0-1-1,0 1 0,0-1 1,5 2-1,34 7 309,-43-10 227,-24-1-38,20 0-502,0-1 1,-1 0 0,1 0-1,0-1 1,0 1 0,0-1-1,0 0 1,1 0 0,-1 0-1,1 0 1,0 0-1,0-1 1,0 0 0,0 0-1,1 1 1,-4-8 0,-2-3 1,1-2 1,1 1 0,-6-20 0,4-2-45,1-1 0,3 0 0,1 0 0,1 0 0,5-46 0,-2 7-11,2-8 8,3 1 0,4 1-1,3 0 1,26-86 0,-37 160 20,0 1-1,1-1 1,0 1 0,0 0-1,1 0 1,0 0 0,0 0-1,1 0 1,0 1 0,0 0-1,8-8 1,-10 12-10,0 0 0,0-1 0,0 1 0,0-1-1,0 0 1,-1 0 0,1 0 0,-1 0 0,1-5 0,-3 9-26,-7 0-707,-1 1 736,1 0 0,-1 1 0,1 0 0,0 0 0,0 0 0,0 1 0,0 0 0,0 0 0,0 1 0,1 0 0,0 0 0,0 1 0,0 0 0,-6 6-1,-10 11-51,1 2-1,-25 35 0,26-32 54,4-6 12,-10 10-7,2 2 0,2 0 1,0 2-1,-20 46 0,36-63 28,1-1 0,0 1 0,2 0 0,-4 36 0,7 74 69,1-60 58,-1-34-74,-1-6 3,1 0 0,2 0-1,8 46 1,-9-67-34,1 0 0,0-1 1,0 1-1,0 0 0,1-1 0,0 1 0,1-1 0,-1 0 1,1 0-1,1-1 0,-1 1 0,1-1 0,-1 0 0,2 0 1,-1 0-1,0-1 0,1 0 0,0 0 0,12 6 0,-10-7 39,1-1-1,-1 0 1,1 0-1,0-1 0,-1 0 1,16 0-1,-20 0-130,17 2-297,-20-2 189,-1-1 0,1 0 0,0 0 0,-1 0 1,1 0-1,-1 0 0,1 0 0,-1 0 0,1-1 0,-1 1 0,1 0 0,-1 0 1,1 0-1,-1 0 0,1-1 0,-1 1 0,1 0 0,-1 0 0,1-1 1,-1 1-1,0-1 0,1 1 0,-1 0 0,0-1 0,1 1 0,-1-1 1,0 1-1,1 0 0,-1-1 0,0 1 0,0-1 0,1 1 0,-1-1 1,0 1-1,0-2 0,1-28-6138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23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 15191,'0'0'470,"-13"30"-321,-3 7-81,1-4 101,1 0 0,2 1 0,-13 59 0,12-9-55,4 2 0,4-1 0,6 86-1,-1-75 193,0-87-284,1 1 0,0-1 0,0 1 0,0-1 0,1 0 0,1 0 1,0 0-1,0 0 0,0 0 0,1 0 0,1-1 0,-1 0 0,1 0 0,1 0 1,0 0-1,7 7 0,0 0 9,0 0 0,1-1 0,0-1 0,30 21 1,-36-28-127,1-1 0,-1-1 0,1 0 0,0 0 1,0 0-1,1-1 0,-1-1 0,1 1 0,0-2 1,-1 1-1,16-1 0,-15-1-387,15-2-2085,-24 1 2355,0 1 1,0-1 0,0 1 0,-1-1-1,1 0 1,0 0 0,0 1 0,-1-1 0,1 0-1,0 0 1,-1 0 0,1 0 0,-1 1-1,1-1 1,-1 0 0,1 0 0,-1 0-1,0 0 1,0 0 0,1 0 0,-1 0 0,0-2-1,1-28-7212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23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8980,'0'0'8564,"244"-15"-7956,-156 22-79,-3 8-321,-9-8-48,0-7-144,-12 0-16,-4 0 0,-7-11-1169,-13-14-1392,-20 0-2913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3.0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12662,'0'0'3057,"209"39"-2513,-125-31-383,0-2-113,-9-3-96,0 5-849,-16 6-1744,-9 11-3506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24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0 13030,'0'0'3362,"-181"242"-2674,141-148-272,4 0-48,8 0-48,16-8-80,8-6-63,4-12-113,0-3-64,24-11-32,12-3 16,4-8-1073,4-10-704,0-15-1104,-11-11-2562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24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0 657 2417,'34'-33'9338,"110"-112"-7503,-102 102-2318,45-60 0,-67 73-44,-1 0 0,22-47-1,-35 63 521,-1 0 0,0 0 0,-1 0 0,-1-1 0,0 0 0,-1 1 0,0-1-1,-2-28 1,0 41 65,0 1 0,0 0-1,0-1 1,0 1 0,-1 0-1,1-1 1,-1 1 0,1 0-1,-1-1 1,1 1 0,-1 0-1,0 0 1,1 0 0,-1 0-1,0 0 1,0-1 0,0 1-1,0 1 1,0-1 0,0 0-1,0 0 1,0 0 0,0 0-1,0 1 1,-1-1 0,1 1-1,0-1 1,0 1 0,-1-1-1,1 1 1,-2-1 0,-6 0 187,1 0 1,-1 0 0,1 1-1,-10 0 1,4 0-105,-26-1 238,20 0 164,1 1-1,-36 4 0,54-4-512,-1 0-1,1 1 1,-1-1-1,1 1 1,0 0-1,-1-1 1,1 1-1,0 0 1,0 0-1,-1-1 1,1 1-1,0 0 1,0 0-1,0 1 1,0-1-1,0 0 1,0 0-1,1 0 1,-1 1-1,0-1 1,1 0-1,-1 1 1,0-1-1,1 0 1,0 1-1,-1 1 1,-2 44 378,4-35-369,-1 3 28,5 126 909,-3-122-864,1 0-1,1 0 1,1 0-1,0 0 1,11 23-1,-9-27-80,1 0 0,0 0 0,1-1 0,0-1 0,19 22 0,-23-30-33,0 0 1,0-1-1,0 1 0,0-1 1,1 0-1,-1-1 0,1 1 1,0-1-1,0 0 0,0-1 1,1 1-1,-1-1 0,1-1 1,-1 1-1,1-1 1,12 1-1,-12-2-74,0 0 1,0 0-1,0 0 0,0-1 1,0 0-1,0-1 1,0 1-1,-1-1 1,1-1-1,-1 1 0,1-1 1,-1 0-1,0-1 1,0 1-1,0-1 0,0 0 1,9-9-1,-14 12 92,0 0 0,0 0 0,0 0 0,0 1 0,0-1 0,0 0 0,0 1 0,0-1 0,0 1-1,0-1 1,1 1 0,-1 0 0,0-1 0,0 1 0,0 0 0,1 0 0,-1 0 0,0 0 0,0 0 0,1 0 0,-1 0 0,0 1-1,0-1 1,1 0 0,-1 1 0,1 0 0,29 21 16,-12-7 34,-11-11-120,0 1 0,1-2 0,0 1 0,-1-1 0,1 0 0,0-1 0,0 0 0,15 1 0,-11-2-778,-1-1 0,1 0 0,14-3-1,10-6-3635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25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 7555,'0'0'11619,"12"22"-11461,13 24 64,-2 1 0,21 63 0,-15-15 223,18 102-1,-37-136-272,-3 0-1,0 119 1,-9-167-144,1 0 0,-2 0 1,0 0-1,-1 0 0,0 0 0,-1-1 1,0 1-1,-1-1 0,0 0 1,-1-1-1,-13 18 0,9-15-50,-1 0 1,0 0-1,-1-2 0,-1 1 1,0-2-1,0 0 0,-1 0 1,-17 8-1,23-15-323,1 0 0,-1-1 0,1 0 0,-1 0-1,-18 2 1,-19-2-4046,17-3-2289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45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1459 1793,'0'0'4663,"0"-4"-4118,0-17 7341,0-5-6971,1-59-750,15-110 1,-2 82 13,-10 65-60,2 1 0,2-1 0,2 1 0,27-77-1,68-108-26,-80 185-90,1 1-1,59-76 0,-70 105-5,1 1 0,1 0 0,0 1 0,1 1 0,0 1 0,38-21 0,130-50-38,-141 65 83,-30 14-51,0 0 1,0 1-1,0 1 0,1 0 1,18-1-1,81 3 54,-66 1-57,-33 2 10,-1 1 0,1 0 0,-1 1 0,1 1 0,-1 0 0,-1 2 0,1-1 0,18 13 0,-12-8-2,14 7 19,-1 3-1,-1 1 0,-1 1 0,-1 1 0,-1 2 1,34 39-1,-21-15 136,-2 2 1,66 112 0,-30-46-6,10 17 35,-75-115-185,2-1 1,0 0 0,23 22-1,3 4 22,5 8 5,3-1-1,91 74 1,-124-115-14,1 0-1,0-1 1,1-1 0,0-1 0,1 0-1,22 6 1,115 24 61,-104-31-35,1-2 0,90-2 1,-91-4 18,-42 1-41,0-2 0,0 1 0,0-1 0,0-1 0,-1 1 1,1-1-1,-1-1 0,0 0 0,0 0 0,0-1 0,0 1 1,7-7-1,14-13 76,41-40 0,-55 49-81,1-2 46,0-1 1,-1 0-1,-1-1 1,-1-1-1,19-38 0,39-115 315,-11 23-314,-9 20-30,-40 95-19,1 1 1,3 0-1,0 1 1,26-40-1,-22 46 19,1 1 0,32-33 0,-42 49-34,0 1 1,1 0-1,0 1 0,0 1 1,1 0-1,0 0 1,1 1-1,18-7 0,-5 6 15,-1 0 0,1 2 0,0 1 0,27-1-1,109 4-73,-87 2 103,-64 0-34,1 0 0,0 0 0,-1 2 0,1-1 0,21 9 1,52 28-14,-44-19 14,0 2-1,-2 2 1,-1 2 0,-1 1-1,-1 2 1,46 47-1,-2 18 31,-48-55-4,-9-10-15,-7-9-14,0 0 1,1-2 0,0 1 0,2-2 0,0-1-1,38 26 1,-23-25 3,0-1 1,1-2-1,1-2 0,0-1 1,0-1-1,1-3 0,38 4 1,268 2-61,-290-13 40,-47-1 21,1 0-1,-1 0 1,1-1-1,-1 0 0,0 0 1,0-1-1,0 0 1,10-6-1,25-11 0,-27 17-2,-1-2-1,0 0 1,0 0 0,-1-1 0,0-1 0,0 0-1,0-1 1,12-11 0,13-13 15,-7 6-11,48-52-1,-54 52-35,1 2 0,2 1 0,0 1 0,2 1 0,59-32 0,-64 41 13,46-17 0,-25 11-4,-23 11 1,0 1 0,0 0-1,28-3 1,23-5-20,-45 8 39,48-5-1,12-1 14,-55 10-209,-21 3-5098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47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203 255 4626,'0'0'4730,"-3"-1"-3903,-4-2-606,-4-2 1331,11 5-1542,-1 0 0,1-1 0,0 1-1,0 0 1,0-1 0,0 1 0,0 0 0,0-1 0,0 1-1,0 0 1,0-1 0,0 1 0,0 0 0,0-1 0,0 1 0,1 0-1,-1-1 1,0 1 0,0 0 0,0-1 0,0 1 0,0 0-1,1 0 1,-1-1 0,0 1 0,0 0 0,1 0 0,-1-1-1,0 1 1,0 0 0,1 0 0,-1 0 0,0-1 0,1 1-1,-1 0 1,0 0 0,1 0 0,-1 0 0,1 0 0,1-3-26,0 1 0,0-1 0,0 1 0,-1-1 0,1 0 1,0 0-1,-1 1 0,0-1 0,0 0 0,0 0 0,0-1 1,0 1-1,-1 0 0,1 0 0,-1-5 0,1 0 27,0-1 0,-1 1 1,-1 0-1,0 0 0,-1-10 0,1 16 17,0 0 1,0 0-1,0 0 0,0 0 0,0 1 1,0-1-1,0 0 0,0 1 1,-1-1-1,1 1 0,0 0 1,-1-1-1,0 1 0,1 0 0,-1 0 1,0 0-1,1 0 0,-1 0 1,0 0-1,0 1 0,0-1 1,0 0-1,0 1 0,0 0 1,-2-1-1,-8 0 377,1 0 1,-1 0 0,-14 2-1,10-1-325,15 0-58,3 18-508,-1-16 481,1-1 1,0 1-1,-1-1 0,1 0 1,0 0-1,0 0 0,0 0 0,0 0 1,0 0-1,0-1 0,0 1 0,0-1 1,1 1-1,2-1 0,37 1-280,-30-1 12,-11-2 270,-1 1 0,1-1 1,0 0-1,-1 1 0,1-1 1,-1 0-1,1 1 1,-1-1-1,0 0 0,0 0 1,0 1-1,0-1 1,0 0-1,0 0 0,-1-2 1,1-3 12,0 3-9,0-1 1,0 1-1,-1 0 1,1 0-1,-1 0 1,0 0-1,0 0 1,0 0-1,-1 0 1,1 1-1,-1-1 1,-4-6-1,4 7 3,-1 1 0,1-1 0,0 1 0,-1 0 0,0 0 0,1 1 0,-1-1 0,0 0 0,0 1 0,0-1 0,0 1-1,0 0 1,0 0 0,0 1 0,-1-1 0,1 0 0,-6 1 0,2-1 44,-1 0-1,0 1 0,1 0 1,-1 0-1,1 0 1,-1 1-1,-8 3 1,13-3-48,1 0 0,0 0 1,0 0-1,0 0 0,0 1 1,0-1-1,1 1 1,-1 0-1,0-1 0,1 1 1,-1 0-1,1 0 0,-1 0 1,1 0-1,0 0 1,0 0-1,0 0 0,0 1 1,0-1-1,1 0 0,-1 0 1,1 1-1,-1-1 1,1 0-1,0 1 0,0 3 1,-1 4-22,0 0-1,1 0 1,0 0 0,1 0 0,3 19-1,-3-25 15,1 0 0,-1-1 0,1 1 0,0 0 0,0-1-1,0 0 1,0 1 0,1-1 0,-1 0 0,1 0 0,0 0 0,0-1-1,0 1 1,0-1 0,0 1 0,1-1 0,4 2 0,6 2 9,0 0 0,0-2 1,1 0-1,-1 0 1,1-1-1,0-1 1,-1-1-1,1 0 0,29-2 1,-27 1 26,-15 0-29,0 0 1,0 0-1,0 0 0,0-1 0,0 1 1,0-1-1,0 1 0,-1-1 0,1 1 1,0-1-1,0 0 0,-1 0 0,1 0 1,0 0-1,-1 0 0,1 0 1,-1-1-1,0 1 0,1 0 0,-1-1 1,0 1-1,0-1 0,0 0 0,0 1 1,0-1-1,0 0 0,0 1 1,0-1-1,-1 0 0,1 0 0,0-2 1,1-7 18,-1 0 1,0 0 0,0 0 0,-2-17 0,0 8 59,1 17-64,0 1 0,0 0 0,-1 0 0,1-1 0,-1 1 1,1 0-1,-1 0 0,0 0 0,0 0 0,0-1 0,0 1 0,0 0 0,0 1 1,-1-1-1,1 0 0,0 0 0,-4-2 0,1 1-13,0 0-1,0 0 1,-1 0-1,1 1 1,-1-1-1,0 1 1,-8-2 0,-1 0 121,-1 1 0,0 0 1,0 1-1,-24 0 0,38 2-95,0 0 0,0 0 0,0 0-1,-1 0 1,1 0 0,0 0-1,0 0 1,0 1 0,-1-1-1,1 0 1,0 1 0,0-1-1,0 1 1,0-1 0,-2 2-1,2-1-30,1 0 0,-1 1 0,1-1 0,-1 0 0,1 1 0,-1-1 0,1 0 0,0 1 0,-1-1 0,1 1 0,0-1 0,0 0 0,1 4 0,-3 24-35,1-19 21,0-1 1,1 1 0,0 0 0,1 0-1,0-1 1,3 14 0,-3-21 11,0 0 1,0 0-1,1 0 1,-1 0-1,1-1 1,-1 1-1,1 0 1,0-1-1,0 1 1,0-1 0,0 1-1,0-1 1,0 0-1,0 0 1,0 0-1,0 0 1,0 0-1,1-1 1,-1 1-1,0 0 1,4-1 0,55 4-9,-53-4 9,8 1 15,16-3-30,-31 1 23,0 0 1,0-1-1,0 1 0,-1 0 1,1-1-1,-1 1 0,1-1 1,-1 1-1,0-1 0,0 1 1,1-1-1,-1 0 0,0 1 1,0-1-1,0 1 1,-1-1-1,1 1 0,-1-3 1,1-2 45,0 2-30,0 1 0,0 0-1,0-1 1,-1 1-1,1 0 1,-1 0 0,0-1-1,0 1 1,0 0 0,-1 0-1,1 0 1,-1 0 0,1 0-1,-1 1 1,0-1 0,0 0-1,0 1 1,-3-3 0,0 1 36,0 1 1,0-1 0,-1 1 0,1 0 0,0 1 0,-1 0-1,0 0 1,0 0 0,-9-2 0,-32-2 706,45 6-768,0-1 0,0 1 0,0 0 0,0 0 0,0 0 0,1 0 0,-1 1-1,0-1 1,0 0 0,0 1 0,0-1 0,1 1 0,-1 0 0,0 0 0,1-1 0,-1 1 0,0 0-1,1 0 1,-1 1 0,1-1 0,-3 2 0,-8 25-2289,4-9-1994,0 2-3902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48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1400 1809,'0'0'6648,"-5"6"-5946,-14 18-35,14-18 2609,11-25-2857,64-87 984,-62 95-1325,0-1-1,1 1 1,0 0 0,1 1-1,0 0 1,13-9 0,21-21 45,21-28 149,-6-4-109,-29 46-206,-17 11 77,-3 5 31,-1-1 1,1-1 0,11-19-1,5-13-3,52-63-1,105-106 20,-150 176-90,-1 0 2,-10 11 25,0 2-1,43-37 1,60-33-26,90-76 1227,-193 151-863,-11 10-215,0 0 0,-1 0 0,0-1-1,-1 0 1,0-1 0,-1 0 0,14-22 0,-21 26-184,-1 6-562,-8 8-1340,-28 29-1614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49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294 181 3570,'0'0'8718,"0"-1"-8661,0-1-1,0 1 0,0-1 0,0 1 0,0 0 1,0-1-1,0 1 0,0-1 0,-1 1 0,1-1 1,0 1-1,-1 0 0,0-2 0,-1 1-58,-1 1 0,1 0 0,0 0-1,-1 0 1,1 0 0,-1 0 0,0 0 0,1 1-1,-1-1 1,1 1 0,-1 0 0,-3 0-1,-42 1-31,22 0 36,21-1-3,0-1 0,0 1 0,1 0 0,-1 1 0,0-1 0,0 1 0,1 0 0,-1 0 0,1 0 0,-1 1 0,1-1 0,-1 1 0,1 0 0,0 0 0,0 1 0,0-1 0,0 1 0,0 0 0,1 0 0,-1 0 0,1 1 0,0-1 0,0 1 0,0 0 0,0 0 0,-3 6 0,-14 17-5,15-21 11,0-1-1,1 1 1,-1 0 0,1 0 0,0 1 0,1-1-1,0 1 1,0 0 0,0 0 0,1 0 0,0 0-1,-2 14 1,4-10-49,0 1 0,1-1 0,0 0 0,0-1 0,2 1 0,-1 0 0,8 19 0,-8-26 35,1 0-1,-1 0 1,1 0-1,-1 0 0,1 0 1,0-1-1,0 0 1,1 1-1,-1-1 0,1 0 1,-1 0-1,1-1 1,0 1-1,0-1 1,0 0-1,0 0 0,1 0 1,-1-1-1,1 1 1,-1-1-1,9 1 0,-3 0-92,0-1 0,0-1 0,1 1 0,-1-1 0,0-1 0,11-1 0,-18 1 77,1 0 1,0 0-1,0-1 0,-1 1 0,1-1 0,0 1 1,-1-1-1,0 0 0,1 0 0,-1-1 0,0 1 1,0-1-1,0 0 0,-1 1 0,1-1 0,0-1 1,3-5-1,4-8-6,-1-1 0,0-1-1,-1 1 1,-1-1 0,-1-1 0,-1 1 0,-1-1 0,3-27 0,1-217 3856,-7 299-3684,-1-10-135,5 9 77,2 0-1,2-1 0,1 0 1,25 57-1,1 3-48,-35-86-367,1 0 0,-1 0 0,0 0 0,0 0 1,-1 0-1,-1 11 0,1-2-3759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50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0 162 1024,'0'0'10584,"0"-1"-10581,0 1 0,0 0 0,1 0 0,-1 0-1,0 0 1,0-1 0,0 1 0,0 0 0,1 0 0,-1 0 0,0 0 0,0 0 0,0 0 0,1-1-1,-1 1 1,0 0 0,0 0 0,0 0 0,1 0 0,-1 0 0,0 0 0,0 0 0,0 0 0,1 0-1,-1 0 1,0 0 0,0 0 0,1 0 0,-1 0 0,0 0 0,0 0 0,0 1 0,1-1 0,-1 0-1,0 0 1,0 0 0,0 0 0,1 0 0,-1 0 0,0 0 0,0 1 0,0-1 0,0 0 0,0 0-1,1 1 1,2 3 39,1 1-1,-1 0 1,0 0 0,0 1-1,0-1 1,-1 1-1,0-1 1,0 1-1,0 0 1,-1 0-1,1 8 1,3 6 134,32 128 793,-36-165-1417,-1 1 1,-2-28 0,-10-38-117,0-123-1,12 203 578,1 0 0,-1 1 0,0-1 0,1 0 0,-1 1-1,1-1 1,0 1 0,-1-1 0,1 1 0,0-1 0,0 1 0,0-1-1,0 1 1,0 0 0,1 0 0,-1-1 0,0 1 0,0 0-1,1 0 1,-1 0 0,1 0 0,-1 1 0,1-1 0,-1 0 0,1 0-1,0 1 1,-1-1 0,1 1 0,0 0 0,-1-1 0,1 1 0,2 0-1,11-1 115,0 0 0,-1 0 0,16 3 0,-7-1-90,-22-1-26,0-1 1,0 1-1,0 0 1,0 0-1,0 0 1,0 0-1,0 1 1,1-1-1,-1 0 1,0 0-1,0 1 1,0-1-1,0 0 1,0 1-1,0-1 1,0 1-1,0 0 1,0-1-1,0 1 1,0 0-1,-1-1 1,2 2-1,-1 1 33,0-1-1,-1 1 1,1-1-1,-1 1 0,1-1 1,-1 1-1,0-1 1,0 1-1,0 2 1,0 0-10,0 16 283,1-13-232,-1-1 0,0 1 0,0 0-1,0 0 1,-1 0 0,0-1 0,-1 1 0,1 0 0,-2-1 0,1 1 0,-1-1-1,0 0 1,-6 11 0,4-12-3,1 0 0,-1 0-1,-1 0 1,1-1 0,-1 0-1,1 0 1,-1-1 0,-1 1-1,1-1 1,-1 0 0,-8 3 0,3-3-390,1-1 0,0-1 0,-1 0 1,0 0-1,1-1 0,-19-1 0,21 0-2109,1 0-1390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50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666 0 4914,'0'0'7665,"-26"27"-6982,-90 89-45,-36 51 1171,107-113-1481,-2-3 0,-2-2 0,-96 74 0,141-120-473,0 0 0,-1-1 0,1 1 0,-1-1 0,0 0 0,1 0 0,-7 1 0,-20 0-6170,19-3-446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51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225 228 5426,'0'0'5350,"-10"0"-5198,-1 0-133,3-1-2,1 1 0,-1 0 1,1 0-1,-1 0 0,1 1 0,0 0 0,-1 1 1,1 0-1,0 0 0,0 0 0,0 1 0,-9 5 0,8-2 6,1 1 0,-1 0-1,1 1 1,0-1-1,1 2 1,0-1-1,0 1 1,1-1 0,0 2-1,0-1 1,1 0-1,0 1 1,1 0-1,-4 19 1,1 6 54,3 0-1,0 0 1,3 37-1,0-44-67,0-26-9,0-1 0,0 1 0,0-1 0,0 1 0,0-1 0,1 1 0,-1-1 1,0 1-1,1-1 0,-1 0 0,1 1 0,0-1 0,-1 0 0,1 1 0,0-1 0,0 0 0,0 0 0,0 0 0,0 0 0,0 1 0,0-1 0,0-1 0,0 1 0,0 0 0,0 0 1,1 0-1,-1-1 0,0 1 0,2 0 0,3 1 1,1-1-1,-1 0 1,0 0 0,0-1 0,11 0 0,-8 0 0,-7-1 4,-1 1 0,1 0 0,-1-1 0,1 1 0,-1-1 0,1 1 0,-1-1 0,0 0 0,1 1 0,-1-1 0,0 0 0,0 0 0,0 0 0,1 0 0,-1 0 0,0 0-1,0-1 1,0 1 0,-1 0 0,1 0 0,0-1 0,0 1 0,-1-1 0,2-1 0,12-44 193,-10 30-133,10-38 89,-2-1 0,6-81 1,-9-116-92,-9 250-61,0 1 0,0-1 1,0 1-1,0-1 0,0 1 1,0-1-1,-1 1 1,1-1-1,-1 1 0,0-1 1,0 1-1,0 0 1,0 0-1,0-1 0,0 1 1,0 0-1,-1 0 0,-2-3 1,3 4 514,1 12-442,0 413 1699,0-415-1794,1 1 0,0 0-1,1-1 1,0 0 0,1 1-1,0-1 1,0 0 0,6 11-1,10 28-2778,-14-10-2804,-5-26 56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3.3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12230,'0'0'5618,"134"36"-5378,-72-19-16,-3-6-160,-2 0-32,-8-5 0,-5-1-64,-10-2-96,-6 0-1488,-12 3-1218,-13 8-2224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52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7475,'0'0'5342,"1"20"-5286,6 138 397,-7-93 400,11 76 0,-8-117-800,1 0-1,2-1 1,0 1 0,2-2 0,0 1 0,18 32 0,-25-54-60,0 0 0,0 0 0,0 0 0,0 0 1,0 0-1,0-1 0,1 1 0,-1 0 0,0-1 0,1 1 1,-1 0-1,0-1 0,1 0 0,-1 1 0,1-1 0,-1 0 1,1 0-1,-1 0 0,2 0 0,36-1-148,-24 0 20,-9 1 5,1 0-1,-1-1 1,0 0 0,0 0-1,1-1 1,-1 0 0,0 0 0,-1 0-1,1-1 1,0 1 0,-1-1-1,1-1 1,-1 1 0,0-1 0,0 0-1,0 0 1,4-6 0,-8 9-174,0 0 1,0 0 0,0-1 0,-1 1-1,1 0 1,0 0 0,-1-1-1,1 1 1,-1-1 0,1 1-1,-1-1 1,0 1 0,1 0 0,-1-1-1,0-1 1,0-5-4225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7:52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1 119 7684,'0'0'8659,"32"0"-8931,12-3 272,8-8-16,4-3 16,-8-8 0,1-3-832,-13-1-1905,-20 8-3538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15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9204,'0'0'7038,"6"0"-6993,16 0-34,-22 0-10,0 0 0,1 0 0,-1 0 1,1 0-1,-1 0 0,0 0 0,1 0 0,-1 0 0,1 0 0,-1 0 0,1 0 0,-1 0 0,0 1 1,1-1-1,-1 0 0,0 0 0,1 0 0,-1 0 0,0 1 0,1-1 0,-1 0 0,0 0 1,1 1-1,-1-1 0,0 0 0,0 1 0,1-1 0,-1 1 0,7 10 81,-2-1 0,1 1 0,-2 1 0,1-1-1,5 23 1,10 72 555,-14-72-500,29 230 276,-23-148-117,52 216 1,-61-319-297,-3-11 0,1 1-1,-1-1 1,1 1 0,0 0 0,-1-1 0,1 1-1,0-1 1,1 0 0,-1 1 0,0-1 0,1 0-1,-1 0 1,4 4 0,-4-6-8,8-1-94,-7-1 99,-1-1-1,1 1 1,0 0-1,0 0 1,-1-1-1,1 1 0,-1-1 1,0 0-1,0 1 1,0-1-1,0 0 1,0-3-1,6-14 5,147-390 119,-134 354-96,52-105 0,-70 133-34,3 9-1897,1 1 1,0-1 0,18-33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16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17320,'0'0'0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16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382 391 5507,'0'0'10516,"0"-5"-10446,0 3-68,0 0 0,0 0 0,-1 1 0,1-1 0,0 0 0,0 0-1,-1 0 1,0 1 0,1-1 0,-1 0 0,0 1 0,1-1 0,-1 0 0,0 1 0,0-1 0,0 1 0,-1 0 0,1-1 0,0 1 0,-2-2 0,0 2 6,0-1 0,0 0 0,-1 1 1,1-1-1,0 1 0,-1 0 0,1 0 0,-1 0 0,1 1 0,-1-1 0,-5 1 0,7 0 3,-17-1 135,0 0 0,-26 3 0,39-1-122,0 0 0,0 1 1,0-1-1,0 1 1,1 0-1,-1 1 1,1-1-1,-1 1 1,1 0-1,0 1 1,-7 5-1,-2 3 6,1 1 1,1 1-1,0 1 1,0-1-1,2 2 0,0 0 1,0 0-1,2 0 0,0 1 1,1 1-1,-6 18 1,4-1-12,2 0 0,1 0 1,1 1-1,1 64 1,4-99-21,0 0 0,0 1 0,0-1 0,0 0 0,1 0 0,-1 0 0,0 0 0,1 0 0,-1 0-1,1 0 1,-1 0 0,1 0 0,-1 0 0,1 0 0,0 0 0,0 0 0,-1 0 0,1-1 0,0 1 0,0 0 0,0-1 0,0 1 0,0 0 0,0-1 0,0 1 0,0-1 0,0 1 0,0-1 0,0 0 0,0 0 0,3 1 0,41 1-123,-32-2 118,-6 0-12,0 0-1,0 0 1,0-1 0,1 0-1,-1 0 1,0 0 0,0-1 0,-1 0-1,1-1 1,0 0 0,-1 0-1,1 0 1,-1-1 0,0 1 0,0-1-1,-1-1 1,1 1 0,-1-1-1,0 0 1,8-10 0,4-8-149,-1-2 1,-1 0 0,-1-1-1,-1 0 1,-1-1 0,-2 0 0,0-1-1,-2 0 1,-1-1 0,4-41-1,-1-31 278,-4-162 0,-6 184 1798,0 665 316,0-578-2206,0 52 223,8 61 0,-6-103-301,1 0 1,1-1-1,0 1 1,2-1-1,0 0 1,0 0-1,19 30 1,-25-46-160,1 1 0,0-1 0,-1 0 0,1 0 0,0 1 0,0-1 0,0 0 0,0 0 0,0 0 0,0 0 0,0 0 0,0 0 0,0-1 1,1 1-1,-1 0 0,0 0 0,0-1 0,1 1 0,-1-1 0,1 1 0,-1-1 0,2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17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0 375 12278,'0'0'2377,"5"35"-1668,-1-2-615,35 198 519,-28-180-502,-6-24-97,1-1-1,0 0 1,2 0 0,20 42-1,-25-67-1367,-2-12 472,-1 4 581,1-37-369,-2 1 1,-2-1-1,-14-67 0,5 61 748,2-1 0,2 0 0,-2-96 1,10 119 122,-1-1 158,2 0-1,0 0 1,2 1-1,7-32 1,-8 53-279,0 0 1,0 0 0,1 0 0,0 0-1,0 0 1,0 1 0,1-1-1,0 1 1,0 0 0,1 0-1,0 1 1,0-1 0,0 1 0,1 0-1,0 0 1,-1 1 0,2 0-1,-1 0 1,0 0 0,1 1 0,7-3-1,-6 3-56,-1 1-1,1 0 1,0 0-1,0 1 1,-1 0-1,1 0 1,0 1-1,0 0 1,0 0-1,0 1 1,0 0-1,0 0 1,-1 1-1,1 0 1,0 0-1,-1 1 1,0 0-1,1 0 1,-1 1-1,-1 0 1,1 0-1,0 1 1,-1 0-1,0 0 1,0 0-1,-1 1 1,10 11-1,-6-4 152,1-1 1,-2 2-1,0-1 1,-1 1-1,0 0 0,-1 1 1,0-1-1,-2 1 1,1 1-1,-2-1 0,0 0 1,-1 1-1,0 20 1,-1-29-5,-1 0 0,-1 0 0,1 0 0,-1 0 0,0 0 0,-1 0 0,0 0 1,0 0-1,0-1 0,-1 1 0,-4 7 0,4-10-72,0-1 0,0 1 0,-1 0 0,1-1 0,-1 0 0,0 0 0,0 0 0,0-1 1,0 1-1,0-1 0,0 0 0,-1 0 0,1 0 0,-1-1 0,0 0 0,1 0 0,-9 1 0,5 0-153,0-1-1,0-1 1,0 1-1,-1-2 0,1 1 1,0-1-1,0 0 1,-10-3-1,15 3-261,0 0 0,1 0 0,-1 0 0,0 0-1,0 0 1,1-1 0,-1 1 0,0-1 0,1 0-1,0 0 1,-1 0 0,1 0 0,0 0-1,0-1 1,0 1 0,0-1 0,1 1 0,-1-1-1,1 1 1,-1-1 0,1 0 0,0 0 0,0 0-1,-1-4 1,2-1-5222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17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2321,'0'0'18457,"136"4"-18425,-83-4-32,3 0 48,-4 0-112,-4 0 15,-4 0-719,-8 0-432,-8 0-1073,-16 3-2065,-12 19-4563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18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3121,'0'0'16232,"164"4"-15784,-99-4-288,3 0-144,-8 4 16,-4 6-32,-8 1-128,-12 4-960,-12 3-1169,-24 3-2354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21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0 944,'0'0'12158,"2"8"-11392,18 45-108,65 202 610,-21 97-749,-31-135-376,-11-120-94,-19-87-49,0 0 0,1 0-1,0 0 1,1-1 0,0 1 0,13 16 0,-18-25-1,0-1 1,1 0 0,-1 1 0,0-1 0,1 1 0,-1-1 0,1 0-1,-1 1 1,1-1 0,-1 0 0,1 0 0,-1 1 0,1-1-1,-1 0 1,1 0 0,-1 0 0,1 0 0,-1 1 0,1-1 0,-1 0-1,1 0 1,-1 0 0,1 0 0,-1 0 0,1 0 0,-1-1 0,1 1-1,0 0 1,-1 0 0,1 0 0,-1 0 0,1-1 0,-1 1 0,0 0-1,1 0 1,-1-1 0,1 1 0,-1 0 0,1-1 0,-1 1-1,0-1 1,1 1 0,-1 0 0,0-1 0,1 1 0,-1-1 0,0 1-1,0-1 1,1 1 0,-1-1 0,0 1 0,0-1 0,0 0 0,26-50 459,34-93 1,-31 67-120,138-339 364,-147 364-334,25-93-1,-44 140-650,-1 4 57,0 0 0,0 0 0,0 0 0,0 0-1,0 0 1,1 0 0,-1 1 0,0-1 0,1 0 0,-1 0-1,0 0 1,1 1 0,-1-1 0,1 0 0,-1 0-1,1 1 1,0-1 0,-1 0 0,1 1 0,-1-1 0,1 1-1,0-1 1,0 1 0,0-1 0,7 0-4669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21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17064,'0'0'1793,"12"-26"-6051,4 15-865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3.6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12678,'0'0'3345,"174"33"-2304,-74-24-257,-3-6-432,-4-3 17,-12 2-353,-6-2-32,-13 0 16,-9 0-289,-13 0-1664,-15 0-1168,-12 3-3522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22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447 531 13142,'0'0'2804,"0"-22"-2695,0-70-85,0 90-15,0-1-1,0 1 0,0-1 0,0 1 0,0-1 1,0 1-1,-1-1 0,1 1 0,-1 0 0,0-1 1,0 1-1,0 0 0,0-1 0,0 1 0,-2-2 1,2 3-1,0 0 1,0 1-1,0-1 1,0 1 0,0-1-1,0 1 1,0 0-1,0-1 1,0 1-1,0 0 1,-1 0 0,1 0-1,0 0 1,0 0-1,0 0 1,0 0-1,-2 0 1,-8 1 60,1-2-30,0 0 0,-1 1 0,1 1 0,0 0 0,0 0 0,0 1 0,0 0 0,0 1 1,0 0-1,0 1 0,1 0 0,-1 0 0,1 1 0,0 0 0,1 1 0,-1-1 0,1 2 0,-14 13 0,2 1-42,1 0-1,1 2 1,0 0 0,2 1 0,1 0-1,1 1 1,1 1 0,-11 32 0,12-24-13,2 0 0,1 1 0,2 0 0,1 1 0,2-1 0,0 44-1,4-57 13,-1-14-21,1 0 0,0 1 0,1-1 0,1 12 0,-1-18 18,-1 0 1,1 0 0,0 0-1,0 0 1,0 0 0,0 0-1,0 0 1,0 0 0,0-1-1,1 1 1,-1 0 0,1-1-1,-1 1 1,1-1-1,0 0 1,-1 1 0,1-1-1,0 0 1,0 0 0,0 0-1,2 1 1,3 1-1,0-1 0,0 0-1,0 0 1,1 0 0,-1-1 0,0 0-1,1-1 1,-1 1 0,1-2 0,-1 1-1,1-1 1,-1 0 0,0 0 0,0-1-1,1 0 1,-1 0 0,0-1 0,0 0-1,-1 0 1,1 0 0,-1-1 0,1 0-1,-1-1 1,-1 1 0,1-1 0,0 0-1,6-9 1,10-14-57,-2-2-1,-1 0 0,-1-1 1,-2-1-1,-1-1 0,-2 0 1,17-63-1,-14 30-250,-3 0 0,-3-1 0,1-82 0,-9 107 212,1-8-45,-7-77 0,3 114 183,-1 1-1,0-1 0,0 1 0,-2 0 0,1 0 0,-2 0 0,0 0 1,0 1-1,-1-1 0,0 1 0,-11-13 0,13 21 1009,2 14-819,18 348 235,41 105 1222,-55-447-1750,0 0-1,2-1 1,0 1 0,0-1-1,1 0 1,1 0-1,11 19 1,-14-31-374,1-1-998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22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109 171 13910,'0'0'1972,"6"45"-1548,20 148-133,-10-60 79,-7-60-196,18 73 0,-19-127-233,-2-14-536,0-17-878,-1-24 321,-1 0-1,-2-57 0,-1 46 289,0-270-1908,-2 177 5993,1 135-3076,0 0 1,0 0 0,1 0 0,0 0 0,0 0 0,0 0 0,0 0 0,1 0 0,-1 0 0,1 1 0,0-1 0,6-7-1,-6 9-83,1 0-1,-1 1 1,1-1-1,0 1 0,0 0 1,0 0-1,0 0 0,0 0 1,0 0-1,1 1 0,-1-1 1,1 1-1,-1 0 0,1 0 1,-1 0-1,1 1 1,-1-1-1,7 1 0,1-1 82,0 1 1,0 0-1,0 1 0,19 3 0,-26-3-84,1 0 0,-1 1 0,1 0-1,-1 0 1,0 0 0,0 0 0,0 1 0,0-1-1,0 1 1,-1 0 0,1 0 0,-1 1 0,5 5 0,-1 0 58,-1 1 1,0 0 0,-1 1 0,0 0 0,0-1 0,-1 1 0,-1 1-1,0-1 1,-1 0 0,0 1 0,0 0 0,-1-1 0,-1 1 0,0 0-1,0-1 1,-3 15 0,2-21-73,0 0 0,-1 1 0,1-1 0,-1 0 0,0 0 0,0 0 0,0 0 0,-1-1 0,0 1 0,0-1 0,0 1 0,0-1 0,-1 0 0,1 0 0,-1 0 0,0-1 0,-1 0 0,1 1 0,0-1-1,-1-1 1,0 1 0,0-1 0,-9 4 0,-1-1-37,0 0 0,-1 0 0,0-2 0,0 0-1,0-1 1,-29 0 0,19-2-228,0 1-934,0-1 1,1-1 0,0-1 0,-1-2 0,-33-9 0,4-8-5688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23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456 1 6915,'0'0'3845,"-31"37"-2621,-98 127-373,112-142-650,2 0 0,1 1-1,1 1 1,1 1 0,-14 40-1,11-25 58,-26 73 90,5 2 0,5 2 0,5 0 0,6 2-1,4 1 1,6 0 0,6 141 0,5-246-347,0 0-1,0 0 1,2 0 0,0-1-1,1 1 1,0-1 0,1 0-1,0 0 1,11 19 0,-7-19-16,1 1 0,1-2 0,0 0 0,0 0 0,1-1 1,1 0-1,27 19 0,-14-14-424,1-1 0,1-2 0,1 0 0,0-2 0,0-1 0,1-2 0,0 0 0,1-2 0,0-2 0,42 3 0,52-5-3840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24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8772,'0'0'6824,"11"2"-6605,-5-1-190,-1 1 1,1 0-1,0-1 0,-1 2 0,0-1 0,0 1 1,0 0-1,0 0 0,0 0 0,0 0 0,-1 1 1,1 0-1,-1 0 0,0 0 0,0 1 0,3 5 0,49 71 671,-4 2-1,41 92 0,-71-128-669,-3 0-1,-2 2 1,-3 0 0,-1 0-1,11 90 1,-17-21 350,-11 188 1,-2-238-71,-4 0 0,-29 106 0,-62 125 678,95-283-959,4-10-25,0 0 0,0-1-1,-1 1 1,0-1 0,0 0 0,-7 9 0,10-14-29,0 0 1,0 0 0,0 0 0,0 0-1,0 1 1,0-1 0,-1 0-1,1 0 1,0 0 0,0 0 0,0 0-1,0 1 1,0-1 0,0 0-1,0 0 1,-1 0 0,1 0-1,0 0 1,0 0 0,0 0 0,0 1-1,-1-1 1,1 0 0,0 0-1,0 0 1,0 0 0,0 0-1,-1 0 1,1 0 0,0 0 0,0 0-1,0 0 1,-1 0 0,1 0-1,0 0 1,0 0 0,0 0 0,0 0-1,-1 0 1,1 0 0,0-1-1,0 1 1,-5-9-948,0-14-1820,1-1 1,-1-37-1,4 31-3416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24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377 0 1665,'0'0'10933,"-2"1"-10920,-4 4 3,0-1 0,0 0-1,-1-1 1,0 1 0,1-1-1,-10 2 1,-22 12 106,8 0 262,1 2-1,1 1 1,-41 38-1,54-45-3,2 1 0,0 1 0,0 0 0,1 0-1,1 2 1,1-1 0,-16 35 0,23-43-285,0 1 1,1-1-1,1 0 0,-1 0 1,0 14-1,2-19-90,0 0 0,0 0 0,0 0 0,0 0 0,1 0 0,-1 0 0,1 0 0,-1 0 0,1 0 0,0 0 0,1 0 0,-1-1 0,0 1 0,1 0 0,-1-1 0,1 1 0,0-1 0,2 4 0,2-3 15,-1 0 0,0 0 0,1 0 0,-1 0 1,1-1-1,0 0 0,0 0 0,0 0 0,0-1 0,0 0 0,8 0 0,16 1 68,32-3-1,-23 0-15,-25 1-118,0-1 1,0 0-1,0-1 0,0-1 0,0 0 1,23-9-1,-27 7-639,1 0 0,-1 0 0,0-1 0,17-14-1,-11 7-3254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36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77 10405,'0'0'5960,"-8"2"-5063,5-1-428,8-1 1865,129 2-2346,258-11 128,-202 0-16,-142 7-128,-48-20-3181,-4 2-550,-16 1-4007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37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10213,'0'0'5488,"0"-6"-4848,0-18-40,0 18 707,0 8-1232,20 268-336,-4-102 319,0 375 33,-16-535-91,0-7-8,0 1 1,0 0 0,0-1-1,0 1 1,0 0 0,0-1 0,1 1-1,-1 0 1,1-1 0,-1 1-1,2 2 1,-2-4-63,0 0 1,0 0-1,0 0 1,1 0-1,-1 1 1,0-1-1,0 0 1,0 0-1,0 0 1,1 0-1,-1 0 1,0 0-1,0 0 1,0 0-1,0 0 1,1 0-1,-1 0 1,0 0-1,0 0 1,0 0-1,1 0 1,-1 0-1,0 0 1,0 0-1,0 0 1,1 0-1,-1 0 1,0 0-1,0 0 1,0 0-1,1 0 1,-1 0-1,0 0 1,0-1-1,0 1 1,0 0-1,0 0 1,1 0-1,-1 0 1,0 0-1,0-1 0,0 1 1,0 0-1,0 0 1,0 0-1,0 0 1,1-1-1,-1 1 1,0 0-1,0 0 1,0 0-1,0-1 1,0 1-1,0 0 1,0-61-4021,0 21 795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38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11189,'0'0'3522,"140"0"-3410,-79 0 192,-5 0-112,8 0 16,-4 0-192,0 0 16,-12 0-32,-4 0-480,-7 0-929,-17 0-1088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38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14391,'0'0'1824,"241"0"-1760,-173 0-64,-4 0-160,-12 0-1664,-20 0-3283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38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15319,'0'0'1729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4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1 384 10757,'0'0'5624,"24"-12"-5539,76-45 41,-92 51-118,0 1 0,0-1 0,-1-1 1,0 1-1,0-1 0,-1-1 1,1 1-1,-2-1 0,1 0 0,-1-1 1,0 1-1,-1-1 0,4-11 0,0 2-14,20-53-236,-22 51 113,2 0 0,0 1 0,17-29 0,-25 47 131,0 1 0,1 0-1,-1 0 1,0-1 0,0 1-1,0 0 1,0 0 0,1-1-1,-1 1 1,0 0 0,0 0-1,0 0 1,1-1 0,-1 1-1,0 0 1,1 0 0,-1 0-1,0 0 1,0 0 0,1 0-1,-1-1 1,0 1 0,1 0-1,-1 0 1,0 0 0,0 0-1,1 0 1,-1 0 0,0 0-1,1 0 1,-1 0-1,0 0 1,1 1 0,-1-1-1,0 0 1,0 0 0,1 0-1,-1 0 1,0 0 0,0 0-1,1 1 1,-1-1 0,0 0-1,0 0 1,1 0 0,-1 1-1,0-1 1,0 0 0,0 0-1,0 1 1,1-1 0,-1 0-1,0 0 1,0 1 0,0-1-1,0 0 1,0 1 0,0-1-1,0 0 1,0 0 0,0 1-1,0-1 1,0 0 0,0 1-1,0-1 1,0 0 0,0 1-1,0-1 1,10 50 307,-2 0 0,-2 0 1,0 58-1,-5-82-233,5 293 939,-6-182-3450,0-131 2233,-1 7-4473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39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314 755 5827,'234'47'4909,"-193"-40"-4050,-41-7-857,0 0 0,0 0 1,0 0-1,0 0 1,1 0-1,-1 1 0,0-1 1,0 0-1,0 0 1,0 0-1,0 0 1,1 0-1,-1 0 0,0 0 1,0 0-1,0 0 1,0 0-1,1 0 0,-1 0 1,0 0-1,0 0 1,0 0-1,0 0 0,0-1 1,1 1-1,-1 0 1,0 0-1,0 0 0,0 0 1,0 0-1,0 0 1,1 0-1,-1 0 0,0-1 1,0 1-1,0 0 1,0 0-1,0 0 0,0 0 1,0 0-1,0 0 1,0-1-1,0 1 1,0 0-1,0 0 0,1 0 1,-1 0-1,0-1 1,0 1-1,0 0 0,0-65 110,-1 63-109,1 0 0,-1-1 0,1 1 0,-1 0 0,0 0-1,1 0 1,-1 0 0,0 0 0,-1 0 0,1 0 0,0 1-1,0-1 1,-1 0 0,1 1 0,-1-1 0,1 0 0,-1 1 0,0 0-1,0-1 1,0 1 0,1 0 0,-1 0 0,0 0 0,0 0-1,0 1 1,-1-1 0,1 0 0,0 1 0,0 0 0,-4-1-1,-10-2 165,1 1-1,-1 1 0,-18 1 1,29 0-72,-6 0 27,-16 0 391,-46 5 0,63-3-452,1 0 0,-1 0 1,1 1-1,0 0 0,0 1 0,0 0 1,0 1-1,-11 7 0,0 3 17,0 1-1,1 0 1,1 2 0,1 0-1,1 1 1,0 1 0,1 0-1,1 1 1,-18 38-1,20-33 30,1 0 0,1 1 0,2 0-1,1 0 1,0 1 0,3 0 0,0 0-1,0 38 1,4-63-104,-1 8 9,1 0 1,1 0 0,0 0 0,0 0-1,1 0 1,4 14 0,-4-22-12,-1 1-1,1-1 1,0 0 0,0 0 0,0-1 0,0 1 0,1 0 0,-1-1-1,1 1 1,0-1 0,-1 0 0,1 0 0,0 0 0,0 0-1,0 0 1,1-1 0,-1 1 0,0-1 0,1 0 0,-1 0 0,0 0-1,1-1 1,6 1 0,1 1-15,-1 0 0,1-1 1,-1-1-1,1 1 0,0-2 0,-1 1 0,1-2 1,-1 1-1,0-2 0,1 1 0,-1-1 0,0-1 1,0 0-1,-1 0 0,1-1 0,12-8 0,-2-4-76,0 0-1,-2-2 0,-1 0 1,0-1-1,-1 0 1,-1-1-1,20-38 0,-5 0-485,40-115-1,-48 108-24,-4-2 1,18-133-1,-17-141 279,-18 287 380,0 34 136,0 0-1,-2 0 1,0 0-1,-1 0 1,-9-35 0,10 51-115,1 4 2,0 0-1,0 0 1,0 1-1,0-1 0,-1 0 1,1 0-1,0 0 1,0 0-1,-1 1 1,1-1-1,0 0 0,-1 0 1,1 1-1,0-1 1,-1 0-1,1 1 1,-1-1-1,0 0 0,1 1 1,-1-1-1,1 1 1,-1-1-1,0 1 1,0-1-1,1 1 0,-1-1 1,0 1-1,0 0 1,1-1-1,-1 1 1,0 0-1,0 0 0,0 0 1,-1-1-1,2 7 78,12 348 730,5-10 979,26 222 185,-39-539-2031,1 0 0,1-1-1,11 28 1,-16-51-122,0 0-1,1 0 1,0 0-1,-1 0 1,1 0-1,0-1 1,0 1-1,1-1 1,-1 0-1,0 1 1,1-1-1,0 0 1,-1 0-1,1-1 1,0 1-1,0-1 1,0 1-1,0-1 1,0 0-1,0 0 1,0 0-1,0 0 1,1-1-1,5 1 1,-3-1-215,0 0 0,-1 0-1,1-1 1,-1 0 0,1 0 0,-1 0 0,1-1 0,-1 1 0,0-1-1,1-1 1,-1 1 0,0-1 0,8-5 0,-3-2-1153,1 0 0,16-22-1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39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12342,'0'0'867,"-3"35"80,-42 425 1441,33-17 183,12-438-2556,0 19 39,0 0-1,1 0 1,2 0 0,7 33 0,-8-51-51,0 0 0,0 0 0,1 0 0,-1 0 1,1 0-1,1 0 0,-1-1 0,1 0 0,0 0 0,0 0 0,1 0 1,-1 0-1,1-1 0,0 0 0,0 0 0,1 0 0,-1-1 0,1 1 1,0-1-1,11 3 0,1 0-20,0-1 0,0-1 0,1-1 0,0 0 0,19-1 0,97-5-390,-110 2 281,-16 1-218,1 0 0,0-1 0,0-1 0,-1 1 0,1-2 0,-1 1 0,1-1 0,-1 0 0,0-1 0,0 0 0,0-1 0,-1 0 0,0 0 0,1-1 0,-2 0 0,1 0 0,12-14 0,0-11-4530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39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8676,'0'0'8244,"236"-98"-7668,-131 84-496,-5 3-64,-12 7-32,-20 4-1345,-31 0-2240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40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14583,'0'0'7795,"0"-4"-7795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44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92 7379,'0'0'6892,"3"-16"-6898,8-47 6,-11 50 3125,-8 16-2625,6-2-525,1 1 0,0-1 1,0 0-1,-1 1 1,1-1-1,0 0 1,0 1-1,1 0 0,-1-1 1,0 1-1,-1 3 1,2-5 16,0 1 1,0 0-1,0-1 1,0 1-1,0 0 1,0-1-1,0 1 1,0 0 0,0-1-1,0 1 1,1-1-1,-1 1 1,0 0-1,0-1 1,1 1-1,-1-1 1,0 1-1,1 0 1,-1-1-1,1 1 1,-1-1-1,1 1 1,-1-1 0,0 0-1,1 1 1,0-1-1,-1 1 1,1-1-1,-1 0 1,1 0-1,-1 1 1,1-1-1,0 0 1,-1 0-1,2 1 1,0-1 2,0 0 0,0-1 0,0 1 0,0 0 0,0-1 0,0 1 0,0-1 0,-1 0 0,1 1 0,0-1 1,3-2-1,8-8 1152,-31 13-1830,12 7-1532,3-1-2059,2 2-3799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45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1 602 11877,'0'0'5704,"7"34"-5474,7 26-188,31 155 271,14 275 1130,-58-475-1441,0-16-88,0-31-62,-5-56-103,-4 0 0,-37-165 1,22 149-5,5-1 1,-8-205 0,26 295 258,-1-22-17,1-1 0,3 0 1,1 0-1,10-41 1,-12 69 7,1 1 0,0-1-1,1 1 1,0 0 0,0 1 0,1-1 0,0 1 0,0-1 0,1 2 0,0-1 0,0 1 0,1-1 0,0 2-1,0-1 1,1 1 0,0 0 0,0 1 0,0 0 0,1 0 0,0 1 0,12-5 0,2 2 27,1 1 1,-1 2 0,1 0-1,40-1 1,96 9 192,-151-3-209,0 0 0,1 1 0,-1 0 0,0 0-1,0 1 1,0 0 0,-1 1 0,1 0 0,13 9 0,-17-11 7,-1 1 1,0 1 0,0-1-1,0 1 1,0-1 0,0 1-1,-1 0 1,0 1-1,0-1 1,0 0 0,0 1-1,-1 0 1,1 0-1,-1-1 1,-1 1 0,1 1-1,-1-1 1,2 8-1,-2 7 161,0-1 0,-2 0-1,0 0 1,-1 0-1,-1 0 1,-1 0-1,0-1 1,-2 1 0,0-1-1,-10 21 1,9-26-103,1 0 1,-2 0-1,0-1 0,0 0 1,-2 0-1,1-1 0,-1-1 1,-1 1-1,1-1 1,-2-1-1,0 0 0,0-1 1,0 0-1,-15 6 0,17-10-218,-1-1 0,1 0 0,0 0 0,-1-1-1,0 0 1,1-1 0,-12-1 0,-43-1-3437,48 0 1918,-31-2-5251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56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578 343 8180,'0'0'7806,"0"0"-7800,0-1 0,0 0-1,0 1 1,0-1 0,0 1 0,0-1-1,0 0 1,0 1 0,0-1 0,0 0-1,0 1 1,0-1 0,-1 1 0,1-1-1,0 0 1,0 1 0,-1-1 0,1 1 0,0-1-1,-1 1 1,1-1 0,0 1 0,-1-1-1,1 1 1,-1-1 0,1 1 0,-1-1-1,1 1 1,-1 0 0,0-1 0,-43-2 611,1 2 0,-64 6 0,90-2-596,-1 0-1,1 1 0,0 0 1,0 2-1,1 0 0,0 1 0,0 1 1,0 0-1,1 1 0,0 0 1,0 2-1,2 0 0,-1 0 1,-17 20-1,18-16-1,1 0 1,0 0-1,1 1 1,1 1-1,1 0 1,0 0-1,1 1 1,1 0-1,0 1 0,2-1 1,0 1-1,-4 37 1,6-23-20,1 1 0,2-1 0,6 57 0,-4-82-4,0-1 1,1 1-1,0-1 0,0 0 1,0 0-1,1 0 0,0-1 1,0 1-1,1-1 0,0 0 1,0 0-1,0 0 0,1-1 1,0 0-1,0 0 0,0 0 1,1-1-1,-1 0 0,1 0 1,0-1-1,0 0 0,1 0 1,-1 0-1,0-1 0,1 0 1,0-1-1,-1 0 0,1 0 1,0 0-1,0-1 0,-1 0 1,1-1-1,0 0 0,8-2 1,-12 2-13,1 0 0,-1-1 1,0 0-1,1 0 1,-1 0-1,0-1 0,0 1 1,0-1-1,-1 0 0,1 0 1,4-6-1,1-2-6,0 0 0,11-20 0,3-10-113,-2-1 0,-2-1 0,-2-1 0,-2 0 0,13-63 0,22-234-781,-42 64 1611,-8 259 1278,0 23-1746,-1 288 10,3 332 1153,-2-603-1390,0-9-26,0 0 0,1 0 0,0 0 0,0 0 1,2 0-1,6 23 0,-9-36-38,1 0-1,-1 0 1,0 0 0,0 1-1,0-1 1,0 0 0,0 0 0,0 1-1,1-1 1,-1 0 0,0 0 0,0 0-1,0 1 1,0-1 0,1 0-1,-1 0 1,0 0 0,0 0 0,1 0-1,-1 0 1,0 1 0,0-1 0,0 0-1,1 0 1,-1 0 0,0 0-1,0 0 1,1 0 0,-1 0 0,0 0-1,1 0 1,-1 0 0,0 0 0,0 0-1,1 0 1,-1 0 0,0 0-1,0 0 1,0-1 0,1 1 0,-1 0-1,0 0 1,0 0 0,1 0 0,-1 0-1,0-1 1,0 1 0,0 0-1,0 0 1,1 0 0,-1-1 0,0 1-1,0 0 1,0 0 0,0 0 0,0-1-1,1 1 1,7-18-4148,0-26-3549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57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125 298 12806,'0'0'4271,"8"40"-3935,29 131-48,1 28 198,-37-191-513,-1-48-567,-8-258-1125,0 9 1333,8 284 391,-1 1 36,1-1 1,0 1-1,1-1 0,-1 1 1,1-1-1,0 1 0,0 0 1,0-1-1,0 1 1,1 0-1,2-5 0,-2 7-13,0 0 0,0 0-1,0 0 1,0 0 0,0 1-1,0-1 1,1 1-1,-1-1 1,1 1 0,-1 0-1,1 0 1,-1 0 0,1 0-1,0 0 1,-1 1 0,1-1-1,0 1 1,4-1 0,5 0 78,1 0 1,-1 0 0,0 1-1,0 1 1,0 0 0,20 5-1,-25-4-46,-1 0-1,1 0 1,-1 1 0,0 0-1,1 1 1,-1 0-1,-1 0 1,1 0-1,0 0 1,-1 1-1,0 0 1,8 10-1,-5-4 60,0 0-1,-1 0 0,-1 1 0,1 0 1,-2 0-1,0 0 0,0 1 0,-1 0 1,-1 0-1,0 0 0,-1 0 1,0 0-1,-1 1 0,-1 20 0,0-30-72,-1-1 0,1 1-1,0 0 1,-1 0 0,0 0-1,0-1 1,0 1-1,0 0 1,-1-1 0,0 1-1,1-1 1,-1 0 0,0 0-1,0 1 1,-1-1 0,-5 5-1,3-3 8,-1-1 0,1 0 0,-1 0 0,0 0-1,-1-1 1,1 0 0,-1 0 0,-10 3 0,-6 0-16,1-1-1,-1-2 1,0 0 0,-38-1 0,-113-2-3137,171 0 2770,0-1 1,0 1 0,0 0-1,0 0 1,0 1-1,1-1 1,-1 1 0,0-1-1,0 1 1,0 0 0,0 0-1,0 0 1,1 0-1,-1 1 1,1-1 0,-1 1-1,1-1 1,-1 1 0,1 0-1,0 0 1,0 0-1,0 0 1,-3 4 0,-20 35-9772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57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0 183 5010,'0'0'11040,"52"-1"-10576,372-2 1030,414-34-165,-702 16-2102,-1-7 0,174-58 0,-308 86 513,19-6-778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58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318 593 12246,'0'0'3772,"-7"-15"-3623,-22-43-39,27 56-72,1 1-1,0-1 1,0 0 0,-1 1 0,1 0 0,-1-1 0,1 1-1,-1 0 1,0 0 0,0 0 0,1 0 0,-1 0 0,0 0-1,0 0 1,0 1 0,0-1 0,0 1 0,0-1 0,0 1-1,0 0 1,0 0 0,0 0 0,0 0 0,0 0 0,0 0-1,0 1 1,0-1 0,-2 1 0,-7 0 244,7 0-229,0-1-1,-1 0 1,1 1 0,0 0-1,-1 0 1,1 0-1,0 1 1,0 0 0,0-1-1,0 1 1,0 0-1,0 1 1,1-1 0,-1 1-1,1 0 1,-1 0 0,-2 3-1,-4 6-27,0 1-1,0 0 1,-10 20-1,13-20 17,-6 8-6,1 1 0,2 0 0,0 1-1,1 0 1,2 1 0,0 0 0,1 0 0,2 0 0,0 1 0,2 0 0,1-1 0,1 27-1,1-48-29,-1 0 0,0 0-1,1 0 1,0 0 0,-1 0-1,1-1 1,0 1 0,0 0-1,1-1 1,-1 1 0,0-1-1,1 1 1,0-1 0,0 1-1,-1-1 1,1 0 0,1 0-1,-1 0 1,0 0 0,0-1-1,1 1 1,-1 0 0,1-1-1,-1 0 1,1 1 0,0-1-1,-1 0 1,1-1-1,4 2 1,7 1-11,0-1 0,0-1 1,0 0-1,24-2 0,-31 0-1,1 0 2,0 0 0,0-1-1,0 0 1,-1-1-1,1 0 1,0 0-1,-1 0 1,0-1-1,0 0 1,0-1-1,-1 0 1,1 0-1,-1 0 1,0-1 0,0 1-1,-1-1 1,8-12-1,7-9-12,-2-1 0,-1-1 0,14-32 0,-8 9-125,-2 0 0,-3-2 0,-2 0 1,-3-1-1,8-65 0,-8-8 127,-4-150 0,-9 277 467,-1 4-362,1 1-1,-1 0 0,1 0 0,0-1 1,0 1-1,0 0 0,1 4 0,0 15 108,-2 209-25,3 287 656,-2-484-626,2 0 0,11 59 0,-12-86-211,1 0 0,0-1 1,0 1-1,1-1 0,0 1 0,0-1 1,0 0-1,1 0 0,0-1 1,1 1-1,0-1 0,0 0 1,0 0-1,0 0 0,1-1 1,0 1-1,0-1 0,8 4 1,-9-7-273,0 0 0,0 0 1,0-1-1,0 1 0,0-1 1,0-1-1,0 1 1,0-1-1,0 1 0,1-1 1,-1-1-1,0 1 0,0-1 1,0 0-1,0 0 0,0-1 1,0 1-1,0-1 1,0 0-1,-1 0 0,1-1 1,5-3-1,-1-2-1090,-1 0 0,0-1 0,8-11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4.7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10181,'0'0'4695,"3"30"-4207,1-1-342,16 188 1168,-18 105 1248,-3-178-976,3-143-1593,0 0-1,0 0 1,0-1 0,0 1-1,1-1 1,-1 1 0,0-1-1,0 0 1,0 0-1,1 0 1,3 0 0,-1 0-3,262 24 152,-152-21-6290,-97-5 1370,-1-7-2559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58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0 8084,'0'0'8993,"-4"33"-8569,-59 370 1409,52-316-843,1 131 0,10-210-974,0 0 0,0 0 1,1 0-1,0 0 0,0 0 1,1-1-1,0 1 0,0 0 0,1-1 1,0 1-1,0-1 0,1 0 1,0 0-1,0 0 0,1-1 0,0 1 1,0-1-1,0 0 0,1 0 1,0-1-1,0 0 0,1 0 0,-1 0 1,1-1-1,0 0 0,0 0 1,13 4-1,-3-2-93,1-1 0,-1-1 0,1-1 0,0 0 0,1-1 0,-1-1-1,0-1 1,21-2 0,-30 1-96,-1 0 0,1-1 0,-1 0 1,0 0-1,1-1 0,-1 0 0,0 0 0,-1-1 0,1 0 0,0 0 0,-1-1 0,0 0 0,0-1 0,7-7 0,-7 6-451,0 0-1,-1-1 1,0 0-1,0 0 1,-1 0-1,0-1 1,5-13-1,-2-15-4681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59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 14855,'0'0'1889,"221"0"-1345,-113 0-496,0-8-48,-7-10-512,-9-3-1601,-16-5-3234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8:59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11 12678,'0'0'7993,"-5"-5"-7205,5 5-784,0 0 0,0 0 0,0 0 0,-1 0 0,1 0 0,0 0 0,0 0 0,0-1 0,0 1 0,0 0-1,0 0 1,0 0 0,0 0 0,0 0 0,-1 0 0,1 0 0,0 0 0,0-1 0,0 1 0,0 0 0,0 0 0,0 0 0,0 0 0,0 0 0,0 0 0,0-1 0,0 1-1,0 0 1,0 0 0,0 0 0,0 0 0,0 0 0,0 0 0,0-1 0,0 1 0,0 0 0,0 0 0,1 0 0,-1 0 0,0 0 0,0 0 0,0 0 0,0 0 0,0-1 0,0 1-1,0 0 1,0 0 0,0 0 0,0 0 0,1 0 0,-1 0 0,0 0 0,0 0 0,0 0 0,0 0 0,0 0 0,0 0 0,0 0 0,1 0 0,-1 0 0,0 0 0,0 0-1,0 0 1,0 0 0,0 0 0,0 0 0,1 0 0,3 0 1,45-1 166,94 13 0,-39 7-227,180 29 529,-92-36-3795,-189-12 2805,-2 0 291,-1 0-1,1-1 0,-1 1 0,1 0 1,0 0-1,-1 0 0,1 0 1,-1 0-1,1 1 0,0-1 1,-1 0-1,1 0 0,-1 0 0,1 0 1,0 1-1,-1-1 0,1 0 1,-1 1-1,1-1 0,-1 0 1,1 1-1,-1-1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00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4722,'0'0'14983,"241"0"-14551,-153 0-352,4 0-64,-12 0-16,-7 0-32,-21 0-128,-12 0-816,-8 8-385,-20 3-800,-8 7-1537,-4 3-2656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01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787 539 8116,'0'0'1520,"-38"-12"-2042,-125-36 425,145 43 113,0 1-1,-1 1 0,-21-1 1,29 5 27,0-1 1,0 2-1,-21 4 0,16-1 63,0 1 1,1 0-1,0 1 0,0 1 0,0 0 0,1 1 0,0 0 1,-20 20-1,-1 3 721,-54 64-1,65-67-323,1 1-1,-30 52 1,46-68-384,0-1-1,1 1 1,0 0 0,1 0-1,1 1 1,0-1 0,1 1 0,1 0-1,-1 21 1,3-24-30,2 13 101,-2-24-186,1 0 0,-1 0 1,1 0-1,-1 0 0,1 0 1,0-1-1,-1 1 0,1 0 1,0 0-1,0-1 0,0 1 1,0-1-1,-1 1 0,1-1 1,0 1-1,0-1 0,0 1 1,0-1-1,0 0 0,0 0 1,0 1-1,0-1 0,0 0 1,2 0-1,3 1 17,0 0 1,0 0-1,0-1 1,1 0-1,-1 0 1,0 0-1,0-1 0,0 0 1,0 0-1,1-1 1,-2 0-1,1 0 1,0 0-1,0 0 1,-1-1-1,1 0 1,-1 0-1,0-1 0,0 0 1,0 1-1,0-2 1,-1 1-1,7-8 1,19-24-24,-1-1 1,-1-1-1,-3-2 1,-1-1-1,19-45 1,-18 28-385,-3-1 0,-2-1 0,16-81 0,-27 81-921,-3-1-1,-3-100 1,-4 113 947,2 43 353,-1-1 0,-1 1-1,1 0 1,-1-1 0,0 1 0,-2-8-1,2 11 132,1 1-1,-1 0 0,0 0 0,1 0 0,-1-1 1,0 1-1,0 0 0,0 0 0,0 0 0,0 0 1,0 0-1,-1 1 0,1-1 0,0 0 0,0 0 1,0 1-1,-1-1 0,1 1 0,0-1 0,-1 1 1,1 0-1,-1-1 0,1 1 0,0 0 0,-1 0 1,1 0-1,-3 0 0,3 0-75,1 0 0,-1 0 1,0 1-1,1-1 0,-1 0 0,0 0 0,1 1 1,-1-1-1,1 0 0,-1 1 0,1-1 0,-1 0 0,0 1 1,1-1-1,-1 1 0,1-1 0,0 1 0,-1-1 1,1 1-1,-1-1 0,1 1 0,0 0 0,-1-1 1,1 1-1,0-1 0,-1 2 0,-4 22 83,4-17 22,-8 69 623,4 1-1,5 96 1,1-73-185,0-56-324,1 1 0,16 86-1,-12-107-253,0 1 0,2-1 0,1-1 0,1 0 0,1 0 0,24 38 0,-30-53-119,1-1-1,0 1 0,0-1 1,1 0-1,0 0 0,0-1 1,0 0-1,15 9 0,-17-12-400,1 0 0,0-1 0,-1 0-1,1 0 1,0 0 0,1-1 0,-1 0-1,10 1 1,15-1-5661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01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14503,'0'0'2481,"20"187"-2241,-4-100-96,-4-4-96,0-18-32,-4-18-32,-4-22-432,0-21-1009,-4-22-8435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02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1 12566,'0'0'5018,"32"23"-4506,103 78-184,-128-96-294,-1 0 0,0 1 0,0-1 0,-1 1 0,0 1 0,0-1 0,0 1 0,-1-1 0,6 12 0,-9-12 28,1 0 0,-1 0 1,1 0-1,-2 0 0,1 0 0,-1 0 0,0 11 0,-1-1 97,2-9-120,-1 0 0,0 0 1,-1-1-1,0 1 0,0 0 0,0-1 1,-1 1-1,0-1 0,0 1 1,0-1-1,-1 0 0,0 0 1,0 0-1,-1 0 0,0-1 1,0 1-1,0-1 0,-1 0 1,1 0-1,-1-1 0,0 1 1,-7 4-1,-6 4-61,-1-1 0,0-1 0,0-1 0,-1 0 0,0-1 0,-1-1 1,0-1-1,0-1 0,-1-1 0,1-1 0,-1-1 0,0-1 0,-37-1 0,22 0-445,-53-3-1960,77 1 1247,0 0-1,0-2 1,0 0 0,-20-6-1,-13-12-5702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02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5394,'0'0'12745,"37"0"-12115,342-18-180,574-42 1004,-313 48-4041,-627 11 2003,20 2-729,-32-1 1142,1 0-1,-1 0 1,0 1 0,0-1 0,1 0-1,-1 1 1,0-1 0,0 1-1,0-1 1,1 1 0,-1 0 0,0-1-1,0 1 1,0 0 0,0 0-1,0 0 1,0 0 0,-1 0-1,2 1 1,1 21-4540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03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378 640 4386,'0'0'10968,"2"-3"-10750,-1 2-184,0 0-1,0 0 0,0 0 0,0-1 1,0 1-1,0 0 0,0 0 0,-1 0 0,1-1 1,-1 1-1,1 0 0,-1-1 0,1 1 1,-1-1-1,0 1 0,1 0 0,-1-4 0,-1 4 9,1 1-1,-1-1 0,1 0 0,-1 0 0,0 0 1,0 1-1,1-1 0,-1 0 0,0 1 0,0-1 1,0 1-1,1-1 0,-1 1 0,0-1 0,0 1 1,0-1-1,0 1 0,0 0 0,0 0 0,0-1 1,0 1-1,0 0 0,0 0 0,0 0 0,0 0 1,0 0-1,0 0 0,-2 1 0,-26-1 232,20-2-235,-1 2-1,-1 0 0,1 0 0,0 0 1,1 2-1,-1-1 0,0 1 1,0 0-1,0 1 0,1 1 0,0-1 1,-17 10-1,10-1-10,0 0 0,1 2-1,0 0 1,1 0 0,1 1 0,0 1 0,-16 27 0,21-29 5,-1 1 1,2 1-1,0-1 0,0 1 1,2 0-1,0 1 1,1-1-1,0 1 0,-1 23 1,5-29-12,-1 0 0,1 0 1,1 0-1,0 0 0,3 14 0,-3-22-16,0 1 0,1-1-1,-1 0 1,1 1 0,0-1 0,-1 0-1,1 0 1,1-1 0,-1 1 0,0 0-1,1-1 1,-1 1 0,1-1 0,0 0-1,0 1 1,0-1 0,0-1-1,0 1 1,0 0 0,4 0 0,2 2-21,0-1-1,0-1 1,0 0 0,1 0 0,-1 0 0,0-1 0,1-1 0,-1 0 0,1 0-1,-1-1 1,0 0 0,1 0 0,-1-1 0,0 0 0,0-1 0,0 0 0,0-1-1,0 0 1,-1 0 0,0 0 0,0-1 0,9-7 0,2-7-52,-1 0-1,-1-1 1,0 0 0,-2-2-1,-1 0 1,0 0 0,18-44-1,-10 11-311,-2 0-1,18-84 0,-24 68 86,-2-1 0,-4 0 0,-3 0 0,-8-127 0,2 189 291,0 1 0,0 0 1,-1 0-1,0 0 1,-7-16-1,8 22 86,0 1-1,0 0 1,0-1 0,-1 1 0,1 0-1,-1 0 1,1 0 0,-1 0-1,1 1 1,-1-1 0,0 0-1,0 1 1,0-1 0,0 1-1,0 0 1,0-1 0,-1 1-1,1 0 1,0 0 0,-1 0 0,1 1-1,0-1 1,-1 1 0,1-1-1,-5 1 1,6 0-36,1 1 1,-1-1 0,0 1-1,0-1 1,0 1-1,1 0 1,-1-1-1,0 1 1,1 0-1,-1 0 1,0-1-1,1 1 1,-1 0-1,1 0 1,-1 0-1,1 0 1,0-1-1,-1 1 1,1 0-1,0 0 1,0 0-1,0 0 1,-1 0-1,1 0 1,0 0-1,1 2 1,-3 3 87,-6 46 64,2 1 1,2 96-1,4-91-51,-1 3-77,7 269 586,-2-292-595,1 0 1,2 0 0,2-1-1,1 0 1,2 0 0,24 50 0,-33-79-203,2-1 1,-1 0 0,1 1 0,0-2 0,0 1-1,0-1 1,1 1 0,0-1 0,1-1 0,-1 1 0,14 7-1,-14-10-137,0 0 0,0-1 0,1 1 0,-1-1 0,1-1 0,-1 1 0,1-1 0,0 0 0,-1-1 0,1 0-1,0 0 1,-1 0 0,1-1 0,12-2 0,30-15-6482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03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0 944,'0'0'17136,"-3"44"-16853,-5 68 57,-28 133 0,17-153 483,4 1 0,-4 145-1,18-230-807,1 0 1,1 1-1,0-1 0,0 0 0,1 1 1,-1-1-1,5 11 0,-4-16-15,0 1 1,0-1-1,0 1 0,1-1 1,-1 0-1,1 0 1,0 0-1,-1 0 0,1 0 1,1-1-1,-1 1 0,0-1 1,1 0-1,-1 0 1,1 0-1,6 2 0,6 1-128,-1-1-1,2-1 0,-1-1 0,0 0 1,0-1-1,1 0 0,-1-2 0,1 0 1,-1 0-1,0-2 0,0 0 1,0-1-1,0 0 0,0-2 0,15-7 1,-20 8-418,-1 0 1,0-1 0,0-1 0,-1 0 0,0 0-1,0-1 1,-1 0 0,0-1 0,0 1-1,10-16 1,6-27-6170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5.0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6867,'0'0'8996,"10"188"-8532,-10-76 129,0 14 31,0 9 224,0-6-543,0-17-97,0-20-192,-3-27-32,-1-23-1105,4-17-1680,0-14-2466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03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1 314 17960,'0'0'625,"292"-97"-625,-159 43-65,-13-8-1279,-20 5-2626,-36 13-4194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04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455 0 7700,'0'0'5800,"-37"46"-4949,12-16-611,-7 7 67,1 0 1,3 2-1,1 2 1,2 0-1,2 2 1,1 0-1,-17 52 0,-3 45 563,5 3 0,-32 267 0,53-226-58,14 341 0,6-463-765,2-1 0,4 0 0,2 0 0,2-1 1,43 111-1,-42-139-65,0 1 1,3-2 0,0 0 0,2-1 0,1-1 0,1-1 0,2-1 0,1-1 0,1-1 0,0-1 0,46 30 0,-37-33-238,0-1 0,1-2 0,1-1 0,1-2 0,1-2 0,-1-2 0,55 10 0,-18-11-1481,-1-2 0,1-4 1,75-6-1,25-10-6385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04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11109,'0'0'3111,"24"50"-2361,-11-20-669,173 341 1860,-92-197-841,100 256 1,-162-342-828,-3 2 0,-5 0 0,-3 2 0,-5 1 0,6 108 0,-22 125 1165,-2-296-1268,-1-1 0,-2 0 1,0 0-1,-3 0 0,0-1 0,-1 0 1,-23 45-1,24-60-126,1 0 0,-2 0 0,0-1 0,0 0 0,-1-1 1,0 0-1,-16 13 0,17-18-50,1 0 1,-1 0 0,0-1 0,-1 0-1,1-1 1,-1 0 0,0 0-1,0-1 1,0-1 0,0 1 0,-16 0-1,-24 0-1968,-54-4 0,102 1 1713,0 0 0,0 0 1,0 0-1,0 0 0,0-1 1,0 1-1,0 0 0,0-1 1,0 0-1,0 1 0,0-1 1,1 0-1,-1 0 0,0 0 1,0 0-1,1 0 0,-1 0 1,0-1-1,1 1 0,-1 0 1,1-1-1,0 1 0,-2-4 1,-3-13-6701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05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9 5651,'0'0'11037,"0"0"-11005,1-1 1,-1 1 0,0 0 0,0 0-1,0 0 1,0 0 0,0 0 0,1 0-1,-1-1 1,0 1 0,0 0 0,0 0-1,0 0 1,0 0 0,0-1 0,0 1-1,0 0 1,1 0 0,-1 0 0,0-1-1,0 1 1,0 0 0,0 0-1,0 0 1,0-1 0,0 1 0,0 0-1,0 0 1,0 0 0,-1-1 0,1 1-1,0 0 1,0 0 0,0 0 0,0 0-1,0-1 1,0 1 0,0 0 0,0 0-1,0 0 1,-1 0 0,1-1 0,0 1-1,0 0 1,0 0 0,0 0 0,0 0-1,-1 0 1,1 0 0,0 0 0,0 0-1,0-1 1,-1 1 0,1 0-1,-4 1 63,0-1 0,0 1-1,0 0 1,0 0-1,0 0 1,0 0 0,0 1-1,0-1 1,0 1-1,1 0 1,-1 0 0,1 1-1,-6 4 1,-1 0 53,-9 5 136,0 1-1,1 1 1,0 1-1,1 1 1,-20 24-1,30-31-171,0 0 0,1 0-1,1 0 1,-1 1 0,2 0 0,-1 0-1,1 0 1,1 0 0,0 1 0,0 0-1,1-1 1,1 1 0,-1 19 0,2-25-103,0-1 1,1 1-1,0-1 1,0 1-1,0-1 1,0 0-1,1 1 1,0-1-1,0 0 1,0 0-1,0 0 1,1 0-1,-1 0 0,1-1 1,0 1-1,0-1 1,0 0-1,1 0 1,-1 0-1,1 0 1,0 0-1,0-1 1,0 0-1,0 1 1,0-2-1,7 4 1,5 0-3,0 0 0,1-1-1,-1 0 1,1-2 0,0 0 0,17 0 0,-5-1-283,0-1-1,51-7 1,-70 5-124,1-1 0,-1 0-1,0 0 1,-1 0 0,1-2-1,-1 1 1,1-1 0,-1 0 0,-1-1-1,16-13 1,-10 2-2919,-12 5-1993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07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18 13286,'0'0'6296,"-4"-3"-6229,4 3-61,-10-8 10,10 8-14,0 0 0,-1 0 0,1 0 1,0 0-1,0 0 0,0 0 0,0 0 0,0 0 0,-1 0 1,1 0-1,0 0 0,0 0 0,0 0 0,0 0 0,-1 0 1,1 0-1,0 0 0,0 0 0,0 0 0,0-1 0,0 1 1,0 0-1,0 0 0,-1 0 0,1 0 0,0 0 0,0 0 1,0-1-1,0 1 0,0 0 0,0 0 0,0 0 0,0 0 1,0 0-1,0-1 0,0 1 0,0 0 0,0 0 0,0 0 1,0 0-1,0-1 0,0 1 0,0 0 0,0 0 0,0 0 1,0 0-1,0-1 0,0 1 0,0 0 0,0 0 0,0 0 1,0 0-1,0 0 0,0-1 0,1 1 0,-1 0 0,0 0 1,0 0-1,0 0 0,0 0 0,0 0 0,0 0 0,1 0 1,-1-1-1,31 3 287,0 2 1,0 0 0,32 10 0,58 8 541,220-15 133,-202-9-765,-138 2-242,-11 0-4700,-26 2 952,-14 10-3042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10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10917,'0'0'8094,"7"14"-7998,17 40 229,-2 0-1,-3 1 0,-2 1 0,11 70 0,23 249 1244,-45-280-1469,9 55-188,-9-135-2306,-6-38-4078,-10-28-642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11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14583,'0'0'3238,"37"19"-2901,-7-4-190,213 121 965,-199-108-777,11 6 280,94 77 1,-134-98-531,-1 1 0,0 0-1,-1 1 1,0 1 0,-2 0 0,0 1 0,0 0 0,-2 0 0,0 1 0,9 28 0,-10-12 33,-2 0 1,-1 0-1,-2 1 1,-1-1 0,-4 54-1,1-55-72,0-8-5,-1 0-1,-2-1 0,0 1 0,-2-1 0,0 0 1,-2-1-1,-1 1 0,-1-2 0,0 1 1,-2-1-1,0-1 0,-21 27 0,11-19 11,-1 0 0,-1-1 0,-2-2 0,0 0 0,-2-2-1,-1-1 1,-1-1 0,0-1 0,-2-2 0,0-1 0,-1-2 0,-1-1-1,0-2 1,-1-1 0,-53 11 0,63-18-184,14-2-551,0-1 0,0 0 1,-16 1-1,26-36-13160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11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47 16311,'0'0'2818,"0"-3"-2928,0-9-135,0 9 13,0 5 152,-16 135 805,17-135-713,-1-1-1,1 0 1,0 0-1,-1 0 1,1 0-1,0 0 1,0 0-1,0 0 1,-1 0-1,1 0 1,0-1-1,0 1 1,1 0-1,-1 0 1,0-1-1,0 1 1,0-1-1,0 1 1,1-1-1,-1 0 1,0 1-1,0-1 1,1 0-1,-1 0 1,0 0-1,0 0 1,1 0-1,-1 0 1,0 0-1,2 0 1,42-4 181,-43 3-189,-1 0 0,1 0 0,-1 0 0,1 0 0,-1 0 0,1-1 0,-1 1 0,0 0 0,0-1 0,0 1 0,0-1 0,0 1 0,0-1 0,0 0-1,0 0 1,0 1 0,-1-1 0,1 0 0,-1 0 0,1 0 0,-1 1 0,0-1 0,0 0 0,0 0 0,0-3 0,-4-51-267,4 52 178,-1 1-1,0-1 1,-1 0-1,1 1 1,-1-1-1,1 1 1,-1 0 0,0-1-1,0 1 1,-1 0-1,1 0 1,-1 0-1,1 0 1,-1 1 0,0-1-1,0 1 1,0 0-1,0 0 1,-1 0-1,1 0 1,0 0 0,-5-1-1,-2 0-614,-1-1-1,1 2 1,-1-1 0,0 2-1,0-1 1,-19 1 0,-29 1-4407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12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4418,'0'0'15047,"32"257"-13943,-24-142-335,4 4-593,-4 0-80,4-10-32,-4-26-128,4-26 16,-4-24-688,-4-26-1025,0-7-1473,-4-29-2560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12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0 258 15719,'0'0'3156,"18"-32"-2734,5-9-365,40-54 1,-57 88-58,0 0 1,1 1 0,-1-1 0,2 2 0,-1-1 0,0 1 0,1 0 0,0 1 0,0-1 0,1 2 0,-1-1-1,1 1 1,0 0 0,0 1 0,0 0 0,0 1 0,12-1 0,-7 0-1,10-2 12,-1 0 0,1 2 0,-1 1 0,1 1 0,0 1 0,35 6 0,-52-6-4,1 1 1,-1 1-1,0-1 1,0 1-1,0 1 1,0-1-1,-1 1 1,1 0-1,-1 0 1,0 1-1,0 0 1,-1 0-1,1 1 1,-1-1-1,0 1 1,-1 0-1,1 0 1,-1 1-1,-1-1 1,1 1-1,-1 0 1,0 0-1,4 15 1,-2-5 77,-1 0 1,-1 1 0,-1-1 0,0 1 0,-1-1-1,-1 1 1,0 0 0,-2 0 0,0-1 0,-1 1-1,0-1 1,-2 0 0,0 0 0,-1 0-1,-1-1 1,-11 21 0,3-12 38,-1-1 1,-1-1-1,-2-1 0,0 0 1,-27 22-1,36-35-78,-1 0 1,-1-1-1,1 0 1,-1-1-1,-1-1 1,1 1-1,-1-2 0,0 0 1,-1-1-1,1 0 1,-1 0-1,-26 2 1,9-5-625,1-1 1,-41-4 0,53 1-1165,1 0-1,-32-11 1,11 2-3189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5.5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1192 15335,'0'0'-19,"23"-26"211,-7 9-135,6-7-3,-1-1 0,-1 0 1,-1-2-1,-1 0 0,26-54 0,-9-3-428,45-167 0,-66 187 47,-2 0 0,-3 0-1,1-97 1,-10 135 357,1 16 15,0 1-1,-1-1 1,0 1 0,-1-1-1,0 1 1,-1 0 0,1-1 0,-2 1-1,1 0 1,-1 0 0,-1 0-1,-7-14 1,3 11 31,-1 0 0,0 1 0,-12-12 0,18 20-25,-1 0 0,1 0-1,-1 0 1,0 0 0,0 1-1,0-1 1,0 1 0,0 0-1,-1 0 1,1 1 0,0-1-1,-1 1 1,-6-1 0,10 2-7,-1 0 0,1 0 1,0 0-1,0 0 0,0 0 1,0 0-1,0 0 0,0 1 1,-1-1-1,1 0 0,0 1 1,0-1-1,0 1 0,0-1 1,0 1-1,0-1 0,0 1 1,0 0-1,1 0 0,-1-1 1,0 1-1,0 0 0,0 0 1,1 0-1,-1 0 0,1 0 1,-1 0-1,0 0 0,1 0 1,0 0-1,-1 2 0,-1 3 21,1 1-1,0-1 1,0 0-1,1 12 0,-1-7-1,0 194 796,1-116-362,1-47 0,1-1 0,11 59 0,-9-80-355,1 1 1,1-1-1,1-1 1,0 1 0,2-1-1,18 32 1,-24-47-200,0-1 0,0 1 0,0-1 0,1 0 0,-1 0 0,1 0 0,0 0 0,-1 0 0,1-1 1,0 0-1,1 0 0,-1 0 0,0 0 0,1 0 0,-1-1 0,1 0 0,-1 0 0,1 0 0,-1-1 0,1 0 0,0 1 1,-1-2-1,1 1 0,0 0 0,-1-1 0,1 0 0,-1 0 0,1 0 0,-1-1 0,0 1 0,1-1 0,-1 0 0,0-1 1,0 1-1,7-6 0,2-4-333,-6 6 121,-1 0 0,1 0 0,0 1 0,1 0 0,0 0 0,9-4 0,-15 8 253,0 1 0,0-1 0,0 1 0,0-1 0,0 1-1,0 0 1,1 0 0,-1 0 0,0 0 0,0 0-1,0 0 1,0 1 0,0-1 0,0 1 0,0-1 0,0 1-1,0 0 1,-1 0 0,1-1 0,0 2 0,0-1-1,-1 0 1,1 0 0,0 0 0,-1 1 0,1-1-1,-1 1 1,0-1 0,1 1 0,-1 0 0,0-1 0,0 1-1,1 3 1,18 31 550,22 58 1,-32-67-106,1 0 1,2-1 0,0-1 0,1 0-1,2-1 1,20 24 0,-34-46-485,1 1 1,0 0 0,1-1-1,-1 1 1,0-1 0,1 0 0,-1 0-1,1 0 1,0-1 0,0 1-1,-1-1 1,1 0 0,0 0 0,0-1-1,0 1 1,0-1 0,0 1-1,0-1 1,0 0 0,1-1 0,-1 1-1,7-3 1,-10 3-177,0-1-1,0 0 1,0 1-1,0-1 1,0 0-1,0 0 1,-1 0 0,1 0-1,0 0 1,0 0-1,-1 0 1,1 0-1,-1 0 1,1 0 0,-1 0-1,1 0 1,-1 0-1,1 0 1,-1-1-1,0 1 1,0 0-1,0 0 1,0 0 0,0-1-1,0 1 1,0 0-1,0 0 1,-1-2-1,1 2-91,0-24-8983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23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631 420 12886,'0'0'3319,"0"0"-3271,0 0-1,0-1 1,1 1 0,-1 0 0,0-1-1,0 1 1,0 0 0,0-1 0,0 1 0,1 0-1,-1-1 1,0 1 0,0 0 0,0-1 0,0 1-1,0 0 1,0-1 0,0 1 0,0 0-1,0-1 1,-1 1 0,1-1 0,0 1 0,0 0-1,0-1 1,0 1 0,0 0 0,0 0 0,-1-1-1,1 1 1,0 0 0,0-1 0,-1 1-1,1 0 1,0 0 0,0-1 0,-1 1 0,1 0-1,0 0 1,-1 0 0,1-1 0,0 1 0,0 0-1,-1 0 1,-19-3 235,1 2 0,0 0-1,-31 3 1,0 0-251,37-1-33,1 0-1,-1 1 1,0 1 0,1 0-1,0 1 1,0 0-1,0 1 1,0 0-1,1 1 1,0 0-1,0 1 1,-11 9 0,-9 8-11,1 2 0,-45 50 1,53-52 7,1 1 0,2 1 1,0 1-1,-17 34 0,28-45-1,0 1-1,1 0 0,1 1 1,1-1-1,1 1 0,0 0 1,1 0-1,-1 34 1,4-39-24,0-6 12,0 0 0,0 0 0,0-1 1,1 1-1,3 12 0,-3-17 14,0 1-1,0-1 1,1 0 0,-1 0 0,1 1 0,-1-1 0,1 0-1,0 0 1,0 0 0,0-1 0,0 1 0,0 0 0,0-1-1,0 1 1,1-1 0,-1 0 0,5 2 0,4 1-14,1 0 0,0-1 0,0 0 0,0-1 0,0 0 0,0-1 0,1 0 0,-1-1 0,0-1 0,1 0 0,-1 0 0,0-1 0,0-1 0,0 0 0,0 0 0,0-2 0,-1 1 0,21-12 0,-13 2-79,-1-1 0,0-1 0,-1-1 0,0 0 0,-2-1 0,0-1 0,25-40 0,-18 20-126,-2-1 0,-1 0-1,18-60 1,-25 56-82,-1-1 0,-2 0 0,3-51 0,-5-137-225,-7 217 585,0-2-77,0 0 0,-6-36 0,6 51 90,-1-1 0,0 0 0,0 1 0,0-1 0,0 1 0,-1-1 0,0 1 1,1 0-1,-1 0 0,0-1 0,-1 1 0,1 1 0,0-1 0,-1 0 0,0 0 0,1 1 0,-1 0 0,0-1 1,0 1-1,-4-2 0,5 3 98,-6 0 1060,4 13-180,3 142-1012,5 224 582,1-309-458,3 0 0,2-1 0,29 96 0,-35-151-366,16 45 618,-19-55-579,0-1 0,1 0 0,-1 1 0,0-1 0,1 0-1,-1 0 1,1 0 0,0 0 0,0 0 0,-1 0 0,1-1 0,0 1 0,1-1-1,-1 1 1,0-1 0,0 0 0,1 0 0,-1 0 0,3 1 0,-5-2 67,1 0 0,-1 1 0,0-1 0,0 0 0,0 0 1,1 0-1,-1 0 0,0 0 0,0 0 0,1 0 0,-1 0 0,0 0 0,0 0 1,1 0-1,-1 0 0,0 0 0,0-1 0,0 1 0,1 0 0,-1 0 1,0 0-1,0 0 0,1 0 0,-1 0 0,0 0 0,0-1 0,0 1 1,0 0-1,1 0 0,-1 0 0,0 0 0,0-1 0,0 1 0,0 0 1,0-1-1,2-17-5891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23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61 236 13990,'0'0'2962,"7"32"-2194,-2-10-663,12 50 256,9 88 0,-10 110 418,-13-257-739,-1-33-93,-3-135-509,3-198 339,-2 336 216,2 0 0,0-1-1,1 1 1,0 0 0,2 1-1,0-1 1,1 1 0,10-22-1,-12 31 3,-1 0 0,1 1-1,1-1 1,-1 1 0,1 0 0,0 0 0,1 1-1,-1-1 1,1 1 0,0 1 0,0-1-1,1 1 1,-1 0 0,1 0 0,0 1-1,0 0 1,0 0 0,0 0 0,1 1 0,-1 0-1,10 0 1,-2 0 28,1 1 0,0 0-1,0 1 1,0 1 0,0 1 0,23 5-1,-31-5 12,0 1-1,-1 0 0,1 0 1,-1 1-1,0 0 0,0 0 1,0 1-1,0 0 0,-1 0 0,0 0 1,0 1-1,0 0 0,0 0 1,4 8-1,-5-5-2,0-1 0,0 1 0,-2-1 0,1 1 0,-1 0 0,0 0 0,0 1 0,-1-1 0,1 18 0,-2-6 66,0 1 0,-2 0 1,-4 25-1,4-40-60,0 0 0,-1 0-1,0-1 1,0 1 0,0-1 0,-1 1-1,0-1 1,-1 0 0,1 0 0,-1 0-1,0-1 1,-1 1 0,1-1 0,-1 0-1,0 0 1,0-1 0,-1 1 0,1-1-1,-1 0 1,0-1 0,0 1 0,0-1-1,-1-1 1,1 1 0,-13 2 0,-5 1 0,0-1 1,-1-1 0,0-2-1,0 0 1,-48-4 0,59 1-308,-1-2-1,1 0 1,0-1 0,-1 0-1,2-1 1,-1-1-1,1 0 1,-18-11 0,11 7-1373,0 0 1,-31-10-1,13 13-3895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24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14038,'0'0'1217,"265"14"-545,-113 1 33,17-12 95,3-3-160,-11 0-127,-9 0-385,-20-3-112,-19-12-32,-29 5 16,-28 2 0,-20 5-1265,-28 3-528,-36 0-8484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24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421 430 13190,'0'0'3967,"-24"0"-3935,-81 0 35,96-1-25,0 2 1,0-1 0,0 1-1,0 1 1,0 0-1,0 0 1,0 0-1,1 1 1,0 1-1,-1-1 1,1 1-1,0 1 1,1-1-1,-11 9 1,6-1-13,0-1-1,1 2 1,1 0 0,0 0 0,-14 26-1,12-19-19,1 1 1,2 1-1,0 0 0,1 0 0,2 1 0,0 0 1,1 0-1,1 0 0,2 1 0,-1 30 0,3-51-11,0 0 0,0 0-1,1-1 1,-1 1 0,1 0-1,-1 0 1,1-1 0,0 1 0,0 0-1,0-1 1,0 1 0,0-1-1,1 1 1,-1-1 0,1 1-1,0-1 1,0 0 0,0 0-1,0 0 1,0 0 0,0 0-1,0-1 1,1 1 0,-1 0 0,0-1-1,1 0 1,-1 0 0,1 1-1,0-2 1,-1 1 0,6 1-1,4 0-4,-1-1-1,1 0 1,0 0-1,0-1 0,0-1 1,15-2-1,-19 0 5,1 1-1,-1-1 1,0 0-1,1-1 1,-2 0 0,1 0-1,0-1 1,-1 0-1,0 0 1,0-1-1,0 0 1,-1 0-1,0 0 1,0-1 0,-1 0-1,9-13 1,3-7-19,-1-1 0,-2 0 0,16-42 0,-13 20-27,-2-1 1,-2 0-1,-3-1 1,5-62-1,-4-211 16,-10 320 102,-1 4-17,0 0 0,0 0 0,0 0 0,1 0 0,-1 0 0,0 0 0,0 1 0,0-1 0,0 0 0,0 0 0,0 0 0,-1 0 0,1 0 0,0 0-1,0 0 1,-1 0 0,1 1 0,0-1 0,-1 0 0,1 0 0,-1 0 0,1 1 0,-1-1 0,0 0 0,1 0 0,-1 1 0,-1-2 0,1 6 587,1 669 441,1-639-1008,0 0-1,3 0 1,7 34-1,-9-55-88,2 1 0,0-1 0,1 0 0,0 0 0,0-1 1,2 0-1,-1 0 0,2 0 0,0 0 0,10 11 0,-14-20-126,-1 0 0,1 0 0,-1 0 0,1 0 0,0-1 0,0 0 0,0 0 0,1 0 0,-1 0 0,0-1 0,1 1 0,5 0 0,-5-1-269,0-1 1,-1 1-1,1-1 1,0 0 0,-1 0-1,1-1 1,0 0-1,-1 1 1,1-1-1,0-1 1,-1 1-1,6-3 1,-3-1-843,0 1 0,0-1 0,-1-1 0,11-10 0,-17 16 1229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25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15655,'0'0'4002,"-2"35"-4007,-30 278 118,19-203 32,0 190 811,13-295-953,0 1 0,0-1 1,1 1-1,-1-1 1,1 1-1,0-1 0,1 0 1,0 0-1,-1 1 1,6 7-1,-5-10-6,0 0-1,1 0 1,-1 0 0,1-1 0,-1 1-1,1-1 1,0 0 0,0 0-1,0 0 1,1 0 0,-1 0-1,0-1 1,1 1 0,-1-1-1,0 0 1,5 1 0,2 0-145,0 0-1,0 0 1,0-1-1,0 0 1,0-1 0,0 0-1,0 0 1,13-3-1,-18 2-47,0-1-1,-1 1 0,1 0 0,-1-1 1,1 0-1,-1 0 0,0 0 0,0-1 0,0 1 1,0-1-1,0 0 0,-1 0 0,1-1 0,-1 1 1,0-1-1,0 1 0,0-1 0,3-6 1,-2 2-569,0 1 1,-1-1 0,-1 0-1,1 0 1,1-13-1,0-40-7396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25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0 279 14487,'0'0'4722,"297"-4"-4482,-189-43-240,-7-11-112,-21-7-929,-32 8-2320,-44 10-4083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25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 0 6771,'0'0'3055,"-27"39"-924,0-3-1692,-10 14 63,2 1 0,2 2 0,-32 73 0,25-33 3,5 1 0,4 2 1,4 1-1,4 1 0,5 1 0,4 1 1,-2 131-1,15-131-160,11 102 0,-6-165-308,2 0 0,2 0 0,1-1 0,2-1 0,1 1 0,18 34 1,-4-20-9,2-2 1,1-2 0,3 0-1,2-2 1,2-2 0,1-1 0,2-2-1,46 35 1,-51-48-349,1-1 0,1-3 1,2 0-1,55 22 0,-61-31-721,1-2-1,0-1 1,0-2-1,1-2 1,67 5 0,20-9-6721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26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 14983,'0'0'779,"35"22"-184,-8-5-427,-4-5-57,-1 2 0,-1 0 0,0 2 1,-1 0-1,-1 1 0,0 1 1,-1 1-1,-1 0 0,20 32 0,-19-19 68,-1 1 0,-2 1 0,-1 1 0,-2 0 0,-1 0 0,-2 1-1,5 39 1,-3 18 293,-2 151 0,-9-172-276,-3 1 0,-4 0 1,-3-1-1,-3-1 0,-3 0 1,-37 102-1,27-109 9,-3-2 1,-53 86-1,71-130-164,-1-1 1,0 0-1,-29 28 0,35-39-81,0-1 0,0 0-1,-1 0 1,0-1 0,0 0 0,0 0 0,-1 0 0,1-1-1,-1-1 1,0 1 0,0-1 0,-13 2 0,14-3-208,-4 1-250,0-1-1,0 0 1,-20-2 0,29 1 259,0 0 0,0 0 0,1-1 0,-1 1 1,0-1-1,0 1 0,0-1 0,0 1 0,1-1 0,-1 0 0,0 0 0,1 0 0,-1 0 0,0 0 0,1 0 0,0-1 0,-1 1 0,1 0 0,0-1 0,-1 1 1,1-1-1,0 1 0,0-1 0,0 0 0,0 1 0,1-1 0,-1 0 0,0-2 0,-2-40-7738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26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521 13 6067,'0'0'10234,"4"-3"-10034,2-3-54,-7 2 70,-2 4-164,-1 1 1,1-1-1,0 1 0,0-1 0,1 1 1,-1 0-1,0 0 0,-4 2 0,-13 7 44,0 0 0,1 1 0,0 1 0,-25 22 0,-67 68 394,86-78-286,-20 18 523,2 1 0,2 3 0,-43 61 0,81-102-652,0-1 0,0 0-1,0 1 1,1 0 0,-1 0-1,1-1 1,0 2 0,0-1-1,1 0 1,0 0 0,0 0 0,0 1-1,0 5 1,1-10-73,0 0 0,0 1 0,0-1 0,0 0 0,0 1 0,1-1 0,-1 0 0,0 0 0,1 1 0,-1-1 0,1 0 0,-1 0 0,1 0 0,0 0 0,-1 1 0,1-1 0,0 0 0,0 0 0,0-1 0,0 1 0,0 0 0,0 0 0,1 1 1,34 9-71,-35-10 68,46 6-98,-1-2-1,2-2 0,-1-3 0,76-7 1,-86 3-215,-1-2 1,0-2-1,0-1 1,62-26-1,-52 15-1693,-1-2 1,83-54-1,-62 21-4711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28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35 9236,'0'0'11544,"-9"0"-10860,4 0-617,7 0 319,614 3 475,-596-3-1131,0-1 0,23-4 0,-37 4-276,1 0 1,-1-1-1,0 0 0,0 0 0,0 0 1,0-1-1,-1 0 0,1 0 0,0 0 0,7-7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8.1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5 763 8180,'0'0'5850,"-1"-12"-5452,-1 3-297,1-1 1,1 0-1,0 0 0,0 0 1,1 0-1,0 0 1,1 0-1,0 1 0,3-11 1,71-203 1113,65-178-974,-132 383-241,-8 18 8,-1 5-21,6 571 176,-22-193 845,13-367-890,3-15-158,0-1-85,-1 0 1,1 0-1,-1 0 1,1 0 0,-1 0-1,1 0 1,-1 0-1,1 0 1,-1 0-1,0 0 1,1 0 0,-1 0-1,1 0 1,-1 0-1,1-1 1,-1 1-1,1 0 1,-1 0 0,1-1-1,-1 1 1,0-1-1,0-2-486,0 0-1,0 0 0,0 0 0,1-1 0,-1 1 0,1 0 1,-1-7-1,1 6-214,0-19-3736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29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11941,'0'0'7108,"173"0"-7076,-93 0-16,-4 0 144,-4 0-112,-7 7-48,-5 1 0,-8 2-16,-8-2-1393,-16-1-1344,-20-4-3282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40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14311,'0'0'2369,"36"239"-529,-12-113-975,0 15-449,-4 3-32,-7-7-256,-5-18 80,-8-21-176,0-41-64,0-17-272,0-33-1377,-4-35-14054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40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8324,'0'0'600,"35"12"782,-8-3-1019,5 1-9,-1 1 0,0 2 0,-1 1 0,0 1 0,43 31 0,-32-17 67,-1 2 0,-1 2 0,35 39 0,-62-58-228,0 0 1,-2 0-1,1 1 1,-2 0-1,0 0 0,-1 1 1,0 1-1,-1-1 1,-1 1-1,-1 0 1,0 1-1,2 21 1,-3-6 220,-1 1 1,-1 0-1,-2-1 1,-2 1-1,-1 0 1,-1-1-1,-13 45 1,-2-24-102,-3-2 1,-1 0-1,-4-2 1,-1-1-1,-35 46 1,46-72-231,0 0 0,-2-1 1,0-2-1,-34 30 0,43-43-155,1 0 1,-1-1-1,0 0 0,-1 0 0,1-1 0,-1-1 0,0 1 0,-1-2 1,1 0-1,0 0 0,-1-1 0,0 0 0,-17 0 0,-3-6-1522,31 4 1432,0-1 0,-1 0 1,1 1-1,0-1 0,0 0 1,0 0-1,-1 0 0,1 0 1,0 0-1,0 0 0,0 0 1,0 0-1,1 0 0,-1 0 1,0-1-1,0 1 0,1 0 1,-2-3-1,-4-33-4926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40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44 6195,'0'0'10330,"-15"34"-9474,-44 103-266,57-133-551,0 0 0,1 0 0,-1 0 0,1 0 1,-1 0-1,1 1 0,1-1 0,-1 0 0,1 1 0,-1 4 0,1-9-30,1 1 0,-1-1 0,0 0 0,1 1 0,-1-1 0,0 0 0,1 1 0,-1-1 0,1 0 0,-1 0 0,0 1 0,1-1 0,-1 0 0,1 0 0,-1 0 0,1 1 0,-1-1 0,1 0 0,-1 0 0,1 0 0,-1 0-1,1 0 1,-1 0 0,0 0 0,1 0 0,-1 0 0,1 0 0,-1 0 0,1-1 0,-1 1 0,1 0 0,-1 0 0,1 0 0,0-1 0,7 0 21,0 1 17,-1 0 0,1 0 1,0-1-1,-1 0 0,8-2 1,-12 2-43,1-1 1,-1 1-1,0-1 0,0 0 1,0 0-1,0 0 1,0 0-1,-1 0 1,1-1-1,-1 1 0,1-1 1,-1 0-1,2-3 1,4-7-259,-1 0 0,0 0 1,-1-1-1,-1 1 1,0-1-1,-1-1 0,-1 1 1,0-1-1,0 1 0,-2-1 1,0 0-1,-1-17 1,0 30 97,0 1-1,1-1 1,-1 1 0,0 0 0,-1-1 0,1 1 0,0-1 0,0 1 0,0 0 0,-1-1 0,1 1 0,-1 0 0,1 0 0,-1-1 0,0 1 0,-1-2 0,1 2-177,-1 0 0,0 1 0,1-1 0,-1 1 0,0-1 1,1 1-1,-1 0 0,0-1 0,1 1 0,-1 0 0,0 0 1,-2 1-1,-34-1-6282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41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4162,'0'0'13014,"0"213"-12662,0-80 1233,0 1 304,8-8-1073,0-14-576,0-22-240,4-28-16,-8-33-144,0-29-1409,-4-29-8579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41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46 12854,'0'0'3071,"43"-9"-2164,140-24-243,-174 31-608,1 1 1,-1 0-1,1 1 1,-1 0-1,1 1 1,0 0-1,17 4 1,-20-2 0,-1 0-1,1 0 1,-1 1-1,1-1 1,-1 2 0,8 5-1,-3-1 48,2 1 86,0 0 0,-1 1-1,0 0 1,-1 1-1,0 0 1,-1 1 0,15 24-1,-21-30-90,0 0 0,-1 1-1,0 0 1,0 0-1,-1 0 1,0 0 0,0 0-1,-1 0 1,0 0 0,0 1-1,-1-1 1,0 0-1,-1 0 1,0 1 0,0-1-1,0 0 1,-4 10 0,-2-5-56,1 0 0,-2-1 0,1 0 1,-2 0-1,1-1 0,-2 0 0,0-1 0,0 0 1,-13 10-1,-28 27-574,-3-2 0,-1-3 0,-2-2 0,-120 62 0,149-90-659,-1-1 1,-31 7-1,-59 6-5123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37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894 733 9861,'0'0'3508,"-13"-22"-3351,4 5-41,2 5-19,0-1 0,-1 1 1,-13-17-1,17 24-19,-1 0 0,0 0 0,0 1 0,-1 0 0,1-1 0,-1 2 0,0-1 0,0 1-1,0 0 1,-1 0 0,1 0 0,-9-1 0,-22-3 303,0 2-1,0 2 1,0 1 0,0 2-1,-48 6 1,64-3-265,0 1 1,0 1-1,1 1 0,0 1 1,0 0-1,1 2 0,0 0 1,0 1-1,1 1 0,0 1 1,-27 23-1,23-16-53,1 1-1,1 1 1,0 1 0,2 1 0,1 0 0,0 1-1,2 1 1,-13 28 0,21-33-54,0 0-1,1 0 1,0 1 0,2 0-1,1-1 1,1 2 0,0-1 0,1 0-1,2 0 1,5 40 0,-5-57-12,-1 0 0,1 0 0,1 0 0,-1 0 0,1 0 0,-1 0 0,1 0 0,0 0 0,0 0 0,1-1 1,-1 1-1,1-1 0,0 0 0,0 0 0,0 0 0,0 0 0,0 0 0,1-1 0,-1 1 0,1-1 0,6 3 0,0-1-12,1-1-1,-1-1 0,1 1 1,0-2-1,0 1 1,-1-2-1,16 0 0,-17 0-1,-1-1-1,1-1 0,0 0 1,-1 0-1,1 0 0,-1-1 1,0 0-1,0-1 0,0 0 0,0 0 1,0-1-1,-1 0 0,0 0 1,0-1-1,-1 0 0,1 0 1,6-8-1,3-6-41,0 0 1,-2-1-1,0 0 1,21-46 0,-19 29-53,-2-1 0,-2 1 0,-1-2 0,-1 0 0,3-45 1,1-205-693,-15 243 750,-1 1-1,-3 0 1,-11-51-1,10 71 61,-1 1 1,-1 0-1,-2 0 0,0 1 1,-2 0-1,-25-40 0,33 59 66,4 3-20,-1 0-1,0 1 1,0-1 0,0 1-1,0-1 1,0 1-1,-1-1 1,1 1 0,0-1-1,-1 1 1,1 0-1,-1 0 1,1 0 0,-1 0-1,1 0 1,-1 0-1,0 0 1,1 1 0,-1-1-1,0 0 1,-3 0-1,5 1-33,-1 0 0,1 0 0,0 0-1,0 0 1,-1 0 0,1 0-1,0 1 1,0-1 0,0 0 0,-1 0-1,1 0 1,0 0 0,0 0 0,0 0-1,-1 0 1,1 0 0,0 1 0,0-1-1,0 0 1,0 0 0,-1 0 0,1 0-1,0 1 1,0-1 0,0 0 0,0 0-1,0 0 1,0 1 0,0-1-1,-1 0 1,1 0 0,0 1 0,0-1-1,0 0 1,0 0 0,0 0 0,0 1-1,0-1 1,0 0 0,0 0 0,0 1-1,-2 15 29,0 0-1,1 0 0,0 0 0,2 17 0,0 16-39,-2 144 8,15 373 61,-7-497-76,22 82 1,-22-121-9,3 0 0,0 0 1,2-1-1,29 52 0,-37-74-45,1 1 0,0-2 0,1 1 0,-1 0 0,1-1-1,1 0 1,-1-1 0,1 1 0,11 6 0,-15-10-96,1 0 1,0 0-1,-1-1 0,1 1 1,0-1-1,0 0 0,0 0 1,0 0-1,0-1 0,0 1 1,0-1-1,0 0 0,0 0 1,0-1-1,1 1 0,-1-1 1,0 0-1,0 0 0,-1 0 1,1 0-1,5-3 0,-4 1-314,0 0 0,-1-1 0,1 0-1,0 0 1,-1 0 0,0 0 0,0-1-1,0 1 1,-1-1 0,4-7 0,7-13-4207,14-37-1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37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13766,'0'0'2001,"16"202"-1120,4-79-177,0 0-304,1-8-288,-9-25-96,0-21-16,-8-29 0,0-26-288,-4-79-9396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38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1 12294,'0'0'2198,"41"14"-1184,132 49-417,-153-55-488,1 1 0,22 14-1,-34-17-48,-1 0 0,-1 0 0,14 15 0,-15-14 60,-1 0 1,1 1-1,-2-1 1,1 1-1,-1 0 1,-1 0-1,1 1 1,-1-1-1,-1 1 1,1 0-1,-2-1 1,1 1-1,0 15 1,-2-14 0,1-1 1,-2 1 0,1 0-1,-1 0 1,-1-1 0,0 1-1,0-1 1,-1 1 0,0-1-1,0 0 1,-1 0-1,-8 13 1,3-11-73,0-1-1,0 0 1,-1 0-1,0-1 1,-1 0-1,0-1 1,0 0-1,-1-1 1,0-1 0,0 1-1,-1-2 1,1 0-1,-1 0 1,0-1-1,-1-1 1,-16 2-1,-17 2-707,-1-3 0,0-1 0,-61-6 0,34-3-2812,12-1-1788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38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13926,'0'0'3778,"289"4"-3186,-113 3 65,21-4 143,7-3-336,-3 0-288,-17 0-64,-27 0-96,-21 0-32,-28-3-432,-31-8-1169,-29 7-1024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2:07.5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8.7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11333,'0'0'1158,"1"31"-387,9 219 190,-8 76 350,-3-182-131,1-133-996,0-1-1,0 0 1,-1 0 0,-4 14-1,5-22 164,33-2 247,18 1-271,0-3 0,60-9 0,-18-7-87,99-16 113,-187 33 387,-8 1-524,-20 0-1060,-35 1-3815,23 1-608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38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370 422 8788,'0'0'8078,"-26"0"-7720,-83 0-105,103 0-185,0 0 0,-1 0-1,1 1 1,0-1 0,0 1-1,-1 1 1,1-1 0,0 1-1,0 0 1,-10 6 0,12-5-26,-1 1 0,1-1 0,0 1 0,0 0 0,0 1 0,1-1 0,-6 9 0,-1 1-7,-4 6 28,1 0 0,0 1 1,2 1-1,1 0 0,0 0 1,2 1-1,0 0 0,2 0 1,1 1-1,0 0 0,2 0 1,1 0-1,0 0 1,2 1-1,4 31 0,-3-50-63,0-1 0,0 1 1,1-1-1,0 1 0,0-1 0,0 0 0,1 0 0,-1 0 0,1 0 0,0 0 0,1 0 0,-1-1 0,1 0 0,0 1 0,6 4 1,-3-4-5,1 1 1,0-2-1,-1 1 1,2-1-1,-1 0 1,0-1-1,1 0 1,0 0-1,11 2 1,-9-3-45,1 0-1,0-1 1,0 0 0,-1-1 0,1 0-1,0-1 1,0 0 0,-1-1 0,1 0-1,-1-1 1,0 0 0,1-1-1,-1 0 1,-1-1 0,19-11 0,-14 4-80,0-1 0,-1-1 1,-1 0-1,0-1 1,-1-1-1,0 1 1,-2-2-1,0 0 0,13-28 1,-10 14-153,-1-1 1,-1-1-1,-2 1 1,8-59-1,-9 3-258,-5-107 0,-3 130 499,0 43 124,0-1-1,-1 1 0,-2-1 1,0 1-1,-1 0 0,-1 1 1,-15-38-1,7 39 647,5 17 175,5 16 875,3 701-413,0-699-1324,6 137 243,-4-134-280,1 0 1,1 0-1,1 0 0,0-1 0,2 0 1,10 22-1,-14-34-52,0 0 1,0 0-1,1 0 1,-1-1 0,1 1-1,0-1 1,0 0-1,0 0 1,1-1-1,0 1 1,-1-1-1,1 0 1,0 0-1,1-1 1,8 4-1,-10-5-175,-1 0 0,1 0 0,-1-1 1,1 1-1,0-1 0,0 0 0,-1 0 0,1 0 0,0-1 0,-1 1 0,1-1 0,-1 0 0,1 0 0,-1 0 0,1 0 0,-1-1 0,1 0 0,-1 1 0,0-1 0,0 0 0,0 0 0,0-1 0,0 1 0,-1-1 0,1 1 0,3-6 0,4-6-2018,-1-1 1,13-29-1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39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1 14439,'0'0'2913,"-69"205"-1200,41-89-1137,12 21-240,4 4-32,12-22 32,0-25 49,8-22 127,32-22-400,9-10-96,7-26-16,4-14-80,4 0-240,-8-32-945,-4-22-1120,-24-15-2497,-24 11-6179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39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0 217 16472,'0'0'1056,"237"-44"-976,-73 12 144,13-8-224,-5 8-896,-15-5-1233,-29 5-3250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39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0 409 18408,'0'0'2514,"277"50"-2546,-185-35 96,-3-8-128,-5 0-513,-12-7-671,-8 0-1089,-24 0-1729,-20 4-5090</inkml:trace>
  <inkml:trace contextRef="#ctx0" brushRef="#br0" timeOffset="1">141 1 11573,'0'0'2642,"-36"213"-1986,24-69 1777,8 11-928,4 1-945,0-23-560,0-32 0,4-39-1249,8-48-2016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42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9396,'0'0'7494,"2"0"-7363,11 0 63,0 1-1,0 1 1,-1 0-1,1 1 1,22 9-1,63 31 348,-39-16-405,312 112 1350,-337-131-1287,1-1-1,35 2 1,-36-5 305,66 16 0,-61-16-96,-38-4-387,0 0 102,28 1 355,-14 5-287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43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14 4690,'0'0'8191,"-12"-14"-4336,12 22-3159,1 214 739,-6 320-71,-3-424-1071,8-117-258,0-9-4507,0-17 246,0-7-2817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49:44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18 5090,'0'0'8572,"-2"-3"-7835,2 3-670,-1 0 0,1-1 0,-1 1 0,1 0 0,0-1 0,-1 1 0,1 0 0,0-1 0,0 1 1,-1-1-1,1 1 0,0 0 0,0-1 0,0 1 0,-1-1 0,1 1 0,0-1 0,0 1 0,0-1 1,0 1-1,0-1 0,0 1 0,0-1 0,0 1 0,0-1 0,0 1 0,1-2 0,21 0 517,28 6-95,0 2 0,65 15 0,-70-11-216,154 38 410,34 7-582,-173-51 35,-51-5-3,1 1-1,0 1 1,-1 0 0,1 0-1,0 1 1,15 5-1,46 25-9,-70-32-310,1 0 657,-7-2-4170,-25-10-569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17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686 4 11077,'0'0'5608,"0"0"-5593,0 0-1,0 0 1,0 0 0,0 0-1,0 0 1,0 0-1,0 0 1,0 0 0,0 0-1,0-1 1,0 1 0,0 0-1,0 0 1,0 0-1,0 0 1,0 0 0,0 0-1,0 0 1,0 0 0,0-1-1,0 1 1,0 0 0,0 0-1,0 0 1,0 0-1,0 0 1,0 0 0,0 0-1,0 0 1,0 0 0,0-1-1,0 1 1,0 0-1,0 0 1,0 0 0,0 0-1,0 0 1,0 0 0,0 0-1,-1 0 1,1 0 0,0 0-1,0 0 1,0 0-1,0 0 1,0 0 0,0 0-1,0 0 1,0-1 0,0 1-1,-1 0 1,1 0-1,0 0 1,0 0 0,0 0-1,0 0 1,0 0 0,0 0-1,0 1 1,0-1 0,-1 0-1,1 0 1,0 0-1,-9 0-7,1 2 0,-1-1 0,0 1-1,1 0 1,-1 1 0,1 0 0,0 0-1,0 1 1,0 0 0,0 1 0,-11 8-1,-11 10-4,-37 37-1,49-44-2,-53 49-16,2 4 0,-93 120 0,156-181-43,0 0-1,1 1 1,0-1-1,0 1 1,1 0-1,0 1 1,0-1-1,1 1 1,1-1-1,0 1 0,0 0 1,-1 15-1,4-23 15,-1-1 0,0 1-1,1-1 1,0 1-1,-1-1 1,1 1 0,0-1-1,0 0 1,0 1 0,-1-1-1,1 0 1,1 0-1,-1 1 1,0-1 0,0 0-1,0 0 1,1 0-1,-1-1 1,0 1 0,1 0-1,-1 0 1,3 0 0,43 16-410,-26-10 223,47 20-73,99 43-495,-162-67 744,0 0 1,0 0 0,0 0 0,0 0-1,0 1 1,-1 0 0,1 0-1,4 6 1,-6-7 56,-1 1 0,0-1 0,-1 0 0,1 1 0,0 0 0,-1-1 0,0 1 0,0 0 0,0 0 0,0 0 0,-1 0 0,0 0 0,0 5 0,1-2 150,-1-1-1,0 1 1,0 0 0,0-1 0,-1 1-1,0-1 1,-1 1 0,1-1-1,-1 0 1,0 0 0,-1 1 0,1-1-1,-1-1 1,-1 1 0,-6 10 0,-1-3-23,0 0-1,0-1 1,-1 0 0,-1 0 0,0-2 0,0 0 0,-1 0 0,0-1 0,-1-1 0,0 0 0,0-1 0,-1-1 0,0 0 0,0-1 0,0-1 0,-1 0 0,1-1-1,-21 0 1,-79-3-3704,56-3-2698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40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616 0 3922,'0'0'7056,"-28"3"-4583,19 0-2077,-1 0 0,0 1-1,-17 9 1,-22 9 36,42-20-422,0 1 1,0 1 0,0-1-1,0 1 1,0 0 0,1 1-1,-12 9 1,-38 46-16,18-19 34,16-18-39,2 1-1,0 0 1,2 2 0,1 0-1,0 2 1,3-1-1,0 2 1,1 0-1,-8 31 1,-9 24 0,-12 45 9,26-64-19,-39 189 14,51-208 9,5 85-1,1-50 1,1-29 62,3 0 0,2 0 0,21 72 1,-15-65 73,23 80 52,6 25-9,-37-136-89,1 0-1,1-1 0,2 0 0,0 0 1,2-1-1,28 47 0,-30-61-80,1 1-1,1-2 1,-1 1 0,2-2-1,0 1 1,0-2-1,0 0 1,1 0 0,29 11-1,-17-9 18,0-1-1,1-1 1,0-2-1,54 8 1,-3-9 44,97-6 1,-71-2-42,-87 2-25,0-2 0,0 0 1,0-1-1,-1 0 0,1-2 1,15-6-1,94-45 53,-124 55-59,25-13 33,-1-1 0,-1-1 0,0-2 0,-1 0 0,-1-1 0,-1-2 0,-1 0 0,0-1 0,19-29 0,-18 19 64,-2-1 0,-1-1-1,-2-1 1,-1 0 0,-2-1-1,17-63 1,-21 49-9,-2 0 1,-2 0-1,-2-99 1,-4-472 635,-2 607-679,0 0-1,-1 0 0,-1 0 1,0 1-1,0 0 1,-2-1-1,0 2 0,-10-18 1,-6-15 25,7 12-63,-1 1 0,-2 0 0,-1 2 1,-2 0-1,-1 1 0,-1 1 0,-39-37 0,34 42 18,0 2 1,-58-34 0,-70-25 100,65 35-121,-49-13 117,116 52 0,0 1 1,0 2 0,0 0-1,0 1 1,-1 2 0,-34 3-1,-5-2 650,63-1-699,-21 5-1957,-49 37-6564,32-27 1148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4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8 607 5843,'0'0'5874,"0"0"-5842,0 0 0,0 0 0,0 0-1,-1 0 1,1 1 0,0-1-1,0 0 1,0 0 0,-1 0-1,1 0 1,0 0 0,0 0 0,0 0-1,-1 0 1,1 0 0,0 0-1,0 0 1,0 0 0,-1 0 0,1 0-1,0 0 1,0 0 0,0 0-1,-1 0 1,1 0 0,0 0 0,0 0-1,0 0 1,-1-1 0,1 1-1,0 0 1,0 0 0,0 0 0,-1 0-1,1 0 1,0 0 0,0-1-1,0 1 1,0 0 0,0 0 0,0 0-1,-1-1 1,1 1 0,1-8 54,-1-1 1,1 1-1,1 0 1,0 0-1,0 0 1,0 0-1,1 0 1,5-10-1,38-57 32,-28 47-11,6-10-38,1 2 1,1 1-1,2 2 0,51-48 1,-66 69-74,1 1 1,0 1-1,0 0 1,1 1-1,0 1 0,0 0 1,1 1-1,0 1 1,1 0-1,-1 2 1,1-1-1,0 2 0,0 0 1,30 0-1,282-1 615,-328 4-649,0-1 0,0 1 1,-1 0-1,1-1 0,0 1 0,0-1 0,-1 1 0,1-1 0,0 0 1,-1 1-1,1-1 0,-1 0 0,1 1 0,-1-1 0,1 0 0,-1 0 1,1 1-1,-1-1 0,0 0 0,1 0 0,-1 0 0,0 0 0,0 1 1,0-1-1,1 0 0,-1 0 0,0 0 0,0-1 0,1-28-2481,-1 29 2316,0-34-4130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19.6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41 177 10597,'0'0'5594,"-8"3"-5380,-22 12-182,28-10-37,10 0-1,17 2 129,1-2 0,0 0 0,33 1 0,87-2 616,-120-4-663,847-1 1408,-154-57-1373,111-3 247,159 61 854,-942-1-1048,0-1 0,0-3 0,0-2 0,-1-2 0,69-23 0,-76 19-93,-15 4 47,0 1-1,1 0 1,0 3-1,0 0 1,40-3-1,-64 8-55,-1 2-1431,0 0 964,-1 0-1,1-1 1,-1 1-1,1 0 1,-1 0-1,1-1 0,-1 1 1,0 0-1,0-1 1,0 1-1,0-1 1,-2 3-1,-27 26-6933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43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6883,'0'0'4437,"13"1"-3808,58 48 231,-29-28-770,169 84 297,-211-105-382,1 0 1,-1 0-1,1 1 0,-1-1 1,0 0-1,1 0 0,-1 1 0,0-1 1,1 0-1,-1 1 0,0-1 1,0 0-1,1 1 0,-1-1 0,0 1 1,0-1-1,0 0 0,0 1 0,1-1 1,-1 1-1,0-1 0,0 0 1,0 1-1,0-1 0,0 1 0,0-1 1,0 1-1,0-1 0,0 0 1,0 1-1,0-1 0,0 1 0,-1-1 1,1 0-1,0 1 0,0-1 1,0 1-1,0-1 0,-1 0 0,1 1 1,0-1-1,0 0 0,-1 1 1,1-1-1,0 0 0,-1 1 0,1-1 1,0 0-1,-1 0 0,1 1 1,-1-1-1,-20 15 270,-4-1-286,1 1 0,1 2 1,0 0-1,-22 22 0,-30 23-5,72-59 30,0-1-1,0 0 1,-1 0-1,1 0 1,-1-1-1,1 1 1,-1-1 0,1 0-1,-1 0 1,0 0-1,0 0 1,0-1-1,-6 1 1,9-1-5,-1 0 0,1 1 0,0-1 0,0 0 0,0 0 1,0 1-1,-1-1 0,1 1 0,0 0 0,0-1 0,0 1 1,0 0-1,-1 1 0,-14 4 869,15-226-1196,-2 73 238,3 107 121,0 18-2395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44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106 622 3265,'0'0'6433,"4"-20"-6367,5-22 16,30-81-1,-15 60-16,18-69-1,-34 97-90,-1 0 0,-2 0-1,2-62 1,-7 60 141,0 35 1448,-5 8-1448,-1 8-112,2-1 0,-1 0 0,2 1 0,0 0 0,0 0 0,0 19 0,2 92-47,2-67 14,0-33 27,1 0 0,1 0 0,1 0 0,12 37 0,41 97-1,-44-127-12,8 18-47,-11-28-72,-1 0-1,0 1 1,-2 0-1,-1 0 1,0 1-1,1 26 1,-5-23 85,-1-11-194,0 0-1,-1 0 1,-1 1-1,-4 22 1,4-35 162,0 1 0,-1-1-1,1 0 1,-1 0 0,0 0 0,0 0-1,0 0 1,0 0 0,-1-1 0,1 1 0,-1-1-1,0 0 1,0 0 0,-1 0 0,1 0-1,-1 0 1,1-1 0,-1 1 0,0-1-1,-7 3 1,-3 0-192,0-2 0,0 1 0,0-2-1,-1 0 1,1-1 0,-1 0 0,1-1 0,-26-3-1,31 2 279,1-1 0,0 0 0,0 0 0,0-1 0,0 0 0,0 0 0,1 0 0,-1-1 0,1-1 0,0 1 0,0-1 0,1 0 0,-1-1 0,1 1 0,0-1 0,1 0 0,-1-1 0,1 0 0,1 0 0,-1 0 0,1 0-1,0 0 1,1-1 0,-1 0 0,2 0 0,-1 0 0,1 0 0,0 0 0,1 0 0,-1-15 0,2 2 173,-1 14-88,0 0-1,1-1 1,1 1-1,-1 0 0,1 0 1,0 0-1,0 0 0,1-1 1,0 2-1,1-1 0,-1 0 1,5-7-1,67-84 919,-13 19-347,-17 18-283,-8 13-161,-3 0 0,-2-3 0,38-79 0,-58 103-158,20-58 260,-22 136-489,-7-30 237,-1-3 4,0 0 0,1-1-1,1 1 1,1-1 0,0 0 0,2 0 0,12 29 0,-17-44-75,1 1 0,-1-1 1,1 1-1,0-1 0,0 0 1,0 0-1,0 0 0,0 0 1,1 0-1,-1-1 0,0 1 0,1-1 1,0 1-1,-1-1 0,1 0 1,0 0-1,-1 0 0,1 0 1,0 0-1,0-1 0,0 1 1,0-1-1,0 0 0,-1 0 0,1 0 1,0 0-1,0-1 0,4 0 1,-5 1 6,-1-1 0,0 1 0,0-1 0,1 0 1,-1 1-1,0-1 0,0 0 0,0 0 0,0 1 0,0-1 1,0 0-1,0 0 0,0 0 0,0 0 0,0 0 1,-1-1-1,1 1 0,0 0 0,0-2 0,11-28 88,-9 20-53,3-4-8,-1 0 0,0 0 0,-1-1 0,-1 0 0,-1 0 0,2-21 0,-4 44-48,2 0-1,-1 0 1,1-1-1,0 1 1,1 0-1,5 10 1,-2-4 30,-4-7-1,1 0 0,0-1 0,0 1-1,0-1 1,1 0 0,-1 0 0,2 0 0,-1-1 0,9 8 0,-12-10-11,1-1 1,-1 0-1,1-1 1,-1 1-1,1 0 1,0 0-1,-1-1 1,1 1-1,0-1 1,-1 1 0,1-1-1,0 0 1,0 0-1,-1 0 1,1 0-1,0 0 1,0 0-1,0 0 1,-1 0-1,1-1 1,0 1-1,0-1 1,-1 1-1,1-1 1,-1 0-1,1 0 1,0 0-1,-1 1 1,1-2-1,-1 1 1,0 0-1,1 0 1,-1 0-1,0-1 1,0 1-1,0 0 1,0-1-1,2-1 1,12-21 42,0 1 0,13-31 0,-16 29-9,2 1 1,20-29 0,-33 51-42,0 1 0,0 0 1,0 0-1,0-1 1,-1 1-1,2 0 1,-1 0-1,0 0 0,0 0 1,0 0-1,0 0 1,1 1-1,-1-1 1,0 0-1,1 1 0,-1-1 1,0 0-1,1 1 1,-1 0-1,1-1 1,-1 1-1,1 0 0,-1 0 1,1 0-1,-1 0 1,1 0-1,-1 0 1,1 0-1,-1 0 0,3 1 1,-2 1-5,0-1 0,0 1 1,0-1-1,0 1 0,0 0 1,0 0-1,0 0 0,0 0 1,-1 0-1,1 0 0,-1 1 1,1-1-1,-1 1 0,0-1 1,1 4-1,11 30 129,-3-9 60,15 31 0,-22-51-158,1 0-1,0 0 1,0-1 0,1 0 0,0 1 0,0-2 0,0 1-1,1-1 1,9 7 0,-12-10-85,1-1 0,-1 0 1,1 0-1,0 0 0,-1-1 0,1 0 1,0 1-1,0-1 0,0 0 0,-1-1 0,5 0 1,8 1-440,-15 0 461,-1 0 0,1-1-1,0 1 1,0 0 0,-1 0-1,1 0 1,0 0 0,-1-1 0,1 1-1,0 0 1,0 0 0,-1-1-1,1 1 1,-1-1 0,1 1 0,0-1-1,-1 1 1,1-1 0,-1 1-1,1-1 1,-1 1 0,1-1 0,-1 0-1,0 1 1,1-1 0,-1 0-1,0 1 1,1-1 0,-1 0 0,0 0-1,3-26-2123,-3 24 1814,0-22-2757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45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1 144 3986,'0'0'2556,"19"-22"-2303,61-70-21,-77 88-213,0 1-1,1-1 0,-1 1 1,1 0-1,-1 1 1,1-1-1,7-3 0,-10 5-7,0 1-1,1 0 1,-1-1 0,0 1-1,0 0 1,0 0-1,0 0 1,1 0-1,-1 0 1,0 0-1,0 0 1,0 1-1,1-1 1,0 1 0,9 1 97,-6-2-32,-1 1 0,0-1 1,1 1-1,-1 0 1,0 1-1,0-1 0,0 1 1,0 0-1,0 0 0,0 0 1,0 0-1,-1 1 0,1-1 1,-1 1-1,4 4 1,8 8 278,-2 0 1,14 19-1,3 4 166,-30-38-526,3 3-66,-1 1-1,1-1 0,0 0 0,0 0 0,0 0 1,0 0-1,0-1 0,1 1 0,-1-1 1,1 0-1,0 0 0,-1 0 0,1 0 0,0-1 1,0 1-1,0-1 0,1 0 0,6 0 0,-5-2-2267,-4-5-1722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45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6931,'0'0'2924,"10"20"-2769,-9-19-147,11 23 166,0 1 1,-2 0-1,-1 1 0,-1 0 0,6 32 1,1 53 372,-9-50-165,4-1-1,1 0 0,24 67 1,-33-121-669,0 0 1,1 0 0,0 0 0,0 0-1,6 7 1,-8-12 130,0 1-1,1 0 1,-1-1-1,1 0 1,-1 1-1,1-1 1,0 0-1,-1 0 1,1 0-1,0 0 1,0 0-1,0 0 1,0-1-1,0 1 1,0-1-1,0 1 1,0-1-1,0 1 1,2-1-1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45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7988,'0'0'1216,"228"-33"-1232,-155 30-928,-9 3-2322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46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1 464,'0'0'6891,"-5"10"-6472,-1 1-168,1 0-1,-2 0 0,0-1 1,0 0-1,-17 18 0,10-13 221,0 1 0,0 0 0,-15 26-1,24-34-358,0 0 0,1 0 1,1 0-1,-1 1 0,2-1 0,-1 1 0,1 0 0,0 0 0,1 0 0,-1 14 0,2-9-81,-1-7-30,1 0 0,0-1 1,1 1-1,1 10 0,-2-16-2,1 1 0,-1-1-1,1 1 1,-1-1 0,1 0 0,0 1 0,-1-1-1,1 0 1,0 1 0,0-1 0,0 0 0,0 0-1,0 0 1,0 0 0,0 0 0,1 0 0,-1 0-1,0 0 1,0 0 0,1-1 0,-1 1-1,1 0 1,-1-1 0,0 1 0,3-1 0,14 3-18,0-2 0,1 0 0,33-3 0,-28 0-15,-4 1 20,0-2 0,23-6-1,-24 4-47,-1 2-1,1 0 0,22-1 1,-38 5-111,-1-1-1,1 0 1,-1 0 0,1 0-1,0 0 1,-1-1 0,1 1-1,-1-1 1,1 0 0,-1 1 0,1-1-1,-1 0 1,0 0 0,1-1-1,-1 1 1,0 0 0,0-1 0,0 1-1,0-1 1,0 0 0,3-3-1,8-13-3078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4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6371,'0'0'3740,"6"36"-2902,22 118-80,-21-100-65,-2 0 0,-3 83 1,-2-74-269,4-67-847,11-32-141,-13 29 507,0-1 0,1 1-1,0 0 1,1-1-1,-1 1 1,1 1 0,1-1-1,-1 1 1,1-1-1,0 1 1,1 1 0,0-1-1,8-6 1,-5 8-2,-1 0 0,1 0 0,-1 2 0,1-1 0,0 1 0,0 0 0,1 0 0,-1 1 0,0 1 1,0 0-1,13 1 0,-18-1 24,0 0 20,0 0 0,0 1 0,0 0 0,0-1-1,-1 1 1,1 1 0,0-1 0,0 1-1,-1-1 1,1 1 0,-1 0 0,1 0 0,4 5-1,-2-2 1,0 1 0,0 0-1,0 0 1,-1 1-1,0 0 1,5 10-1,-4-6 64,0 0 1,-1 1-1,0 0 0,-1 0 0,-1 0 0,0 0 0,0 1 0,1 24 0,-4-34 78,0 0-1,0 0 1,0 0 0,0 0 0,-1 0-1,1 0 1,-1 0 0,0 0 0,0 0 0,-2 6-1,2-8-63,-1 1 0,0-1 0,1 0 0,-1 1 0,0-1 0,0 0-1,1 0 1,-1 0 0,0 0 0,0 0 0,0-1 0,0 1 0,-1-1 0,1 1 0,0-1-1,0 0 1,-2 1 0,-17 2 56,0-1-1,0-1 0,0-1 0,0-1 1,-1-1-1,-36-7 0,48 7-326,1-1 1,0 0-1,-1 0 0,1-1 1,1 0-1,-1-1 0,1 1 1,0-2-1,0 1 0,0-1 0,0 0 1,1-1-1,1 0 0,-1 0 1,1-1-1,0 1 0,-5-10 1,2-4-2152,8 12-1675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47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223 366 5282,'0'0'4362,"-11"0"-4244,0 0-50,2-1 2,0 1-1,0 0 0,0 0 0,0 1 0,0 0 1,0 0-1,0 1 0,0 1 0,1-1 0,-13 6 1,13-2 30,0 0 1,0 0 0,0 1-1,1 0 1,0 0 0,-7 9-1,11-12-62,0 1 0,0 0 0,0 0 0,0-1 0,1 2 0,-1-1 0,2 0 0,-1 0 0,0 1 0,1-1 0,0 1-1,0 9 1,0-2-21,1-12-20,-1 1 1,1 0-1,0 0 1,0-1-1,-1 1 0,1 0 1,1 0-1,-1-1 1,0 1-1,0 0 0,1 0 1,-1-1-1,1 1 1,-1 0-1,1-1 0,-1 1 1,1 0-1,0-1 1,0 1-1,0-1 0,0 1 1,0-1-1,0 0 1,1 1-1,-1-1 0,0 0 1,1 0-1,-1 0 1,1 0-1,-1 0 0,3 1 1,12 2-135,0-1-1,0 0 1,0 0 0,1-2 0,-1 0 0,1-1 0,20-3-1,13 1-792,-35 2 794,0 0 1,-1 1-1,1 0 0,0 1 1,-1 1-1,16 5 0,-18-4 138,0 0 0,1 0 0,-1-2 0,1 1 0,-1-1 0,1-1 0,0-1 0,0 0 0,-1 0 0,1-1 0,0-1 0,-1 0 0,1-1 0,-1 0-1,1-1 1,-1 0 0,-1-1 0,1 0 0,-1-1 0,1 0 0,17-14 0,-12 6-125,0-2-1,-1 0 1,-1 0 0,0-2-1,-1 1 1,-1-2 0,-1 0-1,0-1 1,-2 0 0,0 0 0,-1-1-1,-1 0 1,-1-1 0,-1 0-1,-1 0 1,-1 0 0,2-40-1,-5 49-69,-1 0 0,0 1-1,-1-1 1,0 1 0,-4-19-1,3 26 171,1 1 0,-1 0 1,0 1-1,0-1 0,-1 0 0,1 0 0,-1 1 1,1 0-1,-1-1 0,0 1 0,0 0 0,-1 0 0,1 1 1,-1-1-1,1 1 0,-1-1 0,0 1 0,0 0 0,-4-1 1,0 0 157,1 0 0,-1 1 0,1 0 0,-1 0 0,0 1 0,0 0 0,-12 0 0,17 1-41,0 0 0,-1 0 0,1 1 0,0-1 0,-1 1-1,1 0 1,0 0 0,0 0 0,0 0 0,0 0 0,0 1 0,0-1 0,0 1-1,0 0 1,0 0 0,1 0 0,-1 0 0,1 1 0,-1-1 0,-2 5 0,-2 6 38,0 0 1,1 0 0,0 1 0,1 0 0,1 0-1,1 1 1,0-1 0,-2 17 0,-2 122 563,7-126-820,-1-3 201,1 0 1,1 0 0,2-1-1,7 36 1,-9-53-231,1 0-1,0 0 1,1 0-1,0 0 1,-1 0 0,2-1-1,-1 1 1,1-1 0,0 0-1,0 0 1,0 0-1,0-1 1,1 1 0,0-1-1,0 0 1,0-1-1,1 1 1,-1-1 0,1 0-1,0 0 1,10 3-1,28 4-3861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47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29 1024,'0'0'5776,"-19"38"-4671,-56 120-235,70-146-723,1 0 0,0 0 0,-3 15 1,7 6 339,2-12-235,-2-20-237,0 1-1,1-1 1,-1 0-1,1 0 1,-1 1-1,1-1 1,0 0-1,-1 0 1,1 0-1,0 0 1,0 0-1,0 0 1,0 0-1,0 0 1,0 0-1,0 0 1,0 0-1,0-1 1,0 1-1,0 0 1,1-1-1,-1 1 1,0-1-1,0 0 1,1 1-1,-1-1 1,0 0-1,1 1 1,-1-1-1,0 0 1,1 0-1,-1 0 1,2-1-1,7 2-12,-1-1 1,1-1-1,15-2 0,-20 2-25,0-1 0,-1 0 0,1 0 1,0 0-1,-1-1 0,1 0 0,-1 1 0,1-1 0,-1-1 1,0 1-1,-1-1 0,1 1 0,-1-1 0,1 0 0,-1-1 1,3-5-1,7-11-272,-2 0 0,11-28 1,-18 39 117,4-10-699,0 0-1,-2-1 1,-1 0 0,0-1-1,-2 1 1,0-1-1,-1-36 2498,-2 62-1053,0 14-163,0 5 230,0 0 1,7 35 0,-6-52-571,0 1 0,0-2 0,1 1 0,0 0-1,0 0 1,1 0 0,0-1 0,0 1 0,0-1 0,0 0 0,1 0 0,0 0 0,0-1 0,0 1 0,6 3 0,-9-7-69,0 1 0,1-1 0,-1 0-1,1 0 1,0 0 0,-1-1 0,1 1 0,0 0-1,0-1 1,-1 1 0,1-1 0,0 1 0,0-1-1,0 0 1,0 0 0,-1 0 0,1 0 0,0 0-1,0 0 1,0 0 0,0-1 0,0 1 0,-1-1-1,1 1 1,0-1 0,0 0 0,-1 1 0,1-1-1,-1 0 1,1 0 0,0 0 0,-1-1 0,0 1-1,1 0 1,-1 0 0,0-1 0,2-1 0,4-7-76,0 1 1,-1-2 0,0 1-1,7-20 1,-4 12-82,-9 18 160,7-15-173,0 1 0,1 0 0,13-17 0,-20 29 177,7-9-34,-8 11 40,0-1 0,0 1 0,0 0 0,0 0 0,1 0 0,-1 0 0,0 0 0,0 0 0,0 0 0,1-1 0,-1 1 0,0 0 0,0 0 0,0 0 0,1 0 0,-1 0 0,0 0 0,0 0 0,1 0 0,-1 0 0,0 0 0,0 0 0,1 0 0,-1 0 0,0 0 0,0 0 0,0 0 0,1 1 0,-1-1 0,0 0 0,0 0 0,0 0 0,1 0 0,-1 0 0,0 0 1,0 1-1,0-1 0,0 0 0,1 0 0,-1 0 0,0 0 0,0 1 0,0-1 0,0 0 0,0 0 0,0 1 0,0-1 0,0 0 0,1 0 0,-1 0 0,0 1 0,0-1 0,0 0 0,0 0 0,0 1 0,0-1 0,14 46 738,-9-27-467,1-1 1,1 0 0,0 0-1,13 21 1,-19-37-313,0-1 0,0 1 0,1-1 0,-1 1 0,0-1 0,1 0 0,-1 0 0,1 0 0,-1 0 0,1 0 0,-1 0 0,1 0 0,0 0 0,0-1 0,-1 1 0,1-1 0,0 1 0,0-1 0,-1 0 0,1 0 0,0 1 0,0-1 0,0 0 0,0-1 0,0 1 0,-1 0 0,1-1 0,0 1 0,0 0 0,-1-1 0,1 0 0,0 0 0,0 1 0,-1-1-1,1 0 1,-1 0 0,1 0 0,-1-1 0,2 0 0,5-5-407,1 1 0,-2-2 0,1 1-1,-1-1 1,8-11 0,-12 16 247,-1 0 0,0 1 1,1-1-1,0 1 1,-1-1-1,1 1 0,0 0 1,0 0-1,1 0 1,5-3-1,3 2-1854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48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 3265,'0'0'7140,"-128"148"-6948,128-108-112,0-1-32,0-6-48,28-8 0,8-7-96,0-11-544,8-7-833,-4 0-528,-4 0-864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0.2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1 422 15655,'0'0'4125,"0"-9"-4157,2-5 25,0 0 1,1 1 0,1 0-1,0-1 1,9-19 0,38-72-66,-22 48-61,-9 12-16,-10 23 58,1-1 0,24-37 0,-35 60 91,0 1 0,-1-1 0,1 0 0,0 0 0,0 0-1,0 0 1,0 0 0,0 1 0,0-1 0,0 0 0,0 0 0,0 0-1,0 0 1,0 1 0,0-1 0,0 0 0,0 0 0,0 0-1,0 0 1,0 1 0,0-1 0,1 0 0,-1 0 0,0 0 0,0 0-1,0 0 1,0 1 0,0-1 0,0 0 0,0 0 0,0 0-1,1 0 1,-1 0 0,0 0 0,0 0 0,0 0 0,0 1 0,0-1-1,1 0 1,-1 0 0,0 0 0,0 0 0,0 0 0,0 0-1,0 0 1,1 0 0,-1 0 0,0 0 0,0 0 0,0 0 0,0 0-1,1 0 1,-1 0 0,0 0 0,0 0 0,0 0 0,0 0-1,1 0 1,-1 0 0,0-1 0,0 1 0,0 0 0,0 0 0,0 0-1,0 0 1,1 0 0,-1 0 0,0-1 0,6 50 187,-3 0 1,-4 82 0,-1-41 124,2 133 603,0 67 515,0-97-3239,12-192-6861,1-1-1079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48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55 1024,'0'0'4704,"5"-4"-2519,-5 4-2173,-1 0 1,1 0-1,0 0 0,0 0 0,0 0 0,0 0 1,0 0-1,0 0 0,0 0 0,0 0 0,0 0 0,-1 0 1,1 0-1,0 0 0,0 0 0,0 0 0,0 0 1,0 0-1,0 0 0,0 0 0,0 0 0,0 0 1,-1 0-1,1 0 0,0 0 0,0 0 0,0 0 0,0 0 1,0 0-1,0 0 0,0 0 0,0 0 0,0-1 1,0 1-1,0 0 0,0 0 0,0 0 0,0 0 0,0 0 1,0 0-1,-1 0 0,1 0 0,0 0 0,0-1 1,0 1-1,0 0 0,0 0 0,0 0 0,0 0 1,0 0-1,0 0 0,1 0 0,-1 0 0,0 0 0,0-1 1,0 1-1,0 0 0,0 0 0,0 0 0,0 0 1,0 0-1,0 0 0,0 0 0,0 0 0,-2 0 14,1 0 0,-1 0 0,0 0 0,1 1 0,-1-1 0,0 1 0,1-1 0,-1 1 0,0 0 0,1 0 0,-1-1 0,1 1 0,-1 0 0,1 0 0,0 1 0,-1-1 0,1 0 0,-2 2 0,0 1 15,1 0 1,-1 1-1,0-1 0,1 0 1,0 1-1,-2 7 0,0 2 264,0 0-1,1 1 1,-1 25-1,3-33-202,1-4-17,-1 1 0,1 0 0,0 0 0,0 0 0,1-1 0,-1 1 0,2 4 0,-2-7-69,1 0-1,-1 0 0,1 0 0,0 0 1,-1 0-1,1 0 0,0-1 0,0 1 1,-1 0-1,1-1 0,0 1 0,0 0 1,0-1-1,0 1 0,0-1 0,0 1 1,0-1-1,0 0 0,0 1 0,0-1 1,0 0-1,0 0 0,0 0 1,0 0-1,0 0 0,0 0 0,1 0 1,0 0-1,2 0 7,0 1 0,0-1-1,0 0 1,0 0 0,0-1 0,0 1 0,0-1 0,0 0 0,-1 0 0,1 0-1,0-1 1,0 1 0,-1-1 0,1 0 0,-1 0 0,1 0 0,-1 0 0,0-1-1,0 1 1,0-1 0,0 0 0,0 0 0,-1 0 0,4-5 0,2-4-70,0 0 0,-1-1 0,0 0 0,-1-1 0,7-22 0,-10 25-576,0 1 0,-1-1 0,-1 0 1,1-18-1,-2 5-2716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48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0 11253,'0'0'5427,"-20"184"-5235,-8-126-192,-17 0-673,-11-11-3056,-16-18-4611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50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393 415 2577,'0'0'7609,"-2"-2"-7420,-2-1-125,0 0-1,0 0 0,0 1 1,0-1-1,0 1 0,-1 0 0,1 1 1,-1-1-1,0 1 0,1 0 1,-9-2-1,-58 1 1114,44 3-1078,22-1-97,0 1 0,0 0 1,1 0-1,-1 0 0,0 0 0,1 1 1,-1 0-1,1 0 0,0 0 0,-1 0 0,1 1 1,0-1-1,1 1 0,-1 0 0,-6 7 1,-4 5-4,1 0-1,-16 25 1,21-28 1,-7 10-24,1 0 0,1 1-1,-12 29 1,20-38-23,0 0-1,1 0 1,0 1-1,1 0 1,1 0-1,-1 28 1,12-44-930,0-3 940,-1-1-1,0 0 1,0 0 0,0 0-1,-1-1 1,0 0-1,0 0 1,-1-1 0,11-13-1,53-81 41,-50 71-45,10-17-31,-1-2 0,-3 0 1,20-54-1,-36 77-227,-2 0 1,0 0-1,-2-1 0,-1 1 0,-1-1 1,-1-1-1,-1 1 0,-3-34 0,1 60 306,-1-1 0,1 0-1,-1 1 1,0-1 0,0 1-1,0-1 1,0 1 0,0-1-1,0 1 1,0 0 0,0-1-1,-1 1 1,1 0 0,0 0-1,-1 0 1,1 0 0,-1 0-1,1 0 1,-1 1 0,0-1-1,1 0 1,-1 1 0,0-1-1,1 1 1,-1 0-1,0-1 1,0 1 0,1 0-1,-1 0 1,-3 0 0,-8 0 246,0 0 0,-24 3 0,34-1-237,-1-1 0,0 0 0,1 1 0,-1 0 0,1-1 0,0 1 0,-1 1 0,1-1 0,0 0 0,0 1 0,1-1 0,-1 1 0,0 0 0,1 0 0,0 0 0,0 1 0,0-1 0,0 0 0,0 1 0,0-1 0,1 1 0,-2 4 0,-2 7 39,1-1 1,0 1 0,1 0 0,-1 21 0,2-12 92,0 0 0,2 0 0,1 0 0,7 44 0,-6-59-108,1 0-1,0 0 1,0 0 0,1 0 0,0 0 0,0-1 0,1 0 0,0 0 0,1 0 0,-1-1 0,2 1 0,-1-2 0,1 1 0,0 0 0,8 5-1,-5-6-28,-1-1 0,1 0 0,0 0 0,0-1 0,0 0 0,0 0 0,1-2 0,-1 1 0,20 1 0,5-1 30,57-4-1,-85 1-52,-1-1-1,1 0 0,-1 0 0,0 0 1,1-1-1,-1 0 0,0-1 1,0 1-1,0-1 0,0 0 1,-1 0-1,1-1 0,-1 0 1,0 0-1,0 0 0,0-1 1,7-8-1,-7 6-68,0 0 0,-1 0 1,0 0-1,0 0 0,0-1 1,-1 1-1,0-1 0,-1 0 1,0 0-1,0 0 0,0 0 1,-1 0-1,0-13 0,-1 13 62,0 4-19,0 0 0,0 0 1,0 0-1,0 0 0,-1 1 1,0-1-1,1 0 0,-3-4 1,2 7 75,0-1 0,0 1 0,0 0 0,0 0 0,0 0-1,0 0 1,0 0 0,0 0 0,0 0 0,-1 1 0,1-1 0,0 0 0,-1 1 0,1-1 0,-1 1 0,1-1 0,0 1 0,-1 0 0,1-1 0,-1 1-1,1 0 1,-1 0 0,1 0 0,-4 1 0,5-1 1,-1 0 0,1 0 0,0 0-1,-1 0 1,1 0 0,-1 0 0,1 0 0,-1 0-1,1 0 1,-1 0 0,1 0 0,0 1 0,-1-1-1,1 0 1,-1 0 0,1 1 0,0-1 0,-1 0-1,1 0 1,0 1 0,-1-1 0,1 0 0,0 1-1,0-1 1,-1 0 0,1 1 0,0-1 0,0 1-1,-1-1 1,1 0 0,0 1 0,0-1 0,0 1 0,0-1-1,0 1 1,3 20 175,17 18-338,-12-27 133,2 0-1,-1 0 1,1-1 0,1 0 0,0-1-1,1 0 1,0-1 0,0 0 0,1-1-1,0-1 1,0 0 0,25 9 0,-12-8-437,0 0 1,1-2 0,-1-1-1,1-1 1,0-2 0,33 0 0,10-2-3241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50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 6499,'0'0'3260,"-20"8"-3185,-65 31 0,76-35 14,1 1 0,0 1 0,0-1 1,0 1-1,1 1 0,0-1 1,0 1-1,0 1 0,1-1 0,0 1 1,1 0-1,-1 0 0,2 1 1,-6 12-1,6-11-35,1 0 0,0 1 0,1-1 0,0 1 0,0 20 0,1-27-61,1 0 0,0 0 1,0 0-1,1 0 0,-1 0 1,1 0-1,0 0 0,0 0 1,0-1-1,0 1 1,1 0-1,0-1 0,0 1 1,0-1-1,0 1 0,0-1 1,1 0-1,4 5 0,3-1-12,1 0-1,0-1 1,1 0-1,-1-1 1,1 0-1,0-1 1,1 0-1,-1-1 1,1 0-1,16 1 1,18 0-30,67-3 1,-97-2 18,-4 1-85,1-1 0,0-1 0,0-1 1,-1 1-1,1-2 0,-1 0 0,0-1 0,0 0 1,-1-1-1,0 0 0,0-1 0,0 0 1,0-1-1,10-10 0,-13 10-71,-1 0 0,0-1 0,0 0 0,-1-1 0,0 0 0,0 0-1,-1 0 1,-1-1 0,0 0 0,0 0 0,-1 0 0,0-1 0,-1 1 0,-1-1 0,1 0 0,-1-17 0,-1 23 87,0 0 0,-1 0 0,0 0 0,-1 0 1,1 0-1,-1 0 0,-2-8 0,2 12 114,0 1 0,0-1 1,0 0-1,-1 1 0,1-1 0,0 1 1,0 0-1,-1-1 0,1 1 0,-1 0 0,1 0 1,-1 0-1,0 0 0,1 0 0,-1 0 1,0 0-1,0 1 0,1-1 0,-1 1 1,0-1-1,0 1 0,0 0 0,0 0 1,0-1-1,-3 2 0,-2-2 185,-1 0 101,0 1 0,0-1 0,0 1 0,0 1 0,0 0 0,-14 3 0,20-3-251,0 0-1,0 0 1,0 0-1,0 0 1,0 1-1,0-1 1,0 1 0,0-1-1,0 1 1,1 0-1,-1 0 1,1 0-1,-1 0 1,1 0 0,0 0-1,0 0 1,0 0-1,0 0 1,0 0-1,0 1 1,1-1 0,-1 0-1,1 1 1,0-1-1,-1 1 1,1-1-1,0 3 1,-1 7 156,1 0 1,0 0-1,2 19 0,-1-27-164,0 0-1,0 0 1,0 0-1,0 0 1,1 0 0,0-1-1,0 1 1,0 0-1,0-1 1,0 0-1,0 1 1,1-1 0,0 0-1,4 4 1,0-2-18,0-1 0,0 1 0,0-1 0,0 0 1,1-1-1,-1 0 0,1 0 0,0 0 0,0-1 0,14 2 1,-7-3-39,0 0 0,0 0 1,0-1-1,-1-1 0,19-4 1,-29 5-111,0-1 0,1-1 0,-1 1 1,0 0-1,0-1 0,0 0 0,0 0 1,0 0-1,-1-1 0,1 1 0,-1-1 1,1 0-1,-1 0 0,0 0 0,0 0 1,0-1-1,3-4 0,10-31-3197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51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0 188 7379,'0'0'3618,"185"-187"-8660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51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1 616 7059,'0'0'1094,"38"-32"-550,123-107-232,-146 126-292,0-1 0,-1-1 0,0 0-1,-2-1 1,0-1 0,16-28-1,-13 20 6,6-11-30,22-48 1,-37 70-57,-1 0 1,-1 0-1,0 0 1,-1-1-1,0 1 1,-1-1-1,0-18 1,-2 32 59,0 0 1,-1-1 0,1 1-1,0 0 1,-1 0 0,1-1-1,-1 1 1,1 0-1,-1 0 1,1 0 0,-1 0-1,0 0 1,0 0 0,0 0-1,1 0 1,-1 0 0,0 0-1,0 0 1,0 0 0,0 0-1,0 1 1,-1-1 0,1 1-1,0-1 1,0 1 0,0-1-1,-1 1 1,1-1-1,0 1 1,0 0 0,-3 0-1,-49-3 191,39 4-123,-7-2 63,15 0-109,0 1 0,0 0 0,0 0 0,0 0 0,0 0-1,0 1 1,0 0 0,0 0 0,1 1 0,-1 0 0,0 0 0,1 0 0,-1 0 0,1 1-1,-7 4 1,4 1 11,1-1 0,0 1 0,0 0 0,1 1 0,0 0 0,1 0-1,-1 0 1,2 0 0,-1 1 0,2 0 0,-1 0 0,1 0 0,-2 15 0,1 2 111,0 0 0,3 1 1,0-1-1,3 31 0,-1-49-131,0-1 0,1 1 0,0-1 0,0 1 0,1-1-1,0 0 1,0 0 0,1 0 0,0-1 0,0 1 0,1-1-1,0 0 1,1 0 0,-1-1 0,1 1 0,0-1 0,1-1-1,-1 1 1,1-1 0,0 0 0,1 0 0,-1-1 0,1 0-1,0-1 1,0 1 0,0-2 0,0 1 0,0-1 0,15 2-1,-12-3-15,1 0 0,-1-1 0,0 0-1,1-1 1,-1-1 0,12-2 0,-17 2-29,0 0 1,0-1-1,0 1 1,0-1 0,-1-1-1,1 1 1,-1-1-1,0 0 1,0 0-1,0 0 1,7-10-1,19-27-321,-26 31 278,2 1-1,-1 0 0,1 0 1,1 1-1,9-8 1,-15 14 67,0 1 0,0-1 1,0 1-1,1 0 0,-1 0 1,0 0-1,1 0 0,-1 1 1,1-1-1,0 1 0,-1-1 1,1 1-1,-1 0 0,1 0 1,-1 0-1,1 0 0,0 0 0,-1 1 1,1-1-1,3 2 0,-2-1 11,0 1 1,-1 0-1,1-1 0,0 1 0,-1 1 0,1-1 0,-1 0 0,0 1 0,1 0 0,-1 0 0,3 3 0,2 5 87,0 0 0,-1 1 0,-1 0 0,1 0-1,-2 0 1,0 1 0,0-1 0,3 17 0,-3-4 803,-1 0 1,-2 1 0,1 36-1,-4-61-862,0 0 0,1-1 0,-1 1 0,0 0 0,1 0 0,-1-1 0,0 1 0,0 0 0,1-1 0,-1 1 0,0-1 0,0 1 0,0-1 0,0 1 0,0-1 0,0 1-1,0-1 1,0 0 0,0 0 0,0 0 0,0 0 0,0 1 0,0-1 0,0-1 0,0 1 0,0 0 0,0 0 0,-2 0 0,-2 0-45,-50 0-2818,30 0-334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52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1 6227,'0'0'3975,"-3"0"-3487,-30-1-249,-59 4 173,83-2-259,-1 0-1,0 1 0,1 1 1,0 0-1,-1 0 1,1 1-1,-12 6 0,18-8-106,-1 0 0,1 1 0,0-1 0,0 1 0,1-1 0,-1 1-1,1 0 1,-1 0 0,1 0 0,0 1 0,0-1 0,0 0 0,0 1 0,1-1-1,0 1 1,-1 0 0,0 7 0,0 3-72,0 0 0,1 0 1,2 22-1,-1-12-14,0-21 38,0-1 0,1 0 0,-1 0 0,0 0 0,1 1 0,-1-1 0,1 0 0,0 0 0,0 0 0,0 0 0,0 0 0,0 0 0,0 0 0,0 0 0,1 0 0,-1 0 0,1-1 0,-1 1 0,1-1 0,0 1 0,-1-1 0,1 0 0,0 1 0,0-1 0,0 0 0,0 0 0,0 0 0,0 0 0,0-1 0,4 2 0,6 0-214,0 0-1,0-1 0,0 0 0,19-1 0,-20 0-221,-8 0 333,-1 0 0,0 0 1,1 0-1,-1-1 0,0 1 0,1-1 1,-1 0-1,0 1 0,0-1 1,0 0-1,1 0 0,-1-1 1,0 1-1,-1 0 0,3-2 1,23-29-2503,-24 27 2108,14-21-3354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52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0 1 2545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53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2545,'94'-7'1956,"-75"3"4418,-24 6-3145,-1 2-4458,-7 13 1260,0-1 1,0 2-1,-11 23 0,19-31-35,0-1 0,1 1 1,0 0-1,1 0 0,0 1 0,1-1 0,0 0 1,-1 22-1,2-7 4,1-16-8,-1 1 1,1-1-1,1 1 1,0-1-1,3 16 0,-3-22 10,0-1-1,0 0 0,0 1 0,0-1 1,0 0-1,1 0 0,-1 0 1,1 0-1,0 0 0,-1 0 1,1 0-1,0 0 0,0-1 0,0 1 1,0-1-1,0 1 0,0-1 1,1 0-1,-1 0 0,0 0 0,1 0 1,-1 0-1,1-1 0,-1 1 1,1-1-1,2 1 0,5 0 5,1 0 1,-1 0-1,0-1 0,1 0 0,-1-1 1,17-3-1,-22 2-2,0 1 0,0-1 0,0 0 0,0 0 0,0-1 0,0 1-1,0-1 1,-1 0 0,1 0 0,-1-1 0,0 1 0,0-1 0,5-7 0,1-1-33,0-1-1,-1 0 1,0-1 0,-2 0-1,1-1 1,-2 1 0,0-1-1,0-1 1,-2 1 0,0-1-1,0 0 1,-2 0-1,2-31 1,-4 38-74,0 7 127,0 1-1,1-1 0,-1 0 0,0 1 1,-1-1-1,1 1 0,0-1 1,0 1-1,-1-1 0,1 1 0,0-1 1,-1 1-1,0-2 0,-1 2 45,1 1 0,0-1-1,0 0 1,-1 1 0,1-1-1,-1 1 1,1-1 0,-1 1 0,1 0-1,0-1 1,-1 1 0,1 0-1,-1 0 1,1 0 0,-1 0-1,-1 1 1,2-1-69,0 0-1,0 0 1,0 0-1,0 0 1,0 1-1,0-1 1,0 0 0,0 1-1,0-1 1,0 1-1,0-1 1,0 1-1,0-1 1,0 1 0,1-1-1,-1 1 1,0 0-1,0 0 1,1-1-1,-1 1 1,0 2 0,-10 26-12,9-13-8,0-1 0,2 21 0,0-32 8,0-1 12,0-1 0,0 0 0,1 1 0,-1-1 0,1 0 0,0 1 0,-1-1 0,1 0-1,0 0 1,1 1 0,-1-1 0,0 0 0,0 0 0,1 0 0,-1-1 0,1 1 0,0 0 0,0 0 0,-1-1 0,1 1 0,0-1 0,0 0 0,0 1 0,1-1 0,-1 0-1,0 0 1,0-1 0,1 1 0,-1 0 0,5 0 0,-3 0-2,0 0 0,0-1 0,0 0 0,0 1 0,1-2 0,-1 1 0,0 0 0,0-1 0,0 0 0,1 0-1,-1 0 1,0 0 0,0 0 0,-1-1 0,1 0 0,0 0 0,5-4 0,10-11-26,-1-1-1,16-20 1,23-24-16,-55 61 38,0-1 1,-1 1-1,1-1 1,0 1-1,0 0 0,1 0 1,-1 0-1,0 0 1,0 0-1,0 0 1,1 1-1,-1-1 1,0 1-1,1 0 1,-1-1-1,0 1 1,1 0-1,-1 0 1,0 1-1,1-1 1,-1 0-1,0 1 1,1 0-1,3 1 1,-2 0-9,0 0 1,0 0 0,0 0 0,-1 1 0,1-1-1,-1 1 1,0 0 0,1 0 0,-1 0 0,-1 1-1,6 6 1,6 16-17,14 32 1,3 7 80,-25-63-31,-3-4-27,1-3-59,-1 0 1,1-1-1,-1 1 0,0-1 0,0 0 0,0 0 1,1-7-1,7-12-119,-3 11 91,-5 6 6,0 2 1,1-1 0,0 0-1,1 1 1,7-9 0,-10 13 43,0 0 1,0 0 0,0 1 0,0-1-1,1 1 1,-1 0 0,1 0 0,-1 0-1,1 0 1,-1 0 0,1 0 0,0 0-1,-1 1 1,1 0 0,0-1 0,-1 1-1,1 0 1,0 0 0,5 1 0,-6 0 32,0 0-1,1 1 1,-1-1 0,0 0 0,0 1 0,0-1 0,-1 1 0,1 0 0,0-1-1,0 1 1,-1 0 0,1 0 0,-1 0 0,0 0 0,1 1 0,-1-1-1,0 0 1,0 0 0,-1 1 0,2 2 0,15 56 283,-17-59-237,4 18 195,-3-12-138,0-1 1,1 1 0,0 0 0,0 0 0,1-1 0,0 1 0,7 11 0,-10-18-115,1-1 0,0 1 0,0 0 1,-1-1-1,1 1 0,0-1 0,0 1 1,0-1-1,-1 0 0,1 1 0,0-1 1,0 0-1,0 1 0,0-1 0,0 0 1,0 0-1,0 0 0,0 0 0,0 0 1,0 0-1,0 0 0,-1 0 0,1 0 1,0-1-1,0 1 0,0 0 0,2-1 1,-1 0-84,0 0 1,1-1 0,-1 1 0,0 0 0,0-1 0,0 0-1,0 1 1,0-1 0,2-2 0,17-26-339,-15 20 214,1 1 0,-1 0 0,11-10 0,-15 17 186,0 0 0,1 0 0,-1 0 0,1 0 1,-1 1-1,1-1 0,0 1 0,0-1 0,0 1 0,0 0 0,0 0 0,0 0 0,0 1 0,0-1 0,0 1 0,4-1 0,-4 1 57,0 0-1,0 0 1,0 0-1,0 1 0,0-1 1,0 1-1,0-1 0,0 1 1,-1 0-1,1 0 0,0 0 1,0 1-1,2 1 0,0 1 110,-1 0 0,-1 0 0,1 1 0,0-1 1,-1 1-1,3 5 0,0 0 46,0-1 0,1 0 0,0 0 0,13 11 0,-19-19-366,3 3 473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53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1 3794,'-1'0'9791,"-12"16"-9836,0-2 58,1 0 1,1 1 0,1 0-1,0 1 1,1 0 0,0 1-1,2 0 1,-7 19 0,7-11-29,0 0 0,2 0 1,1 1-1,2-1 0,-1 35 0,4-59 4,-1 0 0,0 0 0,0 0-1,1 0 1,-1 0 0,0-1 0,1 1 0,-1 0 0,1 0-1,0 0 1,-1-1 0,1 1 0,-1 0 0,1-1-1,0 1 1,-1 0 0,1-1 0,0 1 0,0-1 0,0 1-1,0-1 1,-1 1 0,1-1 0,0 0 0,0 0-1,0 1 1,0-1 0,0 0 0,0 0 0,0 0-1,0 0 1,0 0 0,0 0 0,1 0 0,40-3-866,-37 3 681,2-2-65,1 1 0,-1-1 1,0 0-1,0-1 0,-1 0 1,1 0-1,-1 0 0,1-1 1,-1 0-1,0 0 1,0-1-1,9-9 0,30-28-3594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0.8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1386 12662,'0'0'856,"22"-28"585,-6 8-1215,25-30 77,-3-3-1,35-62 1,84-189-960,-123 229 247,-3-2 0,23-91 1,-43 112 462,-1 0 1,-3-1 0,-3 1 0,-4-87 0,0 134-48,-1 0-1,0 1 1,-1-1-1,1 0 1,-2 1 0,1-1-1,-1 1 1,-5-11-1,6 16 58,1 1-1,-1-1 1,1 1-1,-1-1 1,0 1 0,0 0-1,0 0 1,0 0-1,0 0 1,0 0-1,-1 0 1,1 0-1,0 1 1,-1-1-1,0 1 1,1 0-1,-1 0 1,0 0-1,0 0 1,1 0-1,-1 1 1,0-1-1,0 1 1,0 0 0,0 0-1,0 0 1,0 0-1,0 0 1,-3 1-1,3 0-19,0 0 1,0 1-1,0-1 0,0 1 0,0-1 0,0 1 0,1 0 1,-1 0-1,1 0 0,-1 1 0,1-1 0,0 0 1,0 1-1,0 0 0,0-1 0,0 1 0,-1 5 0,-5 7 96,1 1 0,-5 18 0,9-27-44,-12 42 464,2 0 0,3 1 0,-8 86 0,11 155 1311,8-276-1798,0-1 0,1 1 1,1 0-1,0-1 0,1 0 0,0 1 1,11 22-1,-12-31-70,-1-1-1,1 0 1,0 0-1,0 0 1,1 0 0,0 0-1,0-1 1,0 1-1,0-1 1,0 0 0,1-1-1,0 1 1,0-1-1,0 0 1,0 0 0,0 0-1,1-1 1,-1 1-1,1-1 1,0-1 0,11 3-1,-10-3-96,1 0 1,-1-1-1,1 1 0,-1-1 0,1-1 1,0 0-1,-1 0 0,0 0 0,1-1 0,-1 0 1,0 0-1,0-1 0,0 0 0,0 0 1,0-1-1,-1 0 0,1 0 0,7-7 0,41-48-827,-41 42 407,1 1 1,0 0 0,23-17-1,-37 33 489,0-1 0,0 0-1,0 0 1,0 1 0,0-1-1,0 0 1,0 1 0,0-1-1,0 1 1,0 0 0,0-1-1,0 1 1,1 0 0,-1 0-1,0-1 1,0 1 0,0 0-1,0 0 1,1 0 0,-1 0-1,0 1 1,0-1 0,0 0-1,0 0 1,0 1 0,0-1-1,1 1 1,-1-1 0,0 1-1,0-1 1,0 1 0,0 0-1,0-1 1,-1 1 0,1 0-1,0 0 1,0 0 0,1 1 0,2 4 76,-1 0 1,1 1 0,-1-1-1,-1 1 1,4 9 0,-2-4 10,25 75 915,17 44 661,-37-109-1141,2-1 0,-1 0 0,24 32 0,-30-47-459,-1-1 0,2-1 0,-1 1 0,0 0 1,1-1-1,0 0 0,0 0 0,0 0 1,1-1-1,-1 0 0,1 0 0,0 0 1,0-1-1,0 0 0,0 0 0,0 0 1,0-1-1,0 0 0,1 0 0,-1 0 0,0-1 1,12-1-1,-14 1-106,0 0 0,0-1 0,0 0 0,0 0 0,0 0 0,-1 0 0,1-1 0,0 1 0,-1-1 0,1 0 1,-1 0-1,0 0 0,0-1 0,5-4 0,-2 1-304,0 0 0,-1 0 1,0-1-1,0 0 0,-1 0 1,6-13-1,-3 4-790,-1-1-1,0 0 1,-2 0-1,0-1 1,3-32-1,-6 33-7079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56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417 117 2801,'0'0'7644,"8"-15"-3506,-7-3-3921,-1-22-140,-1 39-66,1-1 0,0 1-1,-1-1 1,1 1-1,-1-1 1,1 1 0,-1 0-1,0-1 1,1 1 0,-1 0-1,0 0 1,0-1-1,0 1 1,0 0 0,0 0-1,0 0 1,0 0 0,-1 0-1,1 0 1,0 1-1,0-1 1,-3-1 0,-9-2-4,0 1 0,0 0 0,-1 1 1,1 0-1,-1 1 0,0 1 0,-17 1 1,4-1-42,24 0 31,0 1 0,-1-1 0,1 1 0,0 0 0,0 0 0,0 0 0,0 0 0,0 0 1,0 1-1,0-1 0,0 1 0,1 0 0,-1 0 0,-2 2 0,-36 39-34,10-9 24,25-29 7,1 1 0,-1 0 0,1 0 0,0 0 0,1 1 0,0 0 0,0-1 0,0 2 0,1-1 0,0 0 0,0 1 0,1-1 0,0 1 0,0 0 0,1 0 0,0-1 0,0 1 0,1 0 0,0 0 0,0 0 0,1 0 0,0 0 0,3 8 0,-4-13 3,2-1-1,-1 1 1,0-1-1,0 1 1,1 0-1,-1-1 1,1 0-1,0 1 1,0-1-1,0 0 1,0 0 0,0 0-1,0 0 1,0-1-1,1 1 1,-1-1-1,1 1 1,-1-1-1,1 0 1,3 2-1,8 2-59,0-1 0,26 5-1,-24-6 58,103 26-90,-103-23 99,0-1 0,-1 2 0,1 0 0,-1 1 0,15 12 0,-28-18 6,0 1 0,0 0 0,0 0-1,-1 0 1,0 0 0,1 0 0,-1 1 0,0-1-1,-1 0 1,1 1 0,-1-1 0,1 0-1,-1 1 1,0-1 0,0 1 0,0-1 0,-1 0-1,1 1 1,-1-1 0,0 0 0,0 0 0,0 1-1,-2 3 1,-2-2 55,0 0 1,0 0-1,0 0 0,-1-1 1,1 1-1,-1-1 0,0-1 1,-1 1-1,1-1 0,0 0 1,-11 2-1,1 1-10,-1-1 0,0-1-1,-30 3 1,-115-4-1156,94-4-1928,34 1-1298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18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455 18 2993,'0'0'6481,"8"-14"-2488,-4 11-3859,4 2-302,-8 3 493,-2 8-311,1-1-1,-2 0 1,1 1 0,-1-1-1,0 0 1,-1-1-1,0 1 1,-1 0 0,-10 14-1,6-8-5,-62 95 101,-5-3-1,-162 173 1,200-235 1937,38-72-7262,0 22 3786,0-13-4100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19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7155,'0'0'2991,"-8"38"-2548,-26 122-203,21-99 340,4 1-1,2 0 1,2 107-1,21-169-600,18 1 243,1-2 0,-1-1 0,63-14 0,-51 4 34,219-51 339,-264 63-637,-1-1-1,1 1 0,-1-1 0,1 0 0,-1 1 0,1-1 1,-1 0-1,1 0 0,-1 1 0,1-1 0,-1 0 0,0 0 0,0 0 1,1 1-1,-1-1 0,0 0 0,0 0 0,0 0 0,0 0 1,0 1-1,0-1 0,0 0 0,0 0 0,0 0 0,-1 0 0,1 1 1,0-1-1,0 0 0,-1 0 0,1 0 0,0 1 0,-2-2 0,1-1-204,0 1-1,0 0 1,-1 0-1,1 0 1,-1 0-1,0 0 0,1 0 1,-1 0-1,-3-1 1,-34-25-4710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20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277 271 6355,'0'0'1483,"0"-9"-1408,0-24-96,0 32 22,0 1 0,0-1 1,0 0-1,-1 1 0,1-1 1,0 1-1,-1-1 0,1 1 1,0-1-1,-1 1 0,1-1 1,0 1-1,-1 0 0,1-1 1,-1 1-1,1 0 0,-1-1 1,1 1-1,-1 0 0,1-1 1,-1 1-1,0 0 0,1 0 1,-1 0-1,1 0 0,-1 0 1,0-1-1,1 1 0,-1 0 1,1 0-1,-1 0 1,1 1-1,-1-1 0,0 0 1,1 0-1,-1 0 0,1 0 1,-1 0-1,0 1 0,0-1 20,-5 0-2,0-1-1,0 1 0,0 1 1,0-1-1,0 1 0,0 0 1,0 0-1,1 1 0,-1 0 1,0 0-1,1 0 0,-1 1 1,1-1-1,0 1 0,0 0 1,0 1-1,0 0 0,1-1 1,-1 1-1,1 1 0,0-1 1,-6 9-1,-9 11-30,1 2 1,1 0-1,-19 42 0,28-52 41,2 0-1,1 0 1,0 1-1,0-1 1,2 1-1,0 1 1,0 31-1,3 22 287,1-70-315,0 1 0,-1-1 0,1 0-1,0 0 1,-1 0 0,1 0 0,0 0 0,0 0 0,0-1 0,0 1-1,0 0 1,0 0 0,0-1 0,0 1 0,0 0 0,0-1 0,1 1 0,-1-1-1,0 0 1,0 1 0,0-1 0,1 0 0,-1 0 0,0 0 0,0 1-1,1-1 1,1-1 0,1 1 1,0 1-1,0-2 0,-1 1 1,1 0-1,0-1 1,0 0-1,-1 1 1,7-4-1,-4-1 17,-1 1-1,0-2 1,0 1 0,0 0-1,-1-1 1,0 0-1,0 0 1,0 0 0,4-12-1,-6 13-3,14-29-32,-1 0-1,-3-1 1,0 0 0,-3-1 0,-1 0-1,5-46 1,-1-224 821,-12 309-615,0 35-51,-1-16 102,0 1-1,2-1 1,1 0 0,0 1 0,2-1-1,0 0 1,10 26 0,11 12 350,3-2 0,40 64 1,-44-86-557,1-1 1,1-1 0,2-1 0,40 36 0,-52-57-687,-4-9-3620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20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7267,'0'0'4634,"3"0"-4594,2-1 38,0 0 0,0 1 0,0-1 0,0 1 0,1 0 0,-1 1-1,0 0 1,0-1 0,0 1 0,6 3 0,48 22 394,-2-1-408,-32-16-43,7 0-17,-1 3 0,0 0 0,41 24 0,-46-20 13,-17-11 8,0 0 0,0 1 1,12 10-1,-1-5 271,-7 0-248,0-1-1,1 0 1,0-2-1,1 1 1,27 11-1,-17-9-339,-25-10 2,1 0 1,0-1-1,0 1 0,-1 0 0,1 0 0,-1-1 0,1 1 0,-1 0 0,1 0 0,-1 0 1,1 0-1,-1 0 0,0 0 0,0 0 0,1 0 0,-1 0 0,0 0 0,0 1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21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617 0 6979,'0'0'4826,"-3"0"-4449,1 1-317,0-1 1,0 0 0,0 1 0,0 0 0,0-1 0,0 1 0,0 0 0,0 0 0,0 0 0,1 0 0,-1 0 0,0 0-1,1 1 1,-3 1 0,-23 27 145,17-19-168,-19 23 22,-153 161 425,158-173-452,-1 0 0,-1-2-1,0-1 1,-2-2 0,0 0-1,-34 13 1,32-17-518,-44 12-1,61-18-3545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21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84 8836,'0'0'4042,"-2"-8"-3805,0 0-116,-2-23 1338,19 31-1441,854 0 1874,-805-3-1861,0-2 0,92-19 0,-110 20-567,-54 4-6665,-23 3 1810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22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266 263 7491,'0'0'2220,"-19"-6"-2199,-61-15-10,78 20-11,0 0-1,-1 1 0,1-1 1,0 1-1,0-1 1,-1 1-1,1 0 1,0 0-1,0 0 0,-1 0 1,1 1-1,0-1 1,0 0-1,-1 1 1,1 0-1,0-1 1,0 1-1,-3 2 0,3-2 0,0 1-1,1 0 0,-1-1 1,1 1-1,0 0 0,-1 0 1,1 0-1,0 0 0,0 0 1,0 0-1,0 3 0,-4 5-4,-12 21 29,2 1 0,0 1 1,3 0-1,0 0 0,2 1 0,-8 53 1,17-80-23,0 16-7,1-23 0,0 1 0,0-1 0,0 1 0,0-1 0,1 1 0,-1-1 0,0 1 0,0-1 0,0 1 0,1-1 0,-1 0 0,0 1 0,0-1 0,1 1 0,-1-1 0,0 1 1,1-1-1,-1 0 0,1 1 0,-1-1 0,0 0 0,1 1 0,-1-1 0,1 0 0,-1 0 0,1 0 0,-1 1 0,1-1 0,-1 0 0,1 0 0,-1 0 0,1 0 0,-1 0 0,2 0 0,2 1 8,0-1 0,0 0 0,1 0 0,-1 0 0,0-1 0,0 1 1,1-1-1,-1 0 0,0 0 0,0-1 0,0 1 0,0-1 0,0 0 0,-1 0 0,1 0 0,0-1 0,-1 1 0,0-1 0,1 0 0,-1 0 0,3-4 0,14-18 64,-1 0-1,-1-1 1,-2-1-1,-1-1 1,-1 0 0,-1-1-1,14-49 1,-15 35 836,-2-1 1,-2-1-1,-2 1 1,1-77-1,-9 243-876,6 170 639,0-250-614,1-1 0,2 1-1,2-1 1,27 77 0,-32-109-116,1 1 0,-1 0 0,1-1 0,9 12 0,-13-19-60,0-1-1,0 1 1,0-1 0,0 0 0,0 0-1,0 1 1,1-1 0,-1 0-1,0 0 1,0 0 0,1 0 0,-1 0-1,1 0 1,-1-1 0,1 1 0,-1 0-1,1-1 1,0 1 0,-1-1 0,1 0-1,0 1 1,-1-1 0,1 0 0,0 0-1,-1 0 1,1 0 0,0 0-1,-1-1 1,1 1 0,0-1 0,-1 1-1,1-1 1,-1 1 0,1-1 0,0 0-1,-1 1 1,2-3 0,-1 2-144,0-1 1,0 0-1,0-1 1,0 1-1,-1 0 1,1 0-1,-1-1 1,1 1-1,-1-1 1,1-2-1,11-42-4317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22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9476,'0'0'1492,"1"6"-1140,0 6-148,0 0 1,1-1-1,1 1 1,0-1-1,1 0 1,0 1-1,8 15 0,-8-22-156,-1 0 0,0 0-1,1 0 1,0-1-1,0 1 1,0-1 0,1 0-1,-1 0 1,1 0-1,0-1 1,0 0 0,1 0-1,-1 0 1,0 0-1,1-1 1,0 0-1,-1 0 1,7 1 0,13 0 23,0-1 0,0-1 1,50-4-1,-69 2-113,0 0 0,0 0-1,0-1 1,0 0 0,-1 0-1,1-1 1,0 0 0,-1 0-1,7-4 1,-9 5-296,0-1-1,0 1 1,1-1 0,-1 0-1,-1 1 1,1-1 0,0-1-1,-1 1 1,0 0-1,1-1 1,-1 1 0,-1-1-1,1 0 1,2-5 0,-3-6-3971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23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6915,'0'0'6115,"208"-58"-5891,-160 54-112,0-3-112,-12 4-32,-3 3-1072,-9-4-1201,-8 4-1889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3.7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1 362 5282,'0'0'7468,"0"1"-7447,0 0 0,0-1 0,1 0 0,-1 1 0,0-1 0,1 1 0,-1-1 0,0 1 0,1-1 0,-1 1 0,0-1 0,1 0 0,-1 1 0,1-1 0,-1 0 0,1 1-1,-1-1 1,1 0 0,-1 0 0,1 0 0,0 1 0,1-1 4,0-1-1,0 0 1,0 1-1,0-1 0,0 0 1,0 0-1,0 0 1,0 0-1,-1 0 0,1 0 1,0 0-1,-1-1 1,1 1-1,-1-1 0,1 1 1,-1-1-1,0 0 0,0 1 1,1-1-1,-1 0 1,0 0-1,-1 0 0,2-3 1,18-57 858,-16 45-743,17-66 26,-16 55-149,2 1 0,0 0 0,2 0 0,17-34 0,-26 60-14,0 1 0,0 0 0,0 0 0,1 0 0,-1-1 0,0 1 0,0 0-1,0 0 1,0 0 0,0-1 0,0 1 0,0 0 0,1 0 0,-1 0 0,0 0 0,0 0 0,0-1 0,0 1 0,1 0 0,-1 0 0,0 0 0,0 0 0,0 0 0,1 0 0,-1 0 0,0 0-1,0 0 1,0 0 0,1 0 0,-1 0 0,0 0 0,0 0 0,1 0 0,-1 0 0,0 0 0,0 0 0,0 0 0,1 0 0,-1 0 0,0 0 0,0 0 0,0 0 0,1 0 0,-1 0 0,0 0-1,0 1 1,0-1 0,0 0 0,1 0 0,-1 0 0,0 0 0,0 0 0,0 1 0,0-1 0,0 0 0,0 0 0,1 0 0,-1 1 0,0-1 0,0 0 0,0 0 0,0 0 0,0 1 0,6 16 91,14 74 199,15 181 0,-20 99 671,-10-160-527,-2-165-397,-3-43-170,0-15-3755,0-37-3097,0 28 998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23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6003,'0'0'4783,"0"7"-2371,4 472-1046,-4-462-1310,1-1 0,0 1 0,1 0-1,1 0 1,8 27 0,-9-40-55,-1 1-1,1-1 0,0 1 1,0-1-1,1 1 1,-1-1-1,1 0 1,0 0-1,0 0 1,0-1-1,1 1 1,-1-1-1,1 0 1,0 0-1,0 0 1,0 0-1,0 0 1,0-1-1,1 0 0,-1 0 1,1 0-1,-1-1 1,1 1-1,6 0 1,2 0 34,1-1 0,-1 0 1,0-1-1,1-1 0,-1 0 0,0 0 1,0-1-1,0-1 0,0-1 0,0 1 1,0-2-1,-1 0 0,17-9 0,-4 1-53,-17 9-282,0 1 0,0-2 0,0 1 0,-1-1-1,1 0 1,-1-1 0,10-10 0,-16 13-587,-17 2-6729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24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1 144 4514,'0'0'6091,"9"0"-5838,13-1 105,0-1 0,0-1 1,0-1-1,-1-1 0,1 0 0,-1-2 0,0-1 0,21-11 0,73-46 544,-100 51-1425,-12 3-3932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25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8628,'0'0'6507,"21"0"-5595,10 0-678,0 0 0,0-3-1,0 0 1,52-13 0,51-20-547,-76 22-5102,-54 13 2216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25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11221,'0'0'5299,"64"0"-4899,-28-4-160,0-6-48,4-5-80,8 4-80,-4 4-32,5 0-304,-5 0-1377,-8 3-1200,-16 4-2578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26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141 167 11237,'0'0'3255,"0"13"-3239,-12 89-9,-4 67 143,16-139-109,-1-11 15,1-1 0,1 0 0,4 24 0,-4-37-53,0 0 0,0 0 0,1 0 0,0 0 0,0 0-1,0-1 1,1 1 0,0 0 0,0-1 0,0 0 0,0 0 0,0 0 0,1 0 0,0-1 0,0 1 0,4 2 0,-1-1-1,0-2 0,-1 1-1,2-1 1,-1 0 0,0-1 0,0 1-1,1-2 1,12 3 0,62 0-16,-78-4 15,6-1 0,1 0 0,-1-1 1,1 0-1,-1-1 0,0 0 1,0 0-1,0-1 0,0 0 1,-1-1-1,1 0 0,-1-1 1,-1 0-1,1 0 0,-1-1 1,15-15-1,-3 1 16,-1-2 1,-1 0 0,-1-1 0,23-43-1,-31 48 64,-1-1-1,0 0 1,-2 0 0,0-1-1,-2 0 1,0 1-1,-1-2 1,-1 1-1,-1-40 1,-1 54-16,0 0 1,0 1-1,-1-1 1,0 1-1,0-1 0,0 1 1,-1-1-1,0 1 1,0-1-1,0 1 1,-1 0-1,0 0 0,-1 1 1,1-1-1,-1 0 1,0 1-1,0 0 1,-1 0-1,1 0 0,-1 1 1,0 0-1,-10-7 1,2 3 9,-1 0 0,1 1 0,-1 1 0,0 0 0,-1 1 0,1 1 0,-1 0 0,-25-3 0,-9 2-166,-64 2-1,103 3 72,-7 0-87,1 0 0,0 1 0,0 1 0,1 1 0,-21 5 0,29-6-11,0 1 0,0 0 0,1 1 0,-1-1 0,1 1 0,-1 0 0,1 1 0,1 0 0,-1 0 0,1 0 0,0 0 0,0 1-1,-5 7 1,-26 50-2328,10-1-1708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23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138 234 5250,'0'0'7841,"3"14"-7414,-1 3-155,-1 1 1,0-1-1,-3 22 0,1 6 48,1 238 899,0-283-1168,-5-15 23,-7-39-169,2-1 0,-3-76 0,9-118-115,4 248 209,0-8-6,0 0 0,1-1 0,0 1 0,1 0 0,0 0 0,1 0 0,0 1 0,0-1 0,8-15 0,-9 20-5,1 0 0,-1 1 0,1-1 0,0 1 0,0-1-1,0 1 1,0 0 0,0 0 0,1 1 0,-1-1 0,1 1-1,0-1 1,0 1 0,0 0 0,0 1 0,0-1 0,0 1 0,1-1-1,-1 1 1,0 1 0,1-1 0,8 0 0,23 0-39,-18 0 52,1 1-1,22 2 1,-37-2 8,1 1-1,-1 0 1,1 0 0,-1 0-1,1 1 1,-1-1-1,0 1 1,0 0 0,0 1-1,0-1 1,0 1 0,0-1-1,6 7 1,-5-2 31,1 0 0,-1 0-1,-1 1 1,1 0 0,-1 0 0,-1 0 0,0 1 0,0-1 0,0 1 0,-1-1-1,0 1 1,-1 0 0,0 0 0,0 0 0,-1 0 0,0 0 0,-1 0 0,0 0 0,-3 11-1,3-16 13,-2 0 0,1 0 0,0-1 0,-1 1 0,1-1 0,-1 0 0,0 1 0,0-1 0,0 0 0,-1-1 0,1 1-1,-1-1 1,0 1 0,1-1 0,-1 0 0,0 0 0,0-1 0,0 1 0,-1-1 0,1 0 0,0 0 0,0 0-1,-5-1 1,8 0-161,3 0-291,13 2 285,0 1-1,-1 0 1,1 1 0,-1 0 0,0 1 0,19 10-1,-6-4 82,-4-2 30,0 1 0,-1 1-1,0 1 1,21 14-1,-38-21 5,1-1 0,-1 0 0,0 1 0,0 0 0,0 0 0,0 1 0,-1-1 0,0 1-1,0 0 1,-1 0 0,0 0 0,0 1 0,0-1 0,-1 1 0,0 0 0,0-1 0,0 1 0,0 13-1,-1-11 16,0 0-1,-1 0 0,-1 0 0,0 0 0,0 0 0,-3 13 0,2-17 0,-1 0-1,1 0 1,-1 0-1,0 0 1,0-1-1,-1 1 1,1-1 0,-1 0-1,0 0 1,0 0-1,-7 5 1,-17 11 47,-1 0 1,-1-2-1,0-1 0,-2-2 1,0-1-1,0-1 0,-1-2 1,0-1-1,-1-2 0,0-1 1,-1-2-1,-54 2 1,-81-7 20,170 0-102,-1 0 0,1 0-1,0 0 1,-1 0 0,1 0-1,0 0 1,-1 0 0,1 0-1,0 0 1,0 0 0,-1 0-1,1 0 1,0 0 0,-1 0-1,1 0 1,0 0 0,-1-1-1,1 1 1,0 0 0,0 0-1,-1 0 1,1-1 0,0 1-1,0 0 1,0 0-1,-1 0 1,1-1 0,0 1-1,0 0 1,0-1 0,0 1-1,-1 0 1,1 0 0,0-1-1,0 1 1,0 0 0,0-1-1,0 1 1,0 0 0,0-1-1,0 1 1,0 0 0,0 0-1,0-1 1,0 1 0,0 0-1,0-1 1,8-14-997,-2 8 204,1 0 0,0 1 0,13-9 0,45-31-3471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24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486 522 4114,'0'0'4725,"-34"4"-4045,-112 17-101,134-18-499,0-1 0,1 1 0,-1 1 0,1 0 0,0 1 0,1 0 0,-1 1 0,1 0 0,-13 9 0,2 0 80,0-2 195,1 2-1,0 0 0,-27 27 0,42-37-280,0 1 0,0 0 0,0 0 0,1 1 1,0-1-1,0 1 0,0 0 0,1 0 0,0 0 0,1 0 0,-1 1 0,1-1 0,1 1 0,0 0 0,-1 11 0,2-9-69,-1-6-5,1 0-1,0-1 0,0 1 1,1-1-1,-1 1 0,1-1 1,1 5-1,-1-6-1,0-1 0,0 1 1,0-1-1,0 0 0,0 1 0,0-1 1,0 0-1,0 0 0,0 0 0,1 0 1,-1 0-1,1 0 0,-1 0 0,1 0 1,-1-1-1,1 1 0,-1 0 0,1-1 1,2 1-1,5 2-40,0-1 0,0 0 0,0 0 0,1-1 0,-1 0 0,1-1 0,-1 0 0,1 0 0,-1-1 1,1 0-1,-1-1 0,0 0 0,0-1 0,1 1 0,-2-2 0,1 1 0,0-1 0,-1-1 0,0 0 0,0 0 0,0 0 0,0-1 0,-1 0 0,11-12 0,-6 4-313,-2 1-1,15-25 1,-21 32 152,-1 0 1,0 0-1,0 0 1,-1 0-1,0-1 1,0 1-1,0-1 0,-1 0 1,1-11 1797,-2 28-1149,0-10-446,-1 8-5,1 0 0,1 0-1,0 0 1,0 1 0,2 8-1,-2-14 3,0 0-1,1-1 0,-1 1 1,0-1-1,1 1 0,0-1 1,-1 0-1,1 1 0,0-1 1,0 0-1,0 0 0,1 0 1,-1 0-1,0-1 0,1 1 1,-1-1-1,1 1 0,4 1 1,2 0 2,1 0 1,0 0-1,0-1 1,1 0-1,-1-1 1,0 0-1,1 0 1,-1-1-1,0 0 1,1-1-1,-1-1 1,0 1-1,0-2 1,0 1-1,0-1 1,0-1-1,0 0 1,-1 0-1,0-1 1,0 0-1,12-9 1,0-4-57,-1-2 0,0 0 0,-2-2-1,0 0 1,16-28 0,-11 12-172,-2-1 0,26-66 0,-38 78 32,-2 1-1,0-2 1,-2 1-1,-2 0 1,0-1 0,-1 0-1,-4-36 1,2 56 237,-1 0 0,0 0 1,-1 0-1,1 0 0,-2 0 1,1 0-1,-1 0 0,0 1 1,-1-1-1,0 1 0,0 0 1,0 0-1,-1 0 0,0 1 1,-10-10-1,11 12 195,-1 0 0,0-1-1,-1 2 1,1-1 0,-1 1 0,1-1 0,-1 2-1,0-1 1,0 1 0,-1 0 0,1 0 0,0 0-1,-1 1 1,1 0 0,-1 0 0,1 1-1,-1 0 1,1 0 0,-1 0 0,-8 3 0,13-3-201,0 1 1,0-1-1,0 1 1,0-1-1,1 1 1,-1 0-1,0 0 1,0 0-1,1 0 1,-1 0-1,1 1 1,-1-1-1,1 0 1,0 1-1,-1-1 1,1 0-1,0 1 1,0 0-1,-1 1 1,-12 38 67,11-31-67,-7 34-7,1 0 0,2 0 0,2 1 1,3 0-1,1 0 0,7 64 0,-5-99-31,0-1-1,1 0 1,0 0 0,1 0-1,0 0 1,1 0-1,-1-1 1,2 1 0,-1-1-1,1 0 1,0-1 0,1 1-1,0-1 1,0 0-1,1 0 1,-1-1 0,2 0-1,-1 0 1,0 0-1,1-1 1,0 0 0,1-1-1,-1 0 1,17 6 0,5-1-885,1-1 0,0-2 0,0-1 1,1-1-1,-1-2 0,33-2 0,15 0-4930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25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37 8836,'0'0'1609,"-3"-6"-2129,2 4 519,0 0 1,-1 0-1,1 0 1,0 0-1,-1 1 0,0-1 1,1 0-1,-1 1 1,0-1-1,0 1 1,0-1-1,1 1 1,-2 0-1,1 0 1,-3-1-1,0 1 102,1 0-1,-1 0 1,0 0-1,0 1 1,0 0-1,0 0 1,1 0-1,-10 2 1,6 0 61,0 0 1,-1 1-1,1 0 0,0 1 0,1 0 1,-1 0-1,1 0 0,-1 1 0,1 0 1,1 1-1,-1 0 0,1 0 1,0 0-1,-8 11 0,2-2 103,1 0 1,1 1-1,1 0 0,0 0 1,-12 33-1,17-33-202,0 0 0,1 0-1,1 1 1,1 0 0,0-1 0,1 19 0,1-14-42,-1-18-22,0 1 0,1-1 0,-1 1 0,1 0 0,0-1-1,0 1 1,1-1 0,-1 0 0,1 1 0,-1-1 0,1 0 0,0 0-1,0 0 1,1 0 0,-1 0 0,0-1 0,1 1 0,0-1 0,0 1-1,-1-1 1,1 0 0,1 0 0,-1-1 0,0 1 0,0 0 0,1-1-1,-1 0 1,1 0 0,-1 0 0,5 0 0,3 2-41,1-1 1,0 0 0,0-1-1,-1-1 1,1 0-1,0 0 1,0-2 0,19-3-1,-24 3-4,1-1 0,0-1 1,-1 0-1,0 0 0,0 0 0,0 0 0,-1-1 0,1 0 0,-1-1 0,0 0 0,-1 0 1,1 0-1,-1 0 0,-1-1 0,1 0 0,5-12 0,2-3-128,-1-1 1,-2-1-1,0 0 0,6-29 0,-10 32 95,-1 0 0,-1 0-1,2-43 1626,-4 64-1520,0 1 1,0 0-1,0 1 1,0-1 0,0 0-1,0 0 1,0 0-1,0 1 1,0-1 0,0 0-1,-1 1 1,1-1-1,-1 1 1,1-1-1,-1 0 1,1 4 0,1 1 9,-1-4-40,9 22 26,1-1 0,1 0 0,24 36 0,-32-54-22,0 0 0,1 0 0,-1 0 0,1 0-1,0-1 1,0 0 0,0 0 0,1 0-1,-1 0 1,1-1 0,0 0 0,0 0-1,0-1 1,0 0 0,1 0 0,-1 0 0,1-1-1,-1 0 1,13 1 0,-17-2-21,1-1-1,0 1 1,0-1-1,-1 0 1,1 0-1,-1 0 1,1 0 0,-1 0-1,1 0 1,-1-1-1,0 1 1,0-1-1,1 1 1,-1-1 0,0 0-1,0 0 1,-1 0-1,4-5 1,3-4-44,0-1-1,9-19 1,-10 16-60,61-124-993,-68 138 1091,14 8 302,-3 11-169,16 32 0,-19-33 16,1 0 0,1-1 1,20 27-1,-27-39-108,0 0 1,1 0-1,0-1 0,0 1 1,0-1-1,0 0 0,1-1 1,-1 1-1,1-1 0,-1 1 1,1-1-1,0-1 0,0 1 1,0-1-1,0 0 1,0 0-1,0 0 0,8 0 1,-7-1-29,0 0 1,0 0-1,-1-1 1,1 0-1,0 0 1,0 0-1,-1 0 1,1-1-1,-1 0 1,1 0-1,-1-1 1,0 0-1,0 0 1,0 0-1,0 0 1,0-1-1,-1 1 1,7-8 0,9-10-5,22-18 27,-39 36-17,0 1 0,0 0 0,0 0-1,1 1 1,-1-1 0,1 1 0,-1-1 0,1 1 0,0 0-1,0 0 1,-1 1 0,8-1 0,16 2 57,46 9-1,-47-6-1801,46 3-1,-23-7-3285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25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12 9300,'0'0'1588,"-11"-3"-1594,9 2 5,-2 0 16,1 0 1,-1 0-1,1 0 1,-1 0-1,1 1 0,-1-1 1,1 1-1,-1 0 1,0 0-1,1 0 0,-1 0 1,1 1-1,-1-1 1,1 1-1,-1 0 0,1 0 1,-1 1-1,1-1 1,0 1-1,0-1 0,-1 1 1,1 0-1,-4 4 0,-1 1 169,0 1-1,1 0 0,0 0 1,0 1-1,1 0 0,0 0 1,1 0-1,0 1 0,-6 14 0,7-9 3,0 0 0,0 0-1,2 0 1,0 0-1,0 1 1,2 16 0,0-29-186,0 0-1,0 1 1,1-1 0,0 0 0,0 0 0,0 1 0,0-1 0,0 0 0,0 0 0,1 0 0,-1 0 0,1 0 0,0-1 0,0 1-1,0 0 1,1-1 0,-1 1 0,0-1 0,1 0 0,0 0 0,-1 0 0,1 0 0,0 0 0,0-1 0,0 1 0,0-1 0,0 0 0,5 1-1,7 3-30,1-1-1,1-1 1,-1-1-1,26 1 1,81-3-851,-107-1 522,0-1 1,-1 0-1,1-2 1,-1 1-1,27-12 1,-15 2-922,0-2 1,-1 0 0,-1-2-1,-1 0 1,29-28-1,41-50-1080,-37 27 5642,-57 68-3261,13-23 6515,-24 30-6108,0 0 1,1 1 0,0 0 0,1 1-1,0 0 1,0 0 0,1 1 0,0 0-1,1 1 1,0 0 0,-10 22 0,16-31-178,17-2-330,-11 0 25,1-1 0,0 0-1,-1 1 1,1-2-1,-1 1 1,1-1-1,-1 0 1,0 0-1,1 0 1,-1-1-1,0 0 1,-1 0 0,1 0-1,0-1 1,-1 1-1,8-9 1,-9 9-423,0-1 1,0 0 0,0 0 0,-1-1-1,1 1 1,-1 0 0,0-1 0,0 0-1,-1 1 1,1-1 0,-1 0-1,1-9 1,-1-6-7262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26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0 1825,'0'0'15239,"24"203"-14775,-44-142-368,-20-7 96,0-14-192,-4-26-1216,16-14-2546,8-7-6083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4.2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26 128 7684,'0'0'4180,"8"33"-3790,27 105 159,-26-102-345,24 82 624,-28-107-755,-1-1 0,2 1 0,-1-1 0,2 0 1,-1 0-1,1-1 0,9 9 0,-11-13-55,0 0 0,0 0 0,1-1 0,0 1 0,-1-1 1,2-1-1,-1 1 0,0-1 0,1 0 0,0-1 0,11 3 0,-6-2 2,1-1-1,-1-1 0,1 0 1,0-1-1,20-1 0,-30 0-12,1 0 0,0 1-1,0-1 1,-1 0 0,1-1-1,-1 1 1,1-1 0,-1 1-1,0-1 1,1 0 0,-1 0 0,0-1-1,0 1 1,3-4 0,-1 1 18,0-1 0,-1 0 1,1-1-1,-1 1 1,0-1-1,4-11 0,-1 1 59,-2 0-1,0 0 1,-1 0-1,-1-1 1,2-24-1,-4 30-36,1-18 74,-3-38 1,0 59-109,1 1 1,-2-1 0,0 1 0,0 0-1,0 0 1,-1 0 0,0 0 0,0 0 0,-7-10-1,-1 2 13,-1 0 0,-1 1 0,0 0-1,-1 1 1,0 0 0,-1 1 0,-30-19-1,34 25-1,0 1 1,-1 0-1,1 0 0,-1 1 0,-1 1 0,1 0 1,-1 1-1,1 0 0,-1 1 0,0 0 0,0 1 0,-25 1 1,35 1-26,0-1 0,0 1 0,0 0 0,0 0 0,0 0 0,1 0 0,-1 0 0,0 1 0,0-1 0,1 1 0,-1-1 0,1 1 0,0 0 0,-5 5 0,3-2 0,-1 1 1,1 0 0,0 0-1,1 0 1,-1 0 0,-2 8-1,-1 4-232,1 1 0,1 0 0,-5 36 0,6 16-2270,1-3-3539,-3-33-767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26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431 283 11365,'0'0'4480,"-9"-2"-4406,-2-1-14,0 0-1,0 1 0,-1 0 0,1 1 0,0 1 1,-1-1-1,1 2 0,-1 0 0,1 0 1,0 1-1,0 0 0,0 1 0,0 0 0,-20 10 1,11-1 10,1 1 0,1 2 1,0-1-1,1 2 0,0 1 1,-27 35-1,34-39-38,1 1 1,0 0-1,1 1 0,1 0 1,0 0-1,1 0 1,0 1-1,1 0 0,1 0 1,-3 26-1,6-33-39,0 1-1,1-1 0,0 1 1,0-1-1,1 1 1,4 13-1,-5-21 1,1 1-1,0 0 0,1-1 1,-1 1-1,0-1 0,1 0 0,0 1 1,-1-1-1,1 0 0,0 0 0,0 0 1,0 0-1,0 0 0,1-1 1,-1 1-1,0-1 0,1 1 0,-1-1 1,1 0-1,-1 0 0,1 0 0,0 0 1,0 0-1,-1-1 0,6 1 1,1 1-87,0-1 1,0-1 0,0 1-1,0-2 1,1 1 0,-1-1-1,0 0 1,0-1 0,0 0-1,0-1 1,-1 0 0,1 0 0,-1 0-1,12-8 1,-7 2-110,0-1-1,0 0 1,-1-1 0,-1 0 0,0-1 0,0 0-1,14-22 1,-2 0-267,-1 0-1,-2-2 1,-1-1-1,-2 0 1,-2-1 0,-1-1-1,-2 0 1,-2-1-1,-1 0 1,-3-1-1,4-79 1,-10 116 624,0-1 0,0 1 0,0-1 0,0 1 0,-1-1-1,0 1 1,0 0 0,0-1 0,0 1 0,-1 0 0,-2-5 0,2 7 3,1 1 0,-1-1 0,0 0 0,0 0 0,0 1 0,0-1 0,-1 1 0,1 0 0,0 0 0,-1 0 0,1 0 0,0 0 0,-1 0-1,1 1 1,-1-1 0,1 1 0,-1-1 0,0 1 0,-3 0 0,2 0-92,1-1 0,-1 1-1,1 0 1,-1 0 0,0 0-1,1 0 1,-1 1-1,1-1 1,-1 1 0,1 0-1,0 0 1,-1 0 0,1 1-1,0-1 1,0 1 0,0 0-1,0 0 1,0 0 0,0 0-1,0 0 1,1 0 0,-1 1-1,1 0 1,-1-1 0,1 1-1,0 0 1,0 0 0,0 0-1,-2 6 1,-6 11 34,1 0 0,1 1 0,0 0 1,2 1-1,0-1 0,-4 34 0,5-5 241,3 91 0,2-133-337,1-1 1,0 1 0,1 0 0,0-1-1,0 1 1,0-1 0,1 1-1,0-1 1,1 0 0,0 0-1,0-1 1,0 1 0,1-1-1,-1 0 1,2 0 0,-1 0 0,1-1-1,-1 1 1,2-2 0,-1 1-1,0-1 1,1 0 0,0 0-1,0 0 1,8 2 0,6 2-103,0-1 0,1-1 0,-1 0 0,1-2 0,0-1 0,1 0 0,40-2-1,-53-2-111,1 1 0,-1-2 0,0 0 0,1 0 0,-1-1 0,0 0 0,-1 0 0,1-2 0,0 1 0,-1-1 0,0 0 0,0-1 0,-1 0 0,0 0 0,0-1 0,0 0 0,0 0 0,-1-1 0,8-11 0,-8 10-19,0 0-1,0 0 1,-1-1 0,0 0 0,-1 0 0,0-1-1,0 1 1,-1-1 0,-1 0 0,0 0 0,0-1-1,-1 1 1,1-19 0,-4 29 370,1 1-1,0-1 0,-1 0 1,1 0-1,-1 0 1,1 0-1,-1 1 1,1-1-1,-1 0 0,0 1 1,1-1-1,-1 0 1,0 1-1,1-1 1,-1 1-1,0-1 1,0 1-1,0-1 0,0 1 1,1 0-1,-1-1 1,0 1-1,0 0 1,0 0-1,0-1 0,0 1 1,0 0-1,0 0 1,0 0-1,0 0 1,0 0-1,-1 1 1,-36 2 2269,35-1-2374,0-1 1,0 0-1,0 1 0,0-1 0,0 1 0,1 0 0,-1 0 1,1 0-1,-1 0 0,1 1 0,0-1 0,0 0 0,0 1 1,0 0-1,1-1 0,-1 1 0,1 0 0,-1 0 0,1 0 1,0 0-1,0 0 0,0 0 0,0 0 0,0 5 0,-2 10 75,1 1-1,0 34 1,2-49-109,0-2-1,0 15-49,0 0 0,2 0-1,4 26 1,-5-38 10,1 0-1,-1 0 0,1 0 0,1 0 1,-1 0-1,1 0 0,0-1 0,0 0 1,0 1-1,0-1 0,1 0 0,0 0 1,0-1-1,0 1 0,5 3 0,-2-3-247,0 1 0,0-1 0,1 0 0,0-1 0,13 4 0,-9-4-963,0 0 0,1-1-1,16 1 1,45-2-6913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27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290 603 11445,'0'0'5232,"-10"0"-4933,8 0-287,-3-1 46,0 1-1,0 0 0,-1 0 0,1 0 0,0 0 0,0 1 0,0 0 1,0 0-1,0 1 0,0 0 0,0-1 0,0 1 0,0 1 0,-5 3 1,-5 5 81,1 1 0,1 1 0,0 0 0,1 1 1,0 1-1,1-1 0,1 2 0,-10 19 0,6-9-110,2 1 0,1 0 0,1 1 0,-9 43 0,14-37-47,1-1 0,3 64-1,1-65-3,0-28 12,0 1-1,0-1 1,0 1 0,1-1-1,-1 0 1,1 1 0,0-1 0,1 0-1,-1 0 1,1 1 0,0-1-1,4 6 1,-4-7-19,1 0 0,-1-1 0,1 0 0,0 0 0,-1 0 0,1 0 0,0 0 0,0 0 0,1-1 0,-1 1 0,0-1 0,0 0 0,1 0 0,-1 0 0,1 0 0,-1-1 0,5 1 0,1 0-89,1 0 1,0-1 0,0 0-1,-1 0 1,1-1-1,0-1 1,0 1 0,-1-1-1,1-1 1,-1 0 0,0 0-1,0-1 1,0 0-1,0-1 1,-1 0 0,0 0-1,0-1 1,0 0-1,9-8 1,30-30-1352,-1-2-1,-3-2 1,-1-2-1,53-84 1,-71 97-372,25-53 0,-43 77 1310,-1-1 1,0 1-1,0-1 1,-2-1-1,0 1 1,0 0-1,0-28 0,-2 41 727,-1 0-1,0 0 1,0 0-1,0 0 0,0 0 1,0 0-1,0 1 1,-1-1-1,1 0 0,0 0 1,0 0-1,-1 0 0,1 0 1,0 0-1,-1 0 1,1 1-1,-1-1 0,1 0 1,-1 0-1,1 1 1,-1-1-1,0 0 0,1 1 1,-2-2-1,-23 1 4352,17 1-4777,2 1 442,0 1 0,0-1-1,0 1 1,1 1 0,-1-1 0,1 1-1,-1 0 1,1 0 0,0 0 0,0 1 0,0 0-1,0 0 1,1 0 0,0 0 0,0 1 0,0 0-1,0 0 1,-5 10 0,-4 7 395,1 0-1,1 0 1,-11 33 0,17-38-382,1 0-1,1 0 1,0 0-1,1 1 1,1-1 0,2 27-1,-1-21-155,0-17-68,0-1 0,0 1 1,1 0-1,-1 0 0,2-1 0,-1 1 1,0-1-1,1 1 0,0-1 1,1 0-1,-1 0 0,1 0 0,0 0 1,0 0-1,0 0 0,1-1 1,-1 1-1,1-1 0,0 0 0,1 0 1,-1-1-1,1 1 0,-1-1 0,1 0 1,0 0-1,9 3 0,0 0-7,0 0 0,1 0 0,0-2 0,0 0 0,0-1-1,0 0 1,1-1 0,-1-1 0,1 0 0,-1-1 0,1-1-1,26-4 1,-22 1-10,0-1 0,0 0 0,-1-2 0,0 0 0,0-1 0,-1-1 0,0-1 0,0 0 0,18-16 0,8-11-255,-1-1-1,-2-2 0,-2-3 1,-2 0-1,-1-3 0,-3-1 0,-2-1 1,-2-1-1,-2-2 0,-2-1 1,28-87-1,-44 103-86,-2 0-1,-2 0 0,-1 0 1,-2-68-1,-1 96 359,-1 1-1,-1-1 1,1 1-1,-1 0 1,-1-1-1,1 1 1,-1 0-1,-4-9 1,5 14 73,0 0 0,-1-1 0,1 1 0,-1 0-1,0 0 1,0 0 0,1 0 0,-1 1 0,0-1 0,-1 0 0,1 1 0,0 0 0,0-1 0,-1 1 0,1 0 0,-1 0-1,1 0 1,-1 1 0,1-1 0,-1 0 0,1 1 0,-1 0 0,0-1 0,1 1 0,-5 1 0,4-1 7,0 0 0,0 1 1,1-1-1,-1 1 0,0 0 1,0 0-1,0 0 0,1 0 0,-1 0 1,1 1-1,-1-1 0,1 1 1,-1 0-1,1-1 0,0 1 1,0 0-1,0 0 0,0 1 0,0-1 1,-3 5-1,-2 4-33,1 1 1,0 0-1,-6 17 0,6-14 97,-15 38 129,2 1 0,3 2 0,2-1 0,3 2 0,2-1 0,2 1 0,3 1 0,7 103 0,-3-152-254,1 0-1,1 0 0,0 0 0,0 0 0,1 0 0,0 0 0,0-1 0,1 0 0,0 0 0,0 0 0,1 0 1,0 0-1,1-1 0,0 0 0,0 0 0,0 0 0,13 9 0,-11-11-42,0 0-1,1 0 1,-1 0 0,1-1-1,0 0 1,1-1 0,-1 0-1,1-1 1,-1 0 0,1 0-1,0-1 1,0 0 0,-1 0-1,1-1 1,0-1 0,12-2-1,-12 1-84,0-1 0,-1 0-1,1 0 1,-1-1 0,1-1-1,-1 1 1,-1-1 0,1-1-1,-1 0 1,0 0 0,0-1-1,0 0 1,6-8 0,5-7-444,0-1 0,-1-1-1,17-32 1,-27 41 358,-1 0 0,0-1 0,-2 1 0,0-2 0,0 1 0,-2 0 0,0-1 0,-1 1 0,0-1 0,-2-31 0,0 47 248,-1 0 0,1 0-1,-1 1 1,1-1-1,-1 0 1,0 0-1,1 0 1,-1 0 0,0 1-1,0-1 1,0 0-1,1 1 1,-1-1-1,0 0 1,0 1 0,0-1-1,0 1 1,0-1-1,0 1 1,0 0-1,0 0 1,0-1 0,0 1-1,0 0 1,0 0-1,0 0 1,0 0-1,-1 0 1,1 0 0,0 0-1,0 0 1,0 1-1,0-1 1,0 0-1,0 1 1,0-1 0,0 0-1,0 1 1,0-1-1,0 1 1,1 0-1,-1-1 1,-1 2-1,-1 4-9,1 0 0,-1 0 0,1 1 0,1-1 0,-1 1 0,1-1 0,0 1 0,1-1 0,0 11 0,-1-4 2,-3 193 1197,4-175-1182,0-30-58,0 1 0,0-1 0,0 1 0,0-1 0,1 1 1,-1-1-1,0 1 0,1-1 0,-1 1 0,1-1 0,0 1 0,-1-1 0,1 0 0,0 1 0,0-1 0,0 0 0,0 0 0,0 1 0,0-1 0,0 0 0,3 1 0,-1 0-15,0-1 0,0 1 0,0-1 0,0 0 0,0 0 0,0 0 0,0-1 0,0 1 0,0-1 0,5 0-1,0 0-71,1 0 0,-1-1 0,0 0 0,0-1 0,0 0 0,0 0 0,0-1 0,9-4 0,4-6-278,-1-1 0,-1-1 0,0-1 0,-1-1-1,29-35 1,0 2-996,-46 49 1423,0 0 0,0 0 0,0 0-1,1 0 1,-1 0 0,0 1 0,0-1 0,0 1-1,1-1 1,-1 1 0,0-1 0,1 1 0,-1 0-1,0-1 1,1 1 0,-1 0 0,0 0 0,1 0-1,-1 0 1,0 0 0,1 0 0,-1 1 0,0-1-1,1 0 1,-1 1 0,0-1 0,1 1 0,-1-1-1,0 1 1,0-1 0,0 1 0,1 0 0,0 1-1,6 5 112,-1-1 0,0 1 0,12 15-1,-1-3 282,-6-8-387,1 0 0,0-2 0,1 1 0,0-2 0,0 0 0,1 0 0,0-1 0,0-1 0,0-1-1,1 0 1,0-1 0,0-1 0,1 0 0,-1-1 0,0-1 0,33-1 0,-40-1-36,-1 0 0,0 0 1,1-1-1,-1 0 0,0-1 0,0 0 1,-1 0-1,1 0 0,0-1 0,-1 0 1,0 0-1,0-1 0,0 0 1,-1-1-1,0 1 0,9-11 0,6-8 4,-2-1-1,-1-1 0,15-30 0,-26 45-29,15-27 4,-2-1-1,23-62 0,-35 76-19,-1 1-1,0-1 0,-2 0 1,-1-1-1,1-44 1,-5 55 6,0 9 6,0 0-1,0 0 1,0 0 0,-1 0 0,-1-8 0,1 12 6,0 1-1,1-1 0,-1 1 1,0-1-1,0 1 1,0 0-1,0-1 1,0 1-1,0 0 0,0-1 1,0 1-1,0 0 1,-1 0-1,1 0 0,-1 0 1,1 0-1,0 1 1,-1-1-1,0 0 1,1 1-1,-1-1 0,-2 0 1,0 0 27,0 0 0,0 0 0,0 0 0,0 1 0,0 0 1,0 0-1,0 0 0,0 0 0,0 0 0,0 1 0,0 0 0,0 0 0,0 0 1,0 0-1,0 1 0,-5 2 0,5-1-17,-1 0 1,0 1-1,1 0 1,0 0-1,0 0 0,0 0 1,0 0-1,1 1 1,0 0-1,-4 7 1,-4 11-22,2 0 1,1 0-1,1 1 1,-6 34 0,10-48 9,-7 53-19,2 1-1,1 118 1,7-170-63,0-1 1,1 0-1,0 1 1,1-1 0,0 0-1,1 0 1,5 12-1,-6-17-94,1-1 1,0 0-1,0 1 0,1-1 1,-1 0-1,1-1 0,0 1 1,0-1-1,1 1 0,0-1 1,-1 0-1,1-1 0,0 1 1,10 4-1,-8-5-426,0 0-1,1-1 1,-1 0-1,1 0 1,13 2-1,40-2-5013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28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2 10917,'0'0'5843,"4"-2"-4843,-9 2-186,-4 4-768,1 1-1,0 0 1,0 0 0,0 0 0,0 1-1,1 0 1,0 0 0,0 1-1,1 0 1,-11 15 0,-3 6 116,-29 54 0,47-77-142,-1 0-1,1 0 1,0 0 0,0 0 0,0 1 0,1-1-1,0 0 1,0 1 0,0-1 0,1 1 0,0 6-1,0-11-26,0-1-1,0 1 0,1-1 0,-1 1 0,0-1 0,0 1 1,1-1-1,-1 1 0,0 0 0,1-1 0,-1 0 1,0 1-1,1-1 0,-1 1 0,1-1 0,-1 1 0,1-1 1,-1 0-1,1 1 0,-1-1 0,1 0 0,0 0 1,-1 1-1,1-1 0,-1 0 0,1 0 0,-1 0 0,1 0 1,0 0-1,-1 0 0,2 0 0,25 1-256,-20-2 178,-3 1 60,5 1-132,1 0 0,0-1 1,-1-1-1,1 0 1,-1 0-1,1 0 0,-1-1 1,0-1-1,1 0 0,-1 0 1,0-1-1,-1 0 1,10-5-1,4-8-440,-1-1-1,22-24 1,-26 25 251,1 0 0,1 1 0,30-20 0,-44 33 442,1 0 0,0 1 0,0 0 0,0 0 1,0 1-1,0 0 0,0 0 0,0 0 0,1 1 0,-1-1 0,0 2 0,0-1 0,1 1 0,-1 0 0,0 0 0,0 0 0,0 1 0,0 0 0,0 0 1,-1 1-1,1-1 0,-1 1 0,1 1 0,-1-1 0,0 1 0,0 0 0,-1 0 0,1 0 0,7 10 0,-7-6 116,-1 1 0,0 0 1,0 1-1,-1-1 0,0 0 0,-1 1 0,0 0 0,0 0 0,-1-1 1,0 1-1,-1 0 0,-2 17 0,2-13-5,0-11-206,0-1-1,-1 1 1,1-1 0,-1 0-1,0 1 1,0-1 0,0 0-1,0 1 1,0-1 0,0 0-1,-1 0 1,1 0 0,-1 0-1,1 0 1,-1 0 0,0-1-1,0 1 1,0-1 0,0 1-1,0-1 1,0 0 0,0 1-1,0-1 1,-1 0 0,1 0-1,0-1 1,-1 1 0,-2 0-1,-10 3-675,1-1 1,-1 0-1,-26 0 0,-39-2-4332,-20-1-4503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28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1 278 9700,'0'0'9541,"132"-155"-9541,-92 108-32,-4 11-432,-4 11-913,-4 11-608,-8 14-2129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29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1870 603 6627,'0'0'4407,"0"-7"-4356,0-108 3255,2 77-2082,0 28-923,-1 0 1,-1-1-1,-1-13 1,1 20-263,-1 1-1,0 0 1,0-1-1,0 1 1,0 0 0,0 0-1,0 0 1,-1 0-1,0 0 1,1 0 0,-1 1-1,0-1 1,0 0-1,-5-3 1,-5-6 31,-1 1-1,0 0 1,0 1 0,-1 1 0,-1 0-1,-25-12 1,7 9-15,4 1 2,0 1 1,-35-7-1,-26 4-76,-73-18-23,130 25 26,0 0 0,-1 3 1,1 0-1,-46 3 0,46 0 12,11 2-8,0 1 0,0 0 0,-41 13 0,0 0-1,40-10-13,0 1 0,1 0 1,0 2-1,0 0 1,1 2-1,-32 21 1,-37 39-5,25-18 22,30-24 2,1 2 0,1 0 0,2 3 0,1 0-1,-32 50 1,-11 17-4,-52 79-38,109-152 40,0 0-1,2 2 1,1-1 0,-14 53 0,15-21-70,2 0 1,3 0-1,3 0 0,4 65 0,2-91 68,2-1 0,1-1-1,14 46 1,-4-16 19,-3-8-13,36 92 0,-45-139-6,1-1 1,1 0 0,-1 1-1,1-2 1,0 1-1,1-1 1,-1 1 0,9 6-1,57 42-106,-41-35 98,-17-11 23,0 0 0,1-1-1,0-1 1,1-1 0,0 0 0,0-1 0,15 4-1,114 15 51,-104-18-49,144 12 89,234-8 0,-386-10-82,-6-1-2,-1-1 1,1-2 0,49-12 0,73-34 53,-109 33-34,0-1 0,-1-2 1,-1-2-1,-1-1 0,-1-2 1,-1-1-1,31-32 0,-38 29 0,-3-2-1,39-59 1,-27 36 3,-35 53-33,7-9 9,-1-1 1,1 0 0,-2 0-1,1 0 1,-2-1-1,0 0 1,0 0-1,-1-1 1,4-18-1,-2-42 375,-3-87-1,-4 97-77,0 29-272,-8-40 1,4 40-6,0-39-1,9-614 1113,-6 660-1078,-2 1-1,-1 1 0,-1-1 1,-1 1-1,-1 0 0,-1 0 1,-14-26-1,21 48-15,1 1 1,-1-1-1,0 1 0,0 0 0,0 0 1,0 0-1,-1 0 0,1 0 1,0 0-1,-1 0 0,1 1 0,-5-2 1,4 1-31,0 1 1,0-1-1,0 0 1,0 0 0,1 0-1,-1 0 1,0 0 0,1-1-1,0 1 1,-3-5 0,-17-16-60,0 2-1,16 11-30,5 8 6,1 1 1,-1-1-1,1 1 0,-1-1 1,0 1-1,0 0 1,0 0-1,0-1 1,0 1-1,0 0 1,0 0-1,0 0 1,0 0-1,-1 0 1,1 0-1,0 0 1,-1 1-1,1-1 1,0 0-1,-1 1 1,1-1-1,-1 1 1,1-1-1,-3 1 1,-35-4-6370,9 4 341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2:35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 10869,'0'0'4912,"0"16"-4814,0 10-61,-25 597 1234,-30 137-903,19-49-248,27-602-139,-38 287-26,43-366 52,1-1 0,3 58 1,1-60 21,-1 1 0,-1-1 0,-8 40 0,9-64 173,-1 1-1,0 0 1,0-1-1,0 1 1,0-1-1,-1 0 0,1 1 1,-1-1-1,0 0 1,0 0-1,-4 4 1,5-6 70,25-1-643,12 0 256,10 1 50,0-2 0,77-12 0,129-52 121,26-4-10,246-6-50,-317 49-6,73 0 4,-167 20 19,0-6 0,135-32-1,-135 21 13,169-14 0,-135 21 37,166-3-113,-176 14 84,223 5 154,-306 5-146,-1 2 0,61 17 0,22 4-26,421 99 185,-320-66 81,112 4-151,195 0 262,-480-57-360,19 2 83,84 1 0,-165-11-115,-1-1 0,0 1 0,0 0 0,0 0 0,0-1 0,0 1 1,0-1-1,1 1 0,-1-1 0,0 1 0,-1-1 0,1 0 0,0 0 0,0 1 0,0-1 0,0 0 0,0 0 1,-1 0-1,1 0 0,0 0 0,-1 0 0,1 0 0,-1 0 0,1-1 0,10-32 3,-9 29-3,11-54-43,-2 0-1,5-97 1,-12-126-191,-4 202 179,0 28-55,-20-515-177,-8-96 183,27 641 108,-2 0 0,-4-24 0,5 39 13,1 2 27,-1 0 0,0 1 0,0-1 1,0 0-1,-1 1 0,1 0 0,-1-1 0,0 1 0,-1 0 0,1 1 0,-1-1 0,1 0 1,-1 1-1,0 0 0,-9-5 0,-5-4 87,-1 2 0,-26-11 0,-166-72 7,-171-72-161,274 125 190,-183-43 0,239 72-66,-106-8 0,-249-22 61,345 32-137,-115-16 49,-126-15-63,92 8-155,-47-4 86,-718 23 84,624 15-50,245-2-194,-293-4-17,-9-48 70,331 39 151,42 7 13,-17-3-9,-99-5 0,-18 0-33,-54 10-16,173-3 310,50 7-240,-8-5-7065,2-4 2508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12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83 7619,'0'0'9317,"-4"-7"-8704,1 7-613,0 1 0,0-1 0,0 1 0,0 0 0,1 0-1,-1 0 1,0 0 0,1 0 0,-1 1 0,1-1 0,-1 1 0,1 0-1,-1-1 1,1 1 0,0 0 0,0 1 0,0-1 0,-2 3-1,-5 7 1,1 1 0,-10 18-1,12-19 3,-2 3-3,2 0 0,0 0 1,0 1-1,1 0 1,1-1-1,1 2 0,-2 18 1,2 117-12,3-95 10,1-49 7,0 0-1,1 0 1,0-1-1,0 1 1,0 0 0,1-1-1,5 10 1,4 13 6,-7-18-14,1-1 0,0 1 0,0-1 0,1-1-1,1 1 1,0-1 0,0 0 0,1-1 0,0 0 0,1 0 0,12 8 0,-1-3-5,1-1 0,1-1 0,0-1 0,1-2 0,0 0 0,1-1 0,-1-1 0,1-1 0,28 2 0,-44-7 11,0 0 1,-1-1 0,1 0 0,0-1-1,0 1 1,0-2 0,12-2 0,-15 2-1,-1 0 0,0-1 0,0 1 1,0-1-1,0-1 0,0 1 0,-1 0 1,1-1-1,-1 0 0,0 0 0,0-1 0,4-5 1,2-3 3,-1-1 1,0 0 0,-2 0-1,1-1 1,-2 0-1,0 0 1,0-1 0,5-30-1,-5 7 12,-2-1 0,-1-59 0,-2 83 9,-1-1 1,-1 1-1,0 0 0,-2-1 0,1 1 1,-2 0-1,0 0 0,-1 0 1,-8-17-1,-2 2 468,-37-56 0,44 77-452,1 1-1,-1 0 0,-1 0 0,1 1 0,-1 0 1,-1 0-1,0 1 0,0 0 0,-12-6 1,-24-15 80,39 23-69,-1-1 1,1 2-1,-1-1 0,0 1 0,0 1 1,0-1-1,0 1 0,-17-3 0,7 3 34,-1 0-1,1 2 0,-1 0 1,1 1-1,-1 1 1,-30 6-1,35-2-260,1 1 0,-1 0 1,2 1-1,-1 1 0,-15 12 0,-7 4-2222,-5 0-1771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10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0 152 2353,'0'0'1716,"17"-13"-1567,51-41 22,-64 51-92,0 0 0,0 0 0,0 0 0,0 0 0,1 1 0,-1 0 1,6-2-1,-9 3-37,1 1 0,-1-1 0,0 1 1,0-1-1,1 0 0,-1 1 0,0-1 1,0 0-1,0 0 0,0 0 0,0 0 1,0 0-1,1-1 0,1-3-82,1 1 0,-1 1 0,1-1 0,0 0-1,-1 1 1,2 0 0,-1 0 0,0 0 0,1 0 0,-1 1 0,1 0-1,0 0 1,0 0 0,0 0 0,0 1 0,0 0 0,0 0 0,0 0-1,8 0 1,-12 3-5,0 1 1,-1-1-1,1 0 0,0 1 0,-1-1 0,0 0 1,1 1-1,-1-1 0,0 1 0,0-1 1,0 0-1,-1 5 0,1-2-32,0 20-464,0-3-860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12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194 423 1697,'0'0'3759,"-4"-7"-3364,-20-34 490,22 37-430,1-1-1,0 0 1,0 1 0,0-1-1,0 0 1,1 0-1,0 0 1,0 0-1,0 0 1,2-7-1,-1-7 288,-1-63 4481,0 90-4910,-10 246-244,0 5-16,5-140-45,2-103 23,3-16-30,0 0 0,0 0-1,0 0 1,0 0-1,0 0 1,0 0-1,-1 0 1,1 0-1,0 0 1,0 1-1,0-1 1,0 0 0,0 0-1,0 0 1,0 0-1,0 0 1,0 0-1,0 0 1,0 0-1,-1 0 1,1 0-1,0 0 1,0 0-1,0 0 1,0 0 0,0 0-1,0 0 1,0 0-1,0 0 1,0 0-1,-1 0 1,1 0-1,0 0 1,0 0-1,0 0 1,0 0-1,0 0 1,0 0 0,0 0-1,0 0 1,0 0-1,0 0 1,-1 0-1,1 0 1,0 0-1,0 0 1,0-1-1,0 1 1,0 0 0,0 0-1,0 0 1,0 0-1,0 0 1,0 0-1,0 0 1,0 0-1,0 0 1,0 0-1,0 0 1,0-1-1,0 1 1,-7-30-42,-1-86-330,7-120 0,2 209 353,0-9 4,2 0 0,1 0 0,2 0-1,2 1 1,1 0 0,2 0 0,1 1 0,1 0 0,22-37 0,-32 66 1,0 0 1,0 0 0,0 1-1,0-1 1,1 1 0,0 0-1,0 0 1,0 0 0,0 0-1,0 1 1,1 0 0,7-5-1,-5 5-3,0 1 0,1 0 0,-1 0 0,1 0 0,-1 1 0,1 0 0,0 1 0,10 0 0,-13-1 21,1 1 0,-1 0 0,0 0 0,1 1 1,-1 0-1,0 0 0,0 0 0,1 0 0,-1 1 0,0 0 0,0 0 0,-1 0 0,1 0 0,0 1 0,-1 0 0,1 0 0,-1 0 0,0 1 0,0-1 0,0 1 0,-1 0 0,0 0 0,1 1 0,4 7 0,-2-2 9,-1 0 1,0 0 0,-1 0-1,0 1 1,0 0 0,-1 0-1,0 0 1,-1 0-1,0 12 1,1 16 79,-4 50 0,0-72-68,0-8-8,0 1 0,-1 0 0,0-1 0,0 1 0,-1-1 0,-1 0 0,0 0 0,0 0 0,0 0 0,-1-1 0,-1 0 1,1 0-1,-1 0 0,-1 0 0,1-1 0,-12 9 0,9-8 17,1-1 0,-2-1 0,1 1 0,-1-2 0,0 1 0,0-1 0,0-1 0,-1 0 0,1 0 0,-1-1 0,0 0 0,0-1 0,0-1 0,-15 1 0,5-2 88,13 0-153,9 0-417,41 0 378,-13-2 15,-1 2 1,0 1-1,0 2 1,32 6-1,-53-8 48,0 1 1,0 0-1,-1 0 0,1 1 0,-1 0 0,0 0 0,0 1 0,0-1 0,0 1 0,-1 0 0,1 1 0,-1-1 0,0 1 1,0 0-1,-1 1 0,1-1 0,-1 1 0,0 0 0,-1 0 0,0 0 0,0 0 0,3 10 0,-2-2 23,-1 1 0,-1-1-1,0 1 1,-2 0 0,0 19-1,0-20-1,-1 0-1,0-1 0,-1 0 1,-1 1-1,0-1 0,0 0 0,-2-1 1,1 1-1,-2-1 0,0 1 0,0-2 1,-15 21-1,2-7 44,-1 0 1,-1-1 0,-47 39 0,56-52 2,-1-2 0,0 0 0,-1 0 0,0-1 0,0-1 0,0 0 0,-1-1 0,0-1 0,0 0 0,-1-1 0,1 0 0,-1-2 0,0 0 0,0 0 0,0-2 0,-21-1 0,31 0-82,1 1-1,-1-1 1,0 0-1,0-1 0,1 0 1,-1 1-1,1-2 1,-1 1-1,1-1 0,0 0 1,0 0-1,0 0 1,0-1-1,1 1 1,-1-1-1,1 0 0,0-1 1,0 1-1,1-1 1,-5-5-1,6 6-144,0-1 0,0 1 1,0 0-1,1-1 0,-1 0 0,1 1 0,0-1 0,0 0 1,1 0-1,-1 1 0,1-1 0,0 0 0,1 0 0,-1 0 1,1 1-1,0-1 0,0 0 0,0 1 0,1-1 0,-1 1 1,1-1-1,0 1 0,1 0 0,-1-1 0,7-6 1,0 0-775,2 0 1,0 0 0,14-10 0,43-33-4429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14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582 491 5635,'0'0'5936,"-2"-7"-5560,0 5-356,1-1 0,-1 1-1,1-1 1,-1 1 0,0 0 0,0 0 0,0 0 0,0 0 0,0 0-1,0 0 1,-1 0 0,1 1 0,-1-1 0,1 1 0,-1 0 0,1-1-1,-1 1 1,0 1 0,0-1 0,1 0 0,-1 1 0,0-1 0,0 1-1,-4 0 1,-17-2 70,-1 1-1,-26 4 1,17-2-84,10 1 135,1 0 0,0 1-1,0 2 1,0 0 0,1 2 0,-1 0 0,2 2 0,-1 0 0,1 1-1,0 1 1,1 1 0,1 1 0,0 1 0,-29 27 0,44-36-128,1-1 1,0 1 0,0 0-1,0 0 1,0 0 0,1 0-1,0 0 1,0 0-1,1 1 1,-3 10 0,4-14-19,-1 0 0,1 1 0,-1-1 0,1 0 0,0 1 0,0-1 1,0 0-1,0 1 0,1-1 0,-1 0 0,1 1 0,-1-1 0,1 0 0,0 1 1,0-1-1,0 0 0,0 0 0,0 0 0,0 0 0,0 0 0,1 0 0,-1 0 1,1-1-1,0 1 0,-1 0 0,1-1 0,2 2 0,8 1 0,0 0-1,0-1 1,0-1-1,0 0 1,0-1-1,0 0 1,0-1-1,16-1 1,-7 1 1,-5-1-15,-1-1 0,1 0 0,-1-1 0,0-1 0,0 0 1,0-1-1,0-1 0,-1 0 0,0-1 0,0 0 0,-1-1 0,24-19 0,-10 5-440,-2-1 0,-1 0-1,-1-2 1,39-55-1,-50 56-24,-5 10 2586,-4 27-1087,-4-7-1028,1 0-1,1 1 0,-1-1 0,1 0 1,0 1-1,0-1 0,4 9 0,-4-12 11,1-1 0,0 1 0,0 0 0,0-1 0,0 1 0,0-1 0,0 1 0,0-1 0,1 0 0,-1 0-1,1 0 1,0-1 0,0 1 0,-1 0 0,1-1 0,0 0 0,4 2 0,15 2-3,-1-1 0,1 0 0,-1-2 0,1 0 0,0-1-1,36-4 1,-39 0 5,-1 0-1,1 0 1,0-2-1,-1 0 1,0-2-1,0 0 1,0 0-1,-1-2 1,0 0-1,-1-1 0,0-1 1,23-19-1,-12 6-13,-1-1 0,0-2-1,-2 0 1,-1-1 0,32-54-1,-46 68-28,0-1 0,-1 0-1,-1-1 1,0 1-1,-1-1 1,-1 0 0,-1-1-1,0 1 1,-1-1-1,1-29 1,-3 44 54,-1 0-1,-1 1 1,1-1 0,0 0-1,0 0 1,-1 0-1,1 0 1,-1 1 0,1-1-1,-1 0 1,0 1-1,0-1 1,0 0 0,0 1-1,0-1 1,0 1-1,0-1 1,0 1 0,-1 0-1,1 0 1,0-1-1,-1 1 1,1 0 0,-1 0-1,1 0 1,-1 0-1,0 1 1,1-1 0,-1 0-1,0 1 1,0-1-1,-3 0 1,-6 0 87,1 0-1,-1 0 1,0 1 0,-18 3-1,5-2-106,18 0 12,0 0-1,-1 1 1,1-1 0,0 1 0,-1 0 0,1 1 0,1 0 0,-1 0-1,0 0 1,1 0 0,-1 1 0,1 0 0,0 0 0,0 1-1,1-1 1,-6 7 0,-3 5 11,0 1 0,1 0 0,-18 36 0,23-38 1,1 0 1,0 1 0,1-1 0,1 1 0,0 0-1,-1 18 1,0 98 25,5-125-39,0 2-1,0 0 1,1-1 0,1 1-1,0 0 1,0-1 0,0 1 0,1-1-1,0 0 1,1 1 0,0-2 0,0 1-1,1 0 1,0-1 0,0 0 0,0 0-1,1 0 1,0-1 0,1 0-1,0 0 1,-1 0 0,16 8 0,-7-5-10,1-1 0,-1-1 0,1-1 0,1 0 0,-1-1 0,1 0 0,0-2 0,0 0 0,0-1 0,27 0 0,-27-2-7,61-3-416,-70 2 348,-1 0 0,0-1 0,0 0 0,0 0 0,0-1 1,0 0-1,0 0 0,8-6 0,-2 0-147,0-1-1,-1-1 1,0 0 0,0 0 0,-1-1 0,-1 0 0,0-1 0,-1-1 0,0 1 0,-1-1 0,0-1 0,7-19 0,-7-6 850,12 39-419,-5 2-156,-8-1-17,0 0 0,0 0-1,1 0 1,-1-1 0,0 0 0,0 0 0,11-4-1,-16 1 558,-11 1 663,-34 2-882,-81 5-161,110-3-198,0 1 0,0 1 0,1 0 0,-1 1 0,1 0 0,-24 13 0,22-10 24,2 1 1,-1 1 0,1 1 0,0 0-1,-17 18 1,25-23-29,0 1 0,0 0 1,1 0-1,0 0 0,0 1 0,0 0 0,1-1 0,0 1 0,1 0 0,0 1 0,0-1 0,0 0 0,1 1 1,-1 7-1,1-8-14,1 0-1,0 0 1,0 0 0,0 0 0,1 0 0,0 0 0,1 0 0,-1-1 0,1 1-1,6 12 1,-6-15 6,1 0-1,-1-1 1,1 0 0,0 0-1,0 0 1,0 0-1,0 0 1,1-1 0,-1 1-1,1-1 1,-1 0-1,1 0 1,0 0 0,0-1-1,0 1 1,0-1-1,0 0 1,0 0 0,6 0-1,4 2-77,-1-2 0,1 1 0,0-2 0,-1 0 0,1-1 0,26-4 0,-32 3 20,-1 0 0,1 0 0,-1-1 0,1 0 0,-1-1 0,0 0 0,0 0 0,0 0 0,-1-1 0,1 0 1,-1 0-1,0-1 0,5-6 0,4-8-387,0 0 1,-1-1-1,-2 0 1,0-1-1,-1 0 1,14-45-1,28-147-3164,-45 190 5915,-4 32-1630,11 88 53,-14-75-506,2 0 0,0-1-1,2 1 1,0-1 0,1 0 0,16 37 0,-21-55-212,1 0 0,-1 0 0,0 0 0,1 0 0,-1-1 0,1 1 0,-1-1 0,1 1 0,0-1 0,0 1 0,0-1 0,0 0 1,0 0-1,0 0 0,0 0 0,0 0 0,0 0 0,0-1 0,0 1 0,1-1 0,-1 0 0,0 1 0,0-1 0,1 0 0,3-1 0,-3 1 8,1-1 0,0 1 0,-1-1-1,1-1 1,0 1 0,-1 0 0,1-1 0,-1 0-1,0 0 1,0 0 0,1 0 0,-1 0 0,-1 0-1,1-1 1,3-3 0,88-115 228,-5 5-223,-87 114-20,0 0 4,-1 0 0,1 0 0,-1 0 0,1 0 0,0 1 0,0-1 0,0 0 0,0 1 0,0-1 0,0 1-1,0 0 1,0 0 0,1 0 0,-1 0 0,3-1 0,-4 2 57,-1-1 304,4 7-257,3 12 133,-3-6-41,1 0 0,0 0-1,1-1 1,0 1-1,1-1 1,0-1-1,10 12 1,-14-19-190,1-1-1,0-1 1,-1 1 0,1 0 0,0-1 0,0 0 0,0 0-1,0 0 1,1 0 0,-1-1 0,8 0 0,-5 1-2,0-1 1,0-1 0,0 1 0,1-1 0,-1-1-1,7-1 1,-6-1-9,1-1 0,-1 0 0,-1 0 0,1-1 0,-1 0-1,0 0 1,7-8 0,-7 6-148,0 1 1,1 0-1,0 1 0,0 0 1,17-10-1,-23 16 104,-1 0 0,1 0 0,-1-1 0,1 1 0,-1 0 0,1 0 0,0 1 0,-1-1 0,1 0 1,-1 0-1,1 1 0,-1-1 0,1 1 0,-1 0 0,1-1 0,-1 1 0,0 0 0,1 0 0,-1-1 0,0 1 0,0 0 0,1 1 0,1 1 0,11 7 26,-2-7-448,-1 0 0,1-1 0,-1-1 0,1 0 0,0 0 0,0-1 0,-1-1-1,14-2 1,8-6-3000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4.9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11845,'0'0'2180,"0"34"-1612,0 234 35,0 192 2076,0-459-2677,0 0 1,0 0-1,0 0 1,0 0-1,0 0 1,0 0-1,1 0 1,-1 0-1,0 0 1,1 0-1,-1 0 1,1 0-1,-1 0 1,1 0-1,0 0 1,-1 0-1,1 0 1,0 0-1,0-1 1,-1 1-1,1 0 1,0-1-1,0 1 1,0 0-1,0-1 1,0 1-1,0-1 1,0 0-1,0 1 1,0-1-1,0 0 1,2 1-1,40 0 177,-24-2-96,170-4 611,-150 1-559,0-1 0,69-18 0,7-20 100,-84 29-175,1 2 1,0 2 0,50-11 0,-88 30-1242,-10 5 11,-22 10-3090,-5 2-3499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14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1 1713,'0'0'1550,"1"0"-1518,-1-1 1,0 1-1,0 0 0,1 0 1,-1 0-1,0 1 1,0-1-1,1 0 1,-1 0-1,0 0 0,0 0 1,0 0-1,1 0 1,-1 0-1,0 0 0,0 0 1,1 1-1,-1-1 1,0 0-1,0 0 0,0 0 1,0 0-1,1 1 1,-1-1-1,0 0 0,0 0 1,0 0-1,0 1 1,0-1-1,1 0 1,-1 0-1,0 0 0,0 1 1,0-1-1,0 0 1,0 0-1,0 1 0,0-1 1,0 0-1,0 0 1,0 1-1,0-1 0,0 0 1,0 0-1,0 1 1,0-1-1,0 0 0,-1 0 1,1 1-1,0-1 1,0 0-1,0 0 1,0 1-1,-8 8 204,0 1 0,-1-1 0,0 0 0,0-1 0,-11 8 0,-27 26 1112,40-34-1156,-1-1 1,1 1-1,1 1 1,0-1-1,0 1 0,1 1 1,0-1-1,0 1 1,1-1-1,0 1 0,1 0 1,0 1-1,1-1 1,0 1-1,1-1 0,-1 20 1,2-24-188,0-1-1,0 1 1,0-1 0,1 1 0,0-1 0,0 1 0,0-1 0,1 0 0,0 1-1,5 8 1,-5-10-8,1-1-1,0 0 0,0 0 1,0 0-1,0 0 0,0-1 1,0 1-1,1-1 0,0 0 0,-1 0 1,1 0-1,0-1 0,0 1 1,0-1-1,4 1 0,11 2-269,-1-1 0,1-1 0,0-1 0,30-1-1,-18-1-427,-21 2 221,1-1 0,-1-1 0,1 0 0,-1-1 0,1 0 0,-1 0 1,17-7-1,18-14-2191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14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47 2049,'0'0'4218,"4"-3"-3770,10-9 2279,-18 15-2631,-1 0 0,1 0 0,0 0 0,1 0 1,-1 0-1,1 1 0,-1-1 0,1 1 0,0 0 0,0 0 1,1 0-1,-1 1 0,1-1 0,0 1 0,0-1 0,0 1 1,1 0-1,0-1 0,-2 10 0,4-13-97,-1 0 0,1 0 0,-1-1 0,1 1 0,-1 0 0,1 0-1,-1 0 1,1-1 0,0 1 0,-1 0 0,1-1 0,0 1 0,0-1 0,-1 1 0,1-1 0,0 1-1,0-1 1,0 0 0,0 1 0,0-1 0,0 0 0,0 1 0,-1-1 0,1 0 0,0 0-1,0 0 1,0 0 0,0 0 0,0 0 0,0 0 0,2-1 0,34-5 44,-30 2-74,1 0 0,-1-1-1,-1 0 1,1 0 0,-1 0 0,0-1-1,0 0 1,0 0 0,-1-1 0,6-9-1,-8 12-334,-1 0 0,1 0 0,-1 0-1,-1-1 1,1 1 0,1-8-1,-1-7-3568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15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0 12758,'0'0'6723,"-84"227"-6355,47-172-368,-7-16-48,0-6-496,-8-22-1393,4-11-1249,4 0-3425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15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374 441 5170,'0'0'7668,"5"-3"-6367,-5 3-1285,0 0-1,-1 0 1,1 1 0,0-1-1,0 0 1,0 0 0,0-1 0,0 1-1,0 0 1,0 0 0,0 0-1,-1 0 1,1 0 0,0 0 0,0 0-1,0 0 1,0 0 0,0 0 0,0 0-1,0 0 1,0 0 0,0 0-1,0 0 1,0 0 0,0 0 0,-1 0-1,1 0 1,0 0 0,0-1-1,0 1 1,0 0 0,0 0 0,0 0-1,0 0 1,0 0 0,0 0-1,0 0 1,0 0 0,0 0 0,0-1-1,0 1 1,0 0 0,0 0-1,0 0 1,0 0 0,0 0 0,0 0-1,0 0 1,0 0 0,0 0-1,0-1 1,0 1 0,0 0 0,0 0-1,0 0 1,0 0 0,1 0-1,-1 0 1,0 0 0,0 0 0,-12-2 99,0 1 1,-1 0-1,1 0 1,0 2-1,0 0 1,0 0-1,0 1 1,0 0 0,0 1-1,0 1 1,0-1-1,1 2 1,0 0-1,0 0 1,-11 8-1,2 2 7,2 0 0,-1 1 0,2 1-1,0 1 1,-14 21 0,24-29-124,0 0-1,1 0 1,1 1 0,-1-1 0,2 1 0,0 1-1,0-1 1,1 0 0,0 1 0,1 0 0,0-1-1,1 18 1,0-24-9,1 0 0,0 0 0,0 0 0,1 0 0,0 0 0,0 0 0,0-1 0,0 1 0,1 0-1,0 0 1,3 6 0,-3-8-2,1 0 0,0-1-1,-1 0 1,1 1-1,0-1 1,0 0 0,0 0-1,0 0 1,0-1 0,1 1-1,-1-1 1,1 0-1,-1 0 1,1 0 0,-1 0-1,1 0 1,4-1 0,1 2-115,0-1 1,0 0-1,1-1 1,-1 0-1,0-1 1,1 0-1,-1 0 1,0-1-1,0 0 1,0-1-1,0 0 1,0 0-1,10-6 1,-3-1-100,0-1 0,-2 0 0,1 0 1,-1-2-1,23-26 0,-2-2-239,-2-2 0,-2-2 0,-1 0 0,-3-2-1,-2-1 1,-2-1 0,-2-1 0,-2-1 0,-3-1 0,20-105-1,-33 128 973,-1-41 0,-2 70-450,0-1 1,0 1 0,-1-1-1,1 1 1,0 0 0,0-1-1,-1 1 1,1-1 0,0 1-1,-1 0 1,1 0 0,-1-1-1,1 1 1,0 0 0,-1 0 0,1-1-1,-1 1 1,1 0 0,0 0-1,-1 0 1,1 0 0,-1-1-1,1 1 1,-1 0 0,1 0-1,-1 0 1,1 0 0,-1 0-1,0 0 1,-19 1 744,16-1-472,-1 0-235,1 1 1,-1-1-1,1 1 0,-1 0 0,1 1 0,0-1 0,-1 1 0,1 0 1,0 0-1,0 0 0,0 0 0,0 1 0,0-1 0,1 1 1,-1 0-1,-3 5 0,-5 5-25,0 1 0,-17 29-1,20-31 30,-5 11 24,1 1-1,0 0 1,2 1-1,1 0 1,1 0 0,-11 48-1,13-31-87,1 1 0,2 0 0,3 66 0,1-102-32,1 0 0,0 1 0,0-1 0,1 0-1,0 0 1,0 0 0,0 0 0,1 0 0,0 0 0,1-1-1,-1 1 1,1-1 0,1 0 0,-1 0 0,1 0 0,0-1-1,0 0 1,10 8 0,-7-7-105,1 0 0,0-1 0,0 0 0,0-1 0,1 0-1,-1 0 1,1-1 0,0-1 0,0 1 0,0-1 0,0-1 0,1 0 0,9 0 0,-11-1-214,-1 0 0,1 0 0,-1-1 0,1 0 0,-1-1 0,0 0 0,12-4 1,-16 4 71,0 0 1,0 0-1,0-1 1,-1 0-1,1 0 1,-1 0 0,0 0-1,0 0 1,0 0-1,0-1 1,-1 0 0,1 1-1,-1-1 1,0 0-1,3-7 1,5-25-2659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0:16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1 498 6947,'0'0'3159,"9"0"-3095,-9 0-66,11 0 104,1 0 0,-1 0 0,0-1 0,0-1 0,0 0 0,0 0 1,0-1-1,0-1 0,13-5 0,6-8 20,-1-1-1,-1-1 1,-1-1 0,-1-2-1,45-47 1,-60 57-93,-1 0 0,0-1-1,-1 0 1,0-1 0,-1 0 0,-1 0 0,0-1 0,-1 0 0,-1 0 0,0 0 0,-1-1 0,0 0 0,-2 1-1,2-27 1,-4 38-26,0-1 38,0 1 1,0-1-1,0 1 1,-1-1-1,1 1 1,-4-9-1,4 11-22,-1 1 0,0 0 0,0-1 0,0 1 0,0 0 0,0 0 0,0-1 0,0 1 0,-1 0 0,1 0 0,0 0 1,0 1-1,-1-1 0,1 0 0,-1 0 0,1 1 0,-1-1 0,1 1 0,-1-1 0,1 1 0,-1 0 0,1 0 0,-3-1 0,-11 0 108,1-1 0,0 2-1,0 0 1,0 1 0,-19 3 0,25-3-116,1 1 1,0 0-1,-1 1 1,1-1-1,0 1 1,0 1-1,1-1 1,-1 1 0,1 1-1,0-1 1,-9 9-1,5-3 53,1 0 0,0 1 0,1 0 0,0 1 1,1 0-1,0 0 0,1 0 0,0 1 0,1 0 0,-5 18 0,5-7-15,0 0 1,2 0-1,1 0 0,1 0 0,2 26 1,-1-46-57,1 1 0,-1-1 1,1 1-1,1-1 0,-1 0 1,0 1-1,1-1 0,0 0 1,0 0-1,0 0 0,1 0 1,-1 0-1,1-1 0,0 1 1,0-1-1,0 0 0,0 0 1,1 0-1,-1 0 0,1 0 1,0-1-1,0 1 1,0-1-1,0 0 0,6 2 1,4 0-612,-1 1 1,1-2 0,0 0 0,0 0 0,1-2 0,25 1 0,5-2-5298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19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502 170 2785,'0'0'6723,"-6"-9"-6400,3 5-294,-3-7 338,-2 1 1,1 0-1,-1 0 1,-1 1-1,0 0 1,-10-8-1,0 4-143,12 7-113,-1 0-1,1 1 0,-1 0 0,-1 0 0,1 1 0,-1 0 0,1 1 0,-1 0 0,0 0 1,-15-2-1,6 3-110,-47-1-3,60 3 1,1 0 0,0 1 1,0-1-1,0 1 0,-1 0 0,1 1 0,0-1 0,0 1 0,1-1 1,-1 1-1,0 0 0,-5 5 0,-4 4-10,0 1 0,0 1 0,2 0 1,-1 1-1,2 0 0,0 1 0,0 0 0,2 0 0,-13 29 0,13-21-1,1 0-1,1 1 1,1-1-1,1 1 1,1 0-1,1 40 1,0-6-8,1-35 2,0 0-1,1 0 1,1 0 0,2 0 0,9 45 0,1-31-1,1-1 1,2 0 0,38 63 0,-43-83-1,0-1-1,1 0 1,0-1-1,2 0 1,-1-1-1,1 0 1,1-1-1,0-1 1,1 0 0,18 8-1,-7-5-1,1-2-1,0-1 0,1-1 1,0-1-1,0-2 1,1-1-1,0-1 1,30 0-1,7-1 17,-14-1 27,0-1 0,62-8-1,-106 4-13,0 0-1,0-1 0,0 0 1,-1 0-1,1-1 0,-1 0 1,0-1-1,0 0 1,-1 0-1,1-1 0,-1 0 1,8-8-1,6-8 60,-1-1 0,25-36-1,-27 33-31,-1 0 0,-1-2 0,12-31 0,-21 43-7,-1-1 1,-1 0-1,0 0 1,-2-1-1,0 1 0,0-1 1,-1-17-1,-1-12 4,0 16 131,-4-41 0,2 62-136,-1 0 1,0 0-1,-1 0 0,0 0 1,0 0-1,-1 1 1,0 0-1,-6-10 1,-26-35 7,-1 1 0,-4 2 0,-49-49 0,78 88 19,-2 0 1,1 1 0,-1 0 0,-1 1 0,0 1 0,0 0 0,-1 1-1,0 0 1,0 1 0,-1 1 0,0 1 0,0 1 0,0 0 0,0 1-1,-33-1 1,36 4-31,-3-1-8,0 2 1,-24 3-1,36-3-21,-1 0 0,0 1 1,1 0-1,-1 0 0,1 0 0,0 1 1,0 0-1,0 0 0,0 0 0,-8 7 1,-5 8-207,2 1 0,0 0 1,2 1-1,0 1 1,1 0-1,1 1 1,-15 38-1,-18 32-4090,6-31-1103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15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98 6947,'0'0'8033,"-7"0"-3063,56 0-5081,219-6-9,-211 2 143,0-3 0,94-23 0,-109 12-800,-41-7-8229,-1 17 3179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16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5699,'0'1'9588,"1"2"-8438,16 5-1476,53 9 806,2-2-1,96 6 0,153-10 258,-234-10-703,18 0-50,-35-3-4106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30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8 579 10309,'0'0'3665,"0"0"-3655,0 1 0,0-1-1,-1 0 1,1 0 0,0 1-1,0-1 1,0 0-1,0 0 1,0 1 0,0-1-1,-1 0 1,1 0-1,0 1 1,0-1 0,0 0-1,-1 0 1,1 0 0,0 0-1,0 1 1,0-1-1,-1 0 1,1 0 0,0 0-1,0 0 1,-1 0 0,1 0-1,0 0 1,-1 0-1,1 1 1,0-1 0,0 0-1,-1 0 1,1-4 53,0 1 0,0-1 1,0 1-1,0 0 0,1-1 1,-1 1-1,1-1 0,0 1 0,0 0 1,0 0-1,3-6 0,-2 4 0,149-468 748,-148 461-638,0 0 0,-2 0 1,1-13-1,-22 545 1052,12-450-1134,-5 45 336,10-35-3394,-1-102-7209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30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0 116 3314,'0'0'13747,"3"0"-12874,252-9-430,-32 0-19,410-27 440,-534 21-987,43-6-857,190-5-1,-332 26 906,1 0 0,-1 0 0,1 0-1,-1 0 1,0 0 0,1 0 0,-1 0-1,0 0 1,1 0 0,-1 0 0,1 1-1,-1-1 1,0 0 0,1 0 0,-1 0-1,0 0 1,1 1 0,-1-1 0,0 0 0,1 0-1,-1 1 1,0-1 0,0 0 0,1 1-1,-1-1 1,0 0 0,0 0 0,0 1-1,1-1 1,-1 0 0,0 1 0,0-1-1,0 1 1,0-1 0,0 0 0,0 1-1,0-1 1,0 0 0,0 1 0,0-1-1,0 1 1,0-1 0,0 0 0,0 1-1,0-1 1,0 1 0,0-1 0,-1 1 0,1 3-614,0 23-3761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5.6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1 132 13910,'0'0'3191,"3"7"-3089,0-3-94,-1 0 1,1 0 0,0-1 0,0 1 0,0-1 0,1 0 0,-1 0 0,1 0-1,-1 0 1,1 0 0,0-1 0,0 0 0,0 0 0,0 0 0,1 0 0,7 1-1,12 3 137,0-1 0,28 2-1,-36-5-72,589 36 1336,-477-33-1306,438 1 53,-427-6-129,294-25 226,-4-31 142,-140 2 22,142-15 1097,-79 57-43,-351 12-1809,-1-3-1824,0 1 1526,0 1 0,0-1 0,0 1-1,0-1 1,-1 0 0,1 1 0,0-1 0,-1 1-1,0-1 1,1 1 0,-1 0 0,0-1 0,0 1-1,0-1 1,1 1 0,-3-2 0,-12-9-9128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31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6 7587,'0'0'9794,"0"-6"-9639,0 11-110,-3 58 85,-4-1-1,-21 94 1,-9 76 767,33 55 58,5-276-935,0-1-1,0 1 1,1-1-1,1 0 0,-1 1 1,2-1-1,-1 0 1,2 0-1,-1-1 0,1 1 1,1-1-1,-1 0 1,9 9-1,-5-8-27,0-2 0,0 1 1,1-1-1,0 0 0,1-1 1,-1 0-1,2-1 0,-1 0 1,0 0-1,24 6 0,-7-5-275,1-2-1,0 0 0,0-2 1,0-2-1,1 0 1,33-5-1,-57 3-25,0 1-1,-1-2 1,1 1-1,-1-1 1,1 0-1,-1 0 1,1 0-1,-1-1 1,0 0 0,0 0-1,0 0 1,-1-1-1,1 1 1,-1-1-1,0 0 1,0-1-1,0 1 1,0-1-1,-1 1 1,0-1-1,0 0 1,0-1-1,-1 1 1,1 0-1,2-10 1,9-41-6083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31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6963,'0'0'9170,"18"12"-8994,56 42 287,70 65 0,-52-33 181,164 141-862,-251-223-340,1 2-745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32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590 1 11845,'0'0'6131,"-261"112"-5859,201-65 0,4-4 145,7-3-353,5-11-64,8-1 0,4-2-561,4-5-735,12-10-625,8-7-368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34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55 6147,'0'0'8708,"-5"-15"-3815,55 16-4916,-3 0 11,0-2 1,-1-2-1,73-13 0,-32-1-1218,-30 13-6432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34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9412,'0'0'6665,"12"3"-6551,-11-2-112,7 0 13,-1 2 0,0-1 0,1 1 0,-1 0 0,0 0 1,-1 1-1,1 0 0,-1 0 0,0 0 0,0 1 0,0 0 1,0 0-1,6 9 0,66 93 379,-41-54-441,2-1 1,2-3-1,49 47 1,-70-80-1330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35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0 8324,'0'0'6387,"-4"7"-5936,-64 103 876,-116 142 0,167-229-1224,-6 7-14,-52 53-1,69-76-303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36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73 286 9268,'0'0'3004,"2"35"-1934,8 111-491,-4-68-239,1 36 40,-9-131-659,0-1 1,-1 1-1,-1-1 0,-1 1 0,-9-24 0,-4-13-158,4-3 301,2-1 0,2 0 0,3-1 0,1-88 0,6 136 151,0 5 0,0 0-1,0-1 0,0 1 0,1 0 0,0 0 1,0 0-1,3-10 0,-3 14-5,0 0-1,1 1 1,-1-1 0,1 0-1,-1 0 1,1 1-1,0-1 1,-1 1-1,1-1 1,0 1 0,0 0-1,0 0 1,0 0-1,0 0 1,0 0 0,1 0-1,-1 1 1,0-1-1,0 1 1,0-1 0,1 1-1,-1 0 1,0 0-1,3 0 1,4-1 37,0 1 0,0 0 0,0 0 1,0 1-1,0 0 0,-1 1 0,1 0 0,0 0 0,16 7 0,-22-7-29,1 0-1,-1 0 1,1 1-1,-1-1 0,0 1 1,0-1-1,0 1 1,-1 0-1,1 0 1,-1 0-1,1 1 0,-1-1 1,0 1-1,0-1 1,-1 1-1,1 0 1,-1-1-1,0 1 0,0 0 1,0 0-1,0 0 1,0 0-1,-1 0 0,0 0 1,0 4-1,0 12 164,1-12-139,-1 1 0,0 0 0,0-1-1,-1 1 1,-3 13 0,3-20 0,1 0 1,-1 0 0,0 0-1,0-1 1,0 1 0,0 0 0,0-1-1,0 1 1,0-1 0,-1 1 0,1-1-1,-1 1 1,1-1 0,-1 0 0,1 0-1,-1 0 1,0 0 0,1 0 0,-1 0-1,0 0 1,0 0 0,0-1 0,1 1-1,-1-1 1,0 1 0,0-1-1,0 0 1,0 0 0,0 0 0,-2 0-1,-24 0 338,28 0-467,0 1-90,1 1 147,-1-1 0,1 0 0,0 0 0,-1 1 0,1-1 0,0 0 0,0 0 0,0 0 0,0 0 0,0 0 0,0 0 0,2 1-1,0 0-18,32 29-9,-2-2 69,-2 1 0,33 38 0,-42-39 55,-1 1 1,-1 1 0,-2 1 0,-1 1 0,13 35-1,-29-61-347,-1-24-5201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36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7988,'0'0'5573,"10"-6"-5386,-8 6-173,1 1 0,-1-1-1,0 0 1,1 1 0,-1-1 0,0 1 0,0 0 0,0 0 0,0 0 0,0 0 0,0 0 0,0 0 0,0 0 0,0 1 0,0-1 0,-1 1 0,4 3 0,27 34 294,-30-36-280,28 40 50,-2 2 0,-2 1 0,-3 1 1,-1 2-1,-2 0 0,19 75 1,47 319 136,-63-295 25,-1-22 239,8 224-1,-31-349-560,0 0 0,-1-1 0,1 1 0,-1-1 0,1 0 0,0 1 0,-1-1 0,1 0 0,-1 0 0,1 0 0,-1 0 0,1 0 0,-1 0 0,1 0 0,-1 0 0,1-1 0,0 1 0,-2-1 0,-1 0-296,0-1 0,1 0 0,-1 0 0,1 0 0,-1 0 0,1-1 0,0 1 0,0-1 0,0 0-1,0 0 1,1 0 0,-1 0 0,1 0 0,-3-4 0,2 2-244,-25-34-6509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38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0 221 1825,'0'0'14364,"24"-4"-14498,297-3 513,701 7-288,-981 0-103,-1-3 1,49-7-1,-66 5 0,0 0 1,-1-2-1,0-1 1,0 0-1,26-15 1,-36 16-9,1 0-1,0 1 1,0 1 0,0 0 0,1 0 0,24-4-1,-27 7 23,-1-1-1,1-1 0,-1 0 1,18-9-1,7-3-5,-15 9 0,0 1-1,35-6 1,-10 4-44,-20-3 31,-23 10-114,0-1 0,1 1 1,-1 0-1,1 0 0,0 0 1,-1 0-1,1 0 1,0 1-1,0-1 0,-1 1 1,4-1-1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42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583 611 9604,'0'0'2575,"0"-3"-2679,0-5-70,1 7 215,-1 0 0,0 0 0,0 0 0,1 0 0,-1 0 0,0 0 1,0 0-1,0 0 0,0 0 0,0 0 0,0 1 0,0-1 0,0 0 1,-1 0-1,1 0 0,0 0 0,-1 0 0,1 0 0,0 0 0,-1 0 1,1 0-1,-1 0 0,0 1 0,1-1 0,-1 0 0,1 0 1,-1 1-1,0-1 0,0 0 0,1 1 0,-1-1 0,0 1 0,0-1 1,0 1-1,0-1 0,0 1 0,0-1 0,0 1 0,0 0 0,-1-1 1,-104 0 371,56 2-434,36 0 23,-1 0 0,1 1 0,0 1 0,0 0 0,0 1 0,0 0 0,0 1 0,1 1 0,0 0 0,0 1 0,1 0 0,-23 17 0,13-6 5,1 1 1,1 1 0,0 1-1,1 0 1,-26 42 0,37-50-10,0 1 0,1-1 0,1 1 0,1 1 0,-1-1 0,2 1 0,-3 19 0,2-1-28,2 0-1,0 42 1,3-73 25,0 0 1,0 1-1,0-1 0,0 0 0,0 0 0,1 1 1,-1-1-1,1 0 0,-1 1 0,1-1 1,0 0-1,0 0 0,0 0 0,0 0 0,0 0 1,0 0-1,1 0 0,-1 0 0,1-1 1,-1 1-1,1 0 0,0-1 0,-1 1 1,1-1-1,0 0 0,3 2 0,1-1-8,1 0-1,-1 0 1,1-1-1,0 0 0,-1-1 1,1 1-1,0-1 1,9-1-1,-10-1 10,0 1 0,0-1 0,0 0 0,-1 0 0,1 0-1,0-1 1,-1 0 0,0 0 0,0 0 0,0-1 0,0 0 0,0 0-1,-1 0 1,1 0 0,-1-1 0,0 0 0,6-10 0,8-12-26,-1-2 0,14-31 0,-25 47 18,15-32-150,-3-2 1,-1 0-1,-3-1 0,-2-1 0,11-93 0,-13 27-574,-8-163-1,-3 269 705,1 0-1,-1-1 1,0 1-1,-1 0 0,0 0 1,-1 0-1,0 0 1,0 0-1,-1 1 0,0-1 1,-1 1-1,0 0 1,0 0-1,0 0 0,-1 1 1,0 0-1,-13-11 0,6 11 896,7 14-261,4 23-232,2-23-452,2 35 312,1 0-1,3 1 0,11 45 0,45 127 1037,-40-144-964,4-1 1,2-1-1,4-2 1,58 93-1,-79-145-76,0 0 0,26 26-1,0-14-1388,-34-26 397,1 1-1,-1-1 1,1 1-1,0-1 1,0 0-1,0 0 1,-1-1-1,8 1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6.1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14150,'0'0'804,"18"27"535,-1 1-949,-1-2-81,1-1 1,0 0-1,2-2 0,40 39 1,113 89 1334,-15-14-114,-153-132-1474,32 28 349,1-1 1,68 47 0,-79-58-459,2 2-692,-8-17-2549,-11-12-1672,-1-13 2702,-7 16 1549,5-22-3125,-2 0-1407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42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1 768,'0'0'11590,"92"188"-10710,-48-109-608,4-7 112,8-7-272,0-7 129,-3-15-193,-9-10-48,-4-19-32,-4-7-1105,-8-7-1008,-12 0-1553,-16-14-2464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42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999 0 8180,'0'0'8244,"-197"65"-8212,97-11-48,-16 8 64,-12-1-96,-1 0-113,13 1-527,16-4-592,32-4-1730,23-4-1472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43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1 171 8324,'0'0'6365,"42"-9"-6149,283-57 918,235-23-483,-418 83-2045,-119 6 409,-22 0 880,0 0 1,-1 0-1,1 0 1,0 0-1,0 0 1,0 0-1,0 0 1,0 0-1,0 0 1,0 1-1,0-1 1,-1 0 0,1 1-1,0-1 1,0 0-1,0 1 1,-1-1-1,1 1 1,0-1-1,0 1 1,-1 0-1,2 0 1,1 21-2361,-4-15 1815,1 40-4045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43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237 464 6963,'0'0'3807,"-32"27"-3780,-99 91 18,125-113-43,1 1 0,0-1 0,0 1 0,0 0 0,1 0 0,0 1 0,0-1 0,1 1 0,0 0 0,0 0 0,1 0 0,-1 0 0,1 0 0,1 1 0,0-1 0,-1 13 0,-1 3 15,-4 48 300,2 99 1,4-167-315,1 0 0,0 0-1,0 0 1,1 1 0,-1-1 0,1 0 0,-1 0 0,1 0-1,0 0 1,0 0 0,1 0 0,-1 0 0,0 0 0,1 0-1,0 0 1,0-1 0,-1 1 0,5 3 0,-3-4-5,1 0 1,0 0-1,0 0 1,0 0-1,0-1 0,0 1 1,0-1-1,0 0 1,0 0-1,1-1 1,-1 1-1,0-1 1,9 0-1,-9-1-4,1 1-1,-1-1 1,0 1 0,0-1-1,1-1 1,-1 1-1,0 0 1,0-1 0,0 0-1,-1 0 1,1 0 0,0-1-1,-1 1 1,1-1 0,-1 1-1,0-1 1,0-1-1,0 1 1,5-7 0,3-6-45,-1 0 0,-1-1-1,9-24 1,-16 38 41,18-48-352,-2 0-1,-3-1 0,-2 0 0,12-89 1,-7-219-1391,-18 360 1752,0-30 0,-6-47-1,5 67 68,-1 1 1,-1 0-1,1 0 1,-2 0-1,1 0 1,-1 0-1,0 1 1,-11-16-1,13 22 28,0 0 0,0-1-1,0 1 1,0 0-1,0 0 1,0 0-1,-1 1 1,1-1 0,-1 1-1,1-1 1,-1 1-1,-3-2 1,5 3-45,0 0 0,-1 0 0,1-1 0,0 1 0,0 0 0,-1 0 0,1 0 0,0 0 0,0 0 0,0 1 0,-1-1 0,1 0 0,0 0 0,0 1 0,0-1 0,-1 1 0,1-1 0,0 1 0,0 0 0,0-1 0,0 1 0,0 0 0,0 0 0,0-1 0,1 1 0,-1 0 0,0 0 0,0 0 0,1 0 0,-1 0 0,0 0 0,1 0 0,-1 1 0,0 0 0,-5 15 21,0-1-1,1 1 0,1 0 0,1 0 1,0 0-1,0 19 0,1 118 919,2-97-521,0 11 76,5 177 827,-2-204-1243,2 1 1,2-1-1,21 71 0,-25-106-114,-1 1 0,1-1-1,0 1 1,0-1 0,1 0-1,0 0 1,8 10 0,-11-15-147,1 1 0,-1-1 0,0 0 0,1 1 0,-1-1 0,1 0 0,0 0 0,-1 0 0,1 0 1,0 0-1,0-1 0,0 1 0,-1-1 0,1 1 0,0-1 0,0 1 0,0-1 0,0 0 0,0 0 1,0 0-1,0 0 0,0 0 0,0 0 0,0-1 0,0 1 0,-1-1 0,1 1 0,0-1 0,0 0 0,2-1 1,14-16-4203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43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8996,'0'0'4285,"4"39"-3978,1 3-182,4 40 290,-3 84 0,-7-61 346,4 133 236,-3-232-992,1 0 1,-1 1 0,1-1 0,1 0-1,-1 0 1,1 0 0,0 0-1,1-1 1,-1 1 0,1-1-1,0 1 1,0-1 0,1 0-1,0 0 1,0 0 0,0 0-1,0-1 1,1 0 0,-1 0-1,10 6 1,-5-5-100,0-1-1,0 0 0,1-1 1,-1 1-1,1-2 1,-1 0-1,1 0 1,0 0-1,0-1 1,0-1-1,0 0 0,13-1 1,-19 0-97,1 1 0,-1-1 0,1 0 0,-1 0 0,0 0 0,1-1 0,-1 1 0,0-1 0,0 0 0,0 0 0,0-1 0,0 1 0,0-1 0,-1 0 0,1 0 0,-1 0 0,0 0 0,0-1 0,3-4 0,20-32-3801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44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0 303 8740,'0'0'6147,"229"-173"-6163,-177 137-496,-20 4-913,-16-1-1120,-16 4-2337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44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216 0 4930,'0'0'4362,"-4"31"-3636,-48 344 1622,-87 940 1995,119-474-3049,21-793-1272,1 1 0,4-1 0,1 0-1,2 0 1,21 63 0,-22-88-24,2 1 0,0-2 1,2 1-1,0-1 0,2-1 0,0-1 0,1 1 0,1-2 0,1-1 0,1 0 0,0-1 1,21 15-1,-19-18-77,-1-2 0,2 0 0,0-1 0,0-1 0,0-1 0,2-1 0,41 9 0,-47-13-694,0-2 0,1 0 0,-1-1 0,1-1 0,-1-1 0,28-4 0,-22-4-3418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45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10053,'12'34'805,"89"237"937,-41-107-1182,-8 4 0,-8 1-1,46 347 1,-68 96 315,-23-511-542,-3 0-1,-5 0 1,-40 180 0,-44 19 279,66-231-491,-2-2-1,-47 77 1,67-129-101,0-1-1,0 0 1,-1 0 0,-1-1-1,0 0 1,-1-1 0,-20 16-1,31-27-84,1 0-1,-1-1 1,0 1 0,1-1-1,-1 1 1,0-1-1,1 1 1,-1-1 0,0 0-1,1 1 1,-1-1-1,0 0 1,0 1-1,0-1 1,1 0 0,-1 0-1,0 0 1,0 0-1,0 0 1,1 0 0,-1 0-1,0 0 1,0 0-1,0 0 1,-1-1-1,-3-13-4448,3 5 3489,-4-1-3124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45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3 8420,'0'0'3668,"0"-3"-3551,-2 10-50,-13 27 199,0 0 0,-38 58 0,-14 27 788,60-105-811,1 0 0,0 0 0,1 0 0,1 0 0,0 1 0,1-1 0,1 1 0,0 0 0,0 16 0,2-29-235,0 0 1,0-1-1,1 1 0,-1 0 0,0 0 0,1 0 0,0-1 1,-1 1-1,1 0 0,0-1 0,0 1 0,-1-1 0,1 1 1,1-1-1,-1 1 0,0-1 0,0 1 0,0-1 0,3 2 0,-1-1 1,1 1 0,0-1 0,0 0 0,0 0 0,0 0 0,0-1 0,9 2 0,4 0 10,0 0 1,0-2-1,20 0 0,-26-1 8,1 0-1,0-1 0,-1 0 1,1-1-1,-1 0 0,19-7 1,-26 7-87,1 0 1,-1 0 0,0 0 0,0-1-1,0 0 1,0 0 0,0 0 0,0 0-1,-1 0 1,1-1 0,-1 0-1,0 0 1,-1 0 0,1 0 0,0 0-1,-1 0 1,0-1 0,3-8 0,-4 11-324,-1 1 0,1-1 0,-1 0 0,0 0 0,0 0 0,0 0 0,0 0 0,0 0 0,0 1 0,0-1 0,0 0 0,-1-3 0,-6 3-5281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47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30 9316,'0'0'3975,"0"-5"-3937,0-14 39,0 14 2962,12 12-4218,-10-6 1523,-8 2-208,5-3-144,-1 1 1,0-1-1,1 1 0,-1 0 0,1-1 0,-1 1 0,1 0 0,-1 0 0,1 0 0,-1 0 0,1 1 1,0-1-1,0 0 0,0 0 0,-1 1 0,1-1 0,0 1 0,1-1 0,-1 1 0,-1 1 0,2-2-82,9-8-746,-11 4 1012,-18-1-1223,8 2-2699,1-4-736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6.5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571 1 10261,'0'0'5850,"-28"31"-5009,-93 105-22,44-53 571,-123 102 0,106-103-939,79-61-3227,14-18 2003,-1-1 1,1 1-1,-1-1 1,0 1-1,0-1 1,0 0-1,0 0 1,0 0-1,-3 2 1,-9 5-8416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50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0 10069,'0'0'4095,"-5"10"-3167,-29 62-514,-82 124-1,22-41 174,56-86-291,4 1 0,-37 105 0,60-140-225,1 1 0,2 0 0,1 0-1,3 0 1,0 1 0,2 0-1,4 47 1,-1-79-73,1 0 0,-1 1 0,1-1 0,0 0 0,0 0 0,0 0 0,1 0 0,0-1 0,0 1 0,0-1 0,0 0 0,1 1 0,0-1 0,0-1 0,0 1 0,0-1 0,1 1 1,-1-1-1,1 0 0,0-1 0,-1 1 0,1-1 0,7 2 0,5 3-3,1-2 1,-1 0-1,1 0 1,1-2-1,28 2 1,28-4-2355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51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 1 9668,'0'0'1908,"-16"0"-1905,15 0-4,-7-1-3,1 1 0,0 0 0,-1 1 1,1 0-1,0 0 0,0 0 1,0 1-1,0 0 0,0 0 1,0 1-1,0 0 0,1 0 0,-1 1 1,1 0-1,0 0 0,-7 6 1,-2 4 37,-109 102 1760,102-93-1391,1 2-1,0 0 1,-19 34 0,36-50-397,1-1 0,0 1 0,0 0 0,1 0 0,0 0 0,1 0 1,0 0-1,0 0 0,1 0 0,0 0 0,2 11 0,-1 11-34,-1-28 24,1 0 0,0 1-1,0-1 1,0 0 0,0 0 0,0 0 0,0 0 0,1 0-1,-1 0 1,1 0 0,0 0 0,0-1 0,0 1 0,0-1-1,1 1 1,-1-1 0,1 0 0,-1 0 0,1 0 0,0 0 0,0 0-1,-1-1 1,7 3 0,8 4-29,1-1-1,36 8 0,-44-12 32,3 1 0,141 41-225,-128-36 164,0 2-1,-1 1 1,42 26-1,-64-36 66,0 0-1,-1 0 1,1 1-1,0-1 1,-1 1-1,0-1 1,0 1 0,0 0-1,0 0 1,0 0-1,0 0 1,-1 0-1,1 1 1,-1-1-1,0 0 1,0 1-1,0-1 1,-1 1 0,1-1-1,-1 1 1,0-1-1,0 1 1,0 4-1,-1-3 34,0 1 0,0-1 0,0 1 0,-1-1 0,0 1 0,0-1 0,0 0-1,-1 0 1,0 0 0,0 0 0,0-1 0,0 1 0,-8 7 0,-6 3 107,0 0 1,-1-1-1,-1-1 1,0-1-1,-1-1 0,0 0 1,-1-2-1,0 0 1,-24 6-1,8-5-907,0-2 0,0-2 0,-1-1 0,-64 0 0,84-5-3589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52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0 477 864,'0'0'12657,"17"-38"-12692,56-125-130,23-24-168,-90 177 343,-3 5-13,28-40 190,-30 43-134,1 0-1,0 0 1,0 0 0,0 1 0,0-1 0,0 1-1,0-1 1,1 1 0,-1 0 0,0 0-1,1 0 1,-1 0 0,1 0 0,-1 1-1,1-1 1,-1 1 0,5-1 0,8 1-34,-11 0-11,-1-1 0,1 1 0,0 0 0,-1-1-1,1 2 1,0-1 0,-1 0 0,1 1 0,-1 0 0,1 0 0,-1 0-1,1 0 1,-1 0 0,1 1 0,-1 0 0,0-1 0,0 1 0,0 0-1,0 1 1,0-1 0,-1 0 0,4 4 0,5 12 82,-1-1 1,0 1 0,-1 1-1,-2-1 1,0 1-1,0 1 1,-2-1-1,4 26 1,16 52 484,-16-83-394,-9-14-181,1 0 1,0 0-1,-1 0 1,1 0-1,-1 0 1,1-1-1,-1 1 1,1 0-1,-1 0 0,1-1 1,-1 1-1,1 0 1,-1-1-1,1 1 1,-1 0-1,0-1 1,1 1-1,-1-1 1,0 1-1,1-1 1,-1 1-1,0-1 1,1 1-1,-1-1 1,0 1-1,0-1 1,0 1-1,0-1 0,1 0 1,-1 1-1,0-1 1,0 1-1,0-1 1,0 0-1,19-64-240,-9 27 50,2 0-1,1 1 1,2 1-1,35-62 1,-50 97 191,0 1-1,1-1 1,-1 0 0,1 1 0,-1-1-1,1 0 1,-1 1 0,1-1 0,-1 0-1,1 1 1,-1-1 0,1 1 0,0-1 0,0 1-1,-1-1 1,1 1 0,0 0 0,0-1-1,-1 1 1,1 0 0,0 0 0,0 0 0,1-1-1,-1 2 4,0-1 0,-1 0 0,1 1-1,0-1 1,0 1 0,-1-1-1,1 1 1,0-1 0,-1 1 0,1-1-1,-1 1 1,1 0 0,-1-1-1,1 1 1,-1 0 0,1 0 0,-1-1-1,1 3 1,13 48 193,-11-38-144,9 54 255,-9-48-138,0-1-1,1 1 0,1-1 0,11 29 1,-15-46-168,-1 0 1,0-1 0,0 1-1,1-1 1,-1 1 0,0-1-1,1 1 1,-1-1 0,1 1-1,-1-1 1,0 1 0,1-1-1,-1 0 1,1 1 0,-1-1-1,1 0 1,-1 1 0,1-1-1,-1 0 1,1 0 0,0 1-1,-1-1 1,1 0 0,-1 0-1,1 0 1,0 0 0,-1 0-1,1 0 1,-1 0 0,1 0-1,0 0 1,-1 0 0,1 0-1,0-1 1,1 1-23,0-1 1,0 0-1,0 0 0,0 0 1,-1-1-1,1 1 1,-1 0-1,1-1 0,-1 1 1,3-3-1,12-18-257,24-38 1,-24 34 15,26-33 0,-36 51 206,30-31-170,-33 37 212,-1 0-1,1 0 1,-1 0-1,1 0 1,0 1-1,0 0 1,0-1-1,0 1 0,0 0 1,0 0-1,0 0 1,0 1-1,0-1 1,4 0-1,-7 2 23,1-1 0,0 0 0,-1 0 0,1 1 0,0-1 0,-1 0 1,1 1-1,-1-1 0,1 0 0,-1 1 0,1-1 0,-1 1 0,1-1 0,-1 1 0,1-1 0,-1 1 0,1 0 0,-1-1 1,0 1-1,1-1 0,-1 1 0,0 0 0,0-1 0,1 1 0,-1 0 0,0-1 0,0 2 0,0-1 14,9 26 369,-1 1 0,4 30 0,11 39 311,-23-96-820,0-1-1,0 1 1,0-1 0,1 1 0,-1 0 0,0-1 0,0 1 0,0-1 0,1 1 0,-1-1 0,0 1-1,1-1 1,-1 1 0,1-1 0,-1 1 0,0-1 0,1 1 0,-1-1 0,1 0 0,-1 1 0,1-1-1,-1 0 1,1 1 0,0-1 0,-1 0 0,1 0 0,0 1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52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5827,'0'0'12453,"40"0"-12629,0 0 112,4 0 112,-8 0-96,-4 0-416,-3 0-865,-9-4-832,-12 4-1840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53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0 5442,'0'0'7345,"-15"7"-6918,-49 25-104,58-28-251,1-1 0,0 1 0,0 1 1,0-1-1,0 0 0,1 1 0,-1 0 1,1 0-1,1 1 0,-1-1 0,1 1 0,0 0 1,0-1-1,0 1 0,-2 9 0,0-1 45,-6 13-33,1 0-1,1 0 1,-9 53-1,17-72-109,0 0-1,1 0 1,0 0 0,0 0 0,2 11-1,-2-17 12,1 0 0,-1 0 0,1 1-1,0-1 1,0 0 0,0 0-1,0 0 1,0 0 0,0 0 0,1 0-1,-1-1 1,1 1 0,-1 0 0,1-1-1,0 1 1,0-1 0,0 1-1,0-1 1,-1 0 0,2 0 0,1 1-1,11 6-114,1 0-1,-2 0 1,1 2 0,-1-1-1,-1 2 1,0 0-1,0 1 1,16 19-1,-22-22 111,0 0 1,-1 0-1,0 1 0,0 0 0,-1 0 0,0 0 1,-1 0-1,0 1 0,-1 0 0,0 0 0,-1 0 1,0 0-1,0 21 0,-2-18 43,1 0 161,0 0 0,-1 1 1,-1-1-1,-1 0 0,0 0 0,0 0 0,-2 0 0,0 0 1,0 0-1,-7 13 0,10-25-172,-6 11 271,0 0 0,-1-1 0,-1 0 0,-12 15 0,17-24-265,1 0 1,-1 1-1,0-1 1,0-1 0,0 1-1,-1 0 1,1-1-1,-1 0 1,1 0-1,-1 0 1,0-1-1,0 0 1,1 0-1,-1 0 1,0 0 0,-10-1-1,-5 1-432,5-1-703,0 0 0,-25-4 1,-4-11-3049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54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7 496,'0'0'14847,"16"-7"-14706,-14 7-118,0 1-1,-1-1 0,1 1 0,0-1 0,0 1 1,-1 0-1,1-1 0,-1 1 0,1 0 0,-1 0 0,1 0 1,-1 0-1,0 1 0,1-1 0,-1 0 0,0 1 1,0-1-1,0 0 0,0 1 0,1 2 0,20 38 379,-16-27-278,14 34-11,-2 0 0,-2 1 0,-3 1 0,-1 1 0,5 68 1,-11 46-17,-7-108-72,9 65 0,-4-69-198,-3 77 1,-2-61-25,0-46 184,-2 0-1,0-1 1,-7 24-1,-5 31-9,-38 203-6,47-260 30,-1-1-1,-17 32 1,-2 8 39,-70 206 828,93-255-772,-1 0 0,-1 0 0,1 0 0,-12 17 0,2 6 29,1-2-2092,-2-14-3296,0-8-904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57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5106,'0'0'11694,"16"0"-6418,-7 0-5774,343 11 434,-326-11 99,-6 2-28,0-2 1,0-1-1,0 0 0,0-2 0,-1 0 1,1-1-1,31-11 0,-28 4 30,-14 6-25,1 1-1,-1 0 0,1 0 1,0 1-1,0 0 1,0 1-1,11-2 0,-20 4-16,-1 18-13417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58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647 506 8836,'0'0'3140,"0"-11"-3260,0-33-141,0 43 257,0 0 0,0 1 0,0-1 1,0 0-1,1 1 0,-1-1 0,0 0 1,0 1-1,-1-1 0,1 0 0,0 1 1,0-1-1,0 0 0,0 0 0,-1 1 1,1-1-1,0 1 0,0-1 0,-1 0 1,1 1-1,-1-1 0,1 1 0,0-1 1,-1 1-1,1-1 0,-1 1 0,1-1 1,-1 1-1,0-1 0,1 1 0,-1 0 1,1-1-1,-1 1 0,0 0 0,1 0 1,-1-1-1,0 1 0,1 0 0,-1 0 1,0 0-1,1 0 0,-1 0 0,0 0 1,1 0-1,-1 0 0,0 0 0,0 0 1,1 0-1,-2 1 0,-5-1 32,-41-3 607,0 3 1,-48 5 0,78-2-447,0 0 1,1 0 0,0 2 0,-1 0-1,2 2 1,-1-1 0,1 2 0,-27 16 0,22-10-66,1 2 1,0 0 0,1 1-1,0 1 1,2 0-1,0 2 1,-27 41 0,34-44-81,0 0 0,2 1 0,0 1 0,1-1 0,1 1-1,1 0 1,0 0 0,1 1 0,1-1 0,0 35 0,3-34-28,-1-9-13,1 0-1,1 1 1,0-1-1,4 19 1,-4-27-5,0 1 0,0-1 0,1 0 0,-1 0 0,1 1 0,0-1 0,0 0 0,0-1 0,1 1 1,-1 0-1,0-1 0,1 1 0,0-1 0,0 0 0,0 0 0,0 0 0,0 0 0,5 2 0,2 0-42,0 0-1,1-1 1,-1 0 0,1-1-1,-1-1 1,1 1-1,0-2 1,0 1-1,0-1 1,-1-1 0,1 0-1,0-1 1,0 0-1,-1 0 1,1-1 0,-1-1-1,0 0 1,0 0-1,10-7 1,-4 0-58,-2-2 0,0 0-1,0 0 1,-1-1 0,-1-1 0,14-22 0,-2 0-77,33-71 0,-36 59-203,-2-2 0,-3-1-1,-1 0 1,10-71 0,-14 29 297,1-150 0,-14 202 311,1 22 432,1-1 1,3-19-1,-4 40-612,1 0-1,-1 0 1,0 0-1,1 0 1,-1 0-1,1 0 1,-1 0-1,1 0 1,-1 0-1,1 1 1,-1-1-1,1 0 1,-1 0-1,1 0 0,-1 1 1,1-1-1,-1 0 1,1 1-1,0-1 1,-1 0-1,1 1 1,-1 0-1,-3 13-13,1 0 1,0 1-1,0 0 0,2 0 1,0 22-1,0-10 6,-8 454 1971,9-375-2022,0-96-139,0-1 1,1 1 0,0 0-1,4 15 1,-4-23-62,0 1 0,0 0 0,0-1 1,0 0-1,0 1 0,1-1 0,-1 0 0,1 1 1,-1-1-1,1 0 0,0 0 0,0 0 0,0 0 1,0-1-1,0 1 0,1-1 0,-1 1 1,0-1-1,4 2 0,19 3-4389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59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0 9989,'0'0'4057,"-24"16"-3790,-78 57 160,93-66-328,0 0 0,1 1 1,-1 1-1,2-1 0,-1 1 0,1 1 0,-7 12 0,5-8-6,3-6-41,1 0 1,0 1-1,1 0 1,0 0-1,0 0 1,1 0-1,0 0 1,0 1-1,1-1 1,1 1-1,-2 19 0,4-27-62,0 0-1,-1 0 1,1 0-1,0 0 1,0 0-1,0-1 0,0 1 1,0 0-1,1-1 1,-1 1-1,0-1 0,1 1 1,-1-1-1,1 1 1,0-1-1,-1 0 1,1 0-1,0 0 0,0 0 1,0 0-1,-1 0 1,1-1-1,0 1 0,0-1 1,2 1-1,64 15-623,-55-14 444,10 3 44,5-1-68,0 2-1,-1 1 0,38 16 1,-58-20 266,0 0 0,0 1 0,0 0 1,0 1-1,-1-1 0,1 1 0,-1 1 0,-1-1 0,1 1 1,-1 0-1,0 0 0,0 1 0,0-1 0,-1 1 1,0 0-1,5 13 0,-5-6 235,0-1 1,-1 1 0,0 0-1,-1 0 1,-1 0-1,0 0 1,-1 0 0,0 0-1,-4 20 1,3-29-256,-1-1 1,0 1-1,0 0 0,0 0 0,-1-1 1,1 1-1,-1-1 0,-1 0 1,1 0-1,0 0 0,-1 0 1,0-1-1,0 1 0,0-1 1,0 0-1,0 0 0,-1-1 1,1 1-1,-10 3 0,-2 1-42,0-1-1,-1-1 0,0 0 0,-31 5 0,-3-5-1408,0-2 1,-1-2-1,-60-7 1,23-9-4276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3:59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0 148 13366,'0'0'3802,"44"0"-3498,21 1-124,220-5 712,-205-6-685,-1-4-1,116-34 1,89-16-1715,-276 63 1279,6-2-506,0 1 0,1 1-1,-1 0 1,0 1 0,0 0 0,17 4-1,-31-4 610,1 0 0,-1 0 0,0 0 0,1 0 0,-1 0 0,0 1-1,1-1 1,-1 0 0,0 0 0,1 1 0,-1-1 0,0 0 0,0 0 0,1 1 0,-1-1-1,0 0 1,0 1 0,1-1 0,-1 0 0,0 1 0,0-1 0,0 0 0,0 1-1,0-1 1,1 0 0,-1 1 0,0-1 0,0 1 0,0-1 0,0 0 0,0 1 0,0 0-1,0 27-6486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2:08.49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7.5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6611,'0'0'7385,"19"22"-6756,-12-13-527,23 29 446,3-2 0,68 59-1,154 132 808,-213-184-1225,-2 2 0,-2 2 0,55 88 1,-61-78-75,-2 1 0,-3 2 1,-2 1-1,-3 1 0,-3 0 0,-3 2 1,-3 0-1,-2 1 0,3 84 1,-16 168 289,-3-255-174,-3 0 0,-3 0 1,-20 63-1,-1-29 107,-4-1 1,-4-2-1,-79 133 0,32-88 298,-148 181-1,197-273-462,-72 97 212,106-139-424,-5-7-7973,-10-8 2362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00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346 621 11797,'0'0'878,"-10"-3"-843,8 3-73,-13-4 171,1 1 1,-23-1 0,32 4-64,0 0 0,-1 0 0,1 0 1,0 1-1,0-1 0,0 1 0,0 0 0,0 1 0,0 0 0,0-1 0,0 2 0,0-1 0,-4 3 0,-3 5-11,0 0 0,0 1 0,1 1 0,1 0 0,0 0 0,-11 18 0,5-3 185,0 1 0,-14 37 0,20-36-90,1 1 1,2 0-1,1 0 0,2 0 1,0 1-1,2 60 0,2-85-146,0 0 0,0 0 0,1 0-1,-1 0 1,1 0 0,1 0-1,2 10 1,-3-15-9,0 1-1,1 0 1,-1 0-1,0 0 1,1-1-1,-1 1 1,1-1-1,0 1 1,0-1-1,-1 0 1,1 1 0,0-1-1,0 0 1,0 0-1,0 0 1,0-1-1,0 1 1,0 0-1,1-1 1,-1 1-1,0-1 1,0 0 0,4 0-1,6 1-50,0 0 0,0-1 0,0 0 0,0-1-1,23-5 1,-27 3 11,0 1 0,0-2 0,0 1 0,-1-1 0,0 0 0,1-1 0,-1 0 0,-1 0 0,10-8 0,5-9-82,-1-1-1,0 0 1,-2-2-1,-1 0 1,-1-1-1,-1 0 1,-2-2-1,12-30 1,-2-5-564,-4-1 0,20-109 0,-23 43 647,-1-256 0,-15 372 298,0 9-52,1 0 0,-1 0 0,0 0-1,-1 0 1,1 0 0,-1 1 0,0-1-1,0 0 1,-4-9 1182,5 42-687,0 635 1583,0-661-2279,0 63 176,10 81 0,-8-128-189,1 1 0,1-1 0,1 0 0,1-1 0,0 1 1,1-1-1,1 0 0,1-1 0,12 19 0,-17-30-207,0 0 1,0 0-1,1 0 0,0-1 1,0 1-1,1-1 0,-1-1 0,1 1 1,0-1-1,0 0 0,0 0 1,0 0-1,0-1 0,1 0 0,-1 0 1,1-1-1,-1 0 0,1 0 1,-1 0-1,1-1 0,0 0 1,13-2-1,-16 2-227,0 0 1,1 0-1,-1-1 0,0 0 1,0 0-1,0 0 0,0-1 1,0 1-1,0-1 0,6-3 1,-2-1-1276,-1-1-1,0 0 1,-1 0 0,12-15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00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2577,'0'0'9138,"-2"45"-7495,2-25-1451,-6 87 995,-20 110 1,13-131-76,5 0 1,5 164-1,3-245-1107,0 1 0,1-1 0,0 0 0,0 1 0,1-1 0,-1 0 0,1 0 0,0 0 0,1 0 0,-1-1 0,1 1 0,0 0 0,0-1 0,0 0 0,1 0 0,-1 0 0,1 0 0,0 0 0,0-1 0,0 0 0,1 0 0,-1 0 0,1 0 0,0-1 0,0 1 0,0-1 0,0-1 0,8 3 0,7 0-255,0 0 0,0-2 1,-1 0-1,1-2 0,1 0 0,24-3 1,-37 2-36,0 0 1,0-1-1,-1 0 1,1 0-1,-1-1 1,0 1-1,1-2 1,12-7-1,-15 8-353,0-1-1,0 0 0,0 0 0,-1 0 1,0-1-1,0 1 0,4-6 1,0-13-5637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00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1 163 8644,'0'0'8932,"220"-112"-8932,-152 97-160,-15 5-736,-13 2-945,-24 1-1585,-16-4-2352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01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622 29 5731,'0'0'10087,"0"-6"-9351,2-11 238,-2 11 282,-3 16-885,-3 9-387,-1 0 0,-1-1 0,0 1 0,-2-2 0,-12 19 0,-5 10 43,-56 117 87,6 3 0,8 4 0,7 2-1,8 3 1,-32 182 0,5 179 121,63-149-197,16-307-15,2 240-76,1-291 81,1 1 1,2-1-1,1 1 1,2-1-1,0-1 1,14 33-1,4-1 197,56 98-1,-59-121-165,3-2 0,0 0 1,3-2-1,0-1 0,2-1 0,45 35 0,216 138 223,-239-171-207,187 133 832,-233-162-547,3 3-1722,-8-8 1274,-1 1-1,0 0 1,0 0 0,1-1-1,-1 1 1,0 0 0,0 0-1,1-1 1,-1 1 0,0 0-1,0-1 1,0 1 0,0 0-1,0-1 1,0 1 0,1 0-1,-1-1 1,0 1 0,0 0-1,0-1 1,0 1 0,0 0-1,0-1 1,0 1 0,0 0-1,-1-1 1,1 1 0,0 0-1,0-1 1,0 1 0,0 0-1,0-1 1,0 1 0,-1 0-1,1 0 1,0-1 0,0 1-1,-1-1 1,-13-34-4154,-22-11-3388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02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12374,'0'0'1107,"12"31"-656,-6-12-346,22 57 545,39 77 1,96 223-359,-134-289-252,-4 1 1,22 136-1,-12 201 869,-30 2 174,-5-377-1087,-39 453 1503,14-268-728,14-138-616,-4-1 0,-4-1-1,-5 0 1,-52 136 0,64-200-159,-191 441 2502,201-468-2541,1-1 4,0-1 0,0 0 0,0 1 0,0-1 0,0 0 0,0 0 0,-1 0 0,1 0 0,-1 0 0,1 0 0,-1-1 0,0 1 0,0 0 0,0-1 0,0 1 0,0-1 0,0 0 0,0 0 0,0 0 0,-1 0 0,-2 1 0,5-12-3430,0-12-202,0-4-2249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02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10 8180,'0'0'6568,"5"-7"-5231,-6 7-1269,1 0 1,0 0-1,0-1 0,0 1 1,0 0-1,0 0 1,0 0-1,0 0 1,0 0-1,0 0 0,0 0 1,0 0-1,0 0 1,0-1-1,0 1 1,0 0-1,0 0 1,0 0-1,0 0 0,1 0 1,-1 0-1,0 0 1,-13 6-28,0 0 0,0 2 0,1-1 0,0 2-1,0-1 1,1 2 0,0 0 0,1 0 0,0 0 0,1 2 0,0-1 0,1 1 0,0 0 0,-8 17 0,6-9 179,1 0-1,1 1 1,1 0-1,0 0 1,2 0-1,1 1 1,0 0 0,-1 41-1,4-41-50,0 22 228,2-41-380,-1 0 1,0-1-1,1 1 0,-1-1 0,1 1 1,0-1-1,0 1 0,0-1 0,0 0 1,0 1-1,0-1 0,1 0 0,-1 0 0,3 2 1,1 1-5,1-1 0,0 0 0,0-1 0,1 0 0,-1 0 1,0 0-1,1 0 0,0-1 0,0 0 0,0-1 0,0 0 1,7 1-1,20 1 47,39-1 0,-60-2-34,5 0-62,-1-1 0,1 0-1,-1-2 1,1 0 0,-1 0 0,0-2-1,-1 0 1,1-1 0,-1-1 0,0 0-1,20-13 1,0 2-1645,-34 17 147,-22 34-7547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55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551 589 9508,'0'0'2788,"-7"-8"-2345,-21-20 566,25 26-866,1 1 1,-1-1 0,1 1 0,-1 0-1,0 0 1,0 0 0,1 1-1,-1-1 1,0 0 0,0 1 0,0 0-1,1 0 1,-1 0 0,0 0-1,0 0 1,-5 2 0,-11-1 334,-5-3-97,-5-1-150,1 1-1,-1 2 1,0 0-1,-32 6 1,49-3-215,0 1 0,0 1-1,0 0 1,0 0 0,1 1 0,0 0-1,-15 12 1,7-3 14,0 0 0,1 1 0,-17 21-1,30-31-35,0 1 0,1-1 0,-1 1 0,1 1 0,1-1 0,-1 0 0,1 1-1,0 0 1,1 0 0,0 0 0,0 0 0,1 0 0,0 0 0,0 0 0,1 0 0,1 11-1,-1-18-6,0 0-1,0 0 0,1 0 0,-1-1 0,0 1 0,1 0 1,-1 0-1,0 0 0,1 0 0,0-1 0,-1 1 1,1 0-1,-1 0 0,1-1 0,0 1 0,-1 0 0,1-1 1,0 1-1,0-1 0,0 1 0,-1-1 0,1 1 0,0-1 1,0 0-1,0 1 0,0-1 0,0 0 0,0 0 1,0 0-1,0 1 0,0-1 0,0 0 0,0 0 0,0 0 1,1-1-1,42-4-596,-38 3 597,1-1-1,-1 1 0,0-1 0,0 0 1,0-1-1,0 0 0,0 0 1,-1 0-1,0 0 0,0-1 1,0 0-1,5-6 0,7-11-16,24-39 1,-22 27-98,-1-1 0,-1 0 0,-2-1 0,-2-1 1,-2-1-1,12-60 0,-11 19 50,-4-1 1,-2-95-1,-6 173 122,0 0 0,0 0-1,0 1 1,0-1 0,0 0 0,0 0 0,-1 1 0,1-1-1,0 0 1,-1 1 0,1-1 0,-1 0 0,0 1 0,0-1-1,1 1 1,-1-1 0,0 1 0,0-1 0,0 1 0,-1 0-1,1 0 1,0-1 0,0 1 0,-1 0 0,1 0 0,-1 0-1,1 0 1,-1 0 0,1 1 0,-1-1 0,0 0 0,1 1-1,-1-1 1,0 1 0,-1-1 0,1 1 662,-1 134-443,1 63 244,4-164-324,1 0-1,1-1 1,17 58 0,-12-58-5,24 51 0,-29-74-183,1-1 1,-1 0 0,2 0 0,-1 0 0,1 0 0,0-1 0,1 0 0,-1-1-1,1 1 1,11 6 0,-15-10-153,1-1-1,0 0 1,0 0-1,0 0 1,0-1-1,0 1 1,0-1-1,0 0 1,1 0-1,-1-1 1,0 1 0,0-1-1,1 0 1,-1 0-1,0 0 1,1-1-1,-1 0 1,7-1-1,-6 0-311,-1 0-1,0 0 1,0 0 0,0 0-1,0-1 1,-1 1-1,1-1 1,-1 0 0,1 0-1,-1 0 1,0 0-1,0-1 1,0 1 0,-1-1-1,1 0 1,2-7 0,13-38-7718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55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494 22 5186,'0'0'11616,"-26"-4"-11135,-83-11-244,106 14-213,-1 0 1,1 1-1,-1 0 1,1-1-1,-1 1 0,1 1 1,-1-1-1,1 0 1,-1 1-1,1 0 0,0 0 1,-1 0-1,1 0 1,0 0-1,0 1 0,0 0 1,0-1-1,0 1 0,0 0 1,0 0-1,0 1 1,1-1-1,-1 1 0,1-1 1,0 1-1,0 0 1,0 0-1,0 0 0,0 0 1,1 0-1,-1 0 1,1 0-1,0 0 0,-2 7 1,2-7-27,0 1-1,0-1 1,0 0 0,0 1 0,1-1-1,0 1 1,-1-1 0,1 1 0,0-1-1,1 1 1,-1-1 0,1 0 0,-1 1-1,1-1 1,0 1 0,0-1 0,1 0-1,-1 0 1,1 0 0,-1 0 0,1 0-1,0 0 1,0 0 0,0 0 0,1-1-1,-1 1 1,0-1 0,1 0 0,0 1-1,0-1 1,0-1 0,5 4 0,10 5-70,1-2 0,0 0 1,0-1-1,29 7 0,-23-7 57,40 11-97,-37-12 34,0 2 1,0 1 0,0 1-1,33 18 1,-58-26 83,0 0 0,1 0 0,-1 1 0,0-1 0,-1 1 0,1-1 0,0 1 0,-1 0 0,1 0 0,-1 0 0,0 0 0,0 1 0,0-1 0,-1 1 0,1-1 0,-1 1 0,0-1 0,0 1 0,0 0 0,0-1 0,-1 1 0,1 0 0,-1 0 0,0 0 0,0 0 0,0-1 0,-1 1 0,1 0 0,-2 4 0,-1 0 82,1-1-1,-1 0 0,0 0 0,0 0 0,-1 0 0,0 0 0,0-1 0,-1 1 1,0-1-1,0-1 0,0 1 0,-1-1 0,-6 6 0,-6 1-17,-1 0-1,0-1 1,-1 0-1,0-2 1,-1-1-1,0 0 1,0-2-1,-1 0 0,-31 4 1,-16-2-1108,-117-3-1,147-6 226,-36 0-2167,12-5-1260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56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0 418 10949,'0'0'4663,"49"-15"-3932,-5 2-516,297-85 1064,225-64 49,-234 65-1322,-324 95-46,0-1-76,-1 1 1,1 0-1,-1 1 0,13-1 0,-19 2-79,-1-1-1,1 1 1,-1 0-1,1-1 0,-1 1 1,0 0-1,1-1 0,-1 1 1,1-1-1,-1 1 1,0-1-1,0 1 0,1-1 1,-1 1-1,0-1 0,0 1 1,1-1-1,-1 0 1,0 1-1,0-1 0,0 1 1,0-1-1,0 1 0,0-1 1,0 0-1,0 1 1,0-1-1,0 1 0,0-1 1,0 1-1,-1-1 0,1 0 1,0-2-1487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57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457 345 7587,'0'0'7817,"-4"-4"-7560,0 1-232,0 0 0,-1 0 0,1 0 1,-1 0-1,1 1 0,-1 0 0,0 0 1,0 0-1,0 1 0,0-1 0,0 1 1,0 0-1,0 1 0,-10-1 0,-27 1 349,24-2-306,1 2 1,-1 0-1,1 1 1,-1 0-1,1 2 1,0 0-1,-1 1 1,-20 8-1,12 0 50,1 0 0,1 2 0,-36 27 0,59-40-109,-1 0 0,1 0 0,0 0 0,-1 1 0,1-1 0,0 0 0,0 1 0,0-1-1,0 1 1,1-1 0,-1 1 0,0-1 0,1 1 0,-1 0 0,1-1 0,-1 1 0,1 0 0,0-1 0,-1 1-1,1 0 1,0 0 0,0-1 0,1 1 0,-1 0 0,0-1 0,0 1 0,1 0 0,-1-1 0,2 3 0,-1-1-22,0-1 0,0 0 0,0 0 0,1 1 1,-1-1-1,1 0 0,0 0 0,0 0 1,-1 0-1,1-1 0,0 1 0,1 0 1,-1-1-1,0 1 0,0-1 0,1 0 0,3 2 1,3-1-14,-1 1-1,1-1 1,0-1 0,-1 1 0,1-2 0,0 1 0,0-1 0,0 0 0,0-1-1,0 0 1,-1-1 0,1 0 0,0 0 0,-1 0 0,0-1 0,1-1 0,-1 1-1,0-1 1,-1-1 0,1 0 0,-1 0 0,0 0 0,0-1 0,0 0 0,-1 0-1,0 0 1,0-1 0,9-14 0,-5 5-86,-1 0 1,0 0-1,-1-1 1,-1 0-1,0 0 1,-1-1-1,-1 1 1,4-33-1,-3-5 66,-2-87 0,-4 128 174,-4-2 437,4 17-540,0-1 0,0 0 0,0 0 0,0 0 0,0 0 0,0 1 0,0-1 0,0 0 0,0 0 0,0 0 0,0 0-1,0 1 1,0-1 0,0 0 0,0 0 0,0 0 0,0 0 0,-1 1 0,1-1 0,0 0 0,0 0 0,0 0-1,0 0 1,0 0 0,0 0 0,-1 0 0,1 1 0,0-1 0,0 0 0,0 0 0,0 0 0,-1 0 0,1 0-1,0 0 1,0 0 0,0 0 0,-1 0 0,1 0 0,0 0 0,0 0 0,0 0 0,0 0 0,-1 0 0,1 0-1,0 0 1,0 0 0,0 0 0,0 0 0,-1 0 0,1 0 0,0-1 0,0 1 0,0 0 0,0 0 0,0 0-1,-1 0 1,1 0 0,0 0 0,0 0 0,0-1 0,0 1 0,0 0 0,0 0 0,-1 0 0,-2 15 48,0 1 0,1-1 0,1 1 0,0 0 1,3 22-1,-2-1 42,-1 27 96,0-22 8,6 77 0,-4-114-251,0-1 0,0 1 1,1 0-1,-1 0 0,1-1 1,0 1-1,0-1 1,1 0-1,0 0 0,-1 0 1,1 0-1,0 0 0,1 0 1,-1-1-1,1 0 0,0 1 1,4 2-1,-5-4-184,0-1 1,0 1-1,-1-1 1,1 0-1,1 0 1,-1 0-1,0 0 0,0 0 1,0-1-1,0 1 1,0-1-1,1 0 1,-1 0-1,0 0 0,0 0 1,0-1-1,1 1 1,-1-1-1,0 0 1,0 0-1,0 0 0,0 0 1,0-1-1,0 1 1,-1-1-1,1 1 1,3-4-1,0-1-772,0 1-1,0-2 1,-1 1 0,6-10-1,-8 13 587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8.9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2417,'0'0'13588,"17"8"-13359,35 23 338,-1 2 1,73 63-1,146 175 369,-54-48-418,-206-214-561,0 1-398,0 1 0,1-2 0,1 0 0,-1 0 0,2-1 0,-1 0 0,1-1 0,18 7 0,-29-13-960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57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5507,'0'0'8825,"-2"32"-7710,-7 106-435,9-135-659,-9 217 1423,9-216-1419,0 0 0,0 0 0,0 0 0,1 0 0,0 0 0,0-1 0,0 1 0,0 0 0,0 0 0,1-1 0,0 1 0,0-1 0,0 1 0,0-1 0,0 0 0,1 0 0,-1 0 0,1 0 0,0 0 0,5 4 0,-2-4-32,0 0 0,0 0 0,0 0 0,0-1 0,0 1 0,0-2 1,1 1-1,-1-1 0,0 0 0,1 0 0,0 0 0,6-1 0,-6 0-30,7 0-217,0 0 1,27-5-1,-37 4 77,1 0 1,0-1-1,-1 0 1,1 0-1,0 0 1,-1 0-1,0-1 1,0 1-1,0-1 1,0 0-1,5-6 1,23-29-3484,-13 1-2381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57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1 231 14455,'0'0'2817,"224"-29"-2625,-119-10-192,-13-5-704,-20-3-1153,-24 8-1201,-40 6-5105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58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1 4562,'0'0'7315,"-148"296"-5282,104-127-752,3 33-225,1 11 1,12-3-81,16-16 81,12-20-465,4-30-416,52-21-176,25-29-128,23-26 96,28-28-832,25-36-593,11-4-1184,-4-55-2802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58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6019,'0'0'10207,"29"35"-9004,1 1-918,11 11 36,-2 2-1,62 103 0,-75-102-272,-1 1 0,-3 1-1,-2 1 1,-2 0 0,-2 2 0,-3 0 0,-3 0-1,-2 1 1,2 82 0,-10-133-43,-3 154 378,1-139-328,-1 0-1,-1 0 1,0-1-1,-2 1 0,-13 31 1,2-16-22,-38 62-1,47-85-145,0 0-1,-1-1 0,-1 0 1,0 0-1,0-1 0,-1 0 0,-1-1 1,-12 8-1,20-14-303,-1-1 1,0 0-1,1 0 0,-1-1 1,0 1-1,0-1 0,0 0 1,-1 0-1,1-1 0,-8 0 1,-2 0-4259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58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1 6211,'0'0'9004,"-40"30"-8164,40-30-840,-170 138 982,155-125-760,1 0 0,1 2 0,0 0-1,1 0 1,0 1 0,1 1 0,1 0 0,-10 24-1,8-16 102,2-6-52,1 1 0,1 1 0,1-1 0,-6 32 0,11-44-213,1 0-1,0 0 1,1 0-1,0 0 1,0 0 0,3 14-1,-2-18-48,0 0 1,0 0-1,0 0 0,1-1 1,0 1-1,0 0 0,0-1 1,0 1-1,0-1 0,1 1 0,-1-1 1,1 0-1,6 5 0,0-2-6,0 0 0,1 0 0,-1-1 0,1 0 0,0-1 0,1 0 0,-1-1 0,1 0 0,0 0 0,12 0 0,1 0-211,0-2 0,0 0-1,42-5 1,-55 2-54,1 0-1,-1-1 1,0 0-1,0 0 1,-1-1-1,1-1 1,-1 0-1,0 0 1,10-8-1,-5 2-1235,0-1 0,0-1-1,-1 0 1,19-24-1,14-28-8828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59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14791,'0'0'6387,"65"7"-6387,-5 4 80,16-7-64,-4 3 64,4-7-80,-3 4-112,-13-4-1153,-12 0-608,-12 0-1152,-24 0-1937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4:59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9508,'0'0'9349,"225"0"-8789,-153 0-272,-4 0-288,0 0 32,-7 0-32,-9 0-384,-16 0-1265,-12 0-1136,-16 0-2690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04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27 2769,'0'0'9034,"0"-5"-8397,0-11 57,-2 15-614,1 0 0,0 0-1,0 1 1,-1-1 0,1 1 0,-1-1-1,1 1 1,0 0 0,-1 0 0,1-1-1,-1 1 1,1 0 0,-1 0 0,1 0-1,-1 0 1,1 1 0,-2-1 0,2 0 58,-25 0 20,0 2-1,0 0 0,-38 8 1,51-6-151,0-1 1,1 2-1,0 0 0,-1 0 1,1 1-1,1 1 1,0 0-1,-19 15 0,7-2-13,0 2 0,1 0 0,2 1 0,0 1 0,2 1 0,-16 27 0,25-27-79,9-25 69,-1 1 0,1-1 1,0 1-1,0-1 0,0 1 0,0-1 1,0 1-1,0-1 0,0 1 0,0 0 1,0-1-1,0 1 0,0-1 1,0 1-1,0-1 0,1 1 0,-1-1 1,0 0-1,0 1 0,0-1 0,1 1 1,-1-1-1,0 1 0,1-1 1,-1 0-1,0 1 0,1-1 0,-1 1 1,0-1-1,1 0 0,-1 0 0,1 1 1,-1-1-1,1 0 0,-1 0 1,1 1-1,-1-1 0,1 0 0,-1 0 1,1 0-1,-1 0 0,1 0 1,-1 0-1,1 0 0,0 0 0,232 0 171,-223 0-154,-1 1 1,0 0-1,1 0 0,-1 1 0,0 0 1,0 1-1,0 0 0,0 0 1,-1 1-1,14 8 0,-17-9 0,0 0-1,0 1 1,0 0-1,-1 0 1,0 0-1,1 0 1,-2 1 0,1 0-1,0-1 1,-1 2-1,0-1 1,0 0-1,-1 0 1,1 1-1,-1 0 1,0-1 0,2 12-1,-2-3 88,-1-1-1,1 1 1,-2-1-1,0 1 1,-1 0-1,0-1 1,-1 1-1,-4 13 1,3-17-21,0-1 1,-1-1 0,0 1-1,0 0 1,-1-1 0,0 0-1,-1 0 1,0 0 0,0-1-1,0 0 1,-1 0 0,-9 6 0,5-4-121,0-2 0,0 0 1,-1 0-1,0-1 0,-1 0 1,1-1-1,-1 0 0,0-1 1,0-1-1,0 0 0,-1-1 1,1 0-1,-1-1 0,-25-1 1,38 0-365,-8 0 167,6-15-9218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04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1 531 4514,'0'0'4901,"12"-36"-4754,2-8-30,3-11 86,48-102 0,-54 134-176,88-171 271,-97 191-242,-1 1-2,0 1 0,-1-1 1,1 1-1,0 0 1,0 0-1,0-1 1,0 1-1,0 0 0,0 0 1,0 0-1,1 0 1,1-2-1,-2 3 1069,4 3-378,4 13-478,-2 1 0,0-1 1,0 1-1,6 30 1,-4-14-77,5 17 42,-4-10-101,2-1 0,2-1 0,23 45 0,-37-82-131,0-1 0,0 1 1,0 0-1,0-1 0,1 1 1,-1-1-1,0 1 0,0 0 1,1-1-1,-1 1 0,0-1 1,1 1-1,-1-1 0,1 0 1,-1 1-1,1-1 0,-1 1 1,1-1-1,-1 0 0,1 1 1,-1-1-1,1 0 0,-1 1 1,1-1-1,0 0 0,-1 0 1,1 0-1,-1 0 0,1 1 1,0-1-1,-1 0 0,1 0 1,-1 0-1,1 0 0,0-1 1,-1 1-1,1 0 0,0 0 1,-1 0-1,1 0 0,-1-1 1,1 1-1,-1 0 0,1 0 0,0-1 1,-1 1-1,1 0 0,-1-1 1,0 1-1,1-1 0,-1 1 1,1-1-1,-1 1 0,1-1 1,19-36-24,-16 28 43,31-66 60,-14 27-65,2 1 1,2 1-1,38-53 0,-63 99-16,15-14-80,-15 13 79,0 1 0,1 0-1,-1-1 1,0 1 0,1 0 0,-1 0-1,1-1 1,-1 1 0,0 0-1,1 0 1,-1 0 0,1 0-1,-1 0 1,1-1 0,-1 1-1,1 0 1,-1 0 0,1 0 0,-1 0-1,1 0 1,-1 0 0,0 1-1,1-1 1,-1 0 0,1 0-1,-1 0 1,1 0 0,-1 0-1,1 1 1,-1-1 0,0 0 0,1 0-1,-1 1 1,0-1 0,1 0-1,-1 1 1,0-1 0,1 0-1,-1 1 1,0-1 0,1 0-1,-1 1 1,0-1 0,0 1 0,0-1-1,1 1 1,-1-1 0,0 0-1,0 1 1,0-1 0,0 1-1,0 0 1,18 68 228,-6-19 301,34 87 0,-46-135-525,1 0-1,0-1 1,0 1-1,0 0 1,0 0-1,0-1 1,0 1 0,1 0-1,-1-1 1,0 1-1,1-1 1,-1 0-1,1 1 1,1 0-1,-2-2-3,0 1-1,0-1 1,-1 0-1,1 0 1,0 0-1,0 0 1,0 0 0,-1 0-1,1 0 1,0 0-1,0 0 1,0 0-1,-1 0 1,1 0-1,0-1 1,0 1-1,-1 0 1,1-1-1,0 1 1,0 0 0,-1-1-1,1 1 1,0-1-1,0 0 1,4-4-17,0-1 0,-1 1 0,1-1 1,-1-1-1,0 1 0,2-7 0,3-2 8,-8 13 10,8-15-26,2-1 0,0 1 0,1 0 0,1 1 0,0 1 0,26-23 0,-38 37 22,1 0-1,-1 0 1,0 1-1,1-1 1,-1 0-1,0 1 0,1-1 1,-1 0-1,1 1 1,-1 0-1,1-1 1,-1 1-1,1 0 0,-1 0 1,1 0-1,-1 0 1,1 0-1,-1 0 1,1 0-1,-1 0 0,1 1 1,-1-1-1,1 1 1,-1-1-1,1 1 1,-1 0-1,0-1 0,1 1 1,-1 0-1,0 0 1,0 0-1,1 0 1,0 2-1,3 2 24,0 1 0,-1 0 0,0 0 0,0 1 0,4 9 0,-5-10 28,23 50 517,12 26-25,-34-74-522,1-1 0,0 1 0,0-1 1,1 0-1,0 0 0,0-1 0,10 8 0,-12-11-289,1 0 0,0-1 0,0 1-1,0-1 1,0 0 0,0-1-1,1 1 1,-1-1 0,0 0-1,1 0 1,-1-1 0,1 0 0,-1 0-1,1 0 1,7-2 0,8-4-3717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05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10197,'0'0'6419,"136"3"-6147,-84-3 112,-4 0-192,-3 0 0,-1 0-96,-8 0-64,-8 0-32,-8 0-128,-4 0-608,-4 0-817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9.3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615 1 11317,'0'0'5058,"-18"24"-4575,-34 45-38,-45 79-1,-61 110 549,116-196-678,-3-3 1,-54 57-1,87-104-312,6-5-7,1-1 1,-1 0-1,0 0 0,0-1 0,0 0 0,-1 0 0,1 0 0,-1-1 0,-1 0 0,-9 4 0,17-8-88,-1 0 0,0-1 0,1 1 0,-1 0 0,1 0 0,-1 0 0,1-1 0,-1 1 0,1 0 0,-1-1 0,1 1 0,-1-1 0,1 1 0,-1-1 1,1 1-1,0 0 0,-1-1 0,1 0 0,0 1 0,-1-1 0,1 1 0,0-1 0,0 1 0,-1-1 0,1 1 0,0-1 0,0 0 0,0 1 0,0-1 0,0 0 0,0 1 0,0-1 0,0 1 0,0-1 0,0 0 0,0 0 0,1-33-2553,-1 27 1679,3-45-4719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05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494 4 4466,'0'0'11589,"9"-2"-11335,-5 1-224,-6 0 116,-10 2-118,-1 0 0,1 0 0,-1 1 1,1 1-1,0 0 0,0 1 0,0 0 1,1 1-1,-1 0 0,1 1 0,0 0 0,1 1 1,-19 14-1,24-17-10,1-1 0,-1 1 0,0 0 1,1 0-1,0 1 0,0-1 0,0 1 1,1 0-1,-1 0 0,1 0 0,0 0 0,1 1 1,-1-1-1,1 1 0,0 0 0,0 0 1,-1 9-1,4-13-36,0-1 0,0 1 1,0 0-1,0-1 0,0 1 1,0-1-1,0 1 0,0-1 1,1 0-1,-1 0 0,0 1 0,1-1 1,-1 0-1,1 0 0,-1 0 1,1-1-1,0 1 0,0 0 0,-1-1 1,1 1-1,0-1 0,2 1 1,3 2-19,37 16 21,207 95 9,-243-110-1,0 1 1,0-1 0,-1 2 0,0-1-1,0 1 1,0 0 0,8 9 0,-12-10 13,0-1 1,0 1-1,0-1 1,-1 1 0,0 0-1,0 0 1,0 0-1,0 0 1,-1 0-1,0 1 1,0-1 0,0 0-1,-1 11 1,1-10 92,-1 0 0,0 1 0,0-1-1,-1 0 1,0 0 0,0 0 0,0 0 0,-1 0 0,0 0 0,0 0 0,0 0 0,-1 0 0,0-1 0,0 0 0,0 1 0,-1-1 0,0 0 0,0-1 0,0 1 0,0-1-1,-1 0 1,0 0 0,0 0 0,0 0 0,-10 5 0,0-1-85,0-1 0,0 0 0,-1-1 0,1-1-1,-1 0 1,-1-1 0,1 0 0,-1-2 0,-27 1 0,9-2-893,0-1-1,0-3 1,-59-10 0,-17-19-4324,-4-7-5278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06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0 1825,'0'0'4594,"-168"213"-3458,136-134-591,0 19 63,0 14-32,16 7-15,4 0 47,12-14 64,0-19-16,28-10-367,36-15-289,20-14-97,20-11 65,17-21-592,7-12-1521,-8-3-2529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07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3762,'0'0'4348,"39"14"-2984,15 5-875,55 29 1,-102-44-426,1 0 1,-1 1 0,0 0-1,0 1 1,-1 0 0,1 0-1,-1 0 1,-1 1 0,1-1-1,-1 1 1,0 1 0,-1-1-1,0 1 1,0 0 0,0 0-1,-1 0 1,0 0 0,-1 0-1,2 12 1,1-4 93,5 28 362,-1 0 1,-2 1-1,2 55 0,-8 139 975,-3-119-842,3-94-546,-2 0 0,-1 0 1,-7 34-1,8-55-193,0 1 0,-1-1 1,1 0-1,-1 1 0,0-1 0,0 0 0,-1 0 0,1 0 1,-1-1-1,0 1 0,0-1 0,-1 1 0,0-1 0,1 0 1,-1 0-1,0-1 0,-1 1 0,1-1 0,-1 0 1,0 0-1,1 0 0,-9 3 0,-38 2-3454,-11-7-3282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08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48 7828,'0'0'5837,"0"0"-5827,0 0 0,0 0 0,-1-1-1,1 1 1,0 0 0,0 0 0,-1 0 0,1-1 0,0 1 0,0 0-1,0 0 1,-1-1 0,1 1 0,0 0 0,0 0 0,0-1 0,0 1-1,0 0 1,0-1 0,0 1 0,-1 0 0,1 0 0,0-1 0,0 1-1,0 0 1,0-1 0,0 1 0,0 0 0,1-1 0,-1 1 0,0 0 0,0-1-1,20-1 117,1022-27 1787,-306 21-1790,-485 9-108,183 10 48,2 0-91,196-11-36,-554 3 44,106 19 0,-107-10 48,107 1 0,55-11 301,262-4 631,-464-1-1292,64-14 0,-58 9 43,-30 7-1353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09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0 6963,'0'0'6312,"0"0"-6298,1 0-1,-1 0 0,1 0 1,-1 1-1,0-1 0,1 0 1,-1 0-1,0 0 0,1 0 1,-1 1-1,0-1 0,0 0 1,1 0-1,-1 1 1,0-1-1,1 0 0,-1 1 1,0-1-1,0 0 0,0 1 1,0-1-1,1 0 0,-1 1 1,0-1-1,0 0 0,0 1 1,0-1-1,0 0 0,0 1 1,0-1-1,0 1 0,0-1 1,0 0-1,0 1 0,0-1 1,0 0-1,0 1 0,0 0 1,1 6 26,-1 1 0,1 0 0,-1-1 0,-1 1 0,0 0-1,0 0 1,0-1 0,-1 1 0,0-1 0,-4 11 0,-7 14-8,-19 32-1,2-4 43,-17 49 375,-36 127 0,71-195-263,2 2 0,2 0 0,2 0 0,2 0 1,1 0-1,5 67 0,-1-104-185,0 1-1,0-1 1,1 1 0,0-1 0,0 0 0,0 0-1,1 0 1,0 0 0,0 0 0,0 0-1,1-1 1,-1 0 0,2 0 0,-1 0-1,0 0 1,1 0 0,0-1 0,0 0-1,0 0 1,1 0 0,-1-1 0,1 0 0,0 0-1,11 4 1,3 0-210,1-2 0,0 0 0,-1-1 0,1-1 0,0-1 1,31-1-1,-47-1 77,0 0 0,0-1 1,0 1-1,0-1 1,0 0-1,0-1 0,0 1 1,-1-1-1,1 0 1,0 0-1,-1 0 0,7-5 1,-2 0-560,-1 0 1,0-1 0,0 0 0,10-13-1,15-19-3593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09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5827,'0'0'8099,"189"224"-7490,-129-166-209,0-8-256,4-6-64,-4-12-80,-7-7-64,-1-7-48,-4-14-929,-8-4-976,-4 0-816,-12-29-1841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09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722 1 1072,'0'0'13303,"-216"187"-12679,140-114-496,-13 2 96,-3-10-112,8-10-96,16-19 192,16-18-208,24-7 0,12-11-544,16-26-3602,16-21-2289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10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9412,'0'0'6147,"236"7"-5795,-163-3-176,-1-4-16,-4 0-144,-12 0 64,-12 4-80,-12-4-224,-12 0-816,-8 3-801,-12 12-10276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10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1 5234,'0'0'9941,"153"220"-9349,-105-134-384,-4-3 16,-4-18-96,-8-11-47,-4-17-81,-4-12-673,-8-11-511,0-10-1522,-4-4-1728</inkml:trace>
  <inkml:trace contextRef="#ctx0" brushRef="#br0" timeOffset="1">678 195 12710,'0'0'2833,"-280"271"-1888,191-177-513,9-7-144,4-12-288,16-10 0,12-14-240,16-22-1393,20-15-1104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11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9 220 4530,'0'0'6446,"1"32"-5214,5 101 460,-5 27-1551,-17-483-2337,16 314 2198,0-9 40,0 0 0,5-28 1,-4 40-18,1 0 1,0 0-1,0 0 0,0 0 1,1 0-1,0 0 1,0 1-1,0-1 1,1 1-1,7-9 1,-8 9 40,1 1 1,0-1 0,0 1 0,1-1 0,-1 2 0,1-1-1,0 0 1,0 1 0,0 0 0,1 0 0,-1 0 0,1 1-1,-1-1 1,1 2 0,0-1 0,0 0 0,0 1-1,0 0 1,0 1 0,11-1 0,-13 1-44,-1 0 0,1 0 0,-1 1 1,1-1-1,-1 1 0,0-1 0,1 1 0,-1 0 0,0 1 0,1-1 1,-1 0-1,0 1 0,0 0 0,0-1 0,4 5 0,-3-2 8,-1 0-1,0 0 1,0 1-1,0-1 1,0 1-1,0-1 1,-1 1-1,0 0 0,2 8 1,0 2 116,-1-1-1,0 0 1,-1 1 0,-1-1 0,0 21-1,-19-33 303,-1-2-344,13 1-102,0-1 0,0 1 0,0-1 0,0 0 0,0-1 1,0 0-1,1 0 0,-1 0 0,0 0 0,0-1 0,1 0 0,-1 0 0,1-1 0,0 1 0,-7-5 0,6-1-227,12 10-171,14 10 219,10 17 440,-1 1 0,-2 1 0,38 59 0,6 4 188,-58-79-1922,-22-32-1398,-18-20-1670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9.6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13830,'0'0'4851,"184"45"-4851,-103-31 96,0-3-96,0-2-16,-12-4-225,-10-2-1071,-12 3-1,-16 2-864,-16 3-1584,-15 15-3683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11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5475,'0'0'9129,"27"33"-8305,86 113-133,-97-125-485,-2 0 1,0 1-1,-1 1 0,19 47 0,-26-55-121,14 39 290,-2 1 1,-3 1 0,-2 0 0,6 74 0,-2 229 965,-17-347-1321,0-1 0,-1 1 1,0-1-1,-1 1 0,-1-1 1,0 0-1,0 1 0,-10 19 1,8-22-48,0-1 0,0 0 0,-1-1 0,0 1 0,0-1 0,-1 0-1,0-1 1,0 0 0,0 0 0,-1 0 0,-9 4 0,-6-2-796,6-7-5275,17-1 5664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12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9 1585,'0'0'5928,"-4"-2"-5717,1 1-164,1 0 1,-1 0-1,1 0 1,-1 0-1,1 1 1,-1-1-1,1 1 1,-1-1-1,1 1 1,-1 0-1,0 0 1,1 0-1,-1 1 1,0-1-1,1 1 1,-1-1-1,1 1 1,-1 0-1,1 0 1,0 0-1,-1 0 1,1 0-1,0 0 1,-1 1-1,-2 2 1,-8 8 945,0 1 0,1 0 0,-20 28 0,32-40-956,0-1 0,0 1 0,0-1-1,0 0 1,0 1 0,0-1 0,0 1 0,0-1-1,1 0 1,-1 1 0,0-1 0,0 0-1,0 1 1,1-1 0,-1 0 0,0 1 0,0-1-1,1 0 1,-1 0 0,0 1 0,1-1-1,-1 0 1,0 0 0,1 1 0,-1-1 0,0 0-1,1 0 1,-1 0 0,1 0 0,-1 0-1,0 1 1,1-1 0,-1 0 0,1 0 0,-1 0-1,0 0 1,1 0 0,-1 0 0,1 0 0,-1-1-1,0 1 1,1 0 0,-1 0 0,1 0-1,26 0-182,-22 0 273,-5 0-148,1 0 1,0 0 0,0 1 0,-1-1-1,1 0 1,0 0 0,0 0 0,-1 0-1,1 0 1,0 0 0,-1 0 0,1-1-1,0 1 1,0 0 0,-1 0 0,1 0 0,0-1-1,-1 1 1,1 0 0,0-1 0,-1 1-1,1-1 1,0 1 0,-1-1 0,1 1-1,-1-1 1,1 1 0,-1-1 0,1 0-1,-1 1 1,0-1 0,1 1 0,-1-1-1,0 0 1,1 0 0,-1 1 0,0-1-1,0 0 1,0 1 0,1-1 0,-1 0-1,0 0 1,0 1 0,0-1 0,0 0-1,0 0 1,-1 1 0,1-1 0,0 0-1,0 0 1,-1 0 0,1-9-485,0 10 369,0-1 0,0 0 0,0 0 0,-1 0 0,1 1 0,0-1 0,0 0 0,-1 0 0,1 1 0,0-1 0,-1 0 0,1 0 0,-1 1 1,1-1-1,-1 0 0,1 1 0,-1-1 0,1 1 0,-1-1 0,1 1 0,-1-1 0,0 1 0,1-1 0,-1 1 0,0 0 0,0-1 0,1 1 1,-1 0-1,0 0 0,0-1 0,0 1 0,1 0 0,-1 0 0,0 0 0,0 0 0,0 0 0,1 0 0,-1 0 0,0 0 0,-1 1 0,-22-2-6227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13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387 977 5731,'0'0'7264,"6"-8"-7202,18-28-68,-23 34 19,0 0-1,0 0 0,0 0 1,0 1-1,-1-1 0,1 0 1,0 0-1,-1 0 1,1 0-1,-1 0 0,0 0 1,0 0-1,0 0 0,0-1 1,0 1-1,-1-3 0,1 3 6,-1 1 0,0 0 0,1 0-1,-1-1 1,0 1 0,0 0 0,0 0-1,0 0 1,0 0 0,0 0 0,0 0-1,0 0 1,0 0 0,-1 0 0,1 0-1,0 1 1,-3-2 0,-4 0 107,0-1 1,0 2 0,-1-1-1,1 1 1,-17 0-1,19 1-50,-20-1 78,-2-1 89,-44 4 0,64-2-195,0 2-1,0-1 1,0 1-1,0 0 1,0 1-1,1-1 1,-1 2-1,1-1 1,-14 9-1,11-5 10,2 0 0,-1 0 0,1 0 0,0 1 0,1 0 0,-1 1 0,2 0 0,-1 0 0,1 0 0,1 1 0,0 0 0,0 0 0,1 0 0,0 1 0,1-1 1,0 1-1,0 0 0,1 0 0,1 0 0,0 11 0,0-3-7,1 24-8,0-41-43,1 0 0,-1 0 0,1 0 0,-1 0 0,1 0 0,0 0 0,0 0 0,0 0 0,0 0 0,0 0 0,0-1-1,0 1 1,1 0 0,-1-1 0,0 1 0,1-1 0,3 3 0,1-1-21,0 0-1,1 0 1,0-1 0,0 0 0,-1 0-1,1-1 1,0 0 0,0 0-1,1 0 1,-1-1 0,0 0 0,8-1-1,-7 0-11,1 0 0,-1 0 0,0-1 0,0 0 0,0 0 0,0-1 0,0 0 0,0-1 0,-1 0 0,13-8 0,-4-2-164,0-2 0,0 0 1,-2 0-1,0-1 0,-1-1 1,-1-1-1,16-30 0,-5 1-736,-2 0-1,16-57 0,-21 45 113,-2-1-1,12-116 1,-16-124 286,-10 272 592,-6-45 0,4 64 36,0 0 1,0 0 0,-1 0-1,0 0 1,-1 1 0,0-1 0,-10-15-1,13 24-31,0-1 0,0 0-1,0 1 1,0 0 0,-1-1-1,1 1 1,0 0 0,-1-1 0,1 1-1,-1 0 1,1 0 0,-1 0-1,1 0 1,-1 0 0,-2 0-1,4 1-30,-1 0 0,1 0-1,-1 0 1,1 0 0,-1 0-1,1 0 1,-1 0-1,1 0 1,-1 0 0,1 0-1,-1 1 1,1-1 0,-1 0-1,1 0 1,-1 0 0,1 1-1,-1-1 1,1 0-1,0 1 1,-1-1 0,1 0-1,-1 1 1,-8 19 380,3 22-23,1 0 1,2 0 0,4 58 0,0-39 157,-2 68 422,4 188 595,0-277-1277,9 55 0,-10-85-279,1 1 0,0-1 0,0 0 0,1-1 0,0 1 0,1-1 1,-1 1-1,2-1 0,0-1 0,9 12 0,-12-17-217,0 0 0,0-1 0,0 1 0,0-1 0,1 1 0,-1-1 0,1 0 0,0 0 0,0-1 0,-1 1 0,1-1-1,0 0 1,0 0 0,0 0 0,0-1 0,1 1 0,-1-1 0,0 0 0,0 0 0,0 0 0,0-1 0,0 1 0,0-1 0,5-2 0,20-18-4217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13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10213,'0'0'6787,"152"188"-6339,-108-116-176,-4 4 144,1 3-224,-1-7-128,-4-11 0,0-6-128,0-12-176,-4-11-496,-4-6-737,0-16-976,-12-10-1441,-4 0-5154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14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526 0 5491,'0'0'9332,"-257"184"-7924,193-144-1247,0-4-161,4-7-1601,16-4-1345,8-10-3008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14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0 131 6323,'0'0'7635,"253"0"-6514,-117 7-625,13 0-384,3-7-16,-4 0-96,-11 0 0,-17-18-384,-16-7-192,-12 0-145,-11-1 1,-13 8-1025,-16 0-512,-16 4-1632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15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318 354 592,'0'0'11355,"-21"2"-10718,-69 8-87,86-9-508,0 0-1,0 0 1,0 1-1,0-1 1,0 1-1,0 0 1,0 0-1,0 0 1,1 0 0,-1 1-1,1 0 1,-1-1-1,1 1 1,0 0-1,0 1 1,1-1 0,-4 5-1,-4 5 99,-9 7 162,2 2-1,0 0 0,-18 34 1,28-45-156,2 1 1,-1 0-1,2 0 1,-1 0-1,2 1 1,0-1-1,0 1 1,1 0-1,-1 18 1,3-13-71,0-12-89,-1-1 0,1 1 1,1 0-1,-1-1 0,1 1 1,2 9-1,-2-13-5,0 0 0,0-1 0,0 1 0,0-1 0,0 1 0,0-1 0,0 1 0,0-1-1,1 0 1,-1 0 0,1 0 0,-1 1 0,1-1 0,-1-1 0,1 1 0,0 0 0,-1 0 0,1 0 0,0-1 0,0 1 0,-1-1 0,1 0 0,0 1 0,3-1 0,4 1-31,-1 1 1,1-2 0,0 1-1,0-1 1,-1-1-1,1 1 1,0-2-1,-1 1 1,1-1 0,-1 0-1,1-1 1,-1 0-1,0 0 1,0-1-1,0 0 1,-1 0 0,1-1-1,-1 0 1,10-9-1,6-8-262,-1-1-1,0-1 1,-2-1 0,-1 0-1,-1-2 1,-1 0-1,-1-1 1,-2-1-1,-1 0 1,14-44-1,-12 19 468,-2 0 0,-2-1-1,-3-1 1,-2 1 0,-2-66 0,-4 119 735,0 23-112,-1 76-366,3 139 1228,1-193-1156,2 0 0,2-1 0,17 61-1,-21-91-399,1 0 0,1-1 1,0 1-1,1-1 0,0 0 0,8 11 0,-12-19-199,0 0 0,0-1 0,1 1 1,-1-1-1,1 0 0,-1 1 0,1-1 1,0 0-1,0 0 0,0-1 0,0 1 1,0-1-1,0 1 0,0-1 1,1 0-1,-1 0 0,0 0 0,1-1 1,-1 1-1,0-1 0,1 0 0,-1 0 1,1 0-1,-1 0 0,1-1 0,2 0 1,-3 0-147,-1 1 1,0-1-1,0 0 1,-1 0-1,1 0 1,0 0-1,0 0 1,0 0-1,0 0 1,-1-1-1,1 1 1,-1 0-1,1-1 1,1-1-1,21-42-7578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15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0 11045,'0'0'4343,"-12"38"-3793,-4 11-352,-55 194 917,56-169-183,2 0 1,-4 150 0,16-217-928,1 0-1,1 1 1,-1-1 0,1 1-1,1-1 1,-1 0-1,5 13 1,-4-17-23,1 1 0,-1-1 0,0 1 0,1-1-1,-1 0 1,1 0 0,0 0 0,0 0 0,0-1 0,1 1 0,-1-1 0,1 0 0,-1 0-1,7 3 1,4 0-262,-1-1 0,1 0-1,0-1 1,0-1-1,0 0 1,0-1 0,0-1-1,1 0 1,18-3-1,-26 3-135,-1-1-1,1 0 0,-1 0 0,1-1 1,-1 1-1,0-1 0,1-1 0,-1 1 1,0-1-1,-1 0 0,1-1 0,0 0 1,8-7-1,21-22-5317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15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0 267 11029,'0'0'4722,"265"-112"-4722,-189 80-16,-12-4-1681,-12-7-1856,-20-1-3811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16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513 0 8228,'0'0'3943,"-33"42"-2807,5-7-910,0-2-36,2 1 0,1 1 1,2 1-1,2 1 1,1 1-1,-26 68 0,-21 103 1050,9 4 0,-40 287 0,78-341-632,7 2 1,7-1 0,15 165 0,-2-257-433,3-1 0,3 0-1,3-1 1,29 79 0,-24-92-162,2 0-1,2-2 1,2-1-1,3 0 1,49 61 0,-61-89-174,0-1 1,2-1 0,1 0 0,1-2 0,0 0-1,42 24 1,-49-33-277,1-1 1,0-1-1,1 0 0,-1-2 0,1 0 0,0 0 1,1-2-1,-1 0 0,1-1 0,-1-1 0,30-1 0,40-12-4283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29.9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14759,'0'0'3633,"230"67"-3312,-139-61-177,-7-6 0,-9 0-112,-13 0-32,-12 0 0,-19 0-400,-12 0-977,-10 0-464,-9 6-1504,0 5-3683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16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7475,'0'0'2847,"27"50"-1967,-1-4-617,3 4 288,-2 1 0,-3 2 0,-2 0 0,26 95 0,-30-65 184,-4 1 0,5 104 0,-12 171 601,-7-331-1198,-3 79 350,-4-1 0,-5 0 1,-4 0-1,-5-1 0,-61 181 0,70-251-824,-1 0 0,-2-1 0,-2-1 0,0 0-1,-44 58 1,35-66-2596,8-15-1902,1-5-4034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17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313 0 5955,'0'0'4802,"-38"40"-3116,-121 130 51,149-158-1536,0 0-1,0 0 1,1 1 0,1 0 0,0 0 0,1 1 0,0 0-1,1 0 1,1 1 0,0 0 0,-3 19 0,3-13 102,-2 18 387,2 0 1,1 0-1,2 64 0,2-99-642,0 1 13,0 1 0,0-1-1,1 0 1,-1 0 0,1 1-1,1-1 1,-1 0 0,0 0-1,3 5 1,-2-8-37,-1 0 0,1 1 0,0-1 0,0 0 0,0 0 0,0 0 0,0 0 0,0-1 0,0 1 0,0 0 0,1-1-1,-1 0 1,1 1 0,-1-1 0,1 0 0,0 0 0,4 0 0,2 2-44,1-1-1,-1 0 1,1-1-1,-1 0 1,1-1-1,0 0 1,-1-1 0,1 0-1,-1 0 1,1-1-1,-1 0 1,1 0-1,-1-1 1,0-1-1,0 1 1,0-1-1,-1-1 1,0 0 0,1 0-1,12-11 1,-8 3-487,0 0 1,0-1-1,14-22 1,6-21-5344,-27 36-1991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32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1905,'0'0'2481,"128"18"2737,-124-18-5602,4 0-272,4 0-417,4 0-1248,-8 0-1056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34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566 608 4978,'0'0'4899,"12"0"1417,-8-2-6683,-2-2 387,-1 0 0,0 0 0,0-1 0,-1 1 0,1 0-1,-1-1 1,0 1 0,0 0 0,0-1 0,-1 1 0,1 0 0,-1 0 0,0-1 0,-1 1 0,1 0 0,-3-6 0,-3 3-22,0 0 0,0 0 0,0 0 0,-1 1 0,0 0 0,0 0 0,-1 1 0,-12-6 0,-77-30-223,73 33 291,0 1 0,-1 1 0,0 1 0,0 1 0,0 1 0,-1 2 0,-33 2 0,56 0-65,0 0 0,-1 0 0,1 1 0,0 0 0,0 0 0,0 0 0,0 0 0,0 1 0,1-1 0,-1 1 0,1 0 0,0 0-1,-1 0 1,1 1 0,1-1 0,-1 1 0,0-1 0,1 1 0,-3 6 0,-6 10-28,1 1 1,-11 31-1,10-17 6,2 0 0,1 1 0,2 0 0,2 1 0,1-1 0,2 47 0,1-80 11,0 1-1,0-1 0,0 0 1,0 0-1,1 1 1,0-1-1,-1 0 1,1 0-1,0 0 1,0 0-1,1 0 0,-1 0 1,1 0-1,-1 0 1,1-1-1,0 1 1,0-1-1,0 1 1,1-1-1,-1 0 1,0 1-1,1-1 0,0 0 1,-1-1-1,6 4 1,-1-3-64,0 0 1,0 0-1,0 0 1,0-1-1,0 0 1,0 0-1,1-1 1,-1 0-1,0 0 0,14-2 1,-15 0 36,0 1 0,-1-1 0,1 0-1,0 0 1,-1-1 0,1 0 0,-1 0 0,0 0 0,0 0-1,0-1 1,0 0 0,-1 0 0,1 0 0,3-5 0,8-11-32,0-1 1,13-23 0,-21 31 6,33-57-398,-3-1 0,-3-2 0,-3-2 0,-3-1 1,35-151-1,-58 194 548,-2 0 0,-2 0 0,-1-39 0,-5 58 215,4 14-238,0 1 0,0-1 0,0 0 0,0 0 1,0 0-1,0 0 0,0 0 0,0 0 0,0 0 0,0 0 0,0 1 0,0-1 0,0 0 0,-1 0 0,1 0 0,0 0 0,0 0 0,0 0 1,0 0-1,0 0 0,0 0 0,0 0 0,0 0 0,-1 0 0,1 0 0,0 0 0,0 0 0,0 0 0,0 0 0,0 0 0,0 0 0,0 0 1,-1 0-1,1 0 0,0 0 0,0 0 0,0 0 0,0 0 0,0 0 0,0 0 0,-1 0 0,2 30-11,0 0 1,2-1-1,1 1 0,2-1 0,12 41 1,-13-54-12,22 70 170,3-1 0,59 116 1,-82-189-184,1 0 0,0-1 0,1 0 1,0 0-1,0-1 0,1 0 0,16 12 0,-21-18-207,-1-1-1,0 0 1,1 0-1,0 0 1,-1-1-1,1 0 1,0 0-1,0 0 1,1 0-1,-1-1 0,0 0 1,0 0-1,1 0 1,-1-1-1,1 0 1,-1 0-1,0 0 1,1 0-1,-1-1 1,1 0-1,-1 0 0,6-2 1,13-16-3406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34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13622,'0'0'176,"108"205"273,-56-140-401,0-10 48,0-5-80,0-10 32,-3-8-96,-5-14-401,-8-11-1423,-8-7-1874,-12-3-4098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34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1015 0 11397,'0'0'6819,"-284"195"-6787,183-126 32,-3-15 16,0-18-160,-9-15-192,9-10-1697,12 0-1680,24-7 463,24 3-1632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35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10213,'0'0'3265,"316"-14"-1920,-159 10-321,11-3-720,-7 0-128,-13-4-95,-4 4-162,-15 3 65,-9-3-96,-20 0-1280,-23 3-1233,-33 4-1169,-36 0-2609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35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538 250 9845,'0'0'1787,"-39"0"-437,-123 0 19,44 0-174,110 1-1183,0 0 1,0 0-1,0 1 0,1 0 1,-1 0-1,1 1 1,-1 0-1,1 0 0,0 1 1,0 0-1,1 0 0,-1 1 1,1 0-1,0 0 1,0 0-1,-8 10 0,4-2-11,-1-1-1,2 1 0,0 1 1,0-1-1,2 1 1,-1 1-1,-5 18 0,8-16-2,2 0 0,0 0 0,1 0 0,0 1-1,3 31 1,-1-27 2,0-18 0,0 0 0,0 0-1,0 0 1,1 0 0,-1-1 0,1 1 0,0 0 0,1 0-1,-1 0 1,1-1 0,-1 1 0,1-1 0,0 1 0,0-1-1,1 1 1,-1-1 0,1 0 0,-1 0 0,1-1 0,4 4 0,-1-2-3,0-1 0,0 1 1,1-1-1,-1-1 0,1 1 1,-1-1-1,1 0 1,0-1-1,0 0 0,0 0 1,7 0-1,-1 0-49,-1 0 0,0-1 1,1-1-1,-1 0 0,18-4 0,-22 3 22,-1 0 1,0-1-1,0 0 0,-1-1 1,1 1-1,-1-1 0,1-1 1,-1 1-1,0-1 0,7-8 1,3-3-28,-1-1 0,-1-1 1,0-1-1,-1 0 1,-2 0-1,0-1 1,17-43-1,-18 35-6,-2-2 0,-1 1 0,-1-1 1,-2 0-1,2-50 0,-4 21 60,1 15 123,-8-84 0,2 233 1470,2-10-1505,2 116 410,2-168-385,1-1 0,19 78 0,-21-111-116,0-1-1,1 0 1,0 0 0,1 0-1,0 0 1,0 0-1,0-1 1,6 8 0,-7-13-155,0 1-1,-1 0 1,1-1 0,0 1 0,0-1 0,1 0-1,-1 0 1,0 0 0,1-1 0,-1 1-1,1-1 1,-1 0 0,1 0 0,0 0 0,-1 0-1,1-1 1,0 1 0,0-1 0,6 0 0,34-3-4495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35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1 10341,'0'0'5186,"-36"245"-5058,32-158 64,0-15-96,4-7 112,0-15 273,0-17-257,12-1-128,20-6-192,8-1 96,5-11-160,-1-6-465,-4-8-767,-12 0-1362,-16 0-1552</inkml:trace>
  <inkml:trace contextRef="#ctx0" brushRef="#br0" timeOffset="1">0 539 14983,'0'0'3377,"209"-33"-3489,-101 8 112,-8-4-816,-15 4-144,-25-8-1858,-28 4-2720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36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495 1 8772,'0'0'7235,"-35"33"-7101,8-9-114,4-5 5,1 2 0,0 0 0,2 0 0,1 2 0,1 1 0,0 0-1,2 1 1,1 1 0,-18 42 0,-19 84 592,6 2 1,-47 286-1,77-335-425,4 1 0,5 1 0,8 142 0,1-223-187,2-1-1,0 1 1,2-1 0,0 0-1,2 0 1,1-1-1,1 0 1,18 32 0,-17-38-19,0-1-1,2 0 1,0-1 0,1 0 0,1-1-1,0 0 1,1-2 0,0 1 0,1-2 0,34 19-1,-28-20-236,2 0-1,-1-2 0,2-1 1,-1-1-1,51 8 0,-13-8-1534,81-3 0,-9-4-2074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31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29 386 10917,'0'0'2542,"-5"0"-1957,4 1-582,0-1 0,0 0 0,1 0 0,-1 0 0,0-1 0,0 1 0,0 0-1,0 0 1,0 0 0,0-1 0,1 1 0,-1 0 0,0-1 0,0 1 0,0-1 0,1 1 0,-1-1 0,0 1 0,1-1 0,-1 1 0,0-1 0,1 0 0,-1 1 0,1-1 0,-1 0 0,0 0 0,1-1 3,-1 0 0,1 0 0,-1 0 0,1 0 0,0 0 0,0 0 0,0 0 0,0 0 0,0 0 0,0 1 1,2-5-1,1-7 51,1 0 0,13-24 0,-16 33-42,14-33 348,-2-1-1,-1-1 1,10-63 0,-8 36 485,-11 155 1607,-3 606-710,0-545-4764,0 0-3537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36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9828,'0'0'1262,"31"41"-539,105 142 278,-105-141-634,-3 2 0,28 56 0,-40-62-104,-1 0-1,14 58 1,-16-29 206,-2 0 1,-3 1-1,-3 0 1,-4 1-1,-7 73 1,5-122-305,-1 0 1,-2-1-1,0 1 0,-1 0 1,0-1-1,-2 0 0,-1-1 0,-9 19 1,13-29-178,0-1 0,0 0 1,-1 0-1,0 0 0,0-1 0,-1 0 1,0 0-1,0 0 0,0 0 1,-1-1-1,0 0 0,0-1 0,0 0 1,0 0-1,-1 0 0,1-1 1,-1 0-1,0 0 0,0-1 0,0 0 1,-14 1-1,-25-2-4591,30-1-110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37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439 21 8356,'0'0'4997,"-20"-4"-4736,6 0-236,7 1-14,-1 1 0,0 0 0,0 0 0,0 0 0,1 1 0,-2 1 0,1-1 0,0 1 0,0 1 0,0-1-1,0 1 1,0 1 0,0 0 0,1 0 0,-1 0 0,-13 7 0,-3 7 309,1 0-1,1 2 1,1 0-1,0 2 1,2 0 0,0 1-1,2 1 1,0 1 0,-22 39-1,34-53-215,0 1 1,0 0-1,1 1 0,0-1 0,1 1 0,0-1 1,1 1-1,0 0 0,1 0 0,0 0 1,1 0-1,0 0 0,0 0 0,3 14 1,-2-22-104,1 0 0,-1 1 0,1-1 1,-1 0-1,1 0 0,0 0 1,0 0-1,1-1 0,-1 1 0,0-1 1,1 1-1,0-1 0,-1 0 1,1 0-1,0 0 0,0 0 0,0 0 1,6 1-1,4 3-12,1-2-1,-1 1 1,17 2-1,-1-3-464,0 0-1,1-2 1,0-2-1,37-3 1,-60 3-42,-1-1 0,1 1 0,-1-2 0,0 1 0,9-4 0,-10 3-369,-1 0-1,0-1 1,0 0 0,0 0 0,6-6 0,-9 9 853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37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1805 0 14839,'0'0'1913,"-28"36"-1433,-328 422 752,-710 1038 2554,1021-1430-3568,-43 65 483,-117 132 0,188-247-225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39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584 824 10229,'0'0'3078,"6"-8"-2733,18-28 316,-22 32-567,-1 0 0,0 0-1,0 0 1,0 0 0,0 0 0,0 0 0,-1 0-1,0-1 1,0 1 0,0 0 0,0 0-1,0 0 1,-1 0 0,0 0 0,0 0-1,0 0 1,-1 0 0,1 0 0,-1 0-1,-2-4 1,-8-7-29,-1 1-1,0 1 1,0 0 0,-2 0-1,1 2 1,-1 0-1,-1 0 1,-22-10 0,24 14-77,-1 1 1,0 0-1,-1 1 1,1 1-1,-1 0 1,0 1-1,0 1 1,0 1-1,0 0 1,0 1-1,0 0 1,-19 4-1,26-3 1,0 2 0,0-1-1,1 1 1,-1 1 0,1-1 0,-1 1-1,1 1 1,1 0 0,-1 0-1,0 0 1,1 1 0,0 0-1,-11 13 1,0 3-13,0 0-1,2 0 1,-18 32-1,30-44 7,-1-1 0,1 1-1,1 1 1,0-1 0,0 0-1,1 1 1,0 0 0,1-1 0,0 1-1,1 0 1,0 0 0,1-1-1,2 12 1,-3-18 8,1-1-1,1 1 1,-1-1-1,0 1 0,1-1 1,-1 0-1,1 1 1,0-1-1,0 0 1,1 0-1,-1 0 1,0 0-1,1-1 1,0 1-1,0-1 1,0 1-1,0-1 1,0 0-1,0 0 1,0-1-1,1 1 0,-1-1 1,1 1-1,-1-1 1,1 0-1,4 1 1,1 0 6,0-1 0,0 1 1,0-1-1,-1-1 0,1 0 0,0 0 1,0-1-1,0 0 0,0 0 0,14-5 1,-17 4 1,-1-1 0,1 0 0,-1 0 0,1 0 0,-1-1 0,0 0 0,0 0 0,-1 0 0,8-9 0,34-50-13,-18 13-2,-1-1 0,-3-1 1,-2-1-1,-3 0 0,-2-2 0,19-104 1,-28 100-203,-3 0 0,-3-68 0,-2 105 158,0 13 52,-1 1 0,1-1-1,-1 1 1,-4-15 0,5 20 12,-1 0 0,0 1 0,-1-1-1,1 1 1,0-1 0,-1 1 0,1-1 0,-1 1 0,0 0 0,0 0-1,0 0 1,0 0 0,0 0 0,0 0 0,0 0 0,-1 1-1,-2-2 1,5 2 12,-1 1 0,0 0 0,1-1 0,-1 1 0,0 0-1,1-1 1,-1 1 0,0 0 0,0 0 0,1 0 0,-1-1 0,0 1 0,0 0 0,1 0-1,-1 0 1,0 0 0,0 1 0,1-1 0,-1 0 0,0 0 0,0 0 0,1 0-1,-2 1 1,1 0-1,0 1-1,0-1 0,0 0 0,0 1 0,0-1 0,0 0 0,0 1 1,0-1-1,1 1 0,-1 0 0,0-1 0,0 4 0,-8 33-5,1 0 0,-6 75-1,7 86 3,7-171-8,-1 200 65,1-219-72,0-1 1,1 1-1,-1 0 1,2 0-1,-1 0 1,1-1-1,0 1 1,1-1-1,6 13 1,-7-17-15,1 0 1,0 0-1,0 0 0,0-1 0,1 1 1,0-1-1,-1 0 0,1 1 1,0-2-1,0 1 0,1 0 1,-1-1-1,0 0 0,1 0 0,-1 0 1,1-1-1,0 1 0,5 0 1,3 0-435,1 1 0,-1-2 0,1 0 0,0 0 0,0-1 0,0-1 0,-1 0 0,19-5 0,-20 2-657,0-1-1,0-1 1,21-12-1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39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474 4 10725,'0'0'3431,"-16"0"-2866,6-1-521,5 0-43,0 0 0,0 1 0,0 0 1,-1 0-1,1 0 0,0 1 0,0 0 1,0 0-1,0 0 0,0 0 0,0 1 1,0 0-1,1 0 0,-1 0 0,0 1 0,1-1 1,0 1-1,-7 6 0,9-7-2,-14 12 6,1 0-1,0 2 0,1-1 1,1 2-1,1 0 0,-15 27 0,26-43-7,1 0 0,0 0 0,-1 0 0,1 0-1,0 0 1,0 0 0,0 0 0,0 0 0,0 0-1,0 0 1,0 0 0,1 1 0,-1-1-1,0 0 1,1 0 0,-1 0 0,0 0 0,1 0-1,-1 0 1,1 0 0,0-1 0,-1 1 0,1 0-1,0 0 1,-1 0 0,1 0 0,0-1-1,0 1 1,0 0 0,0-1 0,0 1 0,0-1-1,1 1 1,38 16-142,-34-14 135,97 26 15,-68-20 2,67 25 0,-100-33 18,0 0 0,0 1 0,0-1 0,-1 0-1,1 1 1,-1-1 0,1 1 0,-1 0 0,1 0 0,-1-1 0,0 1 0,0 0-1,0 0 1,0 0 0,0 0 0,-1 0 0,1 1 0,0-1 0,-1 0 0,0 0 0,1 0-1,-1 0 1,0 1 0,0-1 0,-1 3 0,1 1 92,-1 0-1,1 0 1,-2 0 0,1 0 0,-1 0-1,1-1 1,-1 1 0,-1-1-1,-2 6 1,-4 2 54,-1 0-1,0-1 0,0 0 1,-1-1-1,-1 0 1,-17 12-1,1-3 9,-61 34-1,58-39-143,-2 0 0,0-2 0,-1-1 0,-63 12 0,72-20-836,-1-1 0,-25 0 1,47-6-1884,4-9-2081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40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1007 1 7251,'0'0'9477,"-261"256"-8741,137-123-80,-8 1-207,-1-8 175,13-14-544,16-25-80,24-19-64,35-24-320,37-23-1473,41-24-9941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40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687 430 7652,'0'0'7384,"-25"-5"-6661,4-1-616,9 2-79,0 1 0,0 0 0,0 1 0,0 0 0,0 0 0,0 2-1,0-1 1,0 2 0,-1-1 0,1 2 0,0 0 0,-16 4 0,-8 9 95,2 1 0,-1 2 1,2 1-1,1 2 0,0 1 0,2 1 1,0 2-1,2 1 0,-50 59 0,63-67-112,1 2 0,1 0 0,-15 30 0,23-39-27,0 1 1,1 0-1,0-1 1,1 2-1,0-1 1,1 0-1,0 0 1,1 14-1,1-15-19,-1-6 9,1 0 0,0 0 0,0 0 0,1 0 0,0 0 0,0 0 0,2 8-1,-2-11 21,1 0 0,-1 0 0,0-1-1,1 1 1,-1-1 0,1 1-1,-1-1 1,1 1 0,0-1-1,0 0 1,0 0 0,-1 0 0,1 0-1,0 0 1,0-1 0,0 1-1,1 0 1,-1-1 0,0 0-1,3 1 1,3 1-46,0 0-1,-1-1 1,1 0-1,0 0 1,0-1-1,-1 0 1,1-1-1,0 1 1,0-1-1,0-1 1,-1 1-1,1-1 1,-1-1 0,1 0-1,-1 0 1,0 0-1,0-1 1,0 1-1,-1-2 1,13-9-1,-2-3-30,-1-1 0,0 0 0,-1-2 0,-1 0 0,11-22 0,53-115-678,-63 117 597,-1 0-1,-2 0 1,-1-1-1,-3 0 1,4-45 0,-2-208-93,-10 271 283,0 12 182,0-21-279,0 32 172,0-1 1,0 0 0,0 1-1,0-1 1,0 0-1,-1 1 1,1-1-1,0 0 1,0 1-1,0-1 1,-1 0-1,1 1 1,0-1-1,-1 1 1,1-1-1,0 1 1,-1-1 0,1 0-1,-1 1 1,1 0-1,-1-1 1,1 1-1,-1-1 1,1 1-1,-1-1 1,1 1-1,-1 0 1,0 0-1,1-1 1,-1 1-1,-1 0 1,-1 9-19,-21 229 83,8 246 1,15-461-214,1-13-94,-1 0-1,2 0 0,-1-1 1,4 18-1,-3-25 83,-1 0 0,1 0-1,0 0 1,0 0 0,0 0 0,0 0 0,0-1 0,0 1-1,0 0 1,0-1 0,1 1 0,-1-1 0,0 1 0,1-1 0,0 0-1,-1 1 1,1-1 0,0 0 0,-1 0 0,1 0 0,0-1-1,0 1 1,0 0 0,0-1 0,0 1 0,0-1 0,2 1-1,0-1-317,0 1 0,0-1-1,0 0 1,0 0 0,-1 0-1,1-1 1,0 0 0,7-1-1,-6-1-473,1 1-1,-1-1 1,0-1 0,0 1-1,6-6 1,-11 9 765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41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0 13782,'0'0'3212,"-13"32"-3132,-11 22-90,-109 286 183,120-291 11,3 0-1,2 1 1,2 1-1,1 68 1,4-109-180,2 1 0,-1-1 0,1 0 0,1 1 0,0-1 0,0 0 0,1 0 0,5 10 0,-6-15-9,1 1 0,1-1 0,-1 0 0,1 0 0,0-1 0,0 1 1,0-1-1,0 0 0,1 0 0,0 0 0,0-1 0,0 1 0,0-1 1,10 4-1,-2-2-95,0 0 1,0-1 0,0-1 0,1 0 0,-1-1-1,1 0 1,0-1 0,-1-1 0,19-1 0,-21 0-217,1-1 1,-1 0 0,0 0 0,-1-1-1,1 0 1,0-1 0,-1 0-1,0-1 1,0 0 0,0 0-1,12-10 1,34-38-4207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41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1 290 13078,'0'0'3794,"256"-192"-3906,-155 149 112,-21 10-865,-24 19-639,-32 7-1490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41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470 0 10213,'0'0'4834,"-38"5"-4706,-117 22-85,151-26-41,1 0 1,-1 0-1,0 0 1,0 1-1,1-1 1,-1 1-1,1 0 1,-1 0-1,1 0 1,0 1 0,0-1-1,0 1 1,0-1-1,0 1 1,1 0-1,-1 0 1,1 0-1,0 1 1,-3 3-1,-18 38 110,1 1 0,-27 88 0,-14 105 145,44-145-153,4 1 1,4 0 0,2 119-1,9-184-120,1 0 0,2 0 0,7 34 0,-6-46 3,1 0-1,2-1 0,-1 1 1,2-1-1,0-1 0,13 20 0,-7-15-119,1-1 0,1 0 0,1-2 0,1 1-1,0-2 1,1 0 0,1-2 0,0 0-1,25 13 1,-24-17-553,2 0-1,-1-1 1,1-2 0,1 0-1,38 7 1,-13-8-2055,53 0-1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32.1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7 286 8388,'0'0'4493,"0"25"-3488,0 84-468,0-97-429,0 1 1,1-1-1,1 1 1,0-1-1,0 0 1,1 0-1,1 0 1,0 0-1,1 0 1,7 13-1,-3-12-42,-1 0 0,2-1-1,0 0 1,0-1 0,2 0 0,19 16 0,-22-20-39,1 0 0,0-1 0,0 0 0,0 0 1,1-1-1,-1-1 0,1 0 0,19 5 0,-24-8-15,0 0-1,0 0 0,0 0 0,0-1 0,1 0 0,-1 0 0,0-1 0,0 0 1,0 0-1,0 0 0,0-1 0,0 1 0,0-2 0,0 1 0,-1 0 1,1-1-1,-1 0 0,7-5 0,1-4 8,-1 1 1,-1-2-1,0 1 1,0-2-1,-1 1 0,-1-1 1,-1-1-1,0 0 1,7-18-1,-5 10 14,-2-1 0,0 0 0,-2 0 0,-1-1 0,4-40 0,-9 65-33,2-28 67,-3-48 0,0 68-52,0-1-1,-1 1 1,0-1-1,0 1 1,-1 0 0,0 0-1,0 0 1,-1 0 0,-8-13-1,3 9 16,-1 0-1,-1 0 1,0 1 0,0 0-1,-1 1 1,-1 0-1,1 1 1,-1 1 0,-1 0-1,0 1 1,-23-10-1,16 10 0,0 0-1,-1 2 0,0 0 1,0 1-1,0 2 0,0 0 1,-34 2-1,52 0-33,0 0 1,-1 1-1,1-1 1,0 1 0,0 0-1,0 1 1,0-1-1,0 1 1,0 0-1,0 0 1,0 0-1,1 0 1,-1 0-1,1 1 1,0 0-1,-1 0 1,1 0 0,1 0-1,-1 0 1,0 1-1,1-1 1,-1 1-1,1-1 1,0 1-1,0 0 1,1 0-1,-2 5 1,-2 7-86,2 1 1,-1-1 0,2 1-1,0 0 1,2 28-1,0-34-33,-1 14-765,2 0 1,0 0-1,10 48 0,14-9-3583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42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11669,'19'31'614,"4"5"-248,14 22 738,43 94 0,-60-106-777,-3 1-1,-2 1 0,-2 0 0,11 76 0,-15-40 580,-2 159-1,-10-203-758,-2 0 1,-1-1-1,-2 0 1,-1 0-1,-2 0 0,-2-1 1,-2-1-1,-21 40 1,2-16-17,-2-2 1,-2-1 0,-87 98 0,101-129-2949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42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428 2 12166,'0'0'3252,"9"-1"-2687,-50 30 103,3-4-509,-25 24 295,-57 60-1,92-81-149,1 2 0,1 1 1,-41 67-1,63-91-273,0 0 1,1 1-1,-1-1 1,2 1-1,-1 0 1,1 0-1,-1 12 1,2-18-33,1 1 1,0-1-1,0 1 1,0-1-1,0 1 1,0-1-1,0 1 1,1-1-1,0 1 1,-1-1-1,1 1 1,0-1-1,0 0 1,0 0-1,0 1 1,1-1-1,-1 0 1,0 0-1,1 0 1,0 0-1,-1 0 1,1-1-1,0 1 0,0 0 1,0-1-1,0 0 1,3 2-1,7 1-26,0 0-1,0-1 0,0-1 0,1 0 0,-1 0 1,0-2-1,24 0 0,-28 0-11,11-1-208,0 1 0,-1-2-1,1-1 1,-1 0 0,1-1 0,-1-1-1,-1-1 1,1-1 0,-1 0 0,0-1 0,0-1-1,-1 0 1,0-2 0,18-14 0,-9 4-1873,35-36 0,8-25-5929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43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84 8788,'0'0'10912,"-9"-3"-10165,-26-9-328,27 9 186,20 3-741,61-1-169,1-3 0,139-27 0,-68 3-6674,-125 27 1734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44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14247,'0'0'4770,"197"4"-4482,-133-4-112,-4 0 0,-4 0-128,-8 0-96,-7 0-576,-9 0-1281,-20 11-1713,-12 7-3473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51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8580,'0'0'3180,"31"37"-2452,1 1-466,155 199 1122,76 104-83,-193-261-1137,3-3 0,88 70 0,-41-58-66,-103-78-140,1 0 1,1-2-1,0 0 0,0-1 1,22 5-1,-35-11-630,1-1 0,-1 0-1,1 0 1,0 0 0,0-1-1,13-2 1,-11-1-2890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51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1115 1 9957,'0'0'4930,"-261"166"-4514,161-65-112,-12 10-176,-9 1 112,5-7 257,12-18-353,8-22-144,15-26 0,21-21-833,16-18-1376,24-7-2705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52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7876,'0'0'8243,"161"0"-8243,-85 0 0,0 0 0,0 0-16,-4-7 16,-7-11-1216,-9 3-1009,-28 8-2209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52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0 11157,'0'0'5154,"0"16"-5111,3 9-35,1-1-1,0 0 1,2-1-1,1 1 1,13 31 0,5 5 145,98 217 164,-96-224-342,2-2 0,3-1 0,43 53 0,22 3-1607,-29-43-4208,-47-46 768</inkml:trace>
  <inkml:trace contextRef="#ctx0" brushRef="#br0" timeOffset="1">910 238 3602,'0'0'10709,"-216"54"-9253,120 22-960,-13 22-15,-11 14-465,12 3-32,8-10 48,19-22-112,29-18-721,28-29-1376,20-29-1248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53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60 379 9044,'0'0'1969,"0"38"-648,0 124-123,0-33-916,0-176-426,-2 0 0,-2 1 0,-10-46 0,0 26 4,3-1-1,3 1 1,2-1 0,5-90-1,2 155 144,-1 0 0,0-1 0,1 1 0,0 0-1,-1 0 1,1-1 0,0 1 0,0 0 0,0 0-1,0 0 1,1 0 0,-1 0 0,0 0-1,1 1 1,-1-1 0,1 0 0,0 1 0,0-1-1,-1 1 1,1 0 0,0-1 0,0 1 0,0 0-1,1 0 1,-1 0 0,0 1 0,0-1 0,0 0-1,1 1 1,3-1 0,8-1 64,0 1 0,0 1 0,-1 0 0,16 2 1,-11-1 75,-12-1-122,0 1-1,0 0 1,0 0-1,0 0 1,0 1 0,0 0-1,0 0 1,-1 1 0,1-1-1,-1 1 1,1 1-1,-1-1 1,0 1 0,0-1-1,-1 1 1,1 1 0,-1-1-1,0 1 1,0-1-1,-1 1 1,1 0 0,-1 1-1,5 10 1,-3-5 72,-1 1 0,0 0-1,0 1 1,-1-1 0,-1 1 0,0-1-1,-1 1 1,0 0 0,-1 0 0,-3 21-1,3-31-54,-1 0 0,1 0 0,-1-1 0,0 1-1,0 0 1,0 0 0,0 0 0,-1 0 0,1-1-1,-1 1 1,0-1 0,0 1 0,1-1 0,-2 0-1,1 0 1,0 1 0,0-1 0,-1-1 0,1 1-1,-1 0 1,1-1 0,-1 1 0,0-1 0,0 0-1,1 0 1,-4 1 0,-7 1-242,1-1 0,0 0 0,-1 0-1,-24-2 1,37 16-52,1-12 242,0 0-1,0 1 1,0-1 0,0 0-1,1 0 1,0 0-1,0 0 1,0-1-1,0 1 1,0-1 0,1 1-1,0-1 1,0 0-1,0 1 1,4 2 0,58 46 28,-53-43-3,-9-6-8,50 36 193,62 60 0,-113-97-292,0 0 0,0 0 0,-1-1-1,1 1 1,0 0 0,1-1 0,-1 1 0,0-1 0,0 0 0,1 1 0,-1-1 0,1 0 0,-1-1 0,1 1 0,4 1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53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493 0 10341,'0'0'2017,"-204"224"-1553,128-83 816,-1 32-639,13 25-113,16 1-272,24-8 0,24-14-192,12-14-64,72-19 16,57-25-112,51-25-112,57-40-1169,27-32-2080,9-22-2754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32.8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1036 2689,'0'0'11734,"18"-17"-11633,-5 5-75,7-5 56,-1-2-1,-1 0 0,-1-1 0,30-44 0,-24 22-31,-2 0 0,-1-2 0,-2-1 0,-3 0 0,-1-1 0,-2-1 0,-3 0 0,-1 0 0,-3-1 0,0-73 0,-5 109-34,0 1 1,0 0-1,-1-1 0,-1 1 1,0 0-1,0 0 1,-1 0-1,-1 0 1,1 0-1,-2 1 0,0-1 1,0 1-1,-1 0 1,0 1-1,0 0 1,-1-1-1,0 2 0,-16-15 1,7 9 91,0 0 0,-31-18 1,43 29-25,-1 0 0,1 1 1,-1 0-1,0-1 0,0 2 0,0-1 1,0 0-1,0 1 0,0 0 1,0 0-1,0 1 0,-1-1 1,1 1-1,0 0 0,-1 1 1,-6 1-1,11-2-77,0 0 0,0 1 0,1-1 0,-1 1 1,0-1-1,0 1 0,1-1 0,-1 1 0,0-1 0,1 1 0,-1-1 0,1 1 1,-1 0-1,1 0 0,-1-1 0,1 1 0,-1 0 0,1 0 0,-1-1 0,1 3 0,-5 14 16,1 0-1,0 0 1,2 1-1,0 0 0,1-1 1,0 1-1,3 21 1,-1 5 30,-1-19-18,-1 13 126,1 0 0,2 0 1,2 0-1,1 0 0,15 50 1,-9-52-35,1-1 1,2-1 0,2 0-1,1-1 1,27 41 0,-37-65-122,0 0 0,0 0 0,0-1 0,1 0 0,0-1 0,1 1 1,0-1-1,0-1 0,0 0 0,1 0 0,0-1 0,0 0 0,0-1 1,0 0-1,1 0 0,0-1 0,0-1 0,0 0 0,0 0 0,0-1 1,0-1-1,12 0 0,-15-1-31,-1 0 0,1-1 1,-1 0-1,0 0 0,0-1 0,0 0 1,0 0-1,0-1 0,0 1 1,-1-2-1,0 1 0,0-1 0,0 0 1,0 0-1,7-9 0,7-10-200,0-1 0,23-41 0,-15 22-70,-27 43 289,-1 0 1,1 0-1,-1 1 0,1-1 1,-1 0-1,1 0 0,-1 0 1,1 1-1,0-1 0,0 0 1,-1 1-1,1-1 1,0 1-1,0-1 0,0 1 1,0-1-1,-1 1 0,1-1 1,0 1-1,0 0 0,0 0 1,0-1-1,0 1 1,0 0-1,0 0 0,0 0 1,0 0-1,0 0 0,0 0 1,0 0-1,0 0 0,0 1 1,0-1-1,0 0 1,0 1-1,0-1 0,-1 0 1,1 1-1,0-1 0,0 1 1,0-1-1,0 1 0,-1 0 1,1-1-1,0 1 1,1 1-1,3 5 31,1 0 0,-1 0 0,0 1 0,5 11 0,-1-3 64,8 9 175,0 0 1,2-1-1,29 30 0,-38-45-188,0 0 1,0 0-1,1-1 0,0-1 1,1 0-1,0 0 1,0-1-1,0-1 0,1 0 1,16 4-1,1-3-67,1-2-1,0-1 1,0-1-1,56-5 1,-84 3-105,0 0 1,0-1 0,0 1-1,0-1 1,0 1 0,0-1 0,-1 0-1,1 0 1,0 0 0,0-1-1,-1 1 1,1-1 0,-1 1-1,1-1 1,-1 0 0,0 0 0,1 0-1,-1 0 1,0 0 0,0-1-1,2-3 1,-2 3-416,-1-1 1,1 0-1,-1 1 0,0-1 1,0 0-1,0 0 0,0 0 1,-1 0-1,1-8 0,-1-6-4672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54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5426,'0'0'5139,"181"202"-4067,-125-127 17,-8 5-561,-12 10 224,-16 4-63,-12-7-33,-8-8 112,0-7-560,0-7-143,-16-4-33,-16 1-64,-8 3-1185,-12 3-1456,0 1-2322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55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23 434 10197,'0'0'4682,"-4"-4"-4517,-12-14-69,16 17-95,0 1 1,-1 0-1,1 0 0,0-1 0,0 1 0,0 0 1,-1 0-1,1 0 0,0-1 0,0 1 0,0 0 1,0-1-1,0 1 0,0 0 0,-1 0 0,1-1 1,0 1-1,0 0 0,0-1 0,0 1 0,0 0 0,0-1 1,0 1-1,0 0 0,0 0 0,0-1 0,1 1 1,-1 0-1,0-1 0,0 1 0,0 0 0,0 0 1,0-1-1,0 1 0,1 0 0,-1 0 0,0-1 1,0 1-1,0 0 0,1 0 0,-1-1 0,0 1 1,0 0-1,1 0 0,-1 0 0,0-1 0,9-5-11,0 1-1,1 0 0,-1 0 0,1 0 1,0 1-1,0 1 0,16-4 0,6-2-9,132-37 171,2 9 1,224-23 0,351 7 226,-723 52-376,874-33 165,474-30-158,-310 10 327,-254 61 603,-800-7-1846,-31 2-3489,21-1 3563,-63 14-5301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55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417 98 10597,'0'0'3233,"6"-16"-3081,15-47-82,-18 54 81,-2 9-120,-1 0 0,0 0 0,0 0 0,0 0 0,1 0 0,-1-1 0,0 1 0,0 0 0,0 0 0,0 0 0,0 0 0,1-1 0,-1 1-1,0 0 1,0 0 0,0 0 0,0-1 0,0 1 0,0 0 0,0 0 0,0-1 0,0 1 0,0 0 0,0 0 0,0 0 0,0-1 0,0 1-1,0 0 1,0 0 0,0-1 0,0 1 0,0 0 0,0 0 0,0 0 0,0-1 0,0 1 0,0 0 0,0 0 0,0 0 0,-1-1 0,1 1-1,0 0 1,0 0 0,0 0 0,0 0 0,0-1 0,-1 1 0,1 0 0,0 0 0,0 0 0,0 0 0,-1 0 0,1 0 0,0 0 0,0-1-1,0 1 1,-1 0 0,1 0 0,0 0 0,0 0 0,-1 0 0,1 0 0,0 0 0,0 0 0,-1 0 0,-2 0 2,-27 0 260,-54 7 0,72-5-292,1 0 0,0 1 0,0 1 0,0 0-1,0 0 1,0 1 0,1 0 0,-13 9 0,5-1-10,0 1 1,0 1 0,2 0 0,0 1-1,0 0 1,2 2 0,0 0-1,-14 24 1,25-35-21,1 1 0,0-1 1,0 1-1,0-1 0,1 1 0,1-1 1,-1 1-1,1 0 0,0 0 0,1-1 1,0 1-1,0 0 0,4 11 0,-2-13 17,1-1 0,0-1 0,0 1 0,0 0 0,0-1 0,1 0 0,9 7 0,43 26-15,-24-17 17,17 12 13,-32-22 4,1 2 1,-2-1-1,0 2 1,0 0-1,23 26 1,-39-37 1,0-1 0,1 1 0,-2-1 0,1 1 0,0 0 0,0-1 0,0 1-1,-1 0 1,1-1 0,-1 1 0,0 0 0,1 0 0,-1 0 0,0-1 0,0 1 0,0 0 0,0 0 0,0 0 0,0 0 0,-1-1 0,1 1 0,-1 0 0,1 0 0,-1-1 0,0 1 0,0 0 0,1-1 0,-1 1 0,0-1 0,0 1 0,-3 2 0,-1 1 28,0 1 1,-1-1-1,1 0 1,-1-1-1,-12 8 1,3-4 50,0 0 0,0-1-1,0-1 1,-1 0 0,0-1 0,0-1-1,-26 3 1,-7-2-1725,-60-2 0,108-3 1587,-5-2-3296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56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1 725 8948,'0'0'3492,"19"-37"-2993,1-3-390,104-192 252,-99 187-294,1 2-1,2 0 1,40-45 0,-66 86-70,0 0 0,0 0 0,0 0 0,0 0 0,0 0 0,1 1 0,-1-1 0,0 1 0,1-1 0,-1 1 1,1 0-1,-1 0 0,1 0 0,0 1 0,-1-1 0,1 1 0,0-1 0,0 1 0,-1 0 0,1 0 0,0 0 1,0 0-1,0 0 0,-1 1 0,1 0 0,0-1 0,-1 1 0,1 0 0,0 0 0,-1 0 0,0 0 0,5 4 1,13 13 140,0 1 1,-2 1 0,0 1-1,-2 0 1,27 45 0,22 59 757,-51-105-674,-5-19-74,2-16-91,45-118-356,-32 72-100,33-61 1,-52 111 358,-4 10 33,-1-1 0,1 1 0,-1-1-1,1 1 1,0-1 0,-1 1 0,1-1 0,0 1 0,0 0 0,0-1 0,0 1 0,0 0 0,0 0 0,1 0 0,-1-1 0,0 1 0,1 1 0,-1-1 0,0 0 0,1 0 0,2-1 0,-3 3 7,-1-1 0,1 0 0,-1 1 0,1-1 0,-1 0 0,0 1 0,1-1 0,-1 1 0,1-1 0,-1 0 0,0 1 1,1-1-1,-1 1 0,0-1 0,0 1 0,0-1 0,1 1 0,-1 0 0,0-1 0,0 1 0,0-1 0,0 1 0,0-1 0,0 2 0,2 4 20,22 93 379,10 32 13,-34-129-411,1-1-1,-1 1 0,1-1 0,-1 1 1,1-1-1,-1 0 0,1 1 0,0-1 1,0 0-1,0 1 0,-1-1 0,1 0 1,0 0-1,1 0 0,-1 0 0,0 0 1,0 0-1,0 0 0,1 0 0,-1-1 1,0 1-1,1 0 0,-1-1 0,0 1 1,1-1-1,-1 1 0,1-1 0,-1 0 1,1 0-1,-1 1 0,1-1 0,-1 0 1,3-1-1,0 0-24,0 0-1,0 0 1,0-1 0,0 0-1,-1 0 1,1 0 0,0 0 0,-1 0-1,1-1 1,-1 0 0,4-3 0,120-138-1234,-23 23-396,-85 102 1219,1 0 1,1 1-1,40-27 0,-59 44 437,0 0 1,0 0-1,0-1 0,0 1 0,0 0 0,0 1 0,0-1 0,0 0 0,1 1 0,-1-1 0,0 1 1,0-1-1,5 1 0,-6 8 691,1 60 1667,17 114 0,-16-169-2272,-1 0 0,2 0 0,0 0 1,0-1-1,1 1 0,7 11 0,-9-19-109,0-1-1,0 0 1,0 1 0,0-1-1,1-1 1,-1 1-1,1 0 1,0-1 0,0 0-1,1 0 1,-1 0-1,0 0 1,1-1 0,0 0-1,0 0 1,-1 0-1,1 0 1,7 0 0,37 1-1882,-3-3-2026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57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0 210 9076,'0'0'9493,"265"-73"-9574,-185 41-751,-8-11-529,-16 7-1312,-19 10-4210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57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827 0 9812,'0'0'3173,"-32"12"-3088,-106 42 118,108-41 354,0 1 0,-48 32 0,47-26-206,26-18-313,1 0 1,0 0-1,0 1 1,0 0-1,0 0 0,0 0 1,1 0-1,-1 1 0,1-1 1,0 1-1,0 0 1,0 0-1,0 0 0,1 0 1,0 1-1,0-1 0,0 1 1,0-1-1,1 1 1,0-1-1,0 1 0,0 0 1,0 0-1,1 0 0,0 8 1,0-10-40,0 0 0,1 0 1,0 0-1,-1 0 0,1 0 1,0 0-1,1 0 0,-1-1 1,0 1-1,1 0 0,-1-1 1,1 1-1,0-1 0,0 0 0,0 1 1,0-1-1,5 3 0,5 5 13,0-2-1,20 11 0,-9-5-3,-4-2 34,-3-3-59,-1 1-1,27 24 1,-38-31 55,-1 0 0,0 0 0,0 1 0,0 0 0,0-1 1,-1 1-1,1 0 0,-1 1 0,0-1 0,0 0 0,-1 0 0,1 1 0,-1-1 0,0 1 1,0-1-1,0 9 0,-1-10 13,1 3 39,-1 1 0,0-1 0,0 1 1,-1-1-1,1 1 0,-1-1 0,-1 1 0,0-1 0,1 0 0,-2 0 1,1 0-1,-1 0 0,0 0 0,-6 9 0,-6 3-70,-1 0 0,-1 0 0,-1-2 0,0 0 0,-1-1-1,0-1 1,-2-1 0,1-1 0,-31 14 0,17-12-512,0 0-1,-1-2 1,0-2-1,-1-1 1,-58 6-1,-55-8-3237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58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0 10645,'0'0'736,"-125"195"113,81-65-1,12 47-304,4 25-240,16 14 305,12-3-289,0-25 96,52-33-416,61-43-128,55-51-336,45-43-2386,19-18-1600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5:58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 9156,'0'0'5080,"31"39"-4290,102 130-238,-116-148-339,0 2 0,-2 0 1,-1 0-1,-1 1 0,16 40 0,-27-59-180,8 22 229,-2 0-1,0 1 0,-2 1 0,6 49 0,-6 117 720,-6-183-923,-1 21 16,-1 1 0,-2 0 0,-1-1 0,-2 0 0,-1 0-1,-1-1 1,-2 0 0,-1 0 0,-2-1 0,-1-1-1,-26 40 1,19-35-609,-2-2 0,-39 44 0,53-66 175,-1 0 1,0-1 0,-1 0-1,0-1 1,0 0-1,-1-1 1,0-1-1,-1 0 1,-27 10-1,-33-3-4380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02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568 538 2497,'0'0'11798,"9"0"-10961,-6 0-484,-7-1 1236,-80-11-1743,44 6 27,-68-4 0,68 10 38,19-1 52,1 1 0,-1 1 0,-26 4 0,40-3 24,-1 0 0,1 0 0,0 0 0,0 1 0,1 0 0,-1 1 0,1-1 0,-1 1 0,1 1 0,0-1 0,1 1 0,-1 0 0,-4 6 0,-1 2-5,1 1 0,0 0 0,1 1 0,0 0 0,1 1-1,1-1 1,1 2 0,0-1 0,-3 18 0,4-13-14,1 0 1,1 0 0,1 0-1,1 0 1,1 1 0,1-1 0,4 24-1,-4-39 28,1 0-1,-1 0 0,1 0 1,1 0-1,-1-1 1,1 1-1,0-1 0,1 0 1,-1 1-1,1-1 1,0-1-1,0 1 0,0-1 1,1 1-1,0-1 1,0-1-1,0 1 0,0-1 1,0 1-1,9 2 1,-1 0-34,0-1 1,0-1 0,1 0 0,-1 0-1,1-2 1,0 0 0,0 0-1,16-1 1,-24-1-21,1 0-1,-1-1 1,1 1 0,0-1-1,-1-1 1,1 1 0,-1-1-1,0 0 1,1-1 0,-1 0-1,0 0 1,-1 0 0,1 0-1,7-6 1,-4 0 1,-1 0 1,1 0-1,-2-1 0,1 1 1,-1-2-1,-1 1 0,6-13 0,5-11-80,-2-2-1,-2 1 0,-1-2 0,-2 0 1,-2 0-1,7-70 0,-8 3-183,-8-130 0,-1 208 267,-1 0-1,-1 1 0,-1-1 1,-1 1-1,-1 1 0,-1-1 1,-15-28-1,22 50 142,-16-29-257,16 31 281,0 0 0,1 0 0,-1 0 0,0 0 0,0-1 0,0 2-1,-1-1 1,1 0 0,0 0 0,0 0 0,0 0 0,-1 1 0,1-1 0,0 1 0,-1-1 0,1 1 0,0-1-1,-1 1 1,1 0 0,-3-1 787,4 47-737,-1 28-16,3 1 1,17 106-1,-16-161-139,2 1 0,0-1 0,1 0-1,1-1 1,1 1 0,1-1 0,0-1-1,2 0 1,0 0 0,1-1 0,0 0-1,1-1 1,25 22 0,-30-31-61,0-1 0,0 0 0,1 0 0,0-1 0,0 0 1,0-1-1,1 0 0,-1 0 0,17 3 0,-17-5-652,1-1 0,0 0 0,0 0 0,-1-1-1,19-2 1,-5-4-2988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03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6339,'0'0'9156,"149"263"-8964,-105-184-112,4-14-80,-4-14 80,-4-11-128,-4-12 48,1-13-640,-9-11-1185,-4-4-1408,-8-8-1746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33.5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0 215 9989,'260'46'1759,"463"24"1,912-33 2401,-345-135-3141,-3-92-172,-687 137 846,-271 30-1102,-300 20-1338,-83 5-6431,-30 19 112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03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738 1 6723,'0'0'12630,"-40"22"-12278,-28 17-336,-29 15 48,-11 1-64,-8-1-64,12-4-48,15-7-368,29-6-353,24-9-1168,20-6-1216,12-7-2562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1472 0 10261,'0'0'6307,"-276"123"-6163,159-36-144,-19 14 0,-20 11 0,-9-4 0,5-3 32,12-15 96,15-22-256,37-17 48,36-29-545,36-22-815,32-40-5491,40-18-529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05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0 7828,'0'0'4386,"-2"12"-4018,-12 46 189,-41 108 1,2-10 200,30-60-537,3 1-1,5 0 1,5 1 0,3 176 0,7-259-217,0 0 0,2-1 0,0 1 0,0 0 0,2-1 1,0 1-1,0-1 0,7 14 0,-5-17-17,0-1 0,1 1 1,0-1-1,1 0 0,0-1 0,1 0 1,0 0-1,0-1 0,19 14 0,-12-12-109,0 0-1,1-1 0,1-1 0,-1-1 1,1 0-1,0-2 0,1 0 0,-1 0 1,28 1-1,15-1-1716,94-5 0,-150 0 1731,110-6-3288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05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 6659,'0'0'2284,"10"38"-929,34 129-587,-26-104-524,-8-28-8,0 0 1,-3 1 0,5 56-1,-7-30 719,-6 91 1,-1-130-829,-1 0 0,-1-1 1,0 0-1,-2 0 1,-1 0-1,-1 0 0,-14 27 1,1-9 20,-34 47 0,47-75-179,0-2 0,-1 1 0,-1-1 0,1 0-1,-2-1 1,1 0 0,-1-1 0,-21 12 0,27-17-299,-1-1 1,0 0-1,0 0 1,0-1 0,0 1-1,0-1 1,-9 0-1,-23-2-4875,20-2-859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06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1 5314,'0'0'8295,"-5"0"-7780,-3-1-479,0 2 0,0-1 0,0 1 0,0 1 0,0-1 0,0 1 0,0 1 0,0-1 0,1 1 0,-1 1 0,1-1 0,0 1 0,0 1 0,0-1 0,1 1 0,-1 0 0,-8 10 0,3-5 5,1 2-1,0-1 1,0 2 0,1-1-1,1 1 1,0 1-1,1 0 1,0 0 0,1 0-1,1 1 1,0 0-1,1 0 1,1 1 0,0 0-1,1 0 1,1-1-1,-1 18 1,3-31-42,1 1 0,-1-1 0,0 1 0,1-1 0,-1 1 0,1-1 0,0 0 0,0 1-1,0-1 1,0 0 0,0 0 0,1 0 0,-1 1 0,1-1 0,-1-1 0,1 1 0,0 0 0,-1 0 0,1-1 0,0 1 0,0-1 0,0 1 0,0-1-1,1 0 1,-1 0 0,0 0 0,1 0 0,-1 0 0,0 0 0,1-1 0,2 1 0,10 2-10,0-1 1,0-1-1,0 0 0,16-1 1,-15-1 12,2 1-63,-1-1 0,0-1 1,1 0-1,-1-2 0,0 0 0,0-1 1,23-10-1,-22 7-902,-1-1 0,0-1 0,25-19 0,-9-1-4723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07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407 380 4034,'0'0'10437,"0"-8"-10117,4-71 507,-5 78-798,1 0 0,0 0 0,-1 0 0,1 0 0,-1 0 0,1 0 0,-1 0 0,1 0 0,-1 0 0,0 0 0,1 0 0,-1 0 0,0 1 1,0-1-1,0 0 0,0 0 0,0 1 0,0-1 0,1 1 0,-2-1 0,1 1 0,0-1 0,0 1 0,0 0 0,0-1 0,0 1 0,0 0 0,0 0 0,0 0 0,0 0 0,-2 0 0,-47-2 483,37 3-451,-5-1-48,2-1-24,1 1 0,0 1 1,-28 5-1,37-4-1,-1 0-1,1 0 1,0 1 0,0-1 0,1 2-1,-1-1 1,1 0 0,-1 1-1,1 0 1,0 0 0,0 1 0,-5 7-1,-4 5 0,1 1-1,0 0 0,2 1 0,0 1 0,1 0 0,1 0 0,1 1 0,-10 40 0,9-18-42,2 0 0,1 0 0,2 69 0,3-109 50,1 0 0,0 0 0,0 0 1,0 0-1,0 0 0,1 0 0,-1 0 0,1 0 0,0 0 1,0 0-1,0-1 0,0 1 0,0 0 0,1 0 1,-1-1-1,1 1 0,0-1 0,0 1 0,0-1 0,0 0 1,0 0-1,0 0 0,0 0 0,1 0 0,-1 0 0,1-1 1,0 1-1,-1-1 0,1 0 0,0 0 0,0 0 0,0 0 1,-1 0-1,1 0 0,0-1 0,0 0 0,5 1 0,5 1-40,1-1-1,-1 0 0,1-1 0,20-2 0,-28 1 30,0 0-1,0 0 0,0-1 1,0 0-1,0 0 0,0 0 0,-1-1 1,1 0-1,-1 0 0,0 0 1,0-1-1,6-4 0,1-6 3,1 0 0,-2-1 0,0 0 0,0-1 0,-2 0 0,0-1 0,-1 0 0,0 0 0,5-21 0,2-15-54,16-100 0,-18 37-56,-4-166-1,-9 279 127,0 1 8,0-1 0,0 1 0,0 0 0,0 0 0,0-1 0,0 1 0,-1 0 0,1 0 0,-1 0 0,1-1 0,-1 1 0,0 0 0,0 0 0,0 0 0,0 0 0,0 0 0,-2-2 0,2 3 237,-1 0 309,0 12-534,1 91-117,3 153 272,0-227-147,1 0 0,1-1 0,10 36 0,-10-48-73,1-1 0,0 0 0,1 0 1,1 0-1,0-1 0,1 0 0,16 21 0,-20-30-264,0 1-1,1-1 1,0 0 0,-1 0-1,1-1 1,1 1 0,-1-1-1,0 0 1,1-1 0,0 1-1,-1-1 1,1 0 0,9 2-1,22-2-4405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08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7 9604,'0'0'4138,"-8"-1"-3874,3 0-242,0 0 13,1 0-1,-1 0 0,0 0 0,1 1 0,-1 0 1,0 0-1,0 0 0,0 1 0,1-1 0,-1 1 1,0 0-1,1 0 0,-1 1 0,1 0 0,-1-1 1,1 2-1,-8 4 0,6-2-23,0 0 0,0 1 0,0 0 1,1 0-1,0 1 0,0-1 0,0 1 0,1 0 0,0 1 0,0-1 0,1 1 0,0-1 1,1 1-1,-1 0 0,2 0 0,-1 0 0,0 9 0,2-15-17,0-1 0,0 0 1,0 0-1,1 1 0,-1-1 0,0 0 0,1 0 0,-1 1 0,1-1 1,-1 0-1,1 0 0,0 0 0,-1 0 0,1 0 0,0 0 0,0 0 0,0 0 1,0 0-1,0 0 0,0 0 0,2 1 0,25 10-42,-22-9 46,114 29-86,-94-27 79,-1 0 1,0 2 0,-1 1-1,1 1 1,-2 1 0,34 19 0,-54-26 12,1 1 1,0-1 0,-1 1-1,0 0 1,0 0 0,0 0-1,0 1 1,-1-1 0,1 1-1,-1-1 1,0 1-1,-1 0 1,1 0 0,-1 0-1,0 0 1,0 0 0,0 9-1,0-2 92,-1 0 0,0 1 0,-1-1 0,0 1 0,-1-1 0,-3 13 0,1-15-21,0 0 1,-1 0-1,0-1 0,0 0 1,-1 0-1,0 0 1,-1 0-1,0-1 1,0 0-1,-1-1 1,0 0-1,-11 8 1,4-3-17,-1-2 1,0 0-1,-1-1 1,0 0-1,0-2 1,-23 8 0,11-8-524,-1-2 1,0-1 0,0-1 0,0-1 0,0-2-1,-1-1 1,-38-7 0,40 3-2060,-38-13 0,66 17 2479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08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0 8564,'0'0'2092,"-39"27"-1882,-121 91-148,154-113-55,0-1 0,1 1 1,-1 0-1,1 1 0,0-1 1,1 1-1,-1 0 0,1 0 1,0 0-1,1 1 0,-5 11 1,-2 9 159,2 1 1,2 1 0,0-1 0,-2 45 0,6 115 396,4-168-523,0-1 0,1-1-1,1 1 1,1 0 0,0-1 0,2 0-1,0 0 1,1-1 0,0 1 0,2-2 0,0 0-1,1 0 1,0 0 0,1-2 0,25 24 0,-19-21-239,0-2 0,2 0 0,0-1 0,0-1 0,1-1 0,1-1 0,0-1 0,1 0 0,0-2 0,0-1 0,0-1 0,26 4 0,38-2-3219,-5-7-2576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08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12502,'0'0'2001,"88"252"-1281,-68-147-80,-4 11 49,-16 3-177,0-15 576,0-13-383,-4-26-513,-16-11-96,0-18-96,-8-7 0,-4-15-945,-8-10-1424,4-4-1601,12 0-2304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09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1 8964,'0'0'5208,"-11"7"-5037,-12 9 18,1 0 0,0 2 1,1 0-1,-35 41 1,38-34 224,0 2 0,2 0 0,-23 52 0,35-70-333,1 0-1,0 0 1,1 0-1,0 1 1,-1 15-1,3-23-82,-1 1 1,1-1-1,0 1 0,0 0 0,0-1 0,0 1 0,1-1 1,-1 1-1,1-1 0,-1 1 0,1-1 0,0 1 0,0-1 0,0 0 1,0 1-1,0-1 0,1 0 0,-1 0 0,1 0 0,-1 0 1,1 0-1,0 0 0,0 0 0,0-1 0,4 3 0,8 1-9,0-2-1,0 1 1,0-2-1,1 0 1,-1-1-1,1 0 0,20-3 1,-8 2-17,-11 0-56,-1-1-1,1-1 1,0-1 0,0 0-1,-1-1 1,1 0-1,-1-1 1,0-1-1,15-9 1,-12 5-894,0-1 1,-1 0 0,28-25-1,-6-4-4550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33.9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1 699 12134,'47'1'93,"450"6"1550,589-65 1986,-284-60-2709,-4-31-346,-314 57-438,620-53-120,-961 135-536,-141 10 381,1 0 1,-1-1 0,1 1 0,-1-1-1,1 1 1,-1-1 0,1 0 0,-1 0-1,0 0 1,1 0 0,-1 0 0,0 0 0,0-1-1,0 1 1,0-1 0,0 0 0,0 1-1,0-1 1,0 0 0,-1 0 0,3-3-1,-2 0-469,-1 0-1,1 0 1,0 0-1,-1 0 1,0-1-1,-1 1 0,1 0 1,-1 0-1,0-7 1,0-36-6473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09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12774,'0'0'6291,"257"-47"-6323,-165 29-16,-12 7 48,-16 4-1089,-12 7-1072,-28 0-944,-20 7-2066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09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1 134 15655,'0'0'3266,"249"-108"-3426,-149 90 144,-4 11-529,-8 7-1344,-19 0-1200,-21 0-2433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10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12470,'0'0'3681,"261"212"-3120,-201-150 31,-4-8-144,-4-7-400,-8-4 16,-3-3-48,-5-8-32,-12-3-16,-4 0-1104,-16-14-1137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11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 1 8980,'0'0'9140,"-136"119"-9140,71-69-32,-3-10 48,12-18-32,8-1-880,16-3-529,16-7-1104,8 0-3298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11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8260,'0'0'6803,"229"-75"-6451,-145 67 176,4 8-432,-7 0-32,-9 0-64,-8 0-240,-24 22-1617,-20 7-2080,-20 3-2802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12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33 14999,'0'0'2657,"200"97"-2657,-140-53 64,-12-1-128,0-7 80,-7-7-32,-13-15-1505,-4-10-1312,-8-4-3186</inkml:trace>
  <inkml:trace contextRef="#ctx0" brushRef="#br0" timeOffset="1">566 0 11845,'0'0'5283,"-132"231"-5267,71-180 144,1-8-128,-12-10-64,0-1-736,4-7-1521,12 1-1745,12-5-2305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12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0 312 10037,'0'0'1985,"5"32"-1375,14 95-514,-11-89-112,-9-40-92,1-1 0,-1 1 0,1 0-1,0-1 1,0 1 0,0-1-1,0 1 1,0 0 0,1-4-1,0-10 45,-13-179 182,12 174-69,6-43 0,-5 56-26,1 0 0,0-1-1,1 1 1,0 0-1,0 1 1,0-1-1,1 1 1,6-8-1,-3 5 83,0 0 0,1 0 0,0 1 0,1 0 0,0 0 0,14-9 0,-17 13-35,0 2 0,1-1-1,-1 1 1,1 0 0,0 0 0,-1 1 0,1 0 0,1 0 0,-1 1 0,0-1 0,0 2 0,9-1 0,5 0 50,-13 1-45,1 0 1,-1 0 0,0 1-1,11 1 1,-16-1-61,-1 0 0,1-1-1,-1 1 1,0 0 0,0 0 0,1 1-1,-1-1 1,0 0 0,0 1 0,0-1-1,0 1 1,-1 0 0,1 0 0,0 0 0,-1 0-1,1 0 1,-1 0 0,2 3 0,2 6 66,-1 1 1,0-1 0,0 1 0,-2 0 0,1 0 0,-2 0 0,0 1 0,0-1 0,-2 21 0,1-30-72,0 0 0,0 0 0,0 0 0,-1 0 1,1 0-1,-1 0 0,0-1 0,0 1 0,0 0 0,-1 0 1,1 0-1,0-1 0,-1 1 0,0-1 0,0 1 0,1-1 1,-1 0-1,-1 0 0,1 0 0,0 0 0,0 0 1,-1 0-1,1 0 0,-1-1 0,0 1 0,1-1 0,-1 0 1,0 0-1,-5 2 0,-3-1-28,0 0 0,0 0-1,0-1 1,0-1 0,0 1 0,-1-2 0,-11-1 0,18 1-74,1 0 1,0 0-1,0 0 1,0 0-1,0-1 1,0 1-1,1-1 0,-1 0 1,0 0-1,1 0 1,-1-1-1,-5-5 1,8 7 11,14 2 26,0 1 119,0 0 1,0 0 0,0 1 0,0 1 0,-1 1 0,1-1 0,-1 2-1,-1 0 1,1 0 0,-1 1 0,0 0 0,13 12 0,14 14 353,-1 2 0,35 43 0,-48-51-288,-19-22-289,17 21 585,-22-25-498,1-1 0,-1 1-1,1-1 1,-1 1 0,0 0 0,1-1-1,-1 1 1,0 0 0,0-1-1,1 1 1,-1 0 0,0 0-1,0-1 1,0 1 0,0 0-1,0 0 1,0-1 0,0 1 0,0 0-1,0-1 1,0 1 0,0 0-1,0 0 1,-1-1 0,1 1-1,0 0 1,-1-1 0,1 1-1,0 0 1,-1-1 0,1 1 0,-1-1-1,1 1 1,-1 0 0,1-1-1,-2 1 1,-24 10-4214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13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9204,'0'0'5595,"34"-5"-5494,298-16 563,1761 32 2402,-1133 35-2991,-443-27 236,-451-19-374,-66 0-14,1 1 1,-1-1-1,0 0 1,1 1 0,-1-1-1,1 1 1,-1-1-1,0 0 1,1 1-1,-1-1 1,0 1 0,0-1-1,1 1 1,-1-1-1,0 1 1,0-1 0,0 1-1,0-1 1,1 1-1,-1 0 1,0-1-1,0 1 1,0-1 0,0 1-1,0-1 1,0 1-1,-1-1 1,1 1 0,0-1-1,0 1 1,0 0-1,-5 22-1468,2-17 1038,1-1 0,-1 0 0,0 1 0,-1-1 0,1-1 0,-1 1 0,-6 6 0,-58 47-6989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14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 1 9957,'0'0'5677,"-17"6"-5304,9-4-339,0 1-16,-1 0 0,1 0 0,0 0 0,0 1 0,0 1 0,0-1 0,1 1 0,-1 1 0,2-1 0,-1 1 0,0 0 0,1 1 0,0 0 0,-6 8 0,-9 22 46,2 0 0,1 1 0,2 1 0,1 0 0,2 1 0,-8 49 0,8-17 32,3 1 0,0 125 1,10-168-84,1-1 1,1 1-1,1 0 1,2-1-1,12 40 0,-13-57-164,1 1 0,0-1-1,1 0 1,1-1-1,0 0 1,0 0 0,1 0-1,0-1 1,1 0-1,0 0 1,0-1 0,1 0-1,1-1 1,12 8-1,-15-11-551,1 0 0,0 0 0,0-1 1,1 0-1,17 4 0,42-1-6736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15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7652,'0'0'6995,"201"242"-6387,-181-163-368,-12 15 464,-8 4-143,0 3-257,-16 0-304,-25-11 0,-7-3-849,-8-12-1872,-4-13-3218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2:09.27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0,'0'4,"0"2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34.3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767 1 9124,'0'0'3983,"4"8"-3100,0 6-643,0 0-1,-1 0 0,0 0 0,-1 0 0,0 0 0,-2 1 1,0-1-1,0 1 0,-1-1 0,-1 0 0,-4 17 0,-7 28 450,-31 81 0,-285 644 1575,184-460-1684,116-258-426,-33 73 134,-72 241 1,128-357-409,0-1 1,2 1-1,1 0 1,-1 30-1,4-52 36,0 0-1,-1 0 1,1 0 0,0 0-1,0 0 1,0 0-1,0 0 1,1 0 0,-1 0-1,0 0 1,0 0 0,1 0-1,-1 0 1,0 0 0,1 0-1,-1 0 1,1 0-1,-1-1 1,1 1 0,-1 0-1,1 0 1,0-1 0,-1 1-1,3 1 1,-2-2-77,1 0 1,0 1 0,0-1-1,-1 0 1,1-1 0,0 1-1,0 0 1,-1 0 0,1-1-1,0 1 1,0-1 0,-1 0-1,4-1 1,8-5-626,0-1-1,-1-1 1,0 0-1,0-1 1,-1 0-1,0-1 1,-1 0-1,0 0 1,9-15-1,52-72-5392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16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469 4 8468,'0'0'5418,"-18"-4"-4841,10 5-569,-1-1 0,1 1 0,-1 1 0,1 0 0,0 0 0,0 0 1,0 1-1,0 1 0,0-1 0,0 1 0,-11 8 0,-4 5 23,1 1 0,-24 25 0,30-27 3,4-3-27,0 0 0,1 1 0,1 1 1,1 0-1,0 0 0,0 0 0,2 1 0,0 0 1,1 1-1,0 0 0,2 0 0,0 0 1,0 0-1,2 1 0,0-1 0,2 34 0,0-47-10,0 0 0,1 0 0,-1 1 0,1-1-1,0 0 1,1 0 0,-1 0 0,1 0 0,0 0-1,0 0 1,0-1 0,0 1 0,1 0-1,-1-1 1,1 0 0,0 0 0,0 0 0,0 0-1,6 4 1,7 4-15,0-1 0,1-1-1,23 10 1,24 15-7,-61-33 60,-1 0 0,0 1-1,0-1 1,0 1 0,0 0 0,0-1 0,-1 1 0,1 0 0,0 0 0,-1 0 0,0 0 0,1 1 0,-1-1 0,0 0-1,0 0 1,0 1 0,0-1 0,-1 1 0,1-1 0,0 1 0,-1-1 0,0 1 0,0-1 0,0 1 0,0-1 0,0 1-1,0-1 1,-1 1 0,1-1 0,-1 1 0,1-1 0,-1 1 0,-2 2 0,-1 0 24,0 0 0,0-1 0,-1 0 1,1 0-1,-1 0 0,0 0 0,0-1 0,-1 0 0,1 0 1,-1 0-1,1-1 0,-1 1 0,0-1 0,-11 2 0,-5 0-281,0-1 0,-40 2 0,-29-4-3293,56-2-1139,13 1-1583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1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1 518 5827,'0'0'5480,"19"-40"-5062,64-131-194,-16 49-171,-53 103-20,0-1 0,21-18 1,-34 37 23,0 0 1,0 0-1,0 0 1,0 0-1,0 0 1,1 0-1,-1 1 1,0-1-1,0 1 1,1-1 0,-1 1-1,0-1 1,1 1-1,-1 0 1,1-1-1,-1 1 1,1 0-1,-1 0 1,0 0-1,1 0 1,-1 0 0,1 1-1,-1-1 1,0 0-1,1 1 1,-1-1-1,1 1 1,-1-1-1,0 1 1,0 0-1,1-1 1,-1 1 0,0 0-1,0 0 1,2 1-1,2 3 72,1 0 0,-1 0-1,0 1 1,0 0 0,6 9 0,55 100 966,-8-11-539,-58-103-554,0-1 1,1 1-1,-1-1 0,0 1 0,1-1 1,-1 1-1,0-1 0,1 0 1,-1 1-1,1-1 0,-1 1 1,1-1-1,-1 0 0,1 1 0,-1-1 1,1 0-1,-1 0 0,1 1 1,-1-1-1,1 0 0,-1 0 1,2 0-1,-1 0-2,-1-1 0,1 1 0,0 0 0,-1-1 1,1 1-1,0-1 0,-1 1 0,1-1 0,-1 0 0,1 1 0,-1-1 0,1 0 1,-1 1-1,0-1 0,1 0 0,-1 0 0,0 1 0,1-1 0,-1 0 1,0 0-1,0 1 0,0-3 0,6-15-81,35-112-227,-35 115 191,1 1 0,0 0 1,1 0-1,1 1 0,0 0 1,21-23-1,-29 34 95,1 1 0,0-1 0,0 0 0,0 1 0,0 0 0,0-1 0,0 1-1,0 0 1,1 0 0,-1 0 0,0 0 0,1 0 0,-1 1 0,0-1 0,3 0 0,-3 1 18,-1 1 1,0-1-1,1 0 0,-1 0 1,0 1-1,0-1 1,1 0-1,-1 1 1,0-1-1,0 1 0,0 0 1,1-1-1,-1 1 1,0 0-1,0 0 1,0 0-1,0 0 0,0 0 1,-1 0-1,1 0 1,0 0-1,0 0 0,-1 0 1,1 0-1,0 0 1,-1 1-1,1 1 1,6 15 177,0-1 1,1 1 0,1-1 0,0-1-1,22 29 1,-30-44-176,-1-1 1,1 1-1,-1 0 0,1-1 1,0 1-1,-1-1 0,1 1 1,0-1-1,-1 1 0,1-1 1,0 0-1,0 1 0,0-1 1,-1 0-1,1 1 0,0-1 1,0 0-1,0 0 0,0 0 1,-1 0-1,1 0 0,0 0 1,0 0-1,0 0 0,0 0 1,0 0-1,-1-1 0,1 1 1,0 0-1,0-1 0,0 1 1,-1 0-1,1-1 0,0 1 1,0-1-1,-1 1 0,1-1 1,0 1-1,0-2 0,22-29-224,-19 24 221,7-10-27,4-9-105,1 1 1,1 1 0,1 1 0,31-31 0,-46 52 108,-1 0 0,1-1 0,0 1 0,0 0 0,1 1-1,-1-1 1,0 1 0,1-1 0,-1 1 0,1 0 0,6-1 0,-8 2 20,0 0-1,0 0 1,0 0 0,0 0 0,0 0-1,0 0 1,0 1 0,0-1-1,0 1 1,0-1 0,0 1 0,0 0-1,-1 0 1,1 0 0,0 0 0,0 0-1,-1 0 1,1 0 0,-1 1-1,1-1 1,-1 1 0,0-1 0,1 1-1,0 1 1,13 24 201,-2 0-1,0 1 1,-2 1 0,-1 0-1,9 46 1,23 64-115,-38-131-433,0 2-219,-3-2-3820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17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4706,'0'0'11365,"233"0"-11365,-185 0-272,-8-8-848,-16 8-2418,-8 0-5202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17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606 1 3089,'0'0'9079,"-27"8"-8916,-90 27-64,109-32-6,-1 0 0,1 0 1,0 0-1,0 1 0,0 1 1,0-1-1,1 1 0,-1 1 1,1-1-1,1 1 1,-1 0-1,1 1 0,0 0 1,-6 8-1,9-10 22,-1 0-54,1 0 0,-1 0 0,2 1 0,-1 0 0,0-1 0,1 1 0,0 0 0,-2 10 0,4-13-49,-1 0 0,1-1 1,-1 1-1,1 0 0,0 0 0,0-1 0,0 1 1,1 0-1,-1 0 0,1-1 0,-1 1 0,1 0 1,0-1-1,0 1 0,0-1 0,0 1 1,1-1-1,-1 0 0,0 1 0,1-1 0,0 0 1,2 3-1,6 1-8,0 0 0,1 0 0,-1-1 0,1-1 0,0 0 0,0 0 0,0-1 0,17 3-1,-15-4 3,-1 0 0,1 2 0,-1-1 0,0 2 0,-1 0 0,1 0 0,18 12-1,-28-15 68,0 0-1,0 1 1,0-1-1,0 0 1,0 1-1,-1-1 1,1 1-1,-1 0 1,0-1-1,0 1 1,0 0-1,0 0 1,-1 0-1,1 0 1,-1-1-1,1 1 1,-1 0-1,0 0 0,0 0 1,0 0-1,-1 0 1,1 0-1,-1 0 1,-1 5-1,0-1 61,0 0 0,-1 0 0,0 0-1,0 0 1,0-1 0,-1 1 0,0-1-1,-8 11 1,0-6-126,0 0-1,0-1 1,-1 0 0,-1-1-1,1-1 1,-1 0 0,-1 0-1,1-2 1,-1 0 0,-1 0-1,1-2 1,-17 4 0,-13-1-1543,-1-1 1,-89-1 0,15-5-4719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18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1 6931,'0'0'7219,"-212"242"-6546,159-159-193,5 11-176,4 17 176,16 1-320,20-3-128,8-19-64,28-18-672,40-25-2241,17-25-2386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18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1 2545,'0'0'13975,"112"249"-13351,-88-174-240,-12 5 48,-12-12 241,0 12-97,0-8-464,-28-3 16,-16-12-128,-12-3-144,-8-10-1857,-16-12-1585,-1-14-3681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21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281 188 4082,'0'0'7454,"-3"0"-6902,1 0-529,1 0 0,0 0 1,-1 0-1,1 0 0,-1 0 0,1 1 0,0-1 0,-1 0 0,1 1 0,0-1 0,-1 1 0,1 0 0,0-1 1,0 1-1,0 0 0,0 0 0,-1 0 0,1 0 0,0 0 0,0 0 0,1 0 0,-1 0 0,0 0 1,0 0-1,0 0 0,0 3 0,-19 43 261,15-33-181,-15 41 92,3 1 0,2 1 0,-10 78-1,-3 111 332,5 327 0,28-526-490,2 1 1,2-1 0,1-1 0,28 74-1,-16-51 37,-11-36-45,125 357 346,-115-341-340,3-2 0,2 0 1,1-2-1,3-1 1,62 71-1,-27-48-26,91 70-1,83 44 61,-169-133-80,3-3 0,1-3 0,2-4 1,148 53-1,5-22-212,413 70 0,-184-102 217,-102-14 11,-245-9-10,276 18-36,-265-30 35,-34 1 0,-1-5 1,102-13-1,397-84 66,-209 41-54,-341 53 151,-1-1 0,1-2 0,59-22 0,-80 24-84,0-1-1,0-1 1,-1 0-1,0-1 1,0 0 0,-1-1-1,-1 0 1,1-1-1,-2-1 1,18-21 0,4-15 228,-2-2-1,42-92 1,32-115 100,-104 255-395,15-44 114,-2 0 0,-1-1 0,10-87 0,-17 60-17,-6-132 1,-2 185-90,-1 0 0,-1 0 1,-1 0-1,0 0 0,-2 1 1,-13-30-1,-68-113 161,36 74-33,-65-180 15,85 184-130,-65-118 0,78 170 66,-2 2 1,-1 0-1,-1 1 0,-2 2 1,-1 0-1,-1 2 0,-47-36 1,-37-15 35,-3 4 0,-222-104 0,237 134-50,-119-36 1,-110-14 42,203 59-140,-638-130-45,610 139 104,-210-25-139,173 36 45,-158-4 60,-394 11-201,677 7 179,-94 14 0,131-11 18,-48-1 1,57-3-5,1 1 0,0 0 0,-1 2 1,1 0-1,0 1 0,-33 11 0,-61 20-13,53-18 9,39-11 14,-1-1 1,1-1-1,-36 0 0,35-2-1,1 0-1,-1 1 0,-34 9 1,-6 5-10,44-14-21,1 2 1,0 0-1,0 1 0,0 1 1,0 0-1,1 1 0,-24 15 1,28-11-74,1-1 1,0 1-1,1 1 1,0-1-1,-14 26 1,13-17-714,1 0 1,0 1-1,-6 27 1,-12 29-2295,-8-9-1426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23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6355,'0'0'7980,"1"0"-7936,0 0 0,0 0 0,0 0 0,0 1 1,0-1-1,0 0 0,0 1 0,0-1 1,-1 1-1,1-1 0,0 1 0,0-1 1,0 1-1,-1-1 0,1 1 0,0 0 0,-1-1 1,2 3-1,36 65 157,-8-11 92,6 4-16,85 131 289,-97-160-549,1 0 0,1-1 1,51 44-1,-58-61 11,1 0 0,0-1-1,1-2 1,1 0 0,-1-1 0,2-1 0,-1-1 0,1-1 0,0-2-1,28 5 1,22-1 333,145 1-1,-87-9-153,156-3 40,-235-4-194,0-2 0,70-20 0,-11 3 140,397-97 391,-443 100-499,-45 14-47,0 1 0,0 1 0,1 1 0,27-3 0,121-16 181,-49 5-70,-34 7-126,-18 1 0,98-2 0,0 12 17,181 3-26,-291 4-9,0 2 0,0 3 1,90 29-1,-85-19 6,34 9 10,-80-27-19,0-1 0,1-1-1,21-1 1,-29 0-1,-7 0 20,-1 6-1650,-5-3-1728,-18 6-906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24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8 9444,'0'0'5224,"-11"-4"-2640,-2 1-3871,15 8 4726,12 8-2917,20 13-839,55 41 553,144 139 0,-144-109-233,-89-97 0,1 1-1,-1-1 1,0 0 0,1 1-1,-1-1 1,1 0 0,-1 1-1,0-1 1,1 1 0,-1-1 0,0 0-1,0 1 1,1-1 0,-1 1-1,0-1 1,0 1 0,0-1 0,0 1-1,0-1 1,1 1 0,-1-1-1,0 1 1,0-1 0,0 1-1,0-1 1,0 1 0,-1-1 0,1 1-1,0-1 1,0 1 0,0-1-1,0 1 1,0-1 0,-1 1-1,1-1 1,0 1 0,-1-1 0,1 1-1,0-1 1,0 0 0,-1 1-1,1-1 1,-1 0 0,1 1-1,0-1 1,-1 0 0,1 1 0,-1-1-1,-24 11-10,23-10 9,-64 17-10,-1-3 0,0-3-1,-126 6 1,-19-10 257,156-7-120,56-1-104,0 3-980,1 0 546,-1 0 1,1 0 0,-1 0-1,0-1 1,0 1 0,0 0-1,0 0 1,-1 3-1,0 6-917,1 20-2747,0 1-2902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24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17 10453,'0'0'8497,"-4"-3"-8067,-7-9-35,21 11 66,-2 3-432,-1 0 0,0 1 1,0 0-1,11 6 1,6 7 6,0 1 0,-1 0 0,-1 2-1,-1 1 1,-1 1 0,-1 0 0,17 25 0,-6-3 35,-2 2-1,43 94 1,-67-130-126,0 0 0,0 1 0,-1-1 1,0 1-1,-1 0 0,0-1 1,1 15-1,-3-23-559,0-15-4796,0-15 1763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34.6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813 1 5843,'0'0'8724,"-4"25"-7737,-104 365 1430,-265 525 115,109-289-1446,201-478-1311,62-151-1729,1-1 1423,0 0-1,1-1 0,-1 1 0,1 0 0,0 0 0,0 0 0,1 0 0,-1 0 0,1 0 0,-1 1 0,4-5 0,2-7-1314,9-32-3748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25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0 199 9396,'0'0'7140,"40"-29"-7140,-16 14 16,0 1 256,5-4-272,-5-4 32,-4 4-32,0-7-96,-4 7-865,0 0-239,-4 0-673,-4 14-640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25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 0 6739,'0'0'6678,"-5"7"-6441,-7 13 52,-2-1 0,-1 0 0,0 0 0,-1-2 0,-31 27 0,8-13 324,-58 41-52,62-52-398,33-18-43,2-1-91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26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1 418 4194,'0'0'4095,"5"-9"-3532,-4 6-505,2-1 63,-1-1-1,1 0 1,0 1-1,0 0 1,1 0-1,-1 0 1,1 0-1,0 0 1,0 1-1,0-1 1,0 1-1,6-3 1,8-4 106,-1 0 0,1-2 0,-2 0 1,0-1-1,0-1 0,-1 0 0,-1-1 1,-1 0-1,0-1 0,-1-1 0,14-24 0,-9 9-54,-12 20 63,1 1 1,0 0 0,1 0 0,0 0-1,11-11 1,-17 20-202,0 1 0,0-1 0,0 0 0,0 0 0,0 0 0,0 0 0,-1-1 0,1 1 0,0 0-1,-1-2 1,3-24-4183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27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6003,'0'0'12243,"-6"0"-10749,10 2-1514,0-1 1,0 1 0,0 0 0,-1-1-1,1 2 1,-1-1 0,1 0-1,4 5 1,12 9-5,239 174 115,-203-142-17,-3 3 1,67 78 0,-115-122-56,-3-4-12,0 0 0,1 1 1,-1-1-1,1 0 0,-1-1 1,1 1-1,0 0 1,0-1-1,0 0 0,0 1 1,1-1-1,-1-1 1,1 1-1,-1 0 0,1-1 1,5 2-1,-8-3 28,27 25-8647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29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8836,'0'0'4109,"33"28"-3018,109 95-96,171 162 2038,-310-282-3025,2 2 7,-1 0 1,1 0-1,0-1 1,1 0-1,-1 0 1,1 0-1,-1-1 1,8 4-1,-13-7-4,-1-10-155,-2 2 148,0 0-1,0 0 1,-1 0 0,0 1 0,0 0 0,-10-12 0,-38-44-29,36 46-17,-36-48-221,37 44 229,-2 0 1,-1 1-1,-35-32 0,39 45 361,15 16 9,17 24-171,-16-31-222,194 262 346,-125-175-82,-61-77-192,7 12 8,2-1 0,1-1 0,39 34 0,-47-50-20,-11-14-37,-13-20-23,-3 4-70,-1 0 1,-2 1-1,-24-26 0,-67-60-520,97 97 582,5 5 21,-13-13 10,-1 0-1,-1 2 1,0 0-1,-1 1 1,-34-18-1,57 35 57,-5 0 222,6 9-265,4 5 17,0-1-1,0 0 0,1 0 1,1-1-1,0 1 1,1-2-1,0 1 0,12 11 1,4 9 101,16 22 116,2-2 0,2-2 0,58 50 0,-101-99-160,-10-20-69,6 13-29,-15-18-166,0 0 0,-1 2 0,-23-22 0,-4-4-130,-97-93-361,137 135 732,5 5-11,0 0 0,0 0-1,0 0 1,0 0 0,0 0-1,0 0 1,0 1 0,-1-1-1,1 0 1,0 1-1,0-1 1,-1 1 0,1-1-1,0 1 1,-1-1 0,1 1-1,0 0 1,-3 0-1,4 3 116,0 2-144,1-1-1,0 0 1,0 1 0,0-1 0,1 0-1,-1 0 1,1 0 0,0 0-1,0 0 1,1 0 0,2 3 0,38 46-16,-22-28 28,-10-11-6,103 123 207,-91-112-68,1-2 0,1 0 0,36 24 0,-60-47-166,-1 1 0,0-1 0,0 0 0,0 0 0,0 0 0,0 0 0,1 0 0,-1 0 0,0 0 0,0 0 0,0 0 0,1 1 0,-1-1 0,0 0 0,0 0 0,0 0 0,1 0 0,-1 0 0,0 0 0,0 0 0,0 0 0,1 0 0,-1-1 0,0 1 0,0 0 0,0 0 0,1 0 0,-1 0 0,0 0-1,0 0 1,0 0 0,0 0 0,1 0 0,-1-1 0,0 1 0,0 0 0,0 0 0,0 0 0,0 0 0,1 0 0,-1-1 0,0 1 0,0 0 0,0 0 0,0 0 0,0-1 0,0 1 0,0 0 0,0 0 0,0 0 0,0-1 0,0 1 0,0 0 0,0 0 0,1-21-531,-9-22 178,2 24 156,0 0 0,-1 1-1,-1 0 1,-1 0 0,-1 1 0,-22-32-1,30 47 181,-30 2-2137,-4 3-1654,24-2-1262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29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1 217 1969,'0'0'5677,"27"-6"-5042,89-20-104,-95 22-333,-1-1 0,0-2 0,25-10 0,-36 12-41,-1 0 1,1 0 0,-2-1 0,1 0 0,-1 0 0,12-14 0,-7 7 78,-5 5 86,0 1 1,0-1 0,1 1-1,0 0 1,0 1 0,0-1 0,16-7-1,-22 13-264,0 0 0,0 0 0,0-1 0,0 1 0,0-1 0,0 1 0,0-1 0,0 0 0,-1 0 0,1 0 0,1-2 1553,0 4-1179,-2 11-8443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0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10149,'0'0'6291,"3"6"-6254,25 43 251,35 48 1,-23-39 65,69 93 180,-88-127-581,0 0 0,2-2 1,46 36-1,-64-54-192,0-1 1,1 1-1,0-1 1,0 0-1,10 3 1,15-1-3608,-18-5-660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0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590 1 9204,'0'0'6819,"-177"202"-6434,125-134 15,-12-3 336,0-7-496,0-15-144,3-7-96,17-10-80,12-12-784,12-3-593,12 3-1088,4-6-3058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1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489 0 9204,'0'0'7155,"-248"134"-7155,180-87 0,3 3 49,13 1-49,16-4-321,20-7-575,12-15-2049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1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465 0 5410,'0'0'2535,"-28"21"-2132,-95 66 226,99-71-116,1 1 0,1 0 0,0 2 0,1 1 0,1 1 0,-24 32 0,39-48-419,2-1 58,0-1-1,0 1 0,1-1 1,-1 1-1,1 0 0,-1 0 1,1 0-1,1 0 1,-1 0-1,0 1 0,-1 7 1,3-12-154,0 0 0,1 1 0,-1-1 0,0 0 0,0 1 0,0-1 0,0 1 0,0-1 0,0 0 0,0 0 0,1 1 0,-1-1 1,0 0-1,0 1 0,0-1 0,1 0 0,-1 1 0,0-1 0,0 0 0,1 0 0,-1 0 0,0 1 0,1-1 0,-1 0 0,0 0 0,1 0 1,-1 0-1,0 1 0,1-1 0,-1 0 0,0 0 0,1 0 0,-1 0 0,1 0 0,-1 0 0,24 5-16,-1-1 0,1-2 0,0 0 0,39-3-1,19 2-28,-64-1 40,-1 2 1,0 0 0,1 1 0,-1 1-1,0 0 1,0 2 0,-1 0 0,26 12 0,-40-15 61,1-1 1,-1 0 0,0 1-1,1 0 1,-1-1 0,0 1 0,-1 0-1,1 0 1,0 0 0,-1 0 0,0 0-1,1 0 1,-1 1 0,0-1-1,-1 0 1,1 1 0,-1-1 0,1 1-1,-1-1 1,0 0 0,-1 7 0,0-2 197,0 0-1,0-1 1,0 1 0,-1 0 0,-1-1 0,1 1 0,-1-1 0,-7 13 0,-3-3-147,0 0-1,-1-1 0,-1 0 1,-1-1-1,0-1 0,-1-1 1,0 0-1,-1-1 0,0-1 0,-1 0 1,-1-2-1,1 0 0,-1-1 1,-1-1-1,1-1 0,-31 4 1,31-7-872,-1-2 0,0 0 1,0-1-1,0-1 0,-22-4 0,31 1-581,1 0 0,-1 0 0,-15-9-1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41.9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175 212 6819,'0'0'3700,"-4"2"-3603,1 0-20,0 0 1,0 1 0,1-1 0,-1 1-1,1 0 1,0 0 0,0 0 0,0 0-1,0 0 1,0 1 0,1-1 0,0 0 0,-1 1-1,1-1 1,0 1 0,0 5 0,-13 75 1139,12-68-1281,-12 95 385,5-1 0,8 151 0,3-249-312,0 0-1,1-1 0,0 1 1,0-1-1,1 0 0,1 0 0,0 0 1,0-1-1,1 0 0,1 0 1,0 0-1,0-1 0,1 0 1,8 9-1,-7-9-12,0-1-1,1 0 1,-1 0 0,2-1-1,-1 0 1,1-1 0,0 0-1,0 0 1,0-2 0,1 1-1,0-1 1,0-1 0,16 3-1,-10-4 1,0-1-1,0-1 0,-1-1 1,1 0-1,26-6 0,-32 4 5,0 0-1,-1-1 1,1-1 0,-1 0-1,0 0 1,-1-1-1,1-1 1,18-14-1,-9 3-21,0 0 0,-1-1 0,-1-1 0,0-1-1,-2 0 1,-1-1 0,0-1 0,-2-1-1,0 0 1,-2 0 0,-1-1 0,0-1-1,-2 1 1,-2-1 0,0-1 0,-1 0 0,2-49-1,-6 56 11,0-1 0,-2 1 0,0 0 0,-1 0-1,-1 0 1,-1 0 0,0 1 0,-12-31 0,3 22 23,-1 2 0,-2-1 0,0 2 0,-1 0 0,-2 1 0,0 1 0,-2 1 1,-30-26-1,35 35 4,0 0 1,-1 1 0,-1 1-1,0 1 1,-1 0 0,0 2 0,0 0-1,0 1 1,-1 1 0,0 0 0,-1 2-1,-39-4 1,39 7 102,0 1 1,-40 4-1,53-2-105,0-1 0,1 1 0,-1 1 0,1-1-1,0 1 1,0 1 0,0-1 0,0 1 0,0 0-1,-10 10 1,6-5-41,1 1 0,1 0-1,0 1 1,0 0 0,1 1 0,1-1-1,-11 23 1,-14 49-2998,19-49-231,1-10-1057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3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9108,'0'0'8271,"8"6"-7087,15-4-389,39 8-688,1-2 0,76-2-1,-62-6 71,-44 0-5337,-53 18-8030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4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12950,'0'0'5330,"108"0"-5234,-16 0 449,9 0-33,11 0-176,4 0-192,-8-4-144,-11 1 0,-13-1-16,-20 4-352,-16 0-1329,-20 0-1280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4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125 303 3362,'0'0'13947,"-18"-4"-12599,-53-16-233,41 16 994,30 4-2056,-1 0 1,1 0 0,0 0 0,0 0-1,0 0 1,0 0 0,0 0-1,-1 0 1,1 0 0,0 0 0,0 0-1,0 0 1,0 0 0,-1 0 0,1 0-1,0 0 1,0 0 0,0 0-1,0 0 1,0 0 0,-1 0 0,1 0-1,0 0 1,0 0 0,0 0-1,0-1 1,0 1 0,0 0 0,-1 0-1,1 0 1,0 0 0,0 0-1,0 0 1,0 0 0,0 0 0,0-1-1,0 1 1,0 0 0,0 0-1,-1 0 1,1 0 0,0 0 0,0-1-1,0 1 1,0 0 0,0 0-1,0 0 1,0-1-22,11 1-216,36-2 101,65-12 1,-43 4 79,46-5 1,484-48 23,223 54 72,-536 10-77,-148-1-22,566-22-81,-194-42 74,-80 10-6,-91 36 98,-194 17-3261,-159 15-3328,-40 12-127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5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3602,'0'0'12998,"225"195"-12086,-129-112-272,-4-3-159,1-5-129,-9-10-16,-8-14-208,-8-11-48,-8-12-128,-16-6 48,-7-8-240,-13-3-1617,-12-3-1088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5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574 0 10229,'0'0'7635,"-264"108"-7587,179-50-48,5-14 16,16-8-32,20-15-32,16-10-368,20 4-1121,8-12-1248,0 4-3202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6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14006,'0'0'2818,"280"-32"-2418,-171 21-240,3 7-128,-16 4-16,-8 0-32,-15 0-16,-17 0-672,-16 22-1233,-16-4-2257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6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14038,'0'0'3970,"208"227"-3618,-143-173-320,-5 0 0,0-18 64,-8-3-192,-4-8-624,-8-10-897,-8-8-1904,-12-7-3298</inkml:trace>
  <inkml:trace contextRef="#ctx0" brushRef="#br0" timeOffset="1">739 66 1072,'0'0'18649,"-84"68"-18649,15 1 48,-11 3 0,0 0 32,4-18 80,12-10-144,16-19-32,19-11-352,13-14-1297,12 0-1536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7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0 293 4082,'0'0'9009,"6"32"-7640,32 168-385,-37-193-950,4 20 70,-5-26-109,0 0 1,0 0-1,1-1 0,-1 1 1,0 0-1,0-1 1,1 1-1,-1 0 1,0-1-1,1 1 0,-1 0 1,1-1-1,-1 1 1,1 0-1,-1-1 0,1 1 1,-1-1-1,1 1 1,0-1-1,-1 0 0,1 1 1,0-1-1,-1 1 1,1-1-1,0 0 0,1 1 1,0-10-1134,-1 1 667,-1 0-1,1-1 1,-1 1 0,-2-13 0,0-8-235,0-11-328,-2-1-1,-12-52 0,9 58 1559,1-1 0,2 0 0,0-68 0,4 100-429,1 0 0,0 0 0,0 0 0,0 0 0,0 0-1,1 1 1,0-1 0,-1 1 0,1-1 0,0 1 0,1-1 0,-1 1 0,1 0 0,-1 0-1,1 0 1,0 1 0,0-1 0,0 1 0,0-1 0,1 1 0,-1 0 0,1 0 0,-1 1 0,7-3-1,2 0 133,0 0-1,0 1 0,1 0 1,-1 1-1,1 0 0,21 1 1,-33 1-197,1 0 1,-1 0-1,1 1 1,-1-1 0,0 0-1,1 1 1,-1-1-1,0 1 1,0 0 0,1-1-1,-1 1 1,0 0 0,0 0-1,0 0 1,0 0-1,0 0 1,0 0 0,0 0-1,0 0 1,0 0 0,-1 0-1,1 0 1,0 1-1,-1-1 1,1 0 0,-1 1-1,1-1 1,-1 0-1,0 1 1,1-1 0,-1 3-1,1 6 120,1 0 0,-2 1-1,0 13 1,0-12-40,0 2 22,0-1-44,0-1 0,0 1 0,-1-1 0,-1 1-1,-5 19 1,6-29-76,0 0 0,0 0 0,0 0 0,-1 0 0,0-1 0,1 1 0,-1 0 0,0-1 0,-1 1 0,1-1 0,0 0 0,-1 0 0,1 0 0,-1 0 0,1 0 0,-1 0 0,0-1 0,0 1 0,0-1 0,0 0 0,0 0 0,0 0 0,0 0 0,0 0 0,0-1 0,-1 1 0,-3-1 0,-57 1-1420,64 5 1144,1-4 253,-1 0 1,1 0 0,-1 0-1,1 0 1,0-1 0,-1 1-1,1 0 1,0 0 0,0 0 0,0-1-1,1 1 1,-1 0 0,0-1-1,1 1 1,-1-1 0,1 0-1,1 2 1,35 23 251,-26-18-115,26 17 312,15 10 494,95 49 0,-135-81-956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7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0 13286,'0'0'3234,"-172"267"-2594,140-166-256,-4 11-16,8 11 144,8-15 113,7 0-353,13-17-256,0-19-16,33-14-80,39-19 64,32-17-1009,20-22-1216,17 0-1889,3-11-5730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8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6531,'0'0'10149,"152"202"-8997,-91-119-752,-5 4-144,-12-4-240,-8 4 49,-20 3 47,-16 7-48,0 12 32,-24 10-48,-32 11-96,-8-4-1233,-5-7-672,5-22-1216,-4-24-2626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42.2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10709,'0'0'320,"237"39"48,-138-33 417,7-6-593,-3 0-16,-10 0-176,-15 0 32,-12 0-64,-16 0-208,-10 0-945,-15 0-1200,-16 0-1249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8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 0 5891,'0'0'10071,"-36"39"-9601,-113 132-177,135-153-261,1 0 1,0 2-1,2-1 1,0 2-1,1-1 1,1 1-1,1 1 1,-6 23-1,2-6 71,-5 19 318,3 0 0,-12 107 0,14 119 215,11-261-592,2 1 1,1-1-1,1 0 0,9 40 0,-8-53-43,-1 0 1,2 1-1,-1-1 0,2-1 1,-1 1-1,1-1 1,0 0-1,1 0 1,0-1-1,1 0 0,16 15 1,-13-15-74,0-1 1,1 1-1,0-2 0,0 1 1,0-2-1,1 0 0,0 0 1,0-1-1,25 4 0,-13-4-1027,0-2 0,0-1-1,0-1 1,35-4-1,-4-8-4580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39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0 9444,'0'0'3983,"-15"1"-3844,4 0-124,6-1-13,1 0 1,-1 0-1,0 0 1,0 1 0,0 0-1,1 0 1,-1 0 0,0 1-1,1-1 1,-1 1-1,1 0 1,0 1 0,-1-1-1,1 1 1,0 0-1,1 0 1,-1 0 0,-4 4-1,-15 19 445,0 2-1,-24 38 1,45-63-445,1 0 1,-1 0 0,1-1-1,0 1 1,-1 1 0,2-1-1,-1 0 1,0 0 0,0 0-1,1 0 1,0 1 0,0-1-1,0 0 1,0 0 0,0 0-1,1 1 1,-1-1 0,1 0-1,0 0 1,0 0 0,0 0-1,0 0 1,1 0 0,-1 0-1,1 0 1,0 0 0,-1-1-1,1 1 1,1-1 0,-1 1-1,0-1 1,0 0 0,1 0-1,0 0 1,-1 0 0,6 2-1,150 80-364,-115-64 316,-1 1 0,-1 3 0,39 29-1,-75-49 48,-1 1-1,1 0 1,-1 0-1,0 0 0,-1 0 1,1 1-1,-1-1 1,0 1-1,0 0 0,-1 0 1,0 0-1,0 0 1,0 1-1,-1-1 0,1 13 1,-1-12 33,0 0 1,-1 0-1,0 1 0,-1-1 1,0 0-1,0 0 1,0 0-1,-1 0 1,0 0-1,0 0 0,-1-1 1,0 1-1,0-1 1,-5 8-1,-2-2 118,0 0 0,-1-1 0,0 0 1,-1-1-1,0 0 0,-1-1 0,0-1 0,0 0 0,-1 0 0,0-1 0,0-1 0,-1-1 0,-20 6 0,5-4-212,1-1-1,-32 3 1,-60-4-3841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40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2 525 9284,'0'0'2388,"0"-32"-1729,0-5-497,-2 1-77,3-1 0,1 0 0,11-59 0,-9 67-87,2 1 0,1 0 1,2 0-1,0 0 1,2 1-1,25-45 1,-36 71 35,1 0 1,0 1-1,-1-1 0,1 0 1,0 1-1,0-1 0,-1 0 1,1 1-1,0-1 1,0 1-1,0 0 0,0-1 1,-1 1-1,1 0 0,0-1 1,0 1-1,0 0 1,0 0-1,0 0 0,0-1 1,0 1-1,0 0 0,0 1 1,0-1-1,0 0 1,0 0-1,0 0 0,0 0 1,0 1-1,-1-1 0,3 1 1,0 1 7,0-1 0,0 1 0,0 0 0,-1 0 0,1 0 0,0 0 0,-1 0 0,4 4 0,20 30 415,-1 1 0,-2 1 0,-2 0 1,17 44-1,5 9 386,-42-89-807,1 1 0,-1 0 0,1-1 0,-1 1 0,1 0 0,0-1 0,0 0 0,0 1 0,4 2 0,-2-12-22,1-15-251,5-42 0,2-13-63,-5 48-117,1 1 0,2 0-1,0 0 1,20-34 0,-29 60 382,-1 1 0,1 0 0,0-1 0,-1 1 1,1 0-1,0 0 0,0 0 0,0-1 0,0 1 0,0 0 1,0 0-1,1 0 0,-1 1 0,0-1 0,0 0 0,3-1 1,-3 2-33,7 3 0,-5 0 88,0 0-1,0 0 1,0 0 0,0 0-1,-1 1 1,1-1 0,-1 1-1,0 0 1,0-1 0,1 7-1,15 47 361,-8-24-159,0-4-35,-6-14-96,1-1-1,0 0 1,1 0 0,1-1-1,10 18 1,-16-31-95,-1 1 0,0-1-1,1 1 1,-1-1 0,1 1 0,-1-1 0,1 1 0,-1-1-1,1 1 1,-1-1 0,1 0 0,-1 1 0,1-1 0,0 0 0,-1 1-1,1-1 1,0 0 0,-1 0 0,1 0 0,0 1 0,-1-1-1,1 0 1,0 0 0,-1 0 0,1 0 0,0 0 0,0 0-1,-1-1 1,1 1 0,0 0 0,-1 0 0,1 0 0,-1-1 0,1 1-1,0 0 1,-1-1 0,1 1 0,-1 0 0,1-1 0,0 1-1,-1-1 1,1 1 0,-1-1 0,0 1 0,1-1 0,-1 1-1,1-2 1,18-31-403,-16 27 352,6-13-53,48-89-959,-50 96 819,0 1 0,1 0 0,1 0 0,0 1 0,0 0 1,17-13-1,-24 21 244,0 1 0,-1 0 0,1 0 1,0 0-1,-1 0 0,1 0 0,0 0 1,0 0-1,0 1 0,0-1 0,0 1 0,0-1 1,3 1-1,-4 0 47,0 0 1,0 0-1,0 1 0,0-1 0,0 0 1,0 1-1,0-1 0,0 0 1,0 1-1,-1-1 0,1 1 0,0-1 1,0 1-1,0 0 0,-1-1 0,1 1 1,0 0-1,-1 0 0,2 1 1,0 3 176,1 0 0,-1 1 0,0-1 0,-1 1 1,1-1-1,-1 1 0,1 6 0,-2-7-204,45 248 2062,-45-252-2195,0 0-1,0 0 1,0 0-1,0 0 1,0-1-1,0 1 1,1 0-1,-1 0 1,0 0-1,1 0 1,-1 0-1,0-1 1,1 1-1,-1 0 1,1 0-1,0-1 1,-1 1-1,1 0 1,1 0-1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40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11877,'0'0'5091,"168"-15"-4979,-143 15-112,-5 0-160,-8 0-833,0 0-1280,-4 0-1873,-4 11-1808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41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 9 5907,'0'0'6360,"-6"-1"-5418,-6-2-799,-1 1 1,0 1 0,0 0 0,0 1-1,1 0 1,-23 3 0,28-1-35,0-1 1,1 1-1,-1 0 0,1 1 1,-1-1-1,1 1 0,0 1 1,0-1-1,1 1 0,-1 0 1,1 0-1,-1 1 1,1 0-1,1-1 0,-6 8 1,6-6-5,-1 0 0,1 0 0,0 1-1,0 0 1,1 0 0,0 0 0,-2 8 0,4-13-105,1 0-1,-1 1 1,1-1-1,-1 0 1,1 0-1,0 1 1,0-1-1,0 0 1,1 0-1,-1 1 1,0-1-1,1 0 1,-1 0-1,1 0 1,0 0-1,0 0 1,0 0-1,0 0 1,0 0-1,0 0 1,1 0-1,-1 0 1,0 0-1,1-1 1,0 1-1,-1-1 1,1 1-1,0-1 1,3 2-1,22 11-22,0 0 1,1-3-1,1 0 1,52 12-1,-50-16 35,-1 2 0,0 1 0,-1 1 0,41 22 0,-66-30 22,1 0 0,-1 0 1,0 0-1,0 1 1,0-1-1,0 1 1,-1 0-1,0 1 0,0-1 1,0 0-1,4 8 1,-6-9 27,0-1 0,0 1 0,0 0 0,0 0 0,-1 0-1,1 0 1,-1 0 0,1 0 0,-1 0 0,0 0 0,0 0 0,-1 0 0,1 0 0,-1 0 0,1 0 0,-1 0 0,0 0 0,0-1 0,0 1 0,0 0 0,-1 0 0,-1 2 0,-3 2-29,0 0-1,0-1 1,0 0 0,0-1-1,-1 1 1,0-1 0,-1 0-1,1-1 1,-1 0 0,-12 5 0,-2 0-169,0-1 1,0-2 0,-25 5-1,4-5-1211,0-2 0,0-1 0,-52-5-1,-39-7-6613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44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503 430 3794,'0'0'3721,"-4"4"-3254,-13 23 163,1-18 1440,14-4-1916,-1 0 0,-1-1 0,1 0 0,0 0-1,-1 0 1,0 0 0,0-1 0,0 1 0,-1-1 0,-6 4 0,-51 21 445,23-13-268,32-11-204,1 0 1,0 0 0,-1 0-1,-6 7 1,-25 16-99,10-11-51,-50 38 0,55-37 255,-1 0 1,-45 23-1,64-38-130,-6 2 901,9-16-121,2 7-843,0-8-43,0 6-5,-1 0-1,1 0 0,0-1 0,1 1 0,0 0 0,0 0 0,0 0 0,1 0 0,0 0 0,1 0 0,-1 0 0,1 1 0,7-12 0,160-214-17,-138 185 62,-24 34-42,1-1-1,1 2 1,0-1 0,16-14 0,-4 4 18,-1 0 1,26-35-1,-17 29 196,-25 26-159,0-1 1,-1 0-1,1 0 0,-1 0 0,0-1 0,5-7 1,14-2 70,-19 13-107,-3 1 6,-2 15-1227,0 0 1043,0 1 1,-2-1-1,0-1 1,0 1-1,-2 0 1,1-1-1,-2 0 1,0 0-1,-1 0 1,-10 16-1,-19 33 95,-63 100 81,89-152 60,0 0-1,0-1 1,-1 0-1,0 0 0,-1-2 1,0 1-1,-14 7 1,-18 13 222,31-22-202,11-6-85,0 0-1,0 0 1,0 0-1,0 0 1,1 0-1,-1 1 1,0-1-1,1 1 1,-1-1-1,-2 5 1108,22-26-1121,82-73 6,74-76 1,-137 130 19,-23 26-9,-2 0 0,1-1-1,-2 0 1,15-23 0,-16 22-23,2 0 0,0 0 0,25-23 0,-21 22 14,21-25 1014,-35 40-1143,1 1 101,0-1 0,-1 0 1,1 0-1,-1 0 0,0 0 1,1 0-1,-1-1 1,0 1-1,0 0 0,0-1 1,3-2-1,-3 2-60,-1 1 0,1-1 0,0 1 0,0-1-1,0 1 1,1 0 0,-1 0 0,0 0 0,0 0 0,1 0 0,4-1 0,-6 2-161,-2 1-177,-4 7 394,-1 0 1,0-1-1,-1 0 1,1 0 0,-1-1-1,-8 6 1,-11 10 8,-73 69 20,-131 128 56,197-185-52,-105 104 508,130-133 608,15-16-939,14-17-280,178-166 144,-125 126-39,120-140 0,-173 181-9,1 1 1,26-23 0,-47 48-2,-1 1 0,0-1 0,1 1 0,-1-1 0,0 1 1,1-1-1,-1 1 0,1 0 0,-1-1 0,1 1 0,-1 0 0,1-1 1,-1 1-1,1 0 0,-1-1 0,1 1 0,-1 0 0,1 0 0,0 0 1,-1-1-1,1 1 0,-1 0 0,1 0 0,-1 0 0,1 0 1,0 0-1,-1 0 0,1 0 0,-1 0 0,1 1 0,0-1 0,-1 0 1,1 0-1,-1 0 0,1 1 0,-1-1 0,1 0 0,-1 0 0,1 1 1,-1-1-1,1 1 0,-1-1 0,1 0 0,-1 1 0,1-1 1,-1 1-1,0-1 0,1 1 0,-1-1 0,0 1 0,1 0 0,0 2-17,-1-1-1,1 0 0,-1 0 0,0 1 0,1-1 0,-1 0 0,0 0 1,0 1-1,-1-1 0,1 0 0,0 1 0,-1-1 0,-1 4 0,-13 25 7,-2 0 1,-1-1-1,-23 28 0,23-33 9,-193 238 49,207-259 5,0 0-1,0-1 0,0 1 0,0-1 0,0 0 1,-1 0-1,0 0 0,1-1 0,-1 0 1,0 1-1,-7 0 0,-28 29 308,24-24-463,18-19-136,22-23-123,162-159 276,-108 117-132,-35 34-46,-5 6-270,59-74 1,-93 107 514,-4 2 299,-6 2-254,0-1 0,0 1 1,0 1-1,0-1 0,0 1 0,1 0 0,-1 0 0,0 1 1,1 0-1,-9 5 0,-53 44-76,49-37 68,-155 145 134,114-101 304,-4-2-1,-76 53 0,137-108-71,2-23-7109,0 10-1511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6:47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10037,'0'0'4159,"13"0"-1849,-10 0-2246,-1 1 0,0-1-1,0 1 1,0 0 0,1-1-1,-1 1 1,0 0 0,0 1 0,0-1-1,0 0 1,0 1 0,-1-1-1,1 1 1,0-1 0,1 3-1,27 34 592,-18-23-477,31 39 93,-2 1-1,-3 2 1,35 69 0,-54-87-147,-1 1-1,-2 1 1,-2 0 0,-1 1 0,-3 1-1,-1-1 1,4 60 0,-13 183 348,-2-266-450,0 0 0,-2 0 0,0 0 0,-1-1 0,0 1 0,-2-1-1,0 0 1,-16 26 0,22-41-38,0-1 0,-1 0 0,0 0 0,1 0 0,-1 0 0,0 0 0,0 0 0,0 0 0,0 0 0,-1-1 0,1 1 0,0-1 0,-1 0 0,1 0 0,-1 0 0,-3 1 0,1-1-370,0 0 0,0 0-1,0-1 1,0 0 0,0 0 0,0-1-1,0 1 1,-6-2 0,10 1 181,-1 1 0,1 0 0,-1-1 0,1 1 0,0-1 1,0 1-1,-1-1 0,1 0 0,0 0 0,0 1 0,0-1 0,0 0 0,0 0 0,-2-2 1,-17-31-4359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7:13.0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2256 2689,'0'0'10082,"0"16"-8919,-17 309-87,1-67-380,8-37-309,-3 228 208,11 114-147,1-551-372,0 0-1,1 0 1,1 0-1,3 12 1,-2-11 59,-1 0-1,0 0 1,-1 0-1,1 17 1,-3 408 1050,10-603-1069,-1 21-126,11-215 5,-8 150-3,-9-188-302,-5 208 212,-5-42 71,5 14-33,3 116 45,3-112 840,-4 213-518,11-15-742,15 3 403,0 2 1,1 0 0,0 1-1,0 2 1,29-4 0,-27 5 56,218-38-29,-73 14-5,-111 16 21,64-25 0,-4 1 1,-12 16-37,-65 17 39,5-1 10,-24 2-17,0 0-1,-1 2 1,51 1-1,-49 1-13,574 0 75,-575-1-66,0-2 0,0-1 0,29-8 0,27-4 4,-27 8-7,160-27 0,-97 12 43,236-16-1,-294 32-50,0-2 0,-1-4 0,83-27 0,-24 7-37,-79 21 57,0-2 1,-1-2-1,-1-2 1,-1-1-1,0-2 1,-1-1-1,-2-2 1,47-42-1,146-136 66,-110 95-41,219-222 115,-257 242-67,49-58-74,-46 44 0,4 4 1,189-163 0,-229 225-3,1 2 1,1 2 0,1 3 0,2 1-1,66-24 1,65-6 72,-111 38-81,-32 9 2,1 2 1,72-5-1,83 8 21,-20 1-13,183-32 53,-271 26-53,312-5-124,-344 15 133,-29 2-27,-1 1 0,1 1 1,-1 2-1,0 0 0,32 14 1,-17-7-16,37 17 10,-52-20-12,1 0 1,50 12 0,-56-19-41,0 1 0,-1 0 1,0 2-1,0 0 0,-1 1 1,32 17-1,-7 1-15,-1 3 1,-1 1-1,41 37 0,-66-49 63,-2 1-1,21 31 1,9 11-17,11-3 38,-38-41 8,31 37 1,64 84-36,-70-82 29,-20-29-10,-1 2 0,-1 0 0,-2 2 0,15 32 0,-15-25 6,2 0 0,1-2-1,33 43 1,9 19 2,5 51-2,-30-61 32,-28-60-35,-1 0 0,-1 0 1,5 32-1,-2-8 41,1-1-55,-2 0 0,-2 0 0,3 91 0,5-114-4,-5-5 12,-1 1 1,8 29 0,-12-32 10,2 0-1,-1 0 1,17 27-1,-5-12-18,-2 0-1,-1 1 0,-2 1 1,14 53-1,-13-39 25,32 74 0,58 93-10,-89-184 3,2 1-1,1-2 1,43 58 0,-43-66 269,28 47 0,-24-31-140,26 50 75,-30-46-70,17 35 24,-25-62-104,-8-15-52,-1 0 0,0 0 0,0 0 0,0 0-1,0 1 1,0-1 0,-1 1 0,0-1 0,1 1 0,-1 0 0,-1-1 0,1 5-1,0-2 3,1-1 0,-1 1 0,1 0 0,0-1 0,0 0-1,0 1 1,1-1 0,-1 0 0,8 8 0,12 29 58,-13-18-38,-6-18 16,-1 0 0,1 0 0,-1 0 0,-1 0 0,3 11 0,-4-16 75,0 12-2042,0-12 1754,0 0 1,0 0-1,0 0 0,0 0 0,0 0 1,0 0-1,0 0 0,0 0 1,-1 0-1,1 0 0,0 0 0,-1 0 1,1 0-1,0 0 0,-1-1 0,1 1 1,-1 0-1,0 0 0,1 0 1,-1 0-1,0-1 0,1 1 0,-1 0 1,0-1-1,0 1 0,1-1 0,-1 1 1,0 0-1,0-1 0,0 0 1,0 1-1,0-1 0,0 0 0,0 1 1,0-1-1,0 0 0,0 0 0,0 0 1,0 0-1,0 0 0,-1 0 1,-49 7-9172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1.9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1692 12902,'0'0'2740,"0"-26"-2679,0 6-56,-1-17 9,2 0 1,12-73-1,46-214 289,33-154-124,-57 332-184,66-175 0,-92 295 3,26-61 20,-31 80-20,0-1 0,1 0 0,-1 1 0,1 0 0,1 0 0,-1 0 0,13-10 0,-16 15-6,-1 1 0,0 0-1,0 0 1,1 0-1,-1 0 1,1 1-1,-1-1 1,1 0-1,-1 1 1,1-1 0,-1 1-1,1-1 1,0 1-1,-1 0 1,1 0-1,0-1 1,-1 1-1,1 0 1,-1 1 0,1-1-1,0 0 1,-1 0-1,1 1 1,0-1-1,-1 1 1,1-1-1,-1 1 1,1 0 0,-1-1-1,1 1 1,-1 0-1,0 0 1,2 2-1,2 2 4,0 0-1,-1 0 1,0 1-1,0-1 1,0 1-1,4 9 1,15 36 76,-2 0-1,-2 2 1,16 73 0,22 171 300,-41-204-278,-6-34-118,31 145 175,-35-180-249,2-1-1,0 0 1,2 0-1,0-1 1,2-1-1,18 28 1,-22-36-713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2.2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66 6739,'0'0'9140,"92"-8"-9140,-40-6 0,9 0 0,7-1-16,-4 1-656,-4 14-1841,-24 0-2770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43.0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82 300 10085,'0'0'3044,"6"28"-2983,44 194 158,-5 15 65,-35-177-131,-7-45-8,-5-25-38,-4-26-127,-10-8-155,-39-76 0,5 11 181,37 77 1,1 0 0,2 0 0,1-1 0,2 0 0,1-1 0,2 0 0,-1-37 0,5 50 0,0-1 0,1 1 1,2-1-1,7-35 0,-8 52-7,-1 0 1,1 0 0,0-1-1,1 1 1,-1 1-1,1-1 1,0 0 0,0 1-1,0-1 1,1 1-1,0 0 1,0 0 0,0 0-1,0 1 1,0 0-1,1-1 1,-1 1 0,1 1-1,0-1 1,0 1 0,0 0-1,0 0 1,1 0-1,5 0 1,-4 0 5,0 1-1,0 0 1,0 0-1,0 1 1,0 0-1,0 0 1,0 0 0,0 1-1,0 1 1,0-1-1,0 1 1,-1 0-1,1 0 1,0 1 0,6 3-1,-5-1 14,-1 1-1,0-1 1,0 1-1,0 0 1,-1 1 0,0-1-1,0 1 1,0 0-1,-1 1 1,7 12-1,-3-1 24,0 1-1,-1 1 1,-2-1-1,0 1 1,-1 1-1,0-1 1,-2 1-1,0 42 1,-2-55 25,-1 0 0,-1 1 1,0-1-1,0 0 0,-1 0 0,0 1 0,-1-1 1,-6 16-1,6-20-10,0-1 1,0 0-1,0 1 1,0-1-1,-1 0 1,0 0-1,0-1 1,0 1-1,0-1 1,-1 0-1,1 0 1,-1 0-1,0-1 1,1 1-1,-1-1 1,-10 2-1,4-1 2,-1 0-1,1-1 1,-1-1 0,0 0 0,1-1-1,-1 0 1,-22-3 0,34 3-72,-1-1 0,0 1 0,1-1 1,-1 1-1,1-1 0,-1 1 0,1-1 1,0 1-1,-1-1 0,1 1 0,0-1 1,-1 1-1,1-1 0,0 0 0,-1 1 1,1-1-1,0 1 0,0-1 1,0 0-1,0 1 0,-1-1 0,1 0 1,0 1-1,0-1 0,0 0 0,1 1 1,-1-1-1,0 0 0,0 1 0,0-1 1,0 0-1,1 1 0,-1-1 0,0 0 1,0 1-1,1-1 0,-1 1 0,1-1 1,0 0-1,6-1-17,1 0 1,-1 0-1,1 1 0,0 0 1,0 0-1,0 1 1,-1 0-1,1 0 0,9 2 1,-3-1 34,1 1 4,-1 1 0,1 0 0,-1 1 0,0 0 1,0 1-1,0 1 0,-1 0 0,0 1 0,0 0 0,18 14 0,0 2 126,-2 2 0,50 51-1,-69-64-99,16 15 177,35 51 1,-55-70-153,-1 0 1,0 1-1,0 0 0,-1 0 1,0 0-1,0 1 1,-1-1-1,-1 1 1,1 0-1,-2 0 1,2 14-1,-3-24-265,-1 0 9,0 0 0,0 0 1,0 0-1,0 0 1,0 0-1,0 0 0,0 0 1,0 0-1,0 0 1,0-1-1,0 1 0,0 0 1,0-1-1,0 1 1,-1-1-1,-22-16-4510,-1-5-2396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2.7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0 523 10181,'0'0'787,"3"-32"-376,-2-3-349,0 12 43,0 0-1,2 0 1,0 1 0,1-1-1,2 1 1,13-38 0,-4 26 87,33-60 0,-38 78-126,1 1-1,0-1 0,1 2 0,1-1 1,21-18-1,-31 31-40,-1 0 0,1-1 0,0 1 0,0 0 0,0 1 0,0-1 0,0 0 0,0 1 0,0 0 0,1 0 1,-1 0-1,1 0 0,-1 0 0,0 1 0,1-1 0,-1 1 0,1 0 0,-1 0 0,1 0 0,-1 1 0,1-1 0,-1 1 0,1 0 0,-1 0 0,0 0 0,1 0 0,-1 1 0,0-1 0,0 1 0,0 0 1,0 0-1,0 0 0,-1 0 0,1 0 0,-1 1 0,1-1 0,-1 1 0,0-1 0,0 1 0,3 5 0,22 35 331,26 54 0,-36-63-260,1 0-1,2-1 1,36 45-1,-54-74-96,1-1 1,-1 0-1,1 0 1,0 0-1,0 0 1,0 0-1,0-1 1,1 1-1,-1-1 1,1 0-1,-1 0 0,1 0 1,0-1-1,0 1 1,0-1-1,0 0 1,0 0-1,0 0 1,8 0-1,-12-1 1,1 0 0,0 0 0,-1 0 0,1 0 0,0 0 0,-1 0 0,1 0 0,-1 0 0,1-1 0,0 1 0,-1 0 0,1 0 0,-1-1 0,1 1 0,-1 0 0,1-1 0,-1 1 0,1 0 0,-1-1 0,1 1 0,-1-1 0,1 1 0,-1-1 0,1 0 0,11-19 41,0 0 0,-2-1-1,11-29 1,3-5-14,-14 31-29,1 1 1,1 1-1,1 0 1,1 0-1,1 1 1,29-31-1,-41 50 0,0 0 1,0 0-1,0 0 1,1 0-1,-1 0 1,0 1-1,1-1 0,-1 1 1,1 0-1,-1 0 1,1 1-1,0-1 1,-1 1-1,1-1 1,0 1-1,-1 0 0,1 1 1,-1-1-1,5 1 1,-2 1 14,1-1 0,-1 1 0,0 0 0,0 1 0,-1-1 0,1 1 0,-1 0 0,1 0 0,-1 1 0,7 5 0,12 17 156,0 0-1,-2 2 1,-1 0-1,21 39 1,-23-36-98,1 0 1,1-2-1,2 0 1,33 32 0,-48-55-122,0 1 1,0-1-1,1-1 0,0 1 1,0-2-1,0 1 1,1-1-1,0-1 1,0 1-1,14 1 1,-7-2-1220,1 0 0,30-1 0,-9-2-3312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3.3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442 812 9364,'0'0'2183,"0"-6"-2077,0 2-88,0 3-9,1 0 0,-1 0 0,0-1 0,0 1 0,0 0 0,0 0 0,0 0 0,0 0-1,-1 0 1,1-1 0,0 1 0,0 0 0,-1 0 0,1 0 0,-1 0 0,1 0-1,-1 0 1,1 0 0,-1 0 0,0 0 0,0 0 0,1 0 0,-1 1 0,0-1 0,0 0-1,0 0 1,0 1 0,0-1 0,0 1 0,0-1 0,0 0 0,0 1 0,0 0 0,0-1-1,0 1 1,0 0 0,0 0 0,0-1 0,-2 1 0,-49-4 1065,-103 3 0,116 3-754,27-2-155,0 0 1,1 2 0,-1-1 0,0 2 0,1-1-1,-1 2 1,-15 6 0,23-8-115,0 0-1,0 0 1,1 0-1,-1 0 1,0 1-1,1 0 1,0 0-1,0 0 1,0 0 0,0 0-1,0 1 1,1-1-1,-1 1 1,1 0-1,0 0 1,0-1 0,0 1-1,1 1 1,0-1-1,-1 0 1,1 0-1,1 0 1,-2 6-1,2-2-63,-1 24-103,1-31 112,1 0-1,-1 0 1,0 0 0,0 0-1,1 0 1,-1 0 0,1 0 0,-1 0-1,1 0 1,-1 0 0,1 0-1,-1 0 1,1-1 0,0 1 0,-1 0-1,1 0 1,0-1 0,0 1-1,0 0 1,0-1 0,0 1-1,-1-1 1,1 1 0,0-1 0,0 0-1,2 1 1,20 2-148,0 0 0,0-2 0,44-2 0,-18-1-352,25-6 19,-60 6 407,0 0 0,0 0 0,-1 1 0,1 1 0,0 0 1,17 3-1,49 19 122,-60-15-18,1 0-1,0-2 1,41 5-1,74-9 29,-122-2-49,0-1-1,-1 0 1,1-1 0,-1 0-1,1-1 1,-1-1 0,-1 0 0,1-1-1,-1 0 1,1-1 0,-2 0-1,1-1 1,-1 0 0,15-15 0,0-2 11,-1-1 0,-1-1 0,-2-1 1,30-47-1,-36 47-7,-1 0 0,-1-2 1,-2 0-1,-1 0 0,-1-1 0,-2 0 1,-1 0-1,-1-1 0,-2 0 0,-1-1 0,-1 1 1,-6-64-1,2 84 19,1-1 1,-2 1-1,0 0 1,-1 0-1,0 0 0,0 0 1,-1 0-1,-1 1 1,0 0-1,-1 0 0,-10-13 1,11 16 53,0 1 0,-1-1-1,0 1 1,0 1 0,-1 0 0,0 0 0,0 0 0,0 1 0,-1 0 0,1 0 0,-1 1 0,-1 1 0,1-1 0,0 1-1,-11-1 1,18 3-45,0 1 0,0-1 0,0 1 0,0 0-1,0 0 1,0 0 0,0 0 0,0 1 0,0-1-1,0 0 1,-1 1 0,1 0 0,1-1 0,-1 1-1,0 0 1,0 0 0,0 0 0,0 0 0,0 0-1,1 0 1,-1 1 0,1-1 0,-1 1 0,1-1-1,-1 1 1,1-1 0,-2 3 0,0 3-24,0 0 1,0 0 0,0 1-1,1-1 1,-3 15 0,4-15-9,-9 55-5,3 0-1,3 118 1,4-150-4,0-5 6,1 0 0,1 1 0,1-1 0,8 30 0,-8-43-34,2 0-1,-1 0 0,2 0 0,-1 0 1,2-1-1,-1 1 0,2-2 1,-1 1-1,2-1 0,8 9 0,-6-9-356,-1 0 0,1-1 0,1 0 0,-1-1 0,2-1 0,-1 0 0,1 0 0,0-2 0,0 1 0,27 6 0,52 3-4349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3.7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322 32 3954,'0'0'4837,"-31"-7"-4216,-99-16 321,126 23-870,0-1 0,0 1 0,0-1-1,0 1 1,0 1 0,0-1 0,0 0 0,0 1 0,1 0 0,-1 0-1,0 0 1,0 1 0,1-1 0,-1 1 0,1 0 0,-1-1 0,1 2-1,0-1 1,-1 0 0,1 1 0,0-1 0,1 1 0,-1 0 0,0 0-1,1 0 1,-4 7 0,0-2 96,-1 1-5,1 1 0,0 0 1,1 0-1,0 0 0,0 1 1,1-1-1,1 1 0,-4 16 1,3-1 80,1 1 1,1 40-1,2-63-237,0 0 0,0 0 0,0-1 0,1 1-1,-1 0 1,1 0 0,0-1 0,0 1 0,1 0 0,-1-1-1,1 1 1,-1-1 0,1 0 0,0 1 0,0-1 0,1 0-1,4 4 1,-3-3-7,1-1-1,-1 0 1,1 0 0,0-1-1,0 1 1,0-1-1,1 0 1,-1-1-1,0 1 1,1-1 0,-1 0-1,8 0 1,5 2-15,0-2 0,0 0 0,1-2 0,-1 1 0,0-2 0,0-1 0,31-8 0,-37 7-5,0 0-1,-1-1 0,0-1 1,0 0-1,0 0 1,-1-1-1,0-1 1,0 1-1,-1-2 1,0 1-1,0-1 0,9-13 1,-11 13 14,-1-1 0,-1 0-1,0 1 1,0-2 0,-1 1 0,0 0 0,-1-1 0,0 0-1,-1 0 1,0 0 0,0 0 0,-2 0 0,1 0 0,-1 0-1,-3-21 1,3 30 11,-1 0 1,1 0-1,-1-1 0,0 1 0,1 0 0,-1 1 0,0-1 1,0 0-1,0 0 0,0 0 0,0 0 0,-1 1 1,1-1-1,-1 1 0,1-1 0,-1 1 0,-2-3 0,-1 1 26,1 1 0,0 0 0,0 0-1,-1 0 1,1 0 0,-1 1 0,-8-2-1,2 2 17,1-1-1,-1 2 1,0-1-1,0 2 1,0-1-1,-16 4 1,26-3-68,0-1 0,0 1 0,-1 0 0,1-1 0,0 1 1,0 0-1,0 0 0,-1 0 0,1 0 0,0 0 1,0 0-1,0 0 0,1 0 0,-1 0 0,0 0 1,0 0-1,1 1 0,-1-1 0,0 0 0,1 1 1,0-1-1,-1 0 0,1 1 0,0-1 0,-1 1 0,1 0 1,-1 43-1432,2-32 611,-1-11 506,-1 1 0,1 0 0,1 0 0,-1 0 0,0 0 0,1 0 0,0 0 0,-1 0 0,1 0 0,2 3 1,-1-2-467,1-1 0,0 0 0,1 0 1,-1 0-1,0 0 0,1 0 1,4 2-1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4.3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547 1 11461,'0'0'2199,"-36"3"-1746,-120 16-202,149-17-222,0-1 1,1 2-1,-1-1 0,0 1 1,1 0-1,-1 0 1,1 0-1,0 1 0,0 0 1,0 0-1,0 1 1,1 0-1,0 0 0,0 0 1,0 0-1,1 1 0,-5 7 1,-4 4 79,-5 6 97,1 0 0,-24 41 1,36-53-201,0 0 0,0 0 0,1 1 0,0-1 0,1 1 0,0 0 1,1 0-1,1 0 0,-1 13 0,2-25-18,0 1 0,1 0-1,-1 0 1,0-1 0,0 1 0,1 0 0,-1-1 0,0 1-1,1 0 1,-1-1 0,0 1 0,1 0 0,-1-1 0,1 1 0,-1-1-1,1 1 1,-1-1 0,1 1 0,0-1 0,-1 0 0,1 1 0,0-1-1,-1 0 1,1 1 0,0-1 0,-1 0 0,1 0 0,0 1-1,0-1 1,-1 0 0,1 0 0,0 0 0,0 0 0,33 0-530,-22-1 270,12 0-383,-15 1 461,0-1 1,0 2-1,17 1 0,-23-1 190,0 0 0,0 0-1,-1 0 1,1 0 0,0 0 0,-1 0-1,1 1 1,0-1 0,-1 1-1,0 0 1,1 0 0,-1 0 0,0 0-1,0 0 1,0 0 0,2 4 0,16 28 28,-1 0 0,14 40 0,4 5 74,-6-20-62,3-1-1,2-2 0,3-1 0,60 64 0,-94-114-30,28 31-33,-1 2 1,26 41-1,-49-65 9,-2 0 0,1 0 0,-2 0 0,0 1 1,0 0-1,-1 0 0,-1 0 0,-1 1 1,0 0-1,0 22 0,-2-27 53,-1 0 1,0 0-1,-1 0 1,0 0-1,-1 0 0,0 0 1,0 0-1,-1 0 1,-1 0-1,0-1 0,-1 0 1,1 0-1,-2 0 1,0 0-1,0-1 0,0 0 1,-1 0-1,-12 11 1,7-9 122,-1 1 0,0-2 0,-1 1 0,0-2 0,0 0 0,-1-1 1,0 0-1,-1-1 0,-16 5 0,11-6 143,-1-1 0,0 0 0,0-2 0,0-1 0,0-1 0,-33-1 0,37-2-195,-1-1 1,1 0-1,0-1 0,0-1 1,0-1-1,1 0 1,0-1-1,0-1 1,1-1-1,-24-16 1,20 11-88,1-1 0,1-1 0,0-1 0,2 0 0,0-1 0,1-1 0,-22-33 0,30 40-44,1-1 1,0 1-1,1-1 0,0 0 0,1-1 0,0 1 0,1-1 1,1 0-1,0 1 0,0-18 0,2 22-65,0-1 1,1 0-1,0 0 0,1 1 0,0-1 0,1 1 1,0-1-1,0 1 0,1 0 0,0 0 0,0 0 1,1 1-1,0-1 0,1 1 0,7-8 0,17-13-1057,2 1 0,1 2 0,54-33 0,-79 54 823,100-68-4957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5.6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485 210 9204,'0'0'4957,"-35"-2"-3970,-114-7-581,139 9-346,0 0 0,-1 0 0,1 0 0,0 2 0,0-1 0,0 1 0,0 1 0,0-1 0,0 2 0,0-1 0,1 2 1,0-1-1,0 1 0,0 0 0,0 1 0,1 0 0,-11 11 0,8-9 35,2 0-6,0 0 0,0 0 0,1 1-1,0 0 1,1 1 0,0 0 0,1 0 0,0 0-1,0 1 1,1-1 0,1 1 0,-5 14-1,5-10-56,1 1-1,0-1 0,1 0 0,1 1 1,0-1-1,1 1 0,1 0 0,5 26 1,-5-37-33,0 0 1,1-1-1,-1 1 1,1-1 0,1 1-1,-1-1 1,0 0-1,1 1 1,0-2-1,0 1 1,0 0 0,1 0-1,-1-1 1,1 0-1,0 0 1,0 0-1,0 0 1,0 0 0,0-1-1,1 0 1,-1 0-1,1 0 1,5 1-1,6 2-27,0-1 0,1-1 0,-1-1 0,1 0 0,25-1 0,-34 0-41,-1-1-1,0-1 1,1 1 0,-1-2 0,0 1-1,0-1 1,0 0 0,0 0 0,0 0 0,0-1-1,-1 0 1,1-1 0,-1 0 0,0 0-1,0 0 1,0 0 0,-1-1 0,1 0-1,-1 0 1,6-9 0,3-6-74,-1 0 0,-1 0 0,-2-1 0,0-1 0,-1 0 0,9-31 0,-9 25 88,1 0 0,2 1-1,16-30 1,-27 56 55,-1 1 0,1-1-1,0 0 1,-1 0 0,1 1 0,0-1 0,-1 0 0,1 1-1,0-1 1,0 1 0,-1-1 0,1 1 0,0-1-1,0 1 1,0-1 0,0 1 0,0 0 0,-1 0 0,1-1-1,0 1 1,0 0 0,0 0 0,0 0 0,0 0-1,0 0 1,0 0 0,0 0 0,0 0 0,0 1 0,0-1-1,0 0 1,0 0 0,-1 1 0,1-1 0,0 1 0,0-1-1,0 1 1,0-1 0,-1 1 0,1-1 0,0 1-1,-1 0 1,1-1 0,0 1 0,-1 0 0,1 1 0,7 6 68,-1 0 0,0 1 0,7 11 0,-7-8-33,28 36 145,39 49 59,-71-93-237,0-1 0,0 0 0,1 0 0,-1 0 0,1-1 0,0 1 0,0-1 0,0 0 0,0 0 0,0 0 0,0-1 0,8 2 0,1-1 3,-1 0-1,1-1 0,14-1 0,-25 0-2,2 0-9,-1-1 1,1 0-1,-1 1 0,0-1 0,1-1 1,-1 1-1,0 0 0,0-1 1,0 1-1,0-1 0,0 0 0,0 0 1,-1-1-1,1 1 0,-1 0 1,1-1-1,2-3 0,6-9-57,1 0-1,8-17 1,-3 5-54,-11 19 66,-3 2 27,1 0 0,-1 1 0,2 0 0,-1 0 0,0 0-1,1 0 1,0 1 0,7-6 0,-11 10 44,8 15 448,-7-9-442,0-1 0,1 1 1,-1-1-1,1 1 0,0-1 0,0 0 0,1 0 1,0 0-1,0-1 0,0 1 0,5 3 0,-5-5-48,-1-1-1,1 0 0,0 0 0,0 0 1,0-1-1,0 1 0,0-1 0,1 0 1,-1 0-1,0-1 0,1 1 0,-1-1 1,0 0-1,1 0 0,-1 0 0,7-2 1,-3 0-78,-1-1 0,0 1 0,0-2 1,0 1-1,0-1 0,0 0 0,-1 0 1,1-1-1,-1 1 0,-1-2 0,1 1 1,7-9-1,-4 4-26,1 1 0,1 0 0,13-9 1,-20 17 151,-1 0 1,0 1-1,1-1 1,-1 1-1,0 0 1,1 0-1,-1 0 1,0 0-1,5 1 1,3 0 58,10 0-46,0 1 1,27 6-1,-27-4-13,0-1-1,28 1 1,-10-4-23,63-3 21,-89 2-20,-1-1 1,1 0-1,-1-1 0,0-1 0,0 0 1,13-7-1,5-5-38,0-1 0,-2-1 0,51-42 0,-62 44-83,0-1 0,0 0 0,-2-1 0,0-1 0,-1 0 0,15-29 0,-28 46 121,1 0-1,-1-1 1,0 1-1,0-1 1,0 1-1,0-1 1,0 0-1,-1 1 1,1-1-1,-1 0 1,0 0-1,0 1 1,0-1-1,0 0 1,0 0-1,0 1 1,-2-4-1,2 4 48,-1 1 0,0 0 1,0-1-1,0 1 0,0 0 0,0 0 1,-1-1-1,1 1 0,0 0 0,0 0 0,-1 0 1,1 1-1,-1-1 0,1 0 0,-1 0 0,1 1 1,-1-1-1,1 1 0,-1-1 0,0 1 1,1 0-1,-1 0 0,0 0 0,1 0 0,-1 0 1,-2 0-1,-16 0 286,11-1-147,0 1 1,1 0-1,-1 1 1,-10 2 0,16-2-152,-1 0 1,1 0-1,0 0 1,0 1-1,0-1 1,0 1-1,0 0 1,0 0 0,1 0-1,-1 0 1,1 1-1,-1-1 1,1 1-1,-3 3 1,-3 6 75,1-1-1,0 1 1,1 1 0,1-1-1,0 1 1,0 0-1,2 0 1,-5 21 0,6-14-73,0-1 0,0 1 0,2 0 1,1-1-1,4 28 0,-4-42-47,0 0 1,0 0-1,1-1 0,0 1 1,0-1-1,0 1 0,1-1 1,-1 0-1,1 0 0,0 0 1,1 0-1,-1 0 0,0-1 1,1 1-1,0-1 0,0 0 1,0 0-1,0-1 0,0 1 1,1-1-1,-1 0 0,1 0 1,6 2-1,5 1-199,0-1 0,0-1 0,0 0 0,0-1 0,28 0 0,-39-3 105,-1 1 0,1-1 0,-1 0-1,0 0 1,0-1 0,1 1 0,-1-1 0,0 0 0,0 0 0,-1 0-1,1 0 1,0-1 0,-1 0 0,1 1 0,-1-1 0,0-1 0,0 1-1,0 0 1,0-1 0,-1 1 0,1-1 0,3-8 0,2-6-195,1 0 1,-2 0-1,8-32 0,-12 46 383,-3 3 387,4 9 496,1 10-882,-2-3-25,0-1 0,2 1 0,0-1 0,10 21 0,-13-31-63,0 0 1,1-1-1,-1 1 1,1-1-1,0 1 1,0-1 0,0 0-1,0 0 1,1-1-1,-1 1 1,1-1-1,-1 1 1,1-1 0,0 0-1,0-1 1,0 1-1,0-1 1,0 1 0,1-1-1,-1-1 1,5 2-1,26 0-3,-26-2 43,0 0 0,1 1 0,-1 1 0,0-1 0,0 1 0,0 1 0,14 6 0,3 4 602,-2 1-1,39 29 1,-36-23-571,42 23-1,-59-38-272,0 0 0,1-1 0,-1 0 0,1-1-1,0 0 1,0-1 0,0 0 0,15 1 0,21-4-2643,-6-9-3380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6.0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14887,'0'0'3826,"0"252"-3202,0-79 320,0 15-143,0-4 127,0-18-352,12-32-400,12-37-176,8-32-32,0-25 0,-4-18-928,8-22-737,0 0-752,0-22-1137,-16-32-2897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6.3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 13846,'0'0'5123,"232"0"-5235,-132-11-465,1 4-639,-1 3-1025,-8 4-2770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6.6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0 637 12614,'0'0'971,"37"-17"-752,-9 5-214,-7 4-20,-1-1-1,0-1 0,0 0 0,-1-2 0,0 0 1,-1-1-1,0-1 0,-1 0 0,-1-2 0,23-26 1,-16 11-387,-1-1 1,-2 0 0,21-46 0,-32 58-208,-2 0 1,0 0 0,-2 0-1,0-1 1,-1 0-1,-1 1 1,1-38-1,-4 56 721,0-1 1,-1 0-1,1 0 0,0 0 0,-1 1 0,0-1 0,1 0 0,-1 0 1,0 1-1,0-1 0,-1 1 0,1-1 0,0 1 0,-1-1 1,0 1-1,1 0 0,-1 0 0,0 0 0,0 0 0,0 0 0,-1 0 1,1 0-1,0 1 0,-1-1 0,1 1 0,-1 0 0,1 0 0,-5-2 1,-2 1 701,0-1 0,0 2 0,-1-1 0,1 1 0,0 1 0,-1 0 0,-14 1 0,23-1-750,-1 0 1,1 0 0,0 1 0,0-1-1,-1 0 1,1 1 0,0-1-1,0 1 1,0-1 0,0 1 0,0 0-1,-1 0 1,1-1 0,0 1-1,1 0 1,-1 0 0,0 0 0,0 0-1,0 0 1,0 0 0,1 0-1,-1 0 1,0 2 0,-8 30 104,7-23-37,-3 35 104,2 0 1,2 52-1,1-60-145,0-30-81,0 1 0,1-1 1,-1 0-1,1 0 0,1 0 0,-1 0 0,1 0 0,6 12 0,-6-14-25,1-1-1,0 0 0,0 0 1,0 0-1,0 0 0,1-1 1,-1 1-1,1-1 0,0 0 1,0 0-1,0 0 1,1-1-1,5 3 0,-2-2-448,0 0-1,0 0 1,1-1-1,-1 0 1,1 0-1,0-1 1,0 0-1,13-1 1,19 0-4613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7.0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0 502 18344,'0'0'945,"21"-184"-4627,-17 137-4370</inkml:trace>
  <inkml:trace contextRef="#ctx0" brushRef="#br0" timeOffset="1">12 0 15687,'0'0'1569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8.0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9060,'0'0'2911,"26"42"-1326,-3-7-1200,13 20 175,-3 1 0,-2 2 0,32 83 0,-29-37-32,-4 2 1,-4 1-1,21 204 1,-23 334-634,-24-639-573,-4-19-2606,-12-45-1420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43.3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8996,'0'0'6099,"209"8"-5523,-147-8-192,-2 0-96,2 0-31,-3 0-257,-9 0 64,-7 0-64,-8 0-48,-7 0-1057,-10 0-336,-8 9-1280,-10 16-1121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8.3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1 849 12774,'0'0'3537,"112"-275"-2512,-48 153-657,4-1-288,-8 15-160,1 14 64,-13 25-496,-12 26-753,-4 28-1104,-24 15-1296,-8 18-2418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8.7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13414,'0'0'2321,"16"253"-1456,-8-149-385,0-3-304,4-14-32,-4-26-128,0-14-32,-4-22 16,-4-7-800,0-25-5427,-36-54-464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9.0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17 7395,'0'0'5814,"35"-3"-5105,115-9-263,-139 11-403,0 0-1,0 2 1,-1-1-1,1 1 1,15 4 0,-22-4-22,0 0 0,0 0 0,0 1 0,0 0 0,0 0 0,-1 0 0,1 0 0,-1 0 0,1 1-1,5 5 1,-5-3 24,-1 0 0,0 0 0,0 1 0,0-1-1,0 1 1,-1 0 0,0-1 0,0 1 0,-1 0-1,0 0 1,0 0 0,0 0 0,-1 1 0,0-1-1,0 8 1,0-3 21,0-1 0,0 1-1,-1-1 1,-1 1 0,1-1 0,-2 1-1,0-1 1,0 0 0,0 0 0,-1 0-1,-1-1 1,0 1 0,0-1 0,-1 0-1,0-1 1,-9 11 0,-2-1 38,0 0 0,-1-2-1,0 0 1,-1-1 0,-22 12 0,32-21-331,1-2 0,0 1 0,-1-1 0,0 0 1,0-1-1,0 0 0,0-1 0,-1 0 0,1 0 0,0-1 1,-1 0-1,0 0 0,1-1 0,-1-1 0,-15-2 0,25 3 74,-1 0-1,0 0 0,0-1 1,1 1-1,-1 0 0,1 0 1,-1-1-1,0 1 0,1 0 1,-1-1-1,1 1 0,-1-1 1,1 1-1,-1-1 1,1 1-1,-1-1 0,1 1 1,-1-1-1,1 0 0,0 1 1,-1-1-1,1 1 0,0-1 1,-1 0-1,1 1 0,0-2 1,-2-30-5999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9.4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322 0 14006,'0'0'4178,"-104"303"-3954,51-162-112,-3 0-63,8-26-49,8-35-209,20-37-1231,20-36-1073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19.7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393 1 12742,'0'0'3484,"-24"24"-2822,-74 83-566,89-96-97,0 0-1,0 1 1,1 0 0,1 0 0,0 1-1,-6 14 1,10-17-12,0 0 0,1 0-1,0 1 1,0-1 0,2 1 0,-1 14-1,1-22 4,0 0-1,1 1 1,-1-1-1,1 0 0,-1 0 1,1 0-1,0 0 1,0 0-1,0 0 1,1 0-1,-1 0 0,1 0 1,-1-1-1,1 1 1,0 0-1,0-1 1,0 0-1,1 1 0,-1-1 1,1 0-1,-1 0 1,1 0-1,4 2 0,5 2-68,0-1 0,0 0 0,1-1 0,19 4 0,-15-4-13,67 14-394,60 18-377,-126-31 761,0 2 1,-1 0 0,0 1 0,0 1 0,24 16 0,-37-21 160,1-1 0,-1 1 1,0 0-1,0 0 0,0 1 0,0-1 0,-1 1 0,1 0 1,-1 0-1,-1 0 0,1 0 0,-1 0 0,0 1 0,0-1 1,0 1-1,-1-1 0,1 1 0,-2 0 0,1 0 0,0-1 1,-1 1-1,0 0 0,-1 0 0,1 0 0,-1-1 0,0 1 1,-1 0-1,1-1 0,-4 7 0,-1 5 309,-2 0 0,0 0 0,-1-1 0,-1 0 0,-1 0 1,0-1-1,-21 22 0,-3 0 49,-1-1 1,-2-2-1,-2-1 1,-1-2-1,-71 41 1,98-65-380,-1-1 1,1 0-1,-1-1 1,0 0-1,0-2 0,0 1 1,-1-2-1,1 0 1,-1-1-1,0 0 1,-18-3-1,27 2-166,1-1 0,0-1 0,0 1 1,0-1-1,0 0 0,0 0 0,0 0 0,0-1 0,0 0 0,1 0 0,0-1 1,-1 1-1,1-1 0,1 0 0,-1-1 0,1 1 0,-1-1 0,1 0 1,0 0-1,1 0 0,-1-1 0,1 1 0,0-1 0,1 0 0,-1 1 0,1-1 1,0-1-1,1 1 0,-2-9 0,0-8-1251,2-1-1,0-30 1,5-57-5187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20.0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1 14871,'0'0'6131,"228"97"-6115,-135-79-16,-1-7 0,-12-8-529,-16 1-559,-16-4-385,-24 11-944,-20 3-2017,-4 12-4850</inkml:trace>
  <inkml:trace contextRef="#ctx0" brushRef="#br0" timeOffset="1">0 491 9925,'0'0'9540,"289"44"-9236,-181-23-304,-7 5-16,-13 2-736,-16-2-1713,-32-12-3810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21.1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 0 2657,'0'0'14703,"0"40"-14177,0 10-359,-10 384 1477,-18-142-1136,-6 84-391,25-139-9383,9-298 1459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21.4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570 1 10517,'0'0'1550,"40"3"-608,129 15-353,-158-17-537,1 2 0,-1 0 0,1 0 0,-1 1-1,0 0 1,0 1 0,0 0 0,-1 1 0,0 0 0,0 0-1,14 14 1,-10-9 23,-3-3 23,0 1 0,-1 1 0,0 0 1,0 1-1,-1-1 0,-1 2 0,0-1 1,9 18-1,-14-22-7,0 0 0,0 0-1,-1 1 1,1-1 0,-2 1 0,1-1-1,-1 1 1,0 0 0,-1 0 0,1 0 0,-2-1-1,1 1 1,-1 0 0,0 0 0,-1-1 0,-4 15-1,2-13 44,0-1 1,0 1-1,-1-1 0,-1 0 0,1-1 0,-1 1 0,-12 11 0,-55 44 792,37-35-767,0-1 0,-2-3 1,-1-1-1,-1-2 1,-1-1-1,0-2 1,-2-3-1,1-1 1,-2-1-1,0-3 1,0-2-1,-80 5 1,102-12-196,-10 1-465,0-2 0,-1 0 0,1-3 0,0 0 0,-36-9 0,33 4-3178,19 7-2823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23.5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316 151 1425,'0'0'7003,"3"-4"-3875,-2 4-3060,-1 56 788,1 21-327,-2 0 0,-5-1 0,-17 95 0,-163 533 150,124-487 107,55-193-764,4-16 28,0 1 1,1 0-1,0 0 1,-1 16 811,2-27-638,-6-28-262,1 0 0,2-1 0,-1-41 0,7-99-532,-1 131 563,2-4-12,2 0-1,2-1 1,16-54-1,50-129 13,-39 129-9,4-30 0,23-150 0,-59 273 28,1 0 0,0 1 1,1 0-1,-1 0 0,1 0 1,0 0-1,1 0 0,-1 1 1,1-1-1,5-3 0,8-9-27,-13 12 16,86-84-16,-77 77 44,1 0 0,0 0 0,1 2 0,28-15 0,-27 20 31,0 0-1,0 1 1,0 1 0,1 1 0,-1 0 0,24 1 0,-7 1-38,-24-2-7,0 2 0,0-1 1,0 1-1,0 1 0,0 0 0,0 0 1,-1 1-1,1 0 0,0 1 0,-1 0 1,17 8-1,-22-8-16,0-1 0,0 1 0,0 0 0,0 0 0,-1 1 0,1-1 0,-1 1 0,0-1 0,0 1 0,0 0 0,-1 0 0,1 1 0,-1-1 0,0 0 0,0 1 0,-1-1 0,1 1 0,-1 0 1,0-1-1,0 1 0,0 6 0,2 18 10,-2 45 1,-1-49-8,-1-18 3,0 1 0,-1-1-1,1 0 1,-1 0 0,-1 0 0,0 0 0,0 0-1,0-1 1,-1 1 0,1-1 0,-2 0 0,1 0 0,-1 0-1,0-1 1,0 1 0,0-1 0,-12 8 0,8-6 2,-1 1 0,0-2 0,0 1 0,-1-2 0,1 1 1,-2-1-1,1-1 0,0 0 0,-1-1 0,-15 3 0,-27-3 123,-90-5-1,-26-5 471,170 7-653,-2-23-8887,-5 10-315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26.9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381 452 8772,'0'0'2374,"-3"32"-1496,-1 6-617,-5 157 585,0 82-44,5-231-541,-2-1 0,-2-1 1,-2 1-1,-18 48 0,28-93-260,0 0 0,0 1 0,0-1 0,0 1 1,0-1-1,0 1 0,-1-1 0,1 0 0,0 1 0,0-1 0,0 1 0,-1-1 0,1 0 1,0 1-1,-1-1 0,1 0 0,0 1 0,-1-1 0,1 0 0,0 0 0,-1 1 0,1-1 1,-1 0-1,1 0 0,0 0 0,-1 1 0,1-1 0,-1 0 0,1 0 0,-1 0 0,1 0 1,-1 0-1,1 0 0,-1 0 0,1 0 0,0 0 0,-1 0 0,1 0 0,-1 0 0,1 0 1,-1-1-1,1 1 0,0 0 0,-1 0 0,1 0 0,-1-1 0,1 1 0,0 0 0,-1 0 1,1-1-1,0 1 0,-1 0 0,1-1 0,0 1 0,-1 0 0,1-1 0,0 1 0,0-1 1,-1 1-1,-4-10-16,1 1 1,-1 0-1,1-1 1,-4-17 0,2 8 3,-5-21-10,1 0-1,2-1 1,-5-61 0,7-132-36,6 232 55,0 1 194,0 9-85,0 2-91,-4 204 322,0-160-253,-2-1-1,-13 54 1,-14 18 205,-12 57 826,44-174-1097,1-7-57,1-32-197,1-1 0,2 1-1,10-38 1,31-89 6,-19 72-172,-18 58 264,10-33-275,27-65 0,-39 116 467,-3 13 252,-2 22 274,-2-15-651,1 49 314,-2-1 1,-16 93 0,-56 192 755,57-266-546,16-68-326,2-42-158,2 0 0,1 1 1,2-1-1,14-48 1,54-124-737,-39 113 130,49-131-656,-91 278 1863,-11-3-317,-32 69-1,10-31-101,-111 240 1113,141-315-1408,10-26-485,1-8 604,1-8-168,1 0 1,1 0-1,2 0 0,1 0 1,1 1-1,20-47 1,-7 20-603,-13 39 578,-7 26 173,-4 27 174,-8 5 3,-2 0 0,-2 0 0,-23 45 0,-2 6 184,-28 71 208,68-197-630,4-2 71,1 1 1,2-1-1,1 1 0,24-59 1,-12 34-11,53-153-464,49-154-226,-116 340 737,-1 0 1,2-27-1,-5 33-7,0 0 0,2 1-1,0-1 1,11-31 0,-1 22-2,1 2 1,2 0-1,0 1 0,1 0 1,1 1-1,27-23 1,49-62 55,-79 83 186,26-50 1,0-3 60,-41 76-286,1 0-1,-1 0 1,1 0 0,-1 0-1,1 0 1,-1 1-1,1-1 1,0 0-1,0 1 1,0 0-1,0-1 1,0 1 0,0 0-1,0 0 1,1 0-1,-1 0 1,0 0-1,0 0 1,1 1 0,3-1-1,-2 1 1,0 1-1,-1-1 1,1 1-1,-1 0 1,1 0-1,-1 0 1,0 0 0,1 1-1,-1-1 1,0 1-1,0 0 1,0 0-1,0 0 1,0 0-1,0 1 1,-1-1 0,1 1-1,-1-1 1,0 1-1,0 0 1,3 4-1,4 9 10,-1 0 0,0 1-1,7 19 1,0 3-32,-11-28 2,0 1 0,-1-1 1,0 1-1,-1 0 0,0 0 1,-1 0-1,0 0 0,-1 0 1,0 0-1,-1 0 0,-3 13 1,3-19 12,-1-1 1,0 0-1,0 1 1,-1-1-1,1 0 1,-1 0-1,0 0 1,-1-1-1,1 1 1,-1-1-1,-5 6 1,-53 42 42,37-32-15,19-15-9,0 0 0,-1 0 0,1 0 0,-1-1-1,0 0 1,0 0 0,-1-1 0,1 0 0,-1 0 0,0 0 0,1-1 0,-1-1 0,0 1 0,0-1 0,0 0 0,-14-1-1,-150 0 947,172 0-884,4 0-866,27 0 690,-16 1 76,0 0 0,0-1 1,1-1-1,-1 0 0,0-1 0,0-1 0,0 0 1,-1-1-1,1-1 0,16-8 0,12-10-10,-3 3-11,-2-2 1,64-48 0,-92 61 31,0 1 1,-1-2-1,0 1 1,0-1-1,-1 0 1,-1-1-1,1 0 1,-2 0-1,0-1 1,0 0-1,-1 0 1,0 0-1,-1-1 1,3-12-1,0-18-39,-2-1 1,0-63-1,-6 105 40,1 0 0,-1 0 0,0 0 0,0 0 0,0 1-1,0-1 1,0 1 0,-1-1 0,1 0 0,-1 1 0,1 0 0,-1-1 0,1 1 0,-3-1 0,-29-21 30,29 20-21,-4-2 70,0 0 0,0 1 1,0-1-1,-1 2 0,0-1 1,0 1-1,0 1 0,-11-3 1,15 5-76,1-1 1,0 1 0,-1 0 0,1 0 0,0 1 0,-1-1-1,1 1 1,0 0 0,0 0 0,-1 0 0,1 1 0,0 0 0,0-1-1,1 1 1,-1 1 0,0-1 0,1 0 0,-1 1 0,1 0-1,-4 3 1,-120 120-8,-114 125 212,230-237-206,0 1 0,0 0 0,2 1 0,0 0 0,0 0 0,2 1 0,0 0 0,1 0 0,-7 31 0,5-7 3,0-8 7,2 1-1,-4 65 1,2 49 110,10-28-81,-4 130 10,1-245-26,1 1-1,-1 0 1,0-1-1,-1 1 1,1-1-1,-1 1 0,0-1 1,0 0-1,-5 8 1,-2 13 163,-4 35-180,3-41-1146,4-19 285,3-14 318,3-370-2571,0 393 4415,1 53-758,-4 0-1,-20 123 1,-10-70 155,-5 25 217,38-136-926,1-14-163,1 0 1,0 0 0,1 0 0,0 0 0,0 0 0,1 0 0,0 1 0,1 0 0,9-14-1,2-4-68,29-61-685,27-46-479,-68 126 1365,-3 5 33,-1 1 0,1-1 0,-1 1 0,1 0 0,0 0-1,-1-1 1,1 1 0,0 0 0,0 0 0,0 0 0,0 0 0,0 0 0,0 0 0,0 0 0,0 0-1,1 0 1,-1 1 0,0-1 0,0 0 0,1 1 0,-1-1 0,1 1 0,1-1 0,-3 1 74,0 72 1860,1-58-1659,0 0 0,-1 1 1,0-1-1,-2 0 0,1 0 0,-2-1 1,0 1-1,0 0 0,-1-1 1,-9 20-1,12-32-121,1-57-6510,0 33 1495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43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12694,'0'0'1665,"174"56"-1665,-74-47 704,12-9-400,9 0-144,-12 0-160,-12 0-320,-22 0 144,-22 0-1713,-25 3-1745,-28 25-2448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28.2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1 202 14311,'0'0'4386,"14"0"-3912,265 2 200,347-6 0,-535-3-631,109-22 1,88-34-17,7-1-6,-207 49 17,124-5-1,215 19-63,-332 7 24,-1 4 0,101 24 1,-24-3 0,900 81 783,-25-50 2430,-735-58-2690,-209-4-5022,-132 0 918,-31 0-2072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29.2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428 40 9412,'0'0'3869,"11"-6"-3501,32-19-224,-37 19 3166,-10 4-2477,-11 1-1358,13 1 831,-9 1-296,-1 0-1,1 1 1,0 1-1,-1 0 0,1 0 1,0 1-1,1 0 1,-1 1-1,1 0 0,0 1 1,-12 8-1,-4 4-48,2 2 0,-42 42-1,58-55 33,0 1-1,1 0 1,1 0-1,-1 1 0,1-1 1,1 1-1,-1 1 1,2-1-1,-1 1 1,1 0-1,1 0 1,0 0-1,0 0 1,1 0-1,0 1 1,0 20-1,1-27 2,1 0 0,0 0 0,0-1 0,0 1 0,1 0 0,-1 0 0,1-1 0,0 1 0,0 0 0,0-1 0,0 1 0,1-1 0,0 1 0,-1-1 0,1 0 0,0 0 0,1 0 0,-1 0 1,0 0-1,1 0 0,0-1 0,0 1 0,0-1 0,5 4 0,32 18-8,1-2 1,64 25 0,-67-32 2,-1 2 0,0 1 1,55 38-1,-88-53 20,0 0 1,0 0-1,-1 0 0,1 0 1,-1 1-1,0 0 0,0 0 1,0 0-1,-1 0 0,1 0 1,-1 0-1,0 1 0,0-1 1,-1 1-1,1-1 0,-1 1 1,0 0-1,0 0 0,-1-1 1,1 1-1,-1 0 0,0 0 1,0 0-1,-1 0 0,-1 7 1,0-3 15,-1-1 0,0 0 1,-1 0-1,1 0 0,-1 0 1,-1 0-1,0-1 0,0 0 1,0 0-1,-1 0 1,0-1-1,0 0 0,-9 7 1,-10 6 134,-2-1 0,0-1 0,-1-2 0,-1-1 0,0-1 0,-56 17 0,42-19-72,0-1 1,0-2 0,-1-3-1,-66 1 1,128-6-9658,-15 0 7989,23 0-6592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30.0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0 689 8548,'0'0'1843,"7"-34"-1357,-1-3-352,0 3-39,1-1-1,1 2 0,2-1 0,19-44 1,-8 29 222,3 1 1,1 1-1,3 1 1,1 1-1,47-55 0,-75 100-247,0-1-1,0 0 0,0 0 1,-1 0-1,1 1 0,0-1 1,0 0-1,0 1 0,0-1 1,0 1-1,0-1 0,1 1 1,-1-1-1,0 1 0,0 0 1,0-1-1,0 1 0,0 0 1,0 0-1,1 0 0,-1 0 1,0 0-1,0 0 0,0 1 1,0-1-1,0 0 0,1 0 1,-1 1-1,0-1 0,0 1 1,0-1-1,0 1 0,0-1 1,0 1-1,0 0 0,0-1 1,0 1-1,-1 0 0,1 0 1,0 0-1,0 0 0,0 1 1,5 6 17,0-1 0,-1 1 0,-1 0 0,5 10 0,-6-12 138,50 124 474,-38-89-551,33 67 0,-48-107-148,0-1 0,0 1 0,1-1-1,-1 1 1,0-1 0,0 1 0,0-1-1,1 0 1,-1 1 0,0-1 0,1 1 0,-1-1-1,0 0 1,1 1 0,-1-1 0,0 0-1,1 1 1,-1-1 0,1 0 0,-1 0 0,1 1-1,-1-1 1,0 0 0,1 0 0,-1 0-1,1 0 1,-1 0 0,1 0 0,-1 1 0,1-1-1,-1 0 1,1 0 0,-1-1 0,1 1-1,-1 0 1,1 0 0,-1 0 0,1 0-1,-1 0 1,1 0 0,-1-1 0,1 1 0,-1 0-1,0 0 1,1-1 0,-1 1 0,1 0-1,-1-1 1,0 1 0,1 0 0,-1-1 0,0 1-1,1-1 1,14-25-85,-13 22 73,16-33 7,73-129-125,-80 149 106,1 0 0,0 1 0,1 0-1,1 1 1,0 1 0,1 0 0,19-13 0,-32 25 25,0 1 1,0-1-1,0 1 1,0-1-1,0 1 1,1 0 0,-1 0-1,0 0 1,1 0-1,-1 0 1,1 0-1,-1 1 1,1-1-1,-1 1 1,1 0-1,-1 0 1,1 0-1,-1 0 1,1 0 0,-1 0-1,1 1 1,-1-1-1,1 1 1,-1 0-1,1 0 1,-1 0-1,0 0 1,1 0-1,-1 0 1,0 1-1,0-1 1,0 1 0,0-1-1,0 1 1,0 0-1,0 0 1,-1 0-1,1 0 1,-1 0-1,1 0 1,-1 0-1,0 0 1,0 1 0,2 4-1,14 38 232,-2 0 0,-3 1 0,11 66 0,-5-22 30,-18-89-266,0-1 0,0 1 0,0 0-1,0-1 1,1 1 0,-1 0 0,0-1 0,1 1-1,-1 0 1,0-1 0,1 1 0,-1-1 0,1 1-1,-1-1 1,0 1 0,1-1 0,0 1-1,-1-1 1,1 1 0,-1-1 0,1 0 0,-1 1-1,1-1 1,0 0 0,-1 1 0,1-1 0,0 0-1,-1 0 1,1 0 0,0 0 0,-1 0 0,1 0-1,0 0 1,-1 0 0,1 0 0,0 0-1,0 0 1,-1 0 0,1 0 0,0 0 0,-1-1-1,1 1 1,-1 0 0,1 0 0,0-1 0,-1 1-1,1-1 1,-1 1 0,1 0 0,0-1 0,-1 1-1,0-1 1,2 0 0,31-42-438,-13 13 322,17-17-202,2 2 0,2 2 1,1 2-1,3 1 1,72-49-1,-108 83 281,0 1 0,0 0 0,1 0-1,10-3 1,-18 7 44,0 0 0,-1 1 0,1-1 0,0 0 0,0 1 0,0 0 0,0-1 0,0 1 0,0 0 0,0 0 0,0 0 0,0 0 0,0 0 0,0 1 0,0-1 0,0 0 0,0 1 0,0 0 0,0-1 0,0 1 0,0 0 0,-1 0 0,1 0 0,0 0 0,-1 0 0,1 1 0,-1-1 0,3 3 0,5 14 216,-2 1 1,0-1-1,-1 1 0,-1 0 1,0 1-1,1 22 1,-3-24-60,5 35 264,-3-18-132,12 41 1,-16-74-311,-1 0 1,1 0-1,0 1 1,0-1-1,0 0 1,0 0-1,0 0 1,1 0-1,-1-1 1,1 1-1,-1 0 1,1-1-1,-1 1 1,1-1-1,0 1 1,0-1-1,0 0 1,0 1-1,0-1 1,0 0-1,0 0 1,0-1-1,0 1 1,1 0-1,-1-1 1,2 1-1,-1-1-161,0 0-1,-1 0 1,1-1-1,-1 1 1,1 0-1,-1-1 1,1 0 0,-1 1-1,0-1 1,1 0-1,-1 0 1,0-1-1,1 1 1,-1 0 0,0-1-1,2-1 1,32-41-4411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30.3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11397,'0'0'4770,"245"55"-4529,-201-41-193,0-7 16,-4 0-64,0 1 0,-4-8-657,-4 0-1456,0 3-3425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30.8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626 53 7459,'0'0'7695,"2"-8"-6823,7-26-146,-10 33-695,1 1 0,0-1 0,0 1 0,0-1 1,0 1-1,-1-1 0,1 1 0,0 0 0,0-1 1,-1 1-1,1-1 0,0 1 0,-1-1 0,1 1 1,0 0-1,-1-1 0,1 1 0,-1 0 0,1-1 1,0 1-1,-1 0 0,1 0 0,-1-1 0,1 1 1,-1 0-1,1 0 0,-1 0 0,1 0 0,-1 0 1,0 0-1,1-1 0,-1 1 0,1 1 0,-1-1 1,1 0-1,-1 0 0,1 0 0,-1 0 0,1 0 1,-1 0-1,1 0 0,-1 1 0,0-1 0,-1 1 123,-12-1-24,1 1 0,-1 1 0,1 1 1,0 0-1,-1 0 0,2 1 0,-1 1 1,0 0-1,-12 8 0,1 0 224,1 2 0,1 1 0,-34 29 0,52-40-339,-1-1 0,1 1 0,0 0 0,0 1-1,1-1 1,0 0 0,0 1 0,0 0 0,0 0 0,1 0 0,-2 8-1,3-11-44,0 0 0,1 0 0,-1 1 0,1-1-1,0 0 1,0 0 0,0 1 0,0-1 0,0 0-1,1 1 1,-1-1 0,1 0 0,0 0-1,0 0 1,0 0 0,1 0 0,-1 0 0,1 0-1,0 0 1,-1 0 0,1 0 0,0-1 0,3 3-1,10 7-153,1-2-1,0 0 1,0-1 0,1 0-1,25 8 1,11 7-89,-21-10 250,-11-4-14,0 0 0,0 1 1,24 18-1,-40-26 61,0 1 1,-1 0-1,1 0 0,-1 0 1,0 1-1,0 0 1,-1-1-1,1 1 1,-1 0-1,0 1 1,-1-1-1,1 1 0,-1-1 1,0 1-1,0 0 1,-1-1-1,2 13 1,-2-13 38,-1-1 0,1 1 1,-1-1-1,0 1 1,0-1-1,0 1 1,-1-1-1,0 0 1,0 1-1,0-1 1,0 1-1,-1-1 1,1 0-1,-1 0 1,0 0-1,-1 0 1,1 0-1,-1-1 1,1 1-1,-1 0 0,0-1 1,0 0-1,-7 6 1,-5 1-105,0 0 0,0-1 0,0 0 0,-1-1 0,0-1 0,-1-1 0,0 0 0,0-1-1,0-1 1,-28 3 0,-19-1-2190,-103-3 0,106-3-66,-100 0-6185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31.3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309 0 8020,'0'0'2257,"-92"199"-336,56-98-1,0 18-719,-4 18-193,4 22-399,4 29 159,8 10-80,12 8-159,12-11-273,0-33-224,36-25-32,36-32-32,36-29-16,37-33-1265,31-28-1008,20-15-2673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32.2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1 10117,'0'0'4591,"23"32"-4033,74 108-57,-75-108-225,-1 2-1,-1 0 1,-2 1 0,25 74-1,-33-72 52,-1 1 0,-3 0 0,0 1-1,-1 49 1,-7 275 1017,-4-289-916,-2-1 0,-36 137 0,-78 159 327,115-351-808,3-5 86,-1 1 0,-13 23 0,17-35-78,-1 0 0,1 1 0,-1-1 0,0 0 0,1 0 0,-1 0-1,0 0 1,0 0 0,0 0 0,-1 0 0,1-1 0,0 1 0,-1-1-1,1 0 1,-1 1 0,1-1 0,-1 0 0,1-1 0,-1 1 0,-4 0-1,5-1-84,0 1-1,0-2 0,0 1 1,0 0-1,0 0 0,0-1 1,0 1-1,0-1 0,0 1 1,0-1-1,0 0 0,0 0 1,0 0-1,1 0 1,-1 0-1,0 0 0,-1-2 1,-23-30-2779,19 22 1753,-39-58-7989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35.9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11205,'0'0'4482,"272"32"-3842,-163-32-287,-9 0-289,-4 0 16,-16 0-48,-20 0-32,-15 0 80,-17 0-160,-4 0-288,-8 0-801,-4 8-1088,-12 17-2033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36.5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0 372 16408,'0'0'3252,"8"37"-2967,1 0-219,3 17 29,-2 1 1,4 68-1,-7 162-295,-7-284-165,0-9-644,-16-407-965,9 317 2046,9-194 0,-1 283-52,1 0 0,0 0 1,0 0-1,1 0 0,0 0 0,0 0 0,1 1 0,1 0 0,5-10 1,-7 14 2,0 0 0,0 0 0,0 0 1,1 1-1,-1-1 0,1 1 0,0 0 0,0 0 1,0 0-1,0 0 0,1 1 0,-1 0 1,1 0-1,-1 0 0,1 0 0,0 1 1,0 0-1,6-1 0,-3 1 0,1 0 0,-1 1 1,1 0-1,-1 1 0,0 0 0,0 0 0,1 1 1,-1 0-1,0 0 0,0 1 0,-1 0 0,1 0 1,0 1-1,-1 0 0,0 0 0,0 1 0,0 0 1,-1 0-1,0 0 0,0 1 0,0 0 0,7 10 1,0-1 45,0 0 1,-2 2 0,0-1-1,-1 1 1,0 0 0,-2 1-1,0 0 1,-1 1 0,-1 0 0,0 0-1,-2 0 1,0 0 0,-1 1-1,-1 0 1,-1 35 0,-1-46-27,1 11 166,-2 1 0,-4 25 0,4-40-144,-1 1-1,1-1 1,-2 0 0,1 1-1,-1-1 1,0 0 0,0 0 0,0-1-1,-1 1 1,-7 8 0,5-7 27,-1 0 1,0-1-1,0 0 1,0 0-1,0 0 1,-1-1-1,0-1 1,0 1-1,-1-1 1,-9 3-1,4-3-24,0 0 0,-1-2 0,1 1 0,-1-2 0,-24 0-1,35-1-176,0 0 0,0 0 0,0-1 0,0 0 0,0 0 0,1 0-1,-1 0 1,0 0 0,0-1 0,1 1 0,-1-1 0,-4-3 0,6 3-235,0 1 0,0-1 0,0 0 1,0 0-1,0 0 0,1 0 0,-1 0 1,1-1-1,-1 1 0,1 0 0,-2-5 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36.9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1 12406,'0'0'8083,"-12"206"-7939,12-102 17,0 5-49,16-12-64,0-18-48,0-21 0,-4-25-32,-4-23-305,0-6-703,-4-4-1009,-4-29-5362,0-11-977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48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11621,'0'0'3869,"1"7"-3875,3 10 112,1-1 0,0 1 0,2-1 0,-1-1 0,12 19 0,7 18 400,42 111 927,72 278 0,-117-358-1273,86 302 301,-100-352-415,-7-26-36,1 0 0,-1 0-1,1-1 1,1 1 0,2 6-1,-1-18-82,-1-1 0,1 0 0,-2 0 0,5-12 0,331-1093 155,-324 1059-66,4-23 22,-17 120-2186,0 27-4447,-6-28 136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37.4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81 6931,'0'0'8327,"24"-13"-7890,76-40-117,-95 50-291,0 1 1,0 0-1,0 0 0,0 1 0,1 0 0,-1 0 0,1 0 1,-1 0-1,1 1 0,-1 0 0,0 0 0,1 0 0,6 2 0,-8-1 2,0 1-1,-1-1 0,1 0 0,-1 1 1,1 0-1,-1 0 0,0 0 0,0 1 0,1-1 1,-2 1-1,1-1 0,0 1 0,0 0 0,2 5 1,1 1 52,-1 0 1,-1 1 0,0 0-1,0 0 1,-1 0 0,0 0 0,-1 0-1,0 1 1,0-1 0,-1 16-1,1 2 110,-1 2 143,-2 41-1,0-62-267,0-1 0,0 0 0,-1 0-1,0 0 1,0-1 0,-1 1 0,0 0 0,-1-1 0,-7 14 0,3-11 84,0 0 1,0 0-1,-19 17 1,23-24-79,0 0 1,1 0 0,-1-1 0,-1 1-1,1-1 1,0 0 0,0 0 0,-1 0-1,1-1 1,-1 0 0,0 0 0,1 0 0,-10 1-1,9-2-68,0 0-1,-1 0 0,1 0 1,0 0-1,0-1 0,0 0 1,0 0-1,0 0 0,0-1 1,0 0-1,0 0 0,0 0 1,1 0-1,-1-1 0,1 0 1,0 0-1,-7-6 0,9 8-50,14 12-281,23 24 465,41 52-1,-43-46-1637,51 48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38.3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29 2945,'0'0'8975,"4"0"-6506,17 0-4292,-18 0 1281,1 0 1,0 0 0,-1-1-1,1 1 1,-1-1-1,1 0 1,-1 0 0,1 0-1,-1-1 1,0 1-1,1-1 1,-1 1-1,0-1 1,0 0 0,3-3-1,0 0-960,-5 5 1882,-1 0-1,1-1 1,-1 1-1,1 0 1,0-1-1,-1 1 1,1 0-1,-1 0 1,1-1-1,0 1 1,-1 0 0,1 0-1,0 0 1,-1 0-1,1 0 1,0 0-1,-1 0 1,1 0-1,0 0 1,-1 0-1,1 0 1,0 1-1,9 10 2186,-1 24-3487,-8-28 1830,7 58 489,-2 0 0,-5 120 0,-3-84-247,2 9-198,0-109-950,0 0-1,0 0 0,0-1 1,0 1-1,0 0 0,0 0 1,0 0-1,0-1 0,0 1 1,0 0-1,0 0 0,1-1 1,-1 1-1,0 0 0,0 0 1,1-1-1,-1 1 0,1 0 1,-1-1-1,1 1 0,-1 0 1,1-1-1,-1 1 0,1-1 1,-1 1-1,1-1 0,0 1 1,-1-1-1,1 1 0,0-1 1,1 1-1,-2-1-46,0-9-3600,0-23 695,0-10-2007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0.1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1366 56 8612,'0'0'5418,"0"-8"-4863,-1-26 104,1 34-602,0-1-1,0 1 1,0-1 0,-1 1-1,1 0 1,0-1-1,0 1 1,0-1 0,-1 1-1,1-1 1,0 1-1,-1 0 1,1-1 0,0 1-1,-1 0 1,1-1-1,0 1 1,-1 0 0,1 0-1,-1-1 1,1 1-1,0 0 1,-1 0-1,1-1 1,-1 1 0,1 0-1,-1 0 1,1 0-1,-1 0 1,1 0 0,-1 0-1,0 0 1,-17 1 604,15-1-532,-9 3-70,0 1 1,0 0-1,0 0 1,1 1 0,0 1-1,0-1 1,-11 9 0,-18 9 1,-10 4 174,2 3 0,2 1 0,-73 63 0,-113 130-85,98-89 124,72-70-290,-62 84-1,12-12 50,59-74 5,3 3 0,-69 119 0,112-173-44,2 1-1,-1 0 1,2 0-1,0 0 1,0 1-1,2-1 0,-3 19 1,3 11-34,2 44 1,1-30 26,0-46 13,0 1 0,1-1 0,0 1 0,1-1 0,0 0 0,1 0 0,0 0-1,1 0 1,0-1 0,1 0 0,0 0 0,1 0 0,-1-1 0,2 0 0,10 11 0,15 12 9,0-3 1,60 41-1,-83-62-9,213 141 29,-182-125-15,1-2 1,2-2 0,75 24 0,393 71 25,-227-76-30,-144-23 1,210 53 0,-40 11-16,-245-67 3,1-3-1,117 2 0,-171-11-14,0 0 0,1-2-1,-1 0 1,1 0 0,-1-1 0,0-1 0,0 0 0,0-1 0,0 0 0,-1-1-1,13-6 1,21-19-47,-1-2-1,57-53 1,-13 9-41,-55 49 54,-1-1 1,-1-2-1,-2-1 1,-1-1-1,-1-2 1,-2-1-1,-2-1 1,-1-1-1,-2 0 1,-1-2-1,-2-1 1,13-45-1,-15 28 12,-3-1-1,-2 0 1,4-79-1,-9-177-156,-6 229 150,-1 67 43,-1 0 0,0 0 1,-2 1-1,0-1 0,0 1 0,-2 0 0,0 0 0,-2 0 0,1 1 1,-2 0-1,0 1 0,-1-1 0,0 2 0,-15-16 0,-9-7 173,-1 2 0,-2 1 1,-76-53-1,37 27 212,-110-112 0,52 45-31,114 109-236,0 0 1,-2 2-1,0 0 0,0 2 1,-2 0-1,0 2 1,0 1-1,-1 0 0,0 2 1,-1 1-1,-28-5 1,-249-45 273,242 46-374,0 3 0,0 3 0,-1 3 0,-111 7 0,138 0-24,1 2 1,-1 1 0,2 2-1,-1 2 1,-62 28-1,-153 96-79,225-121 85,-532 333-1838,538-334 1472,-4 1-1547,0 0 0,-38 17 0,21-17-6290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1.8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2661 2288 11957,'0'0'2105,"-41"-8"-1165,-135-30-596,102 19-96,-84-32 0,87 26 107,-79-33 479,3-6 0,-275-165 0,229 115-352,-233-153 2,360 217-457,4-2 0,-105-113 0,-86-139-549,186 219 296,26 34 85,2-1-1,-42-76 1,76 116 112,1 0 1,0-1-1,0 0 0,1 1 1,1-1-1,0 0 1,1 0-1,0 0 1,2-24-1,-1 21-5,0 13 26,1-1 1,0 1 0,0 0-1,0 0 1,0-1 0,0 1 0,0 0-1,1 0 1,0 0 0,-1 0-1,1 0 1,0 1 0,0-1-1,1 1 1,-1-1 0,1 1-1,-1 0 1,1 0 0,0 0 0,-1 0-1,7-3 1,9-4-23,-1 1 1,32-11-1,-31 13 26,362-119-97,-304 105 110,0 4-1,1 3 1,89-4 0,-62 14-8,193-15-21,-273 18 65,-24 0 51,0-14-2099,0 13 1796,0 0 1,0 1-1,1-1 0,-1 0 1,0 0-1,0 0 0,0 1 1,0-1-1,0 0 0,0 0 1,-1 1-1,1-1 0,0 0 1,0 0-1,0 1 0,-1-1 1,1 0-1,0 0 0,-1 1 1,1-1-1,-1 0 0,1 1 1,-1-1-1,-23-11-5652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2.2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10869,'0'0'5392,"14"0"-5347,202 21 293,-166-14-206,-1 3 0,78 27 0,-126-37-101,1 0 0,-1 1 0,0-1 1,1 1-1,-1-1 0,0 1 0,1 0 0,-1-1 1,0 1-1,0 0 0,0 0 0,0 0 1,0 0-1,0 0 0,0 0 0,0 0 0,0 0 1,0 0-1,0 1 0,-1-1 0,1 0 0,0 0 1,-1 1-1,1-1 0,-1 1 0,0-1 0,1 0 1,-1 1-1,0-1 0,0 1 0,0-1 0,0 0 1,0 1-1,0-1 0,0 1 0,-1-1 1,1 1-1,0-1 0,-1 0 0,1 1 0,-1-1 1,0 2-1,-2 2 64,0 0-1,0 0 1,0 0 0,0 0 0,-1-1-1,0 1 1,0-1 0,-8 7 0,-42 27 245,36-26-226,-36 24-141,-117 54 1,155-79-2030,13-1-4212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2.9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0 412 10853,'0'0'2401,"2"-32"-1902,11-106-451,-11 124-57,1 0 0,1 0 1,0 0-1,0 1 0,2-1 0,0 1 1,0 0-1,1 1 0,11-16 0,-1 1 4,-10 16 105,17-25 869,-23 34-928,1 0 1,-1 1-1,1-1 0,-1 1 0,1 0 0,0 0 1,-1-1-1,1 1 0,0 0 0,0 1 1,0-1-1,0 0 0,0 0 0,0 1 0,0-1 1,0 1-1,3-1 0,-4 2-34,1-1 1,-1 0-1,0 1 0,1-1 0,-1 1 0,0 0 1,0-1-1,0 1 0,0 0 0,0 0 0,0 0 1,0 0-1,0 0 0,0 0 0,0 0 0,0 0 1,0 0-1,1 2 0,14 27 156,-12-22-79,15 33 383,28 86 0,-41-106-371,-4-17-88,-1 1 0,1-1 0,0 1 0,0-1 0,0 0 0,1 0 0,0 0 0,-1 0 0,1 0 0,4 3 0,-6-6-19,1 0 1,-1 0-1,1 0 1,-1 0-1,1-1 1,-1 1-1,1 0 1,0-1-1,-1 1 1,1-1-1,0 1 1,0-1-1,-1 0 1,1 0-1,0 0 1,0 0-1,-1 0 1,1 0-1,0-1 1,-1 1-1,1 0 1,0-1-1,0 1 1,-1-1-1,1 0 1,-1 1-1,1-1 1,-1 0-1,1 0 1,-1 0-1,2-2 1,8-6-94,1-1 0,-2-1-1,0 0 1,0-1 0,14-22 0,3-3-122,-21 30 186,13-18-329,42-42-1,-59 65 377,-1 1 1,1 0-1,-1 0 0,1 0 1,-1 0-1,1 1 0,0-1 1,-1 0-1,1 1 1,0-1-1,0 1 0,-1-1 1,1 1-1,0 0 0,0 0 1,0 0-1,-1 0 0,1 0 1,0 0-1,0 0 1,0 0-1,-1 1 0,1-1 1,0 1-1,0 0 0,-1-1 1,1 1-1,-1 0 1,1 0-1,0 0 0,-1 0 1,0 0-1,1 0 0,-1 1 1,2 1-1,6 6 165,-1 0 0,-1 0 1,1 1-1,6 12 0,-7-11-92,0-1 3,8 13 101,1-1 1,33 36 0,-44-53-191,0 0 1,1-1 0,-1 1-1,1-1 1,0 0 0,0 0 0,0-1-1,0 0 1,1 0 0,-1 0-1,1-1 1,0 0 0,0-1 0,0 1-1,14 0 1,-13-2-131,16-2-1640,-24 1 1578,1 0 0,0 1-1,0-1 1,0 0 0,0 0-1,-1 1 1,1-1 0,0 0-1,-1 0 1,1 0 0,-1 0-1,1 0 1,-1 0 0,1 0-1,-1 0 1,0 0 0,1 0-1,-1 0 1,0 0 0,0 0-1,0-2 1,2-31-7091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3.2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7700,'0'0'7555,"149"47"-7331,-93-33-208,-4 1-32,-8-4-736,-16-1-2786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4.1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0 377 9108,'0'0'1494,"40"-19"-974,131-64-271,-156 75-236,0 0 0,-1-1 1,0 0-1,0-1 0,-1-1 1,-1 0-1,16-18 0,-17 17-13,-2 3-17,-1-1-1,0 0 1,-1 0-1,8-16 0,-12 22 54,-1-1 0,0 0-1,0 0 1,0-1 0,-1 1 0,0 0-1,0 0 1,0-1 0,0 1-1,-1-1 1,0 1 0,-1-9-1,0 13 36,1 0-1,-1-1 0,0 1 0,0 0 0,1 0 1,-1 0-1,0 0 0,0 0 0,0 0 1,0 0-1,0 0 0,0 0 0,-1 0 0,1 0 1,0 1-1,0-1 0,-1 0 0,1 1 0,0-1 1,0 1-1,-1 0 0,1-1 0,-1 1 1,-1 0-1,-41-5 619,37 5-506,-30-2 3,-37 4-1,71-2-185,0 1 1,0 0-1,0-1 0,1 1 1,-1 0-1,0 1 0,1-1 1,-1 0-1,1 1 0,-1-1 1,1 1-1,0 0 0,-1 0 1,1 0-1,0 0 0,0 0 1,1 0-1,-1 1 0,0-1 1,1 1-1,-1-1 0,1 1 1,0 0-1,0-1 0,0 1 1,0 0-1,1 0 0,-2 3 0,-1 9 45,1 1-1,1 0 0,0 28 1,1-36-26,-1-1-2,1 0 0,1 0-1,-1 0 1,1 0 0,0-1 0,0 1 0,1 0 0,4 10 0,-3-13-13,-1 0-1,1 0 0,0 0 0,1 0 0,-1-1 1,1 1-1,0-1 0,0 0 0,0 0 1,0 0-1,0-1 0,8 4 0,-5-2-22,1-1-1,0 0 1,0 0-1,0-1 0,0 0 1,1 0-1,-1-1 1,1 0-1,-1 0 1,1-1-1,-1 0 1,1-1-1,-1 0 0,1 0 1,-1-1-1,0 0 1,0 0-1,0-1 1,0 0-1,0-1 0,0 1 1,-1-2-1,9-5 1,22-25-1174,59-75 0,-53 58-164,-44 51 1400,0 1 1,1-1 0,-1 0 0,0 1-1,1 0 1,-1-1 0,1 1 0,-1-1-1,1 1 1,-1-1 0,1 1 0,-1 0-1,1-1 1,-1 1 0,1 0 0,-1 0-1,1-1 1,-1 1 0,1 0-1,0 0 1,-1 0 0,1 0 0,-1 0-1,1 0 1,0 0 0,-1 0 0,1 0-1,-1 0 1,1 0 0,0 0 0,-1 0-1,1 0 1,-1 0 0,1 1 0,0-1-1,-1 0 1,1 0 0,-1 1 0,1-1-1,-1 0 1,1 1 0,-1-1-1,0 1 1,1-1 0,-1 1 0,1-1-1,0 2 1,15 31 454,-10-17-107,1-2-143,1-1 1,0 1-1,1-2 1,1 1-1,17 17 1,-21-25-238,0 1-1,0-2 1,0 1 0,1-1-1,-1 0 1,1 0 0,0-1-1,1 0 1,-1 0 0,0-1-1,1 0 1,-1 0 0,12 1 0,-7-2-121,-1 0 0,1-1 0,-1 0 0,1-1 0,14-3 0,-22 3-184,1 0 1,-1 0-1,0-1 0,0 1 1,0-1-1,0 0 1,0-1-1,0 1 1,0-1-1,-1 1 0,1-1 1,-1 0-1,0 0 1,0-1-1,0 1 1,3-5-1,16-34-7147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4.4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338 1 4018,'0'0'12438,"-193"209"-12342,157-162-96,-4 0-1121,4-8-1696,4-13-3858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4.7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1 452 8820,'0'0'251,"36"-32"-587,115-95-105,-122 102 343,-5 6-150,-10 16 682,-12 3-263,0 0-83,-1 1-1,0 0 1,0-1-1,0 1 1,0 0-1,0 0 1,0-1-1,0 1 1,0 0-1,0 0 1,0 0-1,0 0 1,-1 0-1,1 0 1,0 1-1,-1-1 1,1 0-1,0 0 1,-1 2-1,15 32 844,-12-24-472,3 4-15,4 11 111,1 0 0,1-1 0,1-1 0,27 39 0,-36-58-576,0 0 0,0 0 0,0 0 0,1-1 0,0 1 0,0-1 0,0 0 0,1-1 0,-1 1 0,1-1 0,0 0 0,0-1 0,0 1 0,0-1 0,0 0 0,1-1 0,-1 1 0,0-1 0,1-1 0,-1 1 0,1-1 0,-1 0 0,1-1 0,-1 1 0,1-1 0,6-2 0,-8 1-318,0 0 0,0 0-1,-1-1 1,1 1 0,-1-1-1,0 0 1,0-1 0,0 1 0,0 0-1,0-1 1,-1 0 0,1 0-1,-1 0 1,0-1 0,0 1 0,3-7-1,16-42-7965</inkml:trace>
  <inkml:trace contextRef="#ctx0" brushRef="#br0" timeOffset="1">518 1 4338,'0'0'9220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49.2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4 260 11733,'0'0'3594,"-3"-2"-3501,3 2-58,0 0-1,1 0 0,-1 0 1,0 0-1,0 0 1,0 0-1,0 0 0,0 0 1,0 0-1,1 0 0,-1 0 1,0 0-1,0 0 0,0 0 1,0-1-1,0 1 0,0 0 1,0 0-1,0 0 0,0 0 1,0 0-1,0 0 1,0 0-1,1-1 0,-1 1 1,0 0-1,0 0 0,0 0 1,0 0-1,0 0 0,0 0 1,0-1-1,0 1 0,0 0 1,0 0-1,0 0 0,0 0 1,0 0-1,0 0 1,-1-1-1,1 1 0,0 0 1,0 0-1,0 0 0,0 0 1,0 0-1,0 0 0,0 0 1,0-1-1,0 1 0,0 0 1,0 0-1,-1 0 1,1 0-1,0 0 0,0 0 1,0 0-1,0 0 0,0 0 1,0 0-1,0 0 0,-1 0 1,1 0-1,0 0 0,0 0 1,0 0-1,0 0 0,0 0 1,-1 0-1,19-4 661,42 1-1188,-40 3 757,29-2-168,624-50 1377,-395 10-1220,640-78 238,-842 115-444,165-19 26,-250 23-4461,-15 4 2587,15 1 538,0-1 1,1 1-1,-15 9 0,-35 26-6236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5.1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0 254 848,'0'0'12017,"26"-35"-12089,79-112-195,-88 123 137,-13 17 43,1-1 1,1 1 0,-1 1 0,8-8 0,-11 13 82,-1 0-1,1 0 1,-1 1 0,1-1 0,0 1 0,-1-1 0,1 1 0,-1 0 0,1-1 0,0 1 0,-1 0-1,1 0 1,0 0 0,-1 0 0,1 1 0,0-1 0,2 1 0,-3 0 20,1-1-1,-1 1 1,1 0 0,-1-1 0,1 1 0,-1 0 0,0 0-1,0 0 1,1 0 0,-1 1 0,0-1 0,0 0 0,0 0 0,0 1-1,0-1 1,0 0 0,-1 1 0,1-1 0,0 1 0,-1-1-1,1 1 1,-1-1 0,1 3 0,3 6 129,8 18 400,-2 0 0,0 0 0,-2 1 0,-1 1 0,-1-1-1,-1 1 1,-2 0 0,-1 35 0,-2-63-466,1-1 0,-1 1 0,0 0 0,0-1 0,-1 1 0,1 0 1,0-1-1,-1 1 0,1 0 0,-1-1 0,1 1 0,-1-1 0,1 1 0,-1-1 0,0 1 0,0-1 0,-2 3 0,2-3-46,-1 0-1,0 0 0,0 0 0,0-1 0,0 1 0,0 0 0,-1-1 0,1 0 0,0 1 0,0-1 1,0 0-1,0 0 0,-4 0 0,-9 0-17,8 0-319,0 0 0,1 0 0,-1 0-1,0-1 1,-10-2 0,14 2-25,1 0-1,0 0 0,-1-1 1,1 1-1,0 0 0,0-1 1,0 1-1,0-1 0,0 0 1,0 0-1,0 0 0,0 0 1,1 0-1,-1 0 0,1 0 1,-1 0-1,1-1 0,-1-3 1,-10-22-5669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5.4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0 10661,'0'0'4994,"0"199"-3345,-12-102-433,0 1-351,8-12-353,4-13-224,0-16-80,0-17-192,0-15-32,8-14-64,20-11-960,8 0-1409,8-14-1041,-4-26-2977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5.8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10917,'0'0'2897,"277"83"-2897,-197-68 0,-4-5-1184,-12-10-2082,-15 0-3329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6.1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1 311 10405,'0'0'3025,"256"32"-2833,-180-79-192,-11-10-720,-1-5-225,-24 1-687,-12 7-1922,-12 10-2096</inkml:trace>
  <inkml:trace contextRef="#ctx0" brushRef="#br0" timeOffset="1">410 0 2721,'0'0'4226,"-161"184"-1953,137-111 801,16-8-1105,8-4-401,8-7-671,44-18-673,12-7-224,5-18-80,3-11-1057,-4 0-1984,-12-29-2882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8.3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12582,'0'0'1979,"31"38"-1248,5 4-420,8 9 160,-2 2 0,64 108 0,-76-104-203,-2 1 1,-3 2 0,23 84-1,-24-53-36,19 159 0,-18 447-214,-26-555-35,1-140-56,1 0-1,-1 0 1,0 0-1,0-1 1,0 1-1,-1 0 1,1 0 0,0-1-1,-1 1 1,1 0-1,-1-1 1,1 1-1,-1 0 1,0-1-1,1 1 1,-1-1 0,0 1-1,0-1 1,0 1-1,-1-1 1,1 0-1,0 1 1,0-1-1,-1 0 1,1 0-1,-3 1 1,2-1-139,-1-1 1,1 0-1,0 0 1,-1 0-1,1 0 0,-1 0 1,1-1-1,-1 1 1,1-1-1,0 0 0,-1 1 1,1-1-1,0 0 0,0 0 1,-1-1-1,1 1 1,0 0-1,0-1 0,1 1 1,-3-3-1,-7-6-1631,2 0 0,-18-22 1,27 32 1773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8.6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1094 13974,'0'0'1889,"128"-285"-1809,-43 144 865,15 0-705,0 4-240,0 15 0,-15 21-592,-13 18-897,-24 25-1681,-20 33-3697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8.9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14375,'0'0'656,"40"217"0,-24-105-32,0 7-223,-4-4-209,0-17-176,-8-22 16,0-26-64,-4-25-769,0-21-1184,-28-47-7683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9.3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104 159 3602,'0'0'10268,"27"4"-9371,81 15-454,-105-18-415,0-1 0,0 1 0,0 0 1,-1 0-1,1 0 0,0 1 1,0-1-1,-1 0 0,1 1 0,-1 0 1,1 0-1,-1 0 0,0 0 1,0 0-1,0 0 0,0 0 0,0 1 1,0-1-1,0 1 0,-1 0 1,0-1-1,1 1 0,-1 0 0,0 0 1,0 0-1,0 0 0,-1-1 0,1 1 1,-1 4-1,2 0 79,1 9 40,0 0 1,-1 0-1,-1 0 1,-1 0-1,0-1 1,-1 1-1,0 0 1,-1 0-1,-9 30 1,7-34-109,-1 0 1,0 0 0,-1-1 0,0 0 0,-1 0 0,0 0 0,-1-1-1,0 0 1,0 0 0,-1-1 0,0 0 0,-19 13 0,21-17-162,0 0 0,0 0 0,-1-1 0,0 0 0,0-1 0,0 0 0,0 0 1,0 0-1,-1-1 0,1 0 0,-1-1 0,0 0 0,1 0 0,-1-1 0,-11-1 0,18 1-37,0 0-1,1-1 1,-1 1-1,0 0 1,1-1-1,-1 0 1,0 1-1,1-1 1,-1 0-1,1 1 1,-1-1-1,1 0 1,0 0-1,-1 0 1,1 0-1,0-1 1,0 1-1,-2-2 1,1-2-521,0 0 1,0 0-1,1 0 1,-1 0-1,1 0 0,-1-9 1</inkml:trace>
  <inkml:trace contextRef="#ctx0" brushRef="#br0" timeOffset="1">1019 0 12358,'0'0'2577,"-44"217"-2353,-8-98 560,-13 25-576,-7 19-128,-8 6-80,4-21-256,4-25-720,15-36-1825,17-37-2770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49.7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372 0 9957,'0'0'3484,"-34"30"-3164,-110 100 59,129-115-285,1 0-1,0 1 1,1 1 0,1 0 0,1 0-1,-11 22 1,6-8 229,9-19-152,-39 76 1162,42-79-1263,1 1 0,-1 0 0,2 0 0,-1 0 1,1 0-1,1 1 0,-1 11 0,2-19-71,1-1 0,-1 1-1,0-1 1,1 0 0,-1 1 0,1-1 0,0 0 0,0 1 0,0-1 0,0 0-1,0 0 1,0 0 0,0 0 0,1 0 0,-1 0 0,4 2 0,-1 0-3,0 0 0,1-1 0,0 0 0,0 0 0,0 0 0,10 4 0,7 1-9,0-2 0,40 7 0,-44-9 13,68 8-3,-63-10 0,0 1 0,0 1 0,-1 0 0,0 2 0,0 1 0,31 13 0,-49-18 22,-1 1 0,1-1 0,-1 1 0,0 0-1,1 0 1,-1 0 0,-1 0 0,1 1 0,0-1-1,-1 1 1,0 0 0,1 0 0,-1 0 0,-1 0 0,1 0-1,-1 0 1,1 0 0,-1 0 0,-1 0 0,1 1-1,0-1 1,-1 1 0,0 5 0,-1 0 174,1 1 0,-2-1 0,1 0 0,-2 0 0,1 0 0,-1 0 1,-1-1-1,1 1 0,-8 12 0,-10 10 77,-1-1 0,-1 0-1,-2-2 1,-1 0 0,-1-2 0,-35 27 0,49-43-295,1-1-1,-2 0 1,0 0 0,0-2 0,-1 0-1,0 0 1,0-1 0,0-1 0,-1-1-1,0 0 1,0-1 0,-26 3 0,39-7-27,0 0-106,-1 1 0,0-1 0,1 0 0,-1 0-1,0-1 1,1 1 0,-1-1 0,-3 0 0,5 0 19,1 0-1,0 0 0,0 0 1,0 0-1,-1 0 0,1 0 1,0 0-1,0 0 0,0 0 1,0 0-1,1-1 0,-1 1 1,0 0-1,0-1 0,1 1 1,-1 0-1,1-1 0,-1 1 1,1-1-1,0 1 0,0-1 1,-1 1-1,1-3 0,0-56-5121,6-11-4693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50.0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0 116 13350,'0'0'3762,"229"0"-2898,-113-18-720,0-15 16,-3 4-160,-17 8-192,-24 6-848,-28 15-1217,-28 0-2337,-16 51-3554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0.0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1 213 4930,'0'0'10168,"-1"6"-9483,1 17-663,1-1 0,1 0 0,1 0 0,9 36 0,-1-3 103,11 112 1040,1 176 0,-18-237-542,-4-98-589,-2-6-29,1 0 0,0 0-1,0 1 1,1-1 0,-1 0 0,0 0-1,1 1 1,-1-1 0,1 0 0,0 0-1,1 2 1,-2-3-26,0-12-497,-15-301-183,-1 32 420,1-71 167,15 350 163,0 0 1,0 0-1,1 0 0,-1 0 1,0 1-1,1-1 1,-1 0-1,1 0 1,-1 1-1,0-1 1,1 0-1,0 0 0,-1 1 1,1-1-1,-1 1 1,1-1-1,0 0 1,0 1-1,-1-1 1,1 1-1,0 0 0,0-1 1,-1 1-1,1 0 1,0-1-1,0 1 1,0 0-1,0 0 1,0 0-1,-1-1 1,1 1-1,0 0 0,0 0 1,2 1-1,46-1-93,-28 1 289,23-4-79,-1-2 0,0-1 0,0-3 0,42-14 0,84-15-38,-129 26-877,-20 5-3379,-17 6 2952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50.3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15031,'0'0'3473,"276"101"-3152,-111-90-65,11-11-256,1-4-561,-25-36-1664,-28-10-3089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50.7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17 659 11957,'0'36'2612,"0"51"-2185,-1 293 2719,-10-54-3338,7-1019-4600,4 628 4375,4 1-1,2 0 1,19-88-1,-16 118 409,1 1-1,1 0 1,2 0 0,1 1-1,2 1 1,1 0 0,39-53-1,-44 69 180,0 1-1,1 0 1,1 0-1,19-14 1,-24 22-30,0 0 1,1 0 0,-1 1-1,1 1 1,0-1-1,0 1 1,0 1 0,21-4-1,-12 4 59,0 0 0,0 2 0,0 0 0,0 1 0,0 1 0,0 1 0,0 1 0,23 6 0,-36-8-115,0 1-1,0 0 1,0 1 0,-1-1 0,1 1-1,-1 1 1,1-1 0,-1 1-1,0 0 1,0 0 0,-1 0-1,1 0 1,-1 1 0,0 0-1,0 0 1,0 0 0,-1 1 0,0-1-1,0 1 1,0-1 0,-1 1-1,0 0 1,0 0 0,0 0-1,-1 1 1,0-1 0,0 0-1,0 9 1,0-6 15,-1-1 0,1 1 0,-2-1-1,1 1 1,-1 0 0,0-1 0,-1 0 0,0 1 0,0-1 0,-1 0-1,0 0 1,-1 0 0,1 0 0,-1-1 0,-1 1 0,0-1-1,0 0 1,0-1 0,-1 1 0,-6 6 0,-19 16 3,-1-1 1,-1-2-1,-1-1 1,-1-1-1,-45 21 1,28-20-1430,0-2 0,-2-3 0,-73 19 0,42-20-4980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51.1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0 101 5330,'0'0'11403,"37"3"-10997,303 37 1121,-162-19-720,421 22 624,8-39-1029,259-68 434,-725 49-853,632-99-68,-751 111 68,-12 1-128,74-10 252,-27 10-3163,-64 6 903,-32 19-2009,-28 11-4546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51.7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673 1 6435,'0'0'10581,"-16"7"-10050,-2 1-471,1 0 1,0 2 0,0 0-1,1 0 1,1 2-1,-23 20 1,-8 19 313,2 1 0,2 2 0,-36 64 0,22-22 221,-48 116 0,13 28 274,76-191-578,3 2-1,-12 99 0,20-94-33,2 1 0,9 89 0,-6-134-251,2 0 1,-1-1-1,2 1 0,-1-1 1,2 1-1,-1-1 1,2 0-1,-1-1 0,2 1 1,-1-1-1,1 0 0,1-1 1,0 0-1,0 0 1,13 11-1,-8-11-82,0 1-1,0-2 1,0 0 0,1 0-1,1-2 1,-1 1 0,1-2-1,0 0 1,0-1 0,1 0 0,18 1-1,-1-1-813,-1-2-1,57-4 0,-75 1 268,1-1-1,-1 0 1,0-1-1,0-1 1,-1 0-1,1-1 1,-1-1-1,19-10 0,-11 2-2411,27-24-1,-41 32 2368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52.2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393 0 10293,'0'0'7035,"-36"9"-6453,-117 29-198,146-37-318,0 1 0,-1 0 0,1 1-1,0 0 1,1 0 0,-1 0 0,0 1 0,1 0 0,0 0 0,0 0 0,-8 8 0,0 1 87,1-3-103,1 0-1,1 1 0,0 0 1,-13 18-1,20-24-67,0 1 0,1 0 0,0 0 0,0 0 0,0 0 0,1 1 0,0-1 0,0 1 0,0-1 0,1 1 0,0 0 0,0 10 0,2-15-1,-1 0-1,1 0 0,-1 0 0,1-1 0,0 1 0,0 0 0,0 0 0,0-1 0,0 1 0,0 0 0,0-1 0,0 1 0,1-1 0,-1 0 1,0 1-1,1-1 0,0 0 0,-1 0 0,1 0 0,-1 0 0,1 0 0,0 0 0,3 1 0,52 16-391,-44-15 292,49 14-472,-14-5 84,0 2 0,81 36-1,-117-45 493,0 2 0,0 0 0,-1 0 0,0 1-1,0 0 1,-1 1 0,0 0 0,0 1 0,-1 0-1,0 0 1,-1 1 0,0 0 0,-1 1 0,0 0-1,5 13 1,-9-15 76,0 0-1,0 0 0,-1 1 1,0-1-1,0 1 0,-1 16 1,-1-21 3,0-1 0,0 1 0,-1-1-1,0 1 1,0-1 0,0 1 0,-1-1 0,0 1 0,0-1 0,0 0 0,0 0 0,-1 0 0,0 0 0,-5 6 0,1-4-8,-2 0 0,1 0 0,-1-1-1,0 0 1,0-1 0,0 0 0,-1 0 0,0-1-1,0 0 1,0-1 0,0 0 0,0 0-1,-16 1 1,-17 1-190,-87-2 0,91-3-251,23 0-276,1 0-1,-1-1 0,0 0 1,1-1-1,-1-1 0,-20-6 1,-4-12-4405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52.9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0 512 8292,'0'0'517,"11"-31"212,0-4-322,-2 3 5,2 1-1,1 1 1,1 0-1,24-40 1,-12 30-9,45-57 0,-59 84-250,0 0-1,2 1 1,-1 0 0,1 1-1,1 0 1,0 1 0,22-12-1,-33 20-74,1 1 1,-1-1-1,1 1 0,-1 0 0,1 0 0,0 0 0,-1 0 0,1 0 0,0 1 0,0 0 0,-1 0 0,1 0 0,0 0 0,0 1 0,-1-1 0,1 1 0,0 0 0,-1 0 0,1 0 0,-1 1 0,1-1 0,-1 1 1,0 0-1,1 0 0,-1 0 0,0 0 0,0 1 0,-1-1 0,1 1 0,2 3 0,6 7 119,-1 0 0,-1 2 0,0-1 0,0 1 0,6 18 0,-13-28-144,34 73 435,-11-21-245,38 65 0,-60-118-239,-1 0 0,1 0 1,0 0-1,1 0 0,-1-1 0,6 5 0,-8-7-35,-1-1-1,1 1 1,0 0 0,0-1-1,0 0 1,-1 1-1,1-1 1,0 1 0,0-1-1,0 0 1,0 0 0,0 0-1,0 1 1,0-1-1,0 0 1,0 0 0,0 0-1,-1 0 1,1-1-1,0 1 1,0 0 0,0 0-1,0 0 1,0-1 0,0 1-1,0 0 1,0-1-1,-1 1 1,1-1 0,0 1-1,0-1 1,-1 0-1,1 1 1,0-1 0,-1 0-1,1 1 1,0-1 0,-1 0-1,1 0 1,-1 1-1,1-1 1,0-2 0,59-117-1797,7-12 372,-58 116 1263,1 1-1,1 0 1,0 1-1,1 0 0,27-24 1,-37 37 218,0 0-1,0-1 1,0 1-1,0 0 1,0 0 0,0 0-1,0 0 1,0 0 0,1 0-1,-1 1 1,0-1 0,1 1-1,-1-1 1,0 1-1,1 0 1,2 0 0,0 6 519,1 16 129,-1 1 1,2 26-1,7 34 498,-9-57-859,-4-20-255,0 1-1,0-1 1,1 0 0,0 1 0,0-1 0,1 0 0,-1 0 0,1 0-1,6 8 1,-8-13-61,0 0-1,0 0 1,0-1-1,0 1 1,0 0 0,0-1-1,0 1 1,1-1-1,-1 1 1,0-1-1,0 0 1,0 1-1,1-1 1,-1 0 0,0 0-1,0 0 1,1 0-1,-1 0 1,0 0-1,0 0 1,1 0 0,-1-1-1,2 0 1,0 0-60,-1 0 1,1 0 0,0 0 0,0 0 0,0-1 0,-1 0 0,1 1-1,3-4 1,8-9-324,-1-1 0,13-18 0,16-18-445,-38 46 769,6-6-27,1 0 0,-1 1 0,2 0 0,16-11 0,-26 20 109,1-1 0,-1 1 0,0 0 1,0 0-1,1-1 0,-1 2 1,1-1-1,-1 0 0,1 0 0,-1 1 1,1-1-1,-1 1 0,1 0 0,-1 0 1,1 0-1,0 0 0,-1 0 0,1 1 1,-1-1-1,1 1 0,-1-1 1,1 1-1,-1 0 0,0 0 0,1 0 1,-1 0-1,0 1 0,0-1 0,1 1 1,-1-1-1,0 1 0,-1 0 0,3 2 1,11 16 264,-1 0 0,-1 1 1,-1 1-1,-1 0 0,10 29 1,4 18-2856,-24-60-1737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53.3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15031,'0'0'5426,"208"0"-5202,-148 0-176,-12 0-48,-4 4-512,-15-4-720,-5 0-1249,-8 0-2018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53.7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370 33 10229,'0'0'4965,"-3"-5"-4381,2 3-549,-1 0 1,0 0-1,0 0 1,1 0-1,-1 0 1,-1 0 0,1 1-1,0-1 1,0 1-1,-1-1 1,1 1-1,0 0 1,-1 0-1,0 0 1,1 0-1,-1 1 1,1-1-1,-1 1 1,0-1-1,1 1 1,-1 0-1,0 0 1,0 0-1,1 0 1,-1 1-1,0-1 1,1 1-1,-5 1 1,0 0 15,0 0 1,1 1-1,-1 0 1,1 0-1,0 1 0,0 0 1,0 0-1,0 0 0,1 1 1,-9 8-1,-25 35 541,2 1 0,3 1 0,2 2-1,-29 63 1,58-108-544,1-1-1,0 0 1,0 1 0,0-1 0,1 1-1,0 0 1,0-1 0,1 1-1,0 12 1,0-17-47,0 0-2,0-1 0,0 0 0,1 0 0,-1 0 0,0 0 0,1 0 0,-1 0 0,1 0 0,-1 0 0,1 0 0,-1 0 0,1 0 0,0 0 0,-1 0 0,1 0 1,0 0-1,0-1 0,0 1 0,0 0 0,0-1 0,0 1 0,0 0 0,0-1 0,0 1 0,1 0 0,33 8-96,-26-7 48,44 8-232,-10-2-151,50 16-1,-81-20 384,-1 0 0,1 1 0,-1 0 0,0 1 0,-1 0 0,1 1 0,-1 0 0,-1 1 0,11 9 0,-16-12 93,-1 0 0,1 0 0,-1 0 0,0 1-1,0 0 1,0-1 0,-1 1 0,0 0 0,0 0-1,-1 0 1,1 1 0,-1-1 0,-1 0 0,1 0-1,-1 1 1,0-1 0,0 0 0,-1 0 0,-1 8-1,-1-2 79,1-1 0,-1 1 0,-1-1 0,0 0 0,-1 0-1,0-1 1,0 1 0,-1-1 0,-9 11 0,1-4-9,0-1 1,-1-1-1,0-1 1,-1 0 0,-1-1-1,-26 16 1,30-22-568,-1 0 0,1-1 0,-1 0 0,0-1 0,0-1 0,-1 0 0,1-1-1,-1 0 1,0-1 0,-16-1 0,30 0-14,-1-1 0,0 0 0,0 0 0,1-1-1,-1 1 1,0 0 0,0 0 0,1-1-1,-1 1 1,0-1 0,-2-1 0,-10-19-10252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54.2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402 1 10421,'0'0'3999,"17"41"-2724,115 287 2450,-99-243-2998,-3 0 0,-4 2 0,-4 2 0,-3 0 1,-5 0-1,4 113 0,-17-139-352,-3 0 0,-11 67 1,6-89-307,-2-1-1,-1 1 1,-2-2 0,-21 45 0,5-24-57,-3-1 0,-40 59 1,49-87-290,-2 0 1,0-1 0,-2-2 0,-58 50-1,65-64-582,0-1-1,0-1 1,-1 0-1,-38 15 0,40-21-782,0 0 0,0-1 0,-27 3 0,-38-2-8413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8:56.0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8 516 6851,'0'0'9260,"-8"12"-3017,8-11-6229,1 1-1,-1-1 1,0 0-1,1 1 1,-1-1-1,1 1 1,-1-1-1,1 0 1,0 1-1,0-1 1,-1 0-1,1 0 1,0 0-1,0 0 0,0 0 1,0 0-1,1 0 1,-1 0-1,0 0 1,0 0-1,0 0 1,1-1-1,0 1 1,38 14 79,-28-11-54,75 22 44,2-5-1,0-3 0,1-4 0,132 3 0,115-17-55,-239-11-45,-53 5-17,52-1 0,20 8 172,131-2-13,-192-6-132,-1-2-1,90-27 1,-132 33-4,260-88-109,-92 27 63,74-29 92,-190 68-30,-18 9 22,0 2-1,1 2 1,55-6 0,148-5 171,-113 13-111,-46 3 112,-24 2-10,92-17 0,-63 6 283,179-8 0,-267 24-465,1 0-13,0 0 0,0-1 0,0 0 0,0 0 0,0-1 0,0-1 0,0 1 0,0-2 0,15-6 0,-24 8-173,0 0 1,1 1-1,-1-1 1,0 1 0,-1-1-1,1 0 1,0 0-1,0 0 1,-1 0-1,1 1 1,-1-1-1,0 0 1,1 0 0,-1 0-1,0 0 1,0-4-1,0 2-324,0-1-1,-1 1 1,1-1-1,-1 1 1,0-1 0,-2-6-1,1 8 64,1 0 0,-1 1 0,0-1 0,0 1 0,0-1 1,0 1-1,0 0 0,0 0 0,-1 0 0,-2-2 0,-43-22-8742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07T01:51:27.1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6490 4060 205 0,'0'0'28'0,"0"0"-24"16,0 0-3-16,0 0 34 15,0 0-14-15,0 0-4 16,0 0-9-16,-98-1-7 15,89 1 12-15,-2 0-1 16,-3 0-2-16,-1 0-9 16,-3 0 5-16,0 7-6 15,-2 9 8-15,-3 5-7 16,2 4-1-16,-4 8-2 16,-2 1 2-16,3 2-3 0,2-4 11 15,4-4-11-15,2-2 6 16,3-2-6-16,2 0 3 15,-3 4-1-15,3 7 1 16,3 3 0-16,0 2-4 16,4 2 8-16,4 0-8 15,0 0 3-15,0-2 1 16,0-2 0-16,16 3-2 16,1-6 2-16,4 3 0 15,5-2-1-15,1-1 2 0,2 1 0 16,0 0 3-1,-3-2 0-15,3-1-4 0,-2-6 2 16,4-3-1-16,0-4 0 16,3 1 0-16,7-4 0 15,1 3 2-15,5 1-2 16,3-2 11-16,6 4-11 16,2-4 11-16,3 8-10 15,1-3 10-15,-2 0-9 16,0 2 3-16,1-5-1 15,-3 2-5-15,-4-4 8 16,2-5-5-16,0 1 3 16,-2-5-6-16,0 2 4 15,-2-5-1-15,7 0 1 16,3-3 0-16,9-4 1 0,3 0-2 16,-1 0 0-16,3 0-2 15,0 0 1-15,-2-6 2 16,3-5-3-16,6 3 12 15,4-5-12-15,1 1 1 16,4-6 5-16,-3-2-1 16,2 2 4-16,3 0-8 15,-1 0 7-15,3-1-9 16,1 4 13-16,-6-2-13 16,-3 4 2-16,0-3 3 15,-4-5-5-15,6-3 5 16,3-3-1-16,1-4 17 0,-5 0-19 15,-2-2 2 1,-3-1 1-16,-1 0-2 0,0-3-3 16,-4-5 0-16,0 1 7 15,-6-1-3-15,-3-3 10 16,-8 3-12-16,-2 2 12 16,-5 0-13-16,-1-2 7 15,-7 2-2-15,-5-3 4 16,-4 2 2-16,-7-1-2 15,-2-7 10-15,-4-1-2 16,-1-6 6-16,-2-8-16 16,0 2 6-16,-3-2-13 15,-6 2 15-15,-7 3-14 0,-3 4 16 16,-3-5-11 0,0-1-2-16,-3 1 9 0,-14-1-14 15,-4 7 10-15,-3 4-4 16,0 6-2-16,-5 6-4 15,0 1 1-15,-4 8-1 16,-1-3 1-16,-7 4-2 16,-1 0 5-16,-5 1-8 15,-6 4 11-15,-7-4-14 16,-4 3 12-16,-6 3-11 16,-1 0 5-16,-2 2 1 15,-6 0-2-15,6 3 5 0,-1 2-6 16,3 4 5-1,0 2-8-15,-1 4 9 0,1-2-6 16,0 2 3-16,-1 2 0 16,5 0-3-16,5 0 2 15,6 2-6-15,6 0 14 16,0 0-18-16,0 0 7 16,-2 0 2-16,-2 0-3 15,-2 10 5-15,4 0-6 16,0 1 6-16,3-3-3 15,2 3 3-15,2 3-2 16,8-1-4-16,-1-2 5 16,5 1 1-16,1-2-1 15,1 2-1-15,0-2 2 16,0 2-1-16,-2 0-1 0,-3 4-1 16,0 4-5-16,2 1 6 15,1-2-7-15,2 4 8 16,0-6 1-16,-1 2-4 15,1-1 4-15,0 0-4 16,2 0 4-16,2-2 0 16,0 0-3-16,1 0 8 15,2 0-10-15,-5 0 12 16,2-2-11-16,0 0 4 16,-2 0 0-16,2-4-3 15,-4 0 7-15,0-2-5 16,-9 0 5-16,-7 5-4 0,-2-2 4 15,-5 3-8 1,3-2 9-16,5 1-9 0,0-2 4 16,9 0-1-16,6-2-3 15,2 0 8-15,5-1-8 16,-1-5 10-16,3 1-11 16,-3-1 14-16,0-3-15 15,4 1 7-15,-8 4-1 16,0-3 0-16,2 1 1 15,-2 6-3-15,2-6 6 16,-4 6-10-16,-1-1 13 16,-3-2-7-16,-3-1 0 15,3 0 4-15,-2-3-4 0,2 0-1 16,4 2 0 0,2-3 2-16,2-1-3 15,10 5 8-15,0-3-10 16,7-2 8-16,1 0-7 0,-1 0 3 15,2 0 0-15,-1 0-1 16,-3 0 3-16,-3 0-5 16,-3 0 6-16,-1 0-6 15,-4 1 9-15,1-1-10 16,6 3 8-16,3 1-8 16,0-2 5-16,2 0-2 15,-1 2-1-15,3-4 2 0,-1 4-2 16,0 2 7-16,1-4-10 15,1 5 5-15,0-4-4 16,0 2 7-16,1 0-6 16,3 1 2-16,0 2-3 15,-4 0 2-15,2 3 1 16,-1 0-3-16,-1 1 6 16,-2 2-8-16,3 4 10 15,-1-4-7-15,-1 2 3 16,2-1-1-16,0-6 1 15,1 1 0-15,4-1-3 16,0-4 10-16,-3 6-13 16,1-4 8-16,-4 6-4 15,4-2 3-15,2 0-1 16,0-2 0-16,2-3-3 0,-2 2-1 16,0 1 8-16,2-1-8 15,0-1 9-15,-3-3-11 16,3 1 11-16,0-2-8 15,-2-3 3-15,2 0 0 16,0 0-3-16,0 0 6 16,0 0-6-16,0 0 9 15,0 0-10-15,0 3 6 16,0-3-4-16,0 0 2 16,0 0 0-16,0 0-2 15,0 0-57-15,0 6-65 16,11-1 13-16,3-2-64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2:10.0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10,'5'-4,"1"-1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0.4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96 10741,'0'0'3084,"20"-3"-2657,329-50 3129,-283 43-3467,101-13 428,-56 16-4212,-105 9 624,-6 5-1406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9:56.6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139 297 8980,'0'0'6174,"0"2"-6054,0 8-35,1-1 0,1 1 1,4 18-1,3 14 243,5 104 254,-6 208 1,-8-252-510,0-101 31,0-6-24,-2-8-93,0 1-1,-1 1 1,0-1-1,-1 0 0,0 1 1,-1-1-1,-11-18 1,-6-16-186,-2-16 162,2-1 0,4-1 0,2-1 0,3 0 0,3-1 0,3 0 0,1-74 0,6 107 32,-1 16 7,1-1 0,0 1 0,6-32-1,-5 45-2,1-1 0,-1 0 0,1 0 0,0 1 0,0-1 0,0 1 0,1 0 0,-1-1 0,1 1 0,0 0 0,0 1 0,1-1 0,-1 0 0,1 1 0,0 0 0,0 0 0,8-5 0,-1 2 1,1 1 0,0 1 0,0 0-1,0 0 1,0 1 0,1 1 0,17-2 0,93 2 13,-78 2-11,-28 0 1,-12-1 2,1 1 0,-1 0 0,1 0 0,-1 1 0,0-1 0,10 4 0,-14-4-4,1 1 1,-1 0 0,0-1-1,0 1 1,1 0 0,-1 0 0,0 0-1,0 0 1,0 0 0,0 0 0,0 1-1,0-1 1,0 0 0,0 0-1,0 1 1,-1-1 0,1 0 0,-1 1-1,1-1 1,-1 1 0,1-1 0,-1 1-1,0-1 1,1 1 0,-1-1 0,0 1-1,0-1 1,-1 3 0,2 0 27,-1 0 0,1-1 0,-1 1 0,0 0 0,-1-1 0,1 1 0,-1 0 0,1 0 0,-1-1 0,0 1 0,0-1 0,-1 1 0,1-1 0,-1 1 0,0-1 0,1 0 0,-2 0 0,1 0 0,0 0 0,-1 0 0,1 0 0,-1-1 0,0 1 0,-3 2 0,-6 3 49,-1 0-1,0 0 1,0-2-1,0 1 1,-1-2-1,0 1 1,0-2-1,-17 3 1,-6 0-356,-76 3 0,106-10 56,-31 4-609,37-3 670,-1-1-1,1 0 1,0 1 0,0-1-1,-1 1 1,1-1-1,0 1 1,0-1 0,0 1-1,0 0 1,0 0-1,0 0 1,0-1 0,0 1-1,0 0 1,0 0-1,0 0 1,1 0 0,-1 1-1,0-1 1,1 0-1,-1 0 1,1 0 0,-1 2-1,-1 21-4237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9:57.0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0 229 8868,'0'0'1737,"13"-33"-1625,37-103-51,-47 130-63,-1-1-1,1 1 1,0-1 0,1 1-1,-1 0 1,7-7-1,-9 12 90,0 0 0,0 0 0,0 0 0,1 1 0,-1-1-1,0 0 1,0 1 0,1-1 0,-1 1 0,0 0 0,1-1-1,-1 1 1,1 0 0,-1 0 0,0 0 0,1 0 0,-1 0-1,2 0 1,-1 0 145,-1 1-169,1-1 0,-1 0 0,1 1 0,-1-1-1,1 1 1,-1-1 0,1 1 0,-1 0 0,0 0 0,1-1 0,-1 1 0,0 0-1,0 0 1,0 0 0,0 1 0,0-1 0,2 2 0,17 28 557,-11-16-382,23 39 337,15 20-242,-42-66-343,0-1 1,1-1 0,1 1-1,-1-1 1,1 0-1,0-1 1,11 8 0,-15-12-232,1 1-1,-1-1 1,1 1 0,0-1 0,0 0 0,0 0 0,6 0-1,-7-1-248,0 1-1,0-1 1,0-1-1,0 1 0,0 0 1,0-1-1,0 1 1,0-1-1,-1 0 0,5-2 1,18-18-5297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9:57.4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190 102 800,'0'0'10237,"3"-10"-10061,-3 8-145,4-12 179,-1 0 0,0-1-1,0-23 1,-3 37-158,0 1-1,-1-1 1,1 1 0,0-1 0,-1 1-1,1-1 1,-1 1 0,1-1 0,-1 1-1,1 0 1,-1-1 0,1 1 0,-1 0 0,1-1-1,-1 1 1,1 0 0,-1 0 0,0-1-1,1 1 1,-1 0 0,0 0 0,1 0-1,-1 0 1,1 0 0,-1 0 0,0 0-1,0 0 1,-24 0 270,21 0-138,-11 0 70,4-1-152,0 2 0,1-1 0,-1 1 0,-15 3 0,23-3-96,-1 0-1,1 1 1,0-1-1,0 1 1,0-1-1,0 1 0,0 0 1,0 0-1,0 0 1,1 1-1,-1-1 1,1 1-1,0-1 0,0 1 1,-1 0-1,2 0 1,-4 5-1,0 5 0,0 0 1,1 0-1,0 1 0,1 0 1,1 0-1,0 0 0,1 0 1,0 0-1,3 24 0,-2-12 17,0-20-22,0 0 0,1-1 1,-1 1-1,1 0 0,1 0 0,-1 0 1,1-1-1,0 1 0,0 0 0,1-1 1,-1 0-1,1 0 0,1 1 0,-1-2 1,6 7-1,-4-5-6,1-1 1,0 0-1,0 0 1,1-1 0,0 1-1,-1-1 1,1-1-1,1 0 1,-1 0-1,0 0 1,11 2-1,3-1-18,0 0-1,1-2 0,-1 0 0,0-2 1,1 0-1,33-5 0,-46 3 3,0-1 0,-1 0 0,1 0 0,-1-1-1,0 0 1,0 0 0,0-1 0,0 0 0,-1 0 0,0-1 0,0 0-1,0 0 1,-1-1 0,0 0 0,0 0 0,-1 0 0,0-1 0,0 1 0,0-1-1,-1-1 1,-1 1 0,1 0 0,-1-1 0,-1 0 0,1 0 0,1-17-1,-4 23 8,1-11-35,0-1 0,-2-25 1,1 36 49,-1 0 1,0 0-1,0 0 1,0 0-1,0 1 1,-1-1-1,1 0 1,-1 0-1,0 1 1,0-1-1,0 1 1,-1 0-1,1 0 1,-6-6-1,1 3 29,-1 1 1,-1 0-1,1 0 0,-1 0 1,1 1-1,-1 1 1,0-1-1,-1 1 0,1 1 1,-17-3-1,10 3 22,-1 0 0,0 1 0,0 1 0,1 1 1,-27 3-1,41-3-93,0 0 1,0 0 0,0 0-1,1 0 1,-1 0 0,0 0-1,0 0 1,0 0 0,1 1-1,-1-1 1,1 1 0,-1-1-1,1 1 1,0 0 0,-1-1-1,1 1 1,0 0 0,0 0-1,0 0 1,1 0 0,-1 0-1,0 0 1,1 0 0,-1 0-1,1 0 1,0 0 0,-1 4-1,0 1-341,1 0 0,0 0 0,0 1-1,0-1 1,1 0 0,0 0 0,3 9-1,12 17-4164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9:58.3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242 757 4994,'0'0'8935,"-8"-3"-8820,3 2-101,0-1 1,0 0 0,1 1-1,-1 0 1,0 0-1,0 1 1,-1-1 0,1 1-1,0 0 1,0 1-1,0-1 1,0 1 0,0 0-1,0 0 1,0 0 0,1 1-1,-1 0 1,0 0-1,1 0 1,-6 4 0,-1 2 28,0 2 0,1-1-1,0 2 1,1-1 0,1 1 0,-1 0 0,2 1 0,-1 0 0,2 0 0,0 1 0,0 0 0,1 0 0,1 0 0,0 1 0,0-1 0,2 1 0,0 0 0,-1 28 0,3-28-13,0-10-28,-1 0 1,1 1-1,1-1 0,-1 0 1,1 0-1,1 6 1,-2-8-4,1-1 1,0 0 0,-1 0-1,1 0 1,0 0-1,0 0 1,0 0 0,-1 0-1,1 0 1,0 0-1,0 0 1,1 0 0,-1-1-1,0 1 1,0 0-1,0-1 1,0 1 0,1-1-1,-1 1 1,0-1-1,1 0 1,-1 1 0,3-1-1,2 1-12,0-1-1,1 1 0,-1-1 0,1-1 1,-1 1-1,1-1 0,-1 0 0,0-1 0,0 1 1,1-1-1,-1 0 0,-1-1 0,1 0 1,0 0-1,0 0 0,-1 0 0,0-1 1,0 0-1,0 0 0,0-1 0,0 1 1,-1-1-1,7-9 0,6-10-60,-1-1-1,-1-1 1,21-53-1,-29 64 52,21-56-397,-2-1 1,-4-1-1,-3-1 0,-3-1 0,-4 0 0,-3-1 0,-1-123 0,-7 164 379,-3-39 229,1 72-93,1 0 0,-1 0 0,0 0 0,0 0 0,1 0 0,-2 0 0,1 0 0,0 1 0,0-1 0,0 0 0,-1 1-1,1-1 1,-3-1 0,4 3-44,0-1-1,-1 1 1,1 0-1,-1 0 0,1-1 1,-1 1-1,1 0 1,-1 0-1,1-1 1,-1 1-1,1 0 0,-1 0 1,1 0-1,-1 0 1,1 0-1,-1 0 1,1 0-1,-1 0 0,1 0 1,-1 0-1,1 0 1,-1 0-1,0 1 1,0-1 1,0 1 0,1-1 0,-1 1 0,0 0 0,1 0 0,-1-1 0,0 1 0,1 0 0,-1 0 0,1 0 0,-1 0 0,1 0 0,-1 0 0,1 0 0,0 0 0,0-1 0,-1 3 0,-7 49 40,2 0 0,2 0 0,5 77 0,0-55 103,-1-15-28,3-1-1,11 66 1,-9-99-141,0-1 0,2 0 0,1 0 0,1 0-1,1-1 1,0-1 0,23 34 0,-29-50-24,1 0 0,0-1 1,0 1-1,0-1 0,1 0 0,-1-1 0,1 1 0,1-1 0,-1 0 0,0 0 0,1-1 0,0 0 0,0 0 0,8 1 0,-10-2-10,-1-1 0,1 0 0,-1-1 0,1 1-1,0-1 1,-1 0 0,1 0 0,0 0 0,-1-1-1,1 0 1,-1 0 0,1 0 0,-1 0 0,1-1 0,-1 1-1,0-1 1,1 0 0,-1-1 0,0 1 0,0-1-1,-1 0 1,1 0 0,3-3 0,1-3-40,-1 0 1,0 0-1,-1 0 0,0-1 1,0 1-1,-1-2 1,0 1-1,-1 0 0,0-1 1,-1 0-1,3-16 1,-1-12-321,-1-1 1,-3-51 0,-1 89 631,0 29 214,-1 54-381,-1-19-4,8 78 0,-6-134-82,1 0 0,0 0 0,0 0 0,1-1 0,-1 1 0,1-1 0,0 1 0,1-1 0,0 1 0,-1-1-1,2 0 1,-1 0 0,0-1 0,1 1 0,0-1 0,7 7 0,-6-8-17,0 0 0,1 0 0,-1 0 0,1-1 0,0 0 0,-1 0 0,1 0 0,0-1 0,0 0 0,0 0 0,1 0 0,-1-1 0,0 0 0,0 0 0,10-2 0,-10 1-11,-1-1-1,0 1 1,0-1-1,0 0 0,0-1 1,0 1-1,0-1 1,0 0-1,-1-1 0,1 1 1,-1-1-1,0 1 1,0-1-1,-1 0 0,1-1 1,5-7-1,5-10-109,0-1 0,11-27-1,-22 46 105,6-19-224,13-41 0,-5 12 167,-16 50 646,0 7 133,11 38-538,1 0-1,2-1 1,1 0-1,3-2 1,27 44-1,-40-73-151,2-1 0,0 0-1,0 0 1,0-1 0,1 0 0,1-1-1,-1 0 1,1 0 0,18 9 0,-21-13-110,0-1 0,0 0 0,1 0 0,0-1 0,-1 0 1,1 0-1,0-1 0,0 0 0,0 0 0,0-1 0,0 0 1,0-1-1,0 1 0,0-2 0,14-2 0,-18 2-86,0 1 0,0-1 0,0 0-1,0 0 1,0 0 0,0 0 0,-1-1 0,1 0-1,-1 1 1,0-1 0,4-5 0,5-7-991,0-1-1,9-17 1,-21 32 1167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9:58.6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11637,'0'0'2898,"16"231"-2066,-12-119-224,0 25 49,0 7-1,0-7-128,4-25-240,0-36-256,4-29-32,4-25 0,4-15-192,4-7-944,4-4-353,-4-46-752,-12-15-2961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9:59.0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 11909,'0'0'5251,"313"4"-5635,-205-22-1233,-8 10-1456,-28 8-3538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9:59.3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1 290 11541,'0'0'2658,"39"-21"-2586,128-71-601,-155 85 363,-1-1 0,1-1-1,-1 0 1,-1 0-1,0-1 1,0 0 0,-1-1-1,8-11 1,2-2-378,-6 6 43,-10 13 371,0 1 0,0 0 0,0 0-1,0 0 1,1 0 0,-1 1 0,1 0 0,7-5 3495,-11 23-1266,2-8-2011,-1-1 0,1 1-1,0-1 1,0 0 0,1 0 0,-1 0-1,1 0 1,1 0 0,-1-1 0,1 1-1,0-1 1,9 9 0,6 4-723,41 31 1,-21-19-2829,-10-4-3319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9:59.6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0 384 4930,'13'-37'5179,"43"-119"-3981,-50 140-1194,0 0 0,1 0 1,0 1-1,2 0 1,-1 0-1,2 1 0,0 0 1,19-19-1,-18 21-1,-10 9-4,1 1 0,0 0 0,0 0 0,1 0 0,-1 0 1,0 0-1,1 0 0,-1 0 0,1 1 0,-1-1 0,5-1 0,-7 3 2,1 0 0,-1 0 0,1 0 0,0 0 1,-1 0-1,1 0 0,-1 0 0,1 1 0,0-1 0,-1 0 1,1 0-1,-1 0 0,1 0 0,-1 1 0,1-1 0,-1 0 1,1 1-1,-1-1 0,1 0 0,-1 1 0,1 0 0,10 20 132,11 81 1091,-18-76-1016,1 0-1,1 0 1,1-1 0,1 0 0,16 32-1,-22-54-207,1 1-1,-1-1 0,1 0 1,0 0-1,0 0 0,0 0 1,0 0-1,1-1 0,-1 1 1,1-1-1,-1 0 0,1 0 1,6 2-1,-7-3-23,0 0 1,1 0 0,-1 0-1,0 0 1,0-1-1,0 0 1,0 1 0,0-1-1,1 0 1,-1-1-1,0 1 1,0 0 0,0-1-1,0 0 1,0 0-1,1 0 1,-2 0 0,1 0-1,4-3 1,1-2-11,0 0 0,-1-1 0,0 0 0,-1-1 0,1 0 0,-2 0 0,9-13 0,33-69-293,-41 78 280,46-106-25,-50 117 135,0 0 0,0 1 0,0 0 0,0-1 0,0 1 0,1 0 0,-1 0 0,0 0 0,0 0-1,2 1 1,1-1 6,78 0 179,-80 1-239,0-1 0,0 1-1,-1 0 1,1 0 0,0 0 0,0 0 0,-1 0 0,1 0 0,-1 1 0,1-1 0,-1 1 0,0 0 0,0 0 0,0 0 0,0 0 0,0 0 0,0 0-1,0 0 1,-1 1 0,1-1 0,1 4 0,5 9 127,0 0 0,7 24 0,-10-26-31,8 25 284,-8-23-255,-1-1 0,2 1 0,0-1 0,1 0 0,9 14 0,-14-26-301,-1-1 1,1 1-1,0 0 0,-1-1 1,1 1-1,0-1 1,0 0-1,0 0 0,0 0 1,0 1-1,0-2 1,0 1-1,1 0 0,-1 0 1,0-1-1,0 1 0,1-1 1,-1 0-1,4 0 1,10 0-4741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0.0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1169,'0'0'10372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0.3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253 471 5394,'0'0'3535,"-14"0"-2694,8 0-730,0 0 0,0 0 0,0 0 0,0 1 0,0 0 0,0 0 0,0 1 0,1-1 0,-1 1 0,0 1 1,1-1-1,-1 1 0,1 0 0,0 0 0,0 0 0,0 1 0,0 0 0,-4 4 0,-4 7 305,0 1 0,2 0 0,0 1 0,0 0 0,2 0 0,0 1 0,1 0 0,-7 24 0,7-14 9,2 0 0,0 0 0,2 1 0,-1 57 0,5-85-424,0 0-1,1 0 0,-1 1 1,0-1-1,0 0 1,1 0-1,-1 0 0,1 0 1,-1 0-1,1 0 0,-1-1 1,1 1-1,0 0 0,0 0 1,-1 0-1,1 0 0,0-1 1,0 1-1,0 0 0,0-1 1,-1 1-1,1-1 0,0 1 1,0-1-1,0 1 0,0-1 1,1 0-1,-1 1 0,0-1 1,0 0-1,0 0 0,0 0 1,0 0-1,0 0 0,0 0 1,2 0-1,1 0-12,0-1-1,-1 1 1,1-1 0,-1 1-1,1-1 1,-1 0-1,1 0 1,-1-1 0,1 1-1,-1-1 1,6-3-1,-2-1-23,-1-1-1,1 0 1,-1 0-1,0 0 1,-1-1-1,5-8 1,31-59-229,-38 68 236,21-43-565,-3-1 0,-2-2 1,-2 0-1,17-96 0,-21 56-517,3-189-1,-19 261 1666,2 21-524,1 0 0,0 0-1,0 0 1,0-1 0,0 1-1,0 0 1,0 0 0,-1 0 0,1 0-1,0 0 1,0-1 0,0 1-1,0 0 1,-1 0 0,1 0 0,0 0-1,0 0 1,0 0 0,-1 0-1,1 0 1,0 0 0,0 0 0,0 0-1,-1 0 1,1 0 0,0 0 0,0 0-1,0 0 1,-1 0 0,1 0-1,0 0 1,0 0 0,0 0 0,-1 0-1,1 0 1,0 0 0,0 0-1,0 0 1,-1 1 0,1-1 0,0 0-1,0 0 1,0 0 0,-2 3 70,0-1 0,0 1 0,0-1 1,1 1-1,-1 0 0,1-1 0,0 1 0,0 0 1,0 0-1,-1 6 0,-7 49-69,3 1-1,2 0 0,6 73 1,-1-44-6,-2-47-104,0-8-184,4 39 1,-2-62-158,1-1 0,0 1-1,0-1 1,1 1 0,0-1 0,0 0-1,1 0 1,8 13 0,19 14-3438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0.9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 14583,'0'0'3311,"7"-1"-3408,56-4 577,91 4 0,-39 2-124,125-3-428,-139 2-4085,-91 0 564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0.6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145 1 6979,'0'0'7764,"-15"10"-7607,-46 36-154,55-41 40,1 0 0,1 1-1,-1 0 1,1-1 0,0 1 0,0 1 0,1-1 0,-1 0 0,2 1-1,-1 0 1,1 0 0,-3 13 0,0-3 331,1 2 44,0 0 1,2 0-1,0 0 0,1 29 1,2-48-421,-1 1 0,0-1 0,0 1 0,1-1 1,-1 0-1,0 1 0,1-1 0,-1 0 0,0 1 1,1-1-1,-1 0 0,0 1 0,1-1 0,-1 0 1,1 0-1,-1 0 0,0 1 0,1-1 0,-1 0 1,1 0-1,-1 0 0,1 0 0,-1 0 0,1 0 1,-1 0-1,1 0 0,-1 0 0,1 0 0,19 0-136,-16-1 64,1 2 50,-1-1 0,0-1-1,0 1 1,1-1-1,-1 1 1,0-1 0,0 0-1,0-1 1,0 1 0,0-1-1,0 0 1,-1 0-1,1 0 1,0 0 0,-1-1-1,0 1 1,1-1-1,-1 0 1,0 0 0,4-6-1,-4 6 65,1-1-1,0 0 0,0 1 1,0 0-1,0 0 1,0 0-1,1 0 0,-1 1 1,1 0-1,0 0 1,0 0-1,-1 0 0,1 1 1,0 0-1,1 0 1,-1 0-1,0 0 0,0 1 1,0 0-1,0 0 0,0 1 1,1-1-1,-1 1 1,0 0-1,0 0 0,0 1 1,0-1-1,-1 1 1,10 5-1,-3-1-171,0-1 0,0-1 0,1 0 0,-1 0 1,1-1-1,19 3 0,42-2-7632,-41-4-1880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1.0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73 3602,'0'0'13430,"229"0"-13414,-169 0-16,-8-11-1025,-12-18-1552,-8-4-2625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2.0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479 671 10565,'0'0'3455,"-19"-9"-3469,-62-30 62,73 36 5,0 0-1,0 0 0,0 1 1,0 0-1,-1 1 0,1 0 0,0 0 1,-1 1-1,1 0 0,-13 2 1,-9-1 156,29-1-205,-62 4 286,58-3-269,0 0 0,0 1 0,0-1 0,1 1 0,-1 0 0,0 0 0,1 1 0,0 0 0,-1-1 0,-4 5 0,-2 2 27,1 0-1,0 1 1,0 0-1,1 1 1,0 0-1,1 0 0,0 1 1,1 0-1,0 0 1,1 1-1,0 0 1,1 0-1,1 0 0,0 1 1,0 0-1,2-1 1,-3 24-1,5-36-47,0 1 1,0 0-1,0-1 0,0 1 1,0 0-1,0-1 0,0 1 1,0 0-1,1-1 0,-1 1 1,1 0-1,-1-1 0,1 1 1,0-1-1,0 1 0,-1-1 1,1 1-1,0-1 0,0 1 1,3 1-1,-2-2-13,1 0 0,0 0 0,0 0 0,0-1 0,0 1 0,0-1 0,0 0 0,0 1 0,0-1 0,4-1 0,2 1-32,5 0-122,0 0 1,0-1-1,1-1 1,23-5-1,-30 4 75,0 0 0,0-1 0,0 0-1,0 0 1,-1-1 0,0 1 0,1-2 0,11-11 0,-4 1-155,0-1 1,-1-1 0,-1 0-1,-1 0 1,-1-2 0,0 1-1,-2-2 1,0 1 0,-1-1 0,-1 0-1,8-43 1,-5-1-83,-2-1 0,-1-114-1,-5 116 374,-1 25 316,-6-63-1,5 97-262,-1 1 0,0-1 1,0 1-1,0 0 0,0 0 0,-1 0 0,0 0 0,0 0 0,-3-5 0,4 7-24,-1 0 0,1 1 0,-1-1 1,1 1-1,-1-1 0,1 1 0,-1 0 0,0 0 1,0-1-1,0 1 0,0 1 0,0-1 1,0 0-1,0 0 0,0 1 0,0-1 0,0 1 1,0 0-1,0-1 0,-4 1 0,5 0-38,0 1 0,0-1-1,0 0 1,0 1-1,0-1 1,0 1 0,0-1-1,0 1 1,0 0 0,0-1-1,0 1 1,0 0 0,0 0-1,0 0 1,1-1-1,-1 1 1,0 0 0,1 0-1,-1 0 1,0 0 0,1 0-1,-1 0 1,1 1-1,0-1 1,-1 0 0,1 2-1,-9 38-32,7-29 78,-12 101 547,4 1 0,6 133 0,4-213-481,0-11-21,1-1 1,1 1-1,1 0 0,1-1 0,12 37 0,-11-45-96,1 0 0,0-1 0,1 0 0,0 0 0,1 0 0,1-1 0,0 0 0,1 0 0,19 17 0,-17-18-23,0-2 0,1 0 1,0 0-1,0-1 0,1 0 0,0-2 1,1 1-1,18 4 0,-10-5-137,1-1-1,0-1 1,0-1 0,41 0 0,-56-3 37,-1-1 0,1 0 0,-1 0 0,0-1 0,0 0 0,0-1 0,0 0 0,0 0 1,14-8-1,-9 4-94,-1-2 0,0 0 1,0 0-1,-1-1 0,11-12 1,0-5-366,-1 0 0,-1-1 0,-1-1 0,17-38 1,-24 42 54,-2 0 1,-1 0 0,-1-1 0,-1 1 0,7-52 0,-5-131-5588,-9 206 6050,1 1 0,-1-1 0,0 0 0,0 1 0,0-1 0,0 0 0,-1 1 1,1-1-1,0 0 0,-1 1 0,1-1 0,-1 1 0,0-1 0,1 1 0,-1-1 1,0 1-1,0-1 0,0 1 0,0 0 0,0-1 0,-2-1 0,1 2 216,-1 0 0,0 1 0,0-1 0,1 0 0,-1 1-1,0 0 1,0-1 0,0 1 0,1 0 0,-5 1 0,-4-1-16,7 0 13,0 1 0,-1 0 0,1 0 0,0 0 0,0 0 0,0 0 0,-1 1 0,2 0 0,-1 0 0,0 0 0,0 0 0,1 1 0,-1-1 0,1 1 0,-1 0 0,1 0 0,0 0 0,0 1 0,1-1 0,-1 1 0,1-1 0,-4 8 0,-3 8 437,0 0 0,1 1 0,-8 28 0,13-37-451,-5 25 762,1 0 0,2 1 0,1 0 1,3 70-1,1-103-890,0 0 0,0 1 1,0-1-1,1 0 0,0 0 0,0 1 0,0-1 0,1 0 1,-1 0-1,1 0 0,0 0 0,0-1 0,0 1 0,1-1 1,-1 1-1,5 4 0,-2-4-7,0 1 0,1-1 0,-1 0-1,1-1 1,0 0 0,0 0 0,0 0 0,0 0 0,11 2 0,10 1-27,0-2 1,1-1-1,-1-1 0,31-2 1,-48 0-15,1 0-55,0 0-1,0-1 0,0 0 1,0-1-1,-1-1 0,1 0 1,13-5-1,-18 5-383,0 0 1,0 0-1,0 0 0,-1-1 1,1 0-1,-1 0 0,0-1 0,0 1 1,-1-1-1,1 0 0,-1 0 1,0-1-1,4-7 0,-6 4-4682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2.4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83 14791,'0'0'6323,"192"-11"-6531,-120-3 160,-8 0-369,-7-1 1,-9 1-368,-8 6-177,-16 1-1184,-8 7-912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2.8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15175,'0'0'4866,"196"7"-4802,-140-7-64,-8 0-576,-8 0-1649,-20 0-2801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4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75 156 7908,'0'0'3519,"5"-1"-3501,13-4 12,-13 4 2707,-4 88-2720,-3 99 25,-4-126-37,5-55-8,1-1 0,-1 0 0,-1 0 0,1 0 0,-1 0 0,1 0-1,-1-1 1,0 1 0,0 0 0,-1-1 0,1 0 0,-4 4 0,5-6 11,0 0 0,0-1 1,1 1-1,-1 0 0,0-1 0,0 1 1,0-1-1,0 1 0,0-1 0,0 0 1,0 1-1,0-1 0,0 0 0,0 0 1,0 1-1,0-1 0,0 0 0,0 0 1,-1 0-1,1-1 0,0 1 1,0 0-1,0 0 0,0 0 0,0-1 1,0 1-1,0-1 0,0 1 0,0-1 1,0 1-1,1-1 0,-1 1 0,0-1 1,0 0-1,0 1 0,0-1 0,1 0 1,-1 0-1,0 0 0,1 0 0,-1 1 1,1-1-1,-1 0 0,1 0 0,-1 0 1,1-2-1,-4-5 12,0 1 0,1-1 0,1 0 0,-4-13 0,1-15-37,2 0 0,1-1 0,3-42 0,0 16 10,-1 59 11,0-26-13,6-50 1,-5 73 19,0-1 1,1 1-1,0 0 1,0 0-1,0 1 1,1-1-1,0 0 1,0 1-1,1 0 0,0-1 1,0 1-1,0 1 1,6-7-1,-9 11-5,0 0-1,0 0 1,0 1 0,1-1-1,-1 0 1,0 1-1,0-1 1,1 1 0,-1-1-1,0 1 1,0 0-1,1-1 1,-1 1 0,0 0-1,1 0 1,-1 0-1,1 0 1,-1 0 0,0 0-1,1 0 1,-1 1-1,0-1 1,1 0 0,-1 1-1,0-1 1,0 1-1,0 0 1,1-1 0,0 2-1,2 0-20,-1 1-1,0-1 0,0 1 0,0 0 1,0 0-1,0 0 0,-1 0 1,4 5-1,20 42 131,38 96 0,-14-27 2,-49-115-119,-1-3 2,0 0 0,0 0-1,0-1 1,1 1 0,-1 0-1,0 0 1,1-1 0,-1 1-1,1 0 1,-1 0 0,0-1-1,1 1 1,0-1-1,-1 1 1,1 0 0,-1-1-1,1 1 1,0-1 0,-1 1-1,1-1 1,0 1 0,0-1-1,-1 0 1,1 1 0,0-1-1,1 0 1,-1 1 1,-1-1-1,1 0 1,0 0 0,0 0 0,0 0-1,0 0 1,-1 0 0,1 0-1,0 0 1,0-1 0,0 1-1,-1 0 1,1 0 0,0-1 0,0 1-1,0 0 1,-1-1 0,1 1-1,0-1 1,-1 1 0,1-1 0,0 1-1,-1-1 1,1 1 0,-1-1-1,1 0 1,-1 1 0,1-1 0,0-1-1,13-18-20,-2-1 0,21-43 0,3-7-82,-34 68 90,52-81-302,-48 75 241,0 1 1,1 0 0,1 1-1,-1-1 1,1 1 0,0 1-1,13-8 1,-20 13 62,0 0 0,0 1 1,0-1-1,0 1 0,0-1 0,0 1 0,0-1 0,1 1 0,-1 0 1,0-1-1,0 1 0,1 0 0,-1 0 0,0 0 0,0 0 0,1 0 1,-1 0-1,0 0 0,0 0 0,1 1 0,-1-1 0,0 0 1,0 1-1,0-1 0,0 1 0,0-1 0,1 1 0,-1 0 0,0 0 1,0-1-1,0 1 0,-1 0 0,1 0 0,0 0 0,0 0 0,0 0 1,0 2-1,3 2 28,-1 2 0,-1-1 1,1 0-1,-1 0 0,2 11 0,-3-14-20,8 57 261,-1 0 0,-4 1 0,-4 97 0,-1-72-1783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5.5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321 332 7668,'0'0'2446,"0"-11"-1798,-1-37-517,1 47-125,0 0 0,0 0 0,0 0 0,0 0 1,0 0-1,0 0 0,-1 0 0,1 0 0,0 0 0,-1 0 0,1 0 0,-1 0 0,1 0 1,-1 1-1,0-1 0,1 0 0,-1 0 0,0 0 0,1 1 0,-1-1 0,0 0 0,0 1 1,0-1-1,0 1 0,0-1 0,0 1 0,1-1 0,-1 1 0,0 0 0,-2-1 0,-28 0 380,22 2-235,2 0-116,0-1 0,0 1 0,-1 1 1,2-1-1,-1 1 0,0 1 0,0-1 1,1 1-1,-1 0 0,1 1 0,0-1 0,0 1 1,0 1-1,0-1 0,1 1 0,-10 10 1,-4 7 89,1 1 0,-27 48 0,31-48-24,8-14-65,0-1 1,1 2-1,0-1 0,1 1 1,0 0-1,0 0 0,1 0 1,0 0-1,1 0 1,-2 21-1,4-31-38,0 0 1,0 0-1,0 0 1,0 1-1,0-1 1,0 0-1,0 0 1,0 0-1,1 1 1,-1-1-1,0 0 1,0 0-1,0 0 1,0 0-1,0 1 1,0-1-1,0 0 1,0 0-1,1 0 1,-1 0-1,0 0 1,0 0-1,0 1 1,0-1-1,0 0 1,1 0-1,-1 0 1,0 0-1,0 0 1,0 0-1,0 0 1,1 0-1,-1 0 1,0 0-1,0 0 1,0 0-1,1 0 1,-1 0-1,0 0 1,0 0-1,0 0 1,0 0-1,1 0 1,-1 0-1,0 0 1,7 0-22,0 1 0,0-1 0,0-1 0,0 1 0,0-1 0,-1-1 1,1 1-1,0-1 0,-1 0 0,1-1 0,-1 1 0,0-1 1,10-6-1,2-4-35,-1 0 1,-1-1-1,21-23 1,70-87-1137,-93 106 747,-2 0-1,0-1 1,-1 0-1,-1-1 0,11-29 1,-21 130 3238,-3-42-2514,-5 85 377,8-123-647,0 0 0,0 0 0,0 0 0,0-1 0,1 1 0,-1 0 0,0 0 0,0 0 1,0-1-1,1 1 0,-1 0 0,0 0 0,1-1 0,-1 1 0,1 0 0,-1-1 0,1 1 0,-1 0 0,1-1 1,0 1-1,-1-1 0,1 1 0,-1-1 0,1 1 0,0-1 0,1 1 0,0 0 4,0-1 0,0 1-1,1-1 1,-1 1 0,0-1 0,0 0-1,1 0 1,-1 0 0,4 0 0,1-1-3,-1-1 0,1 1 0,-1-1 0,1 0 0,-1 0-1,11-6 1,5-9-5,-1 0-1,0-2 0,-2-1 1,0 0-1,25-36 0,-24 31-45,180-241-1696,-199 265 1743,0 0 1,-1 0-1,1 0 1,0 0 0,0 0-1,0 0 1,0 0-1,0 0 1,0 0-1,0 0 1,0 1 0,1-1-1,-1 0 1,0 1-1,0-1 1,1 1 0,-1-1-1,0 1 1,0 0-1,1-1 1,-1 1-1,3 0 1,-3 1 4,1-1 1,-1 1-1,0-1 0,1 1 0,-1 0 1,0 0-1,0 0 0,0 0 1,1 0-1,-1 0 0,0 0 0,-1 0 1,1 0-1,0 0 0,0 0 1,0 1-1,0 1 0,5 9 114,-2 0 1,0 1-1,5 23 0,-7-28-32,9 55 205,-2 1 0,-3 0 0,-3 73 1,-4-135-284,0-1 0,1 0 0,-1 0 0,0 1 0,0-1 0,1 0 0,-1 0 0,0 0 0,0 0 1,0 0-1,-1 0 0,1 0 0,0 0 0,0-1 0,0 1 0,-1 0 0,1-1 0,0 1 0,-1-1 1,1 1-1,0-1 0,-1 0 0,1 1 0,-1-1 0,1 0 0,0 0 0,-4 0 0,-48 2 363,48-2-334,-109 0 30,112 0-168,4 0-168,35 1 96,-13-1 169,0 0 1,33-5-1,-49 4 8,0-1 0,1 0 0,-1-1 0,0 0 1,0 0-1,-1-1 0,1 0 0,-1 0 0,0 0 0,11-10 0,8-11-123,0-2 0,-2-1 0,26-39 0,-32 43-212,-17 22 301,0 1-1,0-1 0,0 0 1,0 1-1,0-1 1,1 1-1,-1-1 1,1 1-1,-1 0 1,1-1-1,0 1 1,-1 0-1,1 0 1,0 0-1,0 0 1,-1 1-1,1-1 0,0 0 1,0 1-1,0-1 1,0 1-1,0 0 1,0 0-1,0 0 1,0 0-1,0 0 1,0 0-1,0 0 1,0 0-1,0 1 1,0-1-1,0 1 0,0 0 1,0-1-1,0 1 1,-1 0-1,1 0 1,0 0-1,-1 0 1,1 1-1,0-1 1,-1 0-1,1 1 1,-1-1-1,0 1 0,0-1 1,1 1-1,0 2 1,12 15 152,-1 1 0,0 1 0,-2 0 0,0 1-1,-2 0 1,0 0 0,-2 1 0,0 0 0,-2 0 0,0 1 0,-1 0 0,-2-1 0,0 40 0,-3-61-75,1 1 0,-1-1 0,1 1 0,-1-1 0,0 1 0,0-1 0,0 0 0,0 1 0,0-1 0,-1 0 0,1 0 0,-1 0 0,1 0 0,-1 0 0,0 0 0,0 0 0,0 0 0,0-1 0,0 1 0,0-1 0,0 0 0,0 1 0,-1-1 0,1 0 0,0 0 0,-1 0 0,1-1 0,-1 1 0,-4 0 1,-8 2 136,0-1 0,-1 0 1,-25-1-1,24 0-212,1 0 0,-1-2 1,1 0-1,-1-1 0,1-1 0,0 0 0,0-1 0,-20-8 1,12 2-337,15 7-58,1 0 0,0-1 0,0 0 0,1 0 0,-1-1 0,1 0 0,-13-10 0,18 9-2574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5.9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193 15 9508,'0'0'2388,"2"-2"-2321,3-8 817,-22 8 249,9 3-1113,0-1 1,-1 2 0,1-1 0,0 1-1,0 0 1,0 1 0,1 0-1,-1 0 1,1 1 0,-1 0-1,1 0 1,0 1 0,1 0-1,-1 0 1,1 0 0,0 1 0,0 0-1,1 0 1,-1 1 0,1-1-1,1 1 1,-1 0 0,1 0-1,1 1 1,-1-1 0,1 1 0,1 0-1,-1 0 1,1 0 0,1 0-1,-1 0 1,1 12 0,1-18-23,0 0 0,0 0 0,1 0 0,-1 0 0,1 0 0,-1 0 0,1 0 0,0 0 0,0 0 0,0 0 0,0-1 1,0 1-1,0 0 0,0-1 0,1 1 0,-1-1 0,1 1 0,-1-1 0,1 0 0,-1 1 0,1-1 0,0 0 0,0 0 0,-1 0 0,1 0 0,0-1 1,0 1-1,0 0 0,0-1 0,0 0 0,0 1 0,3-1 0,10 2-28,0-1 0,0 0 0,23-2-1,-14 0-6,212-12-1358,-207 11-1903,-1-1-2848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6.6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101 465 7924,'0'0'2142,"0"44"-643,0 149-138,0 88 357,-1-361-1969,-3 1-1,-3-1 1,-23-98-1,12 97-162,2 0 0,5-2 0,-2-98-1,12 172 412,1 1 0,1 0-1,0-1 1,0 1-1,1-1 1,0 1-1,4-12 1,-4 16 12,-1 1-1,1 0 1,1 0-1,-1-1 1,0 1 0,1 0-1,-1 1 1,1-1-1,0 0 1,0 1 0,0 0-1,0 0 1,0 0-1,1 0 1,-1 0 0,1 0-1,-1 1 1,5-2 0,9 0 149,-1 0 0,1 0 0,0 2 1,0 0-1,29 2 0,-9 0 77,-26-1-175,1 1 0,-1 0 0,0 0 1,1 2-1,-1-1 0,0 1 0,0 1 0,0 0 0,-1 1 0,1 0 0,-1 0 1,18 14-1,-21-14-24,0 1 1,-1 0 0,0 0 0,0 1 0,-1-1-1,1 1 1,-1 0 0,-1 1 0,0 0-1,0-1 1,0 1 0,-1 0 0,0 1-1,0-1 1,-1 0 0,0 1 0,0 14-1,0-6 101,-1 0-1,-1 1 1,-1-1-1,0 0 1,-2 0 0,-6 29-1,7-40-87,0 0-1,-1-1 1,1 1-1,-1-1 1,0 1 0,0-1-1,-1 0 1,0 0-1,0-1 1,0 1-1,0-1 1,-1 0 0,1 0-1,-1 0 1,0 0-1,0-1 1,-1 0-1,1 0 1,-1-1 0,1 1-1,-1-1 1,-7 2-1,-54 2 109,59-5-1789,22-7 1547,1 1 1,-1-2-1,0 0 0,-1-1 1,0 0-1,22-18 0,73-71-496,-100 90 512,15-19-210,-19 21 235,1-1 1,0 1 0,0 0-1,0 0 1,0 0-1,1 1 1,0 0 0,10-6-1,-14 9 85,-1 1 0,1 0 0,-1 0 0,1 0 0,-1 0-1,1 0 1,-1 0 0,1 1 0,-1-1 0,0 0 0,1 1 0,-1-1 0,0 1 0,1-1-1,-1 1 1,0 0 0,1-1 0,-1 1 0,0 0 0,0 0 0,0 0 0,0 0-1,0 0 1,0 0 0,0 0 0,0 1 0,0-1 0,0 0 0,-1 0 0,2 3 0,20 48 165,-18-43-140,4 15-238,-2-5 291,2 0-1,10 21 1,-16-36-382,1 0 0,-1 1 1,1-2-1,0 1 0,0 0 0,0-1 1,1 1-1,-1-1 0,1 0 1,0 0-1,0 0 0,0-1 1,0 1-1,7 2 0,17-2-4067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7.0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3 11237,'0'0'2268,"3"-2"-2596,-7 6 338,0 0 1,1 0 0,-1 1 0,1-1-1,0 1 1,0 0 0,0 0-1,1 0 1,0 1 0,0-1 0,0 0-1,0 1 1,0 9 0,-3 7 188,2-1 0,-1 42 0,4-58-184,1-1-1,-1 0 1,1 0 0,-1 0 0,1 0 0,0 0-1,1 0 1,-1 0 0,1 0 0,0-1 0,0 1-1,0 0 1,0-1 0,0 0 0,1 1 0,0-1 0,0 0-1,-1 0 1,2-1 0,-1 1 0,0 0 0,1-1-1,-1 0 1,1 0 0,-1 0 0,1 0 0,0-1-1,7 3 1,7 0-25,-1 0-1,1-1 0,0 0 1,0-2-1,24 0 0,-41-1-4,1 0 0,0 0 0,-1 0 0,1 0 0,0 0 0,-1 0 0,1 0 0,0-1 0,-1 1 1,1 0-1,0-1 0,-1 0 0,1 1 0,-1-1 0,1 0 0,-1 0 0,1 0 0,-1 0 0,0 0 0,1 0 0,-1 0 0,0 0 0,0-1 0,0 1 0,2-3 0,-2 0 2,0-1-1,0 1 1,0-1-1,0 0 1,-1 0 0,0 1-1,0-10 1,0 6 37,0 4-20,-1 0 1,0 0-1,0 0 0,0 0 1,-1 0-1,1 0 0,-1 1 0,0-1 1,0 0-1,0 1 0,0-1 1,0 1-1,-1 0 0,0 0 1,0 0-1,0 0 0,0 0 1,0 1-1,0 0 0,-1-1 1,1 1-1,-1 0 0,-6-2 1,-1-1-39,0 0 0,0 1 1,-1 0-1,1 1 0,-1 1 1,0 0-1,-15-1 1,13 2-209,8 0-70,0 1 1,-1 0 0,1 0-1,0 0 1,0 0 0,-1 1-1,1 0 1,-9 3 0,12-2-147,0 0 0,0 0 0,1 1 0,-1-1 0,0 1 0,1-1 0,-4 5 0,5-6 301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1.2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14743,'0'0'3201,"246"56"-2689,-143-48-255,-6-2-257,-10-3 96,-6-1-208,-6 1-97,-13-3-1215,-15 0-1650,-16 0-2496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7.8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263 629 2385,'0'0'9503,"0"-17"-9559,2-51 37,-5 54 21,-5 12 7,1 1 54,0 0-1,0 1 0,0 1 1,0-1-1,0 1 1,0 0-1,0 1 1,0-1-1,1 1 1,-1 1-1,0-1 1,1 1-1,0 0 1,0 1-1,0-1 0,-7 7 1,1-1 31,1 0 1,1 1-1,0 0 1,0 1-1,1 0 1,0 1-1,1 0 1,1 0-1,0 1 1,0 0-1,1 0 1,1 0-1,0 1 1,1 0-1,0 0 1,1 0-1,1 0 1,-1 17-1,3-14-71,-1-11-18,1 0 1,0 0-1,0 0 1,1 0 0,2 9-1,-3-13-5,1-1 1,0 1-1,-1-1 0,1 1 0,0-1 1,0 1-1,0-1 0,0 0 0,0 1 0,0-1 1,1 0-1,-1 0 0,0 0 0,1 0 1,-1 0-1,1 0 0,-1 0 0,1 0 1,-1-1-1,1 1 0,-1 0 0,1-1 1,2 1-1,3 0-15,-1 0 0,1 0 0,0 0-1,0-1 1,0 0 0,0-1 0,-1 1 0,1-1 0,0 0 0,-1-1 0,1 0 0,-1 0 0,1 0 0,-1-1 0,0 0 0,0 0 0,0-1 0,0 1 0,-1-1-1,1-1 1,-1 1 0,0-1 0,6-6 0,7-11-114,0-1 0,-2-1 0,-1-1-1,15-30 1,-24 45 91,19-41-458,-2-2 0,-2 0 0,-2-1 0,-3-1 0,13-81 0,-18 61 1323,1-135 1,-12 209 181,0 2-409,0 3-588,0 0 0,-1 0 0,1-1 0,-1 1 0,0 0 0,0-1 0,-2 7 0,-5 13-20,4 10 100,0 0 0,2 0 0,3 34 0,-1-26 127,0-21-116,1 0-1,1 0 1,1 0 0,1 0-1,0-1 1,2 1 0,11 27-1,-13-37-94,1-1 0,0 1 0,1-1 0,0 0 0,0 0-1,1-1 1,0 0 0,0 0 0,1 0 0,0-1 0,1 0 0,-1-1 0,1 0-1,1 0 1,17 7 0,-18-10-64,1 0 1,-1 0-1,1-1 0,0 0 1,16 0-1,-21-2-9,0 1 0,-1-2 0,1 1 0,0 0 1,0-1-1,-1 0 0,1 0 0,-1 0 0,1-1 0,-1 1 0,1-1 1,-1 0-1,0 0 0,5-4 0,-3 0-61,0 0 0,-1-1 0,0 0 0,0-1 0,0 1 0,-1-1 0,0 0 0,0 0 0,-1 0 0,0 0 0,3-12 0,-1-3-247,-1 0 0,0 0 0,-1-28 0,-2 28 169,1-18-564,-5-52 0,2 89 727,1 1 0,-1-1-1,0 1 1,0-1 0,-1 1-1,1 0 1,-3-5 0,4 7 89,-1 0 0,1 1 0,-1-1 0,1 0 0,-1 1 0,1-1 1,-1 0-1,1 1 0,-1-1 0,0 1 0,1-1 0,-1 1 1,0-1-1,1 1 0,-1-1 0,0 1 0,0-1 0,1 1 1,-1 0-1,0 0 0,0-1 0,0 1 0,1 0 0,-1 0 1,0 0-1,0 0 0,0 0 0,0 0 0,0 0 0,1 0 0,-1 0 1,0 1-1,0-1 0,0 0 0,1 0 0,-1 1 0,0-1 1,-1 1-1,-4 11 760,3 22-242,2 0 0,2 39 0,1-8 196,-2-59-737,0 0 0,0-1 0,0 1-1,1 0 1,0 0 0,0 0 0,1-1 0,0 1 0,0-1 0,0 1-1,0-1 1,1 0 0,0 0 0,0 0 0,0 0 0,1 0 0,0-1 0,-1 0-1,2 1 1,-1-2 0,0 1 0,1 0 0,0-1 0,0 0 0,0 0 0,0 0-1,0-1 1,0 1 0,1-1 0,10 2 0,-8-2-48,0-1 0,0 0-1,0-1 1,1 0 0,-1 0 0,0-1 0,0 0 0,0 0-1,0-1 1,0 0 0,0 0 0,0-1 0,0 0 0,-1 0-1,1-1 1,-1 0 0,0-1 0,9-6 0,93-104-740,-109 118 1267,1 5-472,0-1-1,0 1 1,1-1-1,0 0 1,1 1-1,-1-1 1,2 0 0,5 11-1,2 0 9,25 33-1,-31-45-206,-1 0 0,1 0-1,1 0 1,-1-1 0,1 0 0,0 0 0,0 0 0,0-1 0,1 0 0,0 0-1,-1-1 1,1 0 0,12 4 0,6-5-3784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8.7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67 9476,'0'0'5995,"14"-11"-5891,51-29 19,-57 37-97,-1 0-1,1 1 1,0 0 0,0 0-1,-1 1 1,1 0 0,0 0-1,0 1 1,0 0 0,0 1-1,0-1 1,9 3 0,-11-2 27,-5-1-42,0 1 0,0-1 1,0 1-1,0 0 0,0-1 1,0 1-1,0 0 0,0 0 1,0 0-1,0-1 0,0 1 1,0 0-1,-1 0 0,1 0 1,0 1-1,-1-1 1,1 0-1,0 0 0,-1 0 1,0 0-1,1 0 0,-1 1 1,0-1-1,1 0 0,-1 0 1,0 1-1,0 1 0,1 42 195,-1-35-150,0-4-30,1 16 90,-2 0 0,-4 27 0,3-41-99,0 0 0,0 0 1,-1 0-1,0-1 0,0 1 0,-1-1 1,0 0-1,0 0 0,-8 11 1,10-16-16,-1 2 0,1-1 1,0 0-1,0 0 1,-1-1-1,0 1 1,1 0-1,-1-1 1,0 1-1,0-1 1,-1 0 0,1 0-1,0 0 1,-1-1-1,-5 3 1,8-4-134,3 0-902,24 8 942,-1 2 0,0 0-1,-1 2 1,0 0 0,-1 1-1,-1 2 1,0 0-1,0 2 1,-2 0 0,29 32-1,-38-37 122,0 1 0,-1 1-1,-1-1 1,0 2-1,-1-1 1,0 1-1,-2 0 1,0 1 0,0-1-1,-1 1 1,-1 0-1,-1 1 1,0-1 0,-1 1-1,-1-1 1,-1 1-1,0 0 1,-3 20-1,2-33 4,1-1-1,-1 1 0,-1 0 1,1 0-1,0-1 0,-1 1 0,0-1 1,0 1-1,0-1 0,0 0 0,0 1 1,-1-1-1,1 0 0,-1-1 1,0 1-1,0 0 0,0-1 0,0 0 1,-1 0-1,1 0 0,0 0 0,-1 0 1,0 0-1,1-1 0,-1 0 1,-6 2-1,-8 0 88,0 0 0,-1-1 0,1-1 1,-26-1-1,23 0-69,10-1-59,-1 0 1,0-1-1,0 0 1,0-1-1,1 0 0,-1-1 1,1 0-1,0-1 1,0 0-1,1-1 1,0 0-1,-12-9 1,-5-5-311,2-2 0,1-1 1,-24-28-1,37 39-5,0-1 0,0-1-1,-10-18 1,18 25 216,0 1 0,0-1 0,0 0 0,1 0 0,0 0 0,0 0 0,1 0 0,0 0 0,0-14-1,1 18 44,1-1 0,-1 0-1,1 1 1,0-1-1,0 1 1,1-1 0,-1 1-1,1-1 1,0 1-1,0 0 1,0 0 0,0 0-1,0 0 1,1 0-1,-1 0 1,1 1 0,0-1-1,0 1 1,0 0-1,0 0 1,0 0 0,6-3-1,9-4-122,1 1 0,38-12-1,-37 14 89,45-16 56,122-44-1735,-161 55 1330,0-1 1,-1-2 0,-1 0 0,42-33-1,-57 39 447,-6 5 89,-1 0 0,1 0 1,0 1-1,1-1 0,-1 1 1,0 0-1,1 0 1,-1 0-1,1 0 0,0 0 1,0 1-1,4-2 1,-3 28 3107,-3-15-2986,2 1 0,-1-1 0,1 0 0,0 0 0,1 0 0,0-1 0,1 1 0,0-1 0,1 0 0,-1-1 0,2 0 0,-1 0 1,17 13-1,-16-15-336,0 0 0,0-1 0,1-1 1,-1 1-1,1-1 0,17 5 1,-18-7-437,0 0 0,0-1 0,0 0 0,0 0 0,1-1 0,-1 0 0,0 0 0,13-2 1,2-7-6613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9.1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5891,'0'0'9284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9.4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242 486 3730,'0'0'3393,"-22"3"-1877,7-2-1177,3 0-97,1 0-1,-1 0 0,-20 7 1,27-7-114,0 1-1,0 0 1,0 1 0,0-1 0,0 1 0,0 0 0,1 0-1,0 1 1,-1-1 0,1 1 0,0 0 0,1 0 0,-5 7-1,-2 4 226,1 1-1,0 1 0,1 0 0,1 0 0,1 0 0,1 1 0,0 0 1,1 0-1,1 1 0,1-1 0,0 1 0,1-1 0,3 26 1,-2-42-351,0 0 0,1 1 1,-1-1-1,1 0 0,0 0 0,-1 0 1,1 0-1,0 1 0,0-1 1,0-1-1,0 1 0,1 0 0,-1 0 1,1 0-1,-1 0 0,1-1 1,-1 1-1,1-1 0,0 1 0,0-1 1,0 0-1,0 0 0,0 0 1,0 0-1,0 0 0,0 0 1,0 0-1,0-1 0,1 1 0,-1-1 1,4 1-1,-1-1-1,0 0 0,0 0 0,0 0 0,0 0 0,0-1 1,0 0-1,0 0 0,0 0 0,0 0 0,0-1 0,-1 0 0,1 0 0,-1 0 0,1-1 0,4-3 0,3-5-47,-1 0-1,0-1 1,-1 0-1,0 0 1,-1-1-1,0-1 1,9-20-1,47-112-861,-46 93 309,-2-2-1,-2 0 1,-2-1 0,-3 0 0,-3-1 0,1-100 0,-8 74 1437,-3 73 689,-4 13-957,-7 19-328,6-1-227,0 1-1,2 0 1,0 0-1,1 1 1,-2 42-1,3 129-189,4-136-28,-1-50-154,1 0-1,0 0 0,1 0 1,0 0-1,0 0 0,0 0 1,1 0-1,0 0 0,1-1 1,0 1-1,0-1 0,0 1 1,1-1-1,6 8 0,25 21-5338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09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235 2 6019,'0'0'6035,"-2"0"-5819,-13-1-66,8 1 13,-1-1-1,1 1 1,0 1 0,0-1-1,-1 1 1,1 0 0,0 1-1,0-1 1,0 2 0,1-1-1,-1 1 1,-11 6 0,4 1 293,1 2 0,0-1 0,0 2 0,2 0 1,-1 0-1,2 1 0,-13 22 0,22-36-450,1 1 0,-1-1 0,1 1 0,-1-1 0,1 1 0,-1 0 0,1-1 0,0 1 0,0 0 0,-1-1 0,1 1 0,0 0 0,0-1 0,0 1-1,-1 0 1,1 0 0,0-1 0,0 1 0,0 0 0,0-1 0,1 1 0,-1 0 0,0 0 0,0-1 0,0 1 0,0 0 0,1-1 0,-1 1 0,0 0 0,1-1 0,-1 1-1,1-1 1,-1 1 0,0 0 0,1-1 0,-1 1 0,1-1 0,-1 1 0,1-1 0,0 0 0,-1 1 0,1-1 0,-1 0 0,1 1 0,0-1 0,-1 0 0,1 1 0,0-1-1,0 0 1,40 2-266,-32-2 263,105 0-240,84 0 464,-69 0-3538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11.1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41 275 9604,'0'0'4939,"-6"-6"-4403,-2 0-326,6 4-102,-1 0 0,0 0 0,1 0-1,-1-1 1,1 1 0,0-1 0,0 1 0,0-1 0,-2-4-1,4 7-65,-1 0-1,1-1 0,0 1 0,0 0 0,0-1 1,0 1-1,-1-1 0,1 1 0,0 0 0,0-1 0,0 1 1,0-1-1,0 1 0,0 0 0,0-1 0,0 1 0,0-1 1,0 1-1,0 0 0,1-1 0,-1 1 0,0-1 0,0 1 1,0 0-1,0-1 0,1 1 0,-1 0 0,0-1 0,0 1 1,1 0-1,-1-1 0,0 1 0,1 0 0,-1 0 0,0-1 1,1 1-1,-1 0 0,0 0 0,1 0 0,-1-1 0,0 1 1,1 0-1,0 0 0,19-5-69,0 0 0,0 2 0,0 0 0,24 1 0,10-2 40,983-66 304,-732 54-264,891-1 283,-809 19-280,1-6-67,-3-28 8,-187 14 125,268 10 0,-300 9-19,108-14-48,1 1-44,-126 13-10,276-9 40,-174 3-40,-166 6 10,138 11 79,-2 1-63,185-13 446,-346 3-312,94 17-1,-36-3-64,147 0 108,4 2 66,-161-9 351,188-7 1,-265-6-515,0-2 0,0-1 1,49-17-1,12-3 0,-89 25-407,-6 1-523,-16 0-1944,-3 0-308,-56 0-3583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11.9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9268,'0'0'5168,"8"9"-4939,4 6-203,0 0-1,-2 1 1,1 1-1,-2 0 1,-1 0-1,0 0 1,7 23-1,35 147 676,5 153 404,-24-124-601,-29-200-468,-2-11-30,1 0 1,0 1 0,0-1-1,0 0 1,0 0 0,1 0-1,0 0 1,3 5 0,-5-10-5,0 1 1,1-1-1,-1 0 1,1 1 0,-1-1-1,1 0 1,-1 0-1,0 1 1,1-1-1,-1 0 1,1 0 0,-1 0-1,1 0 1,-1 1-1,1-1 1,-1 0 0,1 0-1,-1 0 1,1 0-1,-1 0 1,1 0 0,-1-1-1,1 1 1,-1 0-1,1 0 1,-1 0-1,1 0 1,-1-1 0,1 1-1,-1 0 1,1 0-1,-1-1 1,0 1 0,1 0-1,-1-1 1,1 0-1,16-17-17,8-19 52,37-78 1,-36 63-15,182-373 17,-202 412-474,5-10 244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12.6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49 638 8500,'0'0'3436,"-7"29"-3404,-23 97-5,26-110 107,1 1 1,1 0-1,0 1 1,2 32-1,0-21 170,0-27-287,0 0 0,0 1 1,0-1-1,0 1 0,1-1 0,-1 1 0,1-1 0,-1 1 0,1-1 0,0 0 0,0 1 0,0-1 0,0 0 1,0 0-1,1 0 0,-1 0 0,1 0 0,-1 0 0,4 3 0,-1-3-4,-1 0 0,1 0 0,0 0 0,0 0 0,0-1 0,0 0 1,0 0-1,1 0 0,-1 0 0,8 0 0,1 1 2,0-1-1,1 0 1,-1-1 0,0 0 0,0-1-1,1-1 1,-1 0 0,0-1 0,0 0-1,-1-1 1,1 0 0,-1-1 0,0-1 0,17-10-1,-4-1-145,0-2 0,-1 0 0,-1-2 0,-1 0 0,-1-2 0,18-25 0,-29 35-206,-1-1 0,0-1 1,0 0-1,-2 0 0,0 0 0,-1-1 0,0 0 1,-1-1-1,-1 1 0,-1-1 0,0 0 0,1-24 0,-4 38 314,0 0-1,-1 0 0,1 0 0,0 0 0,-1 0 0,0 0 0,0 0 0,0 0 0,0 0 0,0 0 0,0 1 0,-1-1 0,0 0 0,1 1 1,-1-1-1,0 1 0,-3-3 0,2 2 85,-1 0 0,-1 0 0,1 0 1,0 0-1,-1 1 0,1 0 0,-1 0 1,0 0-1,-8-1 0,-10-1 539,0 1 1,0 1-1,-42 1 1,39 2-146,7-1-202,0 1-1,0 1 0,1 1 1,-1 1-1,0 0 1,-22 9-1,31-9-167,0 0 1,1 1-1,-1-1 0,1 2 1,1 0-1,-1 0 0,1 0 1,0 1-1,0 0 0,1 1 1,0-1-1,-12 18 0,16-20-63,0 0 0,1 0 0,0 1 0,0-1 0,0 0 0,1 1 0,0-1 0,0 1-1,0-1 1,1 1 0,0-1 0,0 1 0,0-1 0,0 1 0,1-1 0,0 1 0,1-1 0,-1 1 0,1-1 0,0 0-1,0 0 1,0 1 0,1-2 0,0 1 0,0 0 0,0 0 0,7 6 0,0-3 10,0-1 1,1 0-1,0-1 0,0 0 1,0-1-1,1 0 0,-1-1 1,1 0-1,0-1 0,15 2 1,11 0 12,0-2 0,41-1 0,-57-2-26,0-1 1,0-1 0,0-1 0,-1-1 0,37-11-1,-43 10-20,-1-1 0,0-1 0,0 0 0,-1-1 0,0-1 0,0 0 0,0 0 0,20-22 0,-22 18 4,0 1 0,-1-1-1,-1-1 1,0 0 0,-1 0 0,-1 0-1,0-1 1,-1 0 0,-1-1 0,0 1-1,4-26 1,-2-9 26,-2 0 0,-3-71 0,-2 116-26,0-13 2,-2 0 0,0-1 0,0 1 0,-2 1 0,0-1 0,-13-30 1,13 38 5,0 1 1,-1-1 0,0 1 0,-1-1 0,0 2-1,0-1 1,-1 1 0,0 0 0,0 0 0,-1 1 0,0 0-1,-18-12 1,25 18 16,0 0 0,0 0 0,0 1 0,0-1 1,-1 0-1,1 1 0,0-1 0,0 1 0,-1-1 0,1 1 0,0-1 0,0 1 0,-1 0 0,1 0 0,0 0 0,-1-1 0,1 1 0,-1 1 0,1-1 0,0 0 0,-1 0 1,1 0-1,0 1 0,0-1 0,-1 1 0,1-1 0,0 1 0,0-1 0,-1 1 0,1 0 0,0-1 0,0 1 0,0 0 0,0 0 0,0 0 0,-1 2 0,-1 2-13,1 0-1,-1 0 0,1 1 0,1-1 0,-1 1 1,-1 11-1,2-13-21,-8 54 35,2 0-1,1 60 1,11 120 530,-4-212-464,1 0 0,2 0 0,0-1 0,2 1 0,1-1 1,18 45-1,-20-60-112,-1-1 0,1 0 0,0 0 1,1 0-1,0-1 0,1 0 0,0 0 0,0 0 1,0-1-1,1 0 0,0-1 0,0 0 0,1 0 1,0 0-1,0-1 0,0-1 0,1 0 1,-1 0-1,1 0 0,13 2 0,0-3-828,1 0 1,-1-2-1,1 0 0,38-5 1,5-11-4787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13.0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22 960,'0'0'16952,"20"-21"-22586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13.3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134 1 10277,'0'0'3014,"-2"38"-1829,0-3-904,-2 20 93,-1 0 0,-22 93 0,10-80-79,-34 154 819,41-170-637,3 1 1,0 66 0,6-91-321,1-17-101,0 1 0,0 0 0,4 20 0,-3-28-51,0 0 0,1 0 0,-1 0 0,1 0 0,0 0 0,0 0 0,0-1 0,1 1 0,-1-1 0,1 1 0,0-1 0,0 0 0,6 5-1,2 0 7,1 0 0,0-1 0,0 0 0,0 0 0,1-2 0,0 1 0,1-2 0,-1 0 0,21 4 0,3-3-21,1-1 0,50-1 0,-83-3-121,0 0-1,0 0 0,0 0 0,0-1 0,0 0 0,0 0 1,0 0-1,0 0 0,0-1 0,0 0 0,-1 0 1,1 0-1,-1-1 0,1 1 0,-1-1 0,0 0 0,0 0 1,0-1-1,0 1 0,-1-1 0,1 0 0,-1 0 0,0 0 1,0 0-1,-1 0 0,1-1 0,-1 1 0,3-9 0,-3 6-683,0 0 0,-1 1-1,0-1 1,1-12 0,-2-25-5655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2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10 370 448,'0'0'12374,"-9"1"-8036,11-43-4455,3 0-1,1 0 1,23-77 0,-6 24 42,-22 85-38,3-11 759,-2 21-265,1 15-178,6 99 266,-5 141 0,-5-149-214,-4 90 387,1-153-389,-1 0 0,-18 67 0,23-109-395,0-8-2931,0-4 1938,1 1-1,1-1 1,-1 1 0,2-1 0,3-9 0,12-23-3547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13.7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 3105,'0'0'13879,"296"0"-13655,-203 0-208,-1-4-32,-12-3-32,-8 3-1777,-16 4-1841,-15 0-4754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14.5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0 441 6835,'0'0'7644,"36"2"-7145,120 3-169,-144-5-301,0 0-1,0-1 0,-1 0 1,1-1-1,0 0 0,0-1 0,-1 0 1,0-1-1,0 0 0,0-1 1,0 0-1,0-1 0,-1 0 1,0-1-1,-1 0 0,1 0 0,7-9 1,-2 4-16,1-1-31,-1-1-1,0 0 0,-1-2 0,-1 1 1,-1-2-1,15-22 0,-20 27-80,-1-1 0,0 0 0,-1 0 0,0 0-1,-1-1 1,0 1 0,-1-1 0,-1 0 0,0 0 0,0-15-1,-2 26 93,0 0 0,0 0 0,0 0 0,0 0 0,0 0 0,-1 0 0,0 0 0,1 0 0,-1 0 0,0 0 0,0 0 0,0 0 0,-1 1 0,1-1 0,-2-2 0,0 3 20,0 0-1,1 0 1,-1 1-1,0-1 1,0 1-1,0 0 0,0 0 1,0 0-1,0 0 1,0 0-1,-1 0 1,1 1-1,0 0 1,-4 0-1,-101-2 666,105 3-646,-1-1 0,1 0 0,-1 1 0,1 0 0,-1 0 0,1 0 0,-1 0 0,1 0 0,0 1 1,0-1-1,0 1 0,0 0 0,0 0 0,0 0 0,0 0 0,1 1 0,-1-1 0,1 1 0,0 0 0,-1-1 1,1 1-1,0 0 0,1 0 0,-1 0 0,1 1 0,-1-1 0,1 0 0,-2 6 0,-1 7 38,1-1 0,0 1 0,1 0 0,1-1 0,0 21 0,1-30-58,0 0 0,1 0 0,0 0 0,0 0 1,1 0-1,0 0 0,0 0 0,0-1 0,0 1 0,1-1 1,0 1-1,0-1 0,5 6 0,-1-3 23,1 0 1,-1 0-1,1-1 0,1 0 0,-1 0 0,1-1 1,10 6-1,-1-3 12,0-1 1,1 0-1,0-1 1,0-1-1,0-1 1,1 0 0,34 2-1,-49-6-51,-1-1 1,1 0-1,-1 0 0,1 0 1,-1 0-1,1-1 1,-1 0-1,1 0 0,-1 0 1,6-2-1,-7 0-3,1 1 0,-1 0 1,-1 0-1,1-1 0,0 0 0,-1 1 1,1-1-1,-1 0 0,0 0 0,0-1 1,0 1-1,2-5 0,28-56-171,35-60-154,-66 123 335,0-1 0,0 0-1,0 1 1,0-1 0,0 1-1,0-1 1,0 1-1,0-1 1,0 1 0,1 0-1,-1 0 1,0 0 0,1 0-1,-1 0 1,1 0-1,0 0 1,-1 0 0,1 0-1,0 1 1,-1-1 0,1 1-1,0-1 1,0 1 0,-1 0-1,1-1 1,0 1-1,0 0 1,0 0 0,2 1-1,-1 0 28,0 1 0,0 0-1,0 0 1,0 0-1,0 0 1,-1 0 0,1 0-1,-1 1 1,1 0-1,-1-1 1,0 1 0,0 0-1,3 4 1,7 15 247,17 38 0,-23-44-220,1-1-1,0 0 1,1 0-1,1-1 1,0 0-1,17 19 1,-24-31-55,0 0 0,0 0 0,1 0-1,-1 0 1,1-1 0,0 1 0,-1-1 0,1 0 0,0 1 0,0-1 0,0 0 0,0-1 0,0 1 0,0 0 0,0-1 0,0 0 0,0 0 0,0 0 0,0 0-1,0 0 1,0-1 0,0 1 0,0-1 0,0 0 0,3-1 0,1 0-6,0-1 0,0-1 0,-1 1 0,1-1 0,-1 0-1,0-1 1,0 0 0,10-10 0,16-21-10,-22 23-23,1 0 0,0 0 1,1 2-1,1-1 0,0 2 0,25-17 0,-37 26 41,1 1 0,-1-1 0,1 0 0,-1 1 0,1-1 0,0 1 0,-1-1 0,1 1 0,-1 0 0,1 0 0,0 0 0,0 0 0,-1 0 0,1 0 0,0 0 0,-1 0 0,1 1 0,-1-1 0,1 1 0,0-1 0,1 2 0,22 32 98,-16-20-21,0-2 0,1 1 0,19 18 1,-24-28-71,-1 1 1,0-1 0,1 0-1,0 0 1,-1 0 0,1-1-1,0 0 1,1 0 0,-1 0 0,0-1-1,0 1 1,1-1 0,-1-1-1,1 1 1,5-1 0,5 1-51,-5-1-141,0 0 0,1 0 0,-1-1 0,0 0 0,0 0 0,0-2-1,0 1 1,21-9 0,-17 3-22,1 0-1,0 1 1,1 1-1,-1 1 1,1 0-1,0 1 1,0 1-1,24-1 1,-38 4 177,0 1 0,-1-1 0,1 1 0,0-1 0,0 1 0,0 0 0,0 0 0,-1 1 0,1-1 0,0 0 0,-1 1 1,0 0-1,1-1 0,-1 1 0,0 0 0,0 0 0,0 1 0,0-1 0,2 3 0,4 7-181,0-1 0,10 25 0,-12-23-88,18 35-1934,0-7-2209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14.9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87 565 14006,'0'0'1121,"0"45"-553,0 151 731,0 209-954,-1-417-665,0 0 0,-1 0 0,0 0 0,-5-14 0,-4-20-156,-40-317-2550,44 278 2506,3 1 0,9-113 0,-3 178 560,2 1 1,0 0-1,1-1 1,1 2 0,0-1-1,1 1 1,1 0-1,1 0 1,1 1-1,0 0 1,1 0-1,0 2 1,1-1-1,17-14 1,-19 19 89,0 1 1,1 0-1,0 1 1,0 0-1,1 1 1,0 0-1,0 1 1,1 0-1,0 1 1,0 1-1,0 0 1,0 0-1,1 1 1,-1 1-1,1 0 0,0 1 1,-1 1-1,1 0 1,24 4-1,-33-3-48,0 0 0,0 1-1,0 0 1,-1 0-1,1 0 1,-1 1 0,1-1-1,-1 1 1,0 0-1,0 0 1,0 1-1,-1-1 1,1 1 0,-1 0-1,0 0 1,0 0-1,0 0 1,0 0 0,-1 1-1,0-1 1,0 1-1,0 0 1,0-1 0,-1 1-1,1 7 1,3 12 440,-1 0 0,-2 0 0,0 47 0,-2-63-388,-1 3-37,1 0 1,-2-1-1,0 1 1,0 0-1,-1-1 1,0 1-1,-1-1 1,0 0-1,-1 0 1,0 0-1,0-1 1,-1 0 0,0 0-1,-1 0 1,0-1-1,0 0 1,-1 0-1,0-1 1,0 0-1,-1 0 1,0-1-1,0 0 1,-1 0-1,1-1 1,-1-1-1,0 1 1,0-2-1,-1 1 1,1-2-1,-1 1 1,0-1 0,0-1-1,1 0 1,-1 0-1,-13-2 1,20 1-308,1-1 0,0 1 0,-1-1 0,1 0 1,0 0-1,-1 0 0,1 0 0,0-1 0,0 1 1,0-1-1,0 0 0,0 0 0,0 0 0,1 0 1,-1 0-1,1-1 0,-1 1 0,1-1 0,-3-3 1,3 2-426,-1 0 1,1-1-1,0 1 1,0-1-1,1 0 1,-1 1 0,1-1-1,-1-5 1,0-27-7399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15.4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130 141 8772,'0'0'3684,"9"-6"-3398,26-17 2974,-60 34-2750,12 0-342,1 0 0,0 0 0,0 1 0,2 0 1,-1 1-1,2 0 0,-1 1 0,2 0 1,0 0-1,1 1 0,0 0 0,1 0 0,1 1 1,0 0-1,1 0 0,1 0 0,-2 28 1,4-33-85,1 1-1,-1 1 0,2 0-1,2 22 1,-2-31-75,0 0 0,1 0 0,-1 0-1,1-1 1,-1 1 0,1 0 0,0-1 0,0 0 0,1 1 0,-1-1 0,1 0 0,0 0 0,-1 0-1,1-1 1,6 5 0,-1-2-4,0-1 0,0 0-1,0 0 1,0-1 0,1 0 0,-1 0-1,1-1 1,0 0 0,-1-1 0,1 1-1,0-2 1,0 1 0,0-2-1,0 1 1,0-1 0,0 0 0,0-1-1,-1 0 1,1 0 0,-1-1 0,1 0-1,-1-1 1,0 0 0,14-9 0,-6-1-124,-1-1-1,0-1 1,-1-1 0,-1 0 0,-1-1 0,0 0 0,9-21 0,-4 5-443,-2-1-1,-1-1 0,11-44 1,-19 51 31,0 0 1,-3 0-1,1-57 0,-4 85 539,0 0 0,0 0 0,0-1 0,0 1 0,0 0 0,0 0 0,-1 0 0,1 0 0,-1 0 0,1 0 0,-1 0 0,1 0 0,-1 0 0,1 0 0,-1 0 0,0 0 0,1 0 0,-1 0 0,0 1 0,0-1 0,0 0 0,0 1 0,0-1 0,0 0 0,0 1 0,0-1-1,0 1 1,0-1 0,0 1 0,0 0 0,-2-1 0,-39-1 291,30 3-245,-2-1 58,0-1 0,-1 1 0,1 1 0,-1 0 0,1 1 0,-20 5 0,30-6-88,0 1-1,1 0 1,-1-1-1,0 1 1,1 1-1,-1-1 1,1 0 0,0 1-1,-1 0 1,1 0-1,0 0 1,1 0-1,-1 0 1,1 0-1,-1 1 1,1-1-1,0 1 1,0 0-1,1 0 1,-1 0-1,1 0 1,0 0-1,-2 5 1,2-2 74,0-1 1,0 0-1,0 1 1,1-1-1,0 0 0,0 1 1,0-1-1,1 1 1,1 6-1,-1-10-65,0-1 0,0 1 0,0 0 1,1-1-1,-1 1 0,0-1 0,1 1 0,0-1 0,0 1 0,-1-1 0,1 0 1,1 0-1,-1 0 0,0 0 0,0-1 0,1 1 0,-1 0 0,1-1 0,-1 0 1,1 0-1,3 2 0,9 1-97,1 0 0,0-1 0,-1-1-1,1 0 1,0-1 0,0-1 0,0 0 0,0-1 0,0-1 0,0 0 0,0-2 0,-1 1 0,1-2 0,-1 0 0,0-1 0,-1 0 0,18-11 0,16-19-2419,-22 9-2174,-14 7-3882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29.8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201 393 7283,'0'0'7313,"0"-8"-6523,0 5-108,0 8 1584,1 135-2572,-3 171 374,-9-241-353,9-70 246,1 1 0,0-1 0,-1 0 0,1 0 0,-1 0 0,1 0 0,0-1 0,-1 1 0,1 0 0,0-1 0,-1 1 0,1 0 0,0-1 0,-2 0 1,-3-4 12,0 0 1,1-1 0,0 1-1,0-1 1,0 0 0,1 0 0,0 0-1,-4-8 1,-26-59-172,30 63 187,-12-31-61,3-1 0,0-1 0,3 0 0,-7-71 0,5-177 17,12 284 53,1 0 0,-1-1 0,1 1-1,1 0 1,-1 1 0,1-1-1,0 0 1,1 0 0,-1 1-1,1-1 1,1 1 0,-1 0 0,1 0-1,0 0 1,1 0 0,-1 1-1,1 0 1,0 0 0,0 0-1,11-7 1,-6 6 13,1-1 0,0 2 0,0-1-1,1 2 1,0-1 0,0 2 0,0-1 0,0 2 0,0 0 0,0 0-1,14 0 1,-3 1 19,-6 0-3,-1 1 0,1 0 0,0 1 0,26 4 0,-38-3-25,-1-1-1,1 0 1,-1 1 0,0 0-1,0 0 1,1 0-1,-1 0 1,-1 1-1,1 0 1,0 0-1,0 0 1,-1 0-1,0 0 1,0 1-1,0-1 1,0 1-1,0 0 1,-1 0-1,0 0 1,1 0-1,1 6 1,-1 3 18,1 0 0,-2 0 1,0 0-1,0 0 0,-2 0 0,0 25 0,-1-14 20,1-15-20,-1 0-1,-1 0 0,0 0 0,0-1 0,0 1 0,-1-1 0,-1 1 1,1-1-1,-1 0 0,-1 0 0,0 0 0,0-1 0,0 0 1,-1 0-1,0 0 0,0 0 0,-1-1 0,0 0 0,0-1 0,-15 10 1,8-6-57,0-1 0,-1-1 1,0 0-1,0-1 1,-1 0-1,1-1 1,-1-1-1,0-1 1,-1 0-1,-28 1 0,16-4-2298,28-15-4819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30.2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5138,'0'0'8388,"25"33"-7702,83 113-241,18 61 319,-70-107-661,-44-81-545,-1 1 0,11 27 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30.6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481 1 2817,'0'0'12582,"-24"7"-12054,-28 22-112,-16 7-63,-12 4-145,-4-8 112,11-7-320,21-10 112,20-4-112,16-11-288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30.9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12358,'0'0'4290,"197"25"-4274,-121-14 48,-4-4-48,-7-4 16,-13 5-32,-8-5-96,-12 4-545,-12 4-783,-12 7-1137,-8 4-1874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31.2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4098,'0'0'11733,"181"47"-11605,-97-40 32,-4-4-112,-8 1 16,0-4-64,-15 0 0,-9 0-1184,-20 0-1986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33.6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325 26 7091,'0'0'8836,"0"-5"-8025,0 4-739,0 0-1,1 0 1,-1 0-1,0 0 1,0 0-1,0 0 1,-1 0-1,1 0 0,0 1 1,0-1-1,0 0 1,-1 0-1,1 0 1,0 0-1,-1 0 1,1 0-1,-1 1 1,1-1-1,-1 0 1,1 0-1,-1 1 0,-1-2 1,1 3-19,0-1 1,-1 0 0,1 1-1,0 0 1,0-1-1,0 1 1,-1 0 0,1-1-1,0 1 1,0 0-1,0 0 1,0 0-1,0 0 1,0 0 0,1 0-1,-1 0 1,0 1-1,0-1 1,1 0 0,-1 0-1,1 1 1,-1 1-1,-52 97 167,-65 180 1,89-199-53,4 1 1,-23 128 0,38-147 10,3 1 1,3 1-1,3-1 0,7 67 1,-5-122-177,0-1 0,1 1 0,0-1 0,0 0 0,1 0 0,0 0 0,0 0 0,1 0 1,0 0-1,0-1 0,1 0 0,0 0 0,1 0 0,-1 0 0,1-1 0,0 0 0,1-1 0,-1 1 0,1-1 0,13 7 0,-5-4-176,1-1-1,1 0 0,-1-1 0,1-1 1,0-1-1,0 0 0,1-1 1,-1-1-1,21 0 0,-19-2-316,-5 1-253,0-1-1,28-2 1,-38 1 307,-1 0 0,1 0 0,0 0 0,0 0 0,-1-1 0,1 1 0,0-1 0,-1 0 0,0 0 0,1 0 0,-1 0 0,0-1 0,0 0 0,5-5 0,15-27-9321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2.6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0 112 9861,'0'0'3572,"4"25"-3175,17 82 113,-19-101-483,0 0 0,0 0 1,1 0-1,0 0 0,0 0 0,0 0 1,1-1-1,0 0 0,0 0 0,0 0 1,1 0-1,0-1 0,0 1 0,0-1 0,0 0 1,1-1-1,-1 1 0,1-1 0,0 0 1,0-1-1,0 1 0,0-1 0,1-1 1,-1 1-1,1-1 0,-1 0 0,1 0 1,-1-1-1,1 0 0,-1 0 0,1 0 0,-1-1 1,1 0-1,-1 0 0,1-1 0,-1 0 1,0 0-1,0 0 0,0-1 0,0 0 1,0 0-1,8-7 0,-6 2-102,0-1-1,-1 0 1,0 0-1,-1 0 1,0-1-1,0 0 1,-1-1-1,0 1 1,-1-1-1,-1 0 1,1 0-1,-2 0 1,1 0-1,-1 0 1,-1-1-1,0 1 1,-1-1-1,0 1 1,-2-12-1,1 20 103,0 0 0,0 0 0,0 0 0,-1 0 0,1 0 0,-1 1 0,1-1 0,-1 0 0,0 1 0,0-1 0,0 1 0,0 0 0,-1 0 0,1 0 0,-1 0 0,1 0 0,-1 1 1,-3-3-1,-9-4 170,0 1 0,-18-6 0,26 10-147,-6-2-25,0 0-1,0 1 0,0 1 1,-1 0-1,1 1 0,-1 0 0,1 1 1,-26 1-1,37 1-27,0 0 0,0-1 0,0 1-1,0 0 1,0 0 0,0 0 0,0 0 0,0 1 0,0-1-1,1 0 1,-1 1 0,0-1 0,1 1 0,-1 0 0,1-1 0,0 1-1,-1 0 1,1 0 0,0 0 0,0 0 0,0 0 0,1 0-1,-1 0 1,0 0 0,1 1 0,-1-1 0,1 4 0,-3 8-160,2 1 1,0 0 0,1 15 0,0-21-40,-1-3-147,1 0 0,0 1 0,1-1 0,0 0 0,0 0-1,0 0 1,0 0 0,1 0 0,0 0 0,0-1 0,1 1 0,3 5 0,15 10-3434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34.3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57 13142,'0'0'3615,"0"34"-3498,0 222 825,0-16 59,3-302-1662,21-112 1,1 1-284,-12 3 629,-13 170 320,0-1-1,0 1 1,0 0 0,-1 0-1,1-1 1,0 1 0,0 0 0,0 0-1,0-1 1,0 1 0,0 0 0,0 0-1,0 0 1,0-1 0,1 1 0,-1 0-1,0 0 1,0-1 0,0 1 0,0 0-1,0 0 1,0 0 0,0-1 0,0 1-1,1 0 1,-1 0 0,0 0-1,0-1 1,0 1 0,0 0 0,1 0-1,-1 0 1,0 0 0,0 0 0,0 0-1,1-1 1,-1 1 0,0 0 0,0 0-1,1 0 1,-1 0 0,0 0 0,0 0-1,0 0 1,1 0 0,7 12 492,6 24 389,-12-32-854,76 183 568,-77-185-599,-1 0 0,1-1 0,0 1 0,0 0 0,1 0 0,-1-1 0,0 1 0,0 0 0,1-1 0,-1 0 0,1 1 0,0-1 0,-1 0 0,1 0 0,0 1 1,0-1-1,-1-1 0,1 1 0,0 0 0,0 0 0,0-1 0,2 1 0,-1-1-10,0 0 1,-1 0-1,1-1 0,0 1 1,-1-1-1,1 0 1,-1 1-1,1-1 0,-1 0 1,1-1-1,-1 1 1,0 0-1,0-1 0,1 1 1,-1-1-1,0 0 1,3-3-1,73-83-247,-54 60 42,0 0-1,34-28 1,-57 55 202,0-1-1,0 1 1,0 0-1,1 0 1,-1-1 0,1 1-1,-1 0 1,1 0-1,-1 1 1,1-1 0,0 0-1,-1 0 1,1 1-1,0-1 1,-1 1 0,1-1-1,0 1 1,0 0-1,0 0 1,3 0 0,-3 1 27,-1 1 0,1 0 0,-1-1 0,1 1 0,-1 0 1,0 0-1,1 0 0,-1 0 0,0 0 0,0 0 0,-1 0 1,1 0-1,0 0 0,-1 1 0,1-1 0,-1 4 0,41 253 1356,-9-35-1101,-29-212-283,-1 0-1,2-1 1,0 1-1,7 15 1,-9-25-176,-1 1 1,1-1-1,-1 0 1,1 1-1,0-1 0,0 0 1,0 0-1,0 0 1,0 0-1,4 2 0,-4-3-149,-1 0-1,1-1 0,-1 1 0,1-1 1,0 1-1,-1-1 0,1 0 1,0 1-1,-1-1 0,1 0 0,0 0 1,-1 0-1,1 0 0,0-1 1,-1 1-1,1 0 0,-1-1 0,1 1 1,2-2-1,17-13-9823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35.3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237 127 11477,'0'0'2087,"0"-4"32,-1 4-2074,1-1 1,0 1-1,-1 0 1,1 0-1,0 0 1,-1-1-1,1 1 1,0 0-1,-1 0 1,1 0-1,-1 0 1,1 0-1,0-1 1,-1 1-1,1 0 1,-1 0-1,1 0 1,0 0-1,-1 0 1,1 0 0,-1 1-1,1-1 1,0 0-1,-1 0 1,1 0-1,-1 0 1,0 1-1,-8 2 13,0 1-1,0 0 1,0 0 0,0 1-1,1 1 1,0-1-1,0 1 1,0 1 0,-12 12-1,-6 10 250,-26 34 0,47-57-268,0 1 0,0-1 1,0 1-1,1 0 0,0 0 0,0 0 0,0 1 1,1-1-1,1 1 0,-1 0 0,1 0 0,-2 12 1,4-19-48,1-1 0,-1 1 0,0-1 0,0 1 1,0 0-1,1-1 0,-1 1 0,0-1 0,1 0 0,-1 1 1,0-1-1,1 1 0,-1-1 0,0 1 0,1-1 1,-1 0-1,1 1 0,-1-1 0,1 0 0,-1 1 1,1-1-1,-1 0 0,1 0 0,-1 0 0,1 0 1,0 1-1,-1-1 0,1 0 0,-1 0 0,1 0 1,0 0-1,23 0-152,-18 0 116,2 0-21,-1-1 0,0 0-1,0-1 1,0 1 0,0-1 0,0-1 0,0 1-1,-1-1 1,1 0 0,-1-1 0,0 1 0,0-1-1,0-1 1,0 1 0,-1-1 0,0 0 0,8-9-1,5-8-370,-2 0-1,-1-1 0,15-29 0,-29 50 397,3-6-147,6-8-344,-1 0 0,-1-1 0,0 0 0,-2-1 0,6-19 0,-11 23 425,-1 12 717,0 6 133,0 256 1524,0-257-2256,-1 1 0,1-1 0,0 0 1,1 0-1,-1 0 0,0 0 0,1 0 0,0 1 1,0-1-1,0 0 0,0 0 0,0-1 0,0 1 1,1 0-1,-1 0 0,1-1 0,0 1 0,0-1 1,0 1-1,0-1 0,1 0 0,-1 0 0,0 0 1,1 0-1,0 0 0,-1 0 0,1-1 0,0 1 1,0-1-1,0 0 0,0 0 0,0 0 1,0 0-1,0-1 0,0 1 0,0-1 0,0 1 1,0-1-1,6-1 0,-4 2-29,1-1-1,-1 0 1,0-1 0,0 1 0,0-1 0,0 0-1,0 0 1,0 0 0,0-1 0,0 0-1,0 0 1,-1 0 0,1-1 0,-1 1-1,1-1 1,-1 0 0,0 0 0,0-1 0,0 1-1,-1-1 1,1 0 0,-1 0 0,5-7-1,23-35-1271,-2 0 0,34-73 0,-30 53-894,-17 45 1550,-16 20 637,0 1 1,0-1-1,1 1 1,-1-1-1,0 1 1,0 0-1,1-1 1,-1 1-1,0-1 1,1 1-1,-1 0 1,1-1-1,-1 1 1,0 0-1,1 0 1,-1-1-1,1 1 1,-1 0-1,1 0 1,-1 0-1,1-1 1,-1 1-1,1 0 1,-1 0-1,1 0 1,-1 0-1,1 0 1,-1 0-1,1 0 1,-1 0-1,1 0 0,-1 0 1,1 0-1,-1 1 1,1-1-1,-1 0 1,1 0-1,-1 0 1,0 1-1,1-1 1,-1 0-1,1 0 1,-1 1-1,0-1 1,1 0-1,-1 1 1,1-1-1,-1 1 1,0-1-1,0 0 1,1 1-1,-1 0 1,15 43 1388,-3 0 0,-1 0 1,8 74-1,-13-79-811,-2 38 543,-25-92-895,9 7-190,8 4-17,0 1 0,0 0 0,-1 0-1,0 0 1,1 1 0,-1-1 0,0 1-1,0 0 1,0 1 0,-1-1 0,1 1-1,-8-1 1,12 2-95,14 5 27,0 0-1,1 0 1,-1-1 0,1-1-1,0 0 1,0-1 0,0-1-1,25 0 1,-31-2 15,0 0 1,1 0-1,-1-1 1,0 0-1,0-1 1,0 1-1,0-1 1,0-1-1,-1 0 1,0 0-1,1 0 1,-1-1-1,-1 0 1,1 0-1,-1-1 1,0 0-1,7-8 1,5-8-476,-1-1 1,-1 0 0,24-47 0,-28 46-379,16-52 0,-24 65 881,-1 0 0,-1 1-1,1-1 1,-2 0 0,0 0-1,0-12 1,10 82 762,1 0-1,3-1 1,3-1 0,32 70 0,-45-108-459,-5-18 49,-11-3 829,-1-4-1410,1 0 0,0 0-1,0-2 1,0 1 0,1-1-1,0-1 1,0 1 0,-9-13 0,-23-19-3939,24 27-184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35.7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162 40 5042,'0'0'6342,"-16"-9"-6086,1 1-139,1 1 1,-25-8-1,37 15-84,-1 0 0,1 0 0,0 0 0,-1 0-1,1 0 1,0 1 0,0-1 0,0 1 0,-1-1 0,1 1-1,0 0 1,0 0 0,0 0 0,0 0 0,0 0 0,0 1-1,1-1 1,-1 0 0,0 1 0,1 0 0,-1-1 0,1 1-1,-1 0 1,1 0 0,0-1 0,0 1 0,0 0 0,0 0 0,0 1-1,-1 2 1,0-1 59,-2 4 83,1 0 1,0 1-1,1-1 0,0 1 0,0-1 1,1 1-1,0-1 0,0 1 0,1 0 1,1 8-1,-1-15-169,0-1-8,0 1 0,0-1 0,1 0-1,-1 0 1,0 0 0,1 0 0,-1 1 0,1-1 0,-1 0-1,1 0 1,0 0 0,0 0 0,-1 0 0,1 0-1,0 0 1,0-1 0,0 1 0,0 0 0,0 0-1,0-1 1,0 1 0,0-1 0,0 1 0,0-1 0,0 1-1,1-1 1,-1 1 0,0-1 0,0 0 0,0 0-1,1 0 1,1 0 0,49 2-632,-37-3 260,-10 1 179,1 0 0,0-1 0,-1 1 0,1-1 0,-1-1 0,1 1 0,-1-1 0,0 0 0,0 0 1,0 0-1,0-1 0,0 1 0,6-6 0,0-1-726,0-1 1,-1-1-1,15-19 1,-10 13-38,-15 16 1155,1 0-1,-1 1 1,1-1 0,0 1 0,0 0-1,-1-1 1,1 1 0,0-1-1,0 1 1,-1 0 0,1 0 0,0-1-1,0 1 1,0 0 0,0 0-1,-1 0 1,1 0 0,0 0 0,0 0-1,0 0 1,0 0 0,0 1-1,-1-1 1,1 0 0,0 0 0,0 1-1,0-1 1,-1 0 0,1 1-1,0-1 1,1 1 0,23 19-117,-19-15 660,5 2-693,1-1 0,0 0 0,1 0 0,-1-2 0,1 1 0,0-2 0,0 1 0,0-2 0,0 0 0,0 0 1,1-2-1,-1 1 0,1-2 0,-1 0 0,17-3 0,-28 4-217,0-1 0,0 1 0,0-1 0,0 1 0,0-1 0,0 0 1,0 0-1,0 0 0,-1 0 0,1 0 0,2-2 0,13-20-4386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40.0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460 397 7924,'0'0'3591,"-3"-5"-3205,-3-1-189,1 0 0,-2 0-1,1 1 1,-1-1-1,1 1 1,-2 1-1,1-1 1,0 1-1,-1 0 1,0 1-1,0 0 1,0 0-1,0 1 1,0 0 0,-16-2-1,-16-1 350,-82 0 0,121 5-543,-5 1-12,0 0 0,1 0 1,-1 0-1,1 0 0,-1 1 0,1 0 1,-1 0-1,1 1 0,0-1 1,0 1-1,0 0 0,0 0 1,1 1-1,-1 0 0,1 0 0,0 0 1,-7 9-1,0 1-18,0 1 0,1 0 1,1 1-1,-10 24 0,14-20-39,5-19 55,0-1-1,0 1 1,1-1-1,-1 0 1,0 1 0,0-1-1,0 1 1,1-1-1,-1 1 1,0-1 0,0 0-1,1 1 1,-1-1-1,0 1 1,1-1 0,-1 0-1,1 0 1,-1 1-1,0-1 1,1 0 0,-1 1-1,1-1 1,0 0-1,2 1-49,1-1-1,0 1 1,0-1-1,-1 0 1,1 0-1,0 0 1,5-2-1,-7 2 59,4-1-16,1-1 0,0 0 0,-1-1 0,0 0 0,1 0 1,-1 0-1,0-1 0,-1 1 0,1-1 0,0-1 0,-1 1 0,0-1 0,0 0 0,7-9 1,7-12-154,30-48 1,-47 70 141,34-70-867,-36 124 3042,-7 42-2146,-8 196 202,15 11 178,0-299-391,0 0-1,1 1 1,-1-1 0,1 0-1,-1 0 1,0 0 0,1 0-1,-1 1 1,1-1 0,-1 0-1,1 0 1,-1 0 0,0 0-1,1 0 1,-1 0 0,1 0-1,-1 0 1,1 0 0,-1 0-1,1-1 1,-1 1 0,0 0-1,1 0 1,-1 0 0,1 0-1,-1-1 1,0 1 0,1 0-1,-1 0 1,0-1 0,1 1-1,-1 0 1,0 0 0,1-1-1,-1 1 1,0-1 0,0 1-1,1 0 1,-1-1 0,0 1-1,0 0 1,0-1 0,1 1-1,-1-1 1,8-22-129,-1 1 1,-2-1-1,0-1 0,-1 1 1,1-30-1,2-2 1,7-77-785,-1-147 1738,-13 290-210,0 4-578,1 0-1,0 0 1,1 0 0,0-1 0,2 1 0,6 21 0,-8-31-21,0-1-1,0 1 1,0-1-1,1 1 1,0-1-1,-1 0 0,1 0 1,1 0-1,-1 0 1,1 0-1,-1-1 1,1 1-1,0-1 1,0 0-1,1-1 1,-1 1-1,1-1 1,-1 1-1,1-1 1,0-1-1,-1 1 1,1-1-1,0 0 1,6 1-1,-4-1 12,1 0 1,0-1-1,0 0 0,0-1 1,-1 1-1,1-2 0,0 1 1,-1-1-1,1 0 0,-1 0 1,1-1-1,-1 0 0,8-5 1,-5 1 14,0 0 1,0-1-1,0 0 1,-1-1-1,-1 0 1,1 0-1,9-16 1,-5 8-130,0 0 0,-2-1 0,0 0 0,-1-1-1,0 0 1,10-32 0,-20 55 867,0 56-551,0-57-224,0 0 0,1 0 1,-1 1-1,1-1 0,-1 0 1,1 0-1,0 1 0,0-1 1,1 0-1,-1 0 0,1 0 1,-1 0-1,1-1 0,0 1 1,0 0-1,0-1 0,5 5 1,0-4-16,0-1 1,0 1 0,1-1-1,-1 0 1,1-1 0,-1 0-1,1 0 1,0-1 0,-1 0-1,1 0 1,0 0 0,-1-1-1,1-1 1,-1 1 0,1-1-1,-1 0 1,0-1-1,0 0 1,0 0 0,0 0-1,0-1 1,-1 0 0,9-7-1,-11 8 44,0 0-33,0 0-1,0 0 1,0 0-1,-1-1 1,1 1-1,-1-1 1,0 0 0,0 0-1,0 0 1,-1-1-1,1 1 1,-1 0-1,0-1 1,0 0-1,-1 1 1,1-1-1,-1 0 1,0 0 0,0 0-1,0-7 1,17 14 269,29 18-478,-37-14 222,1-1 0,0-1 0,0 0 0,18 4 0,-3-4 1,0 0-1,0-2 1,0-2 0,0 0 0,0-1 0,0-2-1,44-10 1,-54 9-44,0-1 0,0 0 0,-1-1 0,0-1 0,0-1 0,-1 0 0,0 0 0,0-2 0,-1 0 0,0 0 0,-1-1 0,0-1-1,13-16 1,-20 21 4,-1 0 0,1 0 0,-1 0 0,-1-1-1,1 1 1,-1-1 0,0 0 0,-1 0 0,0 0-1,0-1 1,-1 1 0,0 0 0,0-1 0,-1 1-1,0-1 1,-1 1 0,-2-12 0,2 17 50,0 0-1,0 0 1,0 0 0,-1 0 0,0 1 0,1-1 0,-1 0-1,0 1 1,0 0 0,0-1 0,-1 1 0,1 0 0,0 0-1,-1 0 1,0 1 0,1-1 0,-1 0 0,0 1 0,0 0-1,0 0 1,1 0 0,-1 0 0,-1 0 0,1 0 0,0 1-1,-3-1 1,-15-2 314,0 2-1,-37 0 1,38 1-191,17 0-110,-1 0 0,1 1 0,-1-1 0,1 1 0,-1 0 0,1-1 0,-1 1 0,1 1 0,0-1 0,0 0 1,-1 1-1,1 0 0,0 0 0,0 0 0,1 0 0,-1 0 0,0 1 0,1-1 0,-1 1 0,1-1 0,0 1 0,0 0 0,0 0 0,0 0 0,1 0 1,-1 0-1,1 1 0,-1-1 0,0 6 0,-2 8 11,1-1 0,0 1 1,2 0-1,0 32 0,1-44-37,0-1 0,0 0 1,1 1-1,0-1 0,0 0 0,0 0 0,1 0 0,-1 1 0,1-1 0,0-1 0,0 1 0,0 0 0,1 0 0,-1-1 1,1 1-1,0-1 0,0 0 0,0 0 0,0 0 0,1 0 0,-1-1 0,1 1 0,0-1 0,0 0 0,-1 0 1,1 0-1,8 2 0,7 1-110,-1 0 1,1-1 0,-1-1-1,1 0 1,24-1 0,60-2-1935,-2-3-1872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40.5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1 564 13158,'0'0'2553,"28"-43"-2571,92-147-127,-101 160 8,-2-2-1,-1 1 0,-2-2 0,-1 0 0,-1-1 0,7-39 0,-1 8-297,-12 81 622,0 7-232,93 338 1453,-96-353-1368,1 2 15,0 0-1,-1 0 0,-1 1 0,0-1 0,0 0 0,0 17 0,-2-26-25,0-1 1,-1 1-1,1-1 1,0 1-1,0-1 1,0 0 0,-1 1-1,1-1 1,0 0-1,0 1 1,-1-1-1,1 0 1,0 1-1,-1-1 1,1 0-1,0 1 1,-1-1 0,1 0-1,-1 0 1,1 0-1,0 1 1,-1-1-1,1 0 1,-1 0-1,1 0 1,0 0-1,-1 0 1,1 0 0,-2 0-1,-18 2 284,15-2-170,-23 1 38,-87 1 282,104-3-525,0 0 0,0 0 0,1-1 0,-1-1-1,0 1 1,1-2 0,0 1 0,-12-7 0,22 10-66,-13-10-442,12 5-934,12 1-2225,33 1-2442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41.1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191 170 14599,'0'0'2457,"-16"-8"-2551,-52-23 44,65 29 55,-1 0 0,0 1 0,1 0 0,-1 0 1,0 0-1,0 0 0,0 0 0,0 1 0,0 0 0,0 0 1,1 0-1,-1 0 0,0 0 0,-7 3 0,9-3 6,0 2 0,0-1 0,0 0-1,0 0 1,0 1 0,0-1-1,0 1 1,1-1 0,-1 1 0,0 0-1,1 0 1,-1-1 0,1 1 0,0 0-1,0 1 1,-1-1 0,0 4 0,-1 6 42,0 1-1,1-1 1,0 1 0,1 0 0,1 0 0,1 20 0,-1-11-30,0-18-24,0 0-1,0 0 1,1-1-1,-1 1 1,1 0-1,0 0 1,0-1-1,0 1 1,0 0-1,1-1 1,2 5-1,-3-6 0,1 0-1,0 1 1,0-1 0,0-1-1,0 1 1,0 0-1,1 0 1,-1-1 0,0 0-1,1 1 1,-1-1 0,1 0-1,-1 0 1,1 0-1,5 1 1,0 0-39,1 0 1,-1-1-1,0 0 0,1 0 0,-1-1 1,1 0-1,-1-1 0,1 1 1,-1-2-1,0 1 0,1-1 0,-1 0 1,0-1-1,0 0 0,0 0 1,-1-1-1,1 0 0,-1 0 0,0-1 1,0 0-1,0 0 0,8-9 1,14-15-624,-3-1 0,27-38 1,-43 54 288,-1-1 0,0 0 1,-1-1-1,-1 1 0,0-2 0,-1 1 0,5-25 1,-8 11 1004,-3 25 1104,-1 19-886,0 39-580,-1-30-102,1-1 1,2 1 0,0-1 0,5 31 0,-4-49-142,-1 0 1,1 0 0,-1 0 0,1 0 0,1 0 0,-1 0 0,0 0-1,1 0 1,0-1 0,0 1 0,0-1 0,0 0 0,0 0 0,1 0-1,-1 0 1,1-1 0,0 0 0,0 1 0,0-1 0,0 0-1,0-1 1,0 1 0,7 0 0,6 2-20,1-1-1,0-1 1,0 0-1,24-2 1,-34 0-9,-2 0-22,1-1 1,0 0-1,-1 0 0,1 0 0,-1-1 0,0 1 1,1-2-1,-1 1 0,0-1 0,0 0 0,0 0 1,10-8-1,0-3-227,0 0 0,24-28 0,10-10-953,-50 52 1231,0 0 0,0-1 0,0 1 0,0 0 0,1 0 0,-1 0 0,0 0 0,0-1 0,1 1 0,-1 0 0,0 0 0,0 0 0,1 0 0,-1 0 0,0 0 0,0 0 0,1 0 0,-1 0 0,0 0 0,0 0 0,1 0 0,-1 0 0,0 0 0,0 0 0,1 0 0,-1 0 0,0 0 0,0 0 0,1 0 0,-1 0 0,0 0 0,0 1 0,0-1 0,1 0 0,-1 0 0,0 0 1,0 0-1,0 1 0,1-1 0,-1 0 0,0 0 0,0 0 0,0 1 0,1-1 0,34 48 312,-25-33-136,1 0 1,21 22-1,-26-32-186,-1-1 1,1 1-1,0-1 1,0 0-1,0 0 0,0-1 1,1 0-1,-1 0 1,1 0-1,11 2 1,-7-3-52,0 0 1,0 0 0,0-1-1,0 0 1,0-1 0,16-2 0,-23 1-136,0 1 0,-1-1 0,1 0 0,0 0 0,0 0 0,0-1 0,0 1 0,-1-1 0,1 0 0,-1 0 0,0 0 0,1 0 0,-1-1 0,0 1 0,0-1 0,0 0 0,-1 0 0,1 0 0,-1 0 0,3-4 0,13-42-5081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41.4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16215,'0'0'865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41.8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16568,'0'0'1888,"260"32"-1856,-187-28-32,-5-4-784,-8 0-865,-20 0-1712,-16 0-3602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42.2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1 213 11573,'0'0'2319,"0"34"-1410,0 115-95,0 98 195,0-254-1069,0 0 1,1 1-1,0-1 1,3-12 0,2-11-122,50-379-3709,-54 387 3754,-2 14 130,1 1 0,-1-1 0,2 0 1,-1 1-1,1 0 0,0-1 0,0 1 0,1 0 0,6-10 2129,-11 103-614,0-37-1091,2 0-1,9 65 1,-9-111-411,0 0 0,1-1 0,0 1 0,0-1 1,-1 1-1,1-1 0,1 1 0,-1-1 0,3 4 0,-4-5-17,1 0-1,0-1 0,-1 1 0,1 0 0,0-1 0,0 1 1,-1-1-1,1 1 0,0-1 0,0 1 0,0-1 0,0 0 1,-1 1-1,1-1 0,0 0 0,0 0 0,0 1 0,0-1 1,2 0-1,0-1-40,0 0 0,-1 0 1,1 0-1,0 0 1,-1 0-1,1-1 0,-1 1 1,1-1-1,-1 1 0,1-1 1,-1 0-1,0 0 0,0 0 1,0-1-1,0 1 1,0 0-1,1-4 0,88-134-2088,-54 78-1172,51-62 0,-81 114 2937,-6 9 339,-1 0 1,1 0-1,0-1 1,0 1-1,0 0 1,0 0-1,0 0 1,0 0-1,0 0 0,0 0 1,0 0-1,0 0 1,1 1-1,-1-1 1,0 0-1,1 1 1,-1-1-1,0 1 1,1-1-1,-1 1 1,3-1-1,-3 1 58,-1 0-1,0 1 1,1-1 0,-1 0 0,1 0-1,-1 0 1,0 0 0,1 0-1,-1 1 1,1-1 0,-1 0-1,0 0 1,1 1 0,-1-1-1,0 0 1,0 1 0,1-1-1,-1 0 1,0 1 0,0-1 0,1 0-1,-1 1 1,0-1 0,0 1-1,0-1 1,0 0 0,1 1-1,-1-1 1,0 1 0,0-1-1,0 1 1,0 0 0,0 21 936,0-13-399,-1 68 2100,5 149 1508,-2-188-3933,3 1 0,1-1 0,19 66 1,-23-97-404,0 0 0,0 0-1,1 0 1,0-1 0,0 1 0,1-1 0,0 0 0,0 0 0,0 0 0,0 0 0,1-1 0,0 0 0,1 0 0,5 5 0,-8-9-521,0 0 0,0 0 0,0 1 0,0-2 0,0 1 0,0 0 0,5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43.1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315 191 9588,'0'0'2450,"-6"0"-2192,-12 0 93,1 1-1,0 0 1,-19 4-1,28-3-201,1 1 0,-1-1 0,0 1-1,1 0 1,-1 1 0,1 0-1,0 0 1,1 0 0,-11 9 0,5-3-8,0 1 1,1 1 0,0 0-1,1 0 1,0 1 0,1 0-1,0 1 1,1 0 0,1 0 0,0 0-1,1 1 1,0 1 0,2-1-1,-1 0 1,2 1 0,0 0-1,0 19 1,2-21-98,1-10-36,0-1 0,0 0-1,0 1 1,0-1-1,1 1 1,-1-1 0,2 5-1,-1-6-10,0-1-1,-1 0 1,1 0-1,0 0 1,0 0-1,0 0 1,-1 0-1,1-1 1,0 1-1,0 0 1,0 0-1,1-1 1,-1 1-1,0-1 1,0 1-1,0-1 1,0 1-1,1-1 1,-1 0-1,0 1 1,0-1-1,1 0 1,1 0-1,10 2-158,1-1-1,-1-1 0,0 0 1,1-1-1,19-4 0,-26 3 47,1 0 0,0 0-1,-1-1 1,0 0-1,0 0 1,0-1-1,0 0 1,0 0-1,-1-1 1,10-8-1,1-5-411,0 0-1,-1-1 0,-1 0 0,17-30 0,-23 33-47,-1 1 0,0-2 1,-1 1-1,-1-1 0,0 0 0,5-30 0,-13 86 2385,3 59 0,1-24-624,-3-48-777,3 37 491,-2-61-887,0-1 0,1 1-1,-1-1 1,1 1 0,-1-1 0,1 0 0,-1 1 0,1-1 0,0 0 0,-1 0-1,1 1 1,0-1 0,0 0 0,0 0 0,0 0 0,0 0 0,0 0 0,0 0-1,0 0 1,1-1 0,-1 1 0,2 1 0,0-1-1,0 0 0,0 0 0,1-1-1,-1 1 1,0 0 0,1-1 0,-1 0 0,1 0 0,4 0 0,1-1-9,-1-1 0,1 0 1,-1 0-1,0 0 0,0-1 0,0 0 1,13-7-1,-2-3-26,-1-1 1,-1-1-1,0 0 0,20-24 0,56-77-455,-53 55-1009,38-76 0,-11 19-3086,-49 90 3006,-12 24 1515,-5 14 798,-1-4-458,-3 99 3097,-22 148 0,-18 77 212,42-324-3560,1-6-36,0 0-1,0 1 0,0-1 0,0 0 0,0 1 0,0-1 0,0 0 0,0 1 0,0-1 0,0 0 1,0 1-1,0-1 0,0 0 0,-1 1 0,1-1 0,0 0 0,0 0 0,0 1 0,0-1 0,-1 0 1,1 0-1,0 1 0,0-1 0,-1 0 0,1 0 0,0 0 0,0 1 0,-1-1 0,1 0 1,0 0-1,-1 0 0,1 0 0,0 0 0,-1 0 0,1 0 0,0 1 0,-1-1 0,1 0 0,0 0 1,-1 0-1,1 0 0,0 0 0,-1-1 0,1 1 0,0 0 0,0 0 0,-1 0 0,1 0 0,0 0 1,-1 0-1,1-1 0,-1 1-282,16 0-352,-12 0 616,1-1 0,-1 1 0,0-1-1,1 0 1,-1 0 0,0-1 0,0 1 0,1-1 0,-1 1-1,0-1 1,-1 0 0,1 0 0,0 0 0,0-1 0,3-4 0,39-49-139,-32 39 54,52-82-1082,60-119-1,-78 131-1643,-40 75 2076,-5 7 303,1 0-1,-1 0 1,1 1-1,0-1 1,0 0 0,1 1-1,-1 0 1,1 0-1,0 0 1,7-5-1,-11 9 434,9-3-595,-5 18 892,-3 80 5635,17 136-1,-13-167-3731,-10-64-1870,-17-1-770,0 0-1,0-2 0,-25-5 0,19 6-4541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3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12230,'0'0'4239,"3"36"-3660,2 13-394,11 170 758,-16-73-3,2 44 463,-2-188-1399,0 0 0,0 0-1,0-1 1,0 1 0,1 0 0,-1 0 0,1-1 0,-1 1 0,1 0 0,-1-1 0,1 1 0,0-1 0,0 1 0,0-1 0,0 1-1,0-1 1,0 0 0,0 1 0,1-1 0,-1 0 0,0 0 0,1 0 0,-1 0 0,1 0 0,2 1 0,2 0-14,0 0 1,0-1-1,0 0 1,0 0 0,1-1-1,5 0 1,-6 1 7,435 5-371,-431-9-426,-30 0-15429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43.5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145 23 4818,'0'0'10224,"-6"-5"-9872,4 3-330,0 1 1,0-1-1,-1 1 1,1-1-1,0 1 1,-1-1 0,1 1-1,-1 0 1,1 0-1,-1 0 1,1 1-1,-1-1 1,0 1-1,1-1 1,-1 1-1,0 0 1,1 0 0,-1 0-1,0 0 1,1 0-1,-1 1 1,0-1-1,1 1 1,-1 0-1,1 0 1,-1 0 0,1 0-1,-1 0 1,1 1-1,-5 2 1,2 0 19,0 1 1,1 0 0,-1 0-1,1 0 1,0 0 0,0 0 0,0 1-1,1 0 1,0 0 0,0 0-1,1 0 1,-1 0 0,1 0-1,1 1 1,-1-1 0,1 1-1,0-1 1,1 1 0,-1 10-1,2-16-50,-1 0-1,0 0 0,1-1 1,-1 1-1,0-1 0,1 1 0,-1 0 1,1-1-1,-1 1 0,1-1 1,-1 1-1,1-1 0,0 1 0,-1-1 1,1 1-1,-1-1 0,1 0 0,0 1 1,-1-1-1,1 0 0,0 1 1,0-1-1,-1 0 0,1 0 0,0 0 1,0 0-1,-1 0 0,1 0 1,1 0-1,29 1-311,-24-2 189,3 2-15,0-1 0,0 0 0,0-1 0,0 0 0,0 0 0,0-2 0,0 1 0,0-1 0,-1 0 0,15-8 0,-13 7 551,1 0-1,-1 0 1,1 1-1,-1 1 1,1-1-1,0 2 1,0 0-1,0 0 1,0 1 0,19 3-1,11-2-308,39 1 202,-5 0-3317,-57-2-1717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45.7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486 308 4290,'0'0'5104,"-5"-14"-4894,-17-44 615,20 55-674,0 1 0,0-1 1,0 0-1,0 0 0,-1 1 1,1-1-1,-1 1 0,1 0 1,-1 0-1,0 0 0,0 0 0,0 0 1,0 1-1,0-1 0,0 1 1,-1 0-1,-5-2 0,-2 1 298,0 1 0,0 0 0,-19 0 0,21 1-289,-4 0-86,-1 1 0,1 0 1,-25 5-1,31-4-75,0 0 0,1 1 0,-1-1 0,1 1 1,0 1-1,0-1 0,0 1 0,0 0 0,-6 7 0,-12 13 52,0 1-1,2 1 0,1 1 0,1 1 1,-25 48-1,39-63-33,1 0 1,1 0-1,0 0 0,1 0 1,0 1-1,1-1 0,0 1 1,1-1-1,2 23 0,-1-35-23,0 0 1,0 0-1,0 0 0,1-1 0,-1 1 1,0 0-1,0 0 0,1 0 0,-1 0 0,1-1 1,-1 1-1,1 0 0,-1 0 0,1-1 1,-1 1-1,1 0 0,0-1 0,-1 1 0,1-1 1,0 1-1,-1-1 0,1 1 0,0-1 0,0 1 1,0-1-1,0 1 0,33 5-193,-24-6 155,1 0 1,0-1-1,0 0 0,14-4 1,-17 2 8,1-1 1,0 0 0,-1 0 0,1-1 0,-1 0-1,-1-1 1,1 0 0,7-7 0,2-4-65,0-1 1,14-19 0,-19 21-128,0-1 1,15-32-1,-23 40 578,0 1 0,0-1 0,-2 0 0,1 0 0,-1 0 0,0 0 0,1-19 0,-15 725 150,12-590-684,0-91-430,0-69 29,0-19 304,2 7-19,-3 0 0,-3 0 1,-18-98-1,4 79 51,5 22 297,-27-79 1700,40 142-1754,0 1 0,1-1 0,-1 0 0,0 1 0,1-1-1,0 0 1,-1 1 0,1-1 0,0 0 0,0 0 0,0 0 0,0 0 0,0 1 0,0-2 0,0 1 0,0 0-1,0 0 1,0 0 0,0 0 0,2 0 0,27 13 23,-29-13-21,13 4 3,1-1 0,-1 0 0,1-1 0,0 0 0,0-1 0,21-1 0,-26-1-14,0 0 0,0-1 0,0 0 1,0 0-1,-1-1 0,1 0 0,-1-1 1,1 0-1,-1-1 0,16-8 0,-8-1-222,-1-1 0,-1-1-1,0 0 1,-1-1 0,-1 0-1,0-1 1,-1-1 0,-1 0-1,10-22 1,-7-3-603,-13 41 1583,-5 6-339,2-3-351,0 1 0,0 0 0,0 0-1,0 0 1,1 0 0,-1 0 0,1 0 0,-1 0 0,1 0 0,0 1 0,0-1 0,0 1 0,0-1 0,0 1 0,0-1 0,1 1 0,-1-1 0,1 1 0,0 5-1,-1-5-34,1 1 0,0 0 0,0 0 0,1-1 0,-1 1 0,1 0-1,0 0 1,0-1 0,2 6 0,-2-7-21,0-1 1,1 1-1,0-1 0,-1 1 1,1-1-1,0 0 0,-1 0 1,1 1-1,0-1 0,0 0 1,0-1-1,0 1 1,0 0-1,0-1 0,0 1 1,1-1-1,1 1 0,16 3-163,0-1-1,0-1 0,35 0 1,-46-2-4,0-1 1,1 0-1,-1 0 0,0-1 1,0 0-1,0-1 1,0 1-1,0-2 0,16-8 1,-16 7-13,39-34 4319,-40 40-4200,41 3-168,175 9-834,-183-12 495,-1-3-1,1-1 0,54-11 0,-84 12 420,1-1-1,-2 0 0,1-1 0,0 0 0,-1-1 0,0 0 0,0-1 0,0 0 0,-1 0 0,0-1 0,0 0 0,0-1 1,-1 1-1,0-2 0,-1 1 0,12-19 0,-16 23 126,-1-1 1,0 1-1,0-1 1,-1 0-1,1 1 0,-1-1 1,0 0-1,0 0 1,-1 0-1,1 0 1,-1 0-1,-1-6 0,1 2 56,0 8 11,0 0-1,0 0 1,-1 0 0,1 0-1,0 0 1,-1 0-1,1 0 1,-1 0 0,1 0-1,-1 0 1,1 0 0,-1 1-1,0-1 1,1 0-1,-1 0 1,0 0 0,0 1-1,0-1 1,0 0 0,1 1-1,-1-1 1,0 1-1,0-1 1,0 1 0,0-1-1,0 1 1,-2-1 0,-31-5 846,28 5-704,-28-3 486,-1 1 0,0 1 0,-37 4 0,68-1-624,-1 0 1,0 0-1,0 0 1,1 0 0,-1 1-1,1-1 1,0 1-1,-1 0 1,1 1-1,0-1 1,0 1 0,0 0-1,1 0 1,-1 0-1,1 0 1,-1 0 0,1 1-1,0 0 1,0 0-1,1 0 1,-4 6 0,3-4 12,0 1 0,0 0 1,1-1-1,0 1 1,0 0-1,1 0 0,0 0 1,0 0-1,1 0 1,0 0-1,0 0 0,0 0 1,1 0-1,2 8 1,-2-12-58,0 0 0,1 1 0,-1-1 0,1 0 0,0 0 0,0 0 0,0-1 0,0 1 0,0 0 0,1-1 0,-1 1 0,1-1 0,-1 0 0,1 0 0,0 0 0,0 0 0,0-1 0,0 1 0,0-1 0,1 1 1,3 0-1,9 3-13,1-1 1,0 0-1,17 0 1,-26-3 1,62 6-1778,128-6 0,-180-2 257,0-1 0,24-4 0,-31 2-571,1 0 0,-1 0 0,12-7-1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46.6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0 583 10053,'0'0'1286,"46"-30"-1073,-46 30-213,196-133-112,-178 120-128,0-1 0,-1-1 1,-1 0-1,0-1 0,-1-1 0,-1 0 0,21-34 1,-28 41 55,1-3-81,0 0 1,-1 0 0,-1-1 0,0 1 0,-1-2 0,0 1 0,-1 0 0,-1-1 0,0 0-1,-1 0 1,0 0 0,-2-21 0,0 34 383,0 0 0,0 0 0,-1 0 1,1 0-1,-1 0 0,1 0 0,-1 1 0,0-1 0,0 0 0,0 0 0,0 1 0,0-1 1,0 1-1,0-1 0,0 1 0,-1-1 0,1 1 0,0 0 0,-1 0 0,0-1 0,1 1 1,-1 0-1,0 0 0,1 1 0,-1-1 0,0 0 0,0 0 0,0 1 0,1-1 1,-1 1-1,0 0 0,-2-1 0,-11 0 630,1-1 1,-1 2-1,-20 1 0,13-1-255,17 0-435,-1 0 0,1 1 0,0-1 0,0 1 0,0 0 0,0 1 0,0-1 0,0 1 0,0 0 0,0 0 0,0 0 0,1 1 0,-1-1 0,1 1 0,0 1 0,-7 5 0,6-3 8,-1 1 0,1 0 0,1 0 0,-1 0-1,1 1 1,0-1 0,1 1 0,0 0 0,-3 12 0,-1 12 209,2 1 0,1 0 0,1 0-1,3 37 1,0-67-237,-1 9 43,2 0 0,0 1 0,0-1 0,1 0 0,0 0 0,1 0 0,1-1 0,-1 1 0,8 14 0,-7-20-66,-1 0 0,1-1 1,0 0-1,1 0 0,-1 0 0,1 0 0,0 0 0,0-1 0,0 0 0,1 0 0,0-1 0,-1 1 0,1-1 0,0 0 0,1-1 0,-1 0 0,0 0 0,12 3 0,0-2-39,-1-1-1,0 0 0,1-1 1,31-2-1,-41 0-49,1 0 1,-1 0 0,1-1-1,-1 0 1,0-1 0,0 0-1,0 0 1,0 0-1,0-1 1,-1-1 0,11-7-1,-1-3-373,-2 0-1,0-2 1,0 0 0,-2 0-1,0-1 1,-1-1-1,-1 0 1,15-35-1,-16 30-143,-1-1-1,-2 0 1,0 0-1,-2 0 0,0-1 1,-2 0-1,0-30 2890,-3 66 313,0 10-2299,-1 9 87,2 0-1,0-1 1,2 1 0,10 39 0,-11-60-346,0-1 1,1 1-1,0-1 1,0 0-1,1 0 1,0-1-1,0 1 1,1-1-1,7 8 1,-8-10-53,0 0 0,0-1 0,1 0 0,-1 0 1,1 0-1,0 0 0,0-1 0,0 1 0,0-1 0,0-1 1,1 1-1,-1-1 0,1 0 0,8 1 0,-2-1-115,0 0 0,0 0 0,0-1 1,0-1-1,1 0 0,-1 0 0,-1-1 0,1-1 0,0 0 0,-1-1 0,1 0 1,20-11-1,-14 4 25,-13 7 85,0 0 0,1 0 0,-1 1 0,1 0 0,0 0 0,0 0 0,0 1 0,0-1 0,0 2 0,0-1 0,1 1 0,-1 0-1,1 0 1,10 0 0,-15 2 50,0-1 0,1 1-1,-1 0 1,0 0 0,0 0-1,0 0 1,0 0 0,0 1 0,0-1-1,0 1 1,0-1 0,-1 1-1,1-1 1,1 3 0,23 33 390,-10-14-131,-4-8-198,1 1 0,0-2 0,1 1 0,1-2 0,0 0 0,19 12 0,-28-21-259,0-1 0,1 1-1,-1-1 1,1 0 0,0 0 0,0-1 0,0 0 0,0-1 0,1 1 0,-1-1 0,0 0 0,1-1 0,-1 0 0,0 0 0,1-1 0,-1 0 0,0 0 0,1 0 0,12-5 0,-13 2-575,0 0 1,1 0 0,-1-1 0,-1 0 0,8-7-1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46.9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1 11189,'0'0'4066,"0"245"-2897,0-100-561,-8 17 208,0 1-320,4-26-95,4-40-257,0-35-144,0-34-32,0-24-1073,24-4-1248,-8-14-1345,-4-41-3617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47.3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10805,'0'0'6275,"293"76"-9237,-209-55-2064</inkml:trace>
  <inkml:trace contextRef="#ctx0" brushRef="#br0" timeOffset="1">582 632 14455,'0'0'984,"43"-21"-1472,141-73-1308,-108 49-268,-69 40 1703,0 1 0,0-1 1,0 2-1,0-1 0,10-2 1,-16 5 350,0 0 1,0 1 0,0-1-1,0 1 1,1-1-1,-1 1 1,0 0 0,0-1-1,0 1 1,1 0 0,-1 0-1,0 0 1,0 0-1,1 0 1,-1 0 0,0 0-1,0 0 1,0 1-1,1-1 1,-1 0 0,0 1-1,0-1 1,0 1 0,0-1-1,0 1 1,0 0-1,0-1 1,0 1 0,0 0-1,0 0 1,2 1 0,-2 2 161,0 0 1,0-1 0,0 1-1,-1 0 1,1 0 0,-1-1-1,0 1 1,-1 7 0,1 2 296,-2 45 1359,0-32-1112,2 1 1,0-1 0,7 39-1,-7-61-704,1-1 0,0 1 1,1-1-1,-1 0 0,1 1 0,-1-1 0,1 0 0,0 0 0,0 0 0,0 0 0,0 0 0,1-1 0,-1 1 1,1-1-1,0 0 0,0 1 0,0-1 0,0 0 0,0-1 0,6 4 0,-1-2-476,0-1-1,1 1 1,-1-1-1,1-1 1,-1 0-1,1 0 1,10-1-1,22 0-5026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47.6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211 1 9700,'0'0'1366,"-22"2"-1240,-1 1 93,1 0 1,-30 8 0,48-9-64,-1 0 0,0 1 0,1-1 0,0 1-1,-1 0 1,1 0 0,0 0 0,1 0 0,-1 1 0,1 0 0,-1 0 0,1 0 0,0 0 0,-3 6 0,1-2 233,1 1 1,0 0 0,0 1-1,1-1 1,-3 13 0,5-16-260,0 0 1,0 0 0,0 0-1,1 0 1,0 1 0,0-1-1,0 0 1,1 0 0,0 0-1,2 7 1,-2-10-128,0-1-1,0 1 0,0-1 1,1 0-1,-1 1 1,1-1-1,-1 0 1,1 0-1,0 0 1,0 0-1,0-1 1,0 1-1,0 0 1,0-1-1,1 0 1,-1 1-1,0-1 1,1 0-1,-1 0 1,1 0-1,-1-1 0,1 1 1,0 0-1,4-1 1,4 2-124,1 0 0,-1-1 0,1-1 0,-1 0 1,0-1-1,1 0 0,-1 0 0,0-1 0,1-1 0,-1 0 0,-1 0 0,22-10 1,-22 6 89,1 1 0,0 0 0,0 1 0,0 0 0,1 1 0,0 0 0,0 1 0,0 0 0,0 1 0,0 1 0,1 0 0,14 0 0,17 1-944,-14 0-3784,-9 0-3703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47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 9316,'0'0'6339,"120"282"-4546,-63-174-112,3 4-785,-12 7-176,-4 0-303,-16-14-305,-12-15 336,-12-22-400,-4-10 16,0-7-64,-52-1-608,-28 4-1473,-29 0-2209,-35 1-5827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51.4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1 740 1072,'0'0'7017,"18"-1"-6035,138-8 1616,-126 9-2127,24-2-39,-1 4 0,0 1 0,73 15 0,263 46 427,4-32 41,-40-4-693,174-15-80,-204-11-51,421 4-36,-542-6-35,-75 5-6,163 30 0,52 3-5,414-31 22,-443-9-37,-173 2 19,695-11 12,-691 5 5,687-45 36,-560 23-46,686-81 20,-112 37 68,-383 41 51,-219 8-67,271-15 228,179 9 278,-164 5-403,208 22 425,-392 31-53,86 1-61,-145-32-284,334 5 91,-424 8-289,102 2 6,-118-12 19,268-35 1,-49-44-35,-54 8 23,-241 54-7,143-4 1,-111 18-1,145-5 40,-191 0-40,102-20 0,47-15-16,372-17 0,-258 36 196,103-3 195,-129 23 962,511-27 2368,-784 25-3589,-10 1 72,70-14 0,-102 15-244,0 0 0,-1-1-1,1-1 1,-1 0 0,1 0-1,-1-1 1,-1 0 0,1-1-1,-1 0 1,12-12-1,-19 16-188,0-1-1,0 1 0,0 0 0,-1-1 0,1 1 0,-1-1 1,0 0-1,0 0 0,-1 0 0,1 0 0,1-8 0,-2 11 65,-1 0-1,0-1 1,0 1-1,0 0 1,0-1-1,0 1 1,-1 0-1,1-1 0,0 1 1,-1 0-1,1 0 1,0 0-1,-1-1 1,0 1-1,1 0 1,-1 0-1,0 0 0,0-1 1,-1 0-146,0 1-1,0-1 1,0 1 0,1 0 0,-1 0 0,-1 0-1,1 0 1,0 0 0,0 0 0,0 0-1,0 1 1,-1-1 0,-3 0 0,-83-6-7479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52.8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91 11957,'0'0'2794,"0"-7"-2744,0-17 44,0 18 1859,0 32-1775,4 747 1581,-7-741-1640,1-24 56,3-22-125,1 6-47,1-1 0,-1 1 0,1 0 1,1-1-1,0 2 0,0-1 0,0 0 0,1 1 1,0 0-1,13-13 0,6-13 28,417-544 57,-335 469-90,-67 71-1,-37 34 0,1 1-1,-1-1 1,1 1 0,-1 0-1,1 0 1,0 0-1,0 0 1,0 1 0,0-1-1,7-2 1,-10 4 35,0 24-7286,0 10 2358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53.6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167 923 8340,'0'0'1179,"-14"1"-872,6-1-273,4 0-13,1 0 0,-1 0 0,0 0 0,0 0 0,0 0 0,0 1 0,0 0 0,1 0 0,-1 0 0,0 0 0,1 1 0,-1-1 0,1 1-1,-1 0 1,1 0 0,0 0 0,0 0 0,0 1 0,0-1 0,0 1 0,0 0 0,1 0 0,-1 0 0,1 0 0,0 0 0,-2 4 0,-5 11 184,1 0-1,0 1 0,1 0 1,1 0-1,1 0 1,1 1-1,0-1 1,2 1-1,0 0 1,2 39-1,1-55-196,0-1 0,0 1-1,0-1 1,0 1 0,0-1 0,1 1-1,0-1 1,-1 0 0,1 0 0,1 1-1,-1-1 1,0-1 0,1 1 0,-1 0-1,1-1 1,0 1 0,0-1 0,0 0-1,0 0 1,0 0 0,0 0 0,1 0-1,-1-1 1,1 0 0,-1 0 0,7 2-1,7 1 17,0-1 0,0-1 0,0 0 0,26-1-1,-22-1 19,0-1 0,0-1 0,33-7-1,-43 6-40,0 0 0,-1-1-1,1 0 1,-1-1 0,0 0 0,0-1-1,0 0 1,11-10 0,-7 5-115,0 0 0,-1-2 0,-1 1 0,0-2 0,-1 0 0,0 0 1,-1-1-1,-1 0 0,0 0 0,-1-1 0,-1 0 0,0-1 0,-1 0 0,-1 0 1,-1 0-1,0-1 0,-1 1 0,0-28 0,-2 41 82,-2-1 0,1 1-1,0-1 1,-1 1 0,0 0-1,0-1 1,-1 1 0,1 0 0,-1 0-1,1-1 1,-1 1 0,-1 1 0,1-1-1,-1 0 1,1 0 0,-7-5 0,4 4 62,-1 1 1,0-1 0,0 1 0,0 1 0,0-1 0,-1 1 0,1 0 0,-1 0 0,-11-2 0,-12-1 447,0 1 1,0 2-1,-61 1 0,76 2-268,10 0-151,-1 0 1,1 0 0,-1 1 0,1 0 0,0 0 0,0 0 0,-1 0 0,1 1-1,0 0 1,0 0 0,0 1 0,1-1 0,-1 1 0,0 0 0,-7 7 0,8-6-40,0 1 0,0 0 0,1 0 1,-1 0-1,1 0 0,0 1 0,1-1 1,0 1-1,-1 0 0,2 0 0,-1 0 1,1 0-1,0 0 0,-1 7 0,1 3 33,-1 1-1,2-1 0,3 33 0,-1-41-36,-1 0-1,1 0 1,1 0 0,-1 0 0,2 0-1,-1-1 1,1 1 0,0-1 0,0 0-1,6 7 1,1-1 15,0-1 0,1-1 0,0 1 0,0-2 0,2 0-1,-1 0 1,1-1 0,0-1 0,1 0 0,0-1 0,0-1 0,24 7 0,-3-5 11,1-1 0,0-1 1,0-3-1,55 0 1,-74-3-38,0 0 0,0-1 0,0 0 0,-1-2 0,1 0 0,0-1 0,-1-1 0,0 0 0,0-2 0,-1 0 0,1 0 0,-2-2 0,1 0 0,-1-1 0,0 0 0,15-15 0,1-5-37,-1-2 1,-1-1-1,-2-1 0,-2-1 0,0-1 1,-3-2-1,-1 0 0,-2-1 1,17-51-1,-16 28-223,-2 0 0,-4-1 0,-2 0 0,-2-1 1,1-101-1,-11 127 84,-2-110-269,1 140 465,0 1-1,0 0 1,-1-1 0,0 1 0,-1 0 0,-6-12-1,9 17 18,-1 1 0,1-1 0,-1 1 1,0 0-1,1 0 0,-1-1 0,0 1 0,0 0 0,0 0 0,0 0 0,0 0 0,0 0 0,0 0 0,-1 1 0,1-1 0,0 0 0,0 0 0,-1 1 0,1-1 0,-1 1 0,1-1 0,0 1 0,-1 0 1,1-1-1,-1 1 0,1 0 0,-1 0 0,1 0 0,-1 0 0,1 0 0,0 0 0,-1 1 0,1-1 0,-1 0 0,1 1 0,0-1 0,-1 1 0,1 0 0,0-1 0,-1 1 0,-1 1 0,1 0-30,-1 0-1,0 1 0,1-1 1,0 1-1,-1-1 0,1 1 1,0 0-1,0 0 0,1 0 1,-1 0-1,-2 6 0,-11 41-1,11-33 18,-15 63 323,4 0 1,-6 99 0,12 168 1191,10-319-1419,0 0 0,2 1 0,1-1 0,15 52 0,-12-62-104,0-1 1,0 0 0,2 0-1,0 0 1,1-1 0,0 0 0,2-1-1,16 17 1,-16-19-29,1-1 0,1 0 0,0-1 0,0-1 0,1 0 0,0-1 0,1-1 0,0 0 0,28 9 0,-16-10-334,0 0-1,0-2 0,0-1 0,1-1 0,34-1 0,-63-2 343,23 0-880,-1 0-1,26-5 1,-33 1-295,-1 0-1,0-1 1,19-9 0,-33 14 1143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3.8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36 200 10165,'0'0'4794,"-9"0"-4485,-18 0 461,48 0 834,67 0-613,303 3 141,234-1-445,-271-34-606,-5-29 349,-340 59-407,136-27 481,106-18 154,-180 37-301,111-2-1,71 12-2250,-325-8-6953,1 5-1368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53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14807,'0'0'2897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54.4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267 1 7732,'0'0'4980,"-15"33"-3704,-26 64-361,-29 104 0,-25 165 728,79-288-1121,4 0 0,-4 139 0,15-180-462,1-18-33,0 0 0,0-1 0,5 26 0,-3-39-26,-1 0 1,0 1 0,1-1 0,0 0 0,1 0 0,-1 0 0,1 0 0,0-1 0,0 1-1,0-1 1,0 1 0,1-1 0,0 0 0,0-1 0,6 6 0,-1-3-4,1 0 1,0-1 0,0 0-1,0 0 1,0-1 0,1 0-1,-1-1 1,15 3 0,1-2-27,-1-1 0,38-1 0,-48-2-100,-1-1 1,0 0-1,-1-1 1,1 0 0,0-1-1,0-1 1,-1 0-1,0-1 1,0 0-1,0-1 1,0 0 0,-1-1-1,0-1 1,-1 0-1,0 0 1,17-17-1,-20 18-367,-1 0 0,0 0-1,0-1 1,-1 0-1,0-1 1,-1 1 0,1-1-1,-2 0 1,1-1-1,-1 1 1,-1-1 0,5-15-1,-4-40-5720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54.7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12118,'0'0'3553,"277"7"-3153,-149-3-272,-3-4-80,-13 0-48,-16 0-544,-20 0-1825,-24 0-3506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55.5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1 435 8260,'0'0'3004,"40"4"-1894,135 10-366,-167-14-709,1 1 1,0-1-1,-1 0 1,1-1-1,-1 0 1,1 0-1,-1-1 1,0 0-1,1-1 1,-1 1-1,0-2 1,-1 1-1,1-1 1,0 0-1,-1-1 1,13-9-1,-10 6-3,5-2-9,-1-1 1,-1-1-1,1 0 0,-2-1 1,0 0-1,0-1 1,-1 0-1,-1-1 0,0 0 1,-2-1-1,1 0 0,-2 0 1,0-1-1,-1 0 1,-1 0-1,0 0 0,-1-1 1,-1 0-1,-1 0 0,0-18 1,-2 31-14,0 0-1,0 0 1,0 1 0,0-1 0,-1 0 0,0 0 0,-2-6-1,2 10 22,0 0 0,0-1 0,0 1 0,0 0 0,0 0 0,0 0 0,0 0 0,-1 0 0,1 0 0,0 0 0,-1 0 0,1 0 0,-1 0 0,1 1 0,-1-1 1,1 1-1,-1-1 0,1 1 0,-1-1 0,0 1 0,1 0 0,-1 0 0,1 0 0,-3 0 0,-4-1 162,-1 1 1,0 0 0,0 0 0,-15 3-1,21-2-174,-1 0 1,1 0-1,0 0 0,0 1 0,-1-1 0,1 1 1,0 0-1,0 0 0,1 0 0,-1 0 0,0 1 1,1-1-1,-1 1 0,-3 4 0,0 2 40,0 0 0,1 1-1,-1 0 1,2 0 0,0 0 0,0 1-1,1 0 1,0-1 0,-2 17 0,3-6 106,0 0 1,2-1 0,0 1 0,4 27 0,-1-35-122,0-1 0,1 0 0,1 1 0,0-2 0,0 1 0,1 0 0,0-1 0,1 0 0,1-1 0,-1 0 0,2 0 0,-1 0 0,2-1 0,13 11 0,-10-9-27,1-1 0,-1 0 0,2-1 0,-1 0 0,1-2-1,0 0 1,1 0 0,0-1 0,0-1 0,30 5 0,-32-8-27,0-1 0,0 0 1,0-1-1,21-3 0,-28 1-12,0 1 1,0-1-1,-1 0 0,1-1 0,-1 1 0,1-1 1,-1 0-1,0-1 0,0 0 0,10-8 0,7-10-157,-2 0-1,0-1 1,-2-1-1,0-1 1,-2-1-1,16-31 1,-13 17-53,-1-1 0,-3 0-1,20-72 1,-35 105 224,-1 7 8,0-1-1,0 1 1,0 0 0,0 0 0,0-1 0,0 1 0,1 0 0,-1-1 0,0 1 0,1 0 0,-1 0 0,1 0-1,0 0 1,-1-1 0,1 1 0,0 0 0,-1 0 0,1 0 0,0 0 0,2-1 0,-2 1 130,0 10-19,1 1 0,-1-1 0,2 1-1,-1-1 1,1 0 0,5 12-1,2 5 9,-2-1 81,5 15 154,23 48 0,-31-78-337,0-1 0,0 1-1,1-1 1,0 0 0,0-1-1,1 1 1,0-1-1,1-1 1,0 1 0,12 7-1,-14-11-33,1-1-1,0 0 0,1 0 0,-1-1 0,0 1 0,1-2 1,0 1-1,-1-1 0,1 0 0,0-1 0,-1 0 0,1 0 1,0-1-1,0 1 0,-1-2 0,1 1 0,-1-1 0,1 0 1,-1-1-1,0 0 0,12-6 0,11-15-190,-2-1 0,-1-1 0,-1-1 0,-1-1 0,31-47 0,-55 73 222,0 0 0,0 0 0,0 0 1,0 0-1,1 0 0,-1 1 1,0-1-1,1 1 0,-1-1 0,1 1 1,0-1-1,-1 1 0,1 0 0,0 0 1,0 0-1,0 0 0,0 0 1,0 0-1,0 1 0,0-1 0,0 1 1,0-1-1,0 1 0,0 0 0,0 0 1,0-1-1,1 2 0,-1-1 1,0 0-1,0 0 0,0 1 0,0-1 1,0 1-1,0-1 0,0 1 0,0 0 1,0 0-1,0 0 0,2 2 1,7 5 43,0-1 1,0-1 0,1 0 0,0 0 0,0-1 0,0 0 0,1-1 0,0-1-1,-1 0 1,1-1 0,0 0 0,0-1 0,18 0 0,0 0-193,0-2 0,0-2 1,0 0-1,0-2 0,-1-1 0,48-17 0,22-21-665,-67 28-30,0 1 0,61-17 0,-79 28 593,0 1 1,28-1 0,-40 4 226,1-1 0,-1 1 0,0 0 0,0 0 0,0 1 0,1-1 0,-1 1 0,0 0 0,0-1 0,0 1 0,0 1 0,0-1 0,0 0 1,0 1-1,-1-1 0,1 1 0,0 0 0,-1 0 0,0 0 0,3 3 0,0 3 10,0 1-1,0 1 1,-1-1 0,0 1-1,-1-1 1,0 1-1,-1 0 1,2 17 0,0 9-1763,-3 38 1,-1-69 1364,0 36-5326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55.9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18 722 11461,'0'0'4957,"0"31"-3671,-2 102-744,2-119-472,-1 1 0,-1-1 0,-4 17 0,1 6-422,4-203-836,4-220-1133,-2 360 2158,2 0 0,1 0 0,1 0 0,1 1 0,1 0 0,1 0-1,1 1 1,14-26 0,-16 36 174,1 1-1,0 0 0,1 1 1,0-1-1,1 2 1,1-1-1,0 1 0,0 1 1,1 0-1,0 1 1,1 0-1,0 1 0,0 0 1,1 1-1,17-6 0,-20 9 65,1 0-1,1 1 1,-1 0-1,0 1 1,1 1 0,-1 0-1,1 0 1,-1 1-1,1 1 1,21 4-1,-26-3-6,0 0 0,0 0 0,0 1 0,-1 1 0,1-1 0,-1 1-1,0 0 1,0 1 0,0 0 0,-1 0 0,1 0 0,-1 1 0,-1 0 0,1 0 0,-1 1 0,7 10 0,-6-6 103,0 0 0,0 0 0,-1 1 0,-1 0 0,0 0 0,0 0-1,1 16 1,-2-3 470,-1 0 0,-1 41-1,-2-60-556,1 0 0,-1 1-1,0-1 1,0 0 0,-1 0 0,0 1 0,0-1-1,-1-1 1,1 1 0,-1 0 0,0-1-1,-1 1 1,1-1 0,-1 0 0,0 0-1,-1 0 1,1-1 0,-1 1 0,0-1 0,-10 7-1,7-7-59,-1 1-1,1-1 0,-1-1 1,0 1-1,0-2 1,0 1-1,-1-1 0,1-1 1,0 1-1,-1-2 0,1 1 1,-1-1-1,-14-2 0,19 1-143,0 0 0,1 0 0,-1 0-1,1-1 1,-1 1 0,1-1-1,0 0 1,0 0 0,0-1-1,0 1 1,0-1 0,0 0-1,1 0 1,-6-6 0,3 2-527,1 0 1,0 0 0,0-1 0,0 0 0,1 0-1,-5-13 1,-5-23-5495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0:56.2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258 198 9636,'0'0'2121,"10"-22"-2187,33-63-108,-36 64 789,-12 13-114,4 7-448,0 1 0,-1 0 0,1 0 1,-1 0-1,1 0 0,0 0 0,-1 0 0,1 0 0,-1 0 0,1 0 1,0 1-1,-3 0 0,-1 0 115,-1-1-46,-1 1 0,0-1 0,1 1 0,-1 1 0,0-1 0,1 1 0,0 0 1,-1 1-1,1-1 0,0 1 0,0 0 0,0 1 0,1 0 0,-1 0 0,1 0 1,0 0-1,0 1 0,1 0 0,-1 0 0,1 0 0,0 0 0,0 1 0,-3 7 1,1-3 101,1 2 1,0-1-1,1 1 1,1-1 0,0 1-1,0 0 1,1 1 0,0-1-1,1 0 1,1 0-1,2 25 1,-2-35-207,0 0 0,1 0 0,-1 0-1,1 0 1,0 0 0,-1 0 0,1 0 0,0 0 0,0 0-1,0 0 1,1-1 0,-1 1 0,0-1 0,1 1 0,-1-1-1,1 1 1,-1-1 0,1 0 0,0 1 0,-1-1 0,1 0-1,0 0 1,0 0 0,0-1 0,0 1 0,3 1 0,5 0 23,0 0 0,0-1 0,0 0 0,13 0 0,-12-1 11,-4 0-52,1 0 0,0-1 0,-1 0 0,1 0 0,-1-1 0,1 0 0,-1 0 0,0-1 0,0 0 1,0 0-1,0 0 0,0-1 0,-1 0 0,0-1 0,0 1 0,0-1 0,0-1 0,-1 1 0,0-1 0,0 1 0,0-1 0,-1-1 0,5-7 0,-1 0-117,-1-1 0,0 1 0,-2-1 0,1 0 0,-2-1 0,0 1 0,-1-1 0,0 0 0,-1 0 0,-1-19 0,-1 32 40,0 0 0,0 0 0,0 0 0,-1 0 0,1-1 0,-1 1 0,0 0 0,0 0 0,0 0 0,0 0 0,-1 1 0,1-1 0,-1 0 0,1 0 0,-1 1 0,0-1 0,0 1 0,0 0 0,-1-1 0,1 1 1,0 0-1,-1 0 0,0 0 0,1 1 0,-1-1 0,0 1 0,0-1 0,0 1 0,0 0 0,0 0 0,-4-1 0,-11-1-503,1 1 1,-1 1 0,1 0-1,-31 3 1,26-1-64,-8 0-1412,-51 9-1,-45 25-5184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1:05.0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192 759 11093,'0'0'2679,"-2"40"-2333,-1 7-243,-4 196 245,26 805 1469,-17-1028-1872,-1-18-69,0-4-28,0-33-178,-4-22 177,-3 0 1,-24-104-1,5 33-14,-10-122-604,-2-480 0,38 655 760,3-1-1,14-73 0,-9 102 14,2 2-1,2-1 1,2 1 0,27-56 0,-36 88-7,0 0 1,1 1 0,1 0 0,0 0 0,0 1 0,1 0-1,1 1 1,17-16 0,-22 22 8,2 0 1,-1 0-1,0 0 0,1 1 1,0 0-1,0 0 0,0 1 1,0 0-1,0 0 0,0 1 0,0 0 1,1 0-1,-1 0 0,0 1 1,1 0-1,-1 1 0,15 2 1,-17-2 29,1 1 1,-1 0 0,0 0-1,1 1 1,-1 0 0,0 0 0,0 0-1,-1 0 1,1 1 0,-1-1 0,0 1-1,1 1 1,-2-1 0,1 0-1,0 1 1,-1 0 0,4 7 0,1 2 104,-1 1 0,0 0 0,-1 0 0,-1 0 0,4 18 0,-3 3 179,-2 1 1,-1 0-1,-3 54 1,0-47-102,0-23-148,-2 0 0,0 0-1,-1 0 1,0 0-1,-2-1 1,-1 1 0,0-1-1,-12 23 1,11-29-42,0-1 0,-1 0-1,-1 0 1,0-1 0,0 0 0,-1 0-1,-1-1 1,0-1 0,-1 0 0,0 0-1,0-1 1,-16 8 0,13-9 1,-1-2 0,1 0 0,-1 0-1,-1-2 1,1 0 0,-1-1 0,-29 2 0,24-3-336,1-2 1,0-1-1,-1 0 1,1-2-1,-34-8 1,29 2-1237,14 4-1882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1:05.5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6035,'0'0'10111,"14"13"-9956,3 5-131,0 0 1,-2 1-1,0 0 1,-1 1-1,11 23 1,310 636 55,-330-669-655,10 22-384,-14-31 610,0 0 1,0 0-1,-1 0 1,1 1-1,0-1 1,0 0-1,0-1 1,0 1-1,0 0 1,0 0-1,0 0 1,0 0-1,0-1 1,1 1-1,-1-1 1,0 1-1,0-1 1,1 1-1,-1-1 1,2 1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1:05.8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795 0 13814,'0'0'5363,"-241"62"-5347,153-19 0,-4 7 16,0 5 32,7-1-48,17-4 32,12-3-96,16-7-176,20-11-1121,8-18-1376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1:06.2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43 15735,'0'0'1137,"256"0"-1025,-192-10-96,-11-5 64,-5 4-80,-4 4-224,-4 7-561,-8 0-879,-8 15-1058,-20 28-1087,-4 4-3859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4.5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0 232 11477,'0'0'2057,"21"-19"-1923,64-63 44,-53 51 340,32-40 0,-61 67-374,0 0 301,16-15 690,-18 19-1108,0 0 1,-1-1-1,1 1 1,0 0-1,-1 0 1,1 0-1,0 0 1,-1 0-1,1 0 1,0 0-1,-1 0 1,1 0-1,0 0 1,-1 0 0,1 0-1,0 0 1,-1 0-1,1 0 1,0 1-1,-1-1 1,1 0-1,-1 1 1,1-1-1,0 0 1,-1 1-1,1-1 1,-1 1 0,1-1-1,-1 1 1,1-1-1,-1 1 1,0-1-1,1 1 1,-1-1-1,0 1 1,1 0-1,-1-1 1,0 1-1,0-1 1,1 1-1,-1 0 1,0 0-1,8 20 240,-1-1 0,-1 1 0,0 1 0,3 32-1,1 94 481,-9-74-429,-3 215 530,-7-242-744,7-37-330,0-1 0,0 1 0,0 16 0,2-48-16584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1:06.5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13926,'0'0'1601,"261"79"-1425,-185-79-160,-7 0 48,-5 0-64,-16 0-768,-20 0-2418,-16 0-4257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29.6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1881 8676,'0'0'3514,"42"-21"-3400,140-74 142,-150 77-72,-2-2 0,0-1 0,28-26 0,-15 10 36,309-221 742,67-55-422,-306 217-367,8-8 71,162-106 0,224-99 576,-209 130 110,-53 40-311,-224 130 7,-9 4-1674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31.3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 1844 9108,'-4'0'7870,"-7"-3"-6197,28-12-239,-3 5-1838,529-389 711,-406 304-285,-5-5 1,-4-7 0,146-157 0,20-34-25,-236 247 0,2 2 0,2 3-1,94-54 1,-109 75 3,38-22 9,96-69 0,-25-3 12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32.5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1997 6931,'-2'-3'8175,"0"2"-8147,1-1 0,-1 0 1,1 0-1,0 1 1,0-1-1,0 0 0,0 0 1,0 0-1,0 0 1,1-1-1,-1 1 0,1 0 1,-1 0-1,1 0 1,0-1-1,0 1 0,0 0 1,0 0-1,0 0 0,0-1 1,0 1-1,1 0 1,0 0-1,-1 0 0,1 0 1,0 0-1,0 0 1,0 0-1,0 0 0,0 0 1,3-3-1,3-5 188,0 0 0,1 0 0,0 0-1,16-13 1,235-175 1339,-69 58-1306,0-18-169,105-83-24,412-243-56,-205 212-67,-332 182 88,-140 72-1,-1-2-1,-1-1 0,37-37 1,95-96 68,-147 146 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02.6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275 38 10517,'0'0'4957,"-6"-5"-4837,6 5-108,0 0 1,0 0-1,0 0 1,0 0-1,0 0 1,-1 0-1,1-1 1,0 1-1,0 0 1,0 0-1,0 0 1,0 0-1,0 0 1,0 0-1,-1 0 1,1 0-1,0 0 1,0 0-1,0 0 1,0 0-1,0 0 1,-1 0-1,1 0 1,0 0-1,0 0 1,0 0-1,0 0 1,0 0-1,-1 0 1,1 0-1,0 0 1,0 0-1,0 0 1,0 0-1,0 0 1,0 0 0,-1 0-1,1 0 1,0 0-1,0 0 1,0 0-1,0 1 1,0-1-1,0 0 1,0 0-1,0 0 1,-1 0-1,1 0 1,0 0-1,0 0 1,0 1-1,0-1 1,0 0-1,0 0 1,0 0-1,0 0 1,0 0-1,0 1 1,0-1-1,0 0 1,-51 623 467,2-113-419,49-428-50,0-81-38,-2-6-431,-6-33 293,-5-62 1,4 21 39,-29-251-11,-9-56 43,34 309 164,-17-120 335,30 193-335,-2-19 156,2 22-201,0 1 0,0 0 0,-1-1 0,1 1 0,0 0 0,0-1 0,0 1 0,0 0 0,0-1 0,0 1 0,0-1 0,0 1 0,0 0 1,0-1-1,1 1 0,-1 0 0,0-1 0,0 1 0,0 0 0,0-1 0,0 1 0,1 0 0,-1-1 0,0 1 0,0 0 0,0 0 0,1-1 0,-1 1 0,0 0 0,1 0 0,-1-1 0,0 1 0,0 0 0,1 0 0,-1 0 0,0 0 0,1-1 0,-1 1 0,1 0 0,85 35 231,-56-21-140,36 10 0,-30-15-81,-1-1-1,1-3 1,41 3-1,110-7 1,-100-2-43,-74 0-166,-1 0 1,1-1-1,-1-1 0,0 0 1,0-1-1,0 0 0,-1 0 0,1-1 1,18-12-1,-4 4-1269,-1 3-1394,-14 8-2628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02.9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 11349,'0'0'4258,"224"0"-4002,-151 0-240,3 0 16,-8 0-32,0 0-384,0-4-1489,-20 1-2161,-12-1-5282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03.3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 15095,'0'0'2017,"12"-47"-8468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03.7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473 1018 11941,'0'0'2911,"4"-27"-2817,12-84 31,-15 108-93,0 0 1,-1 0-1,1 0 1,-1 0-1,0 0 1,0 0-1,0-1 1,0 1-1,-1 0 1,1 0-1,-1 0 1,0 0 0,0 0-1,0 1 1,-2-5-1,2 6 1,0 0 0,0 0 1,0 0-1,-1 0 0,1 1 0,0-1 0,0 0 1,-1 1-1,1-1 0,-1 1 0,1-1 0,0 1 1,-1 0-1,1 0 0,-1-1 0,1 1 1,-3 0-1,-6-1 4,-30-3 197,0 1-1,-1 3 0,-45 4 1,76-3-224,-1 1 1,0 0-1,0 1 1,1 0-1,-1 1 1,1 0-1,0 0 1,0 1-1,1 1 1,-1-1-1,1 2 1,0-1-1,1 1 0,0 0 1,0 1-1,-10 12 1,10-10-2,0 0 0,1 1-1,0 0 1,1 0 0,0 1 0,0-1 0,2 1-1,-1 1 1,1-1 0,1 0 0,0 1 0,1 0 0,-1 21-1,3 23-24,0-56 14,0 0 1,1 0-1,-1 1 0,0-1 0,0 0 0,1 0 0,-1 0 0,1 0 0,-1 0 1,1 0-1,-1 0 0,1 0 0,0 0 0,-1 0 0,1 0 0,0 0 0,0 0 1,0 0-1,0-1 0,0 1 0,0 0 0,0-1 0,0 1 0,0-1 0,0 1 0,0-1 1,0 1-1,0-1 0,0 0 0,0 1 0,1-1 0,0 0 0,46 2-1,-34-3 18,-8 0-2,0 0 1,0 0-1,0 0 1,-1-1 0,1 0-1,0 0 1,-1 0 0,0-1-1,1 1 1,-1-2-1,0 1 1,-1 0 0,1-1-1,-1 0 1,1 0-1,-1 0 1,0-1 0,-1 1-1,5-6 1,8-14 62,0-1 1,19-42-1,-30 57-70,20-46-57,-3-1 1,-1-2-1,-4 0 1,-2 0-1,13-105 0,-7-308-1569,-20 455 1596,-1 13 30,0 0 1,0-1-1,0 1 1,0 0 0,-1-1-1,1 1 1,-1 0-1,-2-5 22,1 6-99,0 10 1089,1 178-652,15 481 944,5-501-1084,-15-148-231,0 1 0,1-1 0,0 0 1,2-1-1,0 1 0,17 29 0,-21-42-125,0 1 0,1-1 1,-1 0-1,1 0 1,-1 0-1,1 0 0,0-1 1,1 0-1,-1 0 1,1 0-1,-1 0 0,8 3 1,-7-5-549,-1 0 0,1 1 0,0-1-1,0-1 1,0 1 0,0-1 0,0 0 0,5 0 0,12-3-5821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04.1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1 12582,'0'0'4444,"-9"47"-3921,-57 302 513,52-272-625,4 1 1,1 127 0,9-192-408,0 0-1,1 1 1,1-1 0,0 0 0,1 0-1,0 0 1,8 18 0,-7-23-7,0 1 0,1-1 1,0 0-1,0-1 0,1 1 0,0-1 1,0 0-1,1-1 0,0 1 1,0-1-1,10 6 0,-7-6-62,0-1 1,1 0-1,-1-1 0,1 0 1,0 0-1,0-1 1,0-1-1,0 0 0,1 0 1,-1-1-1,1 0 0,16-2 1,-21 0-112,0 0 1,0 0-1,0-1 1,0 0 0,-1 0-1,1 0 1,-1-1 0,1 0-1,-1 0 1,0-1-1,0 0 1,0 0 0,-1 0-1,1-1 1,-1 1-1,8-10 1,-8 8-382,-1 0 1,1-1-1,-1 1 0,0-1 1,0 0-1,-1 0 1,0-1-1,0 1 0,2-9 1,-2-24-5903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04.4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29 3826,'0'0'12437,"145"-7"-12389,-77 3-32,0-3-16,-4 3-176,-8 1-1360,-12-1-2162,-20 4-4402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5.1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8580,'0'0'7499,"3"12"-5903,-3 293 71,21-305-1894,-11 0 190,125-4 116,-115 2-135,0-2-1,0 0 0,0 0 0,32-14 0,-36 13-411,12-5-1654,-15-1-2622,-10 0 344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04.8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1 14551,'0'0'5698,"-20"0"-18792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05.1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15431,'0'0'2036,"24"36"-1396,-17-24-581,179 258 768,-170-249-751,166 217 588,-132-179-593,106 97 1,-141-143-74,1-1-1,-1-1 1,30 17 0,-37-25-521,-1 1 1,1-1-1,0-1 1,12 3-1,-14-4-550,0 0-1,0-1 1,0 1 0,0-1 0,-1-1-1,1 1 1,7-3 0,1-3-7275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05.4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815 0 6147,'0'0'14631,"-277"155"-14311,165-46-272,0 6 144,7-10 80,25-22-272,16-22 0,28-25-32,16-18-368,16-14-1121,0-4-928,4-33-10373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06.1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13254,'0'0'5824,"22"0"-5570,18 3-22,-1 1 1,0 2 0,-1 2-1,42 15 1,-12-5 42,372 81 448,-396-94-1046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08.5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73 105 11733,'0'0'2946,"5"40"-2778,-1-6-101,6 48 293,-2 119 0,-16-59-80,-38 211 0,44-343-373,-2 12 298,3-21-250,1 0-1,0-1 0,0 1 0,-1-1 0,1 1 0,0-1 0,-1 1 0,1 0 0,0-1 0,-1 1 0,1-1 0,-1 0 0,1 1 0,-1-1 0,1 1 0,-1-1 1,1 0-1,-1 1 0,0-1 0,1 0 0,-1 0 0,1 1 0,-1-1 0,0 0 0,1 0 0,-1 0 0,0 0 0,0-5-912,1-414-7083,-1 403 8469,-1 1-1,0-1 1,-5-19-1,3 21 180,1-1-1,1 0 0,-1-19 1,3-164 6657,3 197-7193,-1-1 0,1 1-1,0-1 1,0 1-1,1 0 1,-1 0 0,0 1-1,0-1 1,0 1 0,4-1-1,2 0-12,56-12-20,122-31 528,-165 36-710,-1 0 0,1-1-1,-2-1 1,1-1 0,-1-1 0,26-21 0,-35 25-522,-1 0-1,1 1 1,0 1 0,23-10 0,-28 13-423,1 1 1,0 0 0,-1 0 0,1 1-1,0 0 1,10-1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08.8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2673,'0'0'11814,"176"25"-11286,-96-14-128,1-4-336,-1 1 16,-4-5-80,-4 1-224,-8 0-1393,-20 3-2577,-28 4-4674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09.2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83 16087,'0'0'2594,"-44"-83"-13287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09.6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533 614 8868,'0'0'5093,"-8"-19"-5040,0 1-27,0 0 0,-14-23 0,20 39-7,-1 0 1,1 0 0,0 0-1,-1 0 1,1 0 0,-1 1-1,1-1 1,-1 1 0,0 0-1,0-1 1,0 1 0,1 0-1,-1 1 1,0-1 0,0 1-1,0-1 1,0 1 0,0 0-1,0 0 1,0 0 0,0 0-1,-1 1 1,2-1-1,-5 2 1,-8-1 172,5 1-148,0-1 0,1 1 0,-1 1 0,1 0 0,-1 0 0,1 1-1,0 0 1,0 0 0,1 1 0,-1 1 0,1-1 0,0 1 0,1 1 0,-11 9 0,-9 12 169,2 1-1,-30 43 0,31-39-33,2 1 0,2 0 0,-26 58-1,38-73-123,2 1-1,0-1 1,1 1 0,0 1-1,2-1 1,1 0-1,0 1 1,3 38-1,-1-55-55,1 0 0,-1 0 0,1 0 0,0-1 0,0 1 0,0 0 1,1-1-1,-1 1 0,1-1 0,0 1 0,0-1 0,0 0 0,1 0 0,-1 0 0,5 4 0,-3-3-3,1-1 0,0 1 1,0-1-1,0 0 0,1 0 0,-1-1 1,1 1-1,0-1 0,6 1 0,11 2-18,1-1-1,1-2 0,47 0 0,-59-3 15,-3 1-9,0 0-1,0-1 1,-1 0-1,1-1 0,0 0 1,-1 0-1,0-1 1,1-1-1,-1 1 1,0-2-1,9-5 1,-4 1-18,-1-2-1,-1 1 1,1-1 0,-2-1 0,0 0 0,12-16 0,-3-2-92,-1 0 0,-1-1 0,-2-1 0,-1 0 0,-2-1 0,0-1 0,-3 0 1,-1 0-1,7-52 0,-3-26-494,-3-186 0,-10 279 624,0 0 0,-2 0 0,0 0 0,-1 0 0,-1 1 0,-1-1 0,-1 1 0,0 0 0,-1 0 0,-13-22-1,11 22 89,-22-36 1219,30 52-227,1 7-896,0 898 208,-1-870-387,0-16-36,1-1 0,1 1 0,0-1 0,1 1 0,6 22 0,-7-37-66,-1 1-1,1-1 1,0 0 0,0 0 0,0 0-1,1 0 1,-1-1 0,0 1 0,1 0 0,0 0-1,-1-1 1,1 1 0,0-1 0,-1 0-1,1 1 1,0-1 0,0 0 0,0 0 0,0 0-1,0 0 1,1 0 0,1 0 0,-2-1-184,0 0 1,0 1 0,0-1 0,0 0-1,0-1 1,0 1 0,0 0 0,0 0-1,-1-1 1,1 1 0,0-1-1,0 0 1,0 1 0,-1-1 0,1 0-1,0 0 1,2-2 0,1-2-1070,-1 0-1,1 0 1,-1-1 0,6-9-1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10.0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15095,'0'0'2049,"0"46"-2028,3 156 14,-2 118 192,-1-299-195,0-1 0,2 1 0,1-1 1,0 0-1,1 0 0,1 0 0,10 23 1,-12-37-42,-1 0 1,1 0-1,1 0 1,-1 0-1,1 0 1,0-1-1,0 0 1,1 1-1,0-2 1,0 1-1,0 0 1,0-1-1,1 0 1,-1 0-1,1-1 1,0 0-1,0 0 1,0 0-1,1 0 1,-1-1-1,1 0 1,-1-1-1,1 1 1,12 0-1,-17-2-28,48-1-1755,-47 0 1603,-1 1-1,1-1 1,-1 0-1,0 0 1,1 0-1,-1 0 1,0 0-1,0 0 1,0-1-1,0 1 1,0-1-1,0 1 1,0-1-1,-1 0 1,1 0-1,0 1 1,1-4-1,11-29-3990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10.3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98 11237,'0'0'5971,"229"-11"-6003,-109-3 112,0-8-160,-7 1-576,-9 3-1169,-24 7-2945</inkml:trace>
  <inkml:trace contextRef="#ctx0" brushRef="#br0" timeOffset="1">1288 181 13014,'0'0'5587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5.5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162 0 7267,'0'0'6691,"-12"165"-5090,-4-86-688,-3 8-113,-5 8-400,2 0 464,-3-8-751,3-14-81,10-25-32,2-23-48,10-17-1089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10.7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15943,'0'0'1425,"92"253"-945,-36-149-16,9 4-288,-1-10-144,4-11 49,-8-26-162,-16-18 146,-8-18-146,-12-6 17,0-9-656,-8-10-881,0 0-1248,-4-7-1649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11.0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875 1 12998,'0'0'6067,"-205"43"-5715,105 29-320,-12 29 320,-5 18-80,9 0-272,20-10 48,20-30-112,28-32-320,16-22-608,12-25-993,12-25-8180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11.6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26 425 15847,'0'0'2164,"0"36"-1340,0 116-301,0-27-69,-11-261-758,-1 6 162,11 108 121,0-25-87,1 0 0,10-66 0,-8 98 85,1 1 0,1 0 0,0 0 0,1 0-1,1 1 1,0-1 0,0 1 0,1 1 0,1-1 0,0 1 0,1 1 0,11-13 0,-14 19 6,1-1 0,-1 1 0,1 0 0,0 0 0,0 1 0,1 0 1,-1 0-1,1 0 0,0 1 0,0 1 0,0-1 0,10-1 0,-1 2-30,0 0 1,0 1-1,0 1 0,33 4 0,-45-4 49,0 1-1,1 0 1,-1 0 0,-1 0 0,1 0-1,0 1 1,0 0 0,-1 0 0,1 1-1,-1-1 1,1 1 0,-1 0 0,0 0-1,0 0 1,0 1 0,-1-1-1,1 1 1,-1 0 0,0 0 0,0 0-1,0 1 1,-1-1 0,1 0 0,-1 1-1,2 5 1,1 7 65,-1 0 0,-1 0-1,0 1 1,-2-1 0,1 1 0,-3 17-1,1-24-20,-1 0-1,-1 0 0,0-1 0,0 1 1,-1-1-1,0 1 0,-1-1 1,0 0-1,-1 0 0,0-1 0,-1 1 1,1-1-1,-2-1 0,1 1 1,-12 10-1,10-10-11,-1-1 1,0 0 0,0-1-1,-1 0 1,0 0-1,-1-1 1,1 0-1,-1-1 1,0 0 0,-1-1-1,1 0 1,-1-1-1,-22 3 1,-2-3 28,1-1 0,-52-5 0,91 4-171,1 1-1,-1 0 0,1 0 0,-1 0 1,0 0-1,0 1 0,0 0 0,5 5 1,46 40 189,-18-15-112,38 32 148,78 63 465,-119-102-489,2-1 1,60 31-1,-89-53-334,-1 0 0,1 0 0,0-1 0,-1 0 0,1 0 0,0 0 0,1-1 0,10 1 0,-25-20-9110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14.5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1 470 3586,'0'0'3692,"4"0"-3153,84-1 3995,112 2-3295,-107 13-1053,-58-8 3,38 2-1,359 28 295,47 19-160,-287-48-214,56 4-87,615 54 76,-194-61-16,-336-8-20,-115 3-85,258 3-28,-331 10 38,155 32 0,88 10 9,170-45 108,-372-10-85,-98-2-12,0-3 0,103-23 0,173-53 28,-74 14-27,-136 38-18,1 7 0,210-6 1,-81 28 8,402-20 28,-201-5 448,-376 23 72,207-32 0,99-59 267,-294 65-545,199-21 1,126 18-77,-389 29-173,323-29 140,253-39 29,-555 60-183,512-48 47,-513 53-21,420-3-1,-312 10-51,247-2 31,468 3 1701,-440 8-250,-460-10-1952,-8-4-890,-42-17-959,-48-4-1885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15.6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62 7139,'0'0'6854,"0"-10"-6134,0-31-130,0 31-254,0 12-88,2 10-210,0 1 0,0-1 0,1 1 0,1-1 0,0 0-1,8 18 1,5 13 116,9 33 169,113 297 329,-116-320-636,3-2 0,2 0-1,2-2 1,69 84 0,-94-127-17,-1-1 0,2 0 0,-1 0 0,1 0 0,11 7 0,-15-11 1,-1 0 0,0 0 0,1-1 0,-1 1 0,1-1 0,-1 1 0,1-1-1,-1 0 1,1 1 0,-1-1 0,1 0 0,0 0 0,-1 0 0,1 0 0,-1 0 0,1 0 0,-1-1 0,1 1 0,-1-1 0,1 1 0,-1-1 0,1 1 0,-1-1 0,1 0 0,-1 1 0,0-1 0,0 0-1,1 0 1,-1 0 0,0 0 0,0 0 0,0-1 0,0 1 0,0 0 0,0 0 0,0-1 0,0-1 0,24-41 38,-3-1 1,23-65-1,-6 13 68,-16 44-86,80-174 31,-71 163-45,63-91 0,-70 123-67,-23 31 58,-2 12-4175,0 14 560,0 4-2208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15.9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84 14567,'0'0'1568,"36"-83"-16919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16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799 620 13222,'0'0'758,"-42"-7"-660,-135-22-66,160 26 16,-1 0-1,0 2 0,0 0 0,0 1 0,0 1 1,0 1-1,0 0 0,1 1 0,-1 1 0,1 1 0,-20 8 1,18-3 28,1 1 0,0 1 0,0 1-1,1 0 1,1 1 0,1 1 0,-22 25 0,15-14-49,2 1 0,1 1 0,1 1 0,1 0 1,1 1-1,2 1 0,2 1 0,0-1 0,2 2 0,2 0 0,1 0 0,1 0 0,2 1 0,0 45 0,4-77-32,-1 1 1,1 0-1,1-1 0,-1 1 1,0 0-1,1-1 1,-1 1-1,1-1 0,0 1 1,0-1-1,0 1 1,0-1-1,0 1 0,0-1 1,1 0-1,-1 0 1,3 3-1,-2-3 0,1-1 1,0 1-1,0 0 0,0-1 0,0 0 1,0 1-1,0-1 0,0 0 0,0-1 0,0 1 1,0 0-1,1-1 0,3 0 0,-1 1 1,0 0-4,0-1-1,1 1 1,-1-1-1,0 0 1,1 0-1,-1-1 1,0 0-1,1 0 1,-1 0-1,0-1 1,0 0-1,9-5 1,-7 1 12,0 0 0,-1 0 0,1-1 0,-2 0 1,1-1-1,-1 1 0,6-10 0,37-67 21,-18 25-20,-3 0-1,-3-2 1,-3-1-1,-2 0 1,-3-2-1,-3 0 1,-3-1-1,5-78 0,-11-153-257,-5 242 170,0 34 64,1 12 21,0-1 0,-1 0 0,0 1 0,-1-1 0,0 1-1,0-1 1,-1 1 0,0-1 0,0 1 0,-1 0 0,0 0 0,-8-14 0,11 21 19,-1 0 1,1 1-1,0-1 1,-1 0 0,1 1-1,0-1 1,-1 1 0,1-1-1,-1 1 1,1-1-1,0 1 1,-1-1 0,1 1-1,-1-1 1,0 1-1,1 0 1,-1-1 0,1 1-1,-1 0 1,0 0-1,1-1 1,-1 1 0,0 0-1,0 0 1,-2 22 692,6 24-690,3-1 1,2 1-1,25 85 1,-3-16 119,-1 17 102,38 155 136,-45-208-292,49 115 1,-62-173-89,2 0 1,0 0-1,18 25 0,-26-41-73,1 0 0,0-1-1,0 1 1,0-1-1,1 0 1,-1 0 0,1 0-1,0 0 1,0-1 0,1 0-1,-1 0 1,1 0-1,-1-1 1,1 0 0,0 0-1,0 0 1,7 0-1,-7-1-137,-2 0-91,0-1-1,1 1 1,-1-1-1,0 0 0,1 0 1,-1 0-1,0-1 1,1 1-1,-1-1 1,0 0-1,0-1 0,6-1 1,-5-1-373,-1 0 1,0 0-1,0 0 0,-1-1 1,6-7-1,-9 12 654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16.9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133 1 8884,'0'0'4688,"-6"37"-4272,5-25-361,-56 273 1397,36-194-808,3 1 1,5 1-1,-3 146 0,16-233-633,0 1-1,0 0 0,1 0 1,0 0-1,0-1 1,0 1-1,1-1 0,0 1 1,1-1-1,-1 1 1,5 7-1,-3-10-11,0 1 0,0-1 1,0 1-1,0-1 0,1 0 0,-1-1 1,1 1-1,0-1 0,0 0 0,0 0 1,1-1-1,9 4 0,8 2-2,-1-2 0,1-1-1,0 0 1,0-2 0,33 1 0,117-9-2,-137 1-221,0-2 0,-1-2 0,1-1 0,-1-1-1,-1-3 1,0 0 0,44-25 0,-76 36-111,19-11-1004,-20 13 1162,-1 0 1,1-1 0,-1 1-1,1 0 1,-1-1 0,0 1-1,1-1 1,-1 1 0,0 0-1,1-1 1,-1 1 0,0-1-1,1 1 1,-1-1 0,0 1 0,0-1-1,0 1 1,1-1 0,-1 0-1,0 1 1,0-1 0,0 1-1,0-1 1,0 1 0,0-1-1,0 1 1,0-1 0,0 0-1,0 1 1,-1-1 0,1 1-1,0-1 1,0 1 0,0-1 0,-1 1-1,1-1 1,-1 0 0,-9-6-5225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17.2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0 192 12870,'0'0'2993,"229"-50"-2929,-157 24 128,-8 1-192,-8-4 0,-8 0-736,-12 8-1137,-20 10-3217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48.9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 13030,'0'0'4888,"22"0"-4099,40-3 80,95-16 0,-33 1-416,120 11-302,-184 7-625,-84 0-9552,-23 0 758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2:10.47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6.0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0 593 11045,'0'0'203,"23"-27"-51,72-89-131,-75 91-67,-1-1 0,29-56-1,-40 65-43,-2 0 0,1 0 0,-2-1-1,-1 1 1,4-23 0,-5 11 89,-2-53 0,-1 46 3,-1 34 1,1 1 1,0-1-1,0 0 1,-1 1-1,1-1 0,0 0 1,-1 1-1,0-1 1,1 1-1,-1-1 1,0 1-1,0-1 0,0 1 1,0-1-1,0 1 1,0 0-1,0 0 1,-1-1-1,1 1 0,0 0 1,-1 0-1,1 0 1,-1 1-1,1-1 1,-1 0-1,-2-1 0,0 1 259,-1 0 0,1-1 0,0 2 0,0-1-1,-1 0 1,1 1 0,-1 0 0,1 0 0,-7 1-1,10-1-204,0 1-1,0-1 0,0 1 1,0-1-1,0 1 0,0-1 0,0 1 1,0-1-1,1 1 0,-1 0 1,0-1-1,0 1 0,1 0 0,-1 0 1,1 0-1,-1 0 0,0-1 0,1 1 1,0 0-1,-1 0 0,1 0 1,-1 2-1,-6 26 225,5-19-125,-4 26 413,1 1 0,1 0-1,3 0 1,3 55 0,-1-87-536,-1 1 0,1 0 0,0 0 0,1-1 0,-1 1 0,1-1 0,0 1 0,1-1 0,-1 0 0,1 0 1,0 0-1,0 0 0,1-1 0,0 1 0,-1-1 0,1 0 0,1 0 0,7 7 0,-4-7-60,-1 1 1,1-1-1,0-1 1,0 1-1,0-1 1,0-1-1,1 0 1,-1 0-1,1 0 0,-1-1 1,1 0-1,9-1 1,-4 1-238,1-1 1,0-1 0,0-1 0,0 0 0,0 0-1,-1-2 1,1 0 0,14-6 0,-19 6 80,0 0 1,0 1 0,1 0-1,-1 1 1,1 0 0,-1 1-1,1 0 1,13 0 0,-21 2 272,0-1-1,0 1 1,-1 0 0,1-1 0,-1 1-1,1 0 1,0 1 0,-1-1-1,0 0 1,1 1 0,-1-1 0,0 1-1,4 3 1,31 34 1406,-7-7-657,-20-24-636,0 0 1,1-1-1,12 8 1,8-4-1168,1-10-3614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49.2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13366,'0'0'4210,"204"47"-3378,-104-33-351,1 0-273,-5 1 80,-4-4-240,-4-1 32,-3 1-48,-13 0-64,-4-4-624,-12 4-1249,-16-7-1297,-24-1-3361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49.8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 6131,'2'-1'10222,"-2"1"-10213,1 0-1,0-1 1,-1 1-1,1 0 1,-1 0-1,1 0 1,-1 0-1,1 0 1,-1 0-1,1 1 1,-1-1-1,1 0 1,-1 0-1,1 0 1,-1 0-1,1 1 1,-1-1-1,1 0 1,-1 0 0,1 1-1,-1-1 1,1 0-1,-1 1 1,0-1-1,1 1 1,-1-1-1,0 0 1,1 1-1,-1-1 1,0 1-1,1-1 1,-1 1-1,6 10 44,-1 0-1,0 1 0,-1-1 1,0 1-1,2 17 0,9 67 344,-14-93-385,29 526 1032,-24-314-964,-5-129-561,-1-103-3356,-2-24 291,-8-9-3239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50.5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 9044,'0'0'7486,"0"-3"-7286,0 2-192,1 0 0,-1-1-1,1 1 1,0 0-1,0 0 1,-1 1 0,1-1-1,0 0 1,0 0-1,0 0 1,0 0 0,0 1-1,0-1 1,0 0 0,0 1-1,0-1 1,0 1-1,0-1 1,0 1 0,1 0-1,-1 0 1,0-1 0,0 1-1,0 0 1,1 0-1,-1 0 1,0 0 0,0 0-1,2 1 1,57-1 172,-36 1-18,114 5 369,-120-4-478,0 1 0,0 1 0,0 1 0,-1 0 0,29 14 0,-25-8-35,0 0 0,0 1 0,-2 1 0,1 1 0,-2 1 0,0 1 0,-1 0-1,0 1 1,-2 1 0,0 0 0,-1 1 0,0 1 0,-2 0 0,0 1 0,-2 0 0,0 1 0,-1 0 0,-2 1 0,0-1 0,-1 1 0,-2 1 0,4 37 0,-6 137 248,-2-178-228,-2 6 8,0 0-1,-2 0 1,-1 0-1,-1-1 0,-1 1 1,-1-1-1,-19 38 1,5-20 117,-2 0 0,-2-2 0,-37 45 1,51-70-7,-1 0 0,-1-2 0,0 0 1,-31 24-1,36-33-86,1 1 1,-1-2-1,1 1 1,-1-1-1,-1 0 1,1-1-1,0 0 1,-1-1-1,0 0 1,1 0-1,-1-1 1,-11 0-1,-4 0-1,16-1-166,0 1 0,0-2 0,0 1 0,-18-4 0,24 3-68,0 0 0,0 0 1,0 0-1,0-1 1,1 1-1,-1-1 1,1 1-1,-1-1 1,1 0-1,-1 0 0,1 0 1,0-1-1,0 1 1,0 0-1,0-1 1,1 1-1,-1-1 1,0 0-1,0-3 1,-6-15-2501,4 5-2345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50.9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10 5523,'0'0'8227,"0"-9"-8115,-1 17 2,0 0 0,0 0 0,-1 0 0,-3 10 0,2-9 95,1-1 1,0 1-1,1-1 1,-1 14-1,1-18-188,1-1 0,0 1-1,0-1 1,1 1 0,-1-1 0,1 1-1,-1-1 1,1 0 0,0 1 0,1-1 0,-1 0-1,3 6 1,-2-7-10,1 0 0,-1 0 0,0 0-1,1-1 1,-1 1 0,1 0 0,0-1 0,0 0-1,0 1 1,-1-1 0,1 0 0,0-1 0,0 1-1,6 0 1,12 2 69,-1-1-1,29-2 1,-32 0-92,-16 0 10,1 0-1,0 0 1,0 0-1,0-1 1,0 1-1,-1-1 1,1 1 0,0-1-1,0 0 1,-1 1-1,1-1 1,0 0 0,-1 0-1,1 0 1,-1 0-1,1-1 1,-1 1-1,0 0 1,1 0 0,-1-1-1,0 1 1,0-1-1,0 1 1,0-1-1,0 0 1,0 1 0,-1-1-1,1 0 1,-1 0-1,2-3 1,-1-2-44,0 0 1,0 0-1,-1 0 0,0 0 1,0 0-1,0 0 0,-2-8 1,1 13-19,0 0 0,0-1 0,0 1 0,0 0 0,0 0 0,-1 0 0,1 0 0,0 0 0,-1 0 0,0 0 0,1 1 0,-1-1 0,0 0 0,0 1 0,0-1 1,0 1-1,0 0 0,0 0 0,-1 0 0,1 0 0,0 0 0,-1 0 0,-2 0 0,-9-3-1032,1 1-1,-25-2 1,33 5 768,-24-4-3095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51.6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4274,'0'-1'13990,"3"4"-13621,107 183 210,-23-32 50,-23-57-503,3-4 0,4-2 0,124 121 0,-135-163-1038,-59-48 670,0 1 1,0-1-1,1 0 1,-1 1-1,0-1 0,0 1 1,-1-1-1,1 1 1,0-1-1,0 1 0,-1 0 1,1-1-1,-1 1 1,0 0-1,1 0 1,-1 2-1,0 32-4465,0-23 1950,0-1-1984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51.9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823 0 800,'0'0'15002,"-35"30"-13767,-223 195 643,245-213-1700,-33 30 622,-78 54 0,110-86-754,-1-1 0,-1 0 1,0-1-1,0-1 0,0 0 0,-1-1 1,1-1-1,-1-1 0,-1 0 0,-23 2 1,-69-6-3017,109 1 2798,0-1 0,0 0 0,-1 0 1,1 0-1,0 0 0,0 0 0,0 0 0,0 0 0,0 0 0,-1 0 0,1 0 0,0-1 0,0 1 0,0-1 0,0 1 0,0 0 0,0-1 0,0 0 0,0 1 0,0-1 0,0 0 0,0 1 0,0-1 0,1 0 0,-1 0 0,0 0 0,0 0 1,1 1-1,-1-1 0,0 0 0,1 0 0,-1-2 0,-1-20-4302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52.5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3906,'0'0'13377,"16"-1"-13337,213 3 152,-3 1 228,39 4-619,-247-4-2426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53.1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7988,'0'0'7795,"24"289"-6690,-16-159-593,-4 14-256,0-7-48,-4-3 0,0-22 16,0-22-176,4-18-32,0-29-16,0-21-304,8-22-1665,0-7-2016,0-51-2306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53.4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35 9124,'0'0'6611,"37"-8"-6264,13-2-94,60-6 1,-102 16-209,1 0 0,0 0 0,0 1 0,0 0-1,-1 1 1,1 0 0,-1 0 0,1 1 0,-1 0 0,0 0 0,0 1 0,0 0 0,0 0-1,-1 1 1,1 0 0,-1 1 0,6 6 0,1-1 51,2 0-41,0 2 0,-1 0 0,-1 0 0,0 2 0,-1-1 0,0 2 0,-1 0 0,-1 0-1,-1 1 1,0 1 0,-1-1 0,-1 1 0,-1 1 0,0 0 0,-2 0 0,0 0 0,-1 0 0,3 35-1,-4-1 208,-6 91 0,1-123-181,-1 0 0,-1 0 0,-1 0 0,0-1 0,-2 0 0,0 0 0,-13 24 0,-7 3 336,-2-1-1,-50 61 1,60-84-262,-1-1 0,-1-1 0,-1-1 0,-1-1-1,-1-1 1,-29 18 0,47-33-188,0 0 0,0 0 0,0-1 0,0 0 0,-12 3-1,-3-3-3475,20-6 518,1-17-1579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53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 51 11749,'0'0'5267,"-3"1"-4912,2-1-354,0 0 0,0 1 1,0-1-1,1 0 1,-1 0-1,0 1 1,0-1-1,0 1 0,0-1 1,1 1-1,-1-1 1,0 1-1,1-1 1,-1 1-1,0-1 0,1 1 1,-1 0-1,0 0 1,1-1-1,-1 1 1,1 0-1,0 0 0,-1 0 1,1-1-1,0 1 1,-1 0-1,1 0 1,0 0-1,0 0 0,0 0 1,0 0-1,-1 0 1,1-1-1,1 1 1,-1 0-1,0 0 0,0 0 1,0 0-1,0 0 1,1 0-1,-1 0 1,1 1-1,2-2 20,-1 1 0,1 0 0,-1-1 0,1 0 0,0 0 0,-1 0-1,1 0 1,5-1 0,-1 1 36,-5 0-43,0 0 0,-1 0 1,1-1-1,0 1 0,-1 0 0,1-1 0,0 1 0,0-1 0,-1 1 0,1-1 0,-1 0 0,1 0 0,-1 0 0,1 0 0,-1 0 0,0 0 0,1 0 0,-1 0 0,0-1 0,0 1 0,0 0 0,0-1 0,0 1 0,0-1 0,1-2 0,0-1-2,0 0-1,-1 0 0,1 0 1,-1 0-1,-1 0 1,1 0-1,0-10 1,-2 15-26,1 0 0,0-1 0,0 1 0,0-1 0,0 1 0,0 0 0,0-1 0,0 1 0,-1-1 0,1 1 0,0 0 0,0-1 0,-1 1 0,1 0 0,0-1 0,0 1 0,-1 0 0,1 0 0,0-1 0,-1 1 0,1 0 0,0 0 0,-1-1 0,1 1 1,-1 0-1,1 0 0,0 0 0,-1 0 0,1 0 0,-1 0 0,1-1 0,0 1 0,-1 0 0,-19 0-622,11 1 330,2-1-268,0 1 0,0 0 0,0 0 1,1 1-1,-1 0 0,0 0 0,0 1 0,1 0 0,-11 6 0,-27 10-6610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6.5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12005,'0'0'5843,"146"0"-5683,-99 9 32,-7-6-64,4-1-224,-4-2 96,-9 0-320,-2 0-528,-11 0-657,1-5-496,-13-1-1264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55.5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3217,'0'0'7831,"5"5"-6665,188 330 3156,-127-210-3653,111 157 1,-13-94 130,-132-153-656,-15-16-97,1-1 0,1-1 0,0 0 0,29 18 0,-48-34-345,1 1 1,0-1-1,0 1 1,-1-1-1,1 1 1,-1 0-1,1-1 0,-1 1 1,0 0-1,0-1 1,0 1-1,0 0 0,0 0 1,0-1-1,0 1 1,0 0-1,-1-1 0,1 1 1,-1 0-1,1-1 1,-2 4-1,-15 1-4400,-3-5-2807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55.9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521 1 8996,'0'0'8113,"0"2"-7683,-2 18-373,0 0 0,-1 0 0,-2 0 1,0 0-1,-1-1 0,-12 28 0,16-41-36,-36 86 424,-58 102 0,-66 84 25,102-178-480,-61 78-2001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56.8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2 614 12822,'0'0'2059,"0"32"-1237,0 202-272,0-196-318,0-35-51,0-9 4,0-64-28,-1-9-266,4-118 33,-1 167 80,2-1 1,2 1-1,0-1 1,15-40-1,-7 33 80,2 1 0,1 1 0,2 1 0,1 0 0,2 1 0,1 1 0,29-31 0,-46 58-59,0 0 0,1 0-1,0 1 1,0 0 0,0 0 0,1 0-1,-1 1 1,1 0 0,0 1-1,1 0 1,-1 0 0,0 1 0,1 0-1,0 0 1,-1 1 0,1 0-1,0 0 1,11 2 0,-19-1-14,1 0-1,0 0 1,0 0-1,0 0 1,-1 1 0,1-1-1,0 1 1,0-1 0,0 1-1,-1 0 1,1 0-1,-1-1 1,1 1 0,0 0-1,-1 1 1,0-1 0,1 0-1,-1 0 1,0 1 0,1-1-1,-1 0 1,0 1-1,0-1 1,0 1 0,0 0-1,0-1 1,-1 1 0,1 0-1,0-1 1,-1 1-1,1 4 1,1 5 53,-1 0-1,0 0 0,-1 0 1,-1 16-1,0-4 38,0-10-63,-1 0 1,0 0-1,0 0 1,-1-1-1,-1 1 1,0-1-1,-1 0 1,-1 0-1,1-1 1,-2 1-1,-14 19 1,7-12-5,-1-2-1,0 0 1,-1 0 0,-1-2 0,0 0 0,-23 14 0,36-26-84,1 0 1,-1-1 0,0 1 0,0-1-1,-1 0 1,1 0 0,0-1 0,-1 1-1,1-1 1,-1 0 0,1 0 0,-7 0-1,13 8-467,3 3 472,1 0 1,0-1 0,1 0 0,0 0 0,14 16-1,16 25 97,-33-45-26,14 21 246,-2 1 0,-2 0-1,0 2 1,13 46 0,-25-66-296,-1 0 1,0 1-1,-1-1 1,0 0-1,-3 12 1,1 16-2488,5-1-3791,4-17 313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57.2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8356,'0'0'13462,"19"0"-13382,509 11-1251,-528-12 1068,1 1 1,-1 0-1,0 0 1,0 0-1,1 0 1,-1 0-1,0 0 1,1 0 0,-1 0-1,0 0 1,1 0-1,-1 0 1,0 0-1,1 0 1,-1 0-1,0 0 1,1 0-1,-1 0 1,0 0-1,1 0 1,-1 0-1,0 1 1,0-1-1,1 0 1,-1 0-1,0 0 1,0 0-1,1 1 1,-1-1 0,0 0-1,0 0 1,1 1-1,-1-1 1,0 0-1,0 1 1,0-1-1,0 0 1,1 0-1,-1 1 1,0-1-1,0 0 1,0 1-1,0-1 1,0 0-1,0 1 1,0-1-1,0 0 1,0 1-1,0-1 1,0 0-1,0 1 1,0-1 0,0 0-1,0 1 1,0-1-1,-1 0 1,1 0-1,0 1 1,0-1-1,0 0 1,0 1-1,-1-1 1,1 0-1,0 0 1,0 1-1,0-1 1,-1 0-1,-9 16-4931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57.6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9284,'0'0'10421,"121"14"-10293,-53-7 144,-4 1-256,-8-5 32,0-3 0,-12 0-96,-8 0-304,-4 0-977,-7 0-1200,-9-3-1921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2:59.8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10741,'0'0'6189,"7"31"-6069,2 4-70,5 25 103,11 87-1,-7 392 1638,-19-401-1408,1-135-374,-1-1 0,1 1 0,0-1 0,0 1 0,1-1 1,-1 1-1,0-1 0,1 0 0,0 1 0,-1-1 0,1 1 0,0-1 0,0 0 0,0 0 1,2 3-1,12 2-2890,8-5-6219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00.4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53 1169,'0'0'12173,"8"-8"-11583,27-26 10,-33 32-541,0 1-1,0 0 1,1 0-1,-1 0 1,0 0 0,0 0-1,1 0 1,-1 1-1,1-1 1,-1 1-1,0-1 1,1 1 0,-1 0-1,1 0 1,-1 0-1,1 0 1,3 1 0,5 0 191,-1 0-118,-1-1-1,0 1 1,0 0 0,0 1 0,0 0 0,0 1 0,0-1 0,15 9 0,-8-3-25,-2 2 1,1 0-1,23 20 0,-23-17 6,112 104 261,-110-100-359,-1 2-1,0 0 1,-2 0-1,0 1 1,11 22-1,-19-27 5,-1 0-1,0-1 1,0 1 0,-2 1 0,0-1-1,2 24 1,-3 97 195,-3-78-159,2 41 10,-4 145 87,0-186-17,-3 0 0,-16 68 0,18-111-6,0 0-1,-1 0 1,-1-1 0,0 0 0,-1 0 0,-10 15 0,13-23-64,0 0 0,-1 0 0,1-1 0,-1 0 0,0 0 0,0 0 0,-1-1 0,1 0 0,-1 0 0,0 0 0,0-1 0,-1 1 0,1-1 0,-1-1 0,-11 4 0,-2-3 112,0-1 0,-37 0 1,35-3-24,0 2 1,-25 4-1,44-5-154,1 1 0,-1-1 0,1 1 0,-1 0 0,1 0 0,-1 0 0,1 0 0,-1 1 0,1-1 0,0 0 0,0 1 0,0 0 0,-2 1 0,3-2-85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01.0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509 12 5955,'0'0'12357,"-5"-3"-11930,4 2-417,0 0-1,-1 0 1,1 0-1,0 0 1,-1 1-1,1-1 1,0 0 0,-1 1-1,1-1 1,-1 1-1,1 0 1,-1-1-1,1 1 1,-1 0-1,0 0 1,1 0-1,-1 0 1,1 0-1,-1 1 1,1-1 0,-1 0-1,1 1 1,-1-1-1,1 1 1,-1-1-1,1 1 1,0 0-1,-1 0 1,1-1-1,-2 3 1,-4 3 6,-1 1 0,1-1-1,1 2 1,-8 9 0,5-6 28,-171 218 1530,134-164-671,-61 115 0,94-153-799,1 1 0,2 1 0,1-1 0,1 2 0,1-1 0,-3 34-1,5-1 17,6 119-1,1-161-103,1 0-1,1-1 1,0 1 0,1-1 0,2 0-1,0-1 1,1 0 0,0 0-1,2 0 1,0-1 0,1-1-1,0 0 1,2 0 0,0-1-1,0-1 1,20 16 0,-25-22-53,2 1-420,0 0 0,1 0 1,18 10-1,-25-17 283,0 0-1,0 0 1,0 0 0,0-1 0,1 0 0,-1 0 0,0 0 0,1 0 0,-1-1-1,1 0 1,-1 0 0,0 0 0,1 0 0,-1-1 0,5 0 0,-7 0-102,0 1 0,0-1 0,0 0 0,0 0 0,0 0 0,0 0 0,0 0 1,0 0-1,-1 0 0,1 0 0,1-3 0,21-27-4809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01.4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4882,'0'0'12982,"5"16"-12830,87 207 1505,-21-56-480,-60-140-1002,46 109 348,-47-118-508,0 1 0,1-1 0,1-1 0,24 29 0,-28-38-326,0-1-1,0 0 0,1 0 0,0-1 1,17 10-1,-22-14-629,1 0 0,0 0-1,-1 0 1,1-1 0,0 0 0,0 0 0,0 0 0,6 0-1,-2-1-4737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01.8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514 3 8740,'0'0'7718,"-22"0"-7264,6-1-354,8 0-62,0 0 1,1 1-1,-1 0 1,0 1-1,1-1 1,-1 1-1,0 1 0,1-1 1,0 1-1,-1 1 1,1-1-1,0 1 1,0 1-1,0-1 1,1 1-1,-1 0 1,-7 7-1,-67 72 995,59-57-719,-2-1 0,-51 42-1,70-64-299,0-1-1,-1 1 0,1-1 0,0 0 1,-1 0-1,1 0 0,-1-1 0,1 1 1,-1-2-1,0 1 0,0-1 0,-9 0 1,-30 5-1110,37 1-1587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6.8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60 15927,'0'0'3586,"215"8"-2770,-147-8-255,1-11-337,-7-3 224,-12 0-448,-6 0 0,-13 5-881,-12 4-607,-7 5-945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02.4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7828,'0'0'12168,"76"0"-12238,-59 2 75,0 1 0,-1 1 0,1 0 0,0 1-1,22 11 1,26 7 1,-23-13-2100,-1-3 0,2-1-1,-1-2 1,66-2 0,-98-2-3810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02.9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10757,'0'0'6920,"16"38"-6058,1 3-596,75 202 1090,-66-158-556,45 119 36,-59-174-812,2-1 0,1-1 0,1-1 0,34 45 0,-28-43-118,-13-16-364,1-1-1,1 1 1,0-2 0,23 20 0,-23-25-428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03.2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410 0 8404,'0'0'8468,"-132"213"-6611,83-119-753,5 3-288,4-3-143,0-14-113,12-15-480,0-15-32,8-17 32,8-19-160,4-3-192,4-8-1233,0 1-688,4 0-864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05.0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69 264 9124,'0'0'6923,"0"0"-6857,-1 0-1,0 0 0,0 0 0,0 0 1,1 0-1,-1 0 0,0 0 1,0 0-1,0 0 0,1 1 0,-1-1 1,0 0-1,0 1 0,1-1 0,-1 0 1,0 1-1,1-1 0,-1 1 1,0-1-1,1 1 0,-1-1 0,1 1 1,-1-1-1,1 1 0,-1 0 0,1-1 1,-1 1-1,1 0 0,-1 1 1,-5 41 525,-2 80 1,-2 23 233,8-125-801,0 36-1,2-44-32,0-13-31,0-9-953,-10-208-117,0-3 43,10 210 1062,0 1-1,1-1 0,0 1 0,0 0 0,4-11 0,-4 15 9,1 0 1,1 1-1,-1-1 0,1 1 0,-1-1 0,1 1 1,1 0-1,-1 0 0,0 0 0,7-5 0,18-17 15,-14 12 15,1 1 0,29-20 0,-38 29-51,1 0 1,-1 1 0,1 0 0,0 0-1,0 1 1,0 0 0,1 0 0,-1 1-1,0 0 1,1 0 0,7 1 0,-13 0 11,0 0 1,-1 0 0,1 1 0,0-1-1,0 1 1,0-1 0,-1 1 0,1 0-1,0-1 1,-1 1 0,1 0 0,0 0-1,-1 0 1,1 0 0,-1 1 0,0-1-1,1 0 1,-1 1 0,0-1 0,0 1-1,0-1 1,0 1 0,0 0 0,0-1-1,0 1 1,0 0 0,-1-1 0,1 1-1,-1 0 1,1 0 0,-1 3 0,2 8 32,-1 1 0,0-1 0,-2 21 0,1-15-5,-1-8-6,0 0-1,-1-1 1,0 1-1,0-1 1,-1 1-1,0-1 1,-1 0-1,-1 0 1,-5 9-1,7-12-3,-1-1 0,0 1 1,0-1-1,-1 0 0,1-1 0,-1 1 0,-1-1 1,1 0-1,-1 0 0,0 0 0,0-1 0,0 0 1,-13 6-1,14-9 21,0 1 1,0-1-1,0-1 1,-1 1-1,1-1 1,-10 0-1,1 0-120,13 0 111,2 10-32,0-1 0,0 1 0,1 0 0,0 0 0,1-1 1,0 1-1,8 14 0,38 65 478,-13-26 136,-27-45-479,3 7 155,30 44 0,-36-57-82,-6-11-183,0 0 1,0 0-1,1 0 1,-1 0-1,1 0 1,-1 0-1,1 0 1,-1 0-1,1 0 1,0 0-1,-1-1 1,1 1-1,0 0 1,0 0-1,0 0 1,0-1-1,0 1 1,-1-1-1,3 2 1,-2-2-47,-1-18-5030,0 3 334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06.4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11845,'0'0'6892,"3"5"-6804,51 80 793,18 31 14,46 134 22,-89-181-859,32 123 0,-49-140-31,8 67-1,1 31 0,-9-71-19,3 116 0,-15 199-161,-1-368 116,-2-1 0,-12 50 1,-1 16-21,8-35 65,-21 74 1,21-100-7,-40 126 63,44-141-63,-1 1 1,-10 20-1,8-21 8,2-1 1,-7 24-1,-28 88 36,36-113 39,0-1 0,-1 0 0,0 1-1,-9 13 1,0-8-3387,3-8 88,-4-2-1952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50.3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539 19 8052,'0'0'5440,"0"-1"-5315,0 0 1,0 1 0,0-1-1,0 0 1,0 0 0,0 1 0,0-1-1,0 0 1,-1 1 0,1-1 0,0 0-1,0 1 1,-1-1 0,1 0 0,0 1-1,-1-1 1,1 1 0,-1-1-1,1 1 1,0-1 0,-1 0 0,1 1-1,-1 0 1,0-1 0,1 1 0,-1-1-1,1 1 1,-1 0 0,0-1 0,-1 1-1,-6 0-102,-25 0 10,-36 4 1,57-2-44,0 0 1,1 1-1,0 0 0,-1 1 0,1 0 0,-19 10 1,-1 3-21,1 1 0,1 2 1,1 1-1,1 1 0,1 1 1,0 1-1,2 1 0,-33 47 1,51-62-3,0 1 1,1 0-1,0 0 0,1 1 1,1-1-1,0 1 1,0 0-1,1 0 0,1 0 1,0 0-1,0 0 1,2 17-1,0-25 25,0 0 0,0 0 0,0 0 0,0-1 0,0 1 0,1 0 0,0 0 0,0-1 0,0 1 0,0-1 0,0 0 0,1 0 0,-1 1 0,1-2 0,0 1 0,0 0 0,4 2 0,10 9-13,37 22-1,-42-29 23,131 71 5,23 14 9,-147-79-15,0 1 0,-1 0 0,0 1 1,-2 1-1,0 1 0,16 20 1,-27-30 10,0 0 0,-1 1 0,1 0 0,-1 0 1,-1 1-1,0-1 0,0 1 0,0-1 0,-1 1 1,-1 0-1,1 0 0,-1 0 0,-1 16 0,0-22-3,-1 1 0,1-1 0,-1 0 0,0 0 0,0 0 0,0 0 0,-1 0 0,1 0 0,-1 0 0,1-1-1,-1 1 1,0 0 0,0-1 0,0 1 0,0-1 0,-1 0 0,1 0 0,-1 0 0,1 0 0,-1 0 0,0 0 0,0-1-1,0 1 1,1-1 0,-2 0 0,-3 1 0,-11 5 40,-1-2 0,0 0 0,-23 2 0,34-6-43,-69 8-365,-1-4 0,-82-6 0,56 0-8168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50.8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0 475 7876,'0'0'7422,"23"-22"-7366,142-140-59,-160 157 8,21-20-7,44-58 1,-64 75-34,0 0 1,-1-1-1,0 0 1,-1 0-1,0 0 0,0-1 1,-1 1-1,0-1 0,0 0 1,-1 0-1,-1 0 0,1-11 1,-2 18 34,0 1 0,0-1 0,0 1 0,0 0 0,0-1 1,0 1-1,-1-1 0,1 1 0,-1-1 0,0 1 0,0 0 0,-2-4 0,2 4 26,-1 1-1,1 0 0,-1 0 0,1 1 1,-1-1-1,0 0 0,1 1 0,-1-1 1,0 1-1,0-1 0,0 1 0,1 0 1,-1-1-1,0 1 0,0 0 1,0 0-1,-2 1 0,-18-2 343,14 1-258,0 0 0,-1 0 1,1 0-1,-9 3 0,14-3-102,1 1 0,-1 0-1,1 0 1,-1 0-1,1 0 1,0 0 0,0 0-1,0 1 1,0-1 0,0 1-1,0 0 1,0-1-1,0 1 1,0 0 0,1 0-1,-1 0 1,-1 4 0,-1 1-1,1 1 0,-1 0 0,2 0 0,-1 0 0,1 1 0,0-1 0,1 0 0,-1 10 0,2 74 6,1-49-25,0-35 4,-1 0 0,1-1 0,0 1 0,1 0 1,-1 0-1,2-1 0,-1 1 0,1-1 0,0 0 0,1 1 1,-1-1-1,1-1 0,1 1 0,0-1 0,-1 0 1,2 0-1,-1 0 0,1 0 0,0-1 0,0 0 1,0 0-1,1-1 0,0 0 0,-1 0 0,11 4 1,5 0-379,-1 0 1,2-1-1,-1-1 1,1-1-1,0-1 1,0-1-1,36 0 1,35-2-2713,-4-1-1010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51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0 617 10629,'0'0'2078,"15"-41"-1832,49-139-1,28-66 849,-92 246-1091,3-12 126,1 1 1,0-1-1,1 1 0,0 0 1,1 0-1,0 1 0,1-1 1,0 1-1,10-11 0,-16 21-104,-1-1-1,1 1 0,-1 0 0,1-1 1,-1 1-1,1 0 0,0 0 0,-1 0 1,1 0-1,-1-1 0,1 1 0,0 0 1,-1 0-1,1 0 0,-1 0 0,1 0 1,0 0-1,-1 0 0,1 1 0,0-1 1,-1 0-1,1 0 0,-1 0 0,1 1 0,-1-1 1,1 0-1,-1 0 0,1 1 0,-1-1 1,1 0-1,-1 1 0,1-1 0,0 2 1,14 16 60,43 77 570,6 9-347,-62-102-307,22 26 27,-23-27-27,0 0-1,-1-1 1,1 1 0,0-1-1,0 1 1,0-1 0,0 1-1,-1-1 1,1 1 0,0-1-1,0 0 1,0 0 0,0 1-1,0-1 1,0 0-1,0 0 1,0 0 0,0 0-1,0 0 1,0 0 0,0 0-1,0 0 1,0-1 0,0 1-1,0 0 1,0-1 0,0 1-1,-1 0 1,1-1-1,0 1 1,0-1 0,0 1-1,1-2 1,5-7 13,1 0 1,-2 0-1,1-1 1,-1 1-1,-1-2 1,6-11-1,7-13 50,33-48 19,-43 72-80,0 0 0,0 1 0,1 1 1,0-1-1,13-9 0,-20 17-11,0 1 0,0-1 1,0 1-1,0 0 0,0 0 0,0 0 1,1 0-1,-1 0 0,0 0 0,1 1 1,-1-1-1,1 1 0,-1 0 1,0-1-1,1 1 0,-1 0 0,1 0 1,-1 1-1,1-1 0,-1 0 0,0 1 1,1 0-1,-1-1 0,0 1 0,1 0 1,-1 0-1,0 0 0,0 1 1,0-1-1,0 0 0,0 1 0,0 0 1,0-1-1,-1 1 0,3 2 0,5 7 27,0 1-1,-1-1 1,-1 2-1,11 23 1,-10-21 73,16 34 81,28 51 65,-46-90-229,1 0-1,-1-1 0,2 0 1,-1 0-1,1-1 0,1 1 1,9 6-1,-13-12-74,1 0 0,-1-1 1,0 0-1,1 0 0,-1 0 0,1 0 0,0-1 1,-1 0-1,1-1 0,0 1 0,0-1 0,-1 0 0,1 0 1,0-1-1,0 1 0,-1-2 0,1 1 0,0 0 1,-1-1-1,1 0 0,-1 0 0,0-1 0,0 0 1,0 1-1,0-2 0,0 1 0,0-1 0,-1 1 1,8-9-1,127-152-7239,-98 121 2231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51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227 19 2817,'0'0'6993,"12"2"-6838,55 4 469,-66-7-570,-1 1 0,0 0-1,1 0 1,-1 0 0,0 0 0,1-1 0,-1 1 0,0 0-1,0 0 1,1-1 0,-1 1 0,0 0 0,0 0 0,1-1-1,-1 1 1,0 0 0,0-1 0,0 1 0,0 0 0,1-1-1,-1 1 1,0 0 0,0-1 0,0 1 0,0 0 0,0-1-1,0 1 1,0 0 0,0-1 0,0 1 0,0 0 0,0-1-1,0 1 1,0 0 0,0-1 0,-1 1 0,1-1 0,0 1-1,0 0 1,0 0 0,0-1 0,-1 1 0,1 0 0,0-1-1,0 1 1,0 0 0,-1 0 0,1-1 0,0 1 0,-1 0-1,1 0 1,0 0 0,0-1 0,-1 1 0,0 0 0,-8-3 89,-1 1 1,1 0-1,-1 1 1,0 0 0,0 0-1,0 1 1,1 0-1,-1 1 1,0 0 0,0 0-1,1 1 1,-1 1-1,1-1 1,-1 2 0,1-1-1,0 1 1,0 1-1,1-1 1,-1 2 0,1-1-1,0 1 1,-10 10-1,7-5-97,1 1 0,0 0 1,1 0-1,-8 15 0,13-20-27,1 1 1,-1-1 0,2 1-1,-1-1 1,1 1 0,0 0-1,1 0 1,-1 0 0,1 14-1,1 2 6,-1-13-24,1-1-1,0 1 1,1-1 0,3 18-1,-3-24-3,0-1 0,1 0 0,-1 0 0,1 1-1,-1-1 1,1 0 0,0 0 0,0-1 0,1 1 0,-1 0-1,0-1 1,1 1 0,-1-1 0,1 0 0,0 0 0,0 0 0,0 0-1,3 1 1,0 0-52,0 0 0,0-1-1,0 0 1,1-1 0,-1 1-1,0-1 1,1 0 0,-1-1-1,1 1 1,-1-1 0,0-1 0,1 1-1,-1-1 1,1 0 0,-1-1-1,0 1 1,0-1 0,0 0-1,0-1 1,0 0 0,0 0-1,-1 0 1,1 0 0,-1-1 0,9-8-1,48-66-538,-43 51 433,-19 26 166,1 0 0,-1 0 0,1 1-1,0-1 1,0 0 0,-1 0 0,1 0 0,0 0-1,0 1 1,0-1 0,0 0 0,0 1 0,0-1-1,0 0 1,0 1 0,0 0 0,0-1 0,0 1-1,1 0 1,-1-1 0,0 1 0,0 0 0,0 0-1,0 0 1,1 0 0,-1 0 0,0 0 0,0 0-1,0 0 1,0 1 0,0-1 0,1 0-1,0 1 1,3 2 53,0 1-1,-1-1 1,1 0-1,-1 1 0,8 8 1,9 8 51,-6-10-384,0-1 1,1 0-1,0-1 1,0-1 0,1-1-1,0 0 1,0-1-1,0-1 1,1-1 0,-1 0-1,1-1 1,30-1 0,-21-1-961,-10 1-335,0-1 0,29-4 1,-1-11-2692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52.2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1 235 3826,'0'0'3906,"6"-24"-3773,21-72-53,-20 72 2599,-7 152 909,-1-125-3557,1 0 1,0 0-1,0 0 1,1 0-1,-1 0 1,0 0-1,1 0 1,0-1-1,0 1 1,0 0-1,0 0 1,0-1-1,0 1 1,1 0-1,-1-1 1,1 1-1,0-1 1,0 0-1,0 0 1,0 1-1,0-1 1,0-1-1,0 1 0,1 0 1,-1 0-1,1-1 1,-1 0-1,4 2 1,5 0-5,0 0 1,0-1-1,0-1 0,0 0 1,0 0-1,14-2 0,-21 1-17,0 0 0,0 0 0,0-1 0,0 0 0,0 0 0,0 0 0,0 0 0,-1-1 0,1 1 0,0-1-1,-1 0 1,1 0 0,-1 0 0,0-1 0,0 1 0,1-1 0,-2 1 0,1-1 0,0 0 0,0-1 0,-1 1 0,0 0-1,0-1 1,0 1 0,0-1 0,0 1 0,-1-1 0,2-5 0,1-3-264,-1 0 0,-1-1 0,0 0 0,0 1 0,-2-1 0,1 0 0,-4-25 0,3 34-50,-1-1 0,0 0 1,0 0-1,0 1 1,0-1-1,-1 0 0,0 1 1,0 0-1,-5-8 0,-1 2-933,-1 1 0,0-1 0,-17-12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0:58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4 384 11301,'0'0'4258,"-2"1"-4084,1-9-14,1-5-21,2-1 1,-1 1 0,2-1 0,0 1 0,6-18 0,32-69 229,-7 18-270,-3-14 53,-31 96-132,0 0 0,0 0 0,0 0 0,0 0 1,0 0-1,0 0 0,0 0 0,0 0 0,0 1 0,0-1 0,0 0 0,0 0 1,0 0-1,1 0 0,-1 0 0,0 0 0,0 0 0,0 0 0,0 0 1,0 0-1,0 0 0,0 0 0,0 0 0,0 0 0,0 0 0,1 0 0,-1 0 1,0 0-1,0 0 0,0 0 0,0 0 0,0 0 0,0 0 0,0 0 0,0 0 1,0 0-1,1 0 0,-1 0 0,0 0 0,0 15 231,1 165-116,-16 563 822,11-598-771,6-157-4793,14-46 458,3 8-634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52.6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13574,'0'0'2657,"221"15"-2496,-125-15-65,4 0-32,-4 0-64,-11 0-353,-13-4-1327,-24 4-2850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53.8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1618 10117,'0'0'3756,"37"-36"-3660,-2 5-45,11-11 66,-2-2-1,-2-2 1,59-82 0,-43 42 121,-4-2 1,70-159 0,-99 184-242,-2-1 0,-3 0 0,-3-2 0,-3 0 1,7-78-1,-14 59-131,-7-164 1,0 246 141,0 1 0,0-1-1,0 0 1,-1 0 0,0 1 0,1-1 0,-1 0 0,0 1-1,0-1 1,0 1 0,-1-1 0,1 1 0,-1 0 0,1-1-1,-1 1 1,0 0 0,0 0 0,1 0 0,-2 0 0,1 1-1,0-1 1,0 0 0,-1 1 0,-1-2 0,-4 1 61,1 0 1,0 0-1,-1 0 1,1 1 0,-1 0-1,0 1 1,-11 0-1,17 0-72,0 1 0,0-1-1,0 0 1,0 1 0,0 0-1,0-1 1,0 1 0,0 0 0,0 0-1,0 0 1,1 0 0,-1 0-1,0 1 1,1-1 0,-1 0 0,0 1-1,1-1 1,0 1 0,-1 0-1,1-1 1,0 1 0,-2 3 0,-2 5-24,1 1 1,-1-1-1,-2 13 1,6-20 23,-14 53-8,2 2 0,2-1-1,-3 73 1,6 179 133,9-265-75,1 0-1,2 0 0,2 0 0,16 54 0,-15-73-41,1 0 0,2-1 0,0 0 0,1-1 0,2 0-1,0-1 1,2 0 0,26 31 0,-37-49-9,0 1-1,0-1 1,0 0-1,0 0 1,1 0 0,-1-1-1,1 0 1,0 1-1,0-2 1,0 1-1,0 0 1,1-1-1,-1 0 1,1-1 0,0 1-1,-1-1 1,1 0-1,0 0 1,0-1-1,7 0 1,-8 0-19,-1-1 0,0 0 1,1 0-1,-1 0 0,0-1 1,1 1-1,-1-1 0,0 0 1,0 0-1,-1-1 0,1 1 0,0-1 1,-1 0-1,0 0 0,1 0 1,-1 0-1,0-1 0,-1 1 1,6-8-1,4-9-62,0-1-1,14-33 1,-16 32 80,-4 8-22,11-22-86,1 0 0,34-51 0,-51 86 106,0 0 0,0 0 0,0 0 0,0 0 0,0 0 0,0 0 0,0 0 0,0 0 0,0 1-1,0-1 1,0 0 0,0 1 0,1-1 0,-1 1 0,0-1 0,0 1 0,1-1 0,-1 1 0,0 0 0,1 0 0,-1 0-1,0 0 1,1 0 0,-1 0 0,0 0 0,1 0 0,-1 0 0,0 1 0,1-1 0,-1 0 0,0 1 0,0-1-1,1 1 1,-1 0 0,0-1 0,0 1 0,0 0 0,0 0 0,0-1 0,2 3 0,4 4 32,1 0 0,-1 0 0,-1 1 1,8 11-1,-5-7 57,22 26 216,0-1 0,73 63 0,-91-90-317,0 0-1,1-1 1,0 0 0,0-2-1,1 1 1,0-2 0,0 0-1,1 0 1,0-2 0,0 0-1,0-1 1,26 2 0,-35-4-56,7 0-455,1 0-1,-1-1 1,1 0 0,0-2 0,-1 1 0,23-7 0,-25 3-449,-1-1 0,0 0 0,16-11-1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55.4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449 703 8020,'0'0'4676,"-1"-13"-4796,-9-39-165,9 50 284,0 0 0,0 0 0,-1 0 0,1 0-1,0 1 1,-1-1 0,0 1 0,1-1 0,-1 1 0,0-1 0,0 1 0,0 0 0,0 0 0,0 0 0,0 0-1,0 0 1,0 1 0,0-1 0,0 0 0,-1 1 0,1 0 0,0-1 0,0 1 0,0 0 0,-5 1 0,1-2 21,-15-1 244,0 1-1,0 1 1,0 1 0,-24 3 0,36-2-161,-1 0 1,1 1 0,-1-1 0,1 2-1,0 0 1,0 0 0,1 0 0,-1 1 0,1 0-1,0 1 1,-7 6 0,2 1-26,1-1 0,0 2 0,1 0 0,1 0 0,0 1 0,1 0 0,1 0 0,0 1 1,-10 30-1,11-22-70,1-1 0,1 1 0,1 0 0,1 0 0,1 0 0,2 38 1,1-59-10,-1 0 0,1 0 0,-1 0 0,1 1 0,0-1 0,0 0 0,0 0 0,1 0 0,-1-1 0,1 1 0,-1 0 0,1 0 0,0-1 0,0 1 0,0-1 0,0 0 0,1 0 0,-1 0 0,1 0 0,-1 0 0,1 0 0,0 0 0,0-1 0,0 1 0,-1-1 0,1 0 0,0 0 0,6 1 0,7 1-15,0 0-1,0-1 0,0-1 1,22-1-1,-29 0 8,-3 0 7,1 0-1,-1-1 1,0 0-1,1 0 0,-1-1 1,0 0-1,0 0 0,0 0 1,0-1-1,0 0 0,10-7 1,-6 3-6,-1-1 1,0 0-1,-1 0 1,1-1-1,-2 0 1,8-10-1,2-8-49,0-2-1,-2 0 0,19-53 1,-23 49-219,-1-1 1,-2 0-1,-1 0 0,-2 0 1,-1-1-1,-2-54 1,-2 85 261,1 0 1,-2 0-1,1-1 0,0 1 1,-1 0-1,1 0 1,-1 0-1,0 0 0,-1 0 1,1 0-1,-1 0 1,0 0-1,0 0 0,0 1 1,0-1-1,0 1 1,-1 0-1,0-1 0,1 1 1,-1 0-1,-1 0 1,1 1-1,0-1 0,-1 1 1,1 0-1,-1-1 1,0 2-1,1-1 0,-1 0 1,-7-1-1,-1-1 172,-1 0 0,1 1-1,0 1 1,-1 0 0,0 0-1,1 1 1,-1 1 0,0 0-1,-13 3 1,24-3-154,0 1-1,1-1 1,-1 1 0,0 0 0,1 0-1,-1 0 1,1 0 0,-1 0-1,1 0 1,-1 0 0,1 0 0,0 1-1,0-1 1,-1 0 0,1 1-1,0-1 1,0 1 0,1-1 0,-1 1-1,0 0 1,0-1 0,1 1-1,-1 0 1,0 2 0,-5 46-36,6-47 32,0 6-2,-2 23-17,2 0 0,5 47 0,-3-69 15,0 0-1,0 0 1,1 0 0,0 0 0,1 0 0,1 0 0,-1-1 0,1 0-1,1 0 1,0 0 0,10 12 0,-10-13 1,1-1 0,0 0 0,1 0 0,-1 0-1,1-1 1,0 0 0,1-1 0,0 1 0,0-2 0,0 1 0,0-1 0,0-1 0,1 0 0,0 0 0,0-1 0,0 0-1,0 0 1,18-1 0,-16-1-12,0 0 0,0-1-1,0 0 1,18-5 0,-24 4-3,-1 0 0,1 0 0,-1-1 0,1 1 0,-1-1 1,0-1-1,0 1 0,-1-1 0,1 0 0,-1 0 0,5-5 0,11-15-225,-1-1 0,-1-1 0,-1-1-1,-1-1 1,-2 0 0,-1-1 0,-1 0-1,-1-1 1,-2 0 0,7-39 0,-11 11-78,-5 56 911,0 14 312,-1 16-806,2 0-1,1 0 1,1 0 0,2 0 0,11 38-1,-14-58-72,2 0 0,-1 0-1,1 0 1,0-1-1,1 1 1,0-1-1,0 0 1,0 0 0,11 9-1,-11-12-27,0 0 0,1 0 0,-1-1 0,1 1 0,0-1 0,0 0 0,0-1 0,0 0 0,1 0 0,-1 0 0,1-1 0,-1 1 0,1-2 0,7 1 0,4 0-74,1-1-1,0 0 1,20-5-1,-32 4 30,0 0 0,-1-1 0,1 0 0,0-1 0,-1 1 0,0-1 0,0-1 0,0 1 1,0-1-1,0 0 0,7-7 0,-1 0-45,-1 0 0,-1 0 0,0-1 0,0 0 0,-2 0 1,1-1-1,-1 0 0,-1-1 0,-1 0 0,0 0 0,0-1 0,-2 1 1,0-1-1,0 0 0,-1 0 0,-1-1 0,0-26 0,-1 246 784,-1-201-682,0-1 0,0 1-1,1-1 1,-1 1 0,1-1 0,0 1 0,-1-1 0,1 1 0,0-1 0,1 0 0,-1 1 0,0-1 0,1 0 0,-1 0 0,1 0 0,-1 0 0,1 0 0,0-1 0,0 1 0,4 3 0,-3-4-7,0 0 0,0 0 0,0 0 0,0 0 0,0 0 0,0 0 0,0-1 0,0 1 0,0-1 0,0 0 0,0 0 0,1 0 0,-1-1 0,0 1 0,0-1 0,0 1 0,0-1 0,4-2 0,-2 1 2,0-1-1,0 1 0,-1-1 1,1 0-1,-1 0 0,0-1 1,0 1-1,0-1 1,0 0-1,-1 0 0,6-8 1,31-57 15,-25 41-19,-6 11-1,17-32-57,3 0-1,1 2 0,46-53 1,-71 94 57,-5 6 2,1-1 1,-1 0-1,1 0 0,-1 1 0,1-1 1,0 0-1,-1 1 0,1-1 0,0 1 1,-1-1-1,1 1 0,0-1 0,0 1 1,-1-1-1,1 1 0,0 0 0,0 0 0,0-1 1,0 1-1,1 0 0,0 14 201,-1-3-143,1 1 1,0-1-1,1 0 0,0 0 0,1 0 1,0 0-1,0 0 0,2-1 0,-1 0 1,10 13-1,-11-18-62,0 1-1,1-1 1,0 0 0,0 0 0,0-1 0,1 1-1,0-1 1,-1-1 0,1 1 0,1-1 0,-1 0-1,0 0 1,1-1 0,0 1 0,-1-2 0,1 1 0,0-1-1,11 1 1,1-1-141,-1-1 0,30-3 0,-40 2 114,0-1 0,-1 0 0,1 0 0,-1-1 0,1 0 0,-1 0 0,0 0 0,9-7 0,37-32-92,12-6 16,-63 47 193,0 1 0,0-1 0,0 1-1,0 0 1,0-1 0,0 1 0,0 0-1,0 0 1,0 0 0,0 0-1,3 1 1,4 0 38,17 0 281,35 7 1,-34-4-310,38 1 1,-41-5-64,44-2 15,-62 1-59,0 0 0,-1-1 0,1 1 0,-1-1 0,1-1 1,-1 1-1,0-1 0,0 1 0,9-8 0,-1 0-169,-1-1-1,0-1 1,-1 0-1,0 0 1,-1-1 0,-1-1-1,0 1 1,-1-2-1,0 1 1,11-30 0,-14 27-505,0 0 1,-1-1 0,0 1 0,-2-1-1,1-33 1,-2 48 670,-1 1-1,0-1 1,0 0-1,0 1 1,0-1-1,0 0 1,-1 1 0,1-1-1,-1 0 1,0 1-1,1-1 1,-1 1-1,-1-1 1,1 1-1,0-1 1,-1 1-1,1 0 1,-1-1-1,1 1 1,-1 0 0,0 0-1,0 0 1,0 1-1,0-1 1,0 0-1,-1 1 1,1 0-1,0-1 1,-1 1-1,1 0 1,-1 0 0,1 0-1,-1 0 1,0 1-1,1-1 1,-1 1-1,0 0 1,-5-1-1,-3 0 318,-1 0 0,0 0-1,1 1 1,-1 0-1,0 1 1,-13 3 0,20-3-186,1 0-1,-1 1 1,0 0 0,1 0 0,0 0-1,-1 0 1,1 1 0,0 0 0,0 0-1,0 0 1,1 0 0,-1 0-1,1 1 1,0 0 0,0 0 0,-5 7-1,1 2 74,0 0 0,1 1 0,0 0 0,1 1 0,1-1 0,-5 29 0,4-8 396,1 64-1,4-92-562,0 0 0,0 0 0,1 1 0,0-1 0,0 0 0,1 0 0,0 0 0,0-1 0,1 1 0,0 0 0,0-1 0,1 0 0,7 11 0,-7-12-21,0-1-1,1 0 0,-1 0 0,1 0 1,0 0-1,0-1 0,1 0 0,-1 0 1,1 0-1,-1-1 0,1 0 0,0 0 0,0 0 1,0-1-1,0 0 0,10 1 0,-2-1-111,1 0 0,-1-1 0,1 0 0,-1-1-1,1-1 1,-1 0 0,0-1 0,0 0 0,0-1-1,0-1 1,-1 0 0,1-1 0,-1-1 0,-1 0-1,1 0 1,-1-1 0,-1-1 0,14-12-1,97-104-2997,-84 82-114,58-51-1,-95 93 3298,21-13-659,-22 13 660,1 1 0,-1 0 1,1 0-1,-1-1 0,1 1 0,-1 0 1,1 0-1,-1 0 0,1-1 0,-1 1 0,1 0 1,-1 0-1,1 0 0,-1 0 0,1 0 1,-1 0-1,1 0 0,-1 0 0,1 0 0,-1 0 1,1 0-1,-1 1 0,1-1 0,-1 0 1,1 0-1,-1 0 0,1 1 0,-1-1 0,1 0 1,-1 1-1,0-1 0,1 0 0,-1 1 1,0-1-1,1 0 0,-1 1 0,0-1 0,1 1 1,-1-1-1,0 0 0,0 1 0,1-1 1,-1 1-1,0-1 0,0 1 0,0-1 0,0 1 1,1 0-1,9 69 2465,-6-30-1636,2-1 1,2-1 0,22 67 0,-26-96-840,-1 1 0,2-1 0,-1 0 0,1-1 0,1 1 0,-1-1 0,2 0 0,-1-1-1,1 1 1,0-1 0,0 0 0,1-1 0,0 0 0,0 0 0,0-1 0,1 0 0,0 0 0,0-1 0,0 0 0,12 3 0,-12-4-58,1-1 0,0 1 0,0-2 0,0 1 0,0-2 0,0 1 0,1-1 0,-1-1 0,0 0 0,0 0 0,0-1 0,0 0 0,-1-1 0,1 0 0,-1-1 0,1 0 0,-1 0 0,0-1 0,0 0 0,-1 0-1,0-1 1,11-10 0,-5 2-427,-1-1 0,-1 0 0,-1-1 0,0-1-1,11-22 1,1-16-3152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56.9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1 561 7075,'3'-40'214,"12"-130"-108,-12 142 30,1 0 1,11-39-1,-12 56-93,2 0 0,-1 1 0,1 0 0,1 0 0,0 1 0,7-10 0,-10 14 77,-2 5-71,-1-1 0,0 1 1,0-1-1,1 1 0,-1-1 1,0 1-1,1-1 0,-1 1 1,1-1-1,-1 1 0,1 0 0,-1-1 1,0 1-1,1 0 0,-1-1 1,1 1-1,0 0 0,-1 0 1,1-1-1,1 1 777,15 0 1062,36 7-1264,-10 0-538,-16-5-58,-2 2 0,1 0 1,0 2-1,40 13 0,-58-15-23,0-1 0,0 1 0,0 0 0,0 1 0,-1-1 0,0 2 0,0-1 0,0 1 1,0 0-1,-1 0 0,0 1 0,0 0 0,-1 0 0,0 0 0,0 1 0,-1 0 0,5 11 0,0 11 188,-1 1 1,-2 0-1,3 36 0,-5-34-40,1 1 1,2-1-1,17 53 0,-21-78-147,0 0-1,1 0 0,0-1 1,1 1-1,-1-1 1,1 0-1,1 0 0,-1 0 1,1-1-1,1 0 1,-1 0-1,1 0 0,0-1 1,0 0-1,0 0 1,1-1-1,0 0 1,13 5-1,-11-6-12,1 0 0,0-1 0,0 0 0,0 0 0,0-1 0,0-1 0,1 0 0,-1-1 0,0 0 1,0 0-1,0-1 0,0 0 0,-1-1 0,1-1 0,0 0 0,-1 0 0,0-1 0,0 0 0,-1 0 0,1-1 0,-1-1 0,0 0 0,-1 0 0,9-9 0,15-18-72,-1-1-1,-2-1 1,-2-2-1,-1-1 1,-2-1-1,-2-1 1,-1-1-1,-3 0 1,15-50-1,-26 65-60,-2-1-1,0 0 0,-2 0 0,-1 0 0,-2-37 0,0 63 145,0 0 0,0 0 0,0 0 0,0-1 0,0 1 0,0 0 0,-1 0 0,1 0 0,-1 0-1,0 0 1,1 0 0,-1 0 0,0 1 0,0-1 0,0 0 0,0 0 0,-1 0 0,1 1 0,0-1 0,-1 1 0,1-1 0,-1 1 0,1 0 0,-1-1 0,0 1 0,0 0 0,1 0 0,-5-1 0,-1 0 103,-1 0 0,0 1 0,0 0 1,0 0-1,0 1 0,-11 1 0,-1-1 223,17 0-290,-1 1-1,0-1 1,0 1 0,0-1 0,0 1-1,0 0 1,0 0 0,1 1-1,-1-1 1,0 1 0,1 0 0,-1 0-1,1 0 1,-6 6 0,4-4-10,0 1 1,1 0 0,0 1 0,0-1-1,0 1 1,0 0 0,1 0 0,-3 7-1,0 4-10,1 0 0,0 1 0,1-1 0,1 1-1,1 0 1,0 18 0,1-20-12,1 0 0,0 1 0,1-1 0,4 19 0,-3-29-11,-1-1 0,1 0 0,0-1 0,0 1 1,1 0-1,-1 0 0,1-1 0,0 0 0,0 1 1,1-1-1,-1 0 0,1-1 0,0 1 0,0-1 1,0 1-1,6 2 0,1 0-59,0 0 0,0-1 0,1 0 0,0-1 0,-1 0 0,1-1 0,0-1 0,1 0 0,13 1 0,7-2-743,0-1-1,38-5 1,40-13-2815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57.3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458 11 9204,'0'0'2999,"-18"-2"-3778,1 0 598,-19-2-113,-55 2 1,80 3 433,-1 1 1,1 0 0,0 1 0,0 0-1,0 1 1,0 0 0,1 0 0,-1 1-1,1 1 1,0 0 0,1 0 0,-11 9-1,3 0 317,0 0 0,1 1-1,0 0 1,1 2 0,-16 25 0,25-35-379,2 1 1,-1 0-1,1 0 1,1 1-1,0-1 1,0 1-1,1-1 0,0 1 1,0 0-1,1 0 1,1 19-1,0-26-76,0 1 0,0-1 0,0 0 0,1 0 0,0 0 0,-1 1-1,1-1 1,0 0 0,1 0 0,-1 0 0,0 0 0,1 0-1,0-1 1,0 1 0,-1 0 0,5 3 0,-2-2-3,0-1 1,1 0 0,-1 0-1,0 0 1,1-1-1,0 1 1,-1-1 0,1-1-1,9 3 1,7 1-66,1-2 0,0-1 0,0 0 0,22-2 0,-30 0-24,1-1-56,0 0 0,0-1 0,0 0 0,-1-1 1,1-1-1,-1 0 0,1-1 0,-1 0 0,-1-1 0,17-10 0,2-4-787,-2-2 0,53-47 0,-82 67 976,1 0 0,0 1 1,0-1-1,-1 1 0,1-1 1,0 1-1,0 0 0,0 0 1,1 0-1,-1 0 0,0 0 1,0 0-1,0 1 0,1-1 1,-1 1-1,0 0 1,1-1-1,-1 1 0,0 0 1,1 0-1,-1 1 0,0-1 1,1 0-1,-1 1 0,0-1 1,0 1-1,0 0 0,1 0 1,-1 0-1,0 0 0,0 0 1,0 0-1,0 1 1,0-1-1,2 3 0,5 2 32,1-1 0,-1 0 0,1 0 0,0-1 0,1 0-1,-1-1 1,1 0 0,-1-1 0,1 0 0,0-1 0,21 1 0,-24-2-188,0-1 1,1 1 0,-1-2-1,0 1 1,1-1 0,-1 0-1,0-1 1,0 0 0,0 0-1,-1-1 1,1 1 0,-1-2-1,0 1 1,0-1 0,10-9-1,32-44-2843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57.9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261 659 3682,'0'0'7910,"-14"3"-7440,7-2-395,0 0 0,0 1 1,1-1-1,-1 2 1,1-1-1,0 1 1,-1 0-1,1 0 1,0 0-1,1 1 0,-1 0 1,1 0-1,-1 1 1,1 0-1,1-1 1,-1 2-1,-6 8 0,-8 14 511,0 0-1,2 2 0,2 0 0,-19 49 0,26-57-392,2 0 0,1 0 1,0 0-1,2 1 0,0-1 0,2 1 1,2 40-1,0-60-193,-1 1 1,1-1 0,-1 0-1,1 0 1,0 0-1,0 0 1,0 0 0,1 0-1,-1 0 1,1 0-1,0 0 1,-1 0 0,1-1-1,1 1 1,-1-1-1,0 1 1,4 2-1,-1-2-1,0 0-1,0 0 0,1 0 0,-1 0 0,1-1 0,0 0 0,-1 0 1,12 2-1,6-1-23,1-1 1,-1-1-1,44-4 1,-47 0-40,1 0 1,-1-2-1,1 0 1,-1-1-1,-1-1 0,1-1 1,-1-1-1,0-1 1,-1 0-1,-1-1 1,23-19-1,8-9-401,-3-3 0,65-76-1,-60 60-482,-3-3 0,69-118-1,-97 145 687,-2-1-1,-1 0 0,-2-1 1,-1-1-1,-3 0 1,0-1-1,5-53 0,-11 45 253,-6-90-1,1 132 104,1-1 1,-1 1-1,0-1 0,0 1 1,0 0-1,-1-1 1,0 1-1,1 0 0,-1 0 1,-1 0-1,1 0 0,0 1 1,-1-1-1,0 1 1,0-1-1,0 1 0,0 0 1,-1 0-1,1 0 0,-1 1 1,0-1-1,0 1 1,0 0-1,0 0 0,0 0 1,0 1-1,0-1 0,-1 1 1,1 0-1,0 0 1,-1 0-1,1 1 0,-1 0 1,1 0-1,-1 0 0,1 0 1,-1 1-1,1-1 1,-8 3-1,9-2-51,0 0 0,0 0 0,0 1 1,0-1-1,0 1 0,0-1 0,0 1 0,0 0 0,1 0 0,-1 0 1,1 0-1,0 1 0,-1-1 0,1 1 0,-3 4 0,-1 4-15,1-1 0,-1 1 0,-3 12 0,-4 18 46,1 0 0,1 0 1,-5 58-1,3 129-6,13-209-102,1 0 0,0-1 1,1 1-1,2-1 0,5 22 1,-5-29-239,0 0 0,1-1 1,0 1-1,1-1 0,0 0 1,1-1-1,0 1 0,0-1 1,10 9-1,38 29-4310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58.2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41 150 10773,'0'0'704,"18"9"-693,55 27-19,-51-30 405,-13-11 58,-9 3-376,1 0-1,-1 0 0,0 0 0,0 0 0,0 0 1,0 0-1,0 0 0,0 0 0,0 0 0,-2-3 1,1-4 190,2 2-218,-1 0 0,-1 1-1,1-1 1,-1 0 0,0 0-1,-1 1 1,1-1 0,-1 1-1,-1-1 1,1 1 0,-1 0-1,0 0 1,0 0 0,-1 0 0,0 1-1,0-1 1,0 1 0,-1 0-1,0 0 1,0 0 0,0 1-1,0 0 1,-1 0 0,1 0-1,-9-3 1,10 5-130,0 0 1,0 1-1,0 0 1,0-1-1,-1 1 0,1 1 1,-8-1-1,11 1 15,0 0 0,0 0-1,0 0 1,0 0 0,-1 0 0,1 0 0,0 1-1,0-1 1,0 0 0,0 1 0,0-1 0,0 1-1,0 0 1,0-1 0,0 1 0,0 0-1,0-1 1,0 1 0,1 0 0,-1 0 0,0 0-1,0 0 1,1-1 0,-1 1 0,0 0 0,1 1-1,-1-1 1,1 0 0,0 0 0,-1 0 0,1 0-1,-1 2 1,-3 34-2350,4 12-1057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59.0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80 13 14727,'0'0'3785,"0"-2"-4211,-1 2 435,1-1 0,0 0 1,-1 1-1,1-1 0,-1 0 1,0 1-1,1-1 1,-1 1-1,1-1 0,-1 1 1,0-1-1,1 1 0,-1-1 1,0 1-1,0-1 1,1 1-1,-1 0 0,0 0 1,0-1-1,1 1 0,-1 0 1,0 0-1,0 0 1,0 0-1,0 0 0,1 0 1,-1 0-1,0 0 0,0 0 1,0 0-1,1 0 1,-1 1-1,0-1 0,0 0 1,0 1-1,1-1 0,-1 0 1,-1 2-1,-2 1-4,1 0 0,-1 0 0,1 1 0,0-1 0,0 1-1,1-1 1,-1 1 0,1 0 0,-1 1 0,1-1 0,0 0 0,-1 6 0,0-1-36,0 0 0,1 0 0,0 0-1,0 0 1,0 14 0,2-21-73,1-2-913,0 0 944,-1 0-1,1 0 1,-1 1 0,1-1-1,-1 0 1,1 0 0,-1 0 0,1-1-1,-1 1 1,0 0 0,1 0 0,-1 0-1,1 0 1,-1 0 0,1 0-1,-1-1 1,0 1 0,1 0 0,-1 0-1,0-1 1,1 1 0,-1 0 0,1 0-1,-1-1 1,2-2-312,0 1 1,0-1-1,0 0 1,0 0-1,-1 0 1,1 0-1,-1 0 1,0 0-1,0 0 0,0-1 1,0 1-1,-1 0 1,1-6-1,0-23-6324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3:59.4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4 146 13206,'0'0'2353,"-3"-1"-2342,4 1-14,-1 0 0,0-1 0,0 1 1,0 0-1,1 0 0,-1 0 0,0 0 0,0 0 1,0 0-1,1-1 0,-1 1 0,0 0 0,0 0 0,0 0 1,0-1-1,0 1 0,1 0 0,-1 0 0,0 0 1,0-1-1,0 1 0,0 0 0,0 0 0,0 0 1,0-1-1,0 1 0,0 0 0,0 0 0,0-1 0,0 1 1,0 0-1,0 0 0,0-1 0,0 1 0,0 0 1,0 0-1,0-1 0,0 1 0,0 0 0,0 0 1,-1 0-1,1-1 0,0 1 0,0 0 0,0 0 1,0 0-1,0 0 0,-1-1 0,1 1 0,0 0 0,0 0 1,0 0-1,-1 0 0,1 0 0,0-1 0,0 1 1,0 0-1,-1 0 0,1 0 0,0 0 0,-1 0 1,3-1 1,0 0 1,0 0 0,0-1 0,-1 1 0,1-1 0,-1 1-1,1-1 1,-1 1 0,1-1 0,0-2 0,1-3-32,0-1 0,-1 1 0,0-1-1,-1 1 1,1-1 0,-1 0 0,-1 1 0,0-1 0,-1-13 0,1 4-376,0 14 222,0 3 146,0 0 0,0-1 0,0 1 0,0 0 0,0 0-1,0 0 1,0-1 0,0 1 0,0 0 0,0 0 0,0-1 0,0 1 0,0 0-1,0 0 1,0 0 0,0-1 0,0 1 0,0 0 0,0 0 0,-1 0 0,1 0-1,0-1 1,0 1 0,0 0 0,0 0 0,0 0 0,-1 0 0,1 0 0,0-1-1,0 1 1,0 0 0,0 0 0,-1 0 0,1 0 0,0 0 0,0 0 0,-1 0-1,1 0 1,0 0 0,0 0 0,0 0 0,-1 0 0,1 0 0,0 0 0,0 0-1,0 0 1,-1 0 0,1 0 0,0 0 0,0 0 0,0 0 0,-1 0 0,1 0-1,0 1 1,-21-1-3572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00.4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290 1087 10885,'0'0'2246,"-7"38"-1749,2-11-362,-8 46 363,-6 135 0,19 189 315,-1-407-770,0 0 0,0 1 0,-1-1 0,0 0 0,0 1 0,-7-15 0,-3-13-31,-57-219 10,-62-459 1,116 328-24,15 334-1,0 30-5,0 0-1,2 0 1,1-1-1,0 1 0,14-44 1,-15 60 5,1 1 0,0-1 0,0 1 1,0 0-1,1 0 0,0 0 0,0 0 0,0 1 1,1-1-1,0 1 0,0 0 0,0 1 0,1-1 1,-1 1-1,1 0 0,0 1 0,0-1 0,1 1 0,-1 0 1,1 1-1,-1-1 0,1 1 0,0 1 0,7-2 1,22 0 62,58 1 1,-57 2-25,-26 1-17,0 0 0,0 1 0,-1 0 0,1 0 1,0 1-1,-1 1 0,0 0 0,0 0 0,0 1 0,0 0 1,-1 1-1,18 13 0,-11-5 16,1 0 1,-2 2-1,0 0 0,0 0 1,19 31-1,-28-35 15,0 1 0,0-1-1,-1 1 1,-1 0 0,0 0 0,-1 1 0,0-1 0,-1 1-1,-1-1 1,0 1 0,-1 0 0,0-1 0,-1 1 0,-1 0 0,0-1-1,-6 20 1,3-19 46,-2-1 0,1-1 1,-2 1-1,-15 20 0,-42 44 288,63-75-375,-17 20 153,-1-2 1,-1-1 0,-38 28 0,49-39-113,-2-2 0,1 1 0,-1-1 0,0-1 0,0 0 0,0 0 0,-1-2 0,0 1 0,1-1 0,-16 0 0,-55-1-93,82-2-13,0 0 1,0 0-1,0 0 1,-1 0-1,1 0 1,0-1-1,0 1 1,0 0-1,0 0 1,0-1-1,0 1 1,0-1 0,0 1-1,0-1 1,0 1-1,0-1 1,-2-1-1,3 1-51,-1 1 0,1-1 0,0 1 1,0-1-1,-1 0 0,1 1 0,0-1 0,0 0 0,0 1 0,-1-1 0,1 0 0,0 1 0,0-1 0,0 0 0,0 0 0,0 1 0,0-1 1,1 0-1,-1 1 0,0-1 0,0 0 0,1 0 0,0-1-277,0 0 0,0 0 0,0 0 1,0 0-1,1 0 0,-1 0 0,1 0 0,0 0 1,-1 1-1,1-1 0,0 1 0,0-1 0,0 1 0,0 0 1,0-1-1,4 0 0,43-10-5710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00.3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253 305 9652,'0'0'5534,"0"-22"-4937,-22 190 694,21-141-1312,-2 19 55,1 1 0,7 54 0,-4-95-37,0 0 0,1 0 0,0 0 0,0-1 0,0 1 1,1 0-1,0-1 0,0 0 0,0 1 0,1-1 1,-1-1-1,1 1 0,1 0 0,-1-1 0,0 0 0,1 0 1,0 0-1,0-1 0,0 0 0,1 1 0,6 1 1,1 1-11,0-1 0,0 0 1,1-1-1,0-1 0,0 0 0,0-1 1,0-1-1,17 1 0,-21-3 15,0-1 0,0 1 0,1-2-1,-1 1 1,-1-1 0,1-1 0,0 0-1,-1 0 1,0-1 0,0 0 0,0-1-1,0 0 1,-1 0 0,0-1 0,7-7-1,2-3-21,0-1-1,-2-1 0,0 0 1,-1-1-1,17-33 0,-23 34 4,-1 0 0,-1 0 0,0-1 0,-2 1 0,0-1 0,-2 0 0,0-1-1,-1 1 1,-1 0 0,0 0 0,-8-38 0,5 43 31,-1-1 1,0 1-1,-2 0 1,1 1-1,-2-1 1,0 1-1,-1 0 1,0 1-1,-1 0 1,-1 0-1,0 1 1,-16-16-1,13 16 3,0 1-1,0 0 0,-1 0 1,0 2-1,-1-1 0,0 2 1,0 0-1,-1 1 0,0 1 1,0 0-1,-22-4 0,24 7-13,0 0 0,0 1 1,0 1-1,0 0 0,-1 1 0,1 1 0,0 0 0,0 1 1,-1 0-1,1 1 0,1 1 0,-1 0 0,1 1 0,-1 0 1,-21 13-1,13-3-81,0 1 0,1 1 0,1 0 0,-23 27 0,35-35-145,1 0-1,0 1 1,0 0-1,1 0 1,0 1 0,0 0-1,2 0 1,-1 0-1,1 1 1,1-1 0,-4 23-1,5 27-2815,2-2-1192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00.7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10661,'0'0'6147,"224"256"-5683,-156-162-208,-8 0 96,1-15 128,-13-6-416,-8-9 32,-12-24-47,-8-7-98,-8-23 17,0 1-656,0-7-1233,0-4-1072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01.1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1051 0 10949,'0'0'6712,"-37"21"-6642,-30 17 14,0 3 1,-92 77-1,-84 74 941,183-150-774,-3-3 1,-80 38 0,126-69-333,-1-1 0,0 0 0,-29 6 0,42-12-216,-1 0 1,0-1 0,0 1-1,1-1 1,-1 0 0,0-1-1,-6-1 1,10 2-102,-1-1 0,1 0 1,-1 1-1,1-1 0,-1-1 0,1 1 0,-1 0 0,1-1 0,0 1 1,0-1-1,0 1 0,0-1 0,0 0 0,0 0 0,-3-4 1,-15-34-6801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01.4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1 159 11477,'0'0'7284,"132"0"-7284,-52 0 16,9-18 48,3-3-64,-8-12 0,-8 4-321,-24 0-239,-16 15-1057,-12-1-351,-20 15-1170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01.8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0 119 10069,'0'0'6995,"185"0"-6547,-113 0-352,4 0 416,0 0-448,4 0-64,5-21-32,-9-8-1456,-8-7-1074,-16 3-3024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02.1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4082,'0'0'13958,"0"292"-12949,0-159-433,0 8-352,4 4-208,8-26 48,-4-22-64,0-28-16,0-33-256,-4-25-1057,4-11-1440,0-11-2946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02.5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 4370,'0'0'7009,"35"-1"-5593,-4 0-1097,-10-1-162,0 1-1,-1 1 0,1 1 1,0 1-1,0 0 1,-1 2-1,1 0 1,-1 2-1,29 11 1,-20-3-75,-1 0-1,0 3 1,-1 0 0,-1 1 0,0 2-1,-2 0 1,0 2 0,26 32 0,-32-32-7,-1 0 1,-1 2-1,-1 0 1,-1 0-1,-1 1 1,-1 1-1,-2 0 1,0 1 0,10 47-1,-11-5 395,-2 1-1,-4-1 1,-6 92-1,-1-118-174,-1-1-1,-2 0 1,-1 0-1,-26 71 1,13-57 211,-3-1 0,-55 92 0,73-137-407,-1 1-1,0-1 1,-1 0-1,0 0 1,0-1-1,-1 0 1,-17 12-1,22-18-107,0 0-1,0-1 1,0 0-1,0 0 0,-1 0 1,1-1-1,-1 1 1,1-1-1,-1 0 1,1 0-1,-1-1 0,0 0 1,0 1-1,1-1 1,-1-1-1,0 1 1,1-1-1,-1 0 1,0 0-1,1 0 0,-1-1 1,-6-3-1,4 1-183,0 0 0,0-1 0,0 1 0,1-2 0,0 1 0,0-1 0,1 0 0,0 0 0,0 0 0,0-1 0,0 0 0,-5-12 0,2 2-653,0 0-1,2 0 1,0 0-1,-6-29 0,4-32-5262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02.8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1 5923,'0'0'5530,"6"-1"-5365,-4 2 118,-5 0 979,-3 1-1125,1 0 0,0 0 1,0 1-1,1 0 0,-1 0 0,0 0 0,-7 8 0,11-10-64,-1 0 1,1 0-1,0 0 1,-1 0-1,1 0 0,0 1 1,0-1-1,0 0 1,0 1-1,0-1 1,1 1-1,-1-1 1,0 1-1,1 0 0,-1-1 1,1 1-1,-1-1 1,1 1-1,0 0 1,0-1-1,0 1 1,0 0-1,0 0 1,0-1-1,0 1 0,0 0 1,1-1-1,-1 1 1,1-1-1,-1 1 1,1 0-1,0-1 1,1 3-1,-1-3-39,1 0 0,-1 0 0,1 1 0,0-1 0,-1 0 0,1 0 0,0-1 0,0 1 0,0 0 0,0-1 0,0 1 0,0-1 0,0 1 0,0-1 0,0 0 0,3 0 0,41-1 267,-26 0-268,-18 2-48,-1-1 0,1 0 0,0 0 0,0 0 0,0 0-1,0 0 1,0 0 0,0-1 0,-1 1 0,1-1 0,0 1-1,0-1 1,-1 0 0,1 0 0,0 1 0,-1-1 0,1 0-1,-1-1 1,1 1 0,2-2 0,-3-1-208,0 1-1,0 0 1,0 0 0,0-1 0,0 1-1,-1-1 1,1 1 0,-1-1-1,0 1 1,-1-5 0,1 7 111,0 0 1,0 0 0,0 1-1,0-1 1,-1 0 0,1 1-1,0-1 1,-1 0-1,1 1 1,0-1 0,-1 0-1,1 1 1,-1-1-1,1 1 1,-1-1 0,1 1-1,-1-1 1,1 1 0,-1-1-1,1 1 1,-1-1-1,0 1 1,1 0 0,-1-1-1,0 1 1,1 0 0,-1 0-1,0 0 1,0-1-1,1 1 1,-1 0 0,0 0-1,1 0 1,-1 0-1,0 0 1,0 0 0,1 0-1,-1 1 1,0-1 0,0 0-1,1 0 1,-2 1-1,-3-1-647,-26 0-5257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03.2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15207,'0'0'3772,"5"33"-3121,-4-30-635,3 30 100,1 0 1,3 0 0,0-1 0,2 0-1,1-1 1,24 45 0,104 160 766,227 295 0,-343-501-970,43 55 268,-57-75-391,0 0 0,0-1 0,1-1 0,0 1 0,18 10 0,-28-19 99,0 0 1,0 0 0,1 1-1,-1-1 1,0 0-1,1 0 1,-1 1-1,0-1 1,1 0-1,-1 0 1,0 0-1,1 0 1,-1 0-1,0 1 1,1-1-1,-1 0 1,0 0-1,1 0 1,-1 0-1,1 0 1,-1 0-1,0 0 1,1 0-1,-1 0 1,0 0-1,1 0 1,-1-1-1,1 1 1,-1 0-1,0 0 1,1 0-1,-1 0 1,0-1-1,1 1 1,-1 0-1,0 0 1,1-1-1,0-14-4554,-1 9 3877,0-39-6445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03.6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1320 0 15271,'0'0'3682,"-252"87"-2962,127 3-160,-15 18-512,-16 15-48,-1 7-80,13-4-688,11-14-1361,17-25-1121,20-29-2816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10.0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 12982,'0'0'3572,"3"43"-3500,6 86 14,17 299 623,-22 226-305,-6-361-282,1-264-106,2 1-1,1 0 1,1-1-1,2 0 1,1 0 0,10 33-1,0-46 4,3 27-24,2 0-1,31 47 1,-41-77 13,0 1 0,1-2 0,0 1 0,1-2 0,1 0 1,0 0-1,29 16 0,-15-13 68,0 0-1,1-2 1,47 13 0,-7-10 21,2-3 0,-1-4 0,85 0 0,-70-4-77,259 16 92,500 21 14,214 0 941,-613-11-828,-303-13-100,153 39 0,357 61-68,-160-35-40,-31-16 20,-285-45-41,86 2 55,78 12 41,-265-19-47,81 30-1,-43-12-20,-14-3-28,-64-18 0,0-2 1,1-1-1,0-2 0,0-2 0,53 3 1,-72-9 14,-9 1-35,1-1 1,-1 0 0,0 0-1,0-1 1,0 0-1,1 0 1,-1 0-1,0-1 1,-1-1 0,1 0-1,0 0 1,-1 0-1,13-8 1,9-12-73,-1 0 0,-1-2 0,-2-2 0,0 0 0,-2-1 0,-1-1 0,-1-2 0,-2 0 1,22-46-1,0-17-115,-3-2 1,28-111-1,-40 110 139,-3 0 0,-5-2 0,-4 0 0,1-128 0,-15 201 40,1-27 5,-2-1 0,-3 1 0,-14-73 0,-44-103-115,46 178 138,-4 1 0,-35-69-1,41 97 195,-1 2 0,-1 0 0,-1 0-1,-1 1 1,-1 2 0,-22-18-1,-10-11 36,-16-13-265,-3 3 0,-2 3 0,-138-76 0,159 102 33,-1 4 0,-1 1-1,-104-27 1,60 28 14,-138-13 1,132 23-20,-354-21 22,99 35-24,-397-7 0,634-5-11,-162-34 0,-72-7-12,-104 47-68,-37 68 17,293-32 63,-520 115-416,622-127 239,-1-4 0,-1-4 0,-188-2 0,166-11 178,-308 7-119,264-5 286,90-3-29,70 0-88,-1 0-1,1-1 1,0 0-1,0 0 0,-1-1 1,1 0-1,1-1 1,-14-7-1,11 6-29,0 0-1,0 0 1,0 1 0,-15-2-1,-61-12 110,-109-35 0,186 49-69,0 1 1,0 0 0,-1 1-1,1 0 1,-1 1 0,-12 0-1,22 1 444,-3-19-3173,4 11 1371,-1-1-1,-1 0 1,0 1-1,0 0 0,-5-13 1,-7-5-4607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01.8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1137 12086,'0'0'4466,"1"-2"-4314,4-5-125,0 1 0,0-1 1,1 2-1,0-1 0,0 0 1,1 1-1,6-4 1,22-19 313,-8-1-129,-1-1-1,-1 0 1,-1-2 0,36-66 0,-29 38-207,-3-2 1,22-68-1,-38 90-153,-2 0 0,-2-1 0,-2 1 0,-1-2 0,-1-63 0,-4 93 121,-1-1 0,0 1 1,-1 0-1,0 0 0,-1 0 1,0 0-1,-1 0 0,0 0 1,-1 1-1,0 0 0,-1 0 1,-1 0-1,1 1 0,-1 0 0,-1 0 1,0 1-1,-1 0 0,1 0 1,-2 1-1,1 0 0,-1 0 1,0 1-1,-1 1 0,1 0 1,-18-7-1,23 11 80,0 0 0,-1 0 0,1 1 0,-1 0 0,1 0 0,-1 0 0,-11 0 0,15 1-42,0 0 1,0 1 0,0-1 0,0 0 0,1 1 0,-1-1-1,0 1 1,0-1 0,1 1 0,-1 0 0,0 0 0,1 0-1,-1 0 1,1 0 0,-1 0 0,1 1 0,-1-1 0,1 0-1,0 1 1,0-1 0,0 1 0,0-1 0,0 1 0,0-1 0,0 1-1,0 0 1,0 2 0,-7 28-13,3 0 0,0 1 1,2 0-1,1 0 0,4 48 0,-1-19 107,0-13 43,2-1 0,2 0-1,3 0 1,1-1-1,3 0 1,1 0 0,3-2-1,1 0 1,40 74-1,-50-109-147,0 0 0,0 0 0,1-1 0,1 0 0,-1 0 0,1-1 0,1 0 0,0-1 0,0 0 0,0 0 0,1-1 0,0 0 0,0-1 0,0 0 0,1-1 0,-1-1 0,1 0 0,0 0 0,0-1 0,0 0 0,1-1 0,-1-1 0,0 0 0,0 0 0,1-1 0,19-5 0,-24 4-42,-1 0-1,1-1 1,-1 1-1,1-2 1,-1 1 0,0-1-1,0 0 1,7-6-1,47-46-511,-2 3-10,-55 50 541,0 1 0,0 0 0,0 0-1,1 0 1,-1 0 0,0 1-1,1 0 1,0 0 0,-1 0-1,1 0 1,-1 1 0,1 0 0,0 0-1,8 1 1,-3 0 47,1 1-1,-1 0 1,1 1-1,-1 0 1,16 8 0,84 44 754,36 17 100,-120-62-755,1 0 1,0-2-1,52 10 0,-25-13-209,0-1 0,81-7-1,-126 3-304,0-1-1,0 0 1,0-1-1,-1 0 1,1 0-1,0-1 1,-1 0-1,0 0 1,1-1-1,8-6 1,6-8-4436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22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19 12566,'0'0'5330,"0"-3"-5004,0-9-6,0 9 139,0 8-390,17 187 262,-3-58-32,-3 530 99,-13-418-380,2-81-2,-5-163-99,-18-6-5698,14-8 4326,1-1 1,1-1 0,0 1-1,1-1 1,-6-20-1,2 7-386,-7-19-803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22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60 488 3922,'0'0'4581,"-4"-37"-2626,-12-117-544,13 123-581,2-49 0,1 47-273,0 30-486,1-1 0,-1 1 0,1-1-1,-1 0 1,1 1 0,0-1-1,0 1 1,1-1 0,-1 1 0,1 0-1,-1 0 1,1 0 0,0 0-1,0 0 1,4-4 0,-2 2-22,2 1 1,-1-1 0,0 1-1,1 0 1,0 0-1,0 1 1,10-5 0,5 0-16,1 1 0,0 1 0,42-6 0,82-3 196,210 5-1,-354 9-227,-1 1 0,0 0 0,0 0 0,1 0 0,-1 0 0,0 0 0,1 1 0,-1-1 0,0 0 0,0 1 0,1-1 0,-1 1 0,0-1 0,0 1 0,0-1 0,1 1 0,-1 0 0,0-1 0,0 1 0,0 0 0,0 0 0,0 0 0,-1 0 0,1 0 0,0 0 0,0 0 0,-1 0 0,2 2 0,-1 1 17,0 1 0,-1-1 0,1 1 0,-1-1 0,0 1 0,0-1 0,-1 6 0,0 11 73,0-4 10,0 0 1,-2 1-1,0-2 1,-1 1-1,-1 0 0,0-1 1,-1 0-1,-1 0 1,-1 0-1,0-1 1,-20 28-1,9-18 52,-1 0-1,-2-1 1,0-1-1,-1-1 0,-44 30 1,57-44-95,-1 0 1,0-1-1,0-1 0,-1 1 1,0-2-1,0 0 0,0 0 1,-1-1-1,1-1 0,-1 0 1,-21 2-1,-2-2-564,0-2 0,-1-1 0,1-2 0,0-1 0,0-2 0,-46-13 0,73 15 101,5 2-58,1-1 0,-1 1 0,0 0 0,0 0 0,0 1 0,0-1 0,0 1 0,-6-1 0,-4 5-3244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23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121 419 10213,'0'0'4735,"0"4"-4599,2 18 216,1 0 0,0 1 1,9 24-1,0 9 376,5 56 241,-5 0-1,-5 154 1,-10-270-937,-16-21-110,1 0-1,1-2 1,1 0 0,1 0 0,1-2 0,2 0 0,-13-46 0,11 14-21,2-1 0,-5-89 0,11-123-73,6 257 162,0-1-1,1 1 1,1 0 0,1 0 0,0 0-1,1 0 1,8-20 0,-9 31-7,0 0 1,0 0-1,1 0 1,0 0-1,0 0 1,0 1-1,0 0 0,1 0 1,0 0-1,0 1 1,1-1-1,-1 1 1,1 0-1,0 1 1,0 0-1,0 0 0,0 0 1,1 0-1,-1 1 1,13-3-1,23-1-33,1 1 1,0 1-1,52 4 0,-56 0 12,-37 0 35,-1 0-1,1 0 1,0 1 0,-1-1 0,1 0-1,-1 0 1,1 1 0,-1-1 0,1 1-1,-1-1 1,1 1 0,-1 0 0,0-1 0,1 1-1,-1 0 1,0 0 0,0 0 0,1 0-1,-1 0 1,0 0 0,0 1 0,0-1-1,0 0 1,-1 0 0,1 1 0,0-1 0,0 1-1,-1-1 1,1 1 0,0 2 0,1 4 5,-1 0 0,0 1 0,-1-1 1,0 16-1,-1-7 1,1 16 62,-7 59 0,4-76-45,-1-1 0,0 0 0,-1 0 0,0 0 0,-1-1 0,-9 15 0,3-8 7,0 0 1,-2-1-1,-1-1 0,-30 33 1,37-45-6,1 0-1,-2 0 1,1-1 0,-1 0 0,0 0 0,0-1 0,-1 0 0,1-1-1,-1 0 1,0 0 0,0-1 0,-1 0 0,-16 1 0,-84-2-665,111-3 497,-1 1 0,1 0 0,-1 0 0,0-1-1,1 1 1,-1 0 0,1-1 0,-1 1 0,1-1 0,-1 1 0,1 0 0,-1-1 0,1 1 0,-1-1 0,1 0 0,0 1 0,-1-1 0,1 1 0,0-1 0,-1 0 0,1 1 0,0-1-1,0 1 1,0-1 0,-1 0 0,1 1 0,0-1 0,0 0 0,0 1 0,0-1 0,0 0 0,0 1 0,0-1 0,1-1 0,4-26-4613,15-4-1063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24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44 12902,'0'0'5771,"-6"-2"-5513,-9-3-318,41 4-126,-8 1 206,346 0 342,-334-1-323,1-2 0,52-11 0,25-3-996,-107 17 436,14-1 361,-9 16-10519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24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10405,'0'0'6787,"257"0"-6115,-165 0-432,0 0 32,-4-3-224,-7-1-96,-5 0 0,-8 4-32,-8 0-1712,-12 0-1634,-20 0-3777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25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9268,'0'0'6638,"0"4"-6486,0 1460 1174,0-1463-1633,0-5-613,9-166-4307,2 81 1420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25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5202,'0'0'5083,"36"3"-4235,118 14-344,-90-8-7,1 2 0,-2 3 0,77 27 0,-101-26-396,-1 1 0,-1 1 0,0 2 0,-2 2 0,0 2 0,-2 0 0,0 3 0,-2 0-1,-1 2 1,-1 2 0,-1 0 0,-2 2 0,-1 1 0,-2 0 0,-1 2 0,-1 1 0,-2 1 0,-2 0 0,-2 1 0,-1 1 0,-2 0 0,-1 1 0,-3 0 0,5 44 0,-8-10 63,-2-1 0,-9 82-1,1-106-79,-2-1-1,-2 1 0,-2-2 0,-20 53 0,-3-13 132,-3-2 1,-4-2-1,-80 124 1,108-188-56,-1-1 0,0 0 0,-2-1 0,1 0 0,-28 20 0,36-31-97,-2-1-1,1 0 1,0 0-1,-1-1 1,0 0-1,0 0 1,0-1-1,0-1 1,-1 1-1,1-1 1,-1-1-1,0 0 1,1 0-1,-1-1 1,-10-1-1,11 0-82,0-1 0,-1 0 0,1-1-1,0 0 1,1 0 0,-1-1 0,1 0 0,-1 0-1,1-1 1,0 0 0,1-1 0,-1 1-1,1-2 1,0 1 0,1-1 0,-1 0-1,1 0 1,1 0 0,-1-1 0,1 0-1,-7-16 1,3 5-485,1-2 0,0 1 1,2-1-1,0 0 0,1 0 0,1-1 0,1 1 0,0-36 0,3 22-2696,0 8-1460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26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95 10789,'0'0'3740,"-9"0"-3692,-1 0 55,1 0 0,-1 1 0,1 0 0,-18 4 0,25-4-50,-1 0 0,1 0 0,-1 0 0,0 0 0,1 0-1,0 1 1,-1-1 0,1 1 0,0 0 0,0 0 0,0-1 0,0 1 0,0 1-1,0-1 1,0 0 0,1 0 0,-1 1 0,1-1 0,0 1 0,0-1 0,-2 4-1,2 9 386,22-16-510,-19 0 71,1 0 0,0 0 0,-1-1 0,1 1 0,-1 0 0,0-1 0,1 1 0,-1-1 0,0 0-1,0 0 1,0 0 0,0 0 0,0 0 0,-1 0 0,1-1 0,-1 1 0,1 0 0,-1-1 0,0 1 0,2-5 0,-1-1-13,0 0 1,0 0-1,-1 0 0,0 0 1,-1-15-1,0 20-47,0 1 1,-1 0-1,1 0 0,-1-1 1,0 1-1,0 0 1,1 0-1,-1 0 0,-1 0 1,1 0-1,0 0 1,0 0-1,-1 0 0,1 0 1,-1 1-1,0-1 1,1 1-1,-1-1 0,0 1 1,0 0-1,0-1 0,0 1 1,0 0-1,0 0 1,0 0-1,0 1 0,-1-1 1,1 0-1,0 1 1,-5-1-1,-1 0-569,0 0 0,0 0 0,-1 0-1,1 1 1,0 1 0,0-1 0,-1 2 0,-7 1 0,-32 18-5072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26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12246,'0'0'496,"0"202"576,12-83 769,4 11-800,1 3-465,3-3 32,-8-21-208,0-19-208,-8-22-144,0-13 81,0-16-209,0-13 80,-4-16-161,4 1-1119,4-7-817,4-4-5266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26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0 185 8132,'0'0'4308,"27"-31"-3289,-27 31-1019,31-35 217,61-53-1,-87 85-192,0-1 0,0 1 0,0 0 0,0 0 0,0 0 0,1 1 0,-1 0 0,1 0 0,-1 1 0,1-1 0,0 1 0,0 0 0,0 1 0,-1-1 0,11 2 0,-12-1-9,143 4 533,-124-1-466,-1 0-1,1 2 1,0 0-1,29 12 1,-6 0 49,-1 3 0,-1 2 0,61 40 0,-92-54-61,0 1-1,-2 0 0,1 1 0,-1 1 1,0 0-1,-1 0 0,-1 1 1,1 0-1,-2 0 0,0 1 0,0 0 1,-2 1-1,1 0 0,-2 0 0,7 23 1,-8-15 170,-1 0 0,-1 0 1,0 0-1,-2 1 1,-3 23-1,2-34-143,-1-1 0,0 0-1,-1 0 1,0 0 0,-1 0 0,0 0 0,0 0-1,-2-1 1,1 0 0,-1 0 0,-9 11 0,5-9-65,-1-1 0,0-1-1,-1 1 1,1-2 0,-2 0 0,0 0 0,0-1 0,0-1 0,-1 0 0,-15 5 0,6-5-207,0-1 0,0 0 0,0-2 0,-1-1 0,-41 1 0,-140-4-7528,114-6-194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18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12 3121,'0'0'6830,"0"-11"-2377,-4 82-4324,-19 111 0,-3 21-43,24-172-59,-2 24 18,2 0-1,10 90 0,-7-134-45,1 0-1,1 0 1,0 0-1,1-1 0,0 1 1,0-1-1,1 0 1,0 0-1,1-1 1,0 0-1,1 0 1,0 0-1,0-1 1,1 0-1,0 0 1,0-1-1,1 0 0,0 0 1,0-1-1,1 0 1,-1-1-1,1 0 1,1-1-1,-1 0 1,22 6-1,-12-7-2,0-1 0,0 0 0,0-1 0,0-2 0,24-2 0,-32 1 0,0-1-1,0 0 0,0 0 1,-1-1-1,0 0 1,1-1-1,-2-1 1,1 0-1,17-12 1,-12 5-1,-1-1 0,0-1 0,-1 0 1,0-1-1,-1 0 0,-1-1 0,-1 0 1,0-1-1,15-37 0,-16 29-24,-1 0 1,-2 0-1,0-1 0,-2 0 1,-1 0-1,-1 0 0,-1-28 0,-2 30 4,1 10 7,0 0 0,-2-1 0,0 1-1,0 0 1,-2 0 0,0 0-1,0 0 1,-10-24 0,5 23 17,-1 0 0,0 0 0,-1 1 0,0 0 0,-1 1 0,-1 0 1,-1 1-1,-15-14 0,19 20 20,0 0 1,-1 1 0,1 0-1,-1 0 1,-1 1 0,1 1-1,-1-1 1,0 2-1,0 0 1,0 0 0,0 1-1,-1 0 1,-22 0 0,26 2-13,-4-1 1,1 1 0,-1 1 1,-18 3-1,25-3-29,1 1 0,0-1 0,0 1 0,1 0 0,-1 0 0,0 0 0,1 0 0,-1 1 0,1-1 0,-1 1 0,1 0 0,0 0 0,-3 4 0,-1 3-412,0 0 0,1 1-1,0-1 1,1 1 0,0 0-1,-4 13 1,-12 32-3211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4:29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129 188 6675,'0'0'6918,"3"24"-6769,22 161 38,-2 471 1818,-23-437-1718,5 945 473,-6-1032-542,-5 0 0,-6 0 0,-33 147 1,40-254-157,-35 129 293,34-137-308,-1 0 0,0 0 0,-1-1 0,-1 0 0,0 0 0,-16 20 1,24-36-53,1 1 1,0-1 0,-1 1 0,1 0 0,-1-1 0,1 1 0,0-1 0,0 1-1,-1 0 1,1-1 0,0 1 0,0 0 0,0 0 0,0-1 0,0 1 0,-1 0-1,1-1 1,1 1 0,-1 0 0,0 0 0,0-1 0,0 1 0,0 0 0,0-1-1,1 1 1,-1 0 0,0-1 0,1 1 0,-1 0 0,0-1 0,1 1 0,0 0-1,18 16-195,-16-15 195,32 22 14,2-2 0,0-2 0,1-1 0,76 26 0,-37-22 46,132 24 0,-65-30 149,291-4 0,-305-18-138,153-25 0,123-43 50,-183 31-73,-117 22-30,733-120-52,9 72 1,-216 70 98,-1 32-72,-367-7 23,661 36-6,-911-63-3,520-18 215,0 3 220,-403 15-408,-129 0-26,1 0-1,0-1 1,0 0-1,0 0 1,-1 0-1,1 0 1,0 0-1,-1-1 0,1 1 1,-1-1-1,1 1 1,-1-1-1,0 0 1,0 0-1,0 0 1,0 0-1,0 0 1,0-1-1,0 1 0,-1-1 1,1 1-1,-1-1 1,0 1-1,2-6 1,4-9 3,-1 0 1,7-33 0,-12 44-6,11-55 0,-3-1 0,1-67 0,-8-129-61,-3 154 26,-31-477-333,-39 1 313,19 175 38,22-397-601,31 677 866,-3 123-181,1 0 0,-1 1 1,0-1-1,0 0 0,0 0 1,1 1-1,-2-1 0,1 1 1,0-1-1,0 1 0,0 0 0,-1 0 1,1 0-1,0 0 0,-1 1 1,-2-2-1,-3-1 22,-66-24-69,-1 3-1,-1 4 1,-1 2 0,-150-13 0,-321 15 26,460 16-46,-1529-3-9,1285 25-3,2 28-70,247-36 66,-456 34 120,-2-46 74,258-5-143,-675 3-145,917 2 66,1 2 0,-61 14 1,58-10 78,-80 7 0,-288 3 4,293-15-66,-97 5-39,-185 32-287,396-40 311,-6 1-78,0 0 0,0 1 0,0 0 0,0 0 0,-16 7 0,16-5-107,7-3 161,1 0 0,-1 0 0,0 0 0,1 0 0,-1 1 0,1-1 0,-1 1 0,1 0 0,0-1-1,-4 5 1,5-3 68,1-3 5,0 9-1491,-4 16-1,3-18 719,0 0 0,0 0-1,0 0 1,-1 0 0,-6 13 0,-14 14-4541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47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3303 3490,'2'-6'14732,"0"5"-15509,11 0 867,0-1 0,0-1-1,0 0 1,-1 0 0,15-6-1,6-2 102,45-10 346,137-20 1,-172 36-445,0-3 1,64-18-1,-65 15 37,64-9 1,6-1-35,194-54 161,-118 32-196,-94 17-39,60-20 17,-25-9 4,34-13 202,-95 36-196,-22 11 73,81-52 1,-7-3 234,-99 63-368,35-16 0,13-9 52,26-18-23,22-15-17,-87 48 32,27-28 1,-27 24-37,82-71 98,101-94-57,-101 87-27,-5 13 45,-93 80-55,180-173 1,-175 167-18,29-22 1,-6 4-8,4 2 61,12-21-60,86-65 1,-44 53 5,-11 7-14,-72 50 27,-1 0-1,1 1 0,28-9 0,-11 3 9,9-3-25,-17 7 7,-2 0 0,28-17 0,-41 22 15,0 1 1,0 0-1,16-5 1,24-11-13,119-54 34,-64 31-43,-31 17 14,-51 20 2,38-18 1,-44 18-3,0 0 0,0 1 0,21-4 0,-18 5-11,0-1 1,21-10-1,27-12 35,-37 16-11,43-23 0,-61 28-21,0 1 1,0 1 0,26-7-1,6-2 12,10-15 25,-17 8-21,-6 2-38,228-86 3,-184 80-56,23-11-29,-78 26 110,-12 5-1,0 1 0,0-1 0,0 2 1,1-1-1,12-1 0,-8 2-2,-2-1 0,23-8 1,-26 8 2,0 0 1,1 1-1,-1 0 1,1 1-1,0 0 1,11 0 0,-14 1-12,-1 0 0,1 0 0,0 0 0,10-4 0,-11 2-3,1 1 1,0 1-1,1-1 1,11 1-1,87-7-395,-101 8 416,0-1 0,0 0 0,0 0-1,0 0 1,6-3 0,-6 1 1,0 2 0,0-1 0,0 1 0,0 0 0,7-1 1,-8 2-4,0 0 0,0-1 0,0 0 0,-1 0 1,1 0-1,0-1 0,-1 0 0,1 0 1,-1 0-1,1 0 0,6-5 0,26-15 21,-2 9-25,-30 12 9,0 0-1,0-1 1,0 1 0,-1-1 0,1-1-1,-1 1 1,7-5 0,-10 7-30,31-5 30,-2-6 3,-25 9-5,-1 0 0,1 0 0,-1 0 0,1 1 0,0 0 0,-1 0-1,10-1 1,-1 1-3,-1-1-1,1 0 0,-1 0 0,24-9 0,-23 7 2,-1 0-1,1 1 0,0 0 1,0 1-1,14 0 0,60-6-70,-21-2-147,-2 2 153,164 8-489,49-17 261,-77 12 78,-131 6 176,188-15-95,-89 2 57,71-9 67,70-1 3,-90-4 550,-202 23-506,0 0-3399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17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33 384,'0'0'6027,"0"-25"-9719,0 18 2126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16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5507,'0'0'5527,"14"37"-4358,42 124-19,-47-132-741,0 1 0,-2-1 0,-2 1 0,4 59 0,-6-47-72,6 239 1128,-7-268-1486,-1 0 1,2 0-1,7 23 0,-4-28-652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17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0 7796,'0'0'4666,"40"3"-3893,131 17-146,-160-18-555,-1 0 0,1 1 0,-1 1 0,0-1 0,1 2 0,-2-1 0,1 2 0,-1-1 0,1 1 0,-1 1 0,13 11 0,0 0 142,-4-4-116,0 1-1,-1 1 1,-1 0-1,-1 1 0,0 1 1,-1 0-1,-1 1 1,0 1-1,-2 0 1,0 0-1,-1 1 1,-2 0-1,0 1 0,-1 0 1,-1 0-1,-1 1 1,-1-1-1,2 37 1,-5-32 66,0 1 1,-7 48-1,4-65-94,0 1 0,-1-1 0,0 0 0,-1 0 0,-1 0 0,0-1 0,0 0-1,-1 0 1,-9 12 0,-2 0 66,-1-1 0,-1-1-1,0-1 1,-2-1 0,0 0-1,-1-2 1,-1 0 0,-1-2-1,0 0 1,-46 18-1,31-18 38,0-2 0,0-2 0,-1-1 0,0-2 0,0-2 0,-67 0 0,35-5-968,91-17-2519,14 2 488,41-13 0,-47 19 1022,60-23-5893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17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7139,'0'0'8772,"281"39"-8436,-181-28-191,1-4-129,-5 4-16,-8-4-465,-12 8-1360,-32-1-1552,-36 8-3250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17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7267,'0'0'8436,"253"25"-8244,-121-14-144,0 4 48,-3 3-96,-5 11-400,-24-8-1841,-32 8-3393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26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1 449 13766,'0'0'2940,"3"-18"-3257,3-10 198,2 0 0,0 0 1,19-41-1,77-187 169,-100 244-49,2 2 320,-3 15 185,5 69-299,-2 105 0,-5-115-82,-1 574-1278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27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11365,'0'0'1726,"-6"33"-1067,-18 107-106,20-111-380,1-1 0,2 1 0,2 39 0,0-16 1365,0-50-1511,-1-1 1,0 1-1,1-1 1,-1 1-1,1-1 1,0 1-1,-1-1 0,1 1 1,0-1-1,0 0 1,0 1-1,0-1 1,0 0-1,0 0 1,1 0-1,-1 0 0,0 0 1,0 0-1,1 0 1,-1 0-1,1 0 1,-1-1-1,1 1 0,1 0 1,48 15 138,-31-11-44,4 3-167,19 6-244,43 19 0,-74-28-587,0 1 0,-1 1 0,0 0-1,0 0 1,-1 1 0,0 0 0,0 1 0,11 13 0,1 13-6234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27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318 0 5186,'0'0'9957,"-77"238"-9461,53-129-208,-8 13 0,-4 8-47,-4-7 31,8-18-176,0-26-96,12-28-64,4-22-529,8-29-1568,8-37-10789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18.6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7988,'0'0'4418,"227"25"-4290,-118-19 208,-3 3-48,-3-1-160,-6 0-80,-7-2-96,-12 5-32,-10 0-832,-24 3-1874,-25 3-3168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28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1 697 6115,'0'0'5037,"25"-33"-4677,-4 5-264,16-18 131,-2-1-1,54-102 1,-10-27-294,-68 149-40,-2-1 1,-1-1-1,-2 0 1,6-45-1,-13 62 83,2-7 800,-29 19 1708,25 1-2447,0-1 0,1 1 0,-1 0 0,0 0 0,1 0 0,-1 0 0,1 0 0,0 1 0,-1-1 0,1 1 0,0-1 0,0 1 0,0 0 0,0 0 0,0 0 0,0 0 0,0 0 0,-1 3-1,-30 50 102,24-39-57,4-6-22,0 0 1,1 1 0,0 0 0,1 0 0,0 0-1,1 0 1,0 0 0,1 0 0,0 1 0,1-1-1,1 14 1,0-20-95,0 1 0,1-1 0,-1 0 1,1 1-1,0-1 0,0 0 0,1 0 0,0 0 0,0 0 0,0-1 0,0 1 0,1-1 0,-1 0 0,1 0 0,5 4 0,21 29-51,-19-18 96,1 0 1,1-1 0,18 19-1,-27-32 2,1-1 0,-1 0-1,1 0 1,0 0 0,1 0-1,-1-1 1,1 0 0,-1 0-1,1 0 1,0-1 0,0 0-1,0 0 1,0 0 0,1-1-1,9 1 1,85-1-995,-61-1-2895,-33 0-12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29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10213,'0'0'3876,"22"0"-3791,312 0 1015,753 15 316,-945-17-1400,298 14 27,-107-3 741,-226-10-664,-80 0-111,-1-1-1,1-1 1,-1-2 0,45-12-1,-66 16-47,0-1 1,1 1-1,-1 1 0,1-1 1,9 1-1,-8 0-169,-35 15-7300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29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4946,'8'4'12278,"0"562"-11539,-8-350-1913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0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9 153 8884,'0'0'4936,"9"38"-4683,32 125 30,-41-163-283,7 27 254,15 39 0,-20-62-201,1 0 0,-1 0 0,0 0 0,1 0 0,0 0 0,0-1 0,0 1 0,0-1 0,1 0 0,-1 0 0,7 4 0,-6-5-40,-1 0 0,1 0 0,0 0 0,-1-1 0,1 1 0,0-1 0,0 0-1,0 0 1,0 0 0,0-1 0,0 1 0,1-1 0,-1 0 0,0 0 0,0 0-1,0-1 1,0 0 0,0 1 0,0-2 0,6-1 0,-3 0 4,-1 0 1,0 0 0,0-1 0,0 1-1,-1-1 1,1-1 0,-1 1-1,0-1 1,0 0 0,-1 0 0,7-8-1,2-9 9,0 0-1,-1-1 0,-2 0 0,0-1 1,-2 0-1,0 0 0,-2-1 0,0 0 1,-2 0-1,-1-1 0,-1 1 0,-1-33 0,-1 55-7,0 0-1,-1 0 0,1-1 0,0 1 0,-1 0 0,0 0 1,0 1-1,0-1 0,0 0 0,0 0 0,-1 0 0,1 1 0,-1-1 1,0 0-1,0 1 0,0 0 0,-2-3 0,-1 1 29,1 1 0,-1-1 1,0 1-1,0 0 0,0 0 0,0 1 0,0 0 0,-9-3 0,-7 0 34,0 1 0,1 1 0,-43-1 0,38 2-181,-43 2-136,64 0 193,0 1 0,0 0-1,0-1 1,0 1 0,0 1-1,0-1 1,1 0 0,-1 1-1,0 0 1,1 0 0,-1 0 0,1 0-1,-5 5 1,4-3-112,1 1 1,0-1-1,0 1 1,0-1-1,0 1 0,1 0 1,0 0-1,0 0 1,1 1-1,-1-1 0,1 0 1,-1 6-1,0 11-2717,0 35-1,2-56 2792,0 44-7503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1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6 5026,'0'0'9084,"0"-5"-7753,0 9-268,-1 453-132,-1-423-725,-7 37 1,4-41 255,-2 51-1,11-81-442,8-1-12,0-1-1,0 0 1,0-1 0,20-6-1,10-3 20,46-8-48,123-12 0,-78 26-2389,-63 6-2466,-48 0 195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1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3954,'0'0'13067,"3"-1"-12763,33-9-89,0 1-1,1 2 0,53-3 0,20-4-166,-41 5-605,-39 8-3032,-28 6-184,-2 22-2648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2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12726,'0'0'4354,"229"-25"-4290,-161 18-64,0 7-32,0 0-384,-7 0-865,-13 7-1664,-12 7-2978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2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47 9812,'0'0'4058,"-1"37"-3169,-1 119-270,-1-82-244,2-58-209,1 0 0,0 0 0,1 0 0,4 24 1,-3-33-157,0 0 0,1-1 1,0 0-1,0 1 0,0-1 1,0 0-1,1 0 1,0-1-1,1 1 0,-1-1 1,1 0-1,0 0 0,0-1 1,0 1-1,1-1 0,0 0 1,-1 0-1,1-1 1,1 0-1,-1 0 0,13 3 1,-6-1-84,1-1 0,0-1 1,0 0-1,0-1 0,0-1 0,0 0 1,0-1-1,0 0 0,26-5 1,-32 3-10,-1-1 0,0 1 0,0-2 0,0 1 0,0-1 0,-1 0 1,1 0-1,-1-1 0,0 0 0,0 0 0,-1 0 0,0-1 0,0 1 0,0-2 1,0 1-1,-1 0 0,0-1 0,-1 0 0,6-14 0,-1 3-39,-1 0 0,-1-1 1,-1-1-1,-1 1 0,0-1 0,0-31 0,-2 26 94,-3-49 133,1 68-61,-1 0-1,0 0 0,-1 0 1,0 0-1,0 0 0,0 0 1,0 0-1,-1 1 0,-6-10 1,3 7 44,-1 1 0,1-1-1,-2 1 1,1 1 0,-1 0 0,0 0 0,0 0 0,0 1 0,-1 0 0,0 1-1,0 0 1,0 0 0,-1 1 0,-9-3 0,-8 1-42,0 0 0,0 2 0,-53-1-1,73 4-77,0 0-1,1 1 0,-1-1 0,0 1 1,1 1-1,-1-1 0,1 1 0,-1 0 0,1 1 1,0 0-1,0 0 0,-11 7 0,10-5-65,2 1-1,-1-1 1,1 1 0,0 0-1,0 0 1,0 1-1,1-1 1,0 1 0,0 0-1,1 0 1,-3 9-1,0 5-954,0 1-1,1 0 0,1 0 0,1 0 0,1 37 0,1 19-5908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2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6979,'0'0'5475,"44"202"-3394,-44-127-945,0 5-656,0-8-223,0-14-257,0-22-81,-12-7-1455,4-29-2450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3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0 314 9188,'11'-31'-950,"36"-101"657,-11 45-641,-31 77 170,1-1-1,0 1 1,14-16 0,-12 19 978,-4 11 2742,-2 16 1964,-3-15-5823,1 175 4858,1 213-389,0-367-4068,0-1-1,2 1 1,11 44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19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188 325 9124,'0'0'1724,"-1"31"-1324,1-8-347,-1 42 535,-12 79 1,-19 89-40,32-232-542,0 0 0,0 0 1,0 0-1,0 1 0,0-1 0,0 0 0,0 0 0,0 0 0,-1 1 0,1-1 0,-1 0 1,1 0-1,-1 0 0,1 0 0,-1 0 0,1 0 0,-1 0 0,0 0 0,0 0 0,1 0 0,-1 0 1,-2 1-1,2-2 5,-1-1 1,1 1 0,0-1-1,0 0 1,-1 1 0,1-1 0,0 0-1,0 0 1,0 0 0,0 0-1,0 0 1,0 0 0,0 0 0,1 0-1,-1 0 1,0 0 0,0-1-1,1 1 1,-1 0 0,1-1-1,-1-1 1,-14-30-144,1-1-1,1-1 1,-14-70-1,-5-114-566,25 0 530,7 199 162,0 12 4,0-1 0,1 1 0,0-1 0,1 1 0,-1-1 0,2 1 0,-1 0 0,1 0 0,0 0-1,1 0 1,8-13 0,-9 17 4,0 0-1,0 1 0,0-1 0,1 1 1,-1 0-1,1 0 0,0 0 0,0 0 1,0 1-1,0 0 0,0 0 0,0 0 1,1 0-1,-1 0 0,1 1 0,-1 0 1,1 0-1,0 0 0,-1 1 0,1-1 1,0 1-1,-1 0 0,6 1 1,-6 0 27,1 0 1,-1 0-1,0 0 1,1 0-1,-1 1 1,0-1-1,0 1 1,0 0 0,0 0-1,-1 1 1,1-1-1,5 6 1,-2-1 45,0 0-1,-1 0 1,0 0 0,-1 1 0,8 13-1,-3-1 57,-1-1 0,-2 1-1,0 0 1,8 36 0,-10-19 67,-1 1 0,-2 61 1,-2-74-87,0-18-84,0-1 0,-1 1 0,1-1 0,-1 0 0,-1 1 0,1-1 0,-1 0 0,0 0 0,0 0 0,-5 7 0,6-10 21,-1-1 1,0 1-1,0-1 1,0 1 0,-1-1-1,1 0 1,0 0-1,-1 0 1,0 0 0,1 0-1,-1-1 1,0 1-1,0-1 1,0 0-1,0 0 1,0 0 0,0 0-1,0 0 1,0-1-1,0 1 1,-1-1 0,-5 0-1,1 0 33,-39-3-30,45 3-56,1 0 0,0 0 0,-1 0 0,1-1 0,0 1 1,0 0-1,0-1 0,-1 1 0,1-1 0,0 0 0,0 1 1,0-1-1,0 0 0,0 0 0,0 0 0,0 1 0,0-1 1,0 0-1,1 0 0,-1 0 0,0 0 0,0-1 0,1 1 1,-1 0-1,1 0 0,-1 0 0,1-1 0,0 1 0,-1 0 1,1 0-1,0-2 0,0 2-47,4 3-229,7 4 264,-1 0 0,1 1 0,-1 0-1,0 1 1,14 13 0,46 56 303,-36-39-74,13 14 11,-5-4-138,2-2 1,70 55-1,-110-97-204,25 14-213,-29-17 213,1-1 0,-1 0 0,1 0 0,-1 0-1,1 1 1,-1-1 0,1 0 0,0 0 0,-1 0-1,1 0 1,-1 0 0,1 0 0,-1 0-1,1 0 1,-1 0 0,1-1 0,-1 1 0,1 0-1,0 0 1,-1 0 0,1-1 0,-1 1 0,1 0-1,-1 0 1,0-1 0,1 1 0,-1 0 0,1-1-1,-1 1 1,0-1 0,1 1 0,-1-1 0,0 1-1,1 0 1,-1-1 0,0 1 0,0-1 0,1 0-1,-1 1 1,0-1 0,0 1 0,0-1 0,0 1-1,0-1 1,0 1 0,1-1 0,-2 1 0,1-1-1,0 0 1,0 1 0,0-2 0,0-37-4866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3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0 831 9524,'21'-36'363,"146"-239"3,-158 259-405,75-130-340,-68 117 25,-3-1-1,21-63 1,-31 81 266,0 0 0,-1 0 0,-1 0-1,0 1 1,0-1 0,-1-1 0,-1 1 0,-3-21 0,3 29 107,0 0 0,0 1-1,0-1 1,-1 0 0,1 1 0,-1-1 0,0 1 0,1-1 0,-2 1 0,1 0 0,0 0 0,-1 0 0,1 0 0,-1 0 0,0 0 0,0 1 0,0-1 0,0 1 0,-1 0 0,1 0 0,-1 0 0,1 1 0,-1-1 0,1 1 0,-1 0 0,0 0 0,0 0 0,0 0 0,-4 0 0,4 1 84,1-1 0,-1 1 1,1 0-1,-1 0 0,1 1 1,-1-1-1,1 1 0,-1 0 0,1 0 1,-1 0-1,1 0 0,0 0 0,0 1 1,0-1-1,0 1 0,0 0 0,0 0 1,-3 3-1,1 1 79,0 0 1,0 0-1,0 1 1,1-1-1,0 1 0,-5 14 1,5-11 120,1 0 1,0 0-1,1 0 0,0 0 1,0 0-1,0 19 1,5 63 1432,-2-76-1600,0-13-127,-1 0 0,1 0 0,-1 0-1,1-1 1,0 1 0,0 0 0,1 0 0,-1 0 0,0-1-1,1 1 1,0-1 0,-1 1 0,1-1 0,0 1-1,0-1 1,0 0 0,1 0 0,-1 0 0,0 0-1,1-1 1,0 1 0,-1-1 0,1 1 0,0-1-1,-1 0 1,1 0 0,0 0 0,0 0 0,3 0 0,11 2-371,-1-1 1,1 0 0,-1-1 0,19-2-1,-16 1-556,-1-1-127,26 0 13,-42 1 1036,0 0 0,0 0 0,0 0 0,0 1 0,0-1 0,0 1 1,0-1-1,-1 1 0,1 0 0,0-1 0,0 1 0,-1 0 0,1 0 0,0 0 0,-1 1 1,1-1-1,2 3 0,5 12 467,-1 1 1,0 0 0,-1 1-1,9 33 1,-12-34-124,1 0 1,1-1 0,0 0-1,1 0 1,1 0-1,0-1 1,12 15-1,-19-28-527,0-1 0,0 0 0,1 0 0,-1 0-1,0 0 1,1 0 0,-1 0 0,1 0 0,-1-1 0,1 1-1,-1 0 1,1-1 0,0 1 0,-1-1 0,1 0-1,0 0 1,-1 1 0,4-1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3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17432,'0'0'1281,"164"0"-2322,-124 0-784,-8 0-96,-8-15-2305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4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0 239 8884,'0'0'4053,"18"-33"-6737,56-105-296,-56 102 1418,-4 11-180,-13 24 1813,-1 1 0,1-1 0,-1 1 0,1-1 0,0 1 0,-1-1 0,1 1 0,0-1 0,0 1 0,-1 0 0,1-1 0,0 1 0,0 0 0,0 0 0,-1 0 0,1-1 0,0 1 0,0 0 0,1 0 0,-1 2 97,0-1 1,0 0-1,0 0 1,0 1-1,-1-1 0,1 1 1,-1-1-1,1 0 0,-1 1 1,1-1-1,-1 1 0,0-1 1,0 1-1,0-1 1,0 1-1,0-1 0,0 3 1,0 2 276,22 419 6977,-20-136-9545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46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17 608 2961,'0'0'10859,"2"8"-9990,63 193 492,44 241 0,-108-437-1396,-3-42-261,0-1 1,-3 1-1,-9-38 0,-36-107-255,12 50 444,11 17-177,6-1 0,5-1 0,-2-217 0,18 329 282,0 0 1,0 0 0,0 0 0,0 1 0,1-1 0,0 0 0,0 0-1,1 1 1,-1-1 0,4-6 0,-4 9 0,1 0 0,0 0 1,-1 1-1,1-1 0,0 1 0,0-1 1,0 1-1,0 0 0,1 0 0,-1 0 1,0 0-1,0 0 0,1 0 0,-1 0 1,1 1-1,-1 0 0,0-1 0,1 1 1,-1 0-1,1 0 0,4 1 0,5-2 15,-1 0 1,1 2-1,0-1 0,-1 2 0,1 0 0,0 0 0,-1 1 1,0 0-1,0 1 0,0 0 0,0 0 0,15 10 0,-1 2 109,0 1-1,-1 1 0,-1 1 1,-1 1-1,-1 1 1,0 1-1,26 38 0,-35-42-56,0 0 0,-2 1 0,0 0 0,-1 1-1,-1 0 1,-1 1 0,-1 0 0,-1 0 0,-1 0 0,0 0-1,0 26 1,-3-29 7,0-10-25,-1 1 0,0-1-1,0 1 1,-3 10 0,3-16-34,-1-1-1,1 0 0,-1 1 1,0-1-1,0 0 0,0 0 1,0 0-1,-1 1 0,1-1 1,0 0-1,-1-1 0,0 1 1,1 0-1,-1 0 0,0-1 1,0 1-1,0-1 0,0 0 1,-4 3-1,-3 0 13,-2-1 0,1 1 0,0-2 0,-1 1 0,1-1 0,-1-1 0,-12 0 0,-79-4-61,83 1-143,1-1-1,-1-1 0,1-1 0,-1-1 0,1 0 0,1-1 0,-21-12 0,19 9-1767,1-1 0,0-2 0,-23-20 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47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5987,'0'0'8692,"180"195"-8148,-104-123-64,1 7-432,-5-14 64,-4 4-112,-12-4 0,-4-8 0,-16-20-160,-8-5-896,-12-21-1906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47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622 0 14038,'0'0'2450,"-216"145"-2274,152-127-112,-13 0-128,1-4-369,12-3-383,8 11-384,16-4-801,12 7-1793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48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13718,'0'0'3218,"241"51"-3122,-153-48-64,-4 1 64,-3-4 0,-9 0-96,-8 0 0,-12 0-48,-16 0-704,-8 0-881,-20 0-1441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48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 12246,'0'0'1808,"244"0"-1279,-115-18 79,7-14-464,-16 3-80,-7 14-64,-25 4-656,-24 11-1969,-24 0-2114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49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55 11029,'0'0'5576,"2"-3"-5243,0 1-338,0 0 0,0 0-1,0 0 1,1 0 0,-1 0-1,0 1 1,1-1 0,-1 1-1,1-1 1,-1 1 0,1 0-1,0 0 1,0 1 0,4-2-1,51-6 107,-23 5 89,16-5 170,101-1 1,-151 9-362,0 1 1,-1-1-1,1 1 1,0 0 0,-1-1-1,1 1 1,0 0 0,-1 0-1,1-1 1,-1 1 0,1 0-1,-1 0 1,1 0 0,-1 0-1,0-1 1,0 1 0,1 0-1,-1 0 1,0 0 0,0 0-1,0 0 1,0 0 0,0 0-1,0 0 1,0 0 0,0 0-1,0 0 1,-1 1-1,1 3 1,2 22 14,-2 1 0,-1 0 0,-1-1 0,-2 1 1,-1-1-1,0 0 0,-2 0 0,-2-1 0,-21 49 0,-18 14 215,-4-2 0,-4-2 0,-85 99-1,141-184-218,0 0 0,-1 1-1,1-1 1,0 0-1,0 1 1,-1-1 0,1 1-1,0-1 1,0 0-1,0 1 1,0-1 0,0 0-1,0 1 1,0-1 0,-1 1-1,1-1 1,0 1-1,0-1 1,1 0 0,-1 1-1,0-1 1,0 1-1,0-1 1,0 0 0,0 1-1,0-1 1,0 0-1,1 1 1,-1-1 0,0 1-1,0-1 1,0 0 0,1 1-1,-1-1 1,0 0-1,1 0 1,-1 1 0,0-1-1,1 0 1,-1 0-1,0 1 1,1-1 0,0 0-1,17 8-87,-15-7 107,22 6 12,1 0 0,1-2 0,-1-1 0,33 1 0,113-6-1144,-75-1-4109,-63 2-1132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50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15383,'0'0'1681,"0"224"-913,0-141-592,0-4-160,0-7-32,-8-14-544,-8-22-1169,-4-25-1248,-4-11-7860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19.6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 11797,'0'0'2722,"159"3"-2626,-90-3 144,-1 0-240,-5 0 0,-10-3 0,-10 1-96,-15 2-561,-9 0-1440,-19 25-8307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51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413 221 11989,'0'0'3525,"7"-15"-3499,20-49-12,-25 59 0,-1 0 1,1 0 0,-1 0 0,0 0-1,0 0 1,-1 0 0,0 0-1,1 0 1,-2-10 0,0 0 89,0 13-75,1 0 0,0 0 0,-1 0 0,1 0 1,-1 0-1,0 0 0,0 0 0,0 0 0,0 0 0,0 1 1,0-1-1,0 0 0,0 1 0,-1-1 0,1 1 1,0-1-1,-1 1 0,0 0 0,1-1 0,-1 1 1,0 0-1,1 0 0,-1 0 0,0 1 0,0-1 0,-2 0 1,-8-4 147,0 2-1,-1 0 1,-13-2 0,15 3-88,-22-2 0,1 1 0,-42 2 0,50 1-38,18 0-34,-1 1 0,0-1-1,1 1 1,-1 0 0,1 0 0,0 1 0,-1 0 0,1 0 0,0 1 0,0-1-1,0 1 1,1 1 0,-1-1 0,1 1 0,-7 5 0,4-1-13,2-1 0,-1 1 0,1 0 0,0 1 0,0 0-1,1 0 1,1 0 0,-1 0 0,-2 11 0,2-6-8,2-1 0,0 1 0,0 0-1,1 0 1,1 0 0,0 17 0,2-30 4,-1 0-1,0-1 1,1 1 0,-1-1 0,0 1 0,1-1-1,-1 1 1,1-1 0,-1 1 0,1-1-1,-1 1 1,1-1 0,-1 0 0,1 1-1,0-1 1,-1 0 0,1 0 0,-1 1 0,1-1-1,0 0 1,-1 0 0,1 0 0,0 0-1,-1 1 1,1-1 0,0 0 0,-1 0-1,1-1 1,0 1 0,30 0-32,-20 0 4,-5-1-4,0 1 0,1-1 0,-1 0 0,0 0 0,0-1 0,0 0-1,1 0 1,-2 0 0,1-1 0,0 0 0,-1 0 0,9-6 0,3-5-164,0-1-1,19-21 1,24-21-524,-59 57 709,-1 0 10,0 0-1,0 0 1,0 0 0,-1 1-1,1-1 1,0 0 0,0 0-1,0 1 1,1-1 0,-1 0-1,0 0 1,0 0 0,0 1-1,0-1 1,0 0 0,0 0-1,0 0 1,0 1 0,0-1-1,0 0 1,1 0 0,-1 0-1,0 0 1,0 1 0,0-1-1,0 0 1,0 0 0,1 0-1,-1 0 1,0 0 0,0 0-1,0 1 1,1-1 0,-1 0-1,0 0 1,0 0 0,0 0 0,1 0-1,-1 0 1,0 0 0,0 0-1,0 0 1,1 0 0,-1 0-1,0 0 1,0 0 0,0 0-1,1 0 1,-1 0 0,0 0-1,0 0 1,0 0 0,1-1-1,-1 1 1,0 0 0,0 0-1,0 0 1,1 0 0,-1 0-1,0 0 1,0-1 0,0 1-1,0 0 1,0 0 0,1 0-1,-1 0 1,0-1 0,0 1-1,0 0 1,2 193 1033,-14 356 1356,2-377-3682,10-273-5485,0 36-1601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53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494 31 13158,'0'0'2727,"-1"-5"-2762,1 4 27,-1 0 1,1-1-1,0 1 0,-1 0 0,1 0 1,-1 0-1,0 0 0,1 0 1,-1 0-1,0 0 0,1 0 1,-1 0-1,0 0 0,0 0 0,0 1 1,0-1-1,0 0 0,0 1 1,0-1-1,0 0 0,0 1 0,0-1 1,-2 1-1,-34-3-11,26 3 25,5 0-5,-6-1 11,0 1 0,-1 0-1,1 0 1,-1 2 0,1 0 0,0 0-1,0 1 1,0 0 0,0 1-1,1 0 1,-14 8 0,1 2 95,0 1 0,1 1 1,1 1-1,0 1 0,2 1 0,0 1 1,1 1-1,1 0 0,-19 31 0,34-47-93,0 1 1,1-1-1,0 1 0,0-1 0,1 1 0,-1 0 0,1 0 0,0 9 0,0-13-14,1 0 0,0 0 0,0 1 0,0-1 0,0 0 0,0 0 0,1 0 0,-1 1 0,1-1 0,-1 0 1,1 0-1,0 0 0,0 0 0,0 0 0,0 0 0,0 0 0,0 0 0,0 0 0,1 0 0,-1-1 0,1 1 0,-1-1 0,1 1 0,0-1 0,2 2 0,7 1-67,0-1 0,1-1 0,-1 0 0,1 0 0,0-1-1,0 0 1,-1-1 0,1-1 0,0 0 0,-1 0 0,1-1-1,0 0 1,-1-1 0,0-1 0,0 0 0,20-10 0,-16 5-239,-1-1 1,0 0 0,0-1-1,20-23 1,51-70-3221,-84 102 3808,0 3-164,-1 1 0,0-1-1,0 1 1,1 0 0,-1-1-1,0 1 1,0-1 0,-1 1-1,1 0 1,0-1 0,-1 4-1,-1 4 85,-15 90 532,-6 53 200,12 299 1287,12-330-1910,0-89-245,7 42 1,-2-22-27,-6-51-33,1-1-1,-1 1 1,0 0-1,0-1 1,0 1-1,0 0 1,-1-1-1,1 1 1,0 0-1,0-1 1,0 1-1,0 0 1,-1-1-1,1 1 1,0-1-1,-1 1 1,1 0-1,0-1 1,-1 1-1,1-1 1,-1 1-1,1-1 1,0 1-1,-1-1 1,0 0-1,1 1 1,-1-1-1,1 1 1,-1-1-1,1 0 1,-1 0-1,0 1 1,1-1-1,-1 0 1,0 0-1,1 0 1,-1 0 0,0 0-1,1 1 1,-1-1-1,0 0 1,1-1-1,-2 1 1,-32-6-23,32 6 9,-14-6-52,0-1 1,1 0-1,-1-1 0,2 0 0,-1-1 0,-21-18 1,-76-73 5,95 84 54,4 4 48,0-1 0,-22-27 0,33 37-34,-1 0 0,1-1 0,0 1 0,0-1-1,1 0 1,-1 1 0,1-1 0,-1 0 0,1 0-1,1 0 1,-1 0 0,0 0 0,1 0 0,0 0-1,0 0 1,0 0 0,0 0 0,2-6 0,0 7-27,-1-1 0,1 1 0,0 0 0,0 1 0,0-1 1,0 0-1,1 1 0,-1-1 0,1 1 0,0 0 1,0 0-1,-1 0 0,1 0 0,0 0 0,1 1 0,-1-1 1,0 1-1,0 0 0,5-1 0,6-4-56,19-7-604,1 1-1,50-9 0,20 0-3852,-103 21 4516,84-12-7632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53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6307,'0'0'7707,"-5"11"-7549,0-1-64,1 0 1,0 0 0,1 0-1,0 0 1,1 1-1,0-1 1,0 1-1,0 11 1,2-3 131,0-5 22,0 1 1,1 0 0,4 26-1,-3-36-219,-1-1-1,1 1 0,-1-1 0,1 1 1,1-1-1,-1 0 0,1 0 1,-1 0-1,1 0 0,0 0 0,1-1 1,-1 1-1,0-1 0,1 0 0,7 5 1,-3-4-33,1 1 0,0-1 0,0 0 1,0-1-1,0 0 0,1-1 0,-1 0 1,1 0-1,0-1 0,0 0 0,15-2 1,-13 1-126,0-1 0,0 0 0,0-1 0,0-1 0,-1 0 0,1 0 0,-1-1 0,0-1 1,16-8-1,-10 2-454,-1-1 1,-1-1-1,1-1 0,25-29 1,-16 12-1790,35-54 0,-18 12-1539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54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117 744 6163,'0'0'5314,"-117"234"-3937,117-158-241,0 4-255,16-16 111,37-13-816,15-11 64,16-29-176,16-11-64,9-26-112,3-53-752,0-29-657,-12-26-864,-7-18-816,-17 5-1569</inkml:trace>
  <inkml:trace contextRef="#ctx0" brushRef="#br0" timeOffset="1">815 0 4562,'0'0'6595,"-85"246"-5090,57-88 704,24-10-192,4-3-865,0-19-704,44-39-255,4-22-129,9-44-128,-9-21-737,0 0-1120,-20-47-1744,-20-10-4131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54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13702,'0'0'0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54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622 1 10101,'0'0'4914,"-44"202"-3954,8-87 433,-9 29-241,-11 33-287,-12 29-177,-4 3-192,-4 12 369,4-9-353,11-24-320,13-44-160,16-50-64,20-43-48,12-33-1072,0-29-7412,28-47-3570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55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1 2913,'0'0'9741,"-9"39"-7375,-66 271 580,36-155-1394,-29 229 1,66-280-1037,2-70-448,0-33-65,1-1-1,-1 0 0,0 1 0,1-1 1,-1 1-1,1-1 0,-1 1 1,0-1-1,1 0 0,-1 1 1,1-1-1,-1 0 0,1 0 1,-1 1-1,1-1 0,0 0 0,-1 0 1,1 0-1,-1 1 0,1-1 1,-1 0-1,1 0 0,0 0 1,-1 0-1,1 0 0,-1 0 1,2-1-1,22 1 29,-17 0-36,-4 0 4,18 1-25,0-1 0,-1-1 0,1-1 0,-1-1-1,1-1 1,27-8 0,-24 3-963,44-9 0,-7 12-4351,-42 6-452</inkml:trace>
  <inkml:trace contextRef="#ctx0" brushRef="#br0" timeOffset="1">1052 618 18633,'0'0'2257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55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1 903 9973,'0'0'5378,"212"-152"-5026,-120 44-352,9-18-656,-5-8-2033,-12 0-657,-16 8 737,-23 3-480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55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0 880,'0'0'11667,"-30"39"-9989,-98 134 110,118-158-1533,1 1 1,0 0-1,1 0 1,1 1-1,1 0 1,0 0 0,1 1-1,1-1 1,-4 35-1,5-25 28,-4 41 634,2 113 0,6-125-624,-2-37-189,1 0 0,1-1 0,1 1 0,1 0 0,8 29 0,-9-43-107,0 0 0,0 0 1,0 0-1,1-1 0,-1 0 0,1 1 0,0-1 0,0 0 0,1 0 0,-1-1 0,1 1 1,0-1-1,0 1 0,0-1 0,1-1 0,-1 1 0,1 0 0,-1-1 0,1 0 1,0 0-1,0-1 0,0 1 0,0-1 0,0 0 0,7 0 0,9 2-412,0-2 0,1-1 0,-1 0-1,0-1 1,0-2 0,-1 0 0,31-9 0,-49 11 397,1 0 0,-1 1 0,1-1 0,0 0 1,-1 1-1,1 0 0,0-1 0,-1 1 0,1 0 1,0 0-1,0 1 0,-1-1 0,1 1 0,0-1 1,-1 1-1,1 0 0,-1 0 0,1 0 0,-1 0 1,1 0-1,-1 1 0,4 2 0,-1 1 128,1 1 0,-1 0 0,0 0-1,-1 0 1,0 1 0,5 8 0,0 1 70,7 12 358,1-2 1,2 0 0,34 37-1,-47-56-640,1 0 1,0-1-1,0 0 0,1 0 0,0-1 0,0 0 0,0 0 0,1-1 0,0 0 0,0 0 0,0-1 0,0 0 0,0-1 0,0 0 0,1 0 0,12 0 0,-21-2-60,-1 0 0,1 0 0,-1 0 0,1 0 0,-1 0 0,1 0 0,-1 0 0,1 0 0,-1 0 0,1 0 1,-1-1-1,1 1 0,-1 0 0,0 0 0,1 0 0,-1-1 0,1 1 0,-1 0 0,1 0 0,-1-1 0,0 1 0,1 0 0,0-1 0,1-17-7321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45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18 9764,'0'0'6318,"0"-3"-6070,0-9 163,0 9 1494,0 8-1926,2 406-203,-4 461 253,-6 549-7,8-1004-71,-42 201-2316,9-267 1966,12 139 359,-38-64 73,21-198-2,22-69 263,5 208-1,22 31 588,-11-335-244,1 6-2566,-13-80-8291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2:13.0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19.9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13670,'0'0'416,"215"6"-127,-128-6-257,-3 0-32,-6 0 0,-10-3-32,-12 3-1345,-21-3-1664,-20 3-2514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47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0 189 9957,'40'-2'173,"-29"2"-138,296-16 1155,275-11 896,7 26-1298,-81 0-344,-434 0-400,81-1 138,222 23 1,-125 10 306,297-1 1,128-30-397,-556 6-67,199 35-1,-29-1 81,96 3-134,381 18 35,34-46-23,-353-1 43,-44-9 63,-245-6-89,-57-4 61,165-30 0,-38 3-90,-146 24 30,431-38-36,-474 43-22,0-2-1,0-1 1,-1-2 0,42-14 0,-54 12 46,22-8-11,1 2 1,1 3-1,84-12 0,93 10 195,33-4 50,-188 8-207,133-38 0,11-3-59,-117 37 88,190-5 1,398 9 1340,-232 29 1596,-136 7-2255,-336-25-11010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48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5 10485,'3'-1'10476,"24"-2"-10198,2 5-230,0 2 0,0 1 0,0 1-1,48 17 1,-9-2-44,-26-10-372,65 28 0,-104-38 271,2-1 68,-4 0-3,-1 1-745,0 0 780,0 0 0,0 0-1,0-1 1,0 1-1,-1 0 1,1 0-1,0-1 1,0 1-1,-1 0 1,1 0-1,0-1 1,-1 1-1,1-1 1,-1 1-1,1 0 1,-2 0-1,-62 44 18,-71 55 515,55-29-74,-54 45 804,108-96-1066,0-1 0,-1-2 0,-44 21-1,66-37-468,-1 1-1,1-1 0,0 0 0,0 0 0,-1 0 0,1-1 0,0 1 0,-1-1 1,1-1-1,-7 0 0,6 0-340,1 0-1,0 0 1,0 0 0,0-1 0,0 0-1,0 0 1,0 0 0,0 0 0,1-1 0,-6-3-1,-22-27-6116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57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1 912,'0'0'13724,"6"0"-13900,6 1 166,1 1 0,0 0 0,-1 1 0,0 1 0,1 0 0,18 9 0,15 5 13,50 9 100,0-4 0,2-4-1,143 10 1,-197-23 513,-35 2 465,-6-7-1227,-1-1 51,0 0 1,0 1 0,-1-1-1,1 1 1,0-1 0,0 1-1,-1 0 1,1-1 0,0 1-1,-1 0 1,1 0 0,-1 0-1,1 0 1,-1 1 0,0-1-1,1 0 1,-1 1 0,0-1-1,2 2 1,-8-2-3358,-19-1-2394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00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189 119 2545,'4'2'13638,"1"-6"-14243,4-6 593,0 0 1,1 1 0,0 0-1,0 1 1,1 0 0,0 1-1,1 0 1,-1 0 0,1 2-1,1-1 1,15-4 0,3 3-8,0 1-1,0 2 1,0 1 0,60 2 0,-88 1 19,1 0 1,-1 0 1,1 1-1,-1-1 1,1 1-1,-1 0 1,0 0-1,1 0 1,-1 0-1,0 1 1,1-1-1,-1 1 1,0 0-1,0 0 1,0 0-1,-1 0 1,1 0-1,0 1 1,-1-1-1,0 1 1,1 0-1,-1 0 1,0-1-1,0 2 1,-1-1-1,1 0 1,-1 0-1,1 0 1,-1 1-1,0-1 1,1 5-1,2 12 17,-1 0 0,-1 0 0,0-1 0,-2 27 0,0-40-13,-1 23 17,-2 1 0,-1-1 1,-1 0-1,-2 0 0,0 0 0,-2-1 0,-1 0 0,-28 51 0,23-50-2,-2-2 0,-1 0-1,-1-1 1,-1 0 0,-1-2-1,-2-1 1,0 0 0,-29 20-1,40-34-16,0-2 1,-1 0-1,0 0 0,-1-2 0,1 1 0,-1-2 0,0 0 1,0 0-1,0-1 0,-1-1 0,1-1 0,-1 0 0,1 0 1,-1-2-1,-15-1 0,24 1-69,1 0-1,0 1 1,0-2-1,0 1 1,0-1 0,1 1-1,-1-1 1,0 0-1,1-1 1,-1 1 0,1-1-1,0 0 1,0 0-1,0-1 1,0 1 0,1-1-1,-1 0 1,1 1-1,0-2 1,0 1 0,0 0-1,0-1 1,1 1-1,0-1 1,0 0 0,-1-5-1,-3-8-312,2-1 1,0 1-1,1-1 0,1 0 0,1-34 0,1 52 373,0 1 0,0-1 0,0 0 0,0 1 0,0-1 0,0 0 1,1 1-1,-1-1 0,0 1 0,1-1 0,-1 0 0,0 1 0,1-1 0,-1 1 0,0-1 0,1 1 0,-1-1 0,1 1 0,-1-1 0,1 1 0,0 0 1,-1-1-1,1 1 0,-1 0 0,1-1 0,0 1 0,0 0 0,25-4 57,-19 4 99,-1 0 0,1 1 1,0 0-1,-1 0 1,12 4-1,48 34 1433,-56-32-1407,0 1 0,1-2-1,0 0 1,1 0 0,-1-1-1,1 0 1,0-1 0,19 4-1,-9-5-86,1-1 0,1 0 0,-1-2 0,32-4-1,-43 3-61,0-1 0,-1-1-1,1 0 1,-1-1-1,0 0 1,0 0-1,0-1 1,-1-1-1,1 0 1,12-9 0,-22 14-28,16-11-851,-2-1-1,1 0 1,-1-1 0,-1 0 0,-1-2 0,15-20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49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0 450 5475,'0'0'9999,"6"0"-9903,-3 0-86,0 0 1,0-1-1,0 1 1,0-1 0,-1 0-1,1 0 1,0 0-1,0 0 1,-1-1-1,1 1 1,0-1-1,-1 1 1,3-3 0,31-31 59,-22 20 0,16-20-27,-1-1 1,-2-2-1,39-71 0,2-2-3,-66 108-35,1 0-1,1 0 0,-1 0 0,0 0 1,1 0-1,4-2 0,5-5 14,-10 8-11,1-1 0,-1 1 0,1 0-1,-1 0 1,1 0 0,0 0 0,0 1-1,-1-1 1,1 1 0,0 0 0,0 1-1,1-1 1,-1 1 0,0-1 0,0 1 0,0 0-1,0 1 1,0-1 0,0 1 0,0-1-1,0 1 1,0 1 0,0-1 0,0 0-1,0 1 1,-1 0 0,1 0 0,-1 0-1,1 0 1,-1 1 0,0-1 0,0 1-1,0 0 1,0 0 0,0 0 0,-1 0-1,1 0 1,-1 1 0,0-1 0,0 1-1,0 0 1,0-1 0,-1 1 0,2 6 0,7 25 146,24 57 1,-9-28-69,-9-18 58,2-1 1,2-1 0,2-1 0,2-1-1,2-1 1,1-1 0,40 44 0,-61-78-90,0 0-24,-1-1-1,0 1 0,0 0 0,4 8 0,-9-13 27,0 11-2247,1-12 1953,-1 1 0,0 0 0,0 0 0,-1-1 0,1 1 0,0 0 0,0 0 0,0-1 0,0 1 0,-1 0 0,1-1 0,0 1 0,-1 0 0,1 0 0,0-1 0,-1 1 0,0 0 0,-23 14-8340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51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10389,'0'0'5394,"9"4"-5404,19 11 58,-1 1 1,-1 2-1,38 31 1,-1 0 287,-62-49-334,81 61 252,3-4 0,142 71-1,-224-126-311,-1-1-1,1 1 0,-1-1 0,0 1 0,0 0 0,0 0 0,0 0 0,0 0 0,0 0 0,-1 1 0,1-1 0,-1 0 1,2 4-1,-2-5-159,0 1 0,-1-1-1,1 1 1,-1-1 0,1 0 0,-1 1 0,0-1 0,1 1 0,-1-1 0,0 1 0,0-1 0,0 1 0,0 0 0,0-1 0,-1 1 0,1-1 0,0 0 0,-1 1 0,1-1-1,-1 1 1,1-1 0,-1 1 0,0-1 0,0 0 0,1 0 0,-3 2 0,-20 9-5158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51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458 0 5507,'0'0'12373,"-132"109"-12341,75-48-32,-3-3 0,4-11 16,8-8-48,8-13-192,8-5-1040,12-6-962,8-8-1279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52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431 13 10181,'0'0'3767,"-20"-3"-3738,7 1-26,-7-1 10,0 0 0,-1 2 0,1 0 0,0 1 0,-1 1 0,1 1 0,-26 6 0,21 1 68,1 1 1,0 1-1,0 1 0,1 1 1,-31 23-1,50-33-79,1 1-1,0-1 1,0 1 0,0-1-1,1 1 1,-1 0 0,1 0-1,0 0 1,0 0 0,1 1-1,-2 4 1,2-8-11,0 1 0,1 0 0,-1-1 0,1 1 0,-1-1-1,1 1 1,0 0 0,0-1 0,0 1 0,0 0 0,0 0 0,0-1 0,0 1 0,1 0 0,-1-1 0,0 1-1,1-1 1,0 1 0,-1 0 0,1-1 0,0 1 0,0-1 0,-1 0 0,1 1 0,1-1 0,-1 0-1,0 1 1,0-1 0,0 0 0,1 0 0,-1 0 0,2 1 0,5 1-25,0-1 0,0-1 1,0 1-1,0-2 0,0 1 0,1-1 1,10-1-1,-1 1-14,-13-1 14,1 0-1,-1 0 0,1 0 1,-1-1-1,0 0 0,1 0 1,-1 0-1,0-1 0,0 1 1,-1-1-1,1-1 0,0 1 1,-1-1-1,0 1 0,0-1 1,0 0-1,-1-1 0,5-5 0,6-9-501,-1 0-1,-1-1 0,10-22 0,-22 42 532,0 0 0,0 0 0,0 0 0,0 0 0,0 1 0,0-1 0,0 0 0,0 0 0,0 0 0,0 0 0,0 0 0,0 0 0,0 0 0,0 0 0,0 0 0,0 0 0,0 0 0,0 0 0,0 0 0,0 0 0,0 1 0,1-1 0,-1 0 0,0 0 0,0 0 0,0 0 0,0 0 0,0 0 0,0 0 0,0 0 0,0 0 0,0 0 0,0 0 0,0 0 0,0 0 0,1 0 0,-1 0 0,0 0 0,0 0 0,0 0 0,0 0 0,0 0 0,0 0 0,0 0 0,0 0 0,0 0 0,0 0 0,0 0 0,0 0 0,0 0 0,1 0 0,-1 0 0,0-1 0,0 1 0,0 0 0,0 0 0,0 0 0,2 15-82,-1 34 183,-1-25-93,1-3 72,2 0-1,0 0 1,1-1 0,1 0-1,1 0 1,1 0-1,1 0 1,13 24-1,13 14 184,52 68-1,-58-86-218,-21-30-45,0 0 0,-1 0 0,5 12 0,-10-18 124,1-1 1,-1 1 0,0 0-1,0 0 1,0 0-1,-1-1 1,1 1-1,-1 0 1,0 0-1,0 0 1,0 0-1,-1 0 1,-1 5-1,2-7-53,-1 0 1,0 0-1,-1 0 0,1-1 0,0 1 0,-1 0 0,1-1 0,-1 1 1,1-1-1,-1 1 0,1-1 0,-1 0 0,0 0 0,0 0 0,0 0 1,0 0-1,0 0 0,0 0 0,0 0 0,0-1 0,-3 1 1,-52 7 585,48-7-508,-35 3 516,-1-2 1,-71-6-1,100 2-615,1 0 0,-1-1 0,0-1 0,1 0 0,-1-1 0,1-1 0,1 0 0,-1-1 0,1 0 0,-22-16 0,35 21-62,-1 1-1,1-1 1,0 1-1,-1-1 1,1 0-1,0 1 0,0-1 1,0 0-1,0 0 1,1 0-1,-1 1 1,0-1-1,1 0 0,-1 0 1,1-4-1,0-33-832,1 21 236,-1 14 326,0-1 0,1 0 0,-1 1 0,1-1 0,0 1 0,1-1 0,-1 1 0,1-1 0,0 1 0,0 0 0,0 0 0,1 0 0,-1 0 0,1 1 0,5-6 1,14-21-5331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52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 12070,'0'0'1232,"12"260"-576,-12-156-47,-28 1 63,-4-11-608,4-22-64,8-25-48,16-18-656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53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10645,'0'0'2911,"0"36"-2799,4 227 178,-8 55 2653,4-317-2942,0 0-1,0 0 1,0 0 0,1 0-1,-1 0 1,0-1 0,0 1-1,1 0 1,-1 0 0,1 0-1,-1 0 1,1 0 0,-1-1-1,1 1 1,0 0 0,-1 0-1,1-1 1,0 1 0,-1 0-1,1-1 1,0 1 0,0-1-1,0 1 1,-1-1 0,1 0-1,0 1 1,0-1 0,0 0-1,2 1 1,29 3-10,-27-4 19,8 1-9,-1-1 0,1 0 0,0-1 0,-1-1-1,18-3 1,-22 2-20,0 0 0,0 0 1,0-1-1,-1 0 0,1 0 0,-1-1 0,0 0 0,11-10 0,-18 15 11,8-6-495,-1-1-1,0 1 1,0-2 0,0 1-1,-1 0 1,0-1 0,-1 0-1,9-17 1,-12 13-3632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0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1 190 11621,'0'0'2559,"13"5"-2231,-8-2-304,3-1 9,0 1-1,0 1 1,-1 0 0,1 0 0,-1 0 0,0 1 0,0 0 0,0 1 0,-1-1 0,0 1 0,6 7 0,13 24 348,-1 1 0,22 50 0,33 52 69,-70-126-436,-4-6-10,0 0 0,1 0 0,0-1 0,0 1 0,1-1 0,10 8 0,-16-14 0,-1-1 0,0 0 0,0 0 0,0 0 0,1 0 0,-1 0 0,0 0 0,0 0 0,1 0 0,-1 0 0,0 0 0,0 0 0,0 0 0,1 0 0,-1 0 0,0 0 0,0 0 0,0 0 0,1 0 0,-1 0 0,0 0 0,0-1 0,0 1 0,1 0 0,-1 0-1,0 0 1,0 0 0,0 0 0,0-1 0,1 1 0,-1 0 0,0 0 0,0 0 0,0 0 0,0-1 0,0 1 0,0 0 0,0 0 0,1 0 0,-1-1 0,0 1 0,0 0 0,0 0 0,0 0 0,0-1 0,0 1 0,0 0 0,0 0 0,0-1 0,0 1 0,0 0 0,1-5-24,296-561 367,-294 561-347,4-8-1,-6 9 1,1 0 0,0 0-1,0 1 1,1-1-1,-1 0 1,1 1-1,-1-1 1,1 1-1,1 0 1,3-4-1,-4 32-2421,-3 0-1025,0 0-2187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53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1 9652,'0'0'5603,"-12"0"-5232,6 0-340,2-1-18,0 1 0,-1 0 0,1 0 0,-1 1 0,1-1 0,0 1 0,-1 0-1,1 0 1,0 0 0,0 1 0,0-1 0,0 1 0,0 0 0,0 1 0,0-1-1,1 0 1,-1 1 0,1 0 0,0 0 0,0 0 0,-6 7 0,-19 27 86,2 1 1,2 1 0,1 1 0,2 2 0,2 0 0,2 1 0,1 0-1,3 1 1,1 1 0,3 0 0,1 1 0,3 0 0,0 49 0,4-80-85,2 0 0,0 1 0,1-1 0,0 0 0,1 0 0,1 0 0,8 20 0,-7-25-20,0 0 0,1 0-1,0-1 1,1 1-1,0-1 1,0-1 0,1 1-1,0-1 1,0-1-1,17 12 1,-8-7-131,1-2 0,0 0-1,1 0 1,0-2 0,0 0 0,31 7 0,-16-8-662,1-1 1,0-1-1,38 0 1,47-4-3288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53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9973,'0'0'2470,"38"22"-1782,123 77-69,-150-92-523,-1 0-1,0 1 1,-1-1-1,0 2 1,0 0 0,0 0-1,-1 0 1,-1 1-1,1 0 1,-2 1-1,1-1 1,6 17-1,-4-8 83,7 16 131,-1 1 1,-1 0-1,-3 1 0,-1 1 1,7 49-1,-7-7 252,-2 121-1,-8-65-237,0-135-360,0 1 0,0-1 1,0 0-1,0 1 0,-1-1 1,1 0-1,0 0 0,-1 1 1,1-1-1,-1 0 0,1 0 1,-1 0-1,0 1 0,1-1 1,-1 0-1,0 0 0,0 0 1,0 0-1,1 0 0,-1 0 1,0-1-1,-2 2 0,-29 10-2811,27-11 2359,-40 10-5332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02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1 912,'3'5'18985,"12"2"-19000,0-1 1,0 0-1,0-2 0,1 1 0,-1-2 0,1 0 1,20 0-1,121-1-47,-92-3 55,240-2 13,-304 3-57,-21 0-15308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04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247 100 48,'-8'6'14108,"8"-10"-14110,0 0 1,0 0-1,0 0 0,1-1 1,0 1-1,0 0 0,0 1 1,0-1-1,1 0 1,-1 0-1,5-7 0,-1 5 10,0 0 0,0 1-1,0-1 1,1 1 0,9-7-1,-11 11-3,-1-1-1,0 1 0,0 0 0,1-1 0,-1 1 0,0 1 1,1-1-1,-1 0 0,1 1 0,0 0 0,-1 0 0,1 0 0,-1 0 1,1 1-1,-1-1 0,1 1 0,-1 0 0,0 0 0,1 0 0,-1 0 1,0 1-1,1-1 0,-1 1 0,0 0 0,0 0 0,-1 0 0,5 3 1,-2 3 52,0-1 0,-1 1 0,1 0 0,-2 0 1,1 0-1,-1 0 0,0 1 0,-1 0 0,0-1 1,0 1-1,-1 0 0,1 9 0,-1 14 167,-5 63 0,2-80-202,-1 1 0,-1-1-1,0-1 1,-1 1 0,0 0 0,-2-1-1,0 0 1,0-1 0,-1 0 0,-14 19-1,5-11 8,-1 0-1,-1-1 0,0-1 1,-2-1-1,-24 17 0,32-26-54,1-2 0,-1 0 0,0 0 0,0-1 0,-1-1 0,0 0 0,0-1 0,0-1 0,-1 0 0,1 0 0,-1-2 0,1 0-1,-16-1 1,29-1-40,0 0-1,0 0 0,1 0 0,-1 0 1,1 0-1,-1 0 0,1-1 0,-1 1 0,1 0 1,-1 0-1,1 0 0,0-1 0,0 1 0,0 0 1,0 0-1,0-1 0,0 1 0,0 0 1,0 0-1,0-1 0,1-1 0,-1-1-148,0-47-659,25 52 1246,-16 0-167,1 2 0,-1-1 0,0 1 0,12 5 1,29 9 396,-14-12-255,0-2 1,54-2-1,-52-2-270,-30 1-59,0-1 0,-1 0-1,1 0 1,-1-1 0,1 1 0,-1-2 0,0 1 0,11-6-1,52-35-720,-35 19-997,-8 7-2245,-12 5-2751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05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1473,'0'0'9135,"4"-6"-8727,0-1-229,1 1 0,1 0 0,-1 0 0,1 1 0,0 0 0,0 0 1,1 0-1,-1 0 0,1 1 0,0 1 0,0-1 0,1 1 0,9-3 1,23-2 98,1 1 0,1 3 0,82 1 0,-123 4-275,-1 0 0,1-1 0,-1 1 0,1 0 0,-1 0 0,0-1 0,1 1 0,-1 0 0,0 0 0,1 0 0,-1 0 0,0 0 1,0 0-1,0-1 0,0 1 0,0 0 0,0 0 0,0 0 0,0 2 0,0 27 38,0-23-12,0 10-11,0 1 0,-1-1 0,0 0 0,-2 1 0,0-1 0,0 0 0,-2-1 1,0 1-1,-1-1 0,-1 0 0,0 0 0,-2-1 0,-13 21 0,16-27-1,-1 1 0,-1-1 1,1 0-1,-2-1 0,1 0 0,-1 0 0,0-1 0,0 0 0,-1-1 0,0 0 1,-21 9-1,31-14-28,-1 1 1,0-1-1,1 1 1,0-1-1,-1 1 0,1-1 1,0 1-1,0-1 1,0 1-1,0 0 1,0-1-1,0 1 1,1 1-1,-1 2-55,0-1 70,0 0 0,0-1 0,1 1 1,-1 0-1,1 0 0,0 0 0,0 0 0,0 0 0,0-1 0,1 1 0,-1-1 0,3 4 0,0-1 32,1-2 0,-1 1-1,1-1 1,-1 1 0,1-1 0,1 0-1,6 3 1,-1 0 59,1 0-1,1-1 0,-1-1 1,1 0-1,0-1 1,0 0-1,0-1 1,17 2-1,13-1 210,55-3 1,-66-1-214,-19-1-69,0 0 0,0-1 0,-1 0-1,1-1 1,-1-1 0,0 0 0,0-1 0,0 0-1,14-9 1,32-12-16,-35 21-122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07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1745,'0'0'13393,"1"8"-13121,8 33 198,-3 1 0,-1 0 0,-2 0 0,-3 51 0,-1-48-480,2 1 0,2-1 0,14 69 0,-10-98-4376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07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0 432 7603,'15'-33'-160,"2"-2"139,83-167-19,-60 132-156,18-21 6590,-57 117-4743,-5 39-1558,-17 53 1219,-8 239-1,28-336-1588,0-11 349,0 0 0,1 0 0,3 19 1,-3-28-287,0 1-1,0-1 1,1 0 0,-1 1 0,0-1 0,1 1 0,-1-1 0,1 0 0,0 0 0,-1 1-1,1-1 1,0 0 0,0 0 0,0 0 0,0 0 0,0 0 0,0 0 0,0 0 0,0 0-1,0 0 1,0 0 0,0-1 0,1 1 0,-1 0 0,0-1 0,1 1 0,-1-1 0,0 0-1,1 1 1,-1-1 0,0 0 0,3 0 0,12 0-5589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08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25 369 7043,'0'0'5496,"38"18"-5242,123 51-28,-155-67-212,0 0 0,0 0 0,0 0 0,0-1 0,0 0 0,0 0 0,0 0 0,0-1 0,0 0 0,0 0-1,12-2 1,-14 1-8,0-1 0,0 0 0,0 0 0,0 0 0,0 0 0,-1-1 0,1 0 0,-1 1 0,0-1-1,4-4 1,1-1 5,3-4 56,0 0 0,0 0 0,-2-1 0,0-1 1,0 1-1,-1-1 0,-1-1 0,0 1 0,-1-1 0,-1-1 0,0 1 0,-1-1 0,0 0 0,-2 0 1,0 0-1,0 0 0,-2 0 0,0 0 0,-4-25 0,4 37-4,-1 0 0,1 0 0,-1 1 0,0-1-1,-1 0 1,1 0 0,-1 1 0,1-1 0,-1 1 0,0-1 0,-1 1 0,1 0 0,0 0 0,-6-5-1,3 3 47,-1 1-1,1 0 0,-1 0 0,0 1 0,0-1 0,0 2 0,-13-6 0,0 3 71,0 1-1,0 0 0,0 2 1,-1 0-1,-20 1 1,29 1-178,1 0 0,-1 1 1,1 0-1,-1 1 0,0 0 1,-18 7-1,22-6-20,1 0 0,-1 1 0,1-1 0,0 1 0,1 1 0,-1-1 0,1 1 0,0 0 0,0 0 0,0 0 0,-5 8 0,-1 4-310,1 0 0,0 0 0,-10 27 0,-1 23-3531,15-32-1185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08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0 939 4786,'0'0'7460,"42"-44"-6804,-42 44-656,174-197 291,-158 178-286,-2-1 0,0 0 0,-1-1 1,-1 0-1,-1-1 0,-1 0 0,12-43 0,-11 32-30,2-12-111,-1-1 0,-3 1 1,-2-2-1,-2 1 1,-1-79-1,-4 121 195,0 0-1,0 0 1,0 0-1,0 0 1,-1 0-1,0 0 1,0 0-1,0 0 1,0 0-1,-1 0 1,1 1 0,-1-1-1,0 0 1,0 1-1,-1 0 1,1-1-1,0 1 1,-1 0-1,0 0 1,0 1-1,0-1 1,0 1 0,0-1-1,-1 1 1,1 0-1,-1 0 1,1 0-1,-1 1 1,0-1-1,0 1 1,1 0-1,-1 0 1,0 0 0,0 0-1,-8 1 1,10 0-19,0 0 0,0 1 0,0-1 0,0 1 0,0 0 0,0-1 0,0 1 0,0 0 0,0 0 0,1 0 0,-1 1 0,0-1 0,1 0 0,-1 1 0,1-1 0,-1 1 0,1-1 0,0 1 1,0-1-1,-1 1 0,1 0 0,0 2 0,-21 47 159,18-41-97,-8 31 325,2 1 0,2 0 0,1 0 1,3 0-1,1 84 0,2-121-420,2 1-1,-1 0 1,0-1-1,1 1 1,0 0-1,0-1 1,1 1-1,0-1 0,0 0 1,0 0-1,0 1 1,1-1-1,0-1 1,0 1-1,0 0 1,0-1-1,1 1 1,0-1-1,0 0 0,0-1 1,1 1-1,-1 0 1,1-1-1,0 0 1,-1 0-1,1-1 1,1 0-1,-1 1 1,0-1-1,8 1 0,8 2-174,2-1-1,-1-1 0,0-1 1,0-2-1,32-1 0,-7 0-787,-46 1 951,-1 0 4,1 0-1,-1 0 0,1 0 0,-1 0 0,0 0 0,1 0 1,-1 0-1,0 0 0,1 1 0,-1-1 0,0 0 1,1 0-1,-1 0 0,0 0 0,1 1 0,-1-1 1,0 0-1,0 0 0,1 1 0,-1-1 0,0 0 1,0 1-1,1-1 0,-1 0 0,0 0 0,0 1 0,0-1 1,0 0-1,0 1 0,1-1 0,-1 1 0,0-1 1,0 0-1,0 1 0,0-1 0,10 24 133,1-1 1,1-1-1,1 0 0,1-1 0,19 22 0,-25-35-80,0 1-1,0-2 0,1 1 1,0-1-1,0 0 0,1-1 1,0 0-1,0-1 0,0 0 1,1-1-1,0 0 0,0 0 1,0-1-1,12 2 0,0-2-727,0 0-1,0-2 0,0-1 1,39-4-1,-31-5-3601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39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7491,'0'0'0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0.6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49 11445,'0'0'2858,"1"1"-2744,1 0-112,0 1 0,0-1 0,0 0 0,-1-1-1,1 1 1,0 0 0,0 0 0,0-1 0,0 1 0,1-1-1,-1 0 1,0 0 0,0 1 0,0-1 0,0-1-1,0 1 1,0 0 0,4-1 0,7 0 25,406-18 2470,198-18-1732,-616 37-817,0 0-1,0 0 0,0 0 0,0 0 0,0 0 0,0 0 0,0 0 0,0 0 0,0 1 0,0-1 0,0 0 1,0 1-1,0-1 0,0 0 0,0 1 0,0-1 0,0 1 0,-1 0 0,1-1 0,0 1 0,0 0 1,-1-1-1,1 1 0,0 0 0,-1 0 0,1 0 0,-1 0 0,1-1 0,-1 1 0,1 2 0,0 0-421,-1 0-1,1 1 0,-1-1 1,0 0-1,-1 1 0,1-1 1,0 0-1,-3 6 0,-7 21-4999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40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137 513 8852,'-124'-198'4402,"116"187"-3874,4-11 625,4-3-1041,0-8-112,0-10-400,0-4-465,0 0-1600,4 0-992,4 8-2402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40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73 910 4866,'0'0'8372,"0"-173"-10613,0 136-2353</inkml:trace>
  <inkml:trace contextRef="#ctx0" brushRef="#br0" timeOffset="1">69 235 7123,'0'0'2914,"-64"-195"-5460,60 155-815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40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1 618 4818,'0'0'8308,"0"-206"-12454,0 166-768</inkml:trace>
  <inkml:trace contextRef="#ctx0" brushRef="#br0" timeOffset="1">1 1 6227,'0'0'3521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36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7475,'0'0'4338,"-20"0"-3937,20 14-3299,0-3-1088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37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 6995,'0'0'3058,"117"-51"-4483,-61 33-1680,-8 4-2418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37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0 123 7619,'0'0'1377,"124"0"-1393,-79 0-1841,-5 0-1472</inkml:trace>
  <inkml:trace contextRef="#ctx0" brushRef="#br0" timeOffset="1">758 76 9748,'0'0'1137,"96"-25"-1841,-52 0-1761,1 0-1329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37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6835,'0'0'4610,"44"0"-5602,-16 0-1041,0 0-1969</inkml:trace>
  <inkml:trace contextRef="#ctx0" brushRef="#br0" timeOffset="1">522 91 7411,'0'0'4755,"56"0"-6724,-20-18-945,0 3-3056</inkml:trace>
  <inkml:trace contextRef="#ctx0" brushRef="#br0" timeOffset="2">1083 138 8868,'0'0'2177,"117"-11"-5138,-73 0-1954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38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6403,'0'0'4930,"72"-18"-7811,-32-4-1057</inkml:trace>
  <inkml:trace contextRef="#ctx0" brushRef="#br0" timeOffset="1">513 1 8020,'0'0'3073,"77"10"-3281,-45-10-1713,0 0-1392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38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9700,'0'0'2370,"72"0"-4964,-48 0-1231</inkml:trace>
  <inkml:trace contextRef="#ctx0" brushRef="#br0" timeOffset="1">353 29 9604,'0'0'4290,"45"0"-6435,-21-7-448,0 7-1441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38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11461,'249'-14'448,"-249"10"-1328,12-3-2049,0 0-1361</inkml:trace>
  <inkml:trace contextRef="#ctx0" brushRef="#br0" timeOffset="1">502 0 11301,'0'0'48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1.5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0 121 10229,'0'0'3812,"7"20"-3703,6 24 132,-1 0-1,-3 1 0,5 67 0,-12 147 1016,-2-256-1178,0-15-1,-12-317-67,4 166-12,3 42 2382,23 121-2503,78 0 75,205-5 208,-277 4-154,-20 2-13,0-1 0,0 0 0,0 0 1,0 0-1,0 0 0,1-1 0,-1 1 1,0-1-1,-1 0 0,1-1 0,0 1 1,0-1-1,0 1 0,5-5 0,-9 6-209,-13-3-6496,-17 3 2072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41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1 318 7764,'0'0'3505</inkml:trace>
  <inkml:trace contextRef="#ctx0" brushRef="#br0" timeOffset="1">89 0 10181,'0'0'1648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41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29 6243,'0'0'8100,"0"-11"-8293,0 4-415,0 0-128,0 3-289,-8 4-3169,-12 0-2272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35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213 298 6051,'0'0'7283,"2"-5"-6824,-1 0-306,-1 3-85,1 0-1,-1 0 1,1 0 0,-1 0-1,1 1 1,0-1 0,-1 0-1,1 1 1,0-1 0,0 0-1,0 1 1,3-3-1,-4 3-40,0 1 0,0 0 0,1 0 0,-1 0 0,0-1 0,0 1 0,0 0 0,0 0 0,1 0-1,-1 0 1,0 0 0,0-1 0,0 1 0,1 0 0,-1 0 0,0 0 0,0 0 0,0 0 0,1 0-1,-1 0 1,0 0 0,0 0 0,1 0 0,-1 0 0,0 0 0,0 0 0,1 0 0,-1 0 0,0 0 0,0 0-1,1 0 1,-1 0 0,0 0 0,0 0 0,0 0 0,1 0 0,-1 0 0,0 1 0,0-1 0,0 0-1,1 0 1,-1 0 0,0 0 0,0 1 0,0-1 0,0 0 0,1 0 0,2 19 23,-3 827-74,0-845-18,0-9-241,-4-44-11,-2 0 0,-16-66 0,2 13 106,3-3 152,-46-325 3,58 268-54,5 125 70,1 38 17,-1 0-1,0 0 1,1 0 0,-1 0 0,1 0 0,-1 0 0,1 0 0,0 1 0,0-1-1,0 0 1,0 0 0,0 1 0,1-1 0,-1 0 0,0 1 0,1-1 0,-1 1-1,1 0 1,-1-1 0,1 1 0,0 0 0,0 0 0,-1 0 0,1 0 0,0 1-1,0-1 1,0 0 0,0 1 0,0-1 0,0 1 0,0 0 0,4-1 0,8 0 15,0 0 0,1 0 0,21 3 0,-30-1-13,-2 0 2,0-1 0,0 1 0,0 1 0,-1-1 0,1 1-1,0-1 1,-1 1 0,0 0 0,1 0 0,-1 1 0,0-1-1,0 1 1,0-1 0,0 1 0,-1 0 0,1 0 0,-1 0-1,0 0 1,4 7 0,-1 0 10,0-1 0,0 1 1,-2 0-1,1 0 0,-1 0 0,3 18 0,-1 8 30,-1 1 0,-3 0-1,0 0 1,-3 0 0,0-1-1,-3 1 1,-1-1 0,-2 0-1,-1 0 1,-17 41 0,18-58-4,-1 0 1,0-1-1,-21 29 1,27-42-33,-1-1-1,1 1 1,-1-1 0,0 0 0,-1 0-1,1-1 1,-1 1 0,1-1 0,-1 0-1,0 0 1,0 0 0,-1-1 0,1 0-1,0 0 1,-1 0 0,0 0 0,1-1-1,-7 1 1,3-2-11,-1 1-287,-1-1-1,0 0 1,-16-2-1,24 2-27,0-1 0,0 0 0,0 1 0,0-2 0,0 1 0,1 0 0,-1 0 0,0-1 0,1 1 0,-1-1 0,1 0 0,-1 0 0,1 0 0,0 0 0,0 0 0,-3-4 0,-16-26-6901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35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0 485 7988,'0'0'1216,"7"-39"-642,28-129 15,-31 150-510,1 1 0,0 0 0,2 0 0,0 1 0,0 0 0,18-26 0,-15 26-34,-10 15-39,45-66 245,-41 62-183,-1 1-1,2-1 1,-1 1-1,0-1 1,1 1 0,0 0-1,0 1 1,0-1-1,0 1 1,8-3-1,-10 5-36,0 0 0,0 0 0,0 1 0,0 0 0,0 0 0,1-1 0,-1 2 0,0-1 0,0 0 0,0 1 0,0-1 0,0 1 0,0 0 0,0 0 0,0 0 0,-1 0 0,1 1 0,0-1 0,0 1 0,-1 0-1,1 0 1,-1 0 0,0 0 0,0 0 0,4 4 0,4 7 288,0 0-1,-1 0 1,13 26 0,-8-15-24,-1-1-112,1-2 0,1 0 0,1-1 0,20 21 0,-29-35-328,0 0-1,0-1 0,1 1 0,0-1 0,0-1 0,10 6 1,-12-8-345,0 0-1,0 0 1,0-1 0,0 0 0,0 0 0,0 0 0,0 0 0,0-1 0,1 0 0,7-2 0,11-4-4640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36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1 4818,'0'0'6617,"-2"1"-6665,-2 1 42,0 1 1,0 0-1,0 0 1,0 0 0,1 0-1,-1 1 1,1-1-1,0 1 1,0 0 0,0 0-1,-2 5 1,-5 4 8,-3 4 105,1-1 0,1 1 0,0 1 0,1 0 0,1 1 0,1-1 1,1 2-1,0-1 0,2 1 0,0 0 0,1 0 0,1 0 0,0 21 0,3-22-62,-1-8-25,1-1 1,0 0 0,1 0 0,4 17 0,-5-24-19,1-1 1,0 1-1,0-1 0,1 1 1,-1-1-1,0 1 1,1-1-1,-1 0 0,1 0 1,0 0-1,0 1 0,0-2 1,0 1-1,0 0 1,0 0-1,0-1 0,1 1 1,-1-1-1,1 0 1,-1 0-1,5 2 0,-2-1-7,0-1-1,0 1 0,1-1 0,-1-1 0,0 1 1,0-1-1,1 1 0,-1-1 0,0-1 0,1 1 1,-1-1-1,0 0 0,0 0 0,0-1 0,0 1 1,6-4-1,-4 2-9,-1-1 1,0 0 0,0-1-1,0 1 1,0-1 0,-1 0-1,1-1 1,-1 1 0,-1-1-1,7-9 1,-3 1-56,-1 1 1,0-1-1,-1-1 1,0 1 0,-1-1-1,-1 0 1,0-1-1,-1 1 1,-1 0-1,1-23 1,-3 30 19,0-2 9,0 1-1,-1-1 1,0 1-1,-2-11 0,2 17 42,0 0-1,0 0 1,0 0 0,-1 0-1,1 0 1,-1 0-1,0 0 1,0 0-1,0 1 1,0-1-1,-1 1 1,1 0-1,0 0 1,-1-1-1,-3-1 1,-3-1 49,1 1 1,0 0 0,-1 0 0,0 1-1,0 0 1,0 0 0,0 1 0,-17-2-1,-6 2 465,-40 2-1,30 0-30,37 0-409,0 0 1,0 0 0,0 1 0,0-1-1,1 1 1,-9 2 0,12-2-65,-1 0 0,1-1 0,0 1 0,-1 0 0,1 0 0,0 0 1,0 0-1,-1 0 0,1 1 0,0-1 0,0 0 0,0 0 0,1 1 1,-1-1-1,0 1 0,0-1 0,1 1 0,-1-1 0,1 1 0,-1-1 0,1 1 1,0-1-1,-1 1 0,1 1 0,-1 5-51,0-1 1,1 1-1,0-1 1,0 1-1,0-1 0,1 1 1,0-1-1,1 1 1,4 12-1,-5-16-96,2 1 1,-1-1-1,0 0 0,1 0 1,0 0-1,0-1 0,0 1 1,0-1-1,1 1 0,0-1 1,-1 0-1,1 0 0,0-1 0,0 1 1,0-1-1,7 3 0,1-1-732,0 1 0,1-2-1,13 3 1,41 3-5015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36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0 7507,'0'0'3792,"-20"2"-3712,8-2-79,5 0 3,0 0-1,1 0 1,-1 0-1,0 1 1,1 0-1,-1 0 1,1 1-1,-1 0 1,1 0-1,0 0 1,0 1-1,0 0 1,0 0-1,0 1 1,1-1 0,-1 1-1,1 0 1,0 1-1,-5 6 1,-7 12 144,1 1 1,1 1-1,2 0 1,0 1-1,2 0 1,1 1 0,1 0-1,1 1 1,1 0-1,2 0 1,1 0 0,-1 51-1,4-55-41,1-14-64,-1 0 0,2 0 1,-1 0-1,4 14 1,-3-21-40,0 0 0,0 0 0,0 0 0,0 0 0,1-1 0,-1 1 0,1 0 0,0-1 0,0 0 0,0 1 0,0-1 0,0 0 0,0 0 0,0 0 0,1 0 0,-1 0 0,1 0 0,4 1 0,6 2-30,0-1-1,0-1 1,1 0-1,-1 0 1,1-2-1,0 1 1,-1-2 0,1 0-1,0 0 1,0-2-1,-1 0 1,16-3-1,-12 0-142,-1-1 0,-1 0-1,1-1 1,-1-1 0,0 0-1,-1-1 1,0 0 0,0-1-1,21-21 1,-6 2-428,-2 0 0,-1-2-1,22-34 1,-37 49 214,0 1-1,-2-2 0,0 1 1,-1-2-1,0 1 1,-1-1-1,-2 0 0,1 0 1,-2-1-1,-1 1 1,0-1-1,-1 0 0,-1-19 1,-1 37 429,0 0 0,0 0 0,-1 0 0,1 0 1,0 1-1,-1-1 0,1 0 0,0 0 0,-1 0 1,1 1-1,-1-1 0,1 0 0,-1 0 0,0 1 0,1-1 1,-1 0-1,0 1 0,1-1 0,-1 1 0,0-1 0,0 1 1,0-1-1,1 1 0,-1 0 0,0-1 0,0 1 0,0 0 1,0 0-1,0-1 0,0 1 0,0 0 0,0 0 0,0 0 1,1 0-1,-3 0 0,-1 0 231,-1 1 0,1-1 0,-1 1 0,1-1 0,-1 1 0,-7 3 0,8-2-178,0 0-1,0 0 1,1 1-1,-1-1 0,1 1 1,0 0-1,-1 0 1,1 0-1,0 0 0,-4 7 1,-22 41 470,28-51-561,-8 21 271,0 0 1,1 0 0,1 1-1,1 0 1,-5 30 0,6-6 472,0 75 1,4-111-676,2 1 1,-1 0 0,2 0-1,-1 0 1,1-1-1,1 1 1,4 12 0,-5-18-71,1-1 0,-1 1 0,1-1 0,0 0 0,0 0 0,0 0 0,1 0 0,-1 0 0,1 0 0,0-1 0,0 0 0,0 0 0,1 0 0,-1 0 0,1-1 0,-1 0 0,6 2 0,2 0-64,-1-1 1,1 0 0,0-1-1,0 0 1,0-1-1,0 0 1,0-1 0,0 0-1,0-1 1,0 0 0,0-1-1,0-1 1,-1 0-1,1 0 1,-1-1 0,0 0-1,0-1 1,0-1 0,0 0-1,-1 0 1,0-1-1,13-11 1,5-8-386,-1-1-1,44-55 0,35-70-1373,-50 69 1108,-53 78 672,1 1 0,-1 0 0,1 0 0,0 0 0,8-6 0,-11 9 36,0 0 0,0 1 0,0-1 0,0 0 0,0 1 0,0-1-1,0 1 1,0-1 0,1 1 0,-1 0 0,0-1 0,0 1 0,0 0 0,1 0 0,-1 0 0,0 0-1,0 0 1,1 0 0,-1 0 0,0 0 0,0 0 0,0 0 0,1 1 0,-1-1 0,0 1 0,0-1 0,0 1-1,0-1 1,0 1 0,0 0 0,0-1 0,0 1 0,1 1 0,3 4 132,0 0 0,0 1 0,-1 0 0,0 0 0,-1 0 0,6 15 0,15 53 825,-16-45-770,-4-15 4,0 0 1,-1 1-1,0 0 1,-2-1 0,1 17-1,-2-31-154,0-1-1,0 0 1,-1 0-1,1 1 1,0-1-1,0 0 1,0 0-1,0 0 0,0 1 1,0-1-1,0 0 1,-1 0-1,1 0 1,0 0-1,0 1 1,0-1-1,-1 0 0,1 0 1,0 0-1,0 0 1,0 0-1,-1 1 1,1-1-1,0 0 1,0 0-1,0 0 0,-1 0 1,1 0-1,0 0 1,0 0-1,-1 0 1,1 0-1,0 0 1,0 0-1,-1 0 1,1 0-1,0 0 0,0 0 1,-1 0-1,1 0 1,0 0-1,0-1 1,0 1-1,-1 0 1,-3 0 195,-21 0 369,-2 1-119,-1-1 1,1-2 0,0 0 0,-45-11 0,58 8-411,23 6-975,17 1-35,-26-2 933,37 0-2415,43-5 0,-19-8-1678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37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1 425 10341,'0'0'1134,"30"-16"-1065,-30 16-69,128-72 61,-115 62-46,0 0 1,-1 0-1,-1-1 0,1-1 0,-2 1 0,0-2 0,0 0 1,-1 0-1,-1 0 0,12-24 0,-2 2-6,8-15-105,-20 35 34,2 1 1,0 0-1,0 0 0,16-19 0,-23 32 50,0 0 0,0 0 0,0 1 1,0-1-1,0 0 0,0 1 0,0-1 0,0 1 1,0-1-1,0 1 0,0 0 0,0-1 0,0 1 0,0 0 1,1 0-1,-1 0 0,0 0 0,0 0 0,0 0 1,0 0-1,0 0 0,1 0 0,-1 1 0,0-1 1,0 0-1,1 1 0,1 0 3,-1 1 1,1-1-1,-1 0 0,1 1 1,-1-1-1,1 1 0,-1 0 1,0 0-1,3 3 0,10 16 38,-1 1 0,-1 0 0,11 25 0,21 37 368,-41-78-1047,7 15 2982,-11-21-2224,0 1-1,0 0 0,-1-1 1,1 1-1,0 0 1,0-1-1,0 1 1,-1-1-1,1 1 1,0-1-1,-1 1 0,1 0 1,-1-1-1,1 1 1,0-1-1,-1 0 1,1 1-1,-1-1 1,0 1-1,1-1 1,-1 0-1,1 1 0,-1-1 1,1 0-1,-1 0 1,0 1-1,1-1 1,-1 0-1,0 0 1,1 0-1,-1 0 0,1 0 1,-2 0-1,-58 7 1458,50-7-1770,1 0 1,0 0 0,-1 1-1,1 1 1,0 0 0,0 0-1,0 1 1,-17 7 0,25-10-54,0 1 1,0-1-1,1 1 1,-1 0 0,0-1-1,1 1 1,-1 0-1,1 0 1,-1-1 0,0 1-1,1 0 1,0 0-1,-1 0 1,1 0 0,0-1-1,-1 1 1,1 0-1,0 0 1,0 0 0,0 0-1,0 0 1,-1 0-1,1 0 1,1 1 0,-1 9-6667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37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39 129 9268,'0'0'6155,"-2"5"-6102,-6 12-54,2 1-1,1 0 0,0 0 1,1 0-1,1 0 0,0 1 1,2-1-1,0 1 0,1-1 0,4 32 1,-3-46 0,-1-1 1,1 1-1,0-1 1,0 1 0,1-1-1,-1 1 1,1-1-1,0 0 1,-1 0-1,1 0 1,1 0-1,-1 0 1,0 0 0,1-1-1,-1 1 1,1-1-1,3 3 1,0-2 2,-1 1-1,1-1 1,0 0 0,0-1 0,1 1-1,-1-1 1,0-1 0,1 1 0,7 0-1,-6-1 3,1 0 0,-1 0 0,0-1-1,1-1 1,-1 1 0,0-1-1,0 0 1,0-1 0,1 0 0,-1-1-1,-1 1 1,1-2 0,0 1 0,-1-1-1,13-8 1,-12 4-2,0 0 1,0 0-1,-1-1 0,-1 0 1,0 0-1,0-1 0,0 1 1,-2-1-1,1-1 0,5-19 1,-4 10-7,-1-1 0,-2 0 0,0 0-1,0-38 1,-3 51 5,0 1 0,-1-1-1,1 0 1,-2 1-1,1-1 1,-1 1-1,0-1 1,-1 1-1,-3-8 1,4 11-4,-1-1 1,0 1-1,0 0 0,0 0 1,-1 0-1,1 1 0,-1-1 1,0 1-1,0 0 0,0 0 0,0 0 1,-1 1-1,1-1 0,-6-1 1,3 1-70,0 0 0,0 1 0,0 0 0,0 0 0,0 1 0,0-1 0,-1 2-1,1-1 1,0 1 0,-1 0 0,1 1 0,-1-1 0,1 1 0,0 1 0,0 0 0,0 0 0,0 0 0,0 1 0,0 0 0,-10 5 0,8 1-442,0 0-1,0 0 1,1 0 0,-8 13-1,-33 49-4111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38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586 538 8500,'0'0'3644,"-11"-9"-3449,5 5-169,1 0-5,0 0 0,0 0 1,-1 0-1,0 1 0,1 0 0,-1 0 0,-1 0 1,1 1-1,0 0 0,0 0 0,-1 1 0,1 0 1,-14-1-1,-6 2 341,-1 1 1,-33 5-1,50-4-329,0 0 0,1 1 1,-1 1-1,0-1 0,1 1 0,0 1 0,0 0 1,0 0-1,-8 8 0,-6 5 68,2 0-1,0 2 0,1 0 1,2 2-1,0 0 0,1 1 1,1 0-1,1 1 1,1 1-1,2 1 0,0 0 1,2 0-1,0 1 1,2 0-1,2 1 0,0 0 1,1 0-1,0 39 1,5-66-107,0 0 0,0 0 1,1 0-1,-1-1 0,0 1 1,0 0-1,1 0 0,-1 0 0,1 0 1,-1-1-1,1 1 0,-1 0 1,1 0-1,-1-1 0,1 1 1,0-1-1,-1 1 0,1 0 1,0-1-1,0 1 0,-1-1 0,1 1 1,0-1-1,0 0 0,0 1 1,-1-1-1,1 0 0,0 0 1,0 1-1,0-1 0,0 0 1,1 0-1,38 1-210,-27-2 142,-4 1 10,0-1 1,0-1-1,0 1 1,-1-1-1,1-1 0,-1 0 1,1 0-1,-1-1 0,0 0 1,0 0-1,0-1 0,-1 0 1,0 0-1,0 0 0,12-13 1,5-8-257,-1 0 0,33-51 1,-55 75 306,28-42-132,-2-1-1,-2-1 1,-2-2 0,-2 0-1,-3-1 1,-1-1 0,-3-1-1,-1 0 1,-4-1 0,-1 0 0,-3 0-1,-1-56 1,-3 72 186,0 14 235,-5-42-1,4 62-217,-1-1 0,0 1-1,0 0 1,0 0 0,0-1-1,0 1 1,-1 0 0,1 0-1,-1 0 1,1 0 0,-1 1-1,0-1 1,0 0 0,1 1-1,-1-1 1,0 1 0,-1-1-1,1 1 1,0 0 0,0 0-1,0 0 1,-1 0 0,1 1-1,0-1 1,-1 0 0,1 1-1,-1 0 1,1-1 0,-1 1-1,1 0 1,-1 1 0,1-1-1,0 0 1,-1 1 0,1-1-1,-1 1 1,1-1 0,0 1-1,-1 0 1,1 0 0,0 1-1,0-1 1,0 0 0,0 1 0,0-1-1,-3 4 1,-4 3-12,1 1 1,0 1-1,1-1 1,0 1-1,1 0 1,0 1-1,-6 13 0,-28 87 72,36-99-87,-11 39 233,3 0 0,3 1 0,1 0 1,3 1-1,2 75 0,2-110-200,2-1 0,0 1 1,1-1-1,1 1 0,1-1 1,10 31-1,-9-38-49,0 0 1,0 0-1,1 0 1,0-1-1,1 0 0,0 0 1,0 0-1,1-1 1,0 0-1,1-1 0,15 11 1,-9-9-75,-1-1-1,2-1 1,-1 0 0,1-1 0,0-1-1,0 0 1,0-1 0,1-1 0,-1-1-1,1 0 1,0-1 0,-1-1 0,1-1 0,25-3-1,-32 2-51,-1 0 1,0-1-1,1 0 0,-1 0 0,0-1 0,-1-1 0,1 1 0,-1-1 0,0-1 1,0 1-1,0-1 0,-1-1 0,0 1 0,0-1 0,-1-1 0,0 1 0,6-10 0,3-6-244,-1 0 0,-1-1 0,-1-1-1,17-48 1,-21 42-75,-1 0 1,-1-1-1,-2 1 1,-1-1-1,-2-47 1,-1 77 444,0 0 0,0 0-1,0 0 1,0 0 0,0 0 0,-1 0 0,1 0 0,-1 0 0,1 0 0,-1 0 0,0 0 0,0 0-1,1 1 1,-2-1 0,1 0 0,0 1 0,0-1 0,0 0 0,-1 1 0,1 0 0,-1-1-1,-1-1 1,0 2 60,1 0 0,0 1 0,0-1 0,0 0 0,-1 1 0,1-1 0,0 1 0,-1 0 0,1 0-1,0 0 1,0 0 0,-1 0 0,1 0 0,0 1 0,-1-1 0,1 1 0,0 0 0,0 0 0,-3 1 0,1 1-27,0-1 1,0 2-1,1-1 0,-1 0 1,1 1-1,0-1 1,0 1-1,0 0 1,0 0-1,1 0 1,0 1-1,0-1 1,0 0-1,0 1 0,-1 7 1,2-9-11,-7 24 329,1 1-1,1-1 0,2 2 1,1-1-1,1 0 0,3 46 1,-1-46-133,0-23-200,0-1-1,0 0 1,0 1-1,0-1 1,1 0 0,0 0-1,0 1 1,0-1 0,1 0-1,-1 0 1,1 0-1,2 3 1,-2-4-26,0-1 0,0 0 0,1 0 0,-1 0-1,0 0 1,1 0 0,0-1 0,-1 1 0,1-1 0,0 0 0,0 0 0,-1 0-1,1 0 1,0 0 0,0 0 0,0-1 0,5 1 0,3 0-25,0-1 1,-1 0-1,1 0 1,-1-1-1,1 0 1,-1-1-1,1 0 1,-1-1-1,0 0 1,0-1-1,13-6 1,6-6-190,-2-1 0,36-27 0,3-3-213,-38 29 168,1 1 0,36-15 1,-49 25 138,-1 2 1,1 0 0,0 1-1,0 1 1,0 0 0,24-1-1,-30 4 85,4-1-13,-1 1 1,0 0 0,0 1 0,16 3-1,-24-3 40,-1 0 0,0 1 0,0-1 0,0 1-1,0 0 1,-1 0 0,1 0 0,0 1 0,-1-1 0,0 1-1,1 0 1,-1 0 0,0 0 0,0 0 0,-1 1 0,5 6 0,-2 0 76,0-1 0,-1 0 0,0 1 0,-1 0 0,0 0 0,-1 0 0,3 18 0,-3-5 452,-1 0 0,-3 31 1,2-52-476,0 0 0,-1 1 0,0-1 1,1 0-1,-1 0 0,0 0 1,0 0-1,0 0 0,-1 0 0,1 0 1,0 0-1,-1 0 0,1 0 1,-1-1-1,0 1 0,1 0 0,-1-1 1,0 0-1,0 1 0,0-1 1,0 0-1,0 0 0,0 0 1,0 0-1,-1 0 0,1-1 0,0 1 1,-4 0-1,-8 1 107,0 0 0,0 0 0,-21-2 0,31 0-155,-10 0-135,1 0 0,-1-1 0,1-1 0,0 0 0,-21-7 0,25 6-329,0-1 0,0 0 1,1-1-1,-1 0 0,1 0 0,0 0 0,1-1 1,-11-10-1,-4-7-3367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39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0 5282,'0'0'9258,"-18"11"-8909,6-4-301,-3 1-16,0 2-1,0 0 0,1 0 0,0 1 1,1 1-1,-19 21 0,20-19 106,1 0 0,0 1 0,1 0-1,1 1 1,0 0 0,1 0 0,1 1-1,0 0 1,1 0 0,1 1 0,1-1 0,0 1-1,2 0 1,-2 34 0,4-49-138,0 0 0,1 0 0,-1 1 0,1-1-1,0 0 1,-1 0 0,1 0 0,1 0 0,-1 0 0,0 0 0,1 0 0,-1 0 0,1 0 0,0-1 0,0 1-1,3 3 1,0-2-47,0 0-1,0-1 0,0 1 0,0-1 0,0 0 0,1 0 0,-1 0 0,8 1 1,5 2-543,0-2 1,1 0 0,-1-1 0,34 1-1,-34-4-11,4 1-744,1-1 0,0 0 0,22-5 0,-32 2-314,0-1-1,22-10 1,-35 14 1598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1.9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43 4130,'0'0'9092,"44"5"-9028,9-5 544,12 0 49,7-5-113,-4-6-272,-5-6-96,-14 8-176,-8 4-80,-10 5-496,-12 0-1617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40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305 130 7684,'0'0'6528,"-21"-5"-6165,-69-17-121,85 21-212,0 0 0,0-1 0,0 2 0,-1-1 0,1 1 0,0-1 0,0 2 0,0-1 0,-1 0 0,1 1 0,0 0 0,0 0 0,0 1 0,0-1 0,0 1 0,0 0 0,1 1 0,-1-1 0,-5 5 0,3-1 4,1 1 1,0 0-1,1 0 1,0 1-1,0-1 1,0 1-1,1 1 1,-4 9-1,2-3 82,0 0 1,1 1-1,0 0 0,2 0 0,-4 26 1,3 84 535,3-124-642,1 1 0,0 0 1,0 0-1,1 0 0,-1 0 0,1 0 0,-1 0 0,1 0 0,0 0 0,0-1 1,0 1-1,0 0 0,1-1 0,-1 1 0,1 0 0,0-1 0,-1 0 1,1 1-1,0-1 0,0 0 0,1 0 0,-1 0 0,0-1 0,1 1 0,-1 0 1,1-1-1,-1 1 0,6 1 0,3 0-28,1-1 1,-1 0-1,1 0 1,0-1-1,22-1 1,-30 0 10,1-1-31,1 0 1,0 0 0,0 0-1,-1-1 1,1 1 0,-1-1-1,0-1 1,1 1 0,-1-1-1,0 0 1,0 0 0,-1 0-1,1-1 1,-1 0 0,1 0-1,-1 0 1,-1 0 0,6-7-1,5-8-111,-1-1-1,-1 1 1,13-29-1,-13 21-284,-1-1 0,-2 0-1,0 0 1,-2-1 0,-1 0 0,-2 0-1,0-1 1,-1-46 0,-3 74 409,0-1 0,0 1 0,0-1-1,0 1 1,-1 0 0,1-1 0,0 1 0,-1 0 0,0-1 0,0 1 0,1 0 0,-1 0-1,-1-1 1,1 1 0,0 0 0,0 0 0,-3-2 0,2 2 34,-1 0 0,1 1 1,-1 0-1,0-1 0,1 1 0,-1 0 1,0 0-1,0 1 0,0-1 0,0 1 0,1-1 1,-1 1-1,-5 0 0,3-1 91,-1 1 1,0 0-1,0 0 0,0 1 0,0 0 1,0 0-1,0 0 0,1 1 1,-1-1-1,1 1 0,-1 1 0,-7 3 1,7-1-16,0 0 0,0 0 0,1 0 0,-1 1 1,1 0-1,1 0 0,-1 0 0,1 0 0,-5 11 1,1 0 187,0 0 1,2 1-1,0 0 1,1 1-1,1-1 0,0 1 1,1 0-1,2 0 1,0 35-1,1-51-246,0 1 0,0-1-1,0 0 1,1 1 0,-1-1 0,1 0-1,0 0 1,0 0 0,0 1-1,0-1 1,1 0 0,-1 0 0,1-1-1,0 1 1,0 0 0,0 0-1,0-1 1,0 1 0,0-1 0,1 0-1,-1 0 1,4 2 0,0-1-2,-1 0 0,1 0 1,0-1-1,0 0 1,0 0-1,0-1 0,1 0 1,-1 0-1,0 0 1,13-1-1,-4 0-15,1 0-1,-1-1 1,24-5-1,-32 4-9,0 0 0,0-1 0,0 0 0,0 0 0,-1 0 0,1-1 0,-1 0 0,0-1-1,9-7 1,74-74-139,41-34-458,-127 116 521,-2 3 62,0 1 0,-1-1 0,1 0 0,0 0 0,0 1 0,-1-1 0,1 1 0,0-1 0,0 1 0,0-1 0,0 1 0,0-1 0,0 1 0,0 0 0,0 0 0,0-1 0,0 1 0,0 0 0,0 0 0,0 0 0,2 0 0,-3 0 16,0 0 0,1 0 0,-1 0 0,1 0 0,-1 1 0,0-1 0,1 0 0,-1 0 0,1 0 0,-1 0 0,0 1 0,1-1 0,-1 0 0,0 0 0,1 1 0,-1-1 0,0 0 0,1 0 0,-1 1 0,0-1 0,0 0 0,1 1 0,-1-1 0,0 1 0,0-1 0,0 0 0,0 1 0,0-1 0,1 1 0,-1-1 0,0 0 0,0 1 0,0-1 0,0 1 0,0-1 0,0 0 0,0 1 1,0-1-1,0 1 0,-1 0 0,9 54 388,9 48 593,-15-91-934,2-1-1,-1 0 1,2 0-1,-1 0 0,2 0 1,10 17-1,-14-25-47,1 0-1,-1 0 0,1-1 0,-1 1 0,1-1 1,0 1-1,0-1 0,0 0 0,0 0 1,0-1-1,1 1 0,-1 0 0,1-1 0,-1 0 1,6 1-1,3 0-58,-1-1 0,1 0 0,18-1 0,-8-1-146,-16 1 158,0-1 1,0 0-1,0 0 0,-1-1 1,1 1-1,0-1 0,0 0 0,-1-1 1,9-5-1,-8 5 56,-1 0 1,1 0-1,0 1 1,0-1-1,0 1 1,0 1-1,0-1 1,1 1-1,11-1 1,-12 3 42,1 0 0,0 1 0,0 0 0,-1 0 0,1 0 0,-1 1 0,0 0 0,1 0 1,-2 0-1,1 1 0,0 0 0,5 5 0,-3-3-87,1 0 0,-1 0 0,1-1 0,0-1 0,16 7 0,-18-9-403,1-1 0,-1 1 1,0-2-1,1 1 0,-1-1 1,1 0-1,-1 0 0,10-2 1,19-10-4172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40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11941,'0'0'4408,"-4"34"-4235,-20 300 516,15 330 879,9-637-1473,1-1-1,1 0 1,7 34-1,-6-50-72,0 1 0,0-1-1,1 0 1,1 0 0,-1-1-1,2 1 1,-1-1 0,1 0-1,1 0 1,8 9 0,-9-13-203,0 0 1,1-1 0,-1 1-1,1-1 1,0-1 0,0 1-1,0-1 1,0 0 0,1-1-1,-1 0 1,1 0 0,0-1-1,-1 1 1,1-2 0,0 1-1,13-2 1,-20 2 45,1-1 1,0 0-1,0 0 0,0 0 1,-1 0-1,1-1 0,0 1 1,0 0-1,0-1 0,-1 0 1,1 1-1,0-1 0,-1 0 0,1 0 1,-1 1-1,1-1 0,-1 0 1,1-1-1,-1 1 0,0 0 1,1 0-1,-1-1 0,0 1 1,0 0-1,0-1 0,0 1 1,0-1-1,0 0 0,0 1 0,-1-1 1,1 0-1,-1 1 0,1-1 1,-1-2-1,7-44-4726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40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1 167 14247,'0'0'2977,"208"-152"-3281,-123 138-144,-9 14-1489,-16 0-2097,-20 18-5859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41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0 993 7716,'0'0'7072,"19"-6"-6941,-5 2-109,-5 3-11,0-2 0,0 1 0,0-1 0,0-1 0,-1 0 0,1 0 0,-1 0 0,0-1 0,0 0 0,-1-1 0,0 0 0,13-12 0,9-20-93,28-46-1,-32 45-1220,39-48-1,-61 84 1186,0 0 0,-1 0 0,1 1 0,0-1 0,0 1 0,7-4 0,-9 5 120,-1 1 0,1 0 0,0-1 0,0 1 0,-1 0 0,1 0 0,0 0 0,0 0 0,-1-1 0,1 1 0,0 0 0,0 0 0,-1 0 0,1 1 0,0-1 0,0 0 0,-1 0 0,1 0 0,0 0 0,0 1 0,-1-1 0,1 0 0,0 1 0,-1-1 0,1 1 0,0-1 0,-1 1 0,1-1 0,-1 1 0,1-1 0,-1 1 0,1-1 0,-1 1 0,1 0 0,-1-1 1,0 1-1,1 0 0,-1-1 0,0 1 0,1 0 0,-1 1 0,4 9 479,1 0 0,0 0 0,1-1 0,0 1 0,1-1 0,0-1 0,0 1 1,1-1-1,0 0 0,0-1 0,13 10 0,-12-12-521,0 1 0,1-1-1,-1-1 1,1 0 0,0 0 0,1-1 0,-1-1-1,1 1 1,-1-2 0,1 1 0,0-1 0,0-1-1,0 0 1,14-1 0,-25 0-103,1 0 1,0 0-1,0 0 0,0-1 1,0 1-1,0 0 0,0 0 1,0-1-1,0 1 1,-1 0-1,1-1 0,0 1 1,0-1-1,0 1 0,-1-1 1,1 0-1,0 1 0,-1-1 1,1 0-1,0 1 0,-1-1 1,1 0-1,-1 0 1,1 0-1,-1 1 0,0-1 1,1 0-1,-1 0 0,0 0 1,1 0-1,-1 0 0,0 0 1,0 0-1,0 0 0,0 1 1,0-1-1,0 0 0,0 0 1,0 0-1,0 0 1,-1-1-1,1-3-746,1-31-7451</inkml:trace>
  <inkml:trace contextRef="#ctx0" brushRef="#br0" timeOffset="1">618 361 16904,'0'0'2257,"0"-199"-2001,28 138-256,16 11-144,-8 13-785,-8 23-1392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43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0 371 7411,'0'0'7180,"1"0"-7138,-1 0 1,1 0-1,-1-1 0,1 1 1,-1 0-1,0 0 1,1-1-1,-1 1 1,1 0-1,-1-1 0,0 1 1,1 0-1,-1-1 1,0 1-1,1-1 1,-1 1-1,0 0 0,1-1 1,-1 1-1,0-1 1,0 1-1,0-1 1,1 1-1,-1-1 0,0 1 1,0-1-1,0 1 1,0-1-1,0 0 1,0 0-1,15-49 13,1 1 1,4 1-1,48-90 0,-64 133-86,0-1-1,0 1 0,0-1 0,1 1 1,-1 1-1,11-9 0,-13 11 26,-1 1 0,0 1 1,0-1-1,0 0 0,1 0 0,-1 0 0,0 1 0,1-1 0,-1 1 0,1-1 0,-1 1 1,1-1-1,-1 1 0,1 0 0,-1 0 0,1 0 0,-1 0 0,1 0 0,-1 0 0,1 0 1,-1 0-1,1 1 0,-1-1 0,1 0 0,-1 1 0,1-1 0,-1 1 0,0 0 0,1 0 0,-1-1 1,0 1-1,0 0 0,1 0 0,-1 0 0,0 0 0,2 3 0,9 15 22,-1 0 0,0 2-1,-1-1 1,-1 1 0,9 35-1,-8-27 3,0 4 15,-8-22-19,1-1-1,1 1 1,0-1 0,0 0-1,11 17 1,-14-25 23,0-2-38,0 0-1,0 0 1,-1 0-1,1-1 1,0 1 0,0 0-1,0 0 1,0 0-1,0 0 1,-1-1-1,1 1 1,0 0-1,0-1 1,0 1-1,-1-1 1,1 1-1,0-1 1,-1 1-1,1-1 1,0 0 0,-1 1-1,1-1 1,-1 0-1,2-1 1,8-21-28,-7 16 25,4-14-21,1 2-1,2-1 1,-1 1 0,2 1-1,1 0 1,0 0 0,26-27-1,-37 44 25,-1 1-1,0 0 0,0-1 1,1 1-1,-1 0 1,0-1-1,0 1 1,1 0-1,-1 0 0,0 0 1,1-1-1,-1 1 1,1 0-1,-1 0 1,0 0-1,1 0 0,-1 0 1,0 0-1,1-1 1,-1 1-1,1 0 1,-1 0-1,0 0 0,1 0 1,-1 1-1,1-1 1,-1 0-1,0 0 1,1 0-1,-1 0 0,1 0 1,-1 0-1,0 1 1,1-1-1,-1 0 1,0 0-1,1 0 0,-1 1 1,0-1-1,0 0 1,1 0-1,-1 1 1,0-1-1,0 0 0,1 1 1,-1-1-1,0 0 1,0 1-1,7 21 25,-6-17-12,2 6 31,0 0-1,1 0 1,0 0-1,1-1 0,8 14 1,-11-21-43,0 0 0,0 0 0,0 0 0,0 0 1,1-1-1,-1 0 0,1 1 0,0-1 0,0 0 0,0 0 0,0 0 1,0-1-1,0 1 0,0-1 0,0 1 0,1-1 0,-1 0 0,1 0 1,-1-1-1,1 1 0,5-1 0,-5 1-5,0-1 1,0 0 0,0 0-1,0-1 1,0 1-1,-1-1 1,1 0-1,0 0 1,0 0 0,-1 0-1,1-1 1,-1 1-1,1-1 1,-1 0-1,1 0 1,-1 0-1,0-1 1,0 1 0,0-1-1,-1 0 1,1 1-1,0-1 1,-1-1-1,3-4 1,14-19-182,-1-1 0,-1 0 1,-2-2-1,16-42 0,-27 50-173,-3 15 535,-1 13 1477,0 119-1566,0-123-88,0 0 0,0 0 1,0 0-1,0 0 0,0 0 1,1 0-1,-1 0 0,1 0 1,-1 0-1,1 0 0,0 0 1,-1-1-1,1 1 0,0 0 1,0 0-1,0-1 0,1 1 0,-1-1 1,0 1-1,1-1 0,2 2 1,-1-1-11,0 0 0,1-1 0,-1 0 0,1 0 1,-1 0-1,1 0 0,0 0 0,-1-1 0,1 1 1,0-1-1,4 0 0,-3 0-51,0-1 0,0 1 1,-1-1-1,1 0 0,0 0 0,0 0 0,-1 0 0,1-1 0,-1 0 1,1 0-1,-1 0 0,0 0 0,6-5 0,-1-1-229,1-1-1,-1 0 1,13-18-1,-8 10-146,6-11-417,-18 26 2419,-2 4-1072,0 6-466,1-1 1,0 0 0,0 1-1,1-1 1,0 0 0,1 0-1,-1 0 1,1-1 0,0 1-1,1 0 1,0-1 0,0 0-1,0 0 1,1 0 0,0-1-1,9 9 1,-7-7-157,1 0 0,0-1 0,1 0 0,-1-1 0,1 0 0,0 0 0,1-1 0,-1 0-1,1 0 1,-1-1 0,18 2 0,35-1-3089,-5-4-2596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5:43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4 293 8740,'0'0'5210,"1"26"-4681,0 10-389,7 43 0,-7-72-123,2 1 1,-1-1-1,1 1 1,0-1-1,1 0 1,-1 0-1,2 0 1,-1-1-1,1 1 1,0-1-1,0 0 1,0 0-1,1-1 1,0 0-1,0 0 1,0 0 0,1-1-1,0 0 1,0 0-1,0 0 1,0-1-1,13 4 1,-12-3-5,1-1 1,0 0 0,0-1-1,0 0 1,0 0 0,1-1-1,-1 0 1,0 0 0,1-1-1,-1 0 1,0-1 0,1 0-1,-1-1 1,0 0 0,0 0-1,0-1 1,0 0 0,0 0-1,-1-1 1,1-1 0,-1 1-1,0-1 1,10-9 0,-6 4 6,-1-1 1,0 0-1,0-1 1,-2-1-1,1 1 0,-2-1 1,1-1-1,-2 0 1,0 0-1,0 0 1,-2-1-1,0 0 1,0 0-1,-2 0 1,0-1-1,0 1 0,-1-1 1,-1 0-1,-1 0 1,-3-25-1,2 33 2,0 0-1,0 1 1,-1-1-1,-1 0 1,1 1-1,-1-1 1,-1 1-1,1 0 0,-1 0 1,0 0-1,-10-11 1,6 9-9,-1 0 0,0 0 1,-1 1-1,1 1 0,-1-1 1,-1 2-1,-12-7 0,4 4-251,0 1-1,0 0 0,-1 2 0,0 1 1,0 0-1,-1 1 0,1 1 0,-41 0 0,52 3-86,0 0 0,0 1 0,0 0 0,0 0 0,0 1 0,-12 4 0,12-1-303,-1 1-1,1-1 1,0 1 0,-15 14 0,19-16 346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53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1 650 4322,'0'0'6958,"9"25"-6043,27 84-77,-29-82-460,-1 1 1,-1-1 0,-1 1-1,-1 0 1,-2 0 0,-3 38-1,1-7 16,1-58-157,-1-27-226,-20-135 27,0 8-63,15-226 28,7 240-17,-1 128 13,0 1-1,1-1 0,0 0 0,0 1 1,5-14-1,-5 20 1,1 0 0,0 0 1,0 0-1,0 0 0,0 0 1,1 0-1,-1 1 0,1-1 1,0 1-1,0 0 0,1 0 1,-1 0-1,1 0 0,-1 0 1,7-2-1,12-7 14,1 1-1,0 1 1,1 1 0,0 1-1,39-8 1,-21 9 10,0 2 0,65 0-1,-104 5-19,0 1 0,1-1 0,-1 0 0,0 1 0,0 0 0,0 0 0,0 0-1,0 0 1,0 0 0,0 0 0,0 1 0,0 0 0,0-1 0,-1 1 0,1 0 0,-1 0 0,0 1 0,1-1-1,-1 0 1,0 1 0,0-1 0,0 1 0,-1 0 0,1 0 0,-1 0 0,1 0 0,-1 0 0,0 0 0,0 0-1,0 0 1,-1 0 0,2 5 0,0 12 60,0-1 0,-1 0 0,-1 0 1,-3 25-1,2-35-29,-1 1-15,0 0 0,-1 0 0,0 0 0,0 0 0,-1 0 0,0-1 0,-1 1 0,0-1 0,-1 0 0,0-1 0,0 1 0,-1-1 0,0-1 0,0 1 0,-1-1 0,-14 11 0,6-6 16,0-1 1,-1-1-1,0 0 0,-1-1 0,0-1 0,0-1 1,0 0-1,-22 4 0,10-7-95,1 0 1,-60-3-1,58-1-447,31 0 449,-1 0 0,0 0 0,1 0 0,-1 0 0,0 0 0,1 0 0,-1-1 0,1 1 0,-1 0 0,0 0 0,1-1 0,-1 1 0,0 0 0,1-1 0,-1 1 0,1 0 0,-1-1 0,1 1 0,-1-1 0,1 1 0,0-1 0,-1 1 0,1-1 0,-1 0 0,1 1 0,0-1-1,-1 1 1,1-1 0,0 0 0,0 1 0,0-1 0,0 0 0,-1 1 0,1-2 0,1-26-2692,0 21 1475,2-19-3084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54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2369,'0'0'10832,"21"11"-10670,-11-6-136,8 3 61,-1 1 0,0 1 1,-1 1-1,0 0 0,-1 1 0,0 1 0,20 21 0,134 203 1054,-127-174-1116,1 9 390,-29-34-2020,-9 2-5739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54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530 0 9636,'0'0'5059,"-125"191"-4787,65-133-224,-8 4 96,-8-1 192,12-7-48,4-11-144,19-7-32,17-18-224,12-3-16,12-4-736,0-8-1457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54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13366,'0'0'3090,"108"0"-3443,-56 0 353,8 0 48,-4-4-64,0 1 96,-3-1-128,-5 4 144,-4 0-192,-12 0-640,-4 0-913,-12 0-1328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2.8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6915,'0'0'5272,"1"3"-4997,6 15-86,-2 1 0,0 0 0,-2 0 0,0 1 0,-1-1 0,-1 1 0,-1 25 0,0-19-18,0 150 436,1 56-325,0-228-408,1 27 390,-2-30-340,0 0-1,0 0 0,0-1 1,1 1-1,-1 0 1,0 0-1,0-1 0,0 1 1,1 0-1,-1 0 1,0-1-1,1 1 0,-1 0 1,1 0-1,-1-1 1,0 1-1,1-1 0,0 1 1,-1 0-1,1-1 1,-1 1-1,1-1 0,0 1 1,-1-1-1,1 0 1,0 1-1,0-1 0,0 0-87,0 0 1,0 0-1,-1-1 0,1 1 0,0-1 0,-1 1 0,1-1 1,-1 1-1,1-1 0,-1 1 0,1-1 0,-1 1 0,1-1 1,-1 0-1,1 1 0,-1-1 0,0 0 0,1 1 0,-1-1 1,0 0-1,0 0 0,1 1 0,-1-1 0,0 0 0,0 0 1,0 1-1,0-1 0,0 0 0,0 0 0,0 1 0,0-2 1,0 0-235,1-32-3259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55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9780,'0'0'833,"217"33"-305,-133-33-192,0 0-176,-7 0-64,-13-7-192,-16 0-992,-24 7-2930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58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474 270 1857,'0'0'11162,"-1"-1"-11106,0 1 0,0 0 0,-1 0-1,1 0 1,0 0 0,0 0 0,-1 0-1,1 0 1,0 0 0,-1 0-1,1 0 1,0 1 0,0-1 0,-1 1-1,1-1 1,0 1 0,0-1 0,-1 2-1,-4 4 15,1 0-1,0 1 1,1 0-1,0 0 1,0 0-1,-4 10 0,0 0-45,-67 139 20,-64 119 39,117-237-63,-2-1 0,-2-2 0,-2 0 0,-62 61 0,89-96 46,1-2-162,0-27-67,-1-13-12,2 1 0,1-1 0,3 1 1,10-48-1,137-361-624,-54 178 627,-92 261 693,-1 11 1036,6 21-604,-10-19-1100,55 123 96,100 165 1,-121-235 67,2-1 0,3-2 0,2-2 1,2-2-1,64 54 0,-100-96-14,-5-4 1,1 0 0,-1 0-1,0 1 1,0-1 0,0 1 0,-1 0 0,1-1 0,-1 2 0,1-1 0,1 4 0,-4-6 132,0-1-108,1 1 0,-1-1 0,0 1 1,0-1-1,-1 1 0,1-1 1,0 1-1,0-1 0,0 1 0,0-1 1,0 1-1,0-1 0,-1 1 1,1-1-1,0 0 0,0 1 0,-1-1 1,1 1-1,0-1 0,-1 0 0,1 1 1,0-1-1,-1 0 0,0 1 1,-24 12 86,-2-1 0,1-2 0,-1 0 1,-41 7-1,14-6 54,-78 5 1,-93-11 386,161-5-750,64 14-11728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59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10709,'0'0'2561,"172"210"-2049,-120-153-304,-3-2-16,-1-8-95,-8-8 15,-4-6-48,-12-12-64,0-3 48,-8 0-96,0 0-433,-4 4-1295,-4-4-1042,-8-11-2576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59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1063 1 12742,'0'0'4754,"-172"87"-4706,84-37 0,-25 8 0,-7 7-48,-8 11 0,-1-1-480,21 12-609,20 10-639,24 8-1282,12-4-2784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6:59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0 4418,'0'0'5122,"-165"210"-4321,129-131 63,8 15-400,4 7 33,20 11-193,4-8-144,4 1-160,56-8-80,20-6-32,29-15-785,19-26-1248,12-28-2385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00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0 10229,'0'0'880,"121"242"353,-97-144-305,-4 3-224,-12 11-271,-8 3-97,0 4-208,-20 0-16,-25-3-112,-11-8-64,-4-14-1377,-4-15-1648,-4-17-2226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00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 1 6227,'0'0'4514,"-257"119"-4498,201-61 224,8 0 144,16-11 913,16-19-529,16-6-592,0-8-176,56-10 16,24-4-160,16-7 96,8-47-464,-3-15-1121,-21 4-1968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00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1 275 7267,'0'0'5424,"8"-3"-4818,25-5-553,-1 1 1,1 1-1,0 2 0,42 0 1,4 0 260,971-147 2397,-601 77-3071,-407 68-1281,63-1 0,-83 9-2345,-18 7-2094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01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437 0 11125,'0'0'312,"-23"37"-152,-3 3-1,-114 187 838,110-175-732,-11 19-37,-2-2 0,-65 78 0,86-127-459,18-26-458,7-14 9,4-5 519,0 1 1,2 0 0,1 0-1,21-37 1,2-3-4,120-312 196,-153 376 23,0-1 1,0 1 0,0 0-1,0 0 1,0 0-1,0 0 1,0 0-1,0 0 1,0-1 0,0 1-1,0 0 1,0 0-1,0 0 1,0 0 0,0 0-1,0 0 1,0 0-1,0-1 1,1 1-1,-1 0 1,0 0 0,0 0-1,0 0 1,0 0-1,0 0 1,0 0 0,0 0-1,1 0 1,-1 0-1,0 0 1,0 0-1,0-1 1,0 1 0,0 0-1,0 0 1,1 0-1,-1 0 1,0 0 0,0 0-1,0 0 1,0 0-1,0 0 1,0 1-1,1-1 1,-1 0 0,0 0-1,0 0 1,0 0-1,0 0 1,0 0 0,0 0-1,1 0 1,-1 0-1,0 0 1,0 0-1,0 0 1,0 0 0,0 1-1,0-1 1,0 0-1,0 0 1,0 0 0,0 0-1,0 0 1,1 0-1,-1 0 1,0 1 0,0-1-1,6 13-658,-4-8 906,35 78-173,85 138 0,-97-182-101,2-1 0,2-1 0,2-1 0,1-2 1,49 41-1,-61-61-45,-15-11 25,-1 0-1,0 0 1,1 0 0,-1 0-1,0 1 1,-1 0 0,1 0 0,-1 0-1,1 0 1,2 6 0,-6-9 1,1 0 0,-1 0 1,0 0-1,0 0 1,0 0-1,0 0 0,0 0 1,-1 0-1,1 0 1,0 0-1,0 0 0,-1 0 1,1 0-1,0 0 1,-1 0-1,1 0 0,-1 0 1,0 0-1,1 0 1,-1 0-1,1-1 0,-1 1 1,0 0-1,0 0 1,0-1-1,1 1 0,-1-1 1,0 1-1,0-1 1,0 1-1,0-1 0,0 1 1,0-1-1,-1 1 1,-42 12 212,38-12-181,-136 27 377,-1-7 0,-157 3 0,293-24-188,-9-1-1080,16 0 731,0 0-1,0 0 0,0 1 1,0-1-1,0 0 0,0 0 0,0 0 1,1 0-1,-1 1 0,0-1 0,1 0 1,-1 0-1,0 1 0,1-1 0,-1 0 1,1 1-1,-1-1 0,1 0 1,0 1-1,-1-1 0,1 1 0,0-1 1,-1 1-1,3-2 0,43-41-3784,17-13-1150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01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9636,'0'0'3170,"3"13"-3191,8 45 7,5 111 1,7 47 434,-18-192-338,0 0 1,2 0-1,0-1 0,2 0 0,1-1 0,14 25 0,-20-40-89,0 0 0,1 0 0,0 0 0,0-1 0,1 0 0,0 0 0,0 0 0,0-1 0,1 1 0,-1-2 1,1 1-1,1-1 0,-1 0 0,0-1 0,1 1 0,0-1 0,0-1 0,0 0 0,0 0 0,0 0 0,12 0 0,-9-1-190,-1-1-1,1 0 1,0-1-1,-1 0 1,1-1-1,14-3 1,-21 3-96,0 1 0,0-1 0,0 0 0,-1-1 0,1 1 0,0-1 1,-1 1-1,0-1 0,1 0 0,-1 0 0,0-1 0,-1 1 0,1 0 0,-1-1 0,1 0 0,-1 0 0,3-7 1,6-23-5413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3.3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 5923,'0'0'3199,"21"-6"-2581,69-17 55,-87 22-629,0 1 0,0-1 0,0 1 0,0 0 0,0 0 1,0 0-1,0 0 0,0 0 0,0 1 0,0-1 0,0 1 0,0 0 1,0 0-1,-1 0 0,1 0 0,0 0 0,-1 1 0,1-1 0,-1 1 1,1-1-1,-1 1 0,1 0 0,2 4 0,5 3 92,8 6 18,-1 1 1,0 1-1,-1 0 0,-1 2 0,-1-1 1,0 2-1,-2 0 0,0 0 1,-1 2-1,-1-1 0,-1 1 1,-1 0-1,-1 1 0,-1 0 0,-1 0 1,-1 0-1,1 31 0,-1 18 313,-5 87 0,0-151-408,0 1 1,-1 0-1,0 0 0,0-1 0,0 1 1,-1-1-1,-1 1 0,-7 12 1,9-17-15,0-1 0,-1 1 0,0-1 0,1 1 1,-1-1-1,0 0 0,-1 0 0,1-1 1,0 1-1,-1-1 0,0 1 0,1-1 0,-1 0 1,0-1-1,0 1 0,0-1 0,0 1 1,0-1-1,-8 1 0,-3 0-53,-1-1 0,1 0 0,-1-1 0,1-1 0,-1 0 0,0-1 0,1-1 0,-26-8 0,29 7-392,0-3-655,9-5-3237,3-1-19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02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0 166 12982,'0'0'1233,"325"-68"-1490,-184 32-319,-5 3-1473,-12 4-2401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02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12726,'0'0'3329,"60"-11"-3409,5 4 80,7-4 0,8 7 0,-4 1-16,0 3-368,-8 0-912,-15 0-1106,-29 25-1535,-24 18-2979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02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8452,'0'0'5442,"289"3"-5234,-193-3-31,0 0-177,-8 0-465,-16-7-1760,-23 4-4034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11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294 185 5955,'0'0'7683,"5"0"-7069,26 0 1459,-31-9-1980,3-4-113,0 1 0,0-1 0,1 1-1,1-1 1,0 1 0,1 0 0,12-18 0,-15 26 9,0-1 1,0 1 0,1 0-1,0 0 1,0 0 0,0 0-1,0 1 1,1 0 0,-1 0-1,1 0 1,0 0 0,0 1-1,0-1 1,0 1-1,0 1 1,0-1 0,1 1-1,-1 0 1,0 0 0,10 0-1,-12 1 0,-1 0-1,1 1 0,-1-1 0,0 1 1,0-1-1,1 1 0,-1 0 1,0 0-1,0 0 0,0 0 0,0 0 1,0 1-1,0-1 0,0 1 1,0-1-1,0 1 0,-1 0 0,1 0 1,-1-1-1,1 1 0,-1 0 1,0 0-1,0 1 0,1-1 0,-2 0 1,1 0-1,0 0 0,0 1 1,-1-1-1,1 0 0,-1 5 0,3 10 11,-1 1-1,-1 0 0,-1 25 1,-1-20-7,1 12 8,1 3 53,-7 59-1,4-85-47,0 0 1,-1 0-1,0 0 1,-1 0-1,-1-1 1,0 1-1,0-1 1,-1 0-1,-7 10 1,2-7 7,1 0 0,-2-1-1,0 0 1,0-1 0,-2-1 0,1 0 0,-1 0-1,-1-2 1,0 1 0,-19 7 0,10-7 10,0-2 0,-1 0 0,0-2 0,0 0-1,-1-2 1,-30 1 0,-61-1-412,117-4 202,0 3 117,1 0 110,0 0-1,0 0 0,0 0 1,0 0-1,0 0 1,1 0-1,-1-1 0,1 1 1,-1-1-1,1 1 1,0-1-1,0 1 0,1-1 1,-1 0-1,0 0 1,1 0-1,-1 0 0,1 0 1,-1-1-1,7 3 1,7 4 220,1 0 0,25 7 0,-37-13-210,14 3 10,1-1 1,-1-1-1,1-1 1,0 0 0,30-2-1,-37 0-101,-10 0-110,0-1 0,0 1 0,0 0 0,0-1 0,-1 0 0,1 1 0,0-1 0,0 0 0,-1 0 0,1-1 1,-1 1-1,1-1 0,-1 1 0,1-1 0,-1 0 0,0 0 0,0 1 0,0-2 0,0 1 0,0 0 0,0 0 0,-1-1 0,1 1 0,-1-1 0,1 1 0,0-4 0,15-26-4270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11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8980,'0'0'4026,"22"-6"-3818,71-16-147,-83 20-60,0-1 0,1 2 0,-1-1 0,0 1 0,19 1 0,-8 1-20,-19-1 19,1 0 1,-1 0-1,0 1 1,0-1-1,0 1 1,0 0-1,0-1 0,0 1 1,0 0-1,0 0 1,0 0-1,0 1 1,0-1-1,0 0 0,-1 1 1,1-1-1,-1 1 1,1-1-1,-1 1 1,1 0-1,-1 0 0,0 0 1,0 0-1,0 0 1,0 0-1,0 0 1,0 0-1,0 4 0,2 6 38,0 0 0,-1 1-1,1 23 1,-2-32-25,1 42 205,-3 58 1,-1-84-133,0 0 0,-2-1 1,0 1-1,-1-1 1,-11 28-1,-7 0 783,-55 86-1,61-106-257,17-27-583,-1 1 0,1-1 0,0 0 0,0 0 0,0 1 0,0-1 0,-1 0 0,1 1 0,0-1 0,0 0 0,0 1 0,0-1 0,0 0 0,0 1 0,0-1 0,0 0 0,0 1 0,0-1 0,0 0 0,0 1 0,0-1 0,0 0 0,0 1 0,0-1 0,1 0 0,-1 1 0,0-1 0,0 0 0,0 1 0,0-1-1,1 0 1,-1 0 0,0 1 0,0-1 0,1 0 0,15 7 242,28-3-475,-34-4 320,169 4 60,-131-4-216,-42 0-101,1 0 1,-1-1 0,1 1-1,-1-1 1,7-3-1,-11 4-40,0-1 0,-1 1 0,1-1 0,0 0 0,0 0 0,-1 0 0,1 0 0,0 0 0,-1-1 0,0 1-1,1 0 1,-1-1 0,0 1 0,1-1 0,-1 1 0,0-1 0,0 1 0,0-1 0,1-3 0,1-16-4426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12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10341,'0'0'8195,"140"0"-8259,-92-4 96,-8-3-64,-3 3 16,-5 1-368,-4 3-1168,-8 0-1442,-8 0-3361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12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4 11957,'0'0'3085,"9"-1"-2949,66-2-192,-75 3 53,1 1 0,0-1 0,0 0 0,-1 0 0,1 1 1,0-1-1,-1 1 0,1-1 0,0 1 0,-1-1 0,1 1 0,-1-1 1,1 1-1,-1-1 0,1 1 0,-1 0 0,1-1 0,-1 1 1,0 0-1,1-1 0,-1 1 0,0 0 0,1 0 0,-1-1 0,0 1 1,0 0-1,0 0 0,0-1 0,0 2 0,3 30 37,-3-25-22,2 20 27,-2 1 0,-1 0 1,0 0-1,-2-1 1,-2 1-1,0-1 1,-2 0-1,-17 46 0,-95 170 1514,118-241-1538,0 1 0,0-1 0,0 0 0,0 0 0,1 1 0,-1-1 0,0 1 0,1-1 0,0 1-1,0-1 1,-1 0 0,2 1 0,-1 4 0,1-6-7,-1 0 0,0 0 0,1 0 0,0 1 0,-1-1-1,1 0 1,0 0 0,-1 0 0,1 0 0,0 0 0,0 0 0,0-1-1,0 1 1,0 0 0,0 0 0,0-1 0,0 1 0,0 0 0,2 0-1,5 1 15,0 0 0,0-1 0,0 0 0,0 0 0,1 0-1,12-2 1,-9 1-18,29 1-25,0-2 0,0-1 1,0-3-1,57-13 0,-8-9-1061,-39 12-3956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15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42 6947,'0'0'4669,"-2"-7"-4111,-8-26 992,10 33-1449,0 0 1,-1-1 0,1 1 0,0 0-1,-1 0 1,1 0 0,0 0 0,-1-1-1,1 1 1,0 0 0,-1 0 0,1 0-1,0 0 1,-1 0 0,1 0 0,0 0-1,-1 0 1,1 0 0,0 0 0,-1 0-1,1 0 1,0 1 0,-1-1 0,1 0-1,0 0 1,0 0 0,-1 0 0,1 0-1,0 1 1,-1-1 0,1 0 0,0 0-1,0 1 1,-1-1 0,1 0 0,0 0-1,0 1 1,-1-1 0,-12 12-282,-7 26 158,2 1 0,1 0-1,1 1 1,-15 67 0,18-61 24,-24 85 3,-30 198 0,61-273 23,2 0-1,3 0 0,6 67 1,-2-106-24,1 1-1,0 0 1,1-1 0,1 0 0,1 0 0,0-1 0,2 0-1,14 23 1,12 11 59,50 53 0,-23-30 70,-35-40-144,-13-17-145,-1 0 0,0 1 0,-1 1 0,-1 0 0,11 22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15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5843,'0'0'3193,"39"30"-2336,127 102-500,-144-115-174,33 37 1,-47-45-75,-1 1 1,0 0-1,5 12 1,-5-10-16,4 9 201,-1 1 0,-1 0 1,-1 0-1,-1 1 0,-1-1 0,-1 1 0,3 32 0,-2 169 1557,-6-155-1580,1 120 357,-3 213-135,1-386-471,0-1 0,-2 0 0,0 0 0,0 0 0,-1 0-1,-1-1 1,-1 1 0,0-1 0,-11 18 0,-6 5 229,-54 63 0,0 2 370,74-97-593,-11 9 92,13-13-241,-2-1-521,0 0 260,0-1-1,-1 1 0,1-1 1,0 0-1,-1 0 0,1 0 1,0-1-1,0 1 1,0-1-1,-3-2 0,-2-1-961,-31-16-7848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16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37 181 9076,'0'0'5899,"-6"-3"-5312,-18-12 61,18 11 168,611-35 1699,-411 21-2375,468-13-136,5 31 72,-281 2-52,515-2-19,-845-3 52,-1-2 0,1-2-1,62-18 1,-96 20 15,0-1 0,28-11 0,-47 15-1396,-9 0-1740,-27 2-1160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3.6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 4178,'0'0'9796,"165"5"-9107,-103-5-257,1 0-176,-4 0-224,-6-5-16,-13-7 0,-5 7-32,-11 5-688,-5 0-705,-6 0-832,-13 36-4850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19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0 301 10005,'0'0'4324,"5"-10"-4252,31-67 13,-6 9-57,42-68 1,-64 127 168,-4 10 570,-2 21 24,-2-17-1010,0 58 279,1 37 343,-22 185-1,9-197-85,5-38-344,-14 60 1,20-108-533,-3 11 588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19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21 343 7267,'0'0'2716,"37"16"-2268,122 47-349,-150-60-92,-1 0 0,1-1 0,0 0 0,0 0 0,0-1 0,0 0 0,13-1-1,-16 0 10,0-2-1,-1 1 0,1-1 0,-1 0 0,1 0 0,-1 0 0,7-5 0,-7 5 7,12-9 55,-1 1 0,-1-2 0,0 0 0,0-1 0,-1-1 0,-1 0-1,0 0 1,-2-1 0,1-1 0,-2 0 0,0-1 0,-1 0 0,9-21 0,-7-16 793,-10 51-737,-1-1 0,0 1 0,0-1-1,0 0 1,0 1 0,0-1 0,-1 1 0,0-1 0,1 1-1,-1-1 1,-1 1 0,1 0 0,-2-4 0,-1 2-44,-1 0 1,1 1-1,-1 0 1,0 0-1,0 0 1,-1 1-1,1-1 1,-1 1-1,-7-3 1,-7-2 288,-35-10 0,11 9-402,0 3 0,0 1 0,-85 3 0,118 2-48,4-1-82,-1 2 0,1-1 0,0 1 0,0 0 0,0 0 0,0 1 0,0 0 0,0 0 0,-11 6-1,13-5-381,-1 0-1,1 1 0,0 0 0,1 0 1,-1 0-1,1 1 0,-4 4 0,-11 17-5628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20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10 16600,'0'0'1286,"-8"0"-1270,484 11-105,-475-11-24,32-2-1020,-32 1 917,0 1 1,0 0-1,0 0 1,-1 0-1,1 0 0,0-1 1,0 1-1,0 0 0,-1-1 1,1 1-1,0-1 0,0 1 1,-1-1-1,1 1 0,0-1 1,-1 1-1,1-1 0,0 0 1,-1 1-1,1-1 0,-1 0 1,1 1-1,-1-1 0,0 0 1,1 0-1,-1 0 0,0 1 1,1-1-1,-1 0 1,0-1-1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20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8292,'0'0'9348,"232"0"-8980,-164 0-368,-4 3 64,-7 5-64,-9-1 48,-8 0-112,-16 0-272,-4-3-672,-4 3-865,-8 4-1249,-8 3-2352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23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334 111 10069,'0'0'7128,"0"-12"-7098,-1 8-37,1 0 1,0 0 0,1 1-1,-1-1 1,1 0-1,-1 0 1,1 1 0,0-1-1,1 0 1,-1 1 0,1-1-1,-1 1 1,1-1 0,0 1-1,0 0 1,1 0 0,-1 0-1,0 0 1,1 0 0,0 1-1,0-1 1,0 1 0,0 0-1,0 0 1,0 0 0,1 0-1,-1 0 1,8-2-1,-6 2-15,1 1-1,0-1 0,0 1 0,0 1 1,0-1-1,0 1 0,9 0 1,-13 1 7,1-1 0,-1 0 1,1 1-1,-1-1 0,0 1 1,1 0-1,-1 0 0,1 0 1,-1 0-1,0 0 0,0 0 1,0 1-1,0-1 0,0 1 1,0-1-1,0 1 0,0 0 1,-1 0-1,1 0 1,-1 0-1,2 2 0,3 10 3,0-1 1,-2 1-1,1 0 0,-2 0 0,0 1 0,-1-1 0,1 22 0,-4 108 27,1-134-15,-2 9 8,0 0 0,-2 0 0,0-1 0,-1 1 0,-1-1 1,0 0-1,-2 0 0,0-1 0,-11 18 0,5-13 18,-1 0 1,0-1 0,-2-1-1,0-1 1,-2 0-1,-24 19 1,33-31-8,1 0 1,-2 0-1,1-2 0,-1 1 0,0-1 1,0-1-1,0 0 0,-1 0 1,-17 2-1,-4-1-222,0-2 0,-39-2 0,70-1 158,0 0 0,0 0 0,-1 0 0,1 0 0,0 0-1,0 0 1,0-1 0,-1 1 0,1-1 0,0 1 0,0-1 0,0 0 0,0 0 0,0 0 0,0 0 0,0-1 0,0 1 0,1 0 0,-1-1 0,0 1 0,1-1 0,-1 1 0,1-1 0,-1 0-1,1 0 1,0 0 0,-1-3 0,-1-2-40,2 0 0,-1-1 0,1 0-1,0 1 1,1-1 0,0-13 0,0 20 86,0 1 0,1-1-1,-1 0 1,0 1 0,1-1-1,-1 1 1,1-1 0,-1 1 0,1-1-1,-1 1 1,1-1 0,-1 1-1,1 0 1,0-1 0,-1 1-1,1 0 1,0-1 0,-1 1 0,1 0-1,0 0 1,-1 0 0,1 0-1,0-1 1,-1 1 0,1 0 0,0 0-1,0 0 1,-1 1 0,2-1-1,30 0 93,-21 0 18,-4 1-32,0-1-1,-1 1 1,1 0-1,-1 1 1,1-1 0,-1 1-1,1 0 1,-1 1-1,6 3 1,52 36 954,2 0-69,-60-38-913,0-1 1,1-1-1,0 1 1,-1-1-1,1 0 1,0-1-1,0 0 1,0 0-1,8 0 1,-8-1-59,0 0 0,0 0 0,0-1 0,0 0 0,0 0 1,8-3-1,-11 3-97,-1-1 1,0 0-1,1 0 1,-1 0-1,0 0 1,0-1-1,-1 1 1,1-1-1,0 1 1,-1-1-1,0 0 1,1 0-1,1-5 1,20-37-2320,-3-2-1754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24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1 304,'0'0'7222,"-18"-1"-7315,-63 3 15,76-2 96,0 1 0,0 0-1,0 1 1,0-1-1,0 1 1,0 0 0,0 0-1,1 1 1,0 0-1,-1-1 1,1 1 0,0 1-1,0-1 1,0 0-1,-5 8 1,-1-1 154,-1-1 74,1 1 0,0 1 0,1-1 0,0 1 0,1 1 0,0 0 0,1 0 0,1 0 0,-1 1 0,2 0 0,0 0 0,1 0 0,0 1 0,0 0 0,2-1 1,0 1-1,0 16 0,2-29-246,0 0 0,1 0 0,-1 0 0,1 0 0,-1 0 0,1 0 0,0 0 0,-1 0 0,1 0 0,0 0 0,0 0 0,0 0 0,0-1 0,-1 1 1,1 0-1,0-1 0,0 1 0,0-1 0,1 1 0,-1-1 0,0 1 0,0-1 0,0 0 0,0 1 0,0-1 0,0 0 0,1 0 0,-1 0 0,0 0 0,0 0 0,0 0 1,2 0-1,47-3-21,-46 3 21,1-1-24,-1 0 0,1 0 1,-1 0-1,1-1 0,-1 0 0,0 1 1,0-2-1,0 1 0,0 0 0,0-1 0,6-4 1,35-41-580,-37 38 453,1-1 1,0 2-1,18-15 1,-27 23 127,1 1 0,0-1 0,0 1 0,-1-1 0,1 1-1,0-1 1,0 1 0,0 0 0,0-1 0,0 1 0,0 0 0,0 0 0,0 0 0,0-1 0,0 1 0,0 0 0,-1 0 0,1 0-1,0 1 1,0-1 0,0 0 0,0 0 0,0 0 0,0 1 0,0-1 0,0 1 0,0-1 0,0 0 0,-1 1 0,1-1 0,1 2-1,17 24 242,-18-25-225,31 63 392,-2 2-1,-3 1 1,22 89-1,-9 11-311,-36-144 83,-2 1-1,0 0 1,-2 0 0,0 0 0,-5 25-1,4-43-70,0 0-1,0-1 0,-1 1 0,0 0 1,0-1-1,-1 1 0,1-1 1,-1 0-1,0 0 0,0 0 1,-1 0-1,0-1 0,1 1 1,-2-1-1,1 0 0,0 0 1,-1-1-1,0 1 0,0-1 1,0 0-1,0 0 0,-7 3 1,-1-2 125,0 0-1,1 0 1,-1-1 0,-1-1 0,1 0 0,0-1 0,0 0 0,-25-3 0,31 1-164,0 0 1,0-1 0,0 1-1,1-1 1,-1-1 0,0 0 0,1 0-1,0 0 1,0 0 0,0-1-1,0 0 1,0 0 0,1-1 0,-1 0-1,1 0 1,1 0 0,-1 0-1,-6-11 1,5 7-59,0-1 0,1 1 0,0-1 0,1-1 0,0 1 0,1 0 0,0-1 0,0 0 0,1 0-1,1 0 1,-1-16 0,2 9-27,-1 11 21,0 1 0,1 0 0,0-1 0,1 1 1,-1 0-1,1-1 0,0 1 0,1 0 0,0 0 1,0 0-1,0 0 0,0 0 0,1 0 0,6-8 1,0 3-116,0 1 0,1 0 0,1 0 0,0 1 0,0 1 0,22-13 0,-9 8-2067,0 1 0,43-14 0,-30 15-3929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24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109 853 10197,'0'0'4012,"-12"5"-3980,4-2-26,3-2-4,1 0 1,0 1-1,0-1 0,0 1 0,0 0 1,0 0-1,1 1 0,-1-1 0,0 1 0,1 0 1,0 0-1,0 0 0,0 0 0,0 1 0,0-1 1,0 1-1,1-1 0,-3 6 0,1 3 107,0 0-1,1 0 1,0 0-1,0 1 1,2-1-1,-1 1 1,2-1-1,0 19 1,1-28-104,-1 0 0,1 1 0,-1-1 0,1 0 0,0 0 0,0-1 0,0 1 0,1 0 0,-1 0 0,1 0 0,-1-1 0,1 1 0,0-1 0,0 0 0,4 4 0,-1-1 5,1-1 0,-1 0 1,1 0-1,0 0 0,1-1 0,9 4 1,3 0 4,1-1 0,0-1 1,39 5-1,-24-6-55,1-2-1,0-1 1,35-4-1,-55 1-45,0 0 1,0-1-1,-1-1 0,1 0 0,-1-1 1,0-1-1,-1 0 0,28-17 0,-14 4-447,-1-1 0,37-35-1,-54 45 342,0 0 0,-1-1 0,0 0 0,0-1-1,-1 0 1,-1 0 0,0 0 0,7-20 0,-12 25 168,0 1 1,0-1-1,-1 0 1,0 1 0,0-1-1,-1-12 1,0 17 52,0 0 0,0 0 0,0 0 0,-1 0 0,1 0 0,0 0 0,-1 0 0,0 1 1,1-1-1,-1 0 0,0 0 0,0 1 0,0-1 0,0 0 0,0 1 0,-1-1 0,1 1 1,0 0-1,-1-1 0,1 1 0,-1 0 0,1 0 0,-1 0 0,1 0 0,-1 0 0,-2-1 0,-12-1 210,-1 0-1,1 1 1,-1 0-1,1 2 0,-24 1 1,6 0-128,31-1-106,0 0-1,1 0 0,-1 0 0,0 1 0,0-1 0,1 1 0,-1 0 0,0 0 0,1 0 0,-1 0 0,1 0 0,-1 0 0,1 1 0,0-1 0,-1 1 0,1 0 1,0 0-1,0 0 0,0 0 0,0 0 0,1 0 0,-1 0 0,0 1 0,1-1 0,0 0 0,-1 1 0,1 0 0,0-1 0,0 1 0,1 0 0,-1-1 0,0 5 1,-1 5 32,1-1 1,0 1-1,1-1 1,1 1 0,0 0-1,4 19 1,-4-26-14,0 0 1,1 1-1,0-1 1,1 0-1,-1 0 1,1-1-1,0 1 1,0-1-1,0 1 1,0-1-1,1 0 1,0 0-1,0 0 0,0-1 1,0 1-1,1-1 1,-1 0-1,1 0 1,0-1-1,0 1 1,0-1-1,0 0 1,6 1-1,8 3 17,-1-2 0,1 0 0,0-2 0,0 0-1,27-1 1,-35-1-40,0 0 0,0-1 0,0-1 0,0 0-1,0 0 1,-1-1 0,1-1 0,-1 0 0,0 0-1,0-1 1,0 0 0,0-1 0,-1 0 0,0 0-1,0-1 1,-1 0 0,0 0 0,0-1 0,10-13-1,7-11-79,-1-1 1,-1-2-1,-2 0 0,-1-1 0,-2 0 0,-2-2 0,-1 0 0,-2-1 0,8-41 0,-5-2-980,-3-1 0,-4-1-1,-1-114 1,-8 192 995,0 1 0,0 0 0,0 0 0,-1-1 0,0 1 0,0 0 0,0 0 0,0 0-1,-1 0 1,0 0 0,0 0 0,-3-5 0,3 8 74,0 0-1,0 0 1,-1 0 0,1 0-1,0 1 1,-1-1-1,1 1 1,-1-1 0,0 1-1,0 0 1,1 0-1,-1 0 1,0 0 0,0 1-1,0-1 1,0 1-1,0 0 1,0 0 0,0 0-1,0 0 1,-5 1-1,6-1 75,0 0 0,0 0 0,0 1 0,0-1 0,0 1-1,0-1 1,1 1 0,-1 0 0,0 0 0,0-1 0,0 1-1,1 1 1,-1-1 0,1 0 0,-1 0 0,1 0 0,-1 1 0,-1 2-1,-16 34 603,17-33-593,-8 23 445,2 1 1,0 0-1,2 0 0,-3 54 1,6 119 1397,3-201-1924,0 16 124,1 0 0,1 0 1,1-1-1,0 1 1,1-1-1,1 0 1,0 0-1,10 17 0,-11-23-78,2-1-1,-1 0 1,1 0-1,1-1 1,-1 0-1,1 0 1,1 0-1,0-1 1,0 0 0,0-1-1,1 0 1,-1 0-1,20 9 1,-14-10-87,0-1 0,0 0 1,1-1-1,0 0 1,-1-1-1,1-1 1,0-1-1,0 0 1,16-2-1,-28 2-95,1 0-1,-1 0 1,0-1-1,1 0 1,-1 0 0,0 1-1,0-2 1,0 1-1,0 0 1,0-1-1,0 1 1,0-1 0,0 0-1,0 0 1,-1 0-1,1 0 1,-1-1-1,0 1 1,0 0 0,1-1-1,-1 0 1,-1 0-1,1 1 1,2-7-1,8-36-3699,-12 45 3780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25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16472,'0'0'3601,"8"14"-6674,-8 15-129,0 0-5073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26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51 7924,'0'0'6403,"0"12"-6163,-1 1-116,-1 0 0,0 0 0,-1 0 1,0 0-1,-1-1 0,-1 1 0,0-1 1,0 0-1,-1 0 0,-11 14 1,11-14 335,5-11-84,1-15-1229,1 7 744,0 0 0,0 0 1,0 1-1,1-1 0,0 1 1,0-1-1,0 1 1,1 0-1,5-8 0,38-56-662,-23 37 225,-22 32 523,2-4-37,1-1-1,0 2 0,0-1 0,0 0 1,9-6 826,-14 20-602,0 0 0,-1 0 0,0 0 0,0 0 0,-1-1 0,0 1 0,0 0 0,-10 15 0,-42 62 1091,44-71-1201,10-13-53,-3 5-109,-1 0 0,1-1 0,-1 0 1,-1 0-1,1 0 0,-1-1 0,0 1 0,0-1 0,-12 7 0,-17-2-3178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26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49 552 8628,'0'0'6611,"-8"-7"-5589,-24-25-99,24 24 2468,27 8-3450,539-71 206,-2-49 70,-415 88-231,160-39 58,399-81-67,-497 124-289,389-3 0,-626 36-8898,-35 19-1843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23.9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7555,'0'0'6515,"177"39"-6210,-102-28-305,-7-11 192,-5 6-192,-17-6 0,-5 6-64,-13 2-1185,-6 3-1664,-13-5-1905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27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8 9652,'0'0'6265,"0"0"-6240,-1-1 1,1 1 0,0-1 0,-1 1 0,1-1 0,-1 1 0,1-1 0,-1 1-1,1 0 1,-1-1 0,1 1 0,-1 0 0,1-1 0,-1 1 0,1 0 0,-1 0-1,1-1 1,-1 1 0,0 0 0,1 0 0,-1 0 0,0 0 0,-3 74 302,-3-1 0,-3 1 0,-3-1 0,-42 129 0,49-182-238,-13 39 330,-1 0 0,-41 78 0,60-136-431,1-1 7,0 0 1,1 0-1,-1 0 1,0 0-1,0 0 1,0 0-1,0-1 1,0 1-1,0 0 1,1 0-1,-1 0 1,0 0-1,0 0 1,0 0-1,0 0 1,0 0-1,1 0 1,-1 0-1,0 0 1,0 0-1,0 1 1,0-1-1,0 0 1,0 0-1,1 0 0,-1 0 1,0 0-1,0 0 1,0 0-1,0 0 1,0 0-1,0 0 1,0 0-1,0 1 1,1-1-1,-1 0 1,0 0-1,0 0 1,0 0-1,0 0 1,0 0-1,0 0 1,0 1-1,0-1 1,0 0-1,0 0 1,0 0-1,0 0 1,0 0-1,0 1 1,0-1-1,0 0 0,0 0 1,0 0-1,0 0 1,0 0-1,0 0 1,0 1-1,0-1 1,0 0-1,0 0 1,33-2 65,0-1 0,0-1 0,-1-2 0,1-2 0,43-15 0,-5-4 8,88-47 0,-142 66-342,14-8-1464,-15 4-2987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27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0 288,'0'0'21226,"20"0"-26252,-8 0 608,0 0-5235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28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0 909 14903,'0'0'200,"34"-44"-51,111-149-109,-125 165-108,-1-1 0,-2-1 1,-1 0-1,-1-1 0,13-39 0,-24 57 19,8-22-238,-2-1-1,-2-1 1,-1 1 0,-2-1-1,-2-1 1,-1-53 0,-2 86 318,0 0-1,0 0 1,0 0 0,-1 0 0,1 0 0,-1 0 0,-1 0 0,1 0 0,-1 0 0,0 0 0,0 1 0,0-1 0,0 1 0,-1-1 0,0 1 0,0 0 0,0 0 0,0 0 0,-1 1 0,0-1 0,0 1 0,0 0 0,0 0 0,0 0 0,0 0 0,-1 1 0,1-1 0,-1 1-1,0 1 1,0-1 0,1 0 0,-11 0 0,-37-4 502,49 6-491,-1 0 1,0 0-1,0 0 0,0 1 1,1 0-1,-1-1 0,0 1 1,0 0-1,1 1 0,-1-1 1,1 1-1,-5 2 1,2 2 19,-1 1 1,1 0-1,0 0 1,1 0-1,0 1 1,0 0-1,1 0 1,-1 0-1,2 0 1,-1 1-1,-3 15 1,0 5 227,0-1-1,-2 45 1,4 197 1895,5-259-2136,1-1 0,0 1 0,0 0 0,1-1 0,1 1 0,-1-1 0,2 1 0,0-1 0,0 0 0,0-1 0,2 1 0,8 12 1,-9-16-35,0 0 1,0-1 0,0 0 0,1 0 0,0 0 0,0-1 0,1 0-1,-1 0 1,1-1 0,-1 1 0,1-1 0,0-1 0,1 0 0,-1 0 0,0 0-1,1-1 1,-1 0 0,12 1 0,2-1-193,0-1 1,24-4-1,-37 3 82,0 0 0,-1-1 0,1 0 0,-1 0 0,1-1 0,-1 0 0,0-1 0,13-7 0,2-7-330,-15 13 245,0-1 0,1 1 1,-1 0-1,9-4 0,-13 8 210,0-1 0,1 1-1,-1 0 1,0 1 0,1-1 0,-1 0 0,0 1-1,1 0 1,-1 0 0,1 0 0,-1 0-1,0 1 1,1-1 0,5 3 0,62 22 920,-49-16-772,0-1 0,1-1 0,41 8 0,-14-11-473,59-3 1,-61-1-1833,-21 0-2048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38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87 8292,'0'0'3164,"14"32"-2993,49 105 117,-2 12 903,-43-102-610,1-1-1,3-1 1,29 47-1,-47-86-568,0-1 0,0 1 0,1-1-1,-1 1 1,1-1 0,0-1-1,1 1 1,-1-1 0,10 6 0,-13-9-10,1 0 1,0 0 0,-1 0-1,1 0 1,0 0 0,0-1-1,-1 1 1,1-1 0,0 0-1,0 0 1,0 0 0,0 0-1,-1 0 1,1-1 0,0 1-1,0-1 1,-1 0 0,1 0-1,0 0 1,-1 0 0,1 0-1,-1-1 1,1 1 0,-1-1-1,0 1 1,1-1 0,3-4-1,10-12 126,-1-1 0,0-1 0,-2 0-1,0-1 1,18-40 0,-17 33-94,113-253 178,-45 93-141,-81 184-12,-1 3-22,1 0-1,-1 0 1,0 1 0,1-1-1,-1 0 1,1 0 0,-1 0 0,1 0-1,-1 0 1,1 0 0,-1 1-1,1-1 1,0 0 0,0 1 0,-1-1-1,1 0 1,0 1 0,0-1 0,0 1-1,-1-1 1,3 0 0,-3 1 213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38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8676,'0'0'7555,"152"3"-7459,-92-3-80,-8 7 193,-3 1-193,-5 2 16,-4 5-32,-8-1-64,-8 8-433,-16 7-1424,-8 7-1568,-4 7-4035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38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8212,'0'0'8051,"145"11"-7794,-85-11-257,-8 0 112,4 0-112,-4 0-305,-4 0-1311,-11-4-2418,-21 4-6323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39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1 224 14711,'0'0'749,"26"-31"-703,85-99-38,-92 109 17,13-13-19,-30 32-9,0 1 1,0 1 0,0-1 0,0 0 0,0 0-1,0 1 1,0-1 0,0 1 0,1-1 0,-1 1-1,0 0 1,0 0 0,3 0 755,-5 40-198,1 48 143,-4-1 0,-15 93 0,11-145-664,3-12-192,0 0 0,-1 37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39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1 210 208,'0'0'13278,"4"33"-13200,19 106-4,-22-133-72,1 0-1,-1 0 0,2 0 1,-1-1-1,1 1 0,-1-1 1,1 0-1,1 0 1,-1 0-1,1 0 0,0 0 1,0-1-1,0 0 0,1 0 1,-1 0-1,1 0 0,0-1 1,10 6-1,-4-2 3,-1-1-1,1 0 1,-1-1-1,1-1 1,0 1 0,0-2-1,0 1 1,13 1 0,2-2 54,-1 0 1,30-2 0,-49-1-41,1 0 0,-1 0-1,0-1 1,1 1 0,-1-2 0,0 1 0,0-1-1,0 0 1,1 0 0,-2 0 0,1-1-1,0 0 1,-1 0 0,1 0 0,-1-1 0,0 0-1,0 0 1,0 0 0,-1-1 0,1 0 0,-1 0-1,0 0 1,3-5 0,2-5-9,0-1 0,0 1 0,-2-1-1,0-1 1,0 1 0,-2-1 0,0 0 0,-1-1 0,-1 1 0,0-1 0,-2 1 0,0-1-1,-1 0 1,-3-27 0,2 39 27,-1-1 0,0 1 0,0 0 0,-1 0 1,0 0-1,0 0 0,0 0 0,-1 0 0,1 1 0,-2-1 0,1 1 0,0 0 0,-1 1 0,0-1 0,0 1 0,0 0 0,-1 0 0,-6-3 0,-10-6 111,0 2 0,0 0 0,-36-11 0,44 18-148,-1-1 0,1 2 0,-1 0 0,0 1 0,-28-1 1,40 3-25,0 1 0,-1-1 1,1 1-1,-1-1 0,1 1 1,0 0-1,-1 0 0,1 0 1,0 1-1,0-1 1,0 1-1,0 0 0,0 0 1,0 0-1,1 0 0,-1 0 1,1 1-1,-1-1 1,1 1-1,0-1 0,0 1 1,0 0-1,0 0 0,0 0 1,1 0-1,-1 0 1,0 5-1,-3 7-709,0 1 0,2 0 0,0 0 0,-2 23 0,5-37 606,-2 54-4970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39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11957,'0'0'2668,"0"38"-2222,4 238 245,-24 109 1651,19-323-2192,3-60-146,-1 0 1,0-1 0,0 1 0,1-1-1,-1 0 1,1 1 0,-1-1-1,1 0 1,-1 0 0,1 0 0,0 0-1,-1 0 1,1 0 0,0 0 0,0-1-1,0 1 1,0-1 0,0 1-1,2-1 1,2 2 39,29 9 191,1-2-1,0-2 0,53 5 0,111-5-560,-231-7-13170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51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1 351 3570,'0'0'9591,"0"0"-9418,0-1 0,0 1 0,0-1 1,0 1-1,-1-1 0,1 1 0,0-1 1,0 1-1,0-1 0,0 1 0,0-1 1,0 1-1,0 0 0,0-1 0,1 1 1,-1-1-1,0 1 0,0-1 0,0 1 1,0-1-1,1 1 0,-1-1 0,0 1 1,0 0-1,1-1 0,-1 1 0,0 0 1,1-1-1,-1 1 0,0 0 0,1-1 1,-1 1-1,71-1-176,-18-1 0,0 2 0,-1 3-1,104 19 1,-13 19 9,-89-23 5,2-2-1,-1-3 1,107 11-1,50-15-1,376-33 1,-182-38-21,-366 56-8,151-9-11,-65 8 10,280-62-99,35-3-10,205-3 179,-267 42-53,1 29-23,-287 4 29,503-15-86,383 19 168,-570-32-47,485-36-52,3 55-18,-772 9 27,659 23 6,3 1 33,698-20-24,-1041 20-21,-2 31-10,-41-5 8,714 12 80,-1015-62-65,525-10 12,579-51-81,-80 44 160,-588 15-21,434 2-112,-194 65 74,-442-25 2,793 28 121,20-62 100,-303-4-170,-386 13-30,10 1-7,-2-15-57,595 16-21,256 23 44,-780-41 36,617 3-141,-688 17 82,97 1 35,213-45 18,-96-3-50,3 28-74,-279 2 32,312-5-357,-652 0 408,77-14 0,-78 9-10,-21 0 13,71-22 1,-73 18-2,0 1 0,46-5-1,-39 10-16,101-6 154,61 9-310,-210 9-3008,1-5 2932,-1 0 0,1 0 0,-1 0 0,1 0 0,-1 0 1,0 0-1,1 0 0,-1-1 0,0 1 0,0 0 0,0 0 1,0 0-1,0-1 0,0 1 0,0-1 0,-1 2 0,-43 13-7665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2.6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7203,'0'0'3466,"1"1"-3246,0-1-1,0 1 1,0 0 0,-1 0-1,1 0 1,0 0 0,0 0 0,-1 0-1,1 0 1,-1 1 0,1-1 0,-1 0-1,1 1 1,14 323 1399,-15-284-1427,0-22-5143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54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1 12198,'0'0'4012,"6"0"-3780,15 0 126,-16 0 645,-5 4-918,-15 567 35,3-218-120,-22 278-10,-56 50 58,60-318-55,22-231 11,-4-42 63,6-76-30,1 5 0,1 45-151,4-63 212,222 4-308,294 43 186,-298-26 28,261-8 1,-268-12 31,99 23 1,-113-5-31,288 32 2,-351-32-67,258 75 0,-333-74 66,-38-13-15,-1-1-1,1 0 1,0-2 0,1 0 0,-1-1 0,26 0 0,-46-4-5,1 0 1,-1 0 0,0 0-1,1 0 1,-1-1 0,1 1-1,-1-1 1,0 1 0,1-1-1,-1 1 1,0-1 0,0 0-1,0 0 1,1 1 0,-1-1 0,0 0-1,0 0 1,0 0 0,0 0-1,0-1 1,-1 1 0,1 0-1,0 0 1,0 0 0,0-3 0,11-40 29,-9 30-35,10-62 60,5-111 0,-11-83-68,-4 79-58,3-777 46,-20 740 27,1 22-23,8 43 261,-2-222 752,7 385-603,0-38-413,1 13 8,0-36-344,-1 58 221,-1 0 0,1 0-1,0 0 1,-1 0 0,0 0 0,0 0 0,0 1 0,0-1 0,0 0 0,0 0-1,-1 1 1,1-1 0,-1 0 0,0 1 0,-3-4 0,1 4-464,0-1 1,0 1 0,0 0 0,0 0-1,0 0 1,0 0 0,-9-1-1,-41-6-9978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56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34 2897,'0'0'4056,"-9"-3"-3702,-29-9-180,21 2 7560,17 10-7722,1-1 0,-1 1 0,0-1 0,1 1 1,-1-1-1,0 1 0,1-1 0,-1 1 0,1 0 0,-1-1 0,1 1 0,-1 0 1,0-1-1,1 1 0,0 0 0,-1 0 0,1-1 0,-1 1 0,1 0 0,-1 0 1,1 0-1,-1 0 0,1 0 0,0 0 0,-1 0 0,1 0 0,-1 0 1,1 0-1,-1 0 0,1 0 0,-1 0 0,2 1 0,289-4-130,-150 5 132,146-4-27,309 5 29,-231 13 18,-270-9-182,120 25-1,-189-28 134,228 33-153,14-17 177,-69-8-28,-80-3-25,63 8-11,-111-9 9,-15-2 78,97 23 1,-128-21 26,-17-5-12,1 0-1,0-1 1,0 0 0,17 2 0,-26-4-238,4 2 570,-11 0-2779,-30-2-1295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57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6195,'0'0'5538,"0"5"-5092,0 39-159,-15 946 2491,9-324-2409,7-398-348,-3-216-5,-14 74 0,-1 23 221,8 443 1776,9-579-2238,-1-10-2350,-6-2-1384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58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6227,'0'0'8020,"-4"1"-7727,3 0-276,-1 0-1,1 0 1,0-1 0,0 1 0,0 0-1,0 0 1,0 0 0,0 0 0,0 0-1,0 0 1,0 0 0,0 1 0,0-1-1,1 0 1,-1 0 0,0 1 0,1-1-1,-1 0 1,0 3 0,1 1-1,-1 0 1,1-1 0,0 1-1,0 0 1,0-1-1,1 8 1,0-6 7,0-1 0,1 0 0,-1 0 0,1 0 0,0 0 0,0 0 1,1 0-1,-1 0 0,1-1 0,0 1 0,0-1 0,1 0 0,5 6 0,-2-4 11,0-1 0,0 0 0,0 0 0,1 0 0,-1-1 0,1 0 0,14 5 0,0-3 45,1 0 1,0-2-1,0 0 0,0-2 1,34 0-1,10-1 118,46-1 42,124-14 0,-170 7-654,72 2 1,-131 8-1318,-8 4-3299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5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2689,'0'0'13238,"0"20"-13262,-16 247 102,13-247-63,0-7 96,1 0 0,1 0 0,0 0 0,1 1 0,0-1 0,4 22 0,-3-34-110,0 1 0,0 0 0,0-1 0,0 1 0,0-1 0,0 0 0,1 1 0,-1-1 1,0 0-1,1 0 0,-1 0 0,1 0 0,0 0 0,-1 0 0,1 0 0,0 0 0,0-1 0,-1 1 0,1-1 0,0 1 0,2-1 0,1 2-3,16 2 24,1 0 0,-1-2 0,1 0-1,0-1 1,-1-2 0,43-5-1,-42 2-348,0-2-1,-1 0 1,0-2-1,0 0 1,0-1-1,-1-1 1,0-1-1,25-18 0,-17 4-3513,-13 6-3467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58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 10261,'0'0'2585,"21"12"-1961,68 44-298,-84-53-279,-1 1 1,0-1 0,0 1 0,0 0 0,0 0-1,-1 0 1,1 1 0,-1-1 0,0 1 0,-1 0-1,1 0 1,-1 0 0,0 0 0,3 8 0,-3-2 173,-1 0 0,0 0 1,0 0-1,-3 21 1,1-5 96,1-22-268,0 0 0,0 0 0,-1 0 0,0 0 0,0 0 0,-1 0 0,1 0 0,-1 0 0,0-1 0,0 1 0,-1-1 0,1 0 0,-1 1 0,0-1 0,0 0 0,-1-1 0,1 1 0,-1 0 0,0-1 0,1 0 0,-2 0 0,1 0 0,0-1 0,-5 3 0,-1 0-301,1-1 1,-1 0 0,1-1 0,-17 4-1,12-5-1594,0 0-1,-24 0 0,18-2-2502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59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8100,'0'0'4842,"4"8"-4479,2 13-175,0 0 0,-1 0 1,2 29-1,-5-28 30,2 0-1,0 0 1,2-1 0,8 24-1,-11-38-192,0 0-1,1 0 0,0-1 1,0 1-1,1-1 0,0 0 0,0 0 1,0-1-1,0 1 0,1-1 0,0 0 1,0-1-1,1 1 0,-1-1 1,1-1-1,9 5 0,-4-4-11,1 1 0,1-2 1,-1 0-1,0 0 0,24 1 0,71-4-6,-79-1 3,-12 0-54,1-1 1,-1 0-1,0-1 0,0-1 1,0-1-1,-1 0 0,27-13 1,-24 8-797,-1 0 0,0-1 0,22-18 1,-9-1-3440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7:59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10789,'0'0'1190,"36"0"-710,123 0-192,-67-2-97,-61 1-160,0 0 0,-1 2 0,1 1 0,-1 2-1,45 11 1,-70-14-26,0 0 0,0 1-1,0-1 1,-1 1 0,1 0-1,-1 1 1,1-1 0,-1 1-1,0 0 1,6 5 0,-8-5 70,1 0 0,-1 0 1,-1 0-1,1 1 0,0-1 1,-1 0-1,0 1 0,0-1 1,0 1-1,0-1 0,0 1 1,-1-1-1,0 1 0,1 0 1,-2 5-1,2 0 45,-1 1 0,0-1 0,0 0-1,-1 0 1,0 1 0,-1-1 0,0 0 0,-1 0 0,1 0 0,-2-1 0,1 1 0,-1-1-1,-1 1 1,1-1 0,-9 10 0,-18 23-118,-2-1 0,-2-2-1,-2-1 1,-1-2 0,-77 54 0,103-81-620,0 0 0,-1-1 0,1 0 0,-1-1 0,-1-1 0,1 0 1,-1 0-1,0-2 0,-29 5 0,-30-6-8536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01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3121,'0'0'9816,"7"-7"-7805,230 6-1492,259 3 123,-392 4-555,143 29 0,-7 0 35,132 10 206,-260-35-9,-6-2-240,72 11 121,277-8 0,-346-11-59,-92-1-106,1-1-1,33-7 0,-32 4 61,0 2-1,1 0 0,20 0 0,-40 28-363,-1 9 319,-1 0 0,-2 0 0,-8 37 0,2-11-6,4 0 0,2 0 0,5 91 1,1-48 53,-2 135 153,0-238-251,-32 0-15952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01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73 7988,'0'0'3372,"2"29"-2996,10 91 118,-12-114-430,1-1 1,0 1 0,0-1-1,1 0 1,-1 1 0,1-1-1,0 0 1,1 0-1,-1 0 1,1-1 0,0 1-1,0 0 1,0-1 0,1 0-1,0 0 1,0 0 0,6 5-1,-1-1 123,-6-6-139,-1 0 0,1-1 1,0 1-1,1 0 0,-1-1 0,0 1 1,0-1-1,1 0 0,-1 0 1,0-1-1,1 1 0,-1-1 1,1 1-1,-1-1 0,1 0 1,-1-1-1,1 1 0,-1 0 1,0-1-1,1 0 0,-1 0 1,1 0-1,-1 0 0,0 0 1,0-1-1,0 0 0,0 1 0,0-1 1,0 0-1,0 0 0,-1-1 1,1 1-1,-1-1 0,1 1 1,2-5-1,150-207 856,-122 165-874,-19 33-16,-12 14-13,-1 0-1,1 0 0,0 1 0,0-2 0,-1 1 0,0 0 0,1 0 1,-1 0-1,1-3 0,-2 4-32,0 3-1150,-2 13-1035,-12 11-1945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2:13.8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3.1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1809,'0'0'9730,"10"0"-9365,12 1 10,1 0-1,32 7 0,17 7 266,-1-2-1,146 5 1,-217-18-809,-24 0-10078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03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1 112 5955,'0'0'4535,"0"3"-4415,0 419 3807,0-421-3892,0-13-435,0 0 359,-1-13-47,2-1 1,0 2-1,10-46 0,0 27-60,6-25 41,3 1 1,44-101 0,-56 156 2181,6 12-1835,83 1-188,-16 1 147,143-15-1,-216 12 91,-5 2-1075,-25 20-7447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03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4306,'0'0'7203,"256"0"-6626,-187 4-465,-1-4-64,-8 0-48,-12 0-705,-20-4-3249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04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1188 9620,'0'0'2228,"-1"-32"-1916,-4-106-258,2-287 1596,4 245-1014,-4 135-505,-2 0 1,-2 0-1,-2 1 0,-28-83 1,35 120-114,1 3 192,-1-1-1,1 0 1,-1 1 0,0-1 0,0 1-1,-1 0 1,1 0 0,-1 0 0,0 0-1,0 0 1,0 0 0,-7-5 976,1131 24-1808,-625-34 518,-48 10 109,-275 11-4,-23-1 3,171-2 32,-124-14-37,-129 8-9,-3 0-241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05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9 64,'0'0'17069,"-6"-3"-16418,-12-3-705,27 15-18,43 27 116,-36-25 110,40 23 82,1-2-1,72 28 0,-64-31-169,91 54 0,-151-80-62,0 0 0,0 1-1,0 0 1,0 0 0,-1 0 0,0 0 0,0 1 0,0 0-1,7 10 1,-10-12 5,1 1 0,-1 0 0,0-1 0,0 1-1,0 0 1,-1 0 0,1-1 0,-1 1 0,0 0 0,0 0-1,0 0 1,-1-1 0,1 1 0,-1 0 0,0 0 0,0-1-1,-2 7 1,-2 0 53,1 0-1,-1-1 0,-1 0 1,0 0-1,0-1 1,-10 11-1,-50 46 423,51-51-357,-19 17 199,-1-1 1,-69 44 0,89-64-417,0-2-1,-1 0 1,0-1 0,-1 0 0,1-2 0,-1 0 0,-1 0 0,1-2 0,0 0 0,-25 0 0,32-3-531,-1 0 0,1 0 0,1-1 0,-13-3 1,17 2 86,0 0 1,1 0 0,-1 0 0,1 0 0,0 0 0,-1-1-1,1 0 1,0 0 0,1 0 0,-5-5 0,-29-31-7458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05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6867,'0'0'8559,"0"14"-8255,-1 26-311,2 86 67,0-105-43,1 0 0,0 0-1,12 40 1,-14-60-55,0 0 0,1 0 0,-1 0 1,0-1-1,0 1 0,1 0 0,-1 0 0,1 0 0,-1 0 0,1-1 1,-1 1-1,1 0 0,-1 0 0,1-1 0,-1 1 0,1 0 0,1 0 1,4-10-2362,-1-25-36,-4-12-369,-1-4-1317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06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1 233 3986,'33'-185'2761,"-27"144"-1564,-3 35 1632,1 7-156,322 12 1308,-300-9-4151,60 5 549,-31-7-3035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06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11877,'0'0'3490,"232"0"-3170,-160 0-256,-3 0-64,-13 4-368,-16 3-2081,-28 8-4082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07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 3201,'0'0'2556,"33"-22"-2430,106-68-86,-129 83-24,0 1 0,1 0 1,12-4-1,-21 10 25,0-1 1,0 1-1,1-1 0,-1 1 0,0 0 1,0 0-1,0 0 0,0 0 0,0 0 1,3 1-1,13 0 606,-14 0-513,-1 0 1,1 0 0,0 0 0,-1 0 0,1 0-1,-1 1 1,1 0 0,-1-1 0,0 1 0,0 1-1,0-1 1,0 0 0,0 1 0,0-1 0,-1 1-1,1 0 1,3 6 0,9 11 713,18 35 0,-18-30-168,-12-18-524,24 36 808,0 0 0,40 44 1,-57-76-901,0 0 0,1 0 1,1-1-1,0-1 0,0 0 0,0 0 1,1-1-1,1-1 0,0 0 1,-1-1-1,27 8 0,-4-7-57,1-2 1,-1-1-1,1-2 0,40-4 0,-23 2-32,143-16-229,0-1-218,-119 18 308,90 12 0,-106-7 522,-1-3-1,63-5 1,-111 1-293,-1-2 0,0 1 1,0-2-1,0 0 0,0 0 1,-1-1-1,0 0 0,0-1 1,0-1-1,0 1 1,-1-2-1,0 1 0,14-16 1,-12 6 166,-9 7-1416,-10 5-4070,-23 4-5196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08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8644,'0'0'13945,"0"-5"-13684,0-11-245,0 11-96,3 10-122,122 164 114,-49-48 80,-40-61-372,80 100-1,-116-160 355,36 37-1013,-16-26-1734,4-7-5778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08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695 1 5475,'0'0'13526,"-233"155"-12934,153-65-384,0 1 64,3-5-272,9-21-64,16-11-560,8-18-1681,8-14-1217,12-15-3329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3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7555,'0'0'4515,"84"37"-3651,-53-35-320,-3 1-256,0-3-64,0 0-224,0 0 80,-3 0-64,0 0-32,-10-11-960,-2 5-1441,-13-2-1809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08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9396,'0'0'8458,"-1"8"-8216,1-6-250,0 1 0,0-1 0,0 1 0,0 0 0,0-1 0,1 1 0,-1-1-1,1 1 1,0-1 0,0 1 0,-1-1 0,2 1 0,-1-1 0,0 0 0,0 1 0,1-1 0,-1 0-1,1 0 1,0 0 0,-1 0 0,1 0 0,0-1 0,0 1 0,0-1 0,1 1 0,-1-1 0,4 2 0,136 84-11,40 27 30,-179-113-8,-1 1 1,1-1-1,-1 1 1,0 0 0,1 0-1,-1 0 1,0 0 0,0 0-1,0 0 1,0 0-1,-1 1 1,1-1 0,-1 0-1,1 1 1,-1 0 0,0-1-1,0 1 1,0 0-1,0 0 1,0-1 0,-1 1-1,1 0 1,-1 0 0,0 3-1,0-5 28,-1 0-1,1 0 0,0 0 0,-1 0 1,1-1-1,-1 1 0,0 0 1,1 0-1,-1-1 0,1 1 1,-1 0-1,0-1 0,0 1 1,1-1-1,-1 1 0,0-1 1,0 1-1,0-1 0,1 0 1,-1 1-1,0-1 0,0 0 1,0 0-1,-1 1 0,-28 5 432,26-5-391,-32 5 259,0 1 0,-49 18 0,70-19-966,0 1 0,-27 16 0,33-17-858,-1 1-1,1 0 1,1 1-1,-16 16 1,12-9-2988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10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12406,'0'0'13609,"10"0"-14026,173 0-2588,-105 0-7951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10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13942,'0'0'4034,"176"0"-3906,-127 0-128,-13 0-16,0 0-560,-12 0-1473,-12 0-1697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25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91 960,'0'0'2332,"-2"-1"-2345,-25-8-137,26 8 303,-1 1-1,1-1 0,0 1 0,0-1 0,0 0 0,0 1 0,0-1 0,0 0 0,0 0 0,1 0 0,-1 1 0,0-1 0,0 0 0,0 0 0,1 0 1,-1-1-1,1 1 0,-1 0 0,1 0 0,-1 0 0,0-4 3668,-9 2 4215,8-13-6663,2 10-1230,1 5-145,-1 0 1,0 0 0,0 1-1,1-1 1,-1 0 0,1 1-1,-1-1 1,1 0 0,-1 1-1,1-1 1,-1 1 0,1-1-1,-1 1 1,1-1 0,0 1-1,-1-1 1,1 1 0,0 0-1,-1-1 1,1 1 0,0 0-1,-1 0 1,2-1 0,23-6-22,-18 6-8,16-4 1,1 2 1,0 1-1,42 1 0,-49 1 20,-15 0 7,1 0-1,-1 0 0,1 0 1,-1 1-1,0-1 0,0 1 1,1 0-1,-1-1 1,0 1-1,0 0 0,0 0 1,0 0-1,0 1 0,0-1 1,0 0-1,0 1 1,0 0-1,-1-1 0,1 1 1,0 0-1,-1 0 0,0 0 1,1 0-1,-1 0 1,0 0-1,0 0 0,0 0 1,0 0-1,-1 1 0,2 3 1,0 7-4,0-1 1,0 1-1,-1 0 1,-2 19-1,1-15 34,0-5-15,0 0 0,0 0-1,-1 0 1,-1 0-1,0 0 1,-1-1-1,0 1 1,-1-1 0,0 1-1,-1-1 1,0 0-1,-1-1 1,0 1-1,0-1 1,-1 0 0,-1-1-1,1 0 1,-2 0-1,1 0 1,-1-1-1,0-1 1,-1 1 0,0-1-1,0-1 1,-12 6-1,11-7 16,0 1-1,-1-2 0,1 0 1,-1 0-1,1-1 0,-1 0 1,0-1-1,0-1 0,-16 1 1,27-2-101,19 0-731,103 0 585,-119-1 215,0 1-1,-1 0 1,1 1 0,0-1-1,0 0 1,-1 0 0,1 1-1,0-1 1,-1 1 0,1-1 0,-1 1-1,1 0 1,-1 0 0,1-1-1,-1 1 1,1 0 0,-1 0-1,0 1 1,1-1 0,-1 0-1,0 0 1,0 1 0,0-1 0,0 0-1,0 1 1,0-1 0,0 1-1,-1-1 1,1 1 0,0 2-1,1 4-9,-1 0 0,0 0 0,0 0 0,-1-1 0,-1 13 0,1-2 46,-1-6-19,-1-1 0,1 1 0,-2-1 0,0 0 0,0 1-1,-1-1 1,0-1 0,-1 1 0,0-1 0,-1 1-1,0-2 1,-15 19 0,3-6 95,-1-1 0,-1-1-1,-1-1 1,-29 21 0,36-30-191,-1-1 0,0 0 0,0-1 0,-1 0 0,0-2 0,0 0 0,-1 0 0,1-2 0,-1 0 0,0-1 1,0 0-1,-29-1 0,46-9-5072,0-15-409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26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121 149 7251,'0'0'6678,"-4"2"-6553,-4 2-82,1 1 0,0 0 0,0 0-1,0 1 1,1 0 0,0 0 0,0 1-1,0 0 1,1 0 0,0 0 0,0 0-1,1 1 1,0 0 0,0 0 0,-3 12-1,2-7 66,1 1-1,0 0 1,1 0-1,0 0 1,1 1-1,1-1 1,0 1-1,3 27 1,-2-40-107,1 0-1,-1 1 1,1-1 0,0 0 0,0 0-1,0 0 1,0 0 0,0 0 0,0 0-1,1 0 1,-1 0 0,1-1 0,-1 1-1,1 0 1,0-1 0,-1 1 0,1-1-1,0 0 1,0 0 0,0 1 0,0-1 0,0-1-1,0 1 1,0 0 0,1 0 0,-1-1-1,3 1 1,7 1 24,0 0 1,1-1-1,22-1 0,-20 0-16,-7-1-11,1 0 0,0-1 1,0 0-1,-1 0 1,1-1-1,-1 0 1,0 0-1,0-1 1,0 0-1,0-1 1,0 1-1,-1-2 0,0 1 1,0-1-1,-1 0 1,0 0-1,10-13 1,0-1-55,0-2 1,-2 1 0,-1-2 0,21-47-1,-28 56 46,0 0 0,-2-1-1,0 1 1,0-1-1,-1 0 1,-1 0-1,-1-1 1,0 1-1,-1 0 1,0-1 0,-3-17-1,2 31 40,0 1-1,1-1 1,-1 0-1,0 0 1,0 1-1,0-1 1,0 1-1,0-1 1,0 1-1,-1-1 1,1 1-1,0 0 1,-1-1-1,1 1 1,-1 0-1,1 0 1,-1 0 0,0 0-1,0 0 1,1 1-1,-1-1 1,0 1-1,0-1 1,0 1-1,-2-1 1,-6-1 140,-1 1-1,1 0 1,-16 2 0,14-1-71,-3 0-43,1-1-21,-1 2-1,0 0 1,-15 3-1,24-3-37,0 1 0,1 0 0,0 0-1,-1 0 1,1 1 0,0-1 0,0 1 0,0 1 0,1-1-1,-1 1 1,-4 4 0,-3 4-134,1 0 0,1 0 0,0 1 0,1 1 1,1-1-1,-12 25 0,15-26-580,1 0 1,0 0 0,0 1 0,1 0-1,-1 13 1,3 5-3904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26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532 44 6243,'0'0'6411,"-5"-8"-6312,4 6-100,0 0 3,-1 0 0,1-1 0,0 1 0,-1 0 0,0 0 0,1 0 1,-1 0-1,0 1 0,0-1 0,0 0 0,0 1 0,0-1 0,-1 1 0,1 0 0,0 0 0,-1 0 0,1 0 0,0 0 0,-1 0 0,1 1 0,-1-1 0,0 1 0,1-1 0,-5 1 0,-18 0 94,-40 5-1,56-3-11,1-1 0,-1 2 0,1-1-1,-1 1 1,1 0 0,0 1-1,0 0 1,-8 6 0,5-4 146,1 1 0,0 0 0,1 1 0,-1 0 0,2 1 0,-1 0 0,1 0 0,-9 13 0,16-21-228,1 0 1,-1 0-1,1-1 0,-1 1 1,1 0-1,-1 0 0,1 0 0,0 0 1,-1 0-1,1 0 0,0-1 1,0 1-1,0 0 0,0 0 1,-1 0-1,1 0 0,0 0 1,1 0-1,-1 0 0,0 0 1,0 0-1,0 0 0,0 0 1,1 0-1,-1 0 0,1-1 1,-1 1-1,0 0 0,1 0 1,-1 0-1,1-1 0,0 1 1,-1 0-1,1 0 0,0-1 1,-1 1-1,1-1 0,0 1 1,0 0-1,-1-1 0,1 0 0,0 1 1,0-1-1,0 1 0,0-1 1,0 0-1,1 1 0,5 0-27,1 0-1,0-1 0,-1 0 0,1 0 0,7-1 0,1 0-31,-10 1 12,0-1 0,1 0 1,-1 0-1,0-1 1,1 1-1,-1-1 1,9-5-1,26-6-874,-41 13 898,1 0 0,-1 0-1,1 0 1,-1 0-1,1 0 1,-1 0 0,1 0-1,-1 0 1,1 0 0,-1 0-1,1 0 1,-1 0 0,0 0-1,1 0 1,-1 1-1,1-1 1,-1 0 0,1 0-1,-1 1 1,0-1 0,1 0-1,-1 1 1,0-1 0,1 0-1,-1 1 1,0-1-1,1 0 1,-1 1 0,0-1-1,0 1 1,1-1 0,-1 1-1,0 0 1,4 19 156,-3-10-109,48 194 1577,8 38-1154,-49-193-302,-2-1 0,-1 1 1,-4 53-1,-2-93-115,0 1 0,-1-1 1,0 1-1,-1-1 0,0 0 0,-1 0 1,1 0-1,-2 0 0,1-1 0,-1 0 1,-1 0-1,1 0 0,-1 0 0,-1-1 1,1 0-1,-1-1 0,-9 8 0,5-5 38,0-1-1,-1-1 1,0 1-1,0-2 1,0 0-1,-1 0 1,0-1-1,0-1 0,0 0 1,-1-1-1,-20 3 1,18-4 38,0-2 1,1 1-1,-1-2 1,0 0-1,0-1 1,-16-4-1,22 3-86,0-1 0,0 0 0,0 0 0,1-1 0,-1 0 0,1-1 0,0 0 0,1 0 0,-14-14 0,18 16-25,0 0 1,0-1-1,1 1 1,0-1-1,-1 0 0,1 0 1,1-1-1,-1 1 1,1 0-1,0-1 0,0 0 1,1 1-1,0-1 1,0 0-1,0 0 0,0 0 1,1 1-1,0-1 1,1-7-1,0 4-6,1-1 0,0 1 0,0-1 0,1 1 0,0 0-1,1 0 1,0 0 0,0 1 0,1 0 0,10-14 0,16-16-19,3 1 0,57-50 0,87-54 24,-9 7-5287,-130 99-789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27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0 11205,'0'0'4290,"0"35"-4020,0-14-219,0 28 177,-1 1 0,-3-1 0,-12 55 0,-80 217 1771,61-219-1233,-34 155 1,62-236-699,5-18-50,1 0 0,0 0 0,0 0 0,0 0-1,0 1 1,0-1 0,0 5 0,1-7 297,3-1-286,455 3 1001,-458-3-1081,1 0 0,0 0 0,-1 0 0,1 1 0,0-1 0,-1 0 0,1 0 0,-1 0 0,1 0 0,0 1 0,-1-1 0,1 0 0,-1 1 0,1-1 0,-1 0 0,1 1 0,-1-1 0,1 1 0,-1-1 0,1 1 0,-1-1 0,0 1 0,1-1 0,-1 1 0,0-1 0,1 1 0,-1 0 0,0-1 0,0 1 0,1 1 1,1 21-1716,-3-18 1233,1 32-4022,0 8-4454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50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4018,'0'0'6998,"8"0"-1698,-3 3-5739,5 15 425,-1 0 0,9 25 0,0-1 32,135 294 435,-124-282-372,-17-34-55,19 45 1,-27-56-35,-3-7 20,0 0 1,0-1-1,0 1 1,0 0-1,-1 0 1,1 0-1,0 0 1,-1 0-1,1 4 1,-1-5-72,-9 3-4452,-18-4-289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51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0 7171,'0'0'6571,"0"3"-6448,-1 4-88,0-1-1,0 1 1,-1-1-1,0 0 1,0 1 0,0-1-1,-1 0 1,0 0-1,-4 6 1,-38 55 363,36-54-288,-88 111 939,81-105-985,-2-1-1,0 0 0,-2-2 0,-26 19 1,42-33-220,0 1 1,0-1-1,0 0 0,0 0 1,0-1-1,-1 1 1,1-1-1,-1 0 1,1 0-1,-1 0 1,1-1-1,-8 1 0,11-5-2736,1-17-2227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51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52 312 64,'0'0'8569,"0"36"-7718,0 168-296,0-166-443,0-38 46,-6-1 463,4-1-621,0 0 0,0 0 0,0-1 0,0 1 0,0 0 0,1-1 0,-1 1 0,0-1 1,1 1-1,0-1 0,0 0 0,0 0 0,-1-3 0,-8-44-140,9 40 114,-5-33-71,3 0 1,1 0-1,7-82 0,-1 107 8,1 0 1,0 0-1,1 0 0,1 1 0,1 0 0,0 0 1,1 1-1,1 0 0,1 0 0,17-20 1,-26 34 102,-1 0 0,1 0 1,0 0-1,0 0 1,0 0-1,0 0 1,0 0-1,0 0 0,0 1 1,0-1-1,1 1 1,-1 0-1,1 0 0,-1 0 1,1 0-1,-1 0 1,1 0-1,0 1 0,-1-1 1,1 1-1,0 0 1,-1-1-1,5 2 1,-4 0 43,0 0 0,0 0 1,0 0-1,-1 1 1,1-1-1,0 1 1,-1 0-1,1 0 1,-1 0-1,1 0 1,-1 0-1,0 1 1,0-1-1,0 0 0,0 1 1,-1 0-1,1-1 1,1 5-1,3 6 74,-1 0 0,0 0 0,-1 1-1,0-1 1,-1 1 0,2 20 0,-1 84 537,-4-104-577,0-13-68,0 0-1,-1 0 1,1 0 0,0 0 0,-1 0 0,1 0 0,-1 0 0,1 0 0,-1 0-1,0 0 1,1 0 0,-1 0 0,0-1 0,1 1 0,-1 0 0,0-1 0,0 1-1,0 0 1,0-1 0,0 1 0,0-1 0,0 0 0,0 1 0,0-1-1,0 0 1,0 1 0,0-1 0,0 0 0,0 0 0,0 0 0,0 0 0,0 0-1,0 0 1,0 0 0,-2-1 0,0 1-14,-1 0 0,1 0 0,0 0 0,-1-1 0,1 0 0,0 0-1,-1 0 1,1 0 0,0 0 0,-6-4 0,5 1-82,0 0-1,0 0 0,1-1 0,-1 1 1,1-1-1,0 0 0,-3-6 1,2 2 24,3 8-30,3 22-562,6 7 791,1-1 0,13 26 0,-11-27 135,-1-1-1,12 50 1,-20-66 111,0-6-1045,-2-21-6939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4.0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 8356,'0'0'5168,"-7"-1"-5155,4 2-25,4 0-27,43 10 516,0-1-1,53 4 0,94-1 688,-163-11-1089,372 13 339,-363-16-414,-31 0 0,1 1 0,0-1 0,-1 1 0,1 1 0,-1-1 0,13 4 0,-13-1 67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52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3506,'0'0'8211,"96"0"-8099,-60 0 64,-4 0 65,4 0-241,-8 0 32,-4 0-64,-8 0-96,-8 0-1041,-8 3-1744,0 15-1649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52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 9764,'-53'126'1137,"74"-126"-1121,11 0 160,8 0 224,0 0-176,0 0-96,0 0-112,-8-14-16,-8-1-1136,-8-6-2338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52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1 116 8148,'0'0'6272,"6"-6"-6104,6-7-165,0-1-1,11-18 1,7-9-3,-28 39 5,-2 1-4,0 1 1,0-1 0,1 1 0,-1-1-1,0 1 1,1 0 0,-1-1 0,0 1-1,1 0 1,-1-1 0,1 1 0,-1 0-1,0-1 1,1 1 0,-1 0-1,1 0 1,-1 0 0,1-1 0,-1 1-1,1 0 1,-1 0 0,1 0 0,-1 0-1,1 0 1,0 0-34,-1 11-67,0 348 988,0-379-14530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53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89 4786,'0'0'1646,"-6"-14"-1576,-22-44 47,27 57-83,0-1 0,0 1 0,0 0 0,0 0 0,0 0 0,0 0 0,0 0 0,-1 0 0,1 0 0,-1 0 0,1 0 0,0 0 0,-1 1 0,1-1 1,-1 1-1,0-1 0,1 1 0,-1 0 0,1-1 0,-1 1 0,0 0 0,1 0 0,-1 0 0,1 0 0,-1 0 0,0 1 0,1-1 0,-3 1 0,-3 0 177,2 0-104,0 0-1,0 0 1,1 1 0,-1-1-1,1 1 1,-1 0-1,1 0 1,0 1 0,0-1-1,0 1 1,0 0 0,0 0-1,1 0 1,-1 1 0,1-1-1,-4 7 1,-6 7 362,1 1-1,-13 24 1,22-37-377,0 1-31,0 0 0,1 1 0,0-1 0,0 1 0,0-1 0,1 1 0,0-1 1,0 1-1,0 12 0,1-19-96,10 0-178,-7 0 182,0 0 1,0 0 0,0 0-1,0-1 1,1 0 0,-1 1-1,0-1 1,0 0 0,0-1-1,0 1 1,-1 0 0,1-1-1,4-3 1,0-1-14,-1 0-1,0 0 1,9-13-1,-8 11-17,-7 7 17,1 1 0,-1-1 0,0 1 0,1-1-1,-1 1 1,0-1 0,1 1 0,-1 0 0,0-1-1,1 1 1,-1 0 0,1 0 0,-1-1 0,1 1-1,-1 0 1,1 0 0,-1-1 0,1 1 0,-1 0 0,1 0-1,-1 0 1,1 0 0,-1 0 0,1 0 0,-1 0-1,1 0 1,-1 0 0,1 0 0,0 0 0,11 13-288,5 38 982,-12-32-535,40 87 746,-28-68-726,-1 1 0,12 49-1,-25-74-30,-1 0-1,-1 0 0,-1 27 1,0-18 624,0-22-694,-1-1-1,1 1 1,0 0 0,-1-1-1,1 1 1,0 0-1,-1-1 1,1 1 0,-1-1-1,1 1 1,-1-1 0,1 1-1,-1-1 1,1 1 0,-1-1-1,1 1 1,-1-1 0,0 0-1,1 1 1,-1-1-1,0 0 1,1 1 0,-1-1-1,0 0 1,1 0 0,-1 0-1,0 0 1,0 0 0,-1 0-1,-30 2 381,20-2-231,1 1-111,-9 0 135,1 0 0,-38-5 1,51 3-147,1 0 1,-1 0-1,1 0 1,0-1 0,0 0-1,0 0 1,0 0 0,0-1-1,0 0 1,1 0-1,-1 0 1,1 0 0,0-1-1,0 0 1,-5-5-1,8 6-53,-1-1-1,1 1 1,0 0-1,0 0 1,1-1-1,-1 1 1,1-1 0,-1 1-1,1 0 1,0-1-1,0 1 1,1-1-1,-1 1 1,1 0-1,-1-1 1,1 1-1,0 0 1,1-1-1,-1 1 1,0 0-1,1 0 1,0 0-1,0 0 1,2-3-1,14-12-428,1 1-1,0 1 1,1 0 0,25-13-1,5-6-2614,-8 5-1314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53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10197,'0'0'4194,"16"144"-3986,-16-72 240,-4-3-320,-8-1-48,4-17-80,0-19 96,4-13-208,0-16-592,4 1-1009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8:53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7459,'0'0'5440,"1"18"-5274,6 267 2272,-7-284-2439,0 0 0,0-1 0,1 1 0,-1 0 0,0-1 0,0 1 0,1 0 0,-1-1 0,1 1 0,-1-1 0,0 1 0,1-1 0,-1 1 0,1-1 0,-1 1 0,1-1 1,0 1-1,-1-1 0,1 1 0,-1-1 0,1 0 0,0 1 0,-1-1 0,1 0 0,0 0 0,-1 0 0,2 1 0,24 3-29,-21-4 23,188 5 54,-118-6-4685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9:15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9236,'0'0'3215,"17"17"-3047,-3-3-65,1 0 85,-1 1-1,0 0 0,-1 1 1,-1 0-1,17 32 0,114 196 1639,-62-107-1429,-32-61-331,-40-69 690,-3-4-2961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9:15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433 0 10725,'0'0'4738,"-14"13"-4506,-1 3-230,-10 7 235,-50 39-1,67-56-138,-1 0-1,0-1 1,0 0 0,0 0-1,-1-1 1,1 0-1,-1-1 1,0 0 0,0-1-1,0 0 1,-18 2-1,12-5-78,3 1-113,0 0 1,0 1 0,-21 3 0,31-3-113,-1 0 1,1 0 0,0 0-1,-1 0 1,1 1-1,0 0 1,0-1-1,0 1 1,0 0-1,0 0 1,0 1-1,1-1 1,-1 0 0,1 1-1,0 0 1,-1 0-1,-2 5 1,-15 29-5318,11-28 1279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9:15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10533,'0'0'5602,"100"18"-5538,-52 0 257,1 0 63,3-7-224,-4-1-96,0-6 16,-8-4-64,0 0-16,-12 0-816,-4 0-737,-20 0-1809,-4 15-2624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9:16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4722,'0'0'9044,"216"18"-8756,-143-18-192,-1 0-96,-8 0-112,-12 0-1728,-16 0-2787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4.6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85 6611,'0'0'6542,"13"25"-6057,80 150 558,-47-72-136,2 2 430,-47-104-1285,1-1 0,-1 0 0,0 1 0,0-1 0,1 0 0,-1 0 0,0 0 0,1 0 0,-1 0 0,0 0 0,0-1 0,1 1-1,-1 0 1,0-1 0,0 1 0,0 0 0,1-1 0,0 0 0,12-13-4,-1 0-1,-1 0 0,21-32 1,-3 4 96,-9 16-71,96-113 136,-114 135-188,0-1-1,-1 1 0,1-1 0,-1 0 0,0 0 0,0 0 0,0 1 0,-1-2 0,0 1 0,0 0 0,0 0 0,0 0 0,-1-6 0,1-5-981,-1 0 1,-1 1-1,-4-21 1,-5-2-3442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9:18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5827,'0'0'7312,"-1"0"-7185,1-1-1,0 1 0,0-1 0,0 0 1,0 1-1,0-1 0,0 1 1,0-1-1,0 1 0,0-1 0,0 1 1,0-1-1,1 1 0,-1-1 1,0 1-1,0-1 0,0 1 0,1-1 1,-1 1-1,1-1 0,20-4-84,0 2 1,0 0-1,1 2 0,-1 0 0,23 3 0,1-2-33,-31 1-11,0-1 0,0 2-1,1 0 1,-1 0 0,0 1 0,-1 1 0,1 1 0,15 7 0,-23-10-6,0 2 0,0-1 0,0 1 0,0 0 1,-1 0-1,0 0 0,0 1 0,0 0 0,0 0 0,-1 0 0,0 0 0,0 1 1,0 0-1,-1 0 0,0 0 0,0 0 0,0 0 0,-1 1 0,3 11 1,-2 1-29,-2 0 0,0 27 0,-1-31 50,-1-13-10,0 0-1,0 0 1,0 0-1,0-1 0,0 1 1,0 0-1,0-1 1,-1 1-1,1 0 1,-1-1-1,1 0 1,-1 1-1,1-1 0,-1 0 1,0 0-1,0 0 1,1 0-1,-1 0 1,0 0-1,0 0 0,0-1 1,-4 2-1,-48 10 145,-10-11-76,63-1-109,2 1-262,-1-1 252,0 1-1,1 0 0,-1 0 1,1 0-1,-1 0 0,1 0 1,-1 0-1,1-1 1,0 1-1,-1 0 0,1 0 1,0-1-1,-1 1 0,1 0 1,0-1-1,0 1 0,0-1 1,0 1-1,1-1 1,22 11 57,-18-9-82,-1 1 63,14 4-13,-1 1 1,0 1-1,23 17 0,-36-23 20,-1 0 0,0 0 1,0 1-1,0 0 0,-1-1 0,1 1 0,-1 1 0,0-1 1,0 0-1,0 1 0,-1 0 0,0-1 0,0 1 1,0 0-1,0 0 0,-1 0 0,0 0 0,1 7 0,-2-5 22,0 0 0,0 0 0,-1 0 1,0 0-1,0 0 0,-1-1 0,0 1 0,0 0 0,0-1 0,-1 1 0,0-1 0,0 0 0,-1 0 0,0 0 0,0-1 0,0 1 0,-1-1 0,0 0 0,0 0 0,0-1 0,0 1 0,-8 4 0,2-2 87,-1 0 1,0 0-1,0-1 0,0-1 1,-1 0-1,1-1 0,-1 0 0,0-1 1,-1 0-1,-24 1 0,-77-3-2193,114-9-3413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9:19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81 160 7523,'0'0'3119,"-3"20"-3041,-1 0-93,2 0 1,-1 23 0,3-41 14,1 1 0,-1-1 0,1 0 0,0 1 0,-1-1 0,1 0 0,0 0-1,0 0 1,1 0 0,-1 1 0,0-1 0,1-1 0,-1 1 0,1 0 0,-1 0 0,1-1 0,0 1 0,0-1 0,0 1 0,0-1 0,0 0 0,0 1 0,0-1 0,0-1 0,1 1 0,-1 0 0,0 0 0,1-1-1,-1 1 1,0-1 0,5 0 0,0 2-14,16 2-40,0-1 0,0-1 0,0-2 0,27-1 0,-45 1 23,0-1 0,0 1 0,0-1 0,0 0 0,0-1 0,0 1 0,-1-1 0,1 0 0,-1 0 0,1 0 0,-1-1 0,1 1 0,-1-1 0,0 0-1,0 0 1,-1-1 0,1 1 0,-1-1 0,0 0 0,1 0 0,-2 0 0,1 0 0,0 0 0,-1-1 0,0 1 0,2-7 0,2-5 76,-2-1 1,0 0-1,-1 1 1,0-1-1,-2 0 1,0-26-1,-1 39 35,0 1-1,0 0 0,-1-1 1,1 1-1,-1 0 0,0-1 1,0 1-1,0 0 0,0 0 1,-1-1-1,1 1 0,-1 0 1,0 1-1,0-1 0,0 0 1,0 0-1,-4-3 0,2 2 71,-1 1-1,0-1 0,0 1 1,0 0-1,-1 1 1,1-1-1,-1 1 0,1 0 1,-9-2-1,-7 0 46,-1 1-1,1 2 1,0-1 0,-38 4-1,49 0-579,0 0 0,0 0 0,0 1 0,0 0 0,1 0 0,-1 1-1,1 0 1,0 1 0,1 0 0,-1 1 0,1 0 0,0 0 0,-14 14-1,-8 9-4883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9:20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328 104 5651,'0'0'4599,"-2"-16"-4009,-10-47-41,12 61-523,-1 1 0,0-1 0,1 1 0,-1-1 0,0 1 0,0 0 0,0-1 0,0 1 0,-1 0 0,1 0-1,0 0 1,0 0 0,-1 0 0,1 0 0,0 0 0,-1 1 0,1-1 0,-1 0 0,1 1 0,-1-1 0,1 1 0,-1-1 0,0 1 0,1 0-1,-1 0 1,1 0 0,-1 0 0,0 0 0,1 0 0,-1 0 0,0 0 0,-2 1 0,-4 0 20,-8-1 26,1-1 36,0 2 0,-25 3 1,35-3-72,0 0-1,0 1 1,1-1 0,-1 1 0,0 0-1,1 0 1,0 1 0,0-1 0,-1 1 0,1 0-1,1 0 1,-5 4 0,-2 3 85,1 0 1,0 1-1,1 1 1,0-1-1,1 1 1,-8 16-1,12-21-72,0 0-1,1 1 1,-1 0 0,1-1-1,1 1 1,0 0-1,0 0 1,0 0 0,1 0-1,0 0 1,1 0-1,1 10 1,-1-16-52,-1-1-1,1 1 1,0 0 0,-1-1 0,1 1-1,0-1 1,0 0 0,0 1-1,0-1 1,0 0 0,1 1 0,-1-1-1,0 0 1,1 0 0,-1 0-1,0 0 1,1 0 0,-1 0-1,1-1 1,0 1 0,-1-1 0,1 1-1,-1-1 1,1 1 0,0-1-1,2 1 1,7 0-55,1 0-1,-1-1 0,12-1 1,-5 1-88,-13-1-4,1 1 0,-1-1 1,1 0-1,-1 0 0,1 0 1,-1-1-1,0 0 1,0 0-1,0 0 0,0-1 1,0 1-1,-1-1 1,1 0-1,-1-1 0,1 1 1,-1-1-1,0 0 1,-1 0-1,1 0 0,-1 0 1,0-1-1,5-8 1,-3 3-207,1-1-1,-2 1 1,0-1 0,0 0 0,-1-1 0,0 1 0,-1 0 0,-1-1 0,1-20 0,-2 29 2017,0 15 176,0 39-1347,2 88-187,0-118-175,1-1 0,1 1 0,0-1 1,13 35-1,-9-37 127,32 96 196,-36-99-233,-1 0 0,0 0 0,-2 0 0,1 0 0,-2 0 0,-1 16 0,1-29-165,-1 0 0,0 0 0,1 0 0,-1 0 0,0-1 0,0 1 0,0 0 0,0 0 0,0 0 0,0-1 0,0 1 0,-1-1 0,1 1 0,-1-1 0,1 1 0,-1-1-1,1 0 1,-1 0 0,0 0 0,0 0 0,0 0 0,1 0 0,-1 0 0,0-1 0,0 1 0,0-1 0,0 1 0,-3-1 0,-8 3 222,0-2 0,0 0 0,-16 0 0,24-1-173,-10-1-28,1 0 0,0 0-1,0-1 1,0-1 0,0-1 0,1 0 0,-1 0 0,1-1 0,0-1-1,1 0 1,-1-1 0,1-1 0,0 0 0,1 0 0,0-1 0,-17-17-1,26 23-172,-1 1-1,1-1 0,0 1 0,-1-1 0,2 0 0,-1 0 0,0 0 0,0 0 0,1 0 0,0 0 0,0 0 0,-1 0 0,2-1 0,-1 1 0,0-1 0,0-5 0,2 6-86,-1 1 1,1-1-1,-1 1 0,1 0 0,0-1 0,0 1 0,0 0 0,0-1 0,0 1 0,1 0 0,-1 0 0,1 0 0,-1 0 0,1 1 0,0-1 0,0 0 0,0 1 0,0-1 0,0 1 0,0-1 0,0 1 0,2-1 0,41-20-3731,0 1-2863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9:20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0 9380,'0'0'4690,"-68"242"-2352,44-148-1122,0-7-704,4-15-304,4-18-192,4-25-16,4-18-16,4-8-752,-4-3-1505,8-25-8772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09:20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0 8180,'0'0'3729,"-4"36"-1589,0-3-1643,-2 21 253,-2 0 1,-17 58-1,6-44 145,5-19 173,-14 89 0,28-136-1065,1-1 0,-1 1 0,0 0 0,1-1 0,-1 1 0,1-1 0,0 1 0,0-1 0,-1 1 1,1-1-1,0 1 0,0-1 0,0 0 0,0 1 0,1-1 0,-1 0 0,0 0 0,0 0 0,1 0 0,-1 0 0,1 0 0,-1 0 1,1-1-1,-1 1 0,1 0 0,0-1 0,-1 1 0,1-1 0,2 1 0,63 12 4,-47-10 19,1 0-49,0-1 0,0-1 0,22-2 0,-8 0-2427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0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0 515 8628,'0'0'7678,"13"2"-6077,-11 0-1572,-1 0 1,1 0 0,0 0-1,-1 0 1,0 0 0,0 1-1,0-1 1,0 0-1,0 1 1,0-1 0,0 0-1,0 4 1,4 10 94,25 79 84,-4 1-1,21 157 0,-8-45-244,-40-313-1092,-29-75 1087,2 20 44,15-212-22,14 297 5,-1 37-12,11-76-1,-8 97 18,1 1-1,0 0 1,1 0-1,1 0 1,0 0 0,1 1-1,10-15 1,-15 27 5,0 1-1,-1 0 1,1-1 0,1 1 0,-1 0 0,0 0 0,0 1-1,1-1 1,-1 0 0,1 1 0,-1-1 0,1 1 0,0 0-1,-1 0 1,1 0 0,0 0 0,0 1 0,0-1 0,0 1-1,0 0 1,0-1 0,0 1 0,3 1 0,-2-1 15,-1 1 0,1-1 0,0 1 0,0 0 0,-1 0 0,1 1 0,-1-1-1,1 1 1,-1-1 0,1 1 0,-1 0 0,0 1 0,0-1 0,0 0 0,0 1 0,4 4 0,-1 3 61,1-1 0,-1 1 1,-1 0-1,0 0 0,-1 1 0,0 0 0,0 0 0,-1 0 0,0 0 1,-1 0-1,-1 0 0,0 1 0,0-1 0,-2 20 0,1-27-42,0-1 0,0 0 0,-1 0 0,1 1 0,-1-1 0,0 0 0,0 0 1,0 0-1,-1 1 0,1-1 0,-1-1 0,1 1 0,-1 0 0,0 0 0,0-1 0,0 1 0,0-1 0,-1 1 0,1-1 0,-4 2 0,-5 3 68,0 0 0,0-1 0,-1 0 0,-12 4 0,12-5-165,0 0 0,0 1-1,-15 10 1,25-14-71,0-1 0,0 1 1,1 1-1,-1-1 0,1 0 0,0 0 0,-1 0 0,1 1 1,0-1-1,0 1 0,1-1 0,-1 1 0,0-1 1,1 1-1,-1 4 0,0 45-3371,1-37 1795,0 28-3469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0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12070,'0'0'4578,"120"126"-4658,-76-57 208,0-4 48,-4-4-16,-7-10-160,-5-15 80,-4-7-48,-8-11-64,-4-8-48,-4-6-1105,0-4-1552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0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638 0 11301,'0'0'7043,"-225"166"-7027,133-101 16,-4-3 32,12-15-128,20-11 64,20-11-432,19-11-352,17-3-705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1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13382,'0'0'3298,"132"0"-3298,-84 0 160,0 0-144,0 0 96,0 0-48,-7 0-128,-9 0-336,-8 0-913,-8 7-976,-12 15-2449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1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10069,'0'0'6675,"157"11"-6371,-93 0-224,-4 0-48,-4-1-32,-8 1 0,-8 4-16,-7-1-1585,-21 8-2017,-12-1-4129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7.2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6 6355,'0'0'4839,"-3"0"-4286,-14-2 969,0-1-1042,4 2-3384,241 17 6929,-16 1-3344,442-16 89,-293-4-457,-361 3-166,0 13-118,-13 515 564,-11 211 52,29-640-539,5-1 0,38 169 0,-37-212-114,37 349 473,-30-193-287,-17-205-180,0 1 1,1-1-1,0 1 1,0-1-1,5 10 1,-5-12-1,0 0 0,0 1 0,-1-1 0,1 1 0,-1 0 0,0-1 0,0 1 0,0 5 0,-1-5 2,1-1 0,0 0 0,0 0 0,0 0 0,1 0 0,-1 0 0,1 0-1,0 0 1,0 0 0,3 3 0,30 41 10,-20-29-8,100 149-2,-96-142 16,-19-26-51,0 26-26,1-17 110,-1 14 232,0-23-275,0 1 0,0-1 0,0 1 0,0-1 0,0 1 0,0-1 0,0 1 0,0-1 0,-1 1 0,1-1 0,0 1 0,0-1 0,0 1 0,-1-1 0,1 0 0,0 1 0,0-1 0,-1 1 0,1-1 0,0 0 0,-1 1 0,1-1 0,-1 0 0,1 0 0,0 1 0,-1-1 0,1 0 0,-1 0 0,1 1 0,-1-1 0,1 0 0,-2 0 0,2 0 423,-4 12-487,-21 39 51,-2-1 0,-3-1 1,-2-1-1,-1-2 0,-50 51 1,37-45 10,-57 83 0,96-126 3,6-8-9,0 0 1,0 1-1,0-1 1,0 0-1,0 1 1,0-1 0,0 1-1,0-1 1,1 1-1,-1-1 1,0 1-1,1 0 1,-1 1-1,1-2-43,-19 24 16,10-19 75,0-1 1,0 0-1,0 0 0,-1-1 1,0 0-1,-19 4 1,-65 6 26,58-9-76,-144 12 303,-209-8 0,347-9-124,23 0-82,1 0 1,0-1-1,0 0 0,-1-2 1,1 0-1,1-1 1,-27-10-1,43 14-117,0 0 1,1-1-1,-1 1 1,0 0-1,1-1 1,-1 1-1,0-1 1,1 1-1,-1-1 0,1 0 1,-1 1-1,1-1 1,-1 1-1,1-1 1,0 0-1,-1 1 1,1-1-1,0 0 1,-1 0-1,1 1 0,0-1 1,0-1-1,0 0-719,0 0 0,0-1 0,0 1-1,0 0 1,1 0 0,-1 0 0,1-1-1,0 1 1,-1 0 0,1 0 0,2-2-1,8-15-8352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4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8228,'0'0'8174,"0"0"-8146,0 0 0,1 0 0,-1 0 0,0 0 0,0 0 0,0 0 0,0 0 0,0 0 0,0 0 0,1 0 0,-1 0 0,0 0 0,0 0 0,0 0 0,0 0 0,0 0 0,1 0 0,-1 0 0,0 0 0,0 0 0,0 0 0,0 0 0,0 0 0,1 0 0,-1 0 1,0 0-1,0 0 0,0 0 0,0 0 0,0 0 0,0 0 0,1 1 0,-1-1 0,0 0 0,0 0 0,0 0 0,0 0 0,0 0 0,0 0 0,0 0 0,0 1 0,0-1 0,0 0 0,0 0 0,0 0 0,0 0 0,1 0 0,-1 1 0,0-1 0,0 0 0,0 0 0,0 0 0,0 0 0,4 12 143,-1 0 0,0 0 1,0 1-1,-2-1 0,1 0 1,-1 16-1,1 2 23,7 521 550,-11-340-747,2-10-1088,-1-201 636,0 0-1,0 0 1,0 0-1,-1-1 1,1 1-1,0 0 1,0-1-1,0 1 1,0-1-1,0 1 1,0-1-1,0 0 1,0 1-1,0-1 1,0 0 0,0 0-1,-1-1 1,-14-23-5471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4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8676,'0'0'6085,"21"-2"-5991,-6 1-67,1 0 25,0 0 0,0 1 0,0 0 0,-1 1 0,1 1 0,0 1 0,30 8 0,-14 1 97,-1 2 1,0 1 0,0 1 0,-1 2 0,-2 0-1,32 27 1,-42-29-46,-2 0 0,0 1 0,0 0-1,-2 1 1,0 1 0,-1 0 0,-1 1 0,-1 1-1,0-1 1,8 26 0,-9-13 18,-1 1 1,-2 0-1,-1 1 1,2 42-1,-6 141 319,-3-184-365,1-12 12,-2 0 1,0 0-1,-1-1 1,-1 1-1,-2-1 1,0 0 0,-1 0-1,0 0 1,-2-1-1,-1-1 1,0 1-1,-2-2 1,0 1 0,-22 24-1,27-35-19,-1-1 0,-1-1-1,1 0 1,-1 0 0,0 0 0,0-1 0,-1 0-1,1-1 1,-1 0 0,0-1 0,-1 0-1,1 0 1,-11 0 0,-16 2-291,-1-3-1,-49-1 0,42-2-531,43 1 747,-25-3-1713,26 3 1551,0 0 0,0-1 0,0 1 0,0-1-1,0 0 1,1 1 0,-1-1 0,0 1 0,0-1 0,1 0 0,-1 0-1,0 1 1,1-1 0,-1 0 0,1 0 0,-1 0 0,1 0 0,-1 0-1,1 0 1,0 0 0,-1 0 0,1 0 0,0-1 0,-2-16-4551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5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314 3 10389,'0'0'5744,"0"-2"-5201,0 7-518,-2 9-11,-1-1-1,0 0 1,0 0-1,-2 0 1,0 0 0,0-1-1,-1 0 1,-10 15 0,-2 8 12,-23 50 295,3 2-1,4 2 0,4 1 0,4 1 0,-18 116 0,25-39 103,4 226 0,15-364-354,0 1 1,3-1-1,0 0 1,11 42-1,-11-61-54,0-1-1,1 0 1,0 0-1,1 0 1,0-1-1,1 1 1,0-1-1,0 0 1,1-1-1,0 0 1,0 0-1,1 0 1,0-1-1,1 0 0,16 10 1,-15-13-67,0 1 0,0-2 0,0 0 0,0 0 0,0-1-1,1 0 1,-1 0 0,1-1 0,-1-1 0,18-1 0,-28 1 46,4 0-211,0 0-1,-1 0 1,1 0 0,0 0-1,-1-1 1,1 1 0,0-1-1,-1 0 1,1 0 0,-1-1-1,0 1 1,1-1 0,-1 1-1,0-1 1,0 0 0,0 0-1,0-1 1,0 1 0,0 0-1,-1-1 1,1 0 0,-1 0-1,0 0 1,0 0 0,0 0-1,0 0 1,2-6 0,3-21-6080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6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11509,'0'0'6216,"3"0"-6111,-1-1-1,0 1 0,1 0 1,-1 0-1,0 1 0,0-1 1,1 0-1,-1 1 0,3 0 1,-1 2-98,0 1 1,-1-1-1,1 1 1,-1 0-1,0 0 1,0 0 0,-1 0-1,4 7 1,8 11 14,180 287 652,56 84-558,-240-379-863,-1-1 1160,0 0-1,11 23 1,-13-14-3150,-4 1-4016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6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1119 1 2177,'0'0'12918,"-260"213"-12518,163-112 176,-11 14-127,-12 1-33,-9-4-96,9-19-16,12-17-48,28-25-64,23-19-176,25-21-16,24-7-320,57-37-9989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7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15207,'0'0'3378,"84"26"-3378,-12-12 48,8 1 80,0-8 0,-3 4-64,-9-8-32,-4 1-64,-4-4 32,-12 0-497,-12 0-1503,-12 0-898,-16 0-2976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7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12102,'0'0'4722,"32"33"-4250,3 4-282,10 9 130,-2 2 0,59 86 0,25 80 713,-83-135-840,3-2 0,66 83-1,-101-149 295,-5-7-2069,-4-28-11233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8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735 0 9332,'0'0'6819,"-237"238"-5778,161-147-113,-8 13-319,-5 5 127,9-5-384,12-17-64,20-26-272,20-25-32,16-25-240,0-11-1057,12-7-1296,0-36-1937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8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8836,'0'0'6680,"0"32"-5826,4 215 1011,-4-94-479,0 6-1230,0-52-7805,0-122 1524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9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8340,'0'0'2580,"34"-9"-2220,114-27 123,-142 35-451,0-1 1,1 1 0,-1 1-1,0-1 1,0 1 0,1 0-1,-1 0 1,0 1 0,0 0-1,1 0 1,-1 0 0,0 1-1,0 0 1,9 4 0,-9-1 13,0-1 0,0 1 1,0 0-1,0 1 0,-1-1 1,0 1-1,8 13 0,-7-11-10,2 3 79,-1 1 0,-1-1 0,0 2-1,0-1 1,-1 0 0,-1 1 0,0 0 0,-1 0-1,2 18 1,0 13 577,-2 66 1,-3-87-529,0-14-83,-1 0-1,0 0 0,0 0 0,-1 0 0,0-1 0,0 1 0,-1 0 1,0-1-1,0 0 0,-1 0 0,0 0 0,-8 10 0,8-12 5,0-1 0,-1 0 0,0 0 0,0 0-1,-1 0 1,1-1 0,-1 0 0,0 0 0,0 0-1,0-1 1,-1 0 0,1 0 0,-1-1 0,1 0 0,-1 0-1,-9 1 1,-2-1 127,-1 0 0,-22-3 0,13 1-226,27 0-6,0 0 8,0 0-1,0 1 1,0-1-1,1 0 1,-1 0 0,0 0-1,0 0 1,0 0-1,0 0 1,0 0 0,0 0-1,1 0 1,-1-1-1,0 1 1,0 0-1,0-1 1,1 1 0,-1 0-1,0-1 1,0 1-1,1-1 1,-1 1-1,0-1 1,1 1 0,-1-1-1,0 0 1,1 1-1,-1-1 1,1 0 0,-1 1-1,1-1 1,-1-1-1,9 2-376,-1 1 392,-1-1-1,1 1 1,0 1 0,-1-1 0,1 1 0,-1 0-1,0 1 1,0 0 0,0 0 0,0 0 0,6 4-1,11 9 178,29 28 0,-36-30-74,275 243 1228,-281-250-1302,-8-7-93,-1 1-1,0 0 1,0 0-1,0-1 1,1 1 0,-1 0-1,0 0 1,0 0-1,0 0 1,0 0 0,-1 0-1,2 2 1,-2-10-2151,-2-33-1904,-12-21-3192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8.6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69 132 7796,'0'0'1616,"-9"25"-1191,-2-2-320,3-4 79,0 0-1,1 1 1,1 0-1,0 0 1,2 0-1,-4 33 0,6 119 939,3-102-603,-1-53-415,0 0 0,2 0-1,0 0 1,0-1-1,2 1 1,0-1 0,1 1-1,10 21 1,-10-29-75,0 0 0,1 0 1,0 0-1,0-1 0,1 0 0,0 0 1,0-1-1,1 1 0,0-2 0,0 1 1,1-1-1,0 0 0,0-1 0,16 7 1,-16-8-12,-1-1 0,1 0 0,0 0 1,0-1-1,0 0 0,0-1 1,1 0-1,-1 0 0,0-1 0,0 0 1,1-1-1,-1 0 0,0 0 1,0-1-1,0-1 0,15-4 0,-12 1 23,0-1-1,0 1 0,0-2 0,-1 0 0,0 0 0,0-1 0,-1 0 0,-1-1 1,1 0-1,12-19 0,-6 6-15,-1 0 0,-2-2 0,0 1 0,-2-2 0,-1 1 0,-1-2 0,11-46-1,-12 28 28,-3 1-1,-1-1 0,-2 0 1,-4-47-1,1 83-34,0 0-1,-1 0 1,0 0-1,-1 0 1,0 1-1,0-1 1,-1 1-1,0 0 1,0 0-1,-1 0 0,0 0 1,-1 1-1,0 0 1,0 0-1,0 1 1,-1-1-1,-8-5 1,-5-3 58,0 1 1,-1 1-1,0 1 1,-2 0-1,-23-8 1,33 15-35,0 0-1,-1 1 1,1 1 0,-1 0 0,0 1 0,0 0-1,-24 1 1,31 1-106,0 1-1,1 0 1,-1 0 0,1 0-1,-1 1 1,1 0 0,0 0-1,-1 1 1,1-1 0,1 1-1,-1 1 1,0-1 0,1 1-1,-1 0 1,1 0 0,0 1-1,1 0 1,-6 5 0,-3 10-2220,-20 37 0,29-49 1442,-18 31-5696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09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13126,'0'0'1406,"22"36"-928,1 3-288,121 214 868,-107-182-555,-3 1 0,-4 1 0,-2 2 0,-4 1 0,-4 1 0,-3 1 0,-3 1 0,4 89 1,-15 87 737,-4-157-842,0-57-322,-1 0 0,-2-1 0,-3 1-1,0-2 1,-20 58 0,17-68-177,-1-1 1,-2-1-1,0 0 1,-2-1-1,-1 0 0,-1-1 1,-40 44-1,52-63-211,-1 0 0,1 0 0,-1 0 1,-1-1-1,1 0 0,-1 0 0,0-1 0,0 0 0,-1 0 0,1-1 0,-1 0 0,1 0 1,-1-1-1,0 0 0,0 0 0,-9 1 0,-17-3-4152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13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101 955 3970,'0'0'6016,"-9"34"-5845,-27 104 376,32-119-305,-7 17-265,11-35 54,-1-1 1,1 0-1,0 1 0,0-1 0,-1 0 0,1 1 0,-1-1 1,1 0-1,0 1 0,-1-1 0,1 0 0,0 0 0,-1 0 0,1 1 1,-1-1-1,1 0 0,-1 0 0,1 0 0,-1 0 0,1 0 1,0 0-1,-1 0 0,1 0 0,-1 0 0,1 0 0,-1 0 0,1 0 1,-1 0-1,0 0 0,-6-1 973,2-5-204,-1-19-708,2-2-1,1 1 1,1 0-1,1-1 1,4-32 0,-2-1-9,0-25 45,2 1 1,5 0-1,3 1 1,4 0-1,36-116 1,-47 188-141,7-24 77,1 0 0,2 1 0,29-51-1,-38 77-7,0 0 0,0 1-1,1 0 1,0-1-1,0 2 1,1-1-1,0 1 1,0 0 0,0 0-1,1 1 1,-1 0-1,1 0 1,1 1-1,-1 0 1,1 1 0,-1 0-1,1 0 1,0 0-1,16-1 1,-7 2 63,1 1-1,-1 1 1,0 0-1,1 2 1,35 6 0,-47-6-103,0 0 1,-1 0 0,1 1-1,0 0 1,-1 0 0,0 1 0,1-1-1,-1 1 1,-1 1 0,1-1-1,-1 1 1,1 0 0,-1 0-1,-1 0 1,1 1 0,-1 0-1,0 0 1,4 8 0,-5-6 6,0 0 0,-1 0 1,0 1-1,0-1 0,-1 1 0,0-1 1,0 1-1,-1 0 0,-1 9 1,0-4 53,-1-1 0,0 0 0,0 0 1,-2 0-1,-6 17 0,2-14 13,0 0 0,-2-1 0,0 0-1,0-1 1,-2 0 0,1-1 0,-2 0 0,0-1 0,0 0-1,-1-1 1,-1-1 0,0 0 0,0-1 0,-1-1 0,0 0-1,0-1 1,-1 0 0,0-2 0,0 0 0,-24 3 0,-110-5 291,130-3-9638,65 0 1597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14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12358,'0'0'3153,"141"191"-2529,-93-112-416,4 4-159,-4 0-17,0-3 48,-12-12-112,0-10 32,-12-22-625,-7-22-1888,-9-14-3089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14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638 1 6227,'0'0'10869,"-253"206"-9573,185-152-991,4-7-225,8-15-64,3-10-32,5-22-273,4 0-815,12 0-1313,12-36-1281,20-4-656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1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12102,'0'0'4306,"204"0"-3618,-115 0-432,-5 0-144,0 0-48,-16 0-128,-16 0-336,-20 0-977,-16 0-912,-16 15-2225,0 17-2881</inkml:trace>
  <inkml:trace contextRef="#ctx0" brushRef="#br0" timeOffset="1">21 253 15127,'0'0'1297,"273"0"-721,-173 0-544,0 0-16,-16 0-16,-20 0-1313,-19 0-2673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22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7 4946,'0'0'6403,"-11"6"-4442,5-1 2409,415-1-4725,-408-4-157,-1-1 291,0 1-1,0-1 1,1 0 0,-1 1-1,0-1 1,0 0 0,0 1 0,0-1-1,0 0 1,-1 1 0,1-1-1,0 1 1,0-1 0,0 0-1,-1 1 1,1-1 0,0 0-1,0 1 1,-1-1 0,0 0 0,-12-7-4005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22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9652,'0'0'4960,"20"2"-4728,357 4 1900,-365-6-2194,-5 0 29,0 0 0,0 0 0,1-1 0,-1 1 0,11-4 0,-16 3-195,0 0 1,0 0-1,0 0 0,0 0 0,0 0 0,0 0 0,-1-1 0,1 1 0,0 0 0,-1-1 0,1 0 1,-1 1-1,1-1 0,-1 0 0,0 0 0,0 0 0,0 0 0,0 0 0,0 0 0,0 0 0,0 0 0,0-3 1,4-20-5565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22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1 131 4514,'0'0'11464,"25"0"-11128,-22-1-327,0 1-1,0-1 0,1 0 1,-1 1-1,0-2 0,0 1 1,0 0-1,0 0 1,0-1-1,-1 0 0,6-3 1,31-29 34,-20 17-5,-10 10-41,39-30 49,-44 34-56,0 1 0,0 0 0,1 0 0,-1 0 0,0 0 0,1 1 0,-1 0 0,1 0 0,0 0 0,7 0 0,-12 1 5,1 0 0,-1 1 0,1-1 0,-1 1 0,1-1 0,-1 1 0,1-1 1,-1 1-1,1-1 0,-1 1 0,0-1 0,1 1 0,-1-1 0,0 1 0,0 0 0,1-1 0,-1 1 0,0-1 1,0 1-1,0 0 0,0-1 0,0 1 0,1 0 0,-1-1 0,0 1 0,-1 0 0,1-1 0,0 1 0,0 1 1,0 0-4,1 137 340,-1-73-48,-2-29-106,-1 0 0,-1-1 0,-2 1 0,-2-1 0,-2 0 0,0-1 0,-3 0 0,-1-1 0,-23 43 0,31-70-144,6-6-34,-1 0 1,0 1 0,0-1 0,0 0 0,1 0 0,-1 0 0,1 0 0,-1 1 0,1-1 0,-1 0 0,1 0 0,0 1 0,0-1 0,-1 2 0,1-2-359,0-4-818,2-4 569,-1-1 1,1 1-1,0 0 0,1 0 1,0 0-1,0 0 1,0 0-1,1 1 0,0-1 1,8-9-1,-7 8-230,23-32-4019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23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389 1 9877,'0'0'5637,"-3"21"-5296,-3 26-12,-3-1 0,-18 57 0,-96 221 1375,60-165-1071,57-139-556,-5 12-5,11-31-72,0 0 1,0 0-1,-1 0 0,1 0 1,-1 0-1,1-1 0,0 1 0,-1 0 1,0 0-1,1 0 0,-1-1 1,1 1-1,-1 0 0,0 0 0,1-1 1,-1 1-1,0-1 0,0 1 1,0-1-1,-1 1 0,-1 1-269,0 0 0,-1 0 1,1 1-1,0-1 0,0 1 0,0-1 0,1 1 0,-1 0 0,1 0 0,-1 0 1,-3 6-1,-2 2-544,-61 69-7994,56-67 3424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24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0 5346,'0'0'5635,"0"3"-5414,0 38 326,1 1-28,-2 0 0,-1 0 0,-12 60 0,-74 217 764,23-89-650,58-212-597,6-14 106,-1-1 0,1 0-1,0 1 1,0 0 0,0-1 0,0 1-1,1 0 1,-1-1 0,1 1-1,0 7 1,1-10-142,-1 0 0,1 0 1,-1 0-1,1 0 0,0 0 0,-1 0 0,1 0 1,0 0-1,0 0 0,-1-1 0,1 1 1,0 0-1,0 0 0,0-1 0,0 1 0,0-1 1,0 1-1,0-1 0,1 1 0,-1-1 1,2 1-1,28 8-4,-29-8 6,48 9 112,1-2 1,0-2 0,83-1-1,-133-5-52,-1 3 130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8.9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8580,'0'0'3025,"165"20"-2016,-87-20-721,-1 0-240,-2 0-48,-13 0-240,-18 0-2481,-16 0-4643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25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434 1 9396,'0'0'6275,"-57"249"-5554,9-126 15,-4 17-144,-12 12 144,0 3-47,4-18-241,12-32-272,23-40-112,9-36-128,16-18-16,12-33-8516,25-21 2529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25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0 805 7668,'0'0'3767,"35"-33"-3108,115-113-339,-111 105-259,48-67 0,-63 76-42,7-8-24,-1-2 0,29-59 0,-49 84 52,-2-2 1,-1 1 0,0-1-1,-1 0 1,-1-1 0,-1 1-1,-1-1 1,2-36 0,-5 2 2030,-14 55-1435,11 1-634,0 0 0,0 0 0,-1 0 0,2 0 0,-1 0 0,0 1 0,0-1 0,1 1 0,-1 0 0,1 0 0,0 0-1,0 0 1,0 0 0,-2 6 0,-3 2-2,-12 23 101,1 1-1,2 0 1,1 1 0,2 1-1,2 0 1,-11 60-1,10-16 290,4 0-1,3 92 0,5-171-410,1 1 0,-1 0 1,1-1-1,0 1 0,0-1 0,0 0 0,0 1 0,0-1 0,0 0 0,1 1 0,-1-1 0,1 0 0,0 0 0,-1 0 0,1-1 0,0 1 0,0 0 0,0-1 0,0 1 0,5 2 0,9 5-251,-1-2 0,21 9 0,0 0 84,17 17 136,11 7 44,-43-31-26,1 0-1,0-1 1,0-2 0,0 0-1,41 5 1,14-7-4899,-66-4-1240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6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0 9716,'0'0'5278,"-30"32"-4737,-91 105 9,114-130-464,0 1 1,0 0-1,1 0 0,1 1 1,-1 0-1,2 0 1,-1 0-1,1 0 0,0 1 1,1 0-1,-3 13 1,1-3 74,-2 15-5,2 1 1,1 0-1,1 0 1,2 1-1,6 55 1,-4-85-150,0 0 1,0 0 0,1 0 0,0 0-1,0-1 1,0 1 0,1-1-1,0 1 1,0-1 0,1 0 0,0 0-1,0 0 1,0-1 0,1 0 0,0 1-1,0-2 1,0 1 0,0 0-1,1-1 1,0 0 0,0-1 0,9 6-1,-4-5-3,0 1-1,1-2 0,-1 0 1,1 0-1,0-1 1,0 0-1,-1-1 0,1 0 1,0-1-1,0 0 0,0-1 1,21-5-1,-26 4-11,1 0-1,-1-1 1,0 0 0,1 0-1,-1-1 1,-1 1-1,1-2 1,-1 1 0,1-1-1,-1 0 1,-1 0 0,11-12-1,1-5-56,-1 0-1,18-32 1,-30 47 45,10-16-89,-1-1 1,-1-1 0,-1 0-1,-1-1 1,-2 0-1,0-1 1,-1 1 0,-2-1-1,-1-1 1,-1 1 0,-2 0-1,-3-53 1,2 74 121,-2 0 1,1 0-1,-1 0 1,0 1-1,0-1 0,-1 1 1,1-1-1,-1 1 1,0 0-1,-1 0 0,1 0 1,-1 1-1,0-1 1,0 1-1,-1 0 0,1 0 1,-1 0-1,0 1 1,0 0-1,0-1 0,0 2 1,-1-1-1,1 1 0,-9-3 1,-5-1 124,0 0-1,-1 2 1,0 0 0,0 1 0,0 2-1,-22-1 1,32 2-125,0 1 0,1 0 0,-1 0-1,0 1 1,1 0 0,0 1 0,-1 0 0,1 0-1,-16 9 1,13-5-10,1 1-1,0 0 0,0 1 0,1 0 1,0 0-1,-12 16 0,14-15-95,0 0-1,1 1 0,0 0 0,1 0 1,0 0-1,1 1 0,0-1 0,1 1 1,0 1-1,1-1 0,0 0 1,1 1-1,1 0 0,-1 24 0,2-33-210,-1-1-1,1 1 1,0 0-1,0 0 1,0 0-1,1 0 1,-1-1 0,1 1-1,0 0 1,0-1-1,0 1 1,1 0-1,-1-1 1,1 1-1,0-1 1,0 0-1,0 0 1,0 0-1,1 0 1,-1 0-1,1 0 1,0 0-1,5 3 1,40 18-7262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6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13766,'0'0'2161,"40"191"-1937,-40-133 33,0-8-257,0-3 0,-20-11-129,0-11-1615,8-10-2162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7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0 466 14070,'0'0'3978,"27"-43"-3844,91-141-102,-88 139-29,2 2 1,52-53 0,-57 66 3,-20 22 3,-6 7-4,0-1-1,-1 1 0,1 0 1,0 0-1,0 0 0,0 0 1,0 0-1,0 0 1,0 0-1,0 0 0,1 1 1,-1-1-1,0 0 1,0 1-1,0-1 0,1 1 1,-1-1-1,3 0 0,-3 1 1007,-1 11 60,-2 63-541,-19 115-1,-29 73 291,36-196-670,13-61-232,-21 124 331,20-72-3597,6-71 354,19-36-1838,2-22-3202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7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0 805 1825,'0'0'12427,"33"-36"-12174,111-124-143,-124 137-87,-1 0 1,-1-2-1,-1 0 0,-2-1 1,0-1-1,-2 0 1,-1 0-1,16-56 0,-20 50 32,-2-1-1,-1 1 0,-2-1 0,-2-61 0,-1 82-2,0 9-18,0 0 0,0 0 0,-1 0 0,1-1 1,-1 1-1,0 0 0,0 0 0,0 0 0,-1 0 0,1 0 0,-1 0 0,-3-5 0,3 7 17,0 0-1,0 0 1,0 1 0,0-1-1,0 0 1,0 1 0,0-1 0,-1 1-1,1 0 1,-1-1 0,1 1-1,-1 0 1,1 1 0,-1-1-1,1 0 1,-1 1 0,0-1 0,0 1-1,1 0 1,-5 0 0,5 0-52,0 1 1,0-1 0,0 0-1,0 1 1,0 0 0,0-1-1,0 1 1,0 0 0,0 0-1,0 0 1,1 0-1,-1 0 1,0 1 0,1-1-1,-1 0 1,1 1 0,-1-1-1,1 1 1,0-1 0,-1 1-1,0 2 1,-20 44-34,20-42 38,-15 46 260,2 1 0,3 1-1,2 0 1,3 0 0,2 1 0,2 73-1,3-124-255,1 0 0,-1 1-1,0-1 1,1 0-1,0 0 1,0 0 0,0 1-1,1-1 1,-1-1-1,1 1 1,0 0-1,0 0 1,0-1 0,1 1-1,-1-1 1,5 6-1,-2-6-10,-1 1 0,0-1-1,1 0 1,0 0 0,-1 0-1,1-1 1,0 0 0,1 0-1,-1 0 1,0 0 0,0-1-1,11 2 1,-3-1-162,-1-1 1,1 0 0,0 0-1,0-1 1,-1-1-1,1 0 1,0-1 0,-1 0-1,1-1 1,-1 0-1,0-1 1,0 0 0,0-1-1,0-1 1,14-9-1,-21 12 63,-3 1 46,1 0-1,-1 1 0,1-1 1,0 0-1,-1 1 0,1 0 1,0 0-1,4-2 0,-6 3 77,1 0 0,-1 1-1,0-1 1,0 0 0,1 0 0,-1 0-1,0 1 1,0-1 0,0 1-1,0-1 1,0 1 0,1-1-1,-1 1 1,0 0 0,0 0 0,0-1-1,-1 1 1,1 0 0,0 0-1,0 0 1,0 0 0,-1 0-1,1 0 1,0 0 0,-1 0 0,1 1-1,36 69 1041,-27-50-796,0-1-1,1 0 1,28 37 0,-35-52-386,0-1-1,1 1 1,-1-1 0,1 1-1,0-2 1,1 1-1,-1 0 1,1-1 0,0 0-1,-1 0 1,1-1-1,1 0 1,-1 0 0,0 0-1,0 0 1,1-1-1,-1 0 1,12 0 0,-15-1-349,1 0 0,0 0 0,0-1 1,0 1-1,0-1 0,-1 1 0,1-1 1,7-3-1,-6 1-798,-1 0 1,0-1 0,0 1-1,0-1 1,0 0 0,5-8-1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8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 13926,'0'0'3442,"225"-54"-3378,-189 46-128,-4-3-448,-12 4-1761,-8 4-3234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8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1 274 11301,'0'0'3428,"28"-35"-3107,90-110-385,-87 106-132,-27 33 112,1 0 0,-1 0 0,1 0 0,0 1 0,0 0-1,1 0 1,0 1 0,9-7 0,-14 11-34,2-1 498,-2 11 508,-1 1-727,0 65 824,-12 97 1,-3 0-560,13-99-3659,2-60-1463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39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 2 7155,'-3'-1'10221,"-24"27"-10141,2 1 0,0 2 0,2 0 0,2 2 0,0 0 0,2 1 0,-20 47 1,14-17 140,2 0 0,3 1 1,-16 88-1,20-40 348,5 0 0,4 162 0,7-249-493,1 1 0,1-1 0,2 1 0,0-1-1,1 0 1,1 0 0,2-1 0,0 0-1,18 36 1,-1-13-26,1-1 1,3-1-1,1-1 0,2-2 0,58 57 1,-90-97-62,3 2-98,-1 0 1,1 0-1,0-1 1,-1 1-1,1-1 1,0 0 0,1 0-1,-1 0 1,0 0-1,0 0 1,1-1 0,-1 1-1,1-1 1,0 0-1,-1 0 1,8 1-1,-11-2 20,0 0 0,1 0-1,-1 0 1,1 0-1,-1 0 1,1 0-1,-1 0 1,1 0 0,-1 0-1,0 0 1,1-1-1,-1 1 1,1 0 0,-1 0-1,1 0 1,-1 0-1,0-1 1,1 1-1,-1 0 1,0 0 0,1-1-1,-1 1 1,0 0-1,1-1 1,-1 1-1,0 0 1,0-1 0,1 0-1,4-26-4469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41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76 11461,'0'0'5309,"0"-2"-5262,-1 1-1,1 0 0,0-1 0,0 1 1,-1 0-1,1-1 0,0 1 0,0 0 1,1-1-1,-1 1 0,0 0 0,0-1 1,1 1-1,-1 0 0,0-1 0,1 1 0,1-2 1,12-5 34,0 2-1,1 0 1,0 0 0,0 2 0,0 0 0,30-4-1,-28 5-96,0 1 0,0 0 0,1 2 0,-1 0 0,33 4 0,-47-3 10,0 1 0,0-1 0,-1 0 0,1 1 0,0 0 1,-1 0-1,1-1 0,-1 2 0,0-1 0,0 0 0,0 0 0,0 1 0,0-1 0,0 1 0,0-1 0,-1 1 0,1 0 0,-1 0 0,0 0 0,0 0 0,0 0 0,1 5 0,1 7-20,0 1-1,-2-1 1,1 19-1,-1-4-7,-1 0 0,-5 39-1,3-58 36,0 0 0,-1 0 0,0 0 0,0-1 0,-2 1 0,1-1 0,-1 0 0,-1 0 0,-8 12 0,7-13 15,0 0-1,0-1 1,-1 0-1,0 0 1,-10 7-1,14-12-10,0 0 0,-1 0 0,0-1-1,0 1 1,0-1 0,0 0 0,0-1-1,0 0 1,0 1 0,0-1-1,-1-1 1,-9 1 0,-23-1-157,36 0-8,2-1 145,0 1-1,-1-1 1,1 0 0,0 0 0,-1 0 0,1 1-1,0-1 1,0 0 0,0 0 0,0 0 0,0 0 0,0 1-1,0-1 1,0 0 0,0 0 0,0 0 0,0 0-1,0 1 1,1-1 0,-1 0 0,0 0 0,1 0 0,-1 1-1,0-1 1,1 0 0,-1 1 0,1-1 0,-1 0 0,1 1-1,0-1 1,-1 1 0,1-1 0,-1 0 0,1 1-1,0 0 1,0-1 0,-1 1 0,1-1 0,0 1 0,0 0-1,-1 0 1,1-1 0,0 1 0,1 0 0,40-7-80,-37 7 56,40-4 13,-1 2 0,1 2 0,47 5 0,-86-4 15,1 0 1,-1 1-1,0-1 0,0 1 0,0 0 0,0 1 0,0 0 0,0 0 1,0 0-1,-1 0 0,1 1 0,-1 0 0,0 0 0,-1 1 0,1-1 1,-1 1-1,8 10 0,-7-6-6,-1 0-1,0 0 1,0 0 0,-1 0-1,0 1 1,-1 0 0,0-1 0,0 1-1,-1 0 1,-1 0 0,0 10-1,1-8 36,-1-1 0,0 1 0,-1 0 0,0-1 0,-1 1 0,0-1 0,-1 1 0,-1-1-1,1 0 1,-2 0 0,0-1 0,0 1 0,0-1 0,-2 0 0,1 0 0,-8 8 0,-19 21 313,-67 61 0,79-82-128,0 0-1,-2-2 1,0-1-1,-48 24 1,57-34-107,0 0 0,0-1-1,0-1 1,0 0 0,0 0-1,-1-2 1,1 0 0,-17-1 0,30 0-122,-1 0 0,1-1 1,0 1-1,0 0 0,0-1 1,-1 1-1,1-1 0,0 1 1,0-1-1,0 0 0,0 1 0,0-1 1,0 0-1,0 0 0,0 0 1,0 0-1,1 0 0,-1 0 1,0 0-1,0 0 0,1 0 1,-1 0-1,1 0 0,-1 0 1,1 0-1,-1-1 0,1 1 0,0 0 1,0 0-1,-1-1 0,1 1 1,0 0-1,0 0 0,0-1 1,1 0-1,-1-3-175,0 0 1,0-1-1,1 1 1,-1 0-1,1 0 1,1 0-1,-1 0 1,4-8-1,-1 7-99,0-1 0,0 1 0,1 1 0,0-1 0,0 1 0,0 0 0,1 0-1,9-6 1,52-31-3663,14 3-2843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9.6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2 250 9925,'0'0'3679,"7"29"-2999,4 14-429,23 119 658,-26-104-548,7 35 185,-14-97-497,-1-1-1,1 1 1,-1 0-1,0 0 1,0 0-1,-2-8 0,-3-13-200,-19-47-1,-3-12-14,20 48 136,1-1 1,2 0-1,1 0 0,2 0 1,5-43-1,-4 73 20,1 0-1,1 0 1,-1 0 0,1 0-1,0 0 1,1 1 0,0-1-1,0 0 1,0 1 0,1 0-1,-1 0 1,2 0 0,-1 0-1,1 1 1,0 0 0,0 0-1,0 0 1,0 0 0,1 1-1,0 0 1,0 0 0,0 0-1,1 1 1,-1 0 0,1 0-1,0 1 1,0 0 0,0 0-1,0 0 1,0 1 0,9 0-1,-13 0 5,0 1-1,-1 0 1,1 0-1,0 1 1,-1-1-1,1 1 1,0-1-1,4 3 1,-6-3 9,0 1 1,0 0-1,1 1 1,-1-1-1,0 0 0,0 0 1,0 0-1,-1 1 0,1-1 1,0 0-1,0 1 1,-1-1-1,1 1 0,-1-1 1,1 1-1,-1 2 0,5 18 103,-2 0-1,-1 1 0,-1-1 1,-3 38-1,1-8-9,1-45-76,0 0 0,-1 0 0,1-1 1,-2 1-1,1 0 0,-1 0 0,0 0 1,-4 10-1,5-14-4,-1-1-1,1 0 1,-1 1 0,0-1 0,1 0 0,-1 0 0,0 0 0,0 0-1,0-1 1,-1 1 0,1 0 0,0-1 0,-1 1 0,1-1 0,-1 0-1,1 0 1,-1 0 0,1 0 0,-1-1 0,0 1 0,0-1-1,1 1 1,-1-1 0,-5 0 0,3 0-102,-1-1 0,1 1 0,0-1 0,0 0 0,-1 0-1,-4-3 1,8 4 55,1-1 0,-1 1 0,1-1 0,0 1 0,-1-1 0,1 0 0,0 0 0,-1 0 0,1 0 0,0 0 0,0 0 0,0 0 0,0 0-1,0 0 1,0 0 0,0-1 0,0 1 0,0 0 0,1-1 0,-1 1 0,1 0 0,-1-1 0,1 1 0,-1-1 0,1 1 0,-1-3 0,1 4 2,20 17-10,27 26 583,49 60 0,-52-53-183,56 49 0,-94-94-347,0-1-1,0 1 1,1-1-1,-1 0 0,1-1 1,11 5-1,-15-7-129,-1 0-1,0-1 1,0 1-1,1-1 1,-1 1-1,0-1 0,1 0 1,-1 0-1,1 0 1,-1 0-1,0 0 1,1 0-1,-1-1 1,1 1-1,-1-1 1,0 0-1,0 0 0,1 0 1,-1 0-1,0 0 1,0 0-1,0 0 1,0-1-1,0 1 1,2-3-1,21-35-3494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41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21 123 12278,'0'0'1726,"-5"37"-913,-9 115-540,13-148-268,1 0 1,0 0-1,0 0 1,0 0-1,1 0 1,0 0-1,-1 0 1,1 0-1,1 0 1,-1 0-1,1 0 1,-1-1-1,1 1 1,0-1-1,5 7 1,-4-7-4,0-1 0,0 1 0,0-1 1,0 0-1,1 0 0,-1-1 0,1 1 0,-1-1 1,1 1-1,4 0 0,4 2 0,10 3-8,0-2-1,1 0 1,-1-2-1,1 0 0,0-2 1,36-1-1,-42 0-11,-3-1 3,1 0 0,-1 0-1,0-2 1,0 1 0,0-2 0,0 0-1,-1-1 1,1 0 0,12-8 0,-17 9 7,-1-1 0,0 0 0,0-1 0,0 0 1,0 0-1,-1-1 0,0 0 0,-1 0 1,0-1-1,0 1 0,0-1 0,-1-1 0,0 1 1,5-12-1,-8 12 25,1 1 0,-1 0 1,0 0-1,0-1 1,-1 1-1,0-1 0,-1 0 1,1 1-1,-1-1 0,-1 1 1,0-1-1,0 0 0,0 1 1,-1 0-1,0-1 0,0 1 1,-1 0-1,0 0 0,0 0 1,-1 0-1,0 1 0,0-1 1,-7-8-1,0 6 102,0 0 1,0 1-1,0 0 0,-1 1 0,0 0 1,-1 0-1,1 2 0,-1-1 0,-27-6 1,14 7-54,0 0 0,0 2 0,0 1 0,-38 1 0,59 1-84,0 1 0,0-1 0,0 1-1,0 1 1,0-1 0,0 1 0,0-1-1,0 2 1,0-1 0,1 0 0,-1 1-1,1 0 1,0 0 0,0 0 0,0 0-1,0 1 1,1 0 0,-1 0 0,1 0-1,0 0 1,-4 6 0,1 2-520,0 0 0,0 0 1,1 1-1,1-1 0,0 1 0,1 0 1,-2 17-1,2 20-4654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42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16504,'0'0'3761,"245"4"-3825,-185-4-400,-4 0-881,-12 0-1440,-16-11-2705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43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7 354 12982,'0'0'6731,"-6"8"-5773,16-27-905,2 0 0,0 1 0,1 0 0,18-18 0,14-18-41,-7 5-43,-18 25-107,-1 0 1,-2-2-1,24-43 1,-41 69 144,0-1 0,0 1 0,0 0 0,0 0 0,0-1 0,0 1 0,0 0 0,0 0 0,0-1 0,0 1 1,0 0-1,1 0 0,-1 0 0,0-1 0,0 1 0,0 0 0,0 0 0,0 0 0,1 0 0,-1-1 0,0 1 0,0 0 1,0 0-1,1 0 0,-1 0 0,0 0 0,0 0 0,1 0 0,-1-1 0,0 1 0,0 0 0,0 0 0,1 0 0,-1 0 1,0 0-1,0 0 0,1 0 0,-1 0 0,0 0 0,0 0 0,1 1 0,5 9-16,3 19-108,-9-28 130,9 61 308,-2 0 0,-4 126 0,-3-128-86,0 395 632,0-454-985,0 0 1,0 0-1,0 1 0,1-1 1,-1 0-1,0 0 1,0 0-1,1 0 1,-1 1-1,1-1 0,-1 0 1,1 0-1,-1 0 1,1 0-1,0 0 1,0 0-1,-1 0 1,1 0-1,0-1 0,0 1 1,0 0-1,0 0 1,0-1-1,0 1 1,0 0-1,0-1 0,0 1 1,0-1-1,0 0 1,1 1-1,-1-1 1,2 1-1,1-1-753,0 1 0,0-1 0,0 0-1,1 0 1,-1-1 0,0 1 0,0-1 0,6-1 0,6-7-6375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0:43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12902,'0'0'1505,"21"40"-46,140 249 435,-141-250-1644,-2 1-1,-2 1 1,-1 1-1,-2 0 1,-3 0-1,12 88 1,-9 264 1416,-14-293-1122,0-53-351,-2-1 0,-3 0 0,-1 0 0,-2-1 0,-3 0 0,-1-1 0,-30 67 0,35-92-432,-4 9 320,-2 0 1,-26 43 0,34-64-577,0 0 0,0 0 0,-1-1 0,-15 13 0,17-16-303,0 0 1,-1-1-1,1 0 1,-1 0-1,1 0 1,-1-1-1,0 0 1,-12 3-1,-21 0-7614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1:21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76 672,'4'4'7700,"-4"427"-6734,-1-412-939,1 0 1,1 0 0,1-1 0,1 1 0,0 0 0,1-1 0,1 1 0,10 22-1,-5-27 13,-10-14-38,0 0 1,0 0-1,1 0 1,-1 0-1,0 0 1,0 0-1,1 0 1,-1 1-1,0-1 1,0 0-1,0 0 1,1 0-1,-1 0 1,0 0-1,0 0 1,0 0-1,1 0 1,-1 0-1,0-1 1,0 1-1,1 0 1,-1 0-1,0 0 1,0 0-1,0 0 1,1 0-1,-1 0 1,0 0-1,0-1 1,0 1-1,0 0 1,1 0-1,-1 0 1,0 0-1,0-1 1,11-29 158,-10 26-155,69-294 62,-53 208-277,7-128 0,-20 145 134,-4 72-15,0 20-49,1 4 138,0 52 411,-3-1 1,-3 1-1,-22 108 1,13-120-78,-20 69 548,34-131-892,0-1 1,0 0-1,0 1 1,0-1-1,0 0 1,0 1-1,0-1 1,0 0-1,0 1 1,-1-1-1,1 0 1,0 0 0,0 1-1,0-1 1,0 0-1,-1 1 1,1-1-1,0 0 1,0 0-1,-1 0 1,1 1-1,0-1 1,0 0-1,-1 0 1,1 0-1,0 0 1,-1 1 0,1-1-1,0 0 1,-1 0-1,1 0 1,0 0-1,-1 0 1,1 0-1,0 0 1,-1 0-1,1 0 1,-1 0-1,-13-11-2643,-15-24-3087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1:22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290 242 5074,'0'0'787,"0"26"-600,0 173 339,0 15 794,0-212-1157,0-4-6,1-107 222,-4-133-210,0 183-211,-3 1 0,-15-64 0,18 112 41,3 5 2,-1-1 0,-1 0 0,1 1 0,-1-1 0,0 1 0,0-1 0,0 1 1,-1 0-1,0 0 0,-4-6 0,5 9-2,0 10 767,-10 455 333,12-406-560,-10-78-157,-1-39-417,-7-107-1,13 107-203,-1 0 1,-17-65-1,13 98 192,10 27 45,0-1 1,0 1 0,0 0-1,-1 0 1,1 0-1,0 0 1,0 0-1,0 0 1,0 0-1,0-1 1,0 1-1,-1 0 1,1 0-1,0 0 1,0 0 0,0 0-1,0 0 1,-1 0-1,1 0 1,0 0-1,0 0 1,0 0-1,0 0 1,-1 0-1,1 0 1,0 0-1,0 0 1,0 0-1,0 0 1,-1 0 0,1 0-1,0 0 1,0 0-1,0 1 1,0-1-1,-1 0 1,1 0-1,0 0 1,0 0-1,0 0 1,0 0-1,0 0 1,0 1 0,0-1-1,-1 0 1,1 0-1,0 0 1,0 0-1,0 1 1,0-1-1,0 0 1,0 0-1,0 0 1,0 0-1,0 0 1,0 1 0,0-1-1,0 0 1,0 0-1,-9 51-123,7-32 147,-8 60 30,1 0 238,-27 109 1,36-224-187,-1 8-99,13-197-75,-4 88 15,-10 198 281,-18 108-1,-27 62 346,41-202-550,5-24 80,1-5-7,0-24 106,10-370-1366,-9 351 179,0-4-1847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1:25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17 307 1473,'0'0'218,"-2"-22"335,-6-67 210,2 63 9791,13 26-10832,31 3 266,0 2 0,-1 1 0,1 1 0,39 15-1,53 10 24,19-8 12,205 6 0,153-25 48,-336-5-60,-36 9 8,-4 0 63,1621-9 999,-1266 14-897,-409-10-171,69 5 15,162 32 0,28-2 9,-204-28 17,505 19 159,-51-19 246,-478-11-416,168-22-1,-217 16-44,92 1 0,-90 5 147,82-10 0,-88 9 242,-51-33-1132,1-136 756,-5 150 139,-4 15 486,4 5-636,-1 0-1,1 0 1,0 0-1,-1 0 1,1 1-1,0-1 1,0 0-1,-1 0 1,1 0-1,0 1 1,0-1-1,0 0 1,-1 0-1,1 1 1,0-1-1,0 0 1,0 0-1,-1 1 1,1-1-1,0 0 1,0 1-1,0-1 1,0 0-1,0 1 1,0-1-1,0 0 1,0 0-1,0 1 1,0-1-1,0 0 1,0 1-1,0-1 1,0 0-1,0 1 1,0-1-1,0 0 1,0 1-1,0-1 1,0 0-1,1 1 1,-3 84-87,5 107 641,1-177-409,-1-33 310,-3-8-490,-1 1 1,-1 0-1,-1 0 0,-1 0 1,-1 0-1,-9-24 0,13 47 27,-46-126-659,37 106 511,0 1 0,-2 0 0,-21-31 0,30 48 172,-10-8-110,9 15 1,1 12 16,-1 54-86,-28 431 1286,28-436-717,4-63-286,0-10 45,2-162-35,-5-215-1298,2 365 1055,1 10 80,0 1-1,-1-1 0,-1 1 0,0-1 0,0 1 1,-8-21-1,9 30-14,1 7-139,25 417 547,-24-409-313,0-1-1,1 1 1,1-1-1,0 0 1,1 0-1,5 14 1,-2-19 10,-4-13 67,0-21-14,-3-448-476,0 471 267,0 29-277,-11 456 1054,10-341-281,1-141-327,0-4 87,0-466-1333,0 468 1088,0 11-78,0 34 55,1 12 288,-2 1 0,-3-1 1,-14 77-1,15-120-116,-1 10 79,-2 0 1,0 0-1,-2-1 0,0 0 0,-1 0 1,-12 19-1,19-38-170,1 0 0,-1-1 0,1 1 0,-1-1-1,0 1 1,1-1 0,-1 0 0,0 0 0,0 0 0,0 0 0,0 0 0,0 0 0,0 0 0,0-1 0,0 1-1,-1-1 1,1 1 0,0-1 0,0 0 0,0 0 0,-1 0 0,1 0 0,0 0 0,-3-1 0,-4-1-861,0 0-1,0 0 1,1-1 0,-17-7 0,-57-37-9956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1:26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481 196 5747,'0'0'4914,"-19"2"-4735,-59 12-59,74-13-118,1 0 1,-1 1 0,1-1 0,0 1 0,-1 0 0,1 0-1,0 0 1,0 0 0,0 1 0,0-1 0,1 1-1,-1 0 1,1 0 0,-1 0 0,1 0 0,0 0-1,0 0 1,-1 5 0,-7 8 24,-152 242 352,14-40-262,141-215-102,5-12-14,6-20-9,8-16 9,3 2 0,23-52 0,-7 23 9,-5 5 1,7-21-4,4 2 0,57-97 0,-72 145 137,-17 53-256,3 12 112,2 0 0,0 0 0,2-1 0,1-1 0,1 0 0,1 0 0,1-2 0,1 0 0,33 33 0,53 47 33,7 7-4,-91-88-19,-1 0 1,-1 1 0,18 32-1,-34-55 23,-1 1 1,1 0-1,-1 0 0,0-1 0,1 1 0,-1 0 0,0 0 0,1 0 0,-1-1 0,0 1 0,0 0 0,0 0 0,0 0 1,0 0-1,0-1 0,0 1 0,0 0 0,0 0 0,0 0 0,-1 0 0,1-1 0,0 1 0,-1 0 0,1 0 0,0 0 1,-1-1-1,1 1 0,-1 0 0,1-1 0,-1 1 0,1 0 0,-1-1 0,0 1 0,1-1 0,-1 1 0,0-1 0,-1 2 1,-32 10 608,24-9-626,-51 15 344,-1-4 0,0-2 0,-1-2 1,0-4-1,-78-1 0,124-4-283,-19-2-797,15-6-3522,6 0 256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1:27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0 7764,'0'0'3204,"1"18"-3050,-1-17-150,1 13 53,-1 1 0,0-1-1,-1 0 1,-1 0 0,0 0 0,-1 0 0,0 0 0,-9 21-1,-88 160 1947,58-118-1214,-43 107 0,82-176-785,0 0 1,1 1 0,-1-1-1,1 0 1,1 1 0,0 0-1,0 10 1,1-18-7,0 0-1,1 0 1,-1 0 0,0 0-1,1 0 1,-1-1 0,1 1-1,0 0 1,-1 0 0,1 0 0,-1-1-1,1 1 1,0 0 0,0-1-1,-1 1 1,1-1 0,0 1-1,0-1 1,0 1 0,0-1-1,0 1 1,0-1 0,0 0-1,0 0 1,0 1 0,1-1-1,34 7 5,-26-6-5,67 7 53,144-4 1,-130-5-35,-81 1-31,-5 0-44,-1 1 1,0-1 0,0 0 0,1 0 0,-1-1 0,0 1 0,0-1-1,1 0 1,-1 0 0,0 0 0,0-1 0,0 0 0,5-2 0,-8 3-71,-1 0 1,1 0-1,0 0 1,-1 0 0,0 0-1,1 0 1,-1 0-1,1 0 1,-1-1 0,0 1-1,0 0 1,0 0-1,1 0 1,-1 0 0,0 0-1,-1 0 1,1-1-1,0 1 1,0 0 0,0 0-1,-1 0 1,1-1-1,-1-1-140,0 0-1,0 0 1,0 1-1,-1-1 1,1 0 0,-1 1-1,1-1 1,-1 1-1,-2-2 1,-44-31-5585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1:27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4 116 7684,'0'0'3991,"-4"0"-3287,313 0 657,-282 0-1357,-6 1 11,-1-1-1,1-1 1,-1-1 0,1-1 0,34-8 0,-38 5-97,55-20-931,-67 24 591,-1 0-1,1-1 1,0 1 0,-1-1-1,0 0 1,0-1 0,1 1-1,-2 0 1,1-1 0,0 0-1,3-5 1,-6 7-70,-1 1-1,1-1 1,0 0 0,-1 0-1,1 1 1,-1-1 0,1 0-1,-1 0 1,0 0-1,0 0 1,0-2 0,0 2-53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39.9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13142,'0'0'2721,"187"2"-2369,-125-2-224,-6 0 33,-3 0-97,-13 0-80,-9 0 16,-9 0-401,-9 0-575,-7 0-1009,-9 28-8196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04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309 504 6435,'0'0'8679,"-4"14"-8653,-2 1-17,2 1 0,0 0 0,0 0-1,2 0 1,0 0 0,0 17 0,2 693 1562,-8-439-1302,0-319-186,-38-184-93,10-2-1,-14-433 0,48 561 18,1 20-2,7-84 0,-3 134-12,0-1-1,1 1 1,1 0 0,1 1 0,0-1 0,2 1 0,0 0-1,17-28 1,-23 45-4,-1 0-1,0 1 1,1-1 0,0 0-1,-1 1 1,1-1 0,0 1-1,0 0 1,-1 0 0,1-1-1,0 1 1,0 0 0,1 1-1,-1-1 1,0 0 0,0 1-1,0-1 1,0 1 0,1-1-1,-1 1 1,0 0 0,0 0-1,1 0 1,-1 0 0,4 1-1,-1 0 6,0 0 0,0 1 0,-1-1 0,1 1-1,0 0 1,0 1 0,-1-1 0,0 1 0,1-1-1,3 5 1,2 2 51,0 0 0,-1 1-1,0 1 1,0-1 0,-2 1 0,1 1-1,-1 0 1,-1 0 0,0 0-1,0 0 1,5 22 0,-5-11 31,-2 0 0,0 0 0,-2 0 1,0 0-1,-2 0 0,-2 25 0,1-39-10,0 0 0,-1 0-1,-1 0 1,1 0 0,-1 0 0,-1 0-1,0-1 1,0 0 0,0 0 0,-1 0-1,-1 0 1,1-1 0,-1 0 0,0 0-1,-1 0 1,1-1 0,-1 0 0,-1 0-1,1-1 1,-1 0 0,0 0 0,0-1-1,0 0 1,-1 0 0,0-1 0,1 0-1,-1-1 1,0 0 0,0 0 0,-11 0-1,-6 1-334,0-2-1,0-1 1,0-1 0,0-1-1,-37-8 1,55 8-609,-10-3-134,6 4-5724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04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12454,'0'0'4079,"11"24"-4074,9 21 8,2-2-1,50 75 1,110 102 397,-138-175-294,1-2 1,78 58 0,-85-68-903,-33-28 416,0 1 0,1-1 0,0 0 0,0 0 0,0-1 0,0 0 0,1 0-1,9 4 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04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854 0 10149,'0'0'9799,"-6"2"-9226,-19 8-237,-45 26 0,15-7-309,-20 5-146,-1-4-1,-1-2 1,-1-5-1,-160 28 1,191-43-555,-17 2-1823,22-7-4614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05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13094,'0'0'5085,"5"0"-4938,151 2-158,191-5 67,-229-13-2560,-85 10 614,0 2 1,35-1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05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10981,'0'0'3842,"281"65"-3266,-193-55-464,0 1-16,1-4-96,3 1 0,0-5-912,-12-3-2514,-12 0-4818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06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13606,'0'0'4600,"2"5"-4622,7 15 35,-2 0 1,0 1-1,-1 0 0,4 36 0,4 93 703,-11 256 117,-4-233-799,-7-15-1613,4-171-3688,4-30 396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06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1409,'0'0'13646,"16"2"-13473,9 3-134,-1 0-1,0 2 1,-1 1-1,34 15 0,6 8 253,-1 3 1,106 78-1,-150-99-243,-1 2 1,0 0-1,-1 1 1,-1 1-1,-1 0 1,-1 1-1,0 0 1,-1 1-1,-1 1 1,0 0 0,-2 0-1,-1 1 1,8 27-1,-6 7 259,-3 1 0,-3-1 0,-3 99 0,-2-144-260,0 26 147,-2 0 1,-2 0-1,-2-1 0,0 0 0,-3 0 0,-24 61 0,15-55 77,-2 0-1,-1-2 0,-2-1 1,-57 70-1,74-99-210,0 0-1,-1-1 1,0-1 0,0 1-1,-1-1 1,0 0 0,0-1 0,0 0-1,-1-1 1,0 0 0,0 0-1,-1-1 1,1 0 0,-1-1 0,0 0-1,0-1 1,0 0 0,0-1-1,0 0 1,-15-1 0,22 0-54,-10 0-159,1 0 0,-1 0 0,1-2 1,0 0-1,-16-4 0,25 5-33,0 0 1,1-1-1,-1 0 1,0 0-1,1 0 1,-1 0-1,1-1 1,0 1-1,0-1 1,0 0 0,0 0-1,0 0 1,1 0-1,-1 0 1,1-1-1,0 1 1,0-1-1,0 1 1,0-1-1,1 0 1,-2-7-1,-3-27-2586,5-1-1608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07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11 7491,'0'0'5107,"8"7"-2117,-8-5-2931,-1-1-1,1 0 1,-1 1-1,0-1 0,1 0 1,-1 0-1,0 0 1,0 1-1,0-1 0,0 0 1,0 0-1,0 0 1,0-1-1,0 1 0,0 0 1,0 0-1,-3 1 1,2-1-1660,2-19-3111,0-4-5295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07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444 1 9957,'0'0'7587,"-2"0"-7355,-1 1-218,1 1 0,-1-1-1,0 1 1,1 0 0,-1-1 0,1 1 0,0 0-1,-1 0 1,1 1 0,0-1 0,-2 4-1,-24 36 53,15-20 26,-43 67 401,3 2 0,5 3 0,-54 144 0,76-161-182,4 0-1,2 1 1,5 1 0,2 0 0,-2 92-1,15 48 219,2-200-506,0-1 0,1 0 0,1 0 0,1-1 1,1 1-1,0-1 0,1 0 0,0 0 0,2-1 1,0 0-1,11 15 0,17 17-31,86 86 0,-16-18-708,-84-86 4,16 19-539,-36-46 783,0 1 0,0-1 0,1-1 0,-1 1 0,1 0-1,-1-1 1,1 0 0,0 0 0,0 0 0,8 3-1,8-4-5112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08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12662,'0'0'6579,"11"14"-6520,366 516 2456,-365-512-2505,96 137 275,-95-140-406,0 1 1,1-2-1,1 0 1,0 0-1,1-2 1,0 0-1,19 10 1,-29-19-345,0 0 1,1-1 0,-1 0 0,1 0 0,0 0-1,-1-1 1,1 0 0,0 0 0,0-1 0,0 0-1,-1 0 1,10-2 0,-14 2 209,0 0 1,-1-1-1,1 1 0,-1 0 0,1-1 1,-1 1-1,1-1 0,-1 0 1,1 1-1,-1-1 0,0 0 1,1 0-1,-1 0 0,2-2 1,15-28-4810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40.3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14359,'0'0'912,"197"75"-672,-107-61-240,0-8 0,-2-6-32,-14 0-1168,-15-31-1970,-18 3-4113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08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702 1 2193,'0'0'16231,"-237"97"-15478,161-46 95,4 3-224,-4 4-127,8-8-321,11-3-176,13-11 0,20-14-80,8-8-400,8-6-913,0-1-624,0-3-912,0-4-2434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08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3618,'0'0'13846,"141"0"-13798,-69 0-32,4 3 128,4 1 112,-8-4-160,-4 0-64,-3 0-64,-13 0-496,-8 0-576,-12 0-497,-12-4-2881,-16-10-5667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17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 7251,'0'0'7446,"-2"-7"-1907,9 23-5611,1-1 0,0-1 0,1 1 0,22 25-1,-5-7 66,563 688 92,-459-566-92,-67-79 9,-63-76-28,0 0-1,0 1 1,0-1 0,0 0-1,0 0 1,0 0 0,0 0 0,0 0-1,0 0 1,0 0 0,0 0 0,1 0-1,-1 0 1,0 0 0,0 0 0,0 0-1,0 0 1,0 0 0,0 0 0,0 0-1,0 0 1,0 0 0,1 0 0,-1 0-1,0 0 1,0 0 0,0 0 0,0 0-1,0 0 1,0 0 0,0 0 0,0 0-1,0 0 1,1 0 0,-1 0-1,0 0 1,0 0 0,0 0 0,0 0-1,0 0 1,0 0 0,0-1 0,0 1-1,0 0 1,0 0 0,0 0 0,0 0-1,0 0 1,0 0 0,0 0 0,0 0-1,1 0 1,-1-1 0,0 1 0,0 0-1,0 0 1,0 0 0,0 0 0,0 0-1,0 0 1,0 0 0,0 0-1,0 0 1,-1-1 0,3-12-1030,-7-19-1237,2 26 1326,-1-1 0,-1 1 1,1 0-1,-8-8 0,-27-28-7842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17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918 0 10101,'0'0'4818,"-49"37"-4738,25-19-52,-333 263 830,-52 65 1882,331-280-2487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18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81 299 10181,'0'0'2868,"0"33"-1863,0 109-335,0 90 1102,0-232-1588,0-3-8,-4-51-66,-1 0 0,-23-93-1,0-1-684,20 71 447,0-102 0,9 177 127,-1 1 0,0-1 0,0 0 0,0 1 0,1-1 0,-1 0-1,1 0 1,0 1 0,-1-1 0,1 1 0,0-1 0,0 1 0,0-1 0,0 1 0,0-1-1,0 1 1,1 0 0,-1 0 0,0-1 0,1 1 0,-1 0 0,0 0 0,1 1 0,-1-1-1,1 0 1,0 0 0,-1 1 0,1-1 0,0 1 0,-1-1 0,1 1 0,2-1 0,8 0-10,0 0 0,0 0 1,22 2-1,-13 0 29,-10-1-18,1-1 8,1 2 0,-1-1 1,16 4-1,-24-3-7,0 0 1,0 1-1,0-1 0,0 1 0,0 0 1,0 0-1,0 0 0,-1 0 0,1 1 1,-1 0-1,1-1 0,-1 1 0,3 5 0,0-1 0,-1 0 0,-1 1 0,1 0 0,-1 0 0,-1 0-1,1 1 1,-1-1 0,-1 1 0,0 0 0,0-1-1,1 13 1,-2-1 40,0-1 0,-1 1-1,-1-1 1,-4 24 0,4-38-24,-1 1 1,1-1-1,-1 1 1,1-1-1,-2 1 1,1-1-1,0 0 1,-1 0-1,0 0 1,-1 0-1,1-1 1,-1 1-1,1-1 0,-1 0 1,-1 0-1,1 0 1,0 0-1,-1-1 1,0 0-1,0 0 1,0 0-1,0-1 1,0 1-1,-1-1 1,1-1-1,-1 1 1,1-1-1,-1 0 1,0 0-1,-9 0 0,-1-1 116,-36-2 152,49 1-275,0 1 0,0-1-1,0 0 1,1 0 0,-1 0 0,0-1-1,1 1 1,-1-1 0,1 1 0,-1-1-1,1 0 1,0 0 0,-1 0 0,1 0-1,-2-3 1,2 3 94,8 2-523,9 6 333,0 2 1,0 0-1,-1 0 0,19 15 0,3 2 83,202 157 208,-206-157-180,-28-21-38,-3-3 1,0 0-1,1 0 1,-1 0 0,0 0-1,0 0 1,0 0 0,1 0 0,-1-1-1,0 1 1,1 0 0,-1-1-1,1 1 1,-1-1 0,1 0 0,-1 1-1,3-1 1,-3-4-1455,-1-23-1644,0-29-1801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19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9476,'0'0'7116,"0"0"-7109,0 1 0,0-1 0,0 0 1,0 0-1,0 0 0,0 0 0,-1 1 1,1-1-1,0 0 0,0 0 0,0 0 1,0 0-1,0 0 0,0 1 0,0-1 0,0 0 1,-1 0-1,1 0 0,0 0 0,0 0 1,0 0-1,0 0 0,-1 1 0,1-1 1,0 0-1,0 0 0,0 0 0,0 0 1,-1 0-1,1 0 0,0 0 0,0 0 1,0 0-1,0 0 0,-1 0 0,1 0 1,0 0-1,0 0 0,0 0 0,0 0 1,-1 0-1,1 0 0,0 0 0,0-1 0,0 1 1,0 0-1,-1 0 0,1 0 0,0 0 1,0 0-1,0 0 0,0 0 0,0 0 1,0-1-1,-1 1 0,1 0 0,0 0 1,0 0-1,0 0 0,0-1 0,0 1 1,0 0-1,0 0 0,0 0 0,0 0 1,0-1-1,0 1 0,0 0 0,0 0 0,0 6 46,1 0-1,0 0 1,1 0-1,0 0 0,0 0 1,0 0-1,0 0 0,1-1 1,6 10-1,40 54 540,-22-31-384,18 32 31,-4 3 0,-3 1 0,-3 2 0,45 145 0,-35-58-172,31 229-1,-46-64 31,-27-1 319,-3-250-152,0-66-148,0 0 0,0-1 0,-1 1 0,-1-1 0,0 1 0,0-1 0,-7 18 0,0-15 923,8-13-976,0 1 1,0 0 0,0 1-1,0-1 1,0 0-1,1 0 1,-1 0 0,0 0-1,1 1 1,-1-1 0,1 0-1,-1 1 1,1-1-1,-1 3 1,1-3 291,-1-8-2553,-4-13 477,0 1 0,-11-27 0,-13-14-5325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25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 63 2065,'0'0'4052,"0"6"-3648,0-4 132,0-5 56,1-12 52,-1 9-564,1 0 0,-1 0-1,0 1 1,0-1 0,-1 0 0,-1-6 0,2 11-29,0 1 1,0 0-1,0-1 0,-1 1 1,1 0-1,0 0 0,0-1 1,-1 1-1,1 0 1,0 0-1,0-1 0,-1 1 1,1 0-1,0 0 0,-1 0 1,1-1-1,0 1 0,-1 0 1,1 0-1,0 0 0,-1 0 1,1 0-1,0 0 0,-1 0 1,1 0-1,0 0 0,-1 0 1,1 0-1,0 0 0,-1 0 1,1 0-1,0 0 1,-1 0-1,1 0 0,0 0 1,-1 0-1,1 1 0,0-1 1,-1 0-1,1 0 0,0 0 1,0 1-1,-1-1 0,1 0 1,0 0-1,0 1 0,-1-1 1,1 0-1,0 0 0,0 1 1,0-1-1,-1 0 0,1 1 1,0-1-1,0 0 0,0 1 1,0-1-1,0 0 1,0 1-1,0-1 0,0 0 1,0 1-1,0-1 0,0 1 1,0 133 665,-20 522 644,-125 1191-227,79-686-709,-8 199-98,19 74-234,22-277 10,25-822-27,-4 1193 127,43-856-128,-3-199 23,-19 411 44,16 309 15,26-245-85,24-204-24,-26-324-48,79 370 56,-102-658-61,8 144-1,-13 134 49,-19-36-33,4 100 58,15-254-101,2 88 220,-22-252 106,1-25 93,-6 56 0,4-84-438,-1 1 0,1-1 1,-1 0-1,0 1 0,0-1 1,0 0-1,-1 1 0,1-1 1,-1 0-1,0 0 0,0 0 1,0 0-1,0-1 0,-1 1 0,1 0 1,-1-1-1,-3 3 0,3-3-355,1 0 0,-1-1 0,0 0 0,0 0 0,0 0-1,0 0 1,0 0 0,0 0 0,0-1 0,0 1 0,0-1-1,0 0 1,0 0 0,-5-1 0,-54-8-8936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27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10341,'0'0'4196,"1"3"-4132,9 25 407,-1 0 0,-1 0-1,-2 1 1,3 32-1,-2 295 1266,-9-218-1545,2 1-1144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27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29 3105,'0'0'10133,"17"-5"-9434,12-2-568,0 1 0,44-3 0,-58 8-45,1 0 0,0 2 1,0 0-1,0 0 0,0 1 1,-1 1-1,26 9 0,-28-7-19,0 1-1,0 0 1,-1 1-1,0 0 0,-1 1 1,1 0-1,-1 1 1,-1 0-1,0 1 1,0 0-1,-1 1 0,15 23 1,-15-19 11,-1 1 0,-1 0 0,0 0 0,-1 0 0,-1 1 0,-1 0 0,0 1 0,-1-1 0,1 33 0,-2-7 229,-8 83 0,2-104-236,0-1-1,0-1 1,-2 1-1,-1-1 1,-17 36-1,4-15 83,-3-1-1,-1-1 0,-2 0 0,-1-3 0,-40 42 1,55-65-108,-1-1 0,-1 0 0,0-1 0,0 0 0,-1-1 0,0-1 0,-1-1 0,0 0 0,0 0 0,-1-2 0,0 0 0,0-1 0,-1-1 0,1 0 0,-1-2 0,-24 2 0,41-4-46,-2 0-76,0 0-1,0 0 1,0 0-1,0 0 1,0 0-1,0-1 1,0 1-1,0-1 1,0 0 0,-3-1-1,5 1-34,0-1-1,0 1 1,0 0-1,0-1 1,0 1 0,1-1-1,-1 1 1,1-1 0,-1 0-1,1 1 1,0-1-1,-1 0 1,1 1 0,0-1-1,0 1 1,0-1-1,0 0 1,1-2 0,-1-35-3632,0-1-2837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28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1 635 8436,'0'0'4957,"46"-9"-4034,155-37-243,-183 40-619,1-1 1,-1-1-1,-1 0 0,1-1 0,-1-1 0,-1 0 0,0-1 0,0-1 1,-1-1-1,14-14 0,-16 14-48,13-11 6,-2-1 1,0-2-1,-2 0 1,27-44-1,-39 56-100,-1-1 0,-1-1 0,-1 1 0,0-1-1,-2 0 1,1-1 0,-2 0 0,-1 1 0,0-1 0,1-26 0,-4 42 78,0 0 0,-1 0-1,1 0 1,0 0 0,0 0 0,-1 0 0,0 0 0,1 0 0,-1 0-1,0 0 1,0 0 0,0 0 0,0 0 0,0 0 0,0 1-1,-1-1 1,1 0 0,-4-2 0,2 2 13,0 0 0,0 0 1,-1 0-1,1 0 0,-1 1 0,1-1 1,-1 1-1,0 0 0,-6-1 0,-4 1 49,0 0 1,0 0-1,1 2 0,-1 0 0,-15 3 0,23-3-48,1 1-1,-1 1 0,0-1 1,1 1-1,-1 0 0,1 0 1,0 1-1,0-1 0,0 1 1,1 0-1,-1 1 0,1-1 1,0 1-1,0 0 0,1 0 0,-1 0 1,1 0-1,-4 11 0,-4 5-7,2 1-1,1 0 0,-9 40 1,9-16 46,3 0 0,2 1 0,4 73 0,0-116-48,-1 4 12,0-1 0,1 1 0,0 0 0,0 0 0,1-1 0,0 1 0,0-1 0,1 0 0,0 1 0,0-1 0,1-1 0,0 1 0,5 7 0,-5-9-4,1-1 1,-1 0 0,1 0-1,0 0 1,0 0-1,0-1 1,0 0 0,1 0-1,-1 0 1,1-1 0,0 0-1,0 0 1,0 0-1,0-1 1,0 0 0,0 0-1,9 0 1,-6 0-12,0-1 0,0 1-1,0-2 1,0 0 0,0 0 0,0 0 0,0-1 0,0-1-1,0 1 1,-1-2 0,1 1 0,-1-1 0,0 0-1,0-1 1,0 1 0,-1-2 0,0 1 0,0-1 0,0 0-1,0-1 1,5-7 0,15-17-217,-2-2 0,-1-1 0,26-48 0,44-114-1429,-93 194 1636,1-4-10,1 1 0,-1-1 0,1 1 0,1 0 0,5-8 0,-8 12 23,0 0 1,0 0 0,0 1-1,0-1 1,0 0-1,0 0 1,0 1 0,0-1-1,0 1 1,0-1 0,1 1-1,-1-1 1,0 1 0,0 0-1,1-1 1,-1 1 0,0 0-1,1 0 1,-1 0 0,0 0-1,1 0 1,-1 1 0,0-1-1,0 0 1,1 0 0,-1 1-1,0-1 1,0 1-1,0-1 1,2 2 0,2 1 68,0 1 0,0 0 1,0 1-1,-1-1 1,0 1-1,0 0 0,0 0 1,0 0-1,4 9 0,0-3 105,11 19 468,31 62 1,-44-78-305,-1 0 1,0 0 0,-1 0-1,-1 1 1,0-1 0,-1 1-1,1 23 1,-3-38-302,0 1 0,0 0 0,-1 0 0,1 0 0,0 0-1,0 0 1,-1-1 0,1 1 0,0 0 0,-1 0 0,1-1 0,-1 1 0,1 0 0,-1 0 0,1-1 0,-1 1-1,0-1 1,1 1 0,-1 0 0,0-1 0,1 1 0,-1-1 0,-1 1 0,-25 7 385,-35-4-306,55-5-113,-29 2-205,-38-2-3861,65-3 1082,7-2-1150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19:47.8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28 348 9444,'0'0'3861,"-5"0"-3843,-13 0-100,13 0 10,12 0-24,25-3 94,1 0-1,44-11 1,9-2 65,349-11 305,-238 20-325,206 3-4,-35 1-17,-126-21 50,55-1 56,37 10 267,-158 5-310,66-4-11,126-5-65,-91-4 30,-166 11-35,362-58-98,-204 30 116,-117 27-22,156 8 1,-226 5 8,54 9-4,2 0 9,296-9 13,-430 0-34,-1 0 0,0 1 0,1 0 1,-1-1-1,0 1 0,1 0 0,-1 1 1,0-1-1,0 1 0,0-1 0,0 1 1,0 0-1,-1 0 0,1 0 0,-1 1 1,1-1-1,-1 0 0,0 1 1,1 0-1,-1-1 0,-1 1 0,1 0 1,0 0-1,-1 0 0,2 4 0,4 9 10,-2 1 1,1 0-1,4 27 0,-7-27 10,31 175 95,-4-18-42,79 281 227,-90-353-317,-12-82 15,-5-18 21,-1 0 0,-1 0 0,1 1 0,0-1 1,0 0-1,-1 1 0,1-1 0,-1 1 0,0 2 0,0-3 33,1-1 0,-1 1 0,1 0 0,-1 0-1,1-1 1,-1 1 0,1-1 0,0 1 0,0 0 0,0-1 0,0 1 0,0-1-1,0 0 1,0 1 0,0-1 0,1 0 0,-1 0 0,0 0 0,1 0-1,-1 0 1,3 1 0,-2 6-4909,-2-6 3435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40.7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1 610 3794,'0'0'11533,"21"-28"-11533,70-94 40,-66 84-81,-2 0 0,-1-2 0,-2-1 0,27-78 0,-25 61 25,-7 9 18,-11 33 88,1 1-1,0 0 0,9-16 1,-12 34 1330,-1 9-1357,-19 439 1330,2-184-2511,12-248-2188,-4-7-3081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28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11 12902,'0'0'3882,"0"-3"-3709,1 3-154,-1 0 0,0-1 0,0 1-1,0 0 1,0 0 0,0 0 0,0 0 0,1 0 0,-1-1-1,0 1 1,0 0 0,0 0 0,0 0 0,0 0 0,0-1-1,0 1 1,0 0 0,0 0 0,0 0 0,0 0 0,0-1-1,0 1 1,0 0 0,0 0 0,0 0 0,0-1 0,0 1-1,0 0 1,0 0 0,0 0 0,0 0 0,-1-1 0,1 1-1,0 0 1,0 0 0,0 0 0,0 0 0,0 0 0,0-1-1,0 1 1,-1 0 0,1 0 0,0 0 0,0 0 0,0 0-1,0 0 1,-1 0 0,1 0 0,0 0 0,0 0 0,0 0-1,0-1 1,-1 1 0,1 0 0,0 0 0,0 0-1,-13 10 354,-21 27-375,29-32 66,-6 9-42,1 1 0,0-1 0,1 2 1,1-1-1,0 1 0,1 1 0,0-1 0,2 1 1,0 0-1,1 0 0,0 1 0,2-1 0,0 1 1,1 0-1,1 0 0,0-1 0,4 25 0,-3-38-23,0-1 0,-1 1 0,1 0 0,1-1-1,-1 1 1,0-1 0,1 0 0,0 1 0,0-1-1,0 0 1,0 0 0,0 0 0,0 0 0,1-1 0,4 5-1,-2-4-69,0 1-1,0-1 0,1 0 0,0 0 0,-1 0 1,1-1-1,0 0 0,9 2 0,8 0-858,0-2 0,0 0 0,43-2 0,-61 0 636,5 0-534,-1-1 0,0 1 0,0-2 0,17-3 0,-17 1-465,0-1 1,0 1-1,0-1 1,9-8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29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177 186 7139,'0'0'5387,"-8"-3"-4283,0 1-947,0 2 1,-1-1-1,1 1 0,0 1 0,0-1 0,0 1 0,-11 3 1,15-2-103,0-1-1,0 1 1,0 0 0,1 0 0,-1 0 0,1 0 0,-1 1 0,1-1 0,0 1 0,0 0 0,0 0 0,0 0 0,1 0 0,-1 0 0,1 1 0,0-1 0,-3 7 0,-1 4 18,1 0 1,0 1 0,1 0 0,0 0 0,1 0-1,0 15 1,-1 95 263,4-95-262,0-26-69,0 0 0,0 0 0,1-1 1,-1 1-1,1 0 0,0-1 0,0 1 0,0 0 0,0-1 0,1 1 1,-1-1-1,1 0 0,0 1 0,0-1 0,0 0 0,5 5 0,-4-5-5,1 0-1,0-1 0,0 1 0,0-1 0,0 0 0,0 0 1,0 0-1,0 0 0,1-1 0,-1 0 0,1 0 0,-1 0 1,8 0-1,-6 0-25,0-1 1,0 0-1,0 0 1,0 0 0,0-1-1,0 1 1,0-1-1,0-1 1,0 1 0,0-1-1,-1 0 1,1-1-1,0 1 1,-1-1-1,8-5 1,-5 0-74,0 1 0,0-1-1,-1-1 1,0 1 0,0-1 0,-1 0-1,9-17 1,-7 10-176,-1 0 0,0 0 0,-1-1 0,-1 0 0,-1 0 0,3-18 0,-2-4-905,-1-63 0,-4 93 1167,0 0 0,0 1 0,-1-1 0,0 1 0,-1-1 1,0 1-1,0-1 0,-1 1 0,0 0 0,-1 0 0,0 0 1,0 0-1,0 1 0,-1 0 0,0 0 0,-1 0 0,1 0 1,-1 1-1,0 0 0,-1 0 0,0 1 0,-13-9 0,9 8 184,1 1 0,-1 0-1,0 0 1,0 1-1,0 1 1,0 0-1,-1 1 1,1 0 0,-1 0-1,0 1 1,1 1-1,-14 1 1,24-1-140,-1 0 1,1 0 0,0 0-1,-1 0 1,1 1 0,0-1-1,-1 0 1,1 1 0,0-1-1,-1 1 1,1 0 0,0-1-1,0 1 1,0 0 0,0 0-1,0 0 1,-1 0 0,2 0-1,-1 0 1,-1 1 0,0 1-3,0 0 0,0 0 1,1 1-1,-1-1 0,1 0 1,0 1-1,-2 6 0,1 7 35,0 0 0,1 29 0,1-35 52,0 1-43,0 8 72,0 0 0,1-1 1,1 1-1,8 35 0,-8-49-133,0-1 1,0 0-1,0 0 0,0 0 1,1 0-1,0 0 0,0 0 0,0-1 1,1 0-1,0 0 0,-1 0 0,2 0 1,-1 0-1,0-1 0,1 1 0,-1-1 1,1 0-1,0-1 0,0 1 0,0-1 1,0 0-1,7 2 0,0-1-22,0-1 0,-1 0-1,1 0 1,0-1-1,22-1 1,-27-1-21,-1 1-1,1-1 0,0-1 1,-1 1-1,0-1 1,1 0-1,-1-1 1,0 1-1,0-1 0,0 0 1,0-1-1,5-3 1,3-6-221,0-1 1,0 0 0,-2-1 0,21-31-1,36-74-2125,-14 23 783,-54 96 1561,16-21-316,-17 21 355,0 1-1,1-1 0,-1 1 0,0 0 0,1-1 1,-1 1-1,0 0 0,1 0 0,-1-1 0,1 1 0,-1 0 1,1 0-1,-1 0 0,0-1 0,1 1 0,-1 0 1,1 0-1,-1 0 0,1 0 0,-1 0 0,1 0 1,-1 0-1,1 0 0,-1 0 0,1 0 0,-1 0 0,1 0 1,-1 0-1,1 0 0,-1 1 0,0-1 0,1 0 1,-1 0-1,1 1 0,-1-1 0,0 0 0,1 0 0,-1 1 1,1-1-1,-1 0 0,0 1 0,1-1 0,-1 0 1,0 1-1,0-1 0,1 1 0,-1-1 0,0 1 0,0-1 1,0 0-1,0 1 0,1-1 0,-1 1 0,0-1 1,0 1-1,0 0 0,9 34 786,0 0-1,2 38 1,-5-29 272,15 50 0,-18-82-973,1 0-1,0-1 0,1 1 1,0-1-1,12 18 0,-16-27-99,1 1-1,0-1 1,0 0-1,0 1 0,0-1 1,1 0-1,-1-1 0,0 1 1,1 0-1,-1-1 1,1 1-1,0-1 0,-1 0 1,1 0-1,0 0 0,0 0 1,0 0-1,0-1 1,0 1-1,0-1 0,0 0 1,0 0-1,0 0 1,0 0-1,0 0 0,0-1 1,0 1-1,-1-1 0,5-1 1,-2-1-42,0 0 0,0 0 0,0 0 1,0 0-1,-1-1 0,0 0 0,0 0 0,0 0 1,0 0-1,0-1 0,-1 0 0,5-9 0,-4 9 2,39-71-1182,-31 53 216,1 0 0,27-35 0,-36 56 937,-3 8 332,3 25 237,14 105 1313,-14-119-1686,0-1-1,0 0 0,2 0 0,0 0 0,1-1 0,9 17 1,-13-28-142,-1 0 1,1 0 0,0 0-1,0 0 1,0-1 0,1 1 0,-1-1-1,1 0 1,0 0 0,0 0-1,0-1 1,5 3 0,22 1-2566,-4-6-1629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29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2257,'0'0'9861,"0"263"-8197,0-133-655,0 25-129,0 26-31,0 3-177,0-14 352,0-37-704,12-46-95,4-33-225,9-29 0,3-14-305,0-11-1183,8 0-257,0-36-848,0-25-1201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29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15079,'0'0'432,"240"43"-1184,-143-35-929,-13-1-1745,-12 4-4001</inkml:trace>
  <inkml:trace contextRef="#ctx0" brushRef="#br0" timeOffset="1">554 830 8964,'0'0'3009,"217"4"-3057,-165-58-1376,-16-8-1682,-8 1-1680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30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0 527 6227,'0'0'7555,"64"209"-6434,-36-183-961,4-19-160,5-7 0,-5-7-1153,0-47-1536,-8-19-3906</inkml:trace>
  <inkml:trace contextRef="#ctx0" brushRef="#br0" timeOffset="1">120 0 12486,'0'0'768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30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0 647 9476,'0'0'678,"14"-34"-361,46-113-341,-52 130-14,17-46-957,39-70 1,-62 129 1043,0 1 0,1-1-1,-1 1 1,1 0 0,-1 0 0,1 0 0,0 0 0,6-4 0,-8 6 12,0 0 0,1 1 0,-1-1 1,0 1-1,0-1 0,0 1 0,0-1 1,1 1-1,-1 0 0,0 0 0,0-1 0,1 1 1,-1 0-1,0 0 0,0 0 0,1 1 0,-1-1 1,0 0-1,0 0 0,1 1 0,-1-1 1,0 0-1,0 1 0,0-1 0,0 1 0,0 0 1,0-1-1,0 1 0,0 0 0,0 0 0,0 0 1,0-1-1,0 1 0,1 1 0,3 8 201,0-1-1,0 1 0,0-1 0,-1 1 1,-1 1-1,0-1 0,0 0 0,1 16 1,2 2 28,2 4 38,-5-13-135,1-1 0,1 0-1,1 0 1,0-1 0,2 1 0,9 16 0,-17-33-190,1 0 0,0 0 0,0 0 0,-1 0 0,1 0 0,0 0 0,0 0 0,0 0 0,0 0 0,0 0 0,0-1 0,0 1 0,0 0 0,0-1 0,0 1 0,0-1 0,1 1 0,-1-1 0,0 0 0,0 1 0,0-1 0,1 0 0,-1 0 0,0 0 0,1 0 0,-1 0 0,0 0 0,0 0 0,1 0 0,-1-1 0,0 1 0,0 0 0,0-1 0,0 1 0,1-1 0,1-1 0,1 0-17,0-2-1,0 1 1,0 0 0,0-1 0,0 0-1,0 0 1,3-6 0,95-138-1051,26-34-2099,-117 170 3643,-5 14 1071,-5 24 990,-1-13-3165,-1 14 813,-1-13 0,2 0 0,0 0 0,1 0 0,2 16 0,-2-28-175,-1 1 0,0-1 0,1 1 0,0-1 0,0 0 0,0 1 0,0-1 0,0 0 0,0 0 0,0 0 0,1 0 0,-1 0 0,1 0 0,-1 0 0,1 0 0,0-1 0,0 1 0,-1 0 0,1-1 0,1 0 0,-1 1 0,0-1 0,0 0 0,0 0 0,1 0 0,-1-1 0,0 1 0,1 0 0,4 0 0,-1-1-97,0 0 1,1 0 0,-1 0 0,0-1 0,0 0 0,1 0 0,-1 0-1,0-1 1,0 0 0,0 0 0,0-1 0,-1 1 0,1-1 0,-1-1-1,8-5 1,2-3-288,-1-2-1,-1 1 0,21-29 1,-31 38 306,16-20-1138,-1-2 0,-1 0 0,-2-1-1,0 0 1,-2-1 0,18-56 0,-29 69 1526,-5 37 3639,-7 14-2470,-1 6-760,4 22 912,2 108-1,5-167-1621,-1-1-18,1-1 1,0 1 0,1 0 0,-1-1 0,1 1 0,-1-1 0,1 1 0,0-1-1,0 1 1,1-1 0,-1 0 0,1 0 0,-1 0 0,3 4 0,-2-5-65,1 0 0,-1 0 0,0-1 0,1 1 0,-1 0 0,1-1 0,-1 0 0,1 1 0,0-1 0,0 0 0,-1-1 0,1 1 0,0 0 0,0-1 1,0 1-1,0-1 0,3 0 0,0 0-235,0 0 1,0 0-1,0 0 0,0-1 1,0 0-1,-1 0 1,1 0-1,0-1 1,0 0-1,-1 0 0,1 0 1,5-4-1,-3 0-156,1 0 0,-1-1 0,0 0 0,0-1 0,11-14-1,7-12-3069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31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2561,'0'0'7916,"2"27"-7177,6 87-390,-7-108-338,-1-1 0,1 0 1,1 0-1,-1 0 0,1 0 0,0 0 0,0 0 0,0 0 0,0-1 0,1 1 0,0-1 0,0 1 0,0-1 0,1 0 1,-1 0-1,1-1 0,0 1 0,0-1 0,0 0 0,0 0 0,1 0 0,-1 0 0,1-1 0,0 0 0,5 2 1,6 0-198,0 0 0,0-2 0,0 0 1,1 0-1,31-3 0,-25 1-364,-17 0 492,-1-1 0,1 1 1,0-1-1,-1 0 1,1 0-1,-1-1 0,1 1 1,-1-1-1,1-1 0,-1 1 1,0-1-1,0 0 1,0 0-1,-1 0 0,1-1 1,-1 1-1,0-1 1,0 0-1,6-8 0,-5 5-50,0 0 0,-1 0-1,0 0 1,-1-1-1,0 0 1,0 0 0,0 0-1,-1 0 1,0 0 0,-1 0-1,0 0 1,0-16-1,-1 24 224,-1-1 0,0 1-1,1-1 1,-1 1 0,0-1-1,1 1 1,-1-1 0,0 1-1,1-1 1,-1 1 0,0 0-1,0 0 1,0-1 0,1 1-1,-1 0 1,0 0-1,0 0 1,0 0 0,0 0-1,1 0 1,-1 0 0,0 0-1,0 0 1,0 0 0,-1 1-1,1-1-24,-1 0 0,0 0 0,0 1 0,0-1 0,0 0 0,0 1 0,1 0-1,-1-1 1,0 1 0,0 0 0,1 0 0,-1 0 0,-2 2 0,0 2 81,1 1 1,0 1 0,0-1 0,0 0-1,1 1 1,0-1 0,0 1-1,0 0 1,1 0 0,-1 11-1,1 80 1390,1-65-848,0-32-676,0 0 0,0 0 0,0 1 0,0-1 0,0 0 1,0 1-1,0-1 0,1 0 0,-1 0 0,1 1 0,-1-1 0,1 0 1,-1 0-1,1 0 0,-1 1 0,1-1 0,0 0 0,0 0 1,0 0-1,0 0 0,0 0 0,0-1 0,0 1 0,0 0 0,1 1 1,0-2-9,0 1 0,0-1 1,0 0-1,0 1 0,0-1 1,0 0-1,0 0 0,0 0 1,0 0-1,0-1 0,0 1 1,0 0-1,-1-1 0,1 0 1,0 1-1,0-1 0,2-1 1,-1 0-14,1 0-1,-1 0 1,0 0 0,0-1 0,0 1 0,-1-1-1,1 1 1,0-1 0,-1 0 0,0 0 0,3-5 0,18-39 52,-16 28-96,0-1 0,-2 0-1,0 0 1,4-40-1,-5-85-1464,-3 140 1302,-1 1 1,-1-1-1,1 0 1,-1 0-1,1 0 0,-1 0 1,-1 1-1,-1-6 0,2 8 20,-1-1 0,1 1 0,-1 0 0,0 0 0,0 0 0,0 0 0,0 0 0,0 0 0,0 0 0,0 0 0,-1 1 0,1 0 0,-1-1 0,1 1-1,-5-2 1,-53-13-3438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32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245 307 8196,'0'0'8788,"-18"0"-4623,3 0-4398,-90 0-3416,-2 0 6287,107 0-2638,0-1 0,0 0-1,0 1 1,0-1 0,0 0 0,1 1 0,-1-1-1,0 1 1,0-1 0,0 0 0,0 1 0,1-1-1,-1 1 1,0-1 0,1 1 0,-1-1 0,0 1-1,1-1 1,-1 1 0,1-1 0,-1 1 0,1-1-1,-1 1 1,1 0 0,0-1 0,101-64-72,-67 42-27,-1-1 0,0-2 1,-2-1-1,-2-2 0,43-49 0,-72 76-68,12-13-620,-2 11-2802,-11 23-7613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33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241 268 5859,'0'0'10380,"-4"-20"-10369,-12-62-54,12 55-87,0 10 524,-9 15 165,0 2-410,4 1-141,0 0 0,0 0 1,1 1-1,-1 0 0,0 0 1,1 1-1,0 0 1,0 0-1,0 1 0,0 0 1,0 1-1,1 0 1,-11 9-1,17-13-104,17-3-275,-9-1 347,0 1-1,0-1 0,0 0 1,0-1-1,0 0 1,-1 0-1,0-1 1,0 1-1,0-1 1,0 0-1,-1-1 1,0 0-1,0 1 1,0-2-1,-1 1 1,0 0-1,0-1 1,0 0-1,-1 0 1,0 0-1,-1 0 0,1-1 1,-1 1-1,-1-1 1,2-8-1,-3 15 13,-1 1 0,1-1 0,0 1-1,0-1 1,0 0 0,0 1 0,-1-1-1,1 1 1,0 0 0,0-1-1,-1 1 1,1-1 0,0 1 0,-1-1-1,1 1 1,0 0 0,-1-1 0,1 1-1,-1 0 1,1-1 0,0 1 0,-1 0-1,1-1 1,-1 1 0,1 0 0,-1 0-1,1 0 1,-1 0 0,0-1-1,-19-1-378,15 1 235,-23 0-1515,-49 3-1,17 7-2545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33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26 5651,'0'0'8118,"-25"19"-7694,-74 56-266,97-73-155,0-1-1,-1 1 1,1-1 0,0 1 0,0 0 0,0 0 0,0 0 0,1 0 0,-1 0 0,0 0 0,1 0 0,0 1 0,-2 2 0,3-5-5,1 0 0,-1 1 0,0-1 0,1 0-1,-1 0 1,0 1 0,1-1 0,-1 0 0,0 0 0,1 0 0,-1 1 0,1-1 0,-1 0 0,0 0-1,1 0 1,-1 0 0,1 0 0,-1 0 0,0 0 0,1 0 0,-1 0 0,1 0 0,-1 0 0,0 0-1,1 0 1,-1 0 0,1-1 0,1 1 9,2 0-5,0 0 0,0 0 1,0-1-1,0 1 0,0-1 0,-1 0 0,1 0 1,0-1-1,0 1 0,-1-1 0,1 0 0,-1 0 1,0 0-1,1 0 0,-1 0 0,0-1 1,0 1-1,0-1 0,-1 0 0,5-5 0,-4 3 67,0-1 0,0 0 0,0 0 0,0 0 0,-1 0 0,0 0-1,-1 0 1,1-1 0,-1 1 0,0-1 0,-1 1 0,1-8 0,-1 12-13,-1 1 1,1 0-1,0 0 0,0 0 1,-1 0-1,1 0 1,0 0-1,-1 0 0,1 0 1,-1 0-1,1 0 1,-1 0-1,0 0 1,1 1-1,-1-1 0,0 0 1,0 0-1,0 0 1,0 1-1,1-1 1,-1 1-1,0-1 0,0 0 1,0 1-1,0 0 1,0-1-1,0 1 1,-1 0-1,1-1 0,0 1 1,-2 0-1,-42-2 382,34 2-264,-1-1-133,-22 3-15,32-1-62,1-1 1,0 0-1,0 1 1,-1-1 0,1 1-1,0 0 1,0-1 0,0 1-1,0 0 1,0 0 0,0 0-1,0-1 1,0 1 0,0 0-1,0 0 1,0 0 0,1 1-1,-1-1 1,0 0 0,1 0-1,-1 0 1,1 1-1,-1 0 1,0 6-879,0 0 1,0 1-1,1-1 0,0 0 0,1 10 1,2 8-4935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41.1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13782,'0'0'2529,"181"62"-1632,-69-37-225,16-11-128,6-3-287,3-11-97,-3 0-64,-13-6-32,-18-8-128,-16 0-192,-21 9-289,-13 5-175,-13 0-865,-12 0-832,-15 0-2849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35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489 102 8884,'0'0'5816,"8"-8"-1673,-8 4-4135,1 0 0,-1 0 0,1 0-1,-1 0 1,1 0 0,0 0-1,1 1 1,-1-1 0,4-7 1072,-5 21-861,-2 11-213,-1 1 1,-1 0 0,-1-1-1,0 0 1,-2 0-1,-16 33 1,10-20 0,-383 858 802,382-864-668,-19 30 297,30-57-340,2-1 12,1-1-148,1-14 21,0 1-1,1 0 0,0 0 1,1 1-1,8-23 0,33-67 19,-18 46-26,42-96-51,80-201-664,-125 290 632,-3-2 1,-3 1-1,13-106 1,-25 59 888,4 131-1066,28 63 202,102 240 99,-87-188 0,88 217 30,-112-285-56,53 90 1,-69-136 1,1-1 0,1 0 1,1-1-1,0-1 0,1 0 1,1-1-1,1-1 0,28 20 1,-24-19-79,-22-16 91,0 0-1,0 0 0,0 0 0,1 0 0,-1 0 1,0 0-1,0 1 0,0-1 0,0 0 1,0 0-1,1 0 0,-1 0 0,0 1 0,0-1 1,0 0-1,0 0 0,0 0 0,0 1 1,0-1-1,0 0 0,1 0 0,-1 0 1,0 1-1,0-1 0,0 0 0,0 0 0,0 0 1,0 1-1,0-1 0,0 0 0,-1 0 1,1 1-1,0-1 0,0 0 0,0 0 0,0 0 1,0 1-1,0-1 0,0 0 0,-1 0 1,-2 1 63,-1 0 1,1 0 0,-1-1 0,1 1 0,-1-1-1,1 0 1,-7-1 0,-7 1 21,-717 0 662,672-2-394,-1-3-1,-69-13 1,132 18-361,-1 0 1,1-1 0,-1 1 0,1 0 0,-1-1-1,1 1 1,0 0 0,-1-1 0,1 1-1,0-1 1,-1 1 0,1-1 0,0 1-1,-1-1 1,1 1 0,0 0 0,0-1-1,0 0 1,-1 1 0,1-1 0,0 1-1,0-1 1,0 1 0,0-1 0,0 1-1,0-1 1,0 1 0,0-2 0,18-3-8014,1 5 3099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3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0 2913,'0'0'12814,"-16"36"-12326,14-32-478,-30 70 339,2 2 0,-19 83 0,39-118-108,-102 465 2679,105-455-2682,2 1 1,3 0-1,4 58 0,-1-98-222,1 1 0,1-1 0,0 0 0,1 0-1,0 0 1,1-1 0,0 0 0,1 0 0,0 0 0,1 0 0,0-1 0,1 0 0,0 0 0,0-1 0,14 11 0,0-1 19,0-1 0,1-1 1,1-1-1,0-1 0,46 19 1,-48-26-15,1-2 1,1 0 0,-1-1 0,1-2-1,0 0 1,0-2 0,38-2 0,-40 1-15,-10-1-38,0 0 0,-1 0 0,1-1-1,0-1 1,0 0 0,-1 0 0,0-1 0,0-1-1,0 0 1,16-9 0,-5-1-447,1-1 0,-2-1 1,30-30-1,-44 40 66,0 0 0,-1-1 1,0 1-1,0-1 0,-1 0 1,6-10-1,-9 12-460,0 0 0,0 0 0,0 0 0,0 0 0,-1 0 0,1-10 0,-2-10-6608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35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1649,'0'0'16823,"196"-51"-16726,-64 33 447,1 11-512,-5 0 32,-8-1-64,-11 8-785,-25 0-1488,-32 0-1921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36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603 501 8324,'0'0'1766,"-42"29"-768,-138 97 968,159-111-1693,0 0 1,1 2-1,1 0 1,1 1-1,1 1 0,-26 34 1,36-43-235,-19 28 44,1 1 0,2 0 1,2 2-1,2 1 0,2 0 0,1 1 1,2 1-1,-12 68 0,13-25 94,4-1 0,4 1 0,8 138 0,2-173-126,2 0 1,2-1-1,3 0 1,18 51-1,-1-23 14,68 133-1,-61-149-61,2-1 1,3-2-1,3-2 0,2-2 0,2-2 0,66 56 0,-43-50-3,2-3 0,4-3 0,1-4 0,117 55 0,-139-78-15,2-3 0,0-3 0,2-3 0,0-1 0,1-4 1,124 11-1,212-18-349,-391-6 357,106-3-560,1-6 1,-2-5-1,0-4 0,205-62 1,-271 65 424,-1-2 1,0-1-1,-1-3 1,-2-1 0,0-2-1,-1-2 1,-2-2-1,0-1 1,-3-2 0,0-1-1,-2-2 1,29-38-1,-5-5 117,78-139 0,22-97 107,-110 204 211,-5-3-1,-5-1 0,-4-1 0,-6-2 0,-5-1 0,-5-1 0,4-220 0,-28 183-219,5 131-53,-2 1 0,-1-1 0,-1 1 1,-13-33-1,3 22 18,-2 0 0,-1 2 0,-2 0 0,0 1 0,-3 2 0,0 0 0,-2 1 0,-1 2 0,0 1 0,-45-31 0,10 13 61,-3 3 1,-1 2-1,-2 3 1,-83-29-1,38 26 88,0 5 0,-3 4 1,0 6-1,-1 6 0,-184-6 0,216 21 16,0 3 1,0 4-1,0 3 0,1 5 0,-133 36 0,74 0-100,1 6-1,3 7 1,3 5-1,-181 121 1,231-130-409,-114 101 0,150-112-1046,2 1 0,2 3 1,-42 62-1,0 24-7065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39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398 0 8196,'0'0'4679,"-10"13"-4385,-30 42-238,13-6 27,14-23 85,-45 74 546,-60 143 1,88-168-527,3 2 0,-30 139-1,49-162-63,2 1 0,3 82-1,3-131-122,0 1 1,0 0-1,1-1 0,0 1 0,0-1 0,1 1 1,0-1-1,0 1 0,0-1 0,1 0 0,6 10 0,-6-11-2,1-1-1,0 0 0,0 1 0,0-2 0,0 1 0,1 0 1,-1-1-1,1 0 0,0 0 0,0 0 0,0-1 0,1 0 1,-1 0-1,7 2 0,0-1-37,0-1 0,0 0 0,1 0 0,-1-1-1,1-1 1,-1 0 0,1-1 0,-1 0 0,0-1 0,1-1 0,-1 1 0,0-2 0,0 0 0,-1 0 0,1-1-1,-1-1 1,11-7 0,17-11-670,-2-3 0,-2-1 0,42-40 0,-60 51 119,78-73-2958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40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361 261 8036,'0'0'312,"-16"-4"267,-57-10 112,62 13-502,0 0 0,0 1 0,0 1 0,0 0 1,0 0-1,1 1 0,-1 1 0,0 0 0,1 0 0,0 1 1,0 0-1,0 1 0,0 0 0,1 0 0,-1 1 0,1 0 1,1 1-1,-1 0 0,1 1 0,-9 10 0,11-11-125,1 0 1,0 1-1,0-1 0,1 1 0,0 0 0,0 0 0,1 1 1,0-1-1,0 0 0,-2 18 0,1 2 14,2 0 0,1 31-1,1-42 46,0-13-107,0-1 0,1 0 0,-1 1 0,1-1 0,-1 0-1,1 1 1,0-1 0,0 0 0,1 0 0,-1 0 0,1 0 0,-1 0 0,1 0 0,0 0 0,0 0 0,0-1-1,1 1 1,-1-1 0,1 1 0,-1-1 0,1 0 0,0 0 0,-1 0 0,1-1 0,0 1 0,0-1-1,1 1 1,-1-1 0,0 0 0,6 1 0,10 2 15,-1-1 0,1-1 0,0-1 0,27-2 0,-22 1 4,-8 0-29,1-1 1,0 0-1,-1-2 1,1 0-1,-1-1 1,1 0-1,-1-1 1,18-9-1,-22 8-18,-1 0 0,1-1-1,-1-1 1,-1 0 0,1 0 0,-2-1 0,1 0 0,-1-1-1,0 0 1,-1 0 0,8-13 0,-9 11-25,-1-1 1,0 1-1,-1-1 0,0 0 1,-1 0-1,0-1 0,3-20 1,-4 3-133,-1 0 0,-2-38 0,0 61 161,-1-1 0,-1 0 0,0 1 0,0-1 1,0 1-1,-1-1 0,0 1 0,-1 0 1,0 0-1,0 0 0,0 1 0,-1 0 0,-1-1 1,1 2-1,-1-1 0,0 1 0,0 0 1,-1 0-1,0 0 0,0 1 0,-9-5 0,1 1 24,-1 1 0,1 1 0,-2 0 0,1 1-1,-1 1 1,0 1 0,0 0 0,0 1-1,-33-1 1,30 3 13,7 0 28,0 1 1,0 0 0,0 1 0,-14 2 0,24-2-51,0-1 0,0 1 1,0 0-1,0 0 0,0 1 0,0-1 0,0 1 0,0-1 0,1 1 1,-1 0-1,1 0 0,-1 0 0,1 0 0,0 0 0,0 1 0,0-1 0,0 1 1,0-1-1,0 1 0,1 0 0,-3 5 0,1 6-13,-1-1 0,2 1 0,0 1-1,1-1 1,0 0 0,3 28 0,-1-5-2,-1-28 11,0 0 0,1 0-1,1 0 1,0 0 0,0 0-1,0-1 1,1 1 0,0-1-1,1 0 1,0 0 0,0 0-1,1 0 1,0-1 0,0 0-1,1 0 1,0 0 0,12 10-1,-10-10 9,1 0-1,0-1 0,0 0 1,1-1-1,0 0 0,0 0 1,0-1-1,0 0 0,1-1 1,-1 0-1,1-1 0,0 0 1,0-1-1,14 1 0,-21-2-9,1 0-1,-1 0 1,0 0 0,0 0-1,0 0 1,1-1-1,-1 0 1,0 0 0,0 0-1,0 0 1,0-1-1,0 1 1,0-1 0,-1 0-1,1 0 1,-1-1-1,1 1 1,-1-1-1,0 0 1,0 0 0,0 0-1,0 0 1,0 0-1,-1 0 1,1-1 0,2-5-1,10-20-26,0-1 0,-2-1-1,15-54 1,9-21-693,-37 106 714,0 0 0,0 0 0,0 0 0,0 0 0,0 0 1,0 0-1,0 0 0,0 0 0,0 0 0,0-1 0,0 1 0,0 0 1,0 0-1,0 0 0,0 0 0,0 0 0,0 0 0,0 0 0,1 0 0,-1 0 1,0 0-1,0 0 0,0 0 0,0 0 0,0 0 0,0 0 0,0 0 0,0 0 1,0-1-1,0 1 0,0 0 0,0 0 0,0 0 0,1 0 0,-1 0 0,0 0 1,0 0-1,0 0 0,0 0 0,0 0 0,0 0 0,0 0 0,0 0 0,0 0 1,0 0-1,0 1 0,0-1 0,1 0 0,-1 0 0,0 0 0,0 0 1,0 0-1,0 0 0,0 0 0,0 0 0,0 0 0,0 0 0,0 0 0,0 0 1,0 0-1,0 0 0,0 0 0,0 0 0,0 0 0,0 1 0,0-1 0,0 0 1,4 9-46,2 18 92,-3-2 58,1-1 0,2 0 0,0-1 0,1 1 0,2-1 0,0-1 0,14 25 0,-21-45-99,0 1-1,0 0 1,0 0-1,0-1 1,0 1 0,1-1-1,-1 0 1,1 1-1,0-1 1,0-1-1,-1 1 1,1 0-1,0-1 1,1 1-1,-1-1 1,0 0-1,0 0 1,0 0-1,1 0 1,-1-1-1,0 1 1,1-1-1,-1 0 1,1 0-1,-1 0 1,0-1 0,1 1-1,-1-1 1,0 1-1,1-1 1,-1 0-1,0-1 1,0 1-1,0 0 1,0-1-1,0 0 1,0 0-1,0 0 1,-1 0-1,1 0 1,-1 0-1,1-1 1,-1 1-1,0-1 1,4-5-1,21-33-240,-1-1-1,30-65 1,20-37-1466,-73 140 1643,0-1 1,1 1-1,-1 0 1,1-1-1,5-4 1,-8 8 61,0 1 0,-1-1 0,1 1 0,0-1-1,-1 1 1,1-1 0,0 1 0,0 0 0,0-1 0,-1 1 0,1 0 0,0 0 0,0 0-1,0-1 1,0 1 0,-1 0 0,1 0 0,0 0 0,0 0 0,0 1 0,0-1 0,0 0-1,-1 0 1,1 0 0,0 1 0,0-1 0,0 0 0,-1 1 0,1-1 0,0 1 0,0-1-1,-1 1 1,1-1 0,0 1 0,-1-1 0,1 1 0,-1 0 0,1-1 0,-1 1 0,1 0-1,-1-1 1,1 1 0,-1 0 0,0 0 0,1 0 0,-1 1 0,17 36 685,-2 1 1,17 76 0,-1-6 14,-25-92-628,28 76 119,-29-83-178,-1 0 1,2-1 0,-1 0-1,1 0 1,1 0 0,12 13 0,-16-19-47,0 0 0,1 0 0,-1-1 1,0 1-1,1-1 0,0 0 1,-1 0-1,1 0 0,0-1 0,0 1 1,0-1-1,0 0 0,0 0 1,0-1-1,0 1 0,0-1 0,0 0 1,1 0-1,-1 0 0,0 0 1,0-1-1,0 0 0,5-1 0,-3 0-180,-1 0-1,1-1 0,0 0 0,-1 0 0,1 0 0,-1-1 0,0 0 0,0 0 0,0 0 0,-1 0 0,1-1 0,-1 0 0,0 0 0,3-5 0,35-72-3566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40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4818,'0'0'7003,"0"36"-5130,11 448-125,-11-116-568,10 209 494,-9-547-1649,2 1-1,2-1 1,0 0 0,12 35-1,-15-60-31,0 0 0,0-1 0,0 0 0,0 1 0,1-1 0,0 0-1,0 0 1,0 0 0,0 0 0,1-1 0,-1 0 0,8 6 0,-9-8-54,0 0 1,0 0-1,1 0 1,-1 0-1,0 0 1,0 0-1,1-1 1,-1 1-1,1-1 0,-1 1 1,0-1-1,1 0 1,-1 0-1,1 0 1,-1 0-1,1-1 1,-1 1-1,0-1 1,1 1-1,-1-1 0,0 0 1,1 0-1,-1 0 1,0 0-1,0 0 1,0-1-1,2-1 1,2-2-171,0 0 0,0-1 1,-1 0-1,0 0 1,0-1-1,-1 1 0,6-10 1,25-58-1759,-26 50 922,-1 0 0,5-26-1,3-51-3278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40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 1313,'0'0'15975,"56"-58"-16055,49 18 48,15-7 16,8 4 16,-3 3-432,-13 15-1441,-20 18-1649,-32 7-2192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41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1 758 10885,'0'0'1835,"41"-15"-1637,-41 15-198,176-70 96,-166 65-95,1-1 1,-1 1-1,0-2 1,0 1-1,-1-1 0,0-1 1,0 0-1,-1 0 1,0-1-1,0 0 0,-1 0 1,10-16-1,-6 7-32,4-3-172,-1 0 0,-1-1 0,19-47 1,-31 67 671,-1 19-294,2 1-1,0-1 1,1 0-1,1 0 1,1-1-1,0 1 0,1-1 1,0 0-1,2 0 1,0-1-1,0 0 1,2 0-1,0-1 1,22 24-1,-25-31-132,0-1-1,1 1 0,-1-2 1,2 1-1,-1-1 0,0 0 1,1-1-1,0 0 0,17 5 1,-12-6-40,1 0 0,0-1 0,0-1 1,0 0-1,25-2 0,-33 0-36,-1 1 0,0-1-1,0-1 1,1 1-1,-1-1 1,0 0 0,0 0-1,-1-1 1,1 0 0,0 0-1,-1 0 1,0-1 0,1 0-1,6-7 1,-4 3-302,-1-1 0,0 0 1,-1 0-1,1 0 0,-2-1 0,0 0 1,8-18-1,10-53-4082</inkml:trace>
  <inkml:trace contextRef="#ctx0" brushRef="#br0" timeOffset="1">502 0 11621,'0'0'2273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41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0 651 8244,'0'0'133,"16"-34"-10,0-3-84,89-180 98,-86 179-135,2 2 0,1 0 0,2 1 1,48-53-1,-70 86 18,0 0 1,0 0-1,0 0 1,1 0-1,-1 1 1,0-1-1,1 1 1,-1-1-1,1 1 1,-1 0 0,1 0-1,0 0 1,5-1-1,-6 2 12,-1 0 0,1 1 1,-1-1-1,0 0 0,1 1 0,-1-1 0,1 1 0,-1-1 0,0 1 0,0 0 1,1 0-1,-1 0 0,0-1 0,0 1 0,0 0 0,0 0 0,0 0 1,0 1-1,0-1 0,0 0 0,0 0 0,-1 0 0,1 1 0,0-1 0,-1 0 1,1 1-1,0 1 0,45 136 3386,-35-99-2870,2-1-1,24 53 1,-36-90-534,0 0 0,0 0 0,1 0 0,-1 0 0,0 0 0,1-1 0,-1 1 0,1 0 1,0-1-1,2 3 0,-4-4-14,1 0 0,0 0 1,0 1-1,0-1 1,-1 0-1,1 0 0,0 0 1,0 0-1,0 0 0,-1 0 1,1 0-1,0 0 1,0 0-1,0 0 0,0-1 1,-1 1-1,1 0 0,0 0 1,0-1-1,-1 1 1,1-1-1,0 1 0,0 0 1,-1-1-1,1 0 1,-1 1-1,1-1 0,0 1 1,-1-1-1,1 0 0,-1 1 1,1-1-1,-1 0 1,1-1-1,16-23 36,18-38-1,-24 42-95,0 0 0,1 2 0,1-1 0,26-28-1,-39 47 48,0 0-1,1 1 1,-1-1-1,1 1 0,-1-1 1,1 0-1,-1 1 0,1-1 1,-1 1-1,1-1 0,-1 1 1,1-1-1,0 1 0,-1-1 1,1 1-1,0 0 0,-1-1 1,1 1-1,0 0 0,0 0 1,-1-1-1,1 1 0,0 0 1,0 0-1,-1 0 0,1 0 1,0 0-1,0 0 0,0 0 1,-1 0-1,2 1 0,0 1 10,-1 0 0,0 0 0,0 0 0,0 0 0,-1 0-1,1 0 1,-1 1 0,1-1 0,-1 0 0,1 4 0,6 39 223,2 0 0,2-1 1,18 46-1,-27-85-199,0 0 0,1 0-1,-1-1 1,1 1-1,0 0 1,1-1 0,-1 0-1,1 0 1,0 0-1,0 0 1,0 0 0,8 4-1,-9-6-19,1 0-1,-1-1 1,0 1-1,1-1 0,-1 0 1,0 0-1,1 0 1,-1-1-1,1 1 1,0-1-1,-1 0 0,1 0 1,-1 0-1,1 0 1,0-1-1,-1 1 0,1-1 1,-1 0-1,0 0 1,7-3-1,-1-2-1,1-1 0,-1 0 1,-1 0-1,1-1 0,-1 0 0,-1 0 0,0-1 1,0 0-1,7-12 0,-6 9-4,29-39-343,-2-3 0,-3-1 0,-2-1 0,-3-2 0,21-65 0,-38 83 389,-9 36 809,-1 12-65,-1 13-454,-2 29-175,0 181 45,3-221-186,1 0 0,1-1 1,-1 1-1,2-1 0,-1 1 0,1-1 0,1 0 0,-1 0 0,2 0 0,-1 0 0,7 9 1,-6-13-15,-1 0 1,1 1 0,0-1 0,0-1 0,0 1 0,1-1 0,-1 0-1,1 0 1,0 0 0,0-1 0,1 0 0,-1 0 0,1-1 0,-1 0 0,1 0-1,10 2 1,-1-2-47,0 0-1,0-1 1,1-1 0,-1 0-1,0-1 1,26-5-1,-33 3-44,1 1 0,-1-2 0,0 1 0,0-1-1,0 0 1,0-1 0,-1 0 0,0 0 0,0-1-1,0 0 1,12-13 0,-3 0-273,0-1 0,-1-1-1,-2 0 1,0-1 0,-1-1 0,-1 0 0,-2-1 0,0 0-1,7-27 1,-15 42 378,-1 0 0,1 0 0,-2-1 0,1-10 1526,-1 24 215,-1 39-1169,0-12-412,1 0 0,2-1 0,9 52 0,-9-73-216,0 0 0,1-1 0,0 1-1,0-1 1,1 0 0,0 0 0,1 0 0,0-1 0,0 1-1,0-1 1,1 0 0,0-1 0,0 1 0,1-1 0,0 0-1,0-1 1,10 6 0,-10-7-318,-1-1 1,1 1-1,0-2 0,0 1 0,11 2 1,34-1-3475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41.4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13062,'0'0'2833,"50"208"-1872,-34-113-145,-7 9-32,0-15-159,-9-10-337,4-26-96,-4-25-192,3-14 0,0-14-368,3 0-1617,-3-19-2145,0-18-4466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42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13 266 8388,'0'0'1747,"3"38"-594,10 126 261,0-86-252,-12-72-953,2 0 0,-1 0 1,1 0-1,-1 0 0,7 9 0,-7-13-159,0 1 0,-1-1-1,1 0 1,0 0 0,0 0 0,0 0 0,1-1-1,-1 1 1,0 0 0,0-1 0,1 0 0,-1 1-1,1-1 1,0 0 0,-1 0 0,1-1 0,0 1 0,-1 0-1,1-1 1,0 0 0,0 1 0,0-1 0,-1 0-1,1-1 1,4 0 0,-2 0-18,0 0 0,0 0 0,0-1 0,0 0 1,-1 0-1,1 0 0,-1-1 0,1 1 0,-1-1 0,0 0 0,0 0 0,0-1 1,6-6-1,6-10 12,-2-1 1,0 0 0,-1-1-1,-1-1 1,-1 0-1,-1 0 1,10-38-1,-11 24-168,0 0-1,-3 0 0,-1-1 1,0-54-1,-5 84-16,0 1 0,0 0 0,-1-1 0,0 1 0,0-1 0,-5-12 0,5 17 57,-1 0 0,0 0 0,1 0 0,-1 0 1,0 1-1,0-1 0,-1 1 0,1-1 1,-1 1-1,1 0 0,-1 0 0,1 0 0,-1 0 1,0 0-1,0 1 0,-5-3 0,-7 0-478,0 0 0,0 1 1,0 0-1,0 2 0,-1-1 0,1 2 0,-1 0 0,1 1 0,-20 3 1,-81 17-4724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42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1 434 13270,'0'0'5715,"108"-120"-5667,-52 70-16,4-4-48,9 3 16,-1 4-144,-4 4-1505,-8 3-768,-28 11-3250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44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36 246 10069,'0'0'437,"3"-16"-4489,1-4 3240,-1 9 370,-1 0 0,0 0 0,-1 0-1,0-21 1,-8 34 4217,5-1-3470,-1 0 0,0 0-1,0 1 1,1-1 0,-1 1 0,1 0-1,-1-1 1,1 1 0,-1 0 0,1 1-1,0-1 1,0 0 0,0 1 0,1-1 0,-1 1-1,0-1 1,1 1 0,0 0 0,0 0-1,-2 5 743,10-10-796,3-4-364,-1 0 0,0 0 0,0-1 0,-1 0 0,0 0 0,0-1 0,-1 0 0,9-13 1,-11 15-560,-1-1 1,0 1-1,-1-1 1,0 0-1,0 0 1,0 0-1,-1 0 1,2-9-1,-2-20-6867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44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72 3906,'0'0'12461,"0"-19"-12388,-6-13-390,5 30 136,1 1-1,-1 0 0,1 0 0,-1 0 1,0 0-1,1 0 0,-1 0 0,0 0 1,0 0-1,1 0 0,-1 0 0,0 0 1,0 0-1,0 1 0,0-1 0,0 0 0,-1 1 1,1-1-1,0 0 0,0 1 0,0 0 1,0-1-1,-1 1 0,1 0 0,0-1 1,-2 1-1,-4 0-3142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45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117 177 1313,'0'0'9551,"-8"31"-8580,-24 101-91,17-64 75,3 1 1,2 1-1,4 0 0,4 103 0,2-130-635,1-30-286,1-1 0,0 1 0,0-1 1,1 0-1,1 0 0,0 0 0,1-1 0,0 1 1,0-1-1,2 0 0,-1-1 0,11 13 0,8 9-7,1-2 0,45 40 0,-48-48-8,2-1-1,50 34 0,-64-49-23,0 0 1,0 0-1,1-1 0,0-1 0,0 0 1,0-1-1,0 0 0,1 0 1,-1-1-1,19 0 0,-22-2-4,8 0-14,0 0 0,22-4 0,-33 2 14,0 1-1,0-1 1,0 0-1,0 0 1,-1-1-1,1 1 0,-1-1 1,0-1-1,9-6 1,12-13-115,-2-1 0,0-1 0,-2-2 1,-1 0-1,26-44 0,-6-1-181,35-87 0,-57 116 245,-2-1 0,-3 0 0,-1-1 0,-2-1 0,-2 0 0,-2 0 0,1-60 0,-8 87 69,0-1 10,0 1 0,-6-34-1,5 46-6,-1 0 0,0 0 0,-1 0 0,0 1 0,0-1 0,0 1 0,-1-1 0,1 1 0,-2 0 0,-7-9 0,-5-2 84,-1 0-1,-1 1 1,0 1-1,-1 1 1,-1 1-1,0 1 1,0 0-1,-1 2 1,-1 0-1,0 2 1,-39-10-1,4 6-18,-1 3 0,0 2 0,-97 1 0,135 6-64,0 1 0,1 0 0,-1 2 0,0 0 0,0 2 0,-21 7 0,31-8-17,0 1-1,1 0 1,-1 1-1,1 0 1,1 0-1,-1 1 0,1 1 1,0-1-1,1 1 1,0 1-1,0 0 1,-9 14-1,9-11-298,1 0 0,1 0 1,0 1-1,1 0 0,1 0 0,0 1 0,0-1 0,1 1 0,1 0 0,0-1 0,1 1 0,1 17 0,0 18-4795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45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44 304,'0'0'17400,"200"14"-17256,-95-14-32,3-3-48,-12-19-32,-8 8-16,-15-1-32,-17 12-656,-16 3-609,-20 0-1072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46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57 570 9476,'0'0'1620,"0"36"-390,0 227 1894,-1-65-827,-20-331-2668,-4-24-256,16 11-143,12-194 1,-1 319 720,0-1 1,2 0 0,1 1 0,1 0-1,9-21 1,-11 31 33,1 0-1,0 0 0,1 0 1,1 1-1,-1 0 0,2 0 1,-1 1-1,1 0 0,1 0 1,12-10-1,-15 16 13,0 0-1,0 0 1,0 1 0,0-1 0,0 2-1,0-1 1,1 1 0,-1 0-1,0 0 1,1 0 0,-1 1 0,1 0-1,-1 0 1,8 2 0,11-1 20,-11 0 18,-1 0 0,1 1-1,-1 1 1,0 0 0,1 0 0,-2 2-1,1 0 1,0 0 0,-1 1 0,0 0-1,0 1 1,-1 1 0,17 13 0,-19-13-2,0 0 0,0 1 0,-1 0 0,0 0 0,0 1 0,-1 0 1,0 0-1,-1 1 0,0 0 0,-1 0 0,0 0 0,-1 1 0,0-1 0,0 1 0,1 17 1,-2-12 104,-2 0 0,0 0 0,-1 0 0,-1 0 0,-3 22 0,3-34-80,-1 1 0,0 0 1,0-1-1,0 1 0,-1-1 0,1 0 0,-1 1 1,0-1-1,-1-1 0,1 1 0,-1 0 0,0-1 1,0 0-1,-1 0 0,1 0 0,-1-1 0,0 1 1,-8 3-1,0 0 43,-1 0 0,0-2 0,-1 0 0,1 0 0,-1-1 0,-29 3 0,-92-1 1,121-6-114,17 3-60,8 12 29,1-1 0,0-1 0,0 0 0,1 0 0,16 11 0,6 8 69,34 36 174,184 168 1521,-242-229-1641,-1 0-1,1 0 1,0-1-1,16 8 1,-24-14-54,-4 12-8264,-4 5 3030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54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0 567 5314,'0'0'2580,"5"14"481,2-6 1930,161-1-4340,188 34-1,-17 0-137,584-22-59,-535-61-215,-2-29 62,209-28 58,246 70-138,-382 25-89,0-30-74,68-48-40,127-15 6,61 53-42,1607 44 1063,-2129 1-1025,423-13 59,-280 1-112,-62 4 55,235 4-30,-453 7 3,83 17 0,-83-11-2,78 5 0,527-15 37,-285-3 26,115 3 515,-434-3-77,109-20 1,-52 5-142,91 0 245,-69 7 15,-124 10-509,2 1 18,0-1 0,0-1 0,0 0 0,0-1 1,0-1-1,-1 0 0,1 0 0,12-8 0,-25 11-251,0 0-1,-1 0 1,1 0 0,0 0-1,0 0 1,-1 0-1,1 0 1,-1-1 0,1 1-1,-1 0 1,1 0-1,-1-1 1,0 1 0,0 0-1,1-1 1,-1 1-1,0 0 1,0-1 0,0 1-1,-1 0 1,1-1 0,0 1-1,0 0 1,-1-1-1,1 1 1,-1 0 0,1 0-1,-1-1 1,1 1-1,-1 0 1,0 0 0,0 0-1,0 0 1,1 0-1,-1 0 1,0 0 0,-2-2-1,-5-1-889,1-1-1,-1 1 0,0 0 1,-13-4-1,-68-24-9145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55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6 6115,'0'0'9244,"0"-5"-8454,0 9 570,0 19-1268,-11 438 838,-6 66-564,18-511-391,-1-11-3,1-1-1,-1 0 0,0 0 0,-1 1 0,1-1 1,-1 0-1,1 0 0,-1 0 0,-2 6 1,-1-38-7800,4-18 3794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55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13 7395,'0'0'4800,"34"-4"-4008,11-1-380,55 2 1,-89 4-312,0 0 1,0 1-1,0 0 1,0 1 0,0 1-1,0-1 1,-1 2-1,0-1 1,0 2 0,0-1-1,10 8 1,9 5 143,8 3-42,0 1-1,-2 3 0,62 54 1,-82-64-124,0 1 1,-1 0 0,0 1-1,-2 1 1,0 0 0,-1 1-1,0 0 1,-2 0 0,12 35-1,-11-14 103,-2 1-1,-1 0 1,-2 1-1,-2 0 0,-3 61 1,-1-83-115,-1 1 0,0-1 1,-2-1-1,0 1 0,-1 0 0,-10 22 1,3-14 62,-1 0 0,-2-1 1,-25 36-1,20-35 52,-1-2 1,-1-1-1,-2 0 0,0-2 0,-1 0 0,-2-2 0,0-1 0,-1-1 1,0-2-1,-39 17 0,30-17-41,-2-3 1,0-1-1,-1-2 0,0-2 1,-1-1-1,1-3 1,-81 2-1,101-9-3575,41-3-3612,0 1 5187,26-7-5803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2:01:41.9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1 11109,'0'0'4245,"35"13"-3426,116 48-267,-137-55-462,0 0 0,0 2 1,-1-1-1,0 1 0,0 1 0,-1 1 0,18 17 1,-17-14 1,-1-2 15,0 0 1,-1 1 0,-1 1-1,0 0 1,-1 0-1,0 1 1,-1 0 0,-1 1-1,0 0 1,-1 0-1,0 0 1,-2 1 0,1 0-1,-2 0 1,0 0-1,-1 0 1,0 18 0,-1-5 290,-2 1 0,-3 29 0,2-49-324,0 0 0,0 0 1,-1 0-1,0-1 0,-1 1 0,0-1 1,-1 0-1,1 0 0,-12 14 0,1-5-11,-2 0-1,0 0 1,-1-2-1,0 0 0,-1-1 1,-1-2-1,-42 23 0,37-23-55,0-2 0,-1-1 0,0-1 0,-1-1 0,1-1 0,-49 5-1,30-11-1532,41-8-2918,4-14 2193,0 19 1071,0-21-5535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56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0 463 13750,'0'0'3300,"18"-3"-3246,13-3-47,-1-1 0,0-2 0,0-1 0,29-14 0,151-92 96,-174 93-389,-1-2 1,-1-1 0,47-48 0,-70 63-83,-1-1 0,17-24 1,-24 31 214,0 0 0,-1 0 1,0 0-1,0 0 0,0-1 0,0 1 1,-1 0-1,0-1 0,0 0 1,0-9-1,-1 14 155,-1 1-1,1-1 0,-1 0 1,1 0-1,-1 1 1,1-1-1,-1 0 1,1 1-1,-1-1 1,0 0-1,1 1 0,-1-1 1,0 1-1,0-1 1,1 1-1,-1 0 1,0-1-1,0 1 0,0 0 1,1-1-1,-1 1 1,0 0-1,0 0 1,0 0-1,0 0 1,0 0-1,0 0 0,1 0 1,-1 0-1,0 0 1,0 0-1,-2 1 1,-2-1 62,-9-1 107,0 1-1,0 0 1,0 1-1,1 1 0,-1 0 1,1 1-1,-1 1 1,1 0-1,0 0 1,0 2-1,1-1 1,0 1-1,0 1 1,0 1-1,0-1 1,1 2-1,1-1 0,-19 21 1,23-23-99,1 1 1,0-1-1,0 1 1,1 1-1,0-1 1,0 1-1,1-1 1,0 1-1,0 0 1,0 0 0,1 0-1,1 0 1,-1 1-1,1-1 1,1 1-1,0 13 1,0-18-60,0 1 0,1 0 0,-1 0 0,1 0 1,0 0-1,0-1 0,1 1 0,-1 0 0,1-1 1,0 1-1,0-1 0,1 0 0,-1 0 1,1 0-1,0 0 0,5 5 0,-3-4 2,2 0 1,-1 0-1,0 0 0,1-1 1,0 0-1,0-1 0,0 1 1,0-1-1,11 2 0,10 2-97,0-2 0,1-1 0,0-1 0,43-1 1,-54-2-380,0 0 0,0-1 0,0-1 1,0-1-1,0 0 0,-1-1 0,1-1 1,-1-1-1,31-14 0,39-38-6014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56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1 271 17832,'0'0'0,"204"-184"-1473,-132 134-1904,-20 14-6788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57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1 946 12230,'0'0'899,"31"-39"499,-5 9-1165,13-16-90,-2-2 1,-2-1 0,49-93 0,-46 64-227,39-117-1,-64 155-78,-3 1-1,-1-2 1,-2 1-1,-1-1 1,-1-48-1,-8 65 403,3 24-219,-1 0-1,1-1 1,0 1 0,0 0 0,0 0 0,0 0-1,0-1 1,0 1 0,-1 0 0,1 0 0,0 0 0,0-1-1,0 1 1,0 0 0,-1 0 0,1 0 0,0 0-1,0 0 1,0-1 0,-1 1 0,1 0 0,0 0 0,0 0-1,-1 0 1,1 0 0,0 0 0,0 0 0,-1 0-1,1 0 1,0 0 0,0 0 0,-1 0 0,1 0 0,0 0-1,0 0 1,-1 0 0,1 0 0,0 0 0,0 0-1,-1 1 1,-1 1 28,0 0-1,0 0 1,1 0-1,-1 0 1,0 1-1,1-1 1,0 1-1,-1-1 1,1 1-1,0 0 1,0-1-1,0 6 1,-6 27 2,2 0 1,2 1 0,1 0 0,4 55 0,0-16 345,-2-60-288,1 0 0,0 0 1,2-1-1,-1 1 0,2 0 0,0-1 1,0 1-1,2-1 0,10 19 0,-11-23-79,1 0 0,1-1 0,-1 0 0,2 0 0,-1-1-1,1 0 1,0 0 0,1-1 0,0 0 0,0 0-1,1-1 1,-1 0 0,14 5 0,-9-5-31,1-2-1,0 1 1,0-2 0,0 0 0,0 0-1,29 0 1,-33-3-16,0 0-1,0-1 1,0 0 0,0-1-1,0 0 1,0-1-1,-1 0 1,1-1 0,-1 0-1,12-6 1,-7 0-105,-1-1-1,1-1 1,-2 0-1,0-1 1,0-1 0,-1 0-1,-1 0 1,0-1 0,14-28-1,-6 7-228,-2 0-1,-1-2 0,14-51 0,-23 57 173,0 1-1,-2-1 0,-1 0 0,-1-52 0,-3 84 447,0 8 176,0 29-198,2 0 1,2 0-1,2 0 1,11 42-1,-11-58-118,0-1 1,2 0-1,0-1 0,1 0 0,1 0 1,1-1-1,1 0 0,0-1 0,17 19 1,-22-30-122,0 0 0,0 0 1,0-1-1,1 0 0,0 0 1,0 0-1,0-1 0,0 0 1,1-1-1,0 0 0,-1 0 1,1-1-1,11 1 0,-13-2-26,0 0-1,1-1 1,-1 1-1,0-2 0,1 1 1,-1-1-1,0 0 1,0-1-1,0 0 0,0 0 1,0 0-1,0-1 1,0 0-1,-1 0 0,1-1 1,10-7-1,-4-1-103,0 0-1,0-1 0,-1-1 1,-1 1-1,14-23 0,37-80-500,-40 69 459,-21 46 161,-1 0 0,1 0 0,-1 0 0,1 0 0,0 0 0,-1 0-1,1 0 1,0 0 0,0 0 0,0 0 0,-1 1 0,1-1 0,0 0 0,0 0 0,2 0 0,-3 1 7,1 0 1,-1 0-1,1 0 0,-1 0 1,1 0-1,-1 0 0,1 0 0,0 0 1,-1 0-1,1 0 0,-1 0 1,1 0-1,-1 1 0,1-1 1,-1 0-1,0 0 0,1 1 0,-1-1 1,1 0-1,-1 0 0,1 1 1,-1-1-1,1 1 0,2 4 53,0-1 0,0 0 0,0 1-1,-1 0 1,3 6 0,1 2 101,2 2 11,1 2 2,0-1 1,1 0-1,1 0 0,15 16 1,-22-28-164,1 1 0,0-1 0,0 0 0,0-1 0,0 1 0,0-1 0,1 0 0,-1-1 0,1 1 0,0-1 0,0 0 1,0 0-1,0-1 0,0 0 0,0 0 0,1 0 0,6-1 0,-6 0-1,1 1-62,1-1 0,0 0 1,-1 0-1,1-1 0,-1 0 1,1-1-1,-1 0 0,1 0 1,-1-1-1,0 0 1,14-7-1,-2-5-116,-2 0 1,32-32-1,-30 26 216,29-22 0,-47 41 34,0 1 1,1 0-1,-1 0 0,0 0 1,0 0-1,0 0 0,1 0 1,-1 0-1,1 1 1,-1-1-1,0 1 0,1 0 1,-1 0-1,1 0 1,-1 0-1,1 0 0,-1 0 1,0 1-1,1-1 0,-1 1 1,3 0-1,4 3 41,0 0 0,-1 0-1,0 1 1,9 6-1,3 2-9,-2-4-239,1-2 1,-1 0-1,1-1 0,0 0 1,1-2-1,-1 0 0,1-2 0,0 0 1,0-1-1,0-1 0,0 0 0,29-6 1,-29 2-700,0-1 1,0-1 0,-1-1-1,0-1 1,0 0-1,0-2 1,32-21 0,44-22-3189,-82 47 3755,0 1-1,1 0 1,-1 1 0,1 0 0,25-2-1,62 1 4262,147 14-1,-30 0-3785,-217-10-178,-1 0 1,0 1 0,1-1-1,-1 0 1,0 0-1,1 0 1,-1 1 0,0-1-1,0 0 1,0 0-1,0 0 1,0 0-1,0 0 1,0 1 0,0-1-1,0 0 1,-1 0-1,1 0 1,0 0 0,0 1-1,-1-1 1,1 0-1,0 0 1,-1 1-1,0-2 1,-3-2 52,0 1 1,0 0-1,0 1 1,-1-1-1,1 1 1,-1 0-1,1 0 0,-11-3 1,-43-9 344,48 12-320,-22-2 303,0 1 0,-59 1 0,51 3 347,39-1-730,0-1 0,0 1 0,-1 0 0,1 0 0,0 0 0,0 0 0,-1 1 1,1-1-1,0 0 0,0 1 0,-1-1 0,1 0 0,0 1 0,0-1 1,0 1-1,0 0 0,0-1 0,0 1 0,0 0 0,0 0 0,0 0 0,0 0 1,0 0-1,-1 2 0,1 0-9,0 0-1,0 0 1,1 1 0,-1-1 0,1 0 0,0 1-1,0-1 1,0 4 0,0 1-34,0-6 11,0 0 0,1 0 0,-1 0 0,0 0 0,1 0 0,-1 0-1,1 0 1,0-1 0,0 1 0,-1 0 0,1-1 0,0 1 0,1 0 0,-1-1 0,0 1-1,0-1 1,1 0 0,1 3 0,2-1 0,-1 0 0,1 0 0,0 0 0,0-1-1,0 0 1,8 3 0,3-1-71,0 0 0,1-1-1,27 1 1,413-1 2149,-245-5-6914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58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1552 6787,'0'0'6654,"38"-29"-6435,-5 6-141,-3 2-25,0-1 0,-1-2 0,-2-1 0,0-1 0,-2-1-1,0-1 1,23-37 0,0-14 16,-4-2 0,-4-2-1,54-157 1,-70 163-27,-4-1 0,-4 0 0,-3-2 1,5-134-1,-17 181-44,-3-105 28,2 134 19,0 1 0,0 0-1,-1-1 1,1 1 0,-1-1 0,0 1 0,0 0 0,0 0 0,-1-1 0,1 1 0,-1 0 0,1 0 0,-1 0 0,0 0 0,0 1-1,0-1 1,-1 1 0,1-1 0,-1 1 0,1 0 0,-1-1 0,0 1 0,0 1 0,0-1 0,0 0 0,0 1 0,0-1 0,0 1-1,-1 0 1,1 0 0,0 1 0,-1-1 0,1 1 0,-1-1 0,1 1 0,-6 0 0,7 1-17,0-1 1,-1 0-1,1 1 0,0 0 1,-1-1-1,1 1 1,0 0-1,0 0 0,0 0 1,0 1-1,0-1 1,0 0-1,0 1 0,0 0 1,0-1-1,1 1 1,-1 0-1,1 0 1,-1-1-1,1 1 0,0 1 1,-1-1-1,0 4 1,-4 6-45,1 1 0,-7 27 0,9-30 43,-91 430 91,31 10 811,60-432-868,-69 954 1966,71-572-2982,1-445-9335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2:59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221 767 11701,'2'-32'-80,"19"-197"192,-16 105 94,-27 123 805,15 2-957,1 0 0,-1 0 1,1 1-1,0-1 0,0 2 0,-1-1 1,1 1-1,1 0 0,-1 0 0,0 0 0,1 1 1,0 0-1,0 0 0,0 0 0,0 1 1,-6 7-1,-5 7-12,1 0 0,0 1 1,-12 25-1,19-31 46,2 0 0,0 0-1,0 0 1,2 0 0,-1 1 0,-2 19-1,3-1 146,0 60 1,4-92-234,1 1 0,-1 0 0,0 0 0,1 0 0,-1 0 0,1 0 0,0-1 0,0 1 0,-1 0 1,1-1-1,0 1 0,1 0 0,-1-1 0,0 1 0,0-1 0,1 0 0,-1 1 0,0-1 0,1 0 0,-1 0 1,1 0-1,0 0 0,-1 0 0,1 0 0,0-1 0,0 1 0,0 0 0,-1-1 0,1 1 0,0-1 1,0 0-1,2 0 0,10 2 10,0 0 1,0-2-1,19-1 0,-21 1 7,-2-1-9,1-1-1,-1 0 1,1-1 0,-1 0 0,0 0-1,0-1 1,0 0 0,-1-1 0,1 0-1,-1-1 1,0 0 0,-1 0 0,1-1-1,11-11 1,4-7-26,-2-1 1,0 0-1,23-39 0,-27 36-265,-1 0-1,-2-2 0,-1 0 1,-1 0-1,-2-2 0,-1 1 1,-1-1-1,-2-1 0,-2 1 0,-1-1 1,-1-64-1,-2 90 189,-1 1 0,-1-1 1,0 0-1,0 1 0,-1-1 0,1 0 0,-2 1 0,1 0 1,-1-1-1,0 1 0,0 0 0,-8-11 0,7 14 107,0-1 0,0 1 0,0 0 0,0 0 0,-1 1 0,0-1-1,0 1 1,0 0 0,0 0 0,0 1 0,-1-1 0,1 1 0,-1 0-1,0 1 1,1-1 0,-1 1 0,-8 0 0,2-1 120,0 1-1,0 1 1,0 0-1,-1 0 1,1 1 0,-13 4-1,19-4-79,1 1 0,0-1 1,0 1-1,0 1 0,0-1 0,0 1 0,0 0 0,1 0 0,-1 0 1,1 1-1,0 0 0,0-1 0,0 1 0,1 1 0,-5 5 0,3-1 4,0-1-1,0 1 1,1 0-1,0 0 0,1 0 1,0 0-1,0 1 0,-1 11 1,1 6 80,1 45 0,2-62-101,0-1 7,1 0 0,0 0 0,1-1 0,-1 1-1,2 0 1,-1-1 0,1 0 0,1 0 0,0 0 0,0 0 0,0 0-1,1-1 1,0 1 0,0-1 0,1-1 0,0 1 0,0-1 0,13 10-1,2-1 16,1 0 0,1-1 0,0-1 0,0-1 0,29 9 0,-20-10-47,1-1 0,0-2 1,0-2-1,1-1 1,0-1-1,0-2 0,0-1 1,38-5-1,-65 4-21,1-1 1,0 0-1,-1-1 1,1 0-1,-1 0 0,1 0 1,-1-1-1,0 0 0,0-1 1,0 1-1,-1-1 1,11-8-1,-9 5 4,0-1 0,-1 0 0,1 0 0,-2-1 0,1 1 1,-1-1-1,0-1 0,4-10 0,0-5 7,0-1 1,-2 1-1,-1-1 0,-2-1 1,0 1-1,2-41 1,-3-99 116,-4 165-85,9 1-21,-7 1-10,0-1 0,1 1 0,-1-1 0,0 1 0,0 0 0,0 0 0,0 0 0,0 1 0,0-1 0,0 0 0,-1 1 0,1-1 0,0 1 0,-1-1 0,1 1 0,1 2 0,27 38 52,-18-25-3,24 35 113,-13-18-57,1 0 0,2-2 0,1-1 1,1-1-1,35 27 0,-57-52-105,0-1 0,1-1 0,-1 1 0,1-1 0,0 0 0,0-1 1,0 0-1,1 0 0,-1 0 0,0-1 0,1 0 0,-1-1 0,1 1 0,11-2 0,-16 0 0,0 1-1,0-1 1,0 0 0,0 1 0,0-1-1,0-1 1,0 1 0,-1 0-1,1-1 1,-1 1 0,1-1-1,-1 0 1,1 0 0,-1 0 0,0 0-1,0 0 1,0 0 0,0-1-1,0 1 1,2-6 0,5-7-27,0-1 0,8-25-1,-7 17-10,61-162-275,-71 186 310,0-1 1,1 1-1,-1 0 1,0-1 0,0 1-1,1-1 1,-1 1-1,0 0 1,1-1 0,-1 1-1,1 0 1,-1 0-1,0-1 1,1 1 0,-1 0-1,1 0 1,-1 0-1,1-1 1,-1 1 0,1 0-1,-1 0 1,1 0-1,-1 0 1,1 0 0,-1 0-1,0 0 1,1 0-1,-1 0 1,1 0 0,-1 0-1,1 0 1,-1 0-1,1 1 1,-1-1 0,1 0-1,-1 0 1,1 0-1,-1 1 1,0-1 0,1 0-1,-1 0 1,1 1-1,-1-1 1,0 0 0,1 1-1,-1-1 1,0 1-1,0-1 1,1 0 0,-1 2-1,18 20-20,18 43 177,-20-35-14,26 37 0,-36-59-133,-1-1 1,1 0 0,1 0-1,-1-1 1,1 0-1,0 0 1,1 0 0,-1-1-1,16 8 1,-15-10-39,1-1-1,0 0 1,0 0-1,0-1 1,0 0-1,0-1 1,0 0-1,14-2 1,-18 2-13,0-1-28,0 0 0,0 0 1,0 0-1,-1-1 0,1 0 1,-1 0-1,1 0 1,-1 0-1,0-1 0,0 0 1,0 0-1,0 0 0,0 0 1,-1 0-1,7-8 0,5-8-248,-1 0-1,12-22 1,-9 14 15,-10 14-464,6-5 3252,-12 17-2428,-1 1 0,1 0 0,0 0 0,-1 0 0,1 0 0,0 0-1,-1-1 1,1 1 0,0 0 0,-1 1 0,1-1 0,0 0 0,-1 0 0,1 0 0,-1 0 0,1 0 0,0 1 0,-1-1-1,1 0 1,-1 0 0,1 1 0,0-1 0,-1 0 0,1 1 0,-1-1 0,1 1 0,-1-1 0,1 1 0,-1-1 0,0 1-1,1-1 1,-1 1 0,1 0 0,29 35 157,-14-15-103,1-2 0,20 18-1,-32-32-131,1 0 1,1-1-1,-1 1 0,0-1 0,1-1 0,0 1 0,0-1 1,0 0-1,1-1 0,-1 0 0,10 2 0,-11-2-346,1-1-1,-1 0 0,0-1 0,1 1 1,-1-1-1,0-1 0,0 1 1,1-1-1,-1 0 0,0 0 0,0-1 1,0 0-1,0 0 0,0 0 0,0-1 1,-1 0-1,1 0 0,-1 0 1,1-1-1,-1 1 0,-1-1 0,1-1 1,5-5-1,22-30-5287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00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1 2193,'0'0'155,"34"12"-193,103 36 33,-95-36 58,-42-12-51,1 0 1,-1 1 0,0-1 0,0 0 0,0 0 0,0 0 0,0 0 0,0 0 0,1 0 0,-1 0 0,0 0 0,0 0 0,0 0 0,0 0 0,0 0 0,0 0 0,1 0 0,-1 0 0,0 0 0,0 0 0,0 0 0,0 0 0,0 0 0,0 0 0,1 0 0,-1-1 0,0 1 0,0 0 0,0 0 0,0 0 0,0 0 0,0 0 0,0 0 0,0 0 0,1 0 0,-1 0 0,0-1 0,0 1 0,0 0-1,0 0 1,0 0 0,0 0 0,0 0 0,0 0 0,0-1 0,0 1 0,0 0 0,0 0 0,0 0 0,0 0 0,0 0 0,0 0 0,0-1 0,0 1 0,0 0 0,0 0 0,0 0 0,0 0 0,0 0 0,0 0 0,0-1 0,0 1 0,0 0 0,0 0 0,-1 0 0,1 0 0,0 0 0,-1-5 92,2-4-69,-1 8 40,1-1 0,-1 1 0,0 0 0,0 0 0,1 0 0,-1-1-1,0 1 1,0 0 0,0 0 0,0 0 0,0-1 0,-1 1-1,1 0 1,0 0 0,0 0 0,-1 0 0,1-1 0,-1 1 0,1 0-1,-1 0 1,0 0 0,1 0 0,-1 0 0,0 0 0,0 0 0,1 1-1,-1-1 1,0 0 0,0 0 0,0 0 0,0 1 0,0-1 0,0 1-1,-2-2 1,-29-3 1255,-1 1 1,1 2-1,-55 2 0,35 1-53,43-1-1018,0 0 1,0 0-1,0 1 1,0 0-1,1 1 1,-1 0-1,0 0 0,1 1 1,-11 5-1,15-6-189,1 0 0,-1 1 1,1-1-1,0 1 0,0 0 0,0 0 0,1 0 0,-1 0 0,1 0 0,0 1 0,-1-1 0,1 1 0,1-1 0,-1 1 0,0 0 0,1 0 0,0-1 0,0 1 0,0 0 0,1 0 0,-1 0 0,1 7 0,-1-3 10,0 0 0,1 1 0,1-1 0,-1 1 0,1-1 0,1 1 0,-1-1 1,5 12-1,-4-16-63,0 0 0,1 0 0,-1-1 0,1 1 1,-1-1-1,1 0 0,0 1 0,0-1 0,1-1 0,-1 1 1,1 0-1,-1-1 0,1 0 0,0 0 0,0 0 1,0 0-1,0-1 0,7 3 0,6-1-81,0 0-1,1-1 1,-1-1-1,1 0 0,24-3 1,-33 2-33,-2-1-55,0 1 1,0-2-1,0 1 0,0-1 0,0 0 0,0 0 0,-1-1 1,1 0-1,-1 0 0,0-1 0,0 1 0,0-1 0,0-1 1,7-6-1,-2 0-517,0-1 0,-1 0 0,0-1 0,-1 0 0,10-19 0,-15 27 332,-3 3 301,-1 1 0,1 0 1,0 0-1,0-1 1,-1 1-1,1-1 0,-1 1 1,1-1-1,-1 1 1,0 0-1,0-1 0,1 1 1,-1-1-1,0 1 1,0-1-1,-1-4 3261,16 17-50,-11-7-2760,22 22 281,2-1 0,38 26-1,-51-42-533,0 0-1,0-1 0,0 0 1,1-2-1,0 0 0,0 0 0,27 4 1,16-3-653,0-2 0,73-4 0,-80-1-3520,-42 0-3864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01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0 664 9845,'0'0'2558,"24"-46"-2649,7-11-102,113-222-1222,-31 37-2459,-109 232 3876,-3 7 32,1 0-1,-1 0 0,0 1 1,1-1-1,-1 1 0,1-1 1,0 1-1,0 0 1,4-4-1,-5 17 3355,-1 24-2556,-1 28 975,13 99 0,-9-142-1602,0-1 0,2 0 0,0 0 0,1-1 0,1 1 0,1-1 0,1-1 0,0 0 0,19 28 0,-21-38-168,0 1 0,0-1 0,0-1 0,1 1 0,0-1 0,0 0-1,1-1 1,-1 0 0,1-1 0,0 1 0,1-2 0,-1 1 0,1-1 0,-1-1-1,1 1 1,0-2 0,0 1 0,20-1 0,-18-1-107,0-1 0,-1 0 0,1-1 1,0 0-1,0-1 0,-1 0 0,0-1 1,1 0-1,-2-1 0,1 0 0,0 0 0,-1-1 1,0-1-1,0 0 0,13-12 0,-11 7-526,0-1-1,-1-1 0,-1 1 0,0-2 1,-1 1-1,0-1 0,-1-1 1,12-31-1,0-43-5016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01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1 816,'0'0'11286,"36"28"-21963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02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1 460 11013,'0'0'1377,"23"-39"-1172,76-133-120,-20 45-68,-63 105-68,1 1 0,24-23 0,-36 39 28,0 0 1,0 1-1,1-1 0,10-5 0,-16 9 22,1 1 0,0-1 0,0 1 0,0-1 1,0 1-1,0-1 0,0 1 0,0-1 0,0 1 1,0 0-1,0 0 0,1 0 0,-1-1 0,0 1 1,0 0-1,0 0 0,0 1 0,0-1 0,0 0 1,0 0-1,0 0 0,0 1 0,0-1 0,0 1 1,0-1-1,0 0 0,0 1 0,0 0 0,0-1 1,0 1-1,0 0 0,0-1 0,0 1 0,-1 0 1,1 0-1,0 0 0,-1 0 0,1-1 0,0 3 1,35 80 1011,10 20 281,-39-91-1173,0 0 1,0-1-1,1 1 1,0-2-1,20 20 1,-24-26-118,0-1 1,1 0-1,-1 0 1,1-1-1,-1 0 1,1 1-1,0-2 1,0 1-1,0 0 1,0-1-1,0 0 1,0 0-1,1-1 1,-1 1-1,0-1 1,0 0-1,0 0 1,1-1-1,-1 0 1,0 0-1,0 0 1,0 0-1,0-1 1,0 0-1,0 0 1,-1 0-1,1-1 1,-1 1-1,1-1 1,-1 0-1,0-1 1,7-6-1,11-15-81,-1-2 0,23-37 0,3-5-102,-32 48 114,-10 13 59,0 1 0,0 0 0,0 0 0,1 1 0,0-1 0,1 1 0,-1 0 0,10-5 0,-15 10 55,-1 1 1,1 0-1,-1 0 0,1-1 1,-1 1-1,1 0 0,-1 0 1,1 0-1,0 0 0,-1 0 1,1 0-1,-1 0 0,1 0 1,-1 0-1,1 0 0,0 0 1,-1 0-1,1 0 0,-1 1 1,1-1-1,-1 0 0,1 0 1,-1 1-1,1-1 0,-1 0 1,1 0-1,-1 1 0,1-1 1,-1 1-1,0-1 1,1 0-1,0 2 0,9 16 137,-6-11 52,7 13 12,1-1 1,0-1-1,2 0 0,0 0 1,1-2-1,21 20 1,-25-28-285,-1 0 1,1 0 0,1-1 0,0 0 0,0-1 0,0 0 0,0-1 0,1 0 0,0-1 0,0-1 0,26 4 0,-27-5-532,1-1 0,0-1 1,-1 0-1,1 0 0,0-1 0,-1-1 1,1 0-1,23-7 0,-26 3-528,0 1 0,-1-1 0,0-1 0,11-10 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03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345 950 3794,'0'0'10047,"14"-10"-9834,44-32-162,-55 41-41,-1-1 1,0 0-1,1 1 0,-1-1 0,0 0 0,0 0 1,0 0-1,-1-1 0,1 1 0,0 0 0,-1-1 1,0 1-1,1-1 0,-1 1 0,0-1 0,0 0 1,-1 1-1,1-1 0,0 0 0,-1 0 0,0 1 1,1-4-1,-2 5-1,1 0 0,0 0 0,-1 0 0,1 1 0,0-1 0,-1 0 0,1 0 0,-1 1 0,1-1 0,-1 0 0,1 1 0,-1-1-1,0 1 1,1-1 0,-1 1 0,0-1 0,1 1 0,-1-1 0,0 1 0,0 0 0,1-1 0,-1 1 0,0 0 0,0 0 0,0-1 0,1 1 0,-1 0 0,0 0 0,0 0 0,0 0 0,-1 0 0,-36 0 210,27 0-149,-7-1 88,0 1 0,-1 1 0,1 0 0,0 1 0,0 2 0,0-1 0,0 2 0,1 0 0,-18 9 0,20-7-63,2 0 0,-1 1 1,1 1-1,1 0 1,-1 0-1,1 2 0,1-1 1,-17 22-1,21-23-65,1 0 0,1 0 1,0 1-1,0 0 0,0 0 0,2 0 0,-1 0 0,1 1 0,1-1 1,0 1-1,0 0 0,1 0 0,0 13 0,1-23-29,0 1 0,0-1 0,1 1 0,-1-1 0,0 0 0,0 1 0,1-1 0,-1 1 0,1-1 0,-1 0 0,1 1 0,0-1 0,0 0 1,-1 1-1,1-1 0,0 0 0,0 0 0,0 0 0,0 0 0,0 0 0,0 0 0,1 0 0,0 1 0,1-1-2,1 1 1,-1-1 0,0 0-1,0 0 1,1 0-1,-1-1 1,1 1-1,-1-1 1,0 0-1,5 0 1,1 0-7,0-1 0,0 0 0,0 0 0,-1-1 0,1-1 0,0 1 0,-1-1 0,11-6 0,-2-2-1,-1 0-1,0-1 0,-1-1 0,0-1 1,-1 0-1,23-30 0,-2-4-240,32-60-1,-35 51-99,-2-2-1,-3-1 1,-3-1-1,-3-1 1,-2-1-1,-3-1 1,-3 0-1,-2-1 1,3-123-1,-13 160 305,-1 21 112,1 0 1,-1 0-1,-1-1 0,1 1 0,-1 0 1,-3-12-1,3 17-11,0 1 0,1-1 0,-1 0 0,-1 1 0,1-1 0,0 1 0,0-1 0,-1 1 0,1 0 0,0-1 0,-1 1 0,1 0 0,-1 0-1,0 0 1,1 0 0,-1 0 0,0 0 0,0 1 0,0-1 0,1 1 0,-1-1 0,0 1 0,0-1 0,0 1 0,0 0 0,0 0 0,0 0 0,-3 1 0,4-1-27,-1 0 0,1 0-1,-1 0 1,1 0 0,-1 0 0,1 1-1,-1-1 1,1 1 0,-1-1 0,1 1-1,0-1 1,-1 1 0,1 0 0,0 0-1,0 0 1,-1 0 0,1 0 0,0 0-1,0 0 1,0 0 0,-2 2 0,-11 33 75,11-28-67,-6 28 30,1 0 0,1 1 0,-2 52 1,5 118 598,5-146-393,-1 1 34,3 1 0,14 75 0,-11-108-254,1-1 1,1 0 0,2 0 0,0-1 0,2 0-1,27 44 1,-35-64-64,1-1-1,1 0 1,-1 0-1,1 0 1,0-1-1,1 1 1,0-1-1,0-1 1,0 0 0,0 0-1,1 0 1,0-1-1,0 0 1,0 0-1,0-1 1,1 0-1,-1-1 1,1 0 0,0 0-1,0 0 1,0-2-1,-1 1 1,1-1-1,0 0 1,0-1-1,0 0 1,0 0-1,0-1 1,-1 0 0,1 0-1,-1-1 1,1 0-1,-1-1 1,0 0-1,9-6 1,1-4-144,-1-1 0,0 0 0,-1-2 0,0 0-1,-1-1 1,-1 0 0,17-31 0,-6 4-348,-1-1-1,21-63 1,-41 96 455,6-17-34,-10 29 83,0 1 1,1-1-1,-1 1 1,0 0 0,1-1-1,-1 1 1,0-1 0,1 1-1,-1-1 1,0 1-1,1 0 1,-1-1 0,1 1-1,-1 0 1,1 0-1,-1-1 1,1 1 0,-1 0-1,1 0 1,-1 0 0,1 0-1,-1-1 1,1 1-1,-1 0 1,1 0 0,0 0-1,-1 0 1,1 0-1,-1 0 1,1 0 0,-1 1-1,1-1 1,-1 0 0,1 0-1,-1 0 1,1 0-1,-1 1 1,1-1 0,-1 0-1,1 1 1,-1-1-1,1 0 1,-1 1 0,1 0-1,3 3 38,0 0-1,0 0 0,-1 1 1,1 0-1,-1-1 1,0 1-1,0 1 0,3 8 1,5 9 142,-9-19-168,12 24 180,2-1 0,0 0 0,2-1 0,22 24 0,-34-44-162,0 0 0,0 0 0,0-1 0,0 0 0,1 0 0,0 0 0,0-1 0,0 0 0,1-1 0,-1 1 0,1-1 0,0-1 0,0 1 0,0-2 0,0 1 0,0-1 0,0 0 0,0 0 0,1-1 0,15-2 0,-20 1-31,1 0 0,0-1-1,-1 1 1,1-1 0,-1 0-1,0 0 1,0 0 0,1-1 0,-1 0-1,-1 0 1,1 0 0,0 0-1,5-7 1,3-4-6,-1-1-1,12-20 1,-11 16-15,35-62-125,-34 57 63,1-1 0,1 2 0,0 0 0,25-27 0,-39 50 79,-1-1 0,1 0 1,-1 0-1,1 1 0,-1-1 1,1 0-1,0 1 0,-1-1 1,1 0-1,0 1 0,0-1 1,-1 1-1,1-1 0,0 1 1,0 0-1,0-1 0,0 1 1,-1 0-1,1 0 0,0-1 1,0 1-1,0 0 0,0 0 1,0 0-1,0 0 0,0 0 1,-1 0-1,1 0 0,0 0 1,0 1-1,0-1 0,0 0 1,0 0-1,0 1 0,-1-1 1,1 1-1,0-1 0,0 1 1,0-1-1,-1 1 0,1-1 1,0 2-1,2 2 11,0 1 0,0-1-1,-1 1 1,0 0 0,0 0 0,2 6 0,2 4 33,8 22 127,2-2 1,2 0-1,2-1 0,0-1 0,31 37 1,-41-59-152,1 1 0,0-2 1,0 1-1,1-1 0,0-1 1,1 0-1,0-1 0,0 0 1,1-1-1,0-1 0,0 0 1,1-1-1,0 0 1,0-1-1,0-1 0,19 2 1,-5-3-10,43-1 1,-62-2-33,0 0 0,0 0 0,0-1-1,0-1 1,0 1 0,0-2 0,18-7 0,-11 0-130,0-1 1,-1 0 0,0-1-1,-1 0 1,25-29 0,-17 14-382,-1-1 0,27-47 1,-42 65 446,-1-1 1,0 1-1,-1-1 1,0-1-1,-1 1 1,0-1-1,-1 0 1,0 0-1,-1 0 1,-1 0-1,0 0 1,0 0-1,-2 0 1,-1-17-1,1 29 120,1-1 1,-1 0-1,1 1 0,-1-1 0,0 1 1,0 0-1,0-1 0,1 1 1,-1 0-1,0-1 0,-1 1 0,1 0 1,0 0-1,0 0 0,-1 0 0,1 0 1,0 0-1,-1 0 0,1 0 1,-1 1-1,1-1 0,-1 0 0,1 1 1,-1 0-1,1-1 0,-4 1 0,-5-2 189,1 1-1,-1 1 0,-14 1 1,8-1 3,13 0-176,-1 0 0,1 1 0,-1-1 1,1 1-1,-1 0 0,1 0 0,-1 0 0,1 1 0,0-1 0,-1 1 1,1-1-1,0 1 0,0 0 0,0 0 0,-2 3 0,0 0-2,0 1 0,0-1 0,0 1-1,1 0 1,0 0 0,1 0 0,-4 8 0,0 2 47,1 0-1,0 1 1,2 0 0,0 0 0,-3 26 0,5-19 110,1 0-1,0 0 0,5 37 1,-3-52-159,1 0 0,0 0-1,1-1 1,0 1 0,0 0 0,0-1 0,1 0-1,1 1 1,-1-2 0,1 1 0,1 0 0,6 6-1,-4-5-15,2 0 0,-1-1 0,1 0-1,0 0 1,1-1 0,0-1 0,0 0-1,0 0 1,21 7 0,-15-9-46,0 1 1,1-2-1,0 0 1,-1-1-1,1-1 1,26-2-1,-32 0-132,0-1 0,1 0 0,-1-1 0,0 0 0,0-1 0,0-1 0,-1 0 0,0-1 0,0 1 0,0-2 0,-1 0 0,1 0-1,-2-1 1,17-16 0,-3-1-1027,-1 0 0,-1-2 0,-2 0-1,23-42 1,13-39-5341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13T11:15:43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2921 1309 51 0,'0'0'148'0,"0"0"-74"0,0 0-2 15,0 0-17 1,0 0-9-16,0 0-14 0,0 0 1 16,0-4-4-16,0 1 8 15,-3 3-8-15,3-3-1 16,-4 3-3-16,2-3 0 15,2 2-3-15,0 1-6 16,0 0 11-16,0 0-12 16,0 0 5-16,0-1-16 15,0 1 14-15,0 0-6 16,0-3 4-16,-3 3 1 16,1 0 1-16,2-2 1 15,-2 2-13-15,-1-1 12 16,1 1-9-16,0 0 11 15,0-3-18-15,0 1 11 0,-3-2-6 16,-1 0 0-16,-1 0 1 16,0-2-4-16,1 2 5 15,-1 0-5-15,1-1-2 16,-4 4 2-16,4-1 3 16,-1-1-7-16,1 2 8 15,0 0-8-15,-2-2 2 16,3 0 2-16,-1 0-2 15,-1 1 2-15,0-2 1 16,1 2-9-16,-1 0 10 0,-2 0-9 16,0 2 3-1,2-2 0-15,-1 0 0 0,1 2 0 16,0-2-3-16,-2 2 11 16,3 0-13-16,-3 0 8 15,-1-2-6-15,-2 0 6 16,1 2 40-16,-5-2-33 15,5 2-9-15,-1 0 7 16,-1 0-5-16,1 0 3 16,-1 0 0-16,3 0-12 15,0 0 13-15,1 0-11 16,-1 0 4-16,0 0 0 16,1 0 0-16,1 4 4 15,-1 2-12-15,-3 0 9 16,-5 5-4-16,-1-3 1 0,-5 7-2 15,2 1 4-15,5 1-3 16,1-2 3-16,-4 3 0 16,4 0-3-16,1 0 6 15,-1 2-9-15,1-2 12 16,4 1-12-16,1-1 8 16,1-4-6-16,4 1 4 15,0 4-3-15,-1 1 1 16,-1 4 2-16,-1 2-5 15,0 0 10-15,3 0-10 16,2-2 9-16,2-2-8 16,0-5 4-16,0 4-3 0,0-3 2 15,0-2 1-15,0 2-1 16,0-2 4-16,0-2-6 16,0 0 5-16,0-4-3 15,0-1 2-15,0 0-2 16,0-2-2-16,0 1 3 15,4-1-2-15,0 0 5 16,3 0-7-16,0 4 0 16,2-3 2-16,-1 2 4 15,4 0-6-15,-1 0 6 16,2-3-2-16,1 2 0 16,1-1 2-16,-1-2-6 15,-1 0 10-15,3 1-15 0,-1-5 16 16,-1 3-12-1,3-1 7-15,1-2-3 0,3-1 1 16,-2 2-1-16,-3-1 0 16,-1 0 2-16,-1-2-5 15,-3 0 10-15,2 0-11 16,1 0 10-16,3 0-4 16,-1 0-1-16,-3 0 0 15,3 0-1-15,-5-4 3 16,1-2-1-16,1 2 5 15,-5 2-6-15,2-2 5 16,-1 0-7-16,1-2 4 16,2-4-2-16,1 2 1 15,3-7 0-15,-3 4 4 0,0-2-1 16,1-1-7-16,-3 2 9 16,1 1-9-16,-4-2 6 15,1 1-1-15,3 1-1 16,-4-2-1-16,-1-1 5 15,1 2-2-15,0-2-2 16,0 0 4-16,1-3-9 16,0 3 11-16,2-3-9 15,-4-2 4-15,2 2 0 16,0-3 0-16,-2 0 0 16,-1 2-1-16,-2 2 4 15,1 5-5-15,-3-2 6 16,2 1-8-16,-1 0 6 0,-3 1-2 15,3 2-2-15,-3 0 0 16,0 0 0-16,0 1 2 16,0 2-5-16,0 0 10 15,0-1-8-15,0 3 3 16,0 3 6-16,0-3-4 16,0-1 4-16,0 1 5 15,0 0-12-15,0 0 6 16,0 2-2-16,0 1-9 15,-3-4 11-15,3 4-7 16,-3-1 3-16,1-1 0 16,0-3-1-16,0 2-1 0,-3 0 1 15,1 0-1 1,-2 3 5-16,-1 1-3 0,2-3 3 16,-2 1-2-16,3 2 1 15,0-2-5-15,-1-1 3 16,1 0-3-16,-1 2 2 15,1-2-3-15,1 0 7 16,-1 1-11-16,0-2 11 16,-1 2-11-16,1-2 7 15,0 1-4-15,-4 1 2 16,2-2-2-16,2 0-1 16,-1 2 6-16,1-1-9 15,0 0 14-15,-2 1-14 0,4 0 12 16,-2 0-8-1,2-1 5-15,0 2-3 16,-3 0 0-16,5-2 1 0,0 1-3 16,0 2 7-16,-2-1-10 15,0 1 10-15,0 0-8 16,0 0 6-16,2-2-3 16,0-1 5-16,0 2-4 15,0-2 2-15,0 1-1 16,-4 0-1-16,4 2 7 15,-2-2-13-15,0 2 10 16,2 0-4-16,-4 0-1 16,4 0 1-16,0 0-1 15,0-2 3-15,0 0-7 0,0 2 12 16,0 0-15-16,0 0 11 16,0 0-6-16,0 0 3 15,0 0-1-15,-2 0 0 16,2 0 1-16,0-2-4 15,0 2 7-15,0 0-8 16,0 0 8-16,0 0-11 16,0-2 11-16,0 2-7 15,0 0 3-15,0 0 0 16,0 0-1-16,-2 0 2 16,2 0-3-16,0 0 8 15,0 0-7-15,0 0 5 16,0 0 0-16,0 0-3 0,0 0 2 15,0 0-3-15,0 0 1 16,0 0-3-16,0 0 9 16,-3 0-14-16,3 0 18 15,0 0-19-15,0 0 15 16,0 0-11-16,0 0 4 16,0 0-1-16,0 0-20 15,0-8-75-15,-13-10-121 16,-25-12-528-16</inkml:trace>
  <inkml:trace contextRef="#ctx0" brushRef="#br0" timeOffset="8147.88">2640 542 201 0,'0'0'4'0,"0"0"7"16,0 0 46-16,0 0-7 15,0 0-27-15,0 0-17 16,0 0 19-16,0 0 1 15,-2-54 18-15,0 47-35 16,-4 1 17-16,2 0-7 16,0 0-2-16,2-1-7 15,-3 3 22-15,5 1 11 16,-2 0-16-16,0 2-4 16,2 0-19-16,0-2 13 0,-2 1-16 15,2 0 9-15,-4 0-8 16,4 0 7-16,-4 0 3 15,2 2-2-15,-2-2 11 16,0 0-18-16,1 0 4 16,1 0-3-16,-2 2-2 15,0-4 0-15,-4 4 3 16,0-2-5-16,1-1 1 16,-2 3-3-16,2 0 3 15,-4 0-7-15,-2 7 6 16,-3 9-3-16,-3-1 3 0,-2 4-4 15,1-1 3 1,3-2 1-16,3 4 0 0,5-1 1 16,3 0-1-16,-2-1 0 15,2-3-5-15,-1 0 10 16,3 0-10-16,0-3 10 16,-1 3-8-16,-2-2 3 15,5 3 0-15,-3-4 0 16,1-4 3-16,2 2-6 15,0-1 6-15,-2 6-8 16,1 2 8-16,1 0-6 16,0 1 3-16,-1-2 0 15,3-4 0-15,-2 4 2 16,0-2-7-16,2-4 10 0,-3 3-10 16,3 0 8-16,0-3-5 15,0 5 2-15,0-2 0 16,0-3-1-16,0 0 0 15,0 0-1-15,5-2 4 16,0 3-5-16,2-4 6 16,1 0-10-16,-1 0 14 15,-1 1-8-15,4-1 1 16,-4-4 0-16,3 2-5 16,0-2 5-16,2 4 2 15,0 0-1-15,3 0-1 16,-1-2 4-16,3 1-8 15,1-3 4-15,-3 1-1 0,-3-2-5 16,2 2 6-16,1-1-3 16,1-1 7-16,-1 2-8 15,1-1 9-15,-1 1-10 16,-1-3 10-16,1-1-7 16,-4 3 2-16,-1-3 0 15,-1 0-1-15,0 0 2 16,1 0-2-16,-5 0 5 15,0 0-8-15,6 0 7 16,-3 0-4-16,1 0 1 16,4 0 0-16,-6 0 0 15,3 0 1-15,-5 0-2 16,3 0 3-16,0 0-4 16,0 0 5-16,-3 0-5 0,3 0 7 15,-3 0-8-15,0 0 3 16,1 0 0-16,-2 0-1 15,1 0 4-15,0 0-7 16,-2 0 10-16,1 0-11 16,-1 0 9-16,-2 0-8 15,0 0 7-15,0 0-3 16,0 0 0-16,2 0 2 16,0 0-7-16,0 0 11 15,0 0-11-15,4 0 12 16,-4-3-9-16,4-1 4 15,-1 0-2-15,1 0 1 16,0-4-1-16,0 5 2 0,0-4 0 16,-4 4-2-16,1 0 6 15,-1-1-6-15,0 3 2 16,0-3 1-16,0-1-3 16,3 0 0-16,0-4 0 15,-1 3 4-15,3-1-4 16,-3 0 2-16,0-1-3 15,-2 5 4-15,1-4-3 16,2 2 4-16,-5 3-4 16,4-3 4-16,-4 4-2 15,2-5 2-15,3 1-4 16,-5 1 2-16,2-2 3 0,-2 2-7 16,0-2 5-16,2-2 2 15,-2-2 0-15,0 0 7 16,0 2-5-16,0 0-2 15,0 2 16-15,0 0-13 16,0 0 12-16,0 0-19 16,0-2 7-16,0 2-7 15,0-2 0-15,0 2 1 16,0 0-1-16,0-3 16 16,-2 4-8-16,0-5-1 15,-1 4-4-15,-1 2 3 16,2 0 2-16,-3 0 15 15,3-2-14-15,-3-2-9 0,1 4 3 16,2-2-3-16,0 0-2 16,-1-3 6-16,1 4-8 15,0-3 8-15,2 4-6 16,0-1 2-16,-2 2-1 16,2-1 1-16,-4 0-1 15,4-2 1-15,-3 2 4 16,-2 0-10-16,3-3 12 15,-2 4-9-15,-1-3 5 16,1 0-4-16,0-3 1 16,2 0 0-16,-4-2-1 15,2-1 4-15,0 3-5 16,-1-2 7-16,1 1-9 16,2 2 8-16,0 3-6 0,0 3 7 15,-4-3-3-15,4 4 3 16,0-4-5-16,-2-3 4 15,4 2 1-15,-5 0-8 16,3-2 8-16,2 4-5 16,-2 2 5-16,2-2-4 15,-2 3-1-15,0-4 2 16,-3-1-2-16,3 0 3 16,-1-4-6-16,1 4 9 15,0-3-11-15,-2 2 9 0,1 0-6 16,1-4 2-1,0 5 0-15,2 0 0 16,-2-1 1-16,0 1-4 0,-3-1 12 16,3 1-18-1,-3-2 14-15,1 0-10 0,1 4 7 16,1-2-2-16,2 1 0 16,0 3 2-16,0-2-4 15,0 3 5-15,0 1-7 16,0-5 9-16,-2 4-10 15,2 0 9-15,-2-4-7 16,0 3 5-16,0 0-2 16,2-2 3-16,-2 1 0 15,-1-2 12-15,1 1-11 16,-2 2 7-16,1-1-8 0,1 3 8 16,-1-1-7-16,1 1 1 15,0-2 1-15,0 2-6 16,0-3 6-16,0 1-3 15,2 2-2-15,-5-1 6 16,3 1-12-16,2-3 12 16,-4 2-9-16,2 1 2 15,-1-2 0-15,-2 2-3 16,5 0 7-16,-2 0-8 16,0-2 9-16,2 2-10 15,0 0 6-15,0 0-6 16,0 0 5-16,0 0 0 15,0 0 0-15,0 0-1 0,0 0-3 16,0 0 7-16,0 0-8 16,0 0 9-16,0 0-11 15,0 0 12-15,0 0-10 16,0 0 5-16,0 0-4 16,0 0 2-16,0 0 2 15,0 0-4-15,0 0 8 16,0 0-11-16,0 0 10 15,0 0-6-15,0 0 0 16,0 0 2-16,-2 0-5 16,2 0 3-16,-2 0 0 15,2 0 4-15,0 0-8 16,0 0 14-16,0 0-10 16,0 0 5-16,0 0-2 0,0 0 0 15,0 0 0-15,-3 0 0 16,3 0 1-16,0 0-4 15,0 0 9-15,0 0-12 16,0 0 11-16,0 0-7 16,0 0 2-16,0 2-1 15,-2 0 0-15,2-1 2 16,-2 2-4-16,2-3 9 16,-4 1-11-16,0 6 10 15,-2-1-10-15,2 2 8 16,2-4-3-16,-3-2 0 15,3 2 0-15,0-2-1 0,-2 0 5 16,2 1-5-16,-4-2 8 16,4 0-11-16,-2 2 11 15,0-3-10-15,1 2 4 16,1-2-1-16,2 1 0 16,-2 3 1-16,2-2-7 15,0 1 13-15,-4-1-14 16,2-1 13-16,0 2-12 15,-6-1 11-15,6 0-5 16,0 2 0-16,-3 0 0 16,3-2-4-16,0 0 8 15,0-2-8-15,2 0 13 16,0 0-15-16,0 0 12 0,0 0-6 16,0 0 0-16,0 0 0 15,0 0 0-15,0 0 0 16,0 0-5-16,0 0 12 15,0 0-12-15,0 0 10 16,0 0-6-16,0 0 3 16,0 0-1-16,0 0 2 15,0 0-3-15,0 0 0 16,0 0 7-16,0 0-14 16,0 0 13-16,0 0-12 15,0 0 8-15,0 0-6 16,0 0-56-16,0 0-71 15,-2-4-104-15,-10-12-300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03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9925,'0'0'6386,"0"231"-5281,12-80 96,16 26-257,-4 3-368,0-6-96,0-26-63,-4-40-353,0-36 48,-8-39-224,-4-19-321,-8-21-5217,0-40 383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03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16824,'0'0'1248,"272"0"-1872,-139 15-1617,-13 10-3314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04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2716 206 11637,'0'0'2241,"0"-5"-2323,0 5 80,1-1 0,-1 0 0,0 1 0,0-1 0,0 0 0,0 0 0,0 1 0,0-1 0,0 0 0,0 0 0,0 1 0,0-1 0,0 0 0,-1 0 0,1 1 0,0-1 0,0 0 0,-1 1 0,1-1 0,-1 0 0,1 1 0,0-1 0,-1 0 0,1 1 0,-1-1 0,1 1 0,-1-1 0,0 1 0,1-1 0,-1 1 0,1 0 0,-1-1 0,0 1 0,1 0 0,-2-1 0,-37 0 98,30 1-59,0 1 1,0 1 0,0 0 0,1 0 0,-1 1 0,0 0 0,1 0 0,0 1 0,0 0 0,0 1 0,1 0 0,-1 0 0,1 0 0,0 1 0,-9 11 0,-10 10 279,1 2 0,-22 34 0,47-62-309,-20 27 838,-23 44 1,38-62-580,0 0 0,1 0 0,0 1 0,1-1 1,0 1-1,0 0 0,1 0 0,0 16 1,1-26-261,1 0 0,1 0 0,-1 0 0,0 0 0,0 0 0,0 0 1,0 0-1,1 0 0,-1 0 0,1 0 0,-1 0 0,0 0 0,1 0 1,0 0-1,-1 0 0,1 0 0,0 0 0,-1-1 0,1 1 0,0 0 0,0 0 1,-1-1-1,1 1 0,0-1 0,0 1 0,0-1 0,0 1 0,0-1 1,0 1-1,0-1 0,1 1 0,37 1 1,-27-3 17,21 2-34,-1-1 0,0-2 0,1-2 0,58-13 0,-45 2-207,1 1 1,0 3-1,1 2 0,92-6 1,-138 15-924,-6 3-902,-23 17-1902,-34 11-3362</inkml:trace>
  <inkml:trace contextRef="#ctx0" brushRef="#br0" timeOffset="1">17 62 13750,'0'0'6595,"-16"-61"-13398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05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1268 7908,'0'0'2091,"0"-15"-2021,-2-44 108,2 57-147,0 0 0,0 1-1,-1-1 1,1 0-1,-1 1 1,1-1 0,-1 0-1,0 1 1,0-1 0,1 1-1,-1-1 1,0 1-1,0-1 1,0 1 0,-1 0-1,1 0 1,0-1-1,0 1 1,-1 0 0,1 0-1,-1 0 1,1 0 0,-1 1-1,1-1 1,-1 0-1,0 1 1,1-1 0,-1 1-1,0-1 1,1 1-1,-1 0 1,0 0 0,1-1-1,-1 1 1,-3 1 0,0-1 104,0-1-56,1 0-1,-1 1 1,0 0-1,0 0 1,0 0-1,0 1 1,1 0-1,-1 0 1,-8 2-1,10-1-71,0 0 1,0-1-1,1 1 1,-1 0-1,0 1 0,1-1 1,0 0-1,-1 1 1,1 0-1,0-1 0,0 1 1,0 0-1,-2 6 1,-5 11-31,0 0 0,1 0 1,2 1-1,0 1 0,1-1 1,1 1-1,1-1 0,1 1 1,1 25-1,2-47 2,0 0 1,0 0-1,0 0 1,0 1-1,0-1 1,0 0-1,-1 0 1,1 0-1,0-1 1,0 1-1,0 0 1,0 0-1,0 0 0,0-1 1,0 1-1,0 0 1,0-1-1,-1 1 1,1-1-1,0 1 1,0-1-1,0 0 1,7-7-15,-1-1 0,-1 1 0,0-1 0,0 0 1,-1-1-1,0 0 0,-1 1 0,1-1 0,1-11 0,4-4 26,22-62-9,-4-1 1,-3-2-1,15-116 0,-22 66-325,-1-209 0,-17 320 208,-2 1 0,0-1 1,-12-52-1,10 67 112,-1 0-1,1 1 1,-2 0-1,0 0 1,-1 0-1,0 1 0,-1-1 1,0 2-1,-14-16 1,19 23 85,-1 1 1,0-1 0,0 0-1,-1 1 1,1 0-1,-10-5 1,13 7-35,0 1 0,0-1 0,0 1 0,0 0 0,0-1-1,0 1 1,0 0 0,0 0 0,0 0 0,0 0 0,0 0 0,0 0 0,0 0 0,0 0 0,0 0 0,0 0 0,0 1 0,0-1 0,0 0 0,0 1 0,0-1 0,0 1-1,0-1 1,0 1 0,0 0 0,0-1 0,0 1 0,1 0 0,-1-1 0,0 1 0,0 0 0,1 0 0,-1 0 0,1 0 0,-1 0 0,1 0 0,-1 0 0,1 0 0,-1 0-1,1 0 1,0 0 0,0 0 0,-1 1 0,-5 22 64,1 0 0,1-1 1,-3 47-1,8 85 249,0-66-61,-1-38-165,1 0 0,3 0 0,3 0 0,1-1 1,3 0-1,20 59 0,-19-76-68,2 0 0,1-1 1,2 0-1,1-1 0,26 33 1,-35-52-50,1-1 1,0 0-1,1-1 1,0 0 0,0 0-1,1-1 1,1-1-1,-1 0 1,1-1 0,1 0-1,-1-1 1,1 0-1,0-1 1,0-1 0,16 3-1,-10-4 1,1-1-1,40 0 1,-53-2-24,1-1 1,-1 0 0,1 0 0,-1-1 0,0 0 0,0-1 0,0 1 0,0-1 0,0-1 0,7-4 0,-4-1-120,-1 0 1,0 0-1,-1 0 1,0-1-1,0-1 1,-1 1-1,-1-2 0,0 1 1,0-1-1,-1 0 1,-1 0-1,0 0 1,4-16-1,-3 7-320,-1-1-1,0 0 1,-2 0-1,-1-1 1,0 1-1,-2-1 1,-2-26-1,1 46 497,1 1 0,-1 0 0,1 0 0,-1 0 0,0 0 0,0 0 0,0 0 0,0 0 0,0 1 0,0-1 0,0 0 0,-1 0-1,1 1 1,-1-1 0,1 1 0,-1-1 0,0 1 0,0 0 0,1 0 0,-1 0 0,0-1 0,0 2 0,0-1 0,0 0-1,0 0 1,0 1 0,-4-1 0,0 0 289,1 0-1,-1 0 0,0 1 1,0 0-1,0 0 1,1 0-1,-1 1 1,0 0-1,-9 2 0,13-2-260,1 0-1,-1 0 0,0 0 0,1 0 1,-1 0-1,0 0 0,1 0 1,-1 0-1,1 0 0,0 1 0,-1-1 1,1 1-1,0-1 0,0 1 1,0-1-1,0 1 0,0 0 0,0 0 1,1-1-1,-2 3 0,-5 39 163,7-40-205,-2 20 5,0 0 0,2 0 0,4 29 0,-3-41-24,1-1 1,1 1 0,0 0-1,0-1 1,1 0 0,0 0-1,1 0 1,0 0 0,9 11-1,1-2-17,1-2-1,0 1 0,2-2 1,0 0-1,0-1 0,2-1 1,-1-1-1,24 12 0,11 2-1505,113 40-1,-56-32-2718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06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0 950 9748,'0'0'2260,"35"-22"-1756,-20 14-490,38-24 65,0-3 1,-3-1-1,57-53 0,-57 38-85,-1-2-1,58-83 0,-82 99-273,-1-2-1,-2 0 1,-2-2 0,29-81-1,-44 106 105,-1 1 0,0-1 0,-1 1 0,-1-1 0,-1 0 0,0 0 0,-1 0 0,-2-23 0,1 37 193,0 0 1,1 0 0,-1 0 0,0-1 0,-1 1 0,1 0-1,0 0 1,0 1 0,-1-1 0,1 0 0,-1 0 0,0 1 0,0-1-1,1 1 1,-1-1 0,0 1 0,0 0 0,0-1 0,0 1-1,-1 0 1,1 1 0,0-1 0,0 0 0,-1 1 0,1-1 0,0 1-1,-3-1 1,-12-1 398,1 0-1,-30 1 1,35 1-210,-5 0 108,1 1 0,-32 4 0,40-3-262,1 0 0,0 0 0,0 0 0,-1 1 0,2 0 0,-1 0 0,0 0 0,1 1 0,-9 7 0,0 2 15,1 0 0,1 2-1,0-1 1,1 2 0,1-1 0,0 1-1,2 1 1,-1 0 0,2 0-1,0 1 1,1 0 0,1 0-1,1 0 1,0 0 0,2 1 0,0 0-1,1-1 1,0 1 0,2 0-1,0 0 1,6 28 0,-3-36-57,0 0 1,0 0-1,1 0 1,0 0-1,1-1 1,0 0 0,1 0-1,0 0 1,1-1-1,0 0 1,0 0-1,1-1 1,0 0-1,16 10 1,-10-8-5,0 0-1,1-2 1,0 0 0,1 0 0,-1-2 0,1 0-1,0-1 1,1-1 0,20 3 0,-14-4-59,1-2 0,-1 0 0,48-6 0,-61 4 5,0-1 0,-1-1 1,1 0-1,-1 0 0,0-1 1,0 0-1,0-1 0,0 0 1,-1-1-1,18-13 1,-14 7-280,-1-1 1,14-20-1,-17 22 54,-1 1-1,2 0 0,-1 0 0,14-11 1,-22 20 270,1 1 1,-1-1 0,0 1-1,0-1 1,1 1-1,-1-1 1,0 1-1,1 0 1,-1-1 0,1 1-1,-1 0 1,0 0-1,1 0 1,-1 0-1,1 0 1,-1 1 0,0-1-1,1 0 1,-1 0-1,0 1 1,1-1 0,-1 1-1,0 0 1,1-1-1,-1 1 1,1 1-1,30 25 459,-26-21-283,23 21 410,2-1 1,0-1-1,51 29 1,-64-43-542,1-2 0,1 0 0,-1-1 0,2-1 0,-1 0 0,1-2 1,0 0-1,26 1 0,-29-4-52,1-2 0,-1 0 0,0-1 0,22-4 0,-31 3-92,0 0 0,-1 0-1,1-2 1,0 1 0,-1-1 0,0 0-1,0 0 1,0-1 0,13-11-1,-10 6-524,0 0 1,-1-1-1,10-12 0,19-37-3973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06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606 1 7139,'0'0'6563,"-133"224"-5506,97-138-769,-8 12-256,-4 3 48,-8-4-80,0-14-16,-4-14-48,8-15-833,3-25-1087,5-18-1698,16-11-4674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08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56 678 880,'0'0'8562,"0"48"-6535,0 309 441,0 109-206,0-463-2112,0-8-30,-17-187-486,3 66 150,-11-596-851,25 666 1034,11-77 0,-9 114 43,2 1 0,0 0 0,1 1 0,1-1 0,0 1 0,1 0 0,19-32-1,-24 47-4,-1-1-1,1 1 0,-1 0 0,1 0 0,0 0 0,0 0 0,0 0 0,0 0 0,1 1 1,-1-1-1,0 0 0,1 1 0,-1 0 0,1 0 0,0 0 0,-1 0 0,1 0 1,0 0-1,-1 1 0,1-1 0,0 1 0,0 0 0,-1 0 0,1 0 0,0 0 0,0 0 1,0 0-1,-1 1 0,1 0 0,0-1 0,4 3 0,0 0 13,-1 0 1,0 1-1,0-1 0,0 1 0,0 1 1,-1-1-1,1 1 0,-1 0 0,0 0 1,-1 0-1,5 7 0,5 11 75,0 0-1,-2 1 0,-1 1 1,-1 0-1,-1 0 1,-1 1-1,-1 0 0,-2 0 1,0 1-1,-2-1 0,0 53 1,-3 5 87,0-83-172,0 1 0,0-1 0,0 0 0,0 1 0,0-1 0,0 0 0,0 1 0,-1-1 0,1 0 1,-1 0-1,1 1 0,-1-1 0,1 0 0,-1 0 0,0 0 0,1 0 0,-1 1 0,0-1 1,0 0-1,0-1 0,0 1 0,-1 1 0,0-1 5,0 0-1,-1 0 1,1 0-1,0 0 1,-1-1-1,1 1 1,-1-1 0,1 0-1,-1 0 1,-4 0-1,6 0-53,6 0-484,7-4 445,0 0 1,0 0-1,-1-1 0,1 0 0,-1-1 1,0 0-1,-1-1 0,11-9 1,3 0 38,-12 8 51,45-29-414,63-54 0,-106 79 274,-1 0 0,0-1 0,-1 0 0,-1-1 0,0 0 0,0-1 0,-2 0 0,0-1 0,14-32 0,-20 37 206,-1 0 0,0 0 0,-1 0 0,0 0 0,-1-21 0,0 17 2429,0 19-2491,2 34-17,2-1 1,2 0-1,1 0 0,1-1 1,3 0-1,1-1 0,1 0 1,2 0-1,1-2 0,2 0 0,1-1 1,31 40-1,-41-60-4,1-1 0,0 0 0,1 0 0,0-1 0,0 0 0,1-1 0,0 0 0,1-1 0,0 0 0,0-1 0,1-1 0,-1 0 0,1-1 0,1 0 0,-1-1 0,1-1 0,15 2 0,0-2-25,-1-2 0,39-3 0,-58 1 16,0-1 0,0 1 0,0-2 0,-1 1 0,1-1 0,-1-1 0,1 0 0,-1 0 0,-1-1 1,13-7-1,-1-6-172,-2 0 1,1-1 0,-2 0 0,-1-2 0,0 0 0,-2-1 0,17-31 0,-8 13-140,-22 38 322,-1 1 0,1 0-1,0 0 1,-1 0 0,1-1 0,0 1 0,0 0 0,0 0 0,0 0 0,0 0 0,0 1 0,0-1 0,0 0 0,0 0-1,0 1 1,1-1 0,-1 0 0,0 1 0,0-1 0,1 1 0,-1 0 0,0-1 0,1 1 0,1 0 0,-3 0 72,24-4 553,-7 0-382,-16 4-224,0 0 0,1 1 0,-1-1 0,0-1 0,0 1-1,0 0 1,1 0 0,-1 0 0,0-1 0,0 1 0,0 0 0,0-1-1,0 1 1,0-1 0,0 0 0,0 1 0,0-1 0,0 0-1,0 0 1,0 1 0,0-1 0,0 0 0,0 0 0,-1 0-1,1 0 1,0 0 0,-1 0 0,1 0 0,-1 0 0,1 0 0,-1-1-1,1 1 1,-1 0 0,0 0 0,0 0 0,1-2 0,7-153 830,-8 113-867,-1-48-230,0 86 239,0 1 1,0 0-1,-1-1 0,0 1 0,1 0 0,-1 0 1,-1 0-1,1 1 0,-1-1 0,1 0 0,-1 1 0,0 0 1,0 0-1,0-1 0,-1 2 0,1-1 0,-6-3 1,-2-1-20,-1-1 1,0 2 0,0 0 0,-17-6 0,15 8 25,-1 0-1,0 1 1,0 1-1,0 0 1,-30 1-1,40 1 16,1 1 0,0-1 0,0 1-1,0 0 1,0 0 0,-1 0 0,1 0 0,1 1-1,-1-1 1,0 1 0,0 0 0,1 0 0,-1 1-1,-3 2 1,1 0 5,1 1-1,-1 0 0,1 0 1,1 0-1,-1 0 1,1 0-1,-4 10 0,-1 3 31,1 0-1,1 1 1,1 0-1,-6 40 1,7-31 62,1 1 0,2 0 0,1-1 0,4 38 0,-2-56-62,0 0-1,1 0 1,1-1-1,0 1 0,0-1 1,1 0-1,0 0 1,1 0-1,0-1 0,1 1 1,0-1-1,0 0 1,1-1-1,15 15 0,-7-11-25,0 0-1,1-1 1,1-1-1,-1-1 0,2 0 1,-1-1-1,1-1 0,0 0 1,1-2-1,21 4 1,-9-3-1,1-2-1,0-1 1,0-2 0,0-1 0,42-6 0,-61 3-14,0 0-1,0-1 1,0 0 0,-1-1-1,1 0 1,-1-1 0,0-1-1,-1 0 1,0 0 0,0-1-1,-1-1 1,0 0 0,0 0-1,10-13 1,2-4-44,-2-1 1,-1 0-1,-1-1 1,23-49-1,-13 10-106,-3 0-1,18-84 0,-26 90-142,-17 59 279,0 1 1,0 0-1,0 0 0,0 0 1,1-1-1,-1 1 1,1 0-1,-1 0 0,1 0 1,-1 0-1,1 0 1,-1 0-1,1 0 1,0 0-1,0 0 0,-1 0 1,1 0-1,0 0 1,0 0-1,1 0 0,0 2 12,-1-1-1,0 1 0,0 0 0,-1 0 1,1 0-1,0 0 0,0 0 0,0 0 0,-1 0 1,1 0-1,0 1 0,-1-1 0,1 0 1,-1 0-1,1 1 0,-1-1 0,0 0 1,0 0-1,1 1 0,-1 1 0,19 85 427,-3 2 0,-4 0 0,0 180 0,-12-269-419,0-1 1,0 1-1,0-1 1,0 1-1,0-1 1,0 1-1,0-1 0,0 1 1,-1-1-1,1 1 1,0-1-1,0 1 1,0-1-1,-1 1 1,1-1-1,0 1 1,-1-1-1,1 0 1,0 1-1,-1-1 1,1 0-1,0 1 1,-1-1-1,1 0 1,-1 0-1,1 1 1,-1-1-1,1 0 0,0 0 1,-1 0-1,1 1 1,-1-1-1,1 0 1,-1 0-1,1 0 1,-1 0-1,1 0 1,-1 0-1,1 0 1,-2 0-1,-19 6-191,21-6 181,0 0 0,0 0 0,0 0 0,0 0 0,0 0 0,0 0 0,0 0 0,0 0 0,0 0 0,0 0 0,-1 0 0,1 0 0,0 0 0,0 0 0,0 0 0,0 1 0,0-1-1,0 0 1,0 0 0,0 0 0,0 0 0,0 0 0,0 0 0,0 0 0,0 0 0,0 1 0,0-1 0,0 0 0,0 0 0,0 0 0,0 0 0,0 0 0,0 0 0,0 0 0,0 0 0,0 0 0,0 1 0,0-1 0,0 0 0,0 0 0,0 0 0,0 0 0,0 0 0,1 0 0,-1 0 0,0 0 0,0 0 0,0 0 0,0 0 0,0 1 0,0-1 0,0 0 0,0 0 0,0 0 0,0 0 0,0 0 0,1 0 0,-1 0 0,0 0 0,0 0 0,0 0 0,0 0 0,0 0 0,0 0 0,0 0 0,1 0 0,9 3-122,19-1 96,0-1 0,0-2 1,-1 0-1,30-7 0,-43 5 24,-1 0 1,1-1-1,-1-1 0,0 0 1,-1-1-1,1-1 0,-1 0 1,0-1-1,20-15 0,-5-3-206,0 0-1,-2-2 0,-1-1 0,-1-1 0,-1-1 0,33-62 0,-41 65 51,-2 0-1,-1-1 0,-2 0 0,0 0 0,-2-1 0,-2-1 0,0 1 0,2-62 0,-3 95 708,2 9-461,0 1 1,-1-1 0,0 1 0,-1 1-1,5 17 1,5 13 146,75 195 1255,-89-238-1458,0 0 1,-1 0 0,1 0 0,-1 0-1,1 0 1,-1 0 0,0 0 0,0 1-1,1-1 1,-1 0 0,0 0 0,0 0-1,0 0 1,0 1 0,0-1 0,0 0 0,0 0-1,-1 0 1,1 0 0,0 0 0,-1 0-1,1 1 1,-1-1 0,1 0 0,-1 0-1,1 0 1,-1 0 0,0-1 0,1 1-1,-1 0 1,0 0 0,0 0 0,0 0-1,0-1 1,0 1 0,0 0 0,0-1-1,0 1 1,0-1 0,0 1 0,0-1-1,0 0 1,0 1 0,-2-1 0,-7 2 52,1-1 0,0 0 0,-1 0 0,-15-2 0,10 1-6,-35 0 104,13 1-275,0-1 0,0-2 0,-63-11-1,87 9-393,0 1-138,1 2-4443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09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325 102 13798,'0'0'1350,"-8"-9"-1347,4 4 20,0 1-1,0 0 1,-1 1 0,1-1-1,-1 1 1,0 0 0,0 0-1,0 0 1,0 0 0,0 1-1,-1 0 1,1 0 0,-1 1-1,1 0 1,-1 0 0,0 0-1,0 0 1,1 1 0,-1 0-1,0 0 1,0 1 0,1-1 0,-9 3-1,5 0 5,0 0 1,0 1-1,0 0 0,1 1 0,0 0 1,0 0-1,0 0 0,0 1 0,1 0 1,0 1-1,0 0 0,1 0 0,0 0 1,0 1-1,1 0 0,0 0 0,-5 10 1,2-3 34,1 1 0,0-1 1,1 1-1,1 0 0,1 0 0,0 1 1,1-1-1,-1 34 0,3-45-45,1 1 0,0-1 0,1 1 0,-1-1 0,1 1 0,0-1 1,1 1-1,1 5 0,-2-9-18,1 0 0,-1-1 0,0 1-1,1 0 1,-1-1 0,1 1 0,0-1 0,-1 1 0,1-1 0,0 0 0,0 0 0,0 0 0,0 0 0,0 0 0,0 0 0,0 0 0,0-1 0,0 1 0,0-1 0,1 1 0,1-1 0,7 2-92,1-1-1,-1 0 1,0 0-1,1-2 1,-1 1-1,1-1 0,-1-1 1,0 0-1,0 0 1,0-1-1,0-1 1,0 0-1,0 0 1,-1-1-1,0-1 1,0 0-1,-1 0 1,1 0-1,15-16 1,-2 0-662,-1-2-1,-1 0 1,-1-2 0,25-41 0,-33 45-891,0 0 1,-2-1 0,12-37 0,-18 48 6,-3 4 3541,-10 25 2403,1 1-3782,0 1 1,2 1-1,1-1 1,0 1-1,1 0 1,1 0-1,1 0 1,1 30-1,1-49-519,0 0 0,0 0 0,1 0 1,-1-1-1,1 1 0,-1 0 0,0 0 0,1 0 0,-1-1 0,1 1 0,0 0 1,-1-1-1,1 1 0,0 0 0,-1-1 0,1 1 0,0-1 0,0 1 1,-1-1-1,1 0 0,0 1 0,0-1 0,0 0 0,0 1 0,-1-1 0,1 0 1,0 0-1,0 0 0,0 0 0,0 0 0,0 0 0,0 0 0,0 0 0,0 0 1,-1 0-1,1 0 0,0-1 0,1 1 0,4-1-69,-1 0 1,0 0-1,1-1 1,-1 1-1,10-5 0,3-7-396,-1 0 0,0 0-1,-1-2 1,-1 0 0,17-21 0,31-30-2294,-47 52 1771,0 1 1,1 0-1,32-18 1,-40 26 1041,1 1 1,-1 0-1,1 0 1,0 1 0,1 1-1,-1 0 1,0 0-1,1 1 1,12 0 0,-19 1 168,0 0 1,-1 1 0,1 0 0,-1-1 0,1 2-1,-1-1 1,1 0 0,-1 1 0,0-1 0,0 1-1,1 0 1,-1 0 0,-1 0 0,1 0 0,0 1-1,0-1 1,-1 1 0,3 3 0,5 8 1126,1 0 0,12 26 0,0-1 388,-16-29-1535,1 1 0,-1-1 0,2-1 0,-1 0 0,1 0 0,1 0 0,0-1 0,0-1 0,0 0 0,1 0 0,0-1 0,1 0 0,-1-1 0,1 0 0,0-1 0,0 0 0,0-1 0,26 3 0,-15-4-171,-1-1 1,1-1-1,34-4 1,-46 3-96,-1-1 1,0-1 0,0 0-1,0 0 1,0-1 0,0 0-1,-1-1 1,0 0-1,17-11 1,-13 5-538,0-1 0,-1 0-1,13-16 1,23-40-4033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11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253 190 10485,'0'0'2308,"4"-1"-2034,8-6 514,-16 7 607,1 2-1330,0 0-1,0-1 1,0 1-1,0 0 1,0 1 0,1-1-1,-1 0 1,-3 4-1,-11 19-73,0 0-1,1 0 0,2 2 1,0 0-1,2 0 1,1 1-1,2 1 0,0 0 1,-5 37-1,12-13-110,2-52 114,0 0 0,1 0 0,-1 0-1,1 1 1,-1-1 0,1 0 0,0 0 0,-1 0-1,1 0 1,0 0 0,0 0 0,-1 0 0,1 0-1,0-1 1,0 1 0,0 0 0,0 0 0,0-1-1,0 1 1,0 0 0,1-1 0,-1 1 0,0-1-1,0 0 1,0 1 0,1-1 0,-1 0 0,2 0-1,44 6-69,-40-6 76,12 2-25,-1-1 0,1-2 0,-1 0 0,28-4-1,-38 3-17,0 0 0,0-1 0,-1 0 0,1 0 0,0-1 0,-1 0 0,0 0 0,0 0 0,0-1 0,-1 0 0,1 0-1,7-10 1,-4 4-88,0-1-1,-1 0 0,-1-1 0,0 0 0,0 0 0,-2-1 0,0 0 0,0 0 1,4-19-1,-4 8-124,-2-1 0,0 1 0,-2-1 0,-2-44 0,-1 63 245,0 0 0,0 0 0,-1-1 0,0 2 0,0-1 0,-1 0 0,0 0 0,0 1 1,-1-1-1,0 1 0,0 0 0,0 0 0,-1 1 0,1-1 0,-1 1 0,-1 0 0,1 0 0,-1 1 0,0 0 0,0 0 0,-6-4 0,-8-3 118,0 1 0,-1 1 0,0 1 0,0 0-1,-39-7 1,44 10 92,-1 2 0,0 0 1,1 1-1,-1 1 0,0 0 0,0 1 0,0 1 1,-27 5-1,40-5-181,0 1 1,0 0-1,1 0 1,-1 0-1,1 0 0,0 0 1,-1 1-1,1 0 1,0-1-1,0 1 1,1 0-1,-1 1 0,1-1 1,-1 0-1,1 1 1,0-1-1,0 1 1,1 0-1,-1 0 0,1-1 1,0 1-1,-2 7 1,0 7 22,0 0 1,1 1-1,2 28 1,0-44-43,-1 4 2,2-1-1,-1 1 0,1-1 0,0 1 0,0-1 1,1 0-1,0 0 0,0 1 0,0-1 0,1 0 1,0-1-1,4 8 0,-2-7-2,1 1-1,0 0 1,0-1 0,1 0-1,-1-1 1,1 0 0,1 0-1,13 8 1,1-3-12,0 0 1,0-2 0,1 0-1,1-2 1,-1 0 0,46 4-1,148-2-1857,-188-8 1229,97 0-2946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12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23 8212,'0'0'7328,"-6"-4"-7266,3 2-53,-1-1-1,0 1 1,1 0 0,-1 1 0,0-1-1,-1 1 1,1-1 0,0 1 0,0 0-1,0 1 1,-1-1 0,1 1 0,0 0 0,-1 0-1,1 0 1,0 1 0,-1-1 0,1 1-1,0 0 1,-6 3 0,3 0-7,0 0 0,1 1-1,0 0 1,0 0 0,0 0 0,1 1 0,-1 0-1,1 0 1,1 1 0,-1-1 0,1 1 0,-3 7-1,-8 17-30,-15 48 0,24-61 24,-7 22 4,2 0 1,1 1 0,3 0-1,1 1 1,0 80-1,5-109-4,2 0-1,-1 0 0,2 0 1,0 0-1,0 0 1,8 23-1,-8-30 0,1-1 0,0 0 1,0 0-1,0 0 0,1-1 0,-1 1 0,1-1 0,0 0 0,0 0 1,1 0-1,-1 0 0,1-1 0,0 0 0,0 0 0,0 0 0,11 4 0,1-1-123,0-1 0,1-1 0,-1 0 0,1-2 0,0 0 0,0-1 0,0 0 0,0-2 0,0 0 0,0-1 0,-1-1 0,1 0 0,-1-1 0,1-1 0,-1-1 0,-1-1 0,1 0 0,23-14 0,6-9-1201,-1-2 0,-1-2 0,70-70 0,-93 82 615,-1-2 0,0 0 0,-2-1 0,-1-1 0,-1 0 0,-1-1 0,-1-1 0,12-37 0,-24 56 1418,8-7 7806,-9 16-8559,-1-6 10,-1-3 746,-13 6-103,6 2-564,-1 1-1,1 0 0,0 1 0,0 0 0,0 0 0,0 0 0,0 1 0,1 1 0,-1-1 1,0 1-1,1 0 0,0 1 0,-1 0 0,1 0 0,1 0 0,-1 1 0,1 0 0,0 0 1,0 1-1,-7 8 0,0 1-12,2 1 0,0 0 0,1 0 0,1 1 1,0 0-1,1 1 0,1 0 0,1 0 0,1 1 0,0-1 0,1 1 1,1 0-1,1 0 0,0 32 0,2-48-20,0 1 0,1-1-1,-1 0 1,1 1 0,-1-1 0,1 0 0,0 0 0,0 1 0,1-1-1,-1 0 1,1 0 0,-1 0 0,1 0 0,0-1 0,0 1-1,0 0 1,4 3 0,-1-2-3,0 0-1,1 0 0,-1-1 0,0 0 1,1 0-1,0-1 0,0 1 1,0-1-1,6 1 0,13 2-6,1-2 0,-1 0 1,44-1-1,-63-2 6,22 0 34,-1-2 1,48-7-1,-60 5-16,0 0 0,-1 0 1,0-1-1,0-1 0,0-1 0,21-13 0,-16 7-57,0 0 0,-1-2 0,-1-1 0,0 0-1,-1-1 1,-1 0 0,0-2 0,16-27 0,-23 33-59,0-1-1,-2 0 1,1 0 0,-2 0 0,0-1 0,-1 0 0,0 0 0,-1 0-1,-1-1 1,0 1 0,-1-1 0,-1 1 0,-3-26 0,2 36 93,-1 0 1,1 1 0,-1-1-1,0 1 1,0 0-1,-1-1 1,1 1 0,-1 0-1,0 0 1,0 1-1,0-1 1,-1 1 0,1-1-1,-1 1 1,0 0-1,0 1 1,0-1 0,0 1-1,0-1 1,-1 1-1,-7-3 1,-9-2 63,-1 0-1,0 1 1,-29-4-1,11 4 262,0 1 0,-1 2-1,1 2 1,-57 5 0,94-3-307,-1-1 0,1 1-1,0 0 1,-1 1 0,1-1 0,0 0 0,0 1 0,0 0-1,0-1 1,1 1 0,-1 1 0,0-1 0,1 0 0,-1 0-1,1 1 1,0 0 0,0-1 0,0 1 0,0 0 0,0 0-1,1 0 1,-1 0 0,1 0 0,0 1 0,0-1 0,0 0-1,0 0 1,0 5 0,-2 11-28,1 1-1,1-1 0,3 37 1,-2-35 32,2-6-14,0-1 1,1 0 0,0 0 0,1 0 0,1-1-1,0 1 1,0-1 0,2 0 0,0 0 0,0-1-1,1 0 1,11 13 0,-6-9 44,1 0-1,0-2 1,1 1 0,1-2 0,0 0-1,1-1 1,0 0 0,20 9 0,-23-15-35,-1-1 1,1 0-1,0-1 0,0 0 1,24 2-1,-34-5 1,1-1 0,0 1 0,1-1 0,-1 0 0,0 0 0,0 0 0,0-1 0,0 0 0,0 0-1,-1 0 1,1-1 0,0 0 0,0 1 0,-1-2 0,1 1 0,-1 0 0,0-1 0,0 0 0,8-7-1,-5 1 12,0 0-1,-1-1 0,0 0 0,-1-1 0,0 1 0,3-13 0,20-72 57,-20 61-36,13-49-8,-10 33-49,3 0 1,32-77-1,-46 126 9,0 0-1,0 1 1,1-1-1,-1 0 1,0 1-1,1-1 1,-1 0-1,1 1 0,-1-1 1,1 0-1,-1 1 1,1-1-1,-1 1 1,1-1-1,0 1 1,-1-1-1,1 1 1,0 0-1,-1-1 1,1 1-1,0 0 1,-1-1-1,1 1 0,0 0 1,0 0-1,-1 0 1,1 0-1,0 0 1,0 0-1,0 0 1,-1 0-1,1 0 1,0 0-1,0 0 1,-1 0-1,1 0 1,0 1-1,0-1 0,0 1 1,6 6 21,-1 1 1,0 0-1,-1 0 0,0 1 1,0 0-1,6 15 1,4 8 209,7 8 15,-5-6-19,27 37 0,-39-63-201,2 0 1,-1 0-1,1-1 0,0 0 1,0 0-1,1-1 0,0 1 1,0-2-1,13 8 0,-15-11-22,-1 0-1,0 0 0,0 0 1,1-1-1,-1 0 1,1 0-1,0 0 0,-1-1 1,1 0-1,-1 0 1,1 0-1,0-1 0,-1 0 1,1 0-1,-1 0 1,1-1-1,-1 1 0,0-1 1,0-1-1,0 1 1,0-1-1,0 0 0,0 0 1,-1 0-1,1-1 1,-1 1-1,0-1 0,0 0 1,5-7-1,42-55 21,-26 33-115,0 1-1,2 1 1,58-50-1,-84 80 87,0-1 0,0 1 0,1 0 0,-1 0 0,0 0 0,1 0-1,-1 1 1,0-1 0,1 0 0,-1 1 0,1-1 0,-1 1 0,1-1-1,-1 1 1,1-1 0,0 1 0,-1 0 0,1 0 0,0 0 0,-1 0-1,1 0 1,-1 0 0,1 1 0,0-1 0,-1 0 0,1 1 0,-1-1-1,1 1 1,-1 0 0,1-1 0,2 3 0,0 1 4,-1 0 1,1 1-1,-1-1 0,0 1 1,0 0-1,0 0 0,3 8 1,-1-3 32,8 18 21,2-1 0,2 0 0,0-2 0,1 0 1,2 0-1,32 30 0,-40-44-79,1 0 0,0-2 0,0 1 0,1-2 0,0 1 0,0-2 0,1 0 0,0-1 0,0 0 0,0-1 0,1-1 0,0-1 0,0 0 0,19 1 0,-22-3-376,1-1 0,0 0 0,-1-1 0,1 0 0,0-1 1,-1-1-1,0 0 0,0-1 0,0 0 0,0-1 0,0-1 0,-1 0 1,0 0-1,0-1 0,-1-1 0,16-12 0,39-41-4559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13T11:13:47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7918 14093 92 0,'0'0'42'0,"0"0"-13"15,0 0 13-15,0 0-34 16,0 0 8-16,0 0-16 16,0 0 2-16,0 0 0 15,-2-15 0-15,2 15 6 16,-2-1-6-16,-1 1-2 0,-1 0-3 15,2-3 3-15,-2 1 0 16,-2 1-3-16,2-4-25 16,0 4 20-16,-1-2-16 15,3 2 24-15,2 1 12 16,0 0-2-16,-2 0 8 16,2 0 2-16,0 0 1 15,0 0 11-15,0 0-12 16,0 0 1-16,0 0-1 15,0 0 6-15,0 0-8 16,0 0 1-16,0 0-3 16,0 0-7-16,0 0 12 0,0 0-11 15,-4 0 5-15,2 17-9 16,-4 6 23-16,4-3-6 16,2 4-6-16,-2 2-6 15,0 2 8-15,0-2-3 16,0 2-10-16,-1 0 7 15,-3 2-13-15,2 0 15 16,-2-3-15-16,2-5 6 16,2-9-5-16,2-2 0 15,-2-7-1-15,2 0 5 16,0-3-11-16,0-1 12 16,0 0-10-16,0 0 8 15,0 0-8-15,0 0 9 16,0-1-11-16,0-19 2 15,0-5 2-15,0-9 1 0,0-1-1 16,0 2-1-16,2-1 0 16,0 4 3-16,-2 2-1 15,0 0-3-15,0 4 1 16,0 4 3-16,0 4-2 16,0 4 2-16,0 6 0 15,0 1 0-15,0 5-2 16,0 0 1-16,0 0-4 15,0 0 5-15,0 0-4 16,0 2-5-16,0 19 6 16,0 5 1-16,0 6 4 15,0 6-6-15,-2 0 10 0,-5 2-5 16,3-4 2-16,0-4 8 16,2-8-9-16,2-3 1 15,0-12-3-15,0-1 0 16,0-5-1-16,0-3 4 15,0 0-3-15,0 0 4 16,0 0 6-16,0-6-8 16,0-22 14-16,0-8-16 15,0-9-6-15,0-3 5 16,4 8 2-16,2 0-2 16,-6 5 9-16,3 12-16 15,-3 0 11-15,0 10-7 16,0 3 8-16,0 3-2 0,0 6-2 15,0-2-4-15,0 3 3 16,0 0 2-16,0 0-2 16,0 0-3-16,0 18 3 15,0 11 1-15,0 8 0 16,0 7 4-16,-3 0-3 16,-1-2 2-16,0-9-3 15,-1-1 16-15,3-9-16 16,-1-5 6-16,3-5-4 15,0-8 2-15,0-1-3 16,0-4-1-16,0 0 0 16,0 0 0-16,0 0 12 0,0 0-7 15,0 0 10-15,-2 0-13 16,2-4 14-16,-2-5-16 16,0-5-6-16,-7 1-43 15,-13 4-114-15</inkml:trace>
  <inkml:trace contextRef="#ctx0" brushRef="#br0" timeOffset="2730.28">7870 14283 26 0,'0'0'162'0,"0"0"-113"15,0 0-19-15,0 0 15 16,0 0-10-16,0 0 15 16,-4 0-21-16,4 0-5 15,0 0-4-15,0 0 4 16,0 0-15-16,0 0 10 15,0 0-3-15,0 0-5 16,0 0 2-16,0 0-6 16,0 0 10-16,0 0-16 0,0 0 6 15,0 0-6-15,0 0 3 16,0 0-2-16,0 0-1 16,0 0 0-16,0 0 0 15,0 2-2-15,0 0-2 16,6 2 2-16,4-2 1 15,3 2-6-15,3-2 10 16,5 1-5-16,0-2 1 16,4 1 0-16,0 1 4 15,0-3-3-15,-2 1 0 16,4-1 0-16,-4 0-2 16,-1 0 3-16,0 0-3 15,-4 0 4-15,2 0-3 16,0 0 0-16,0 0 1 0,1 0-1 15,-2 0 6-15,4 0-11 16,-3 0 11-16,-3 0-5 16,4 0-1-16,-3 0 2 15,-1 0-2-15,4 0 0 16,-2 0 0-16,-1 0 1 16,3 0-2-16,-6 0 9 15,3-1-6-15,-1-4-2 16,-1 4 2-16,2 1-2 15,2 0 0-15,0 0-1 16,0 0 2-16,0 0-3 16,-2 0 6-16,2 0-6 0,0 0 5 15,1 0-5-15,-2-3 3 16,6 3-2-16,-3 0 0 16,2 0 1-16,1 0-1 15,-1 0 3-15,-1 0-4 16,2 0 6-16,-4 0-8 15,4 0 7-15,2 0-4 16,2-2 2-16,2-2-1 16,0 2 0-16,0 0 0 15,-4-2-3-15,0 0 9 16,0-2-9-16,-5 2 6 16,-2-1-6-16,0 4 3 15,-2-3 0-15,0 1 0 0,1-3 1 16,2-1 1-16,-1 1-2 15,2 0 3-15,0 4 1 16,3 0-8-16,4 2 5 16,2 0-3-16,2 0 2 15,-1 0 0-15,-1-2-1 16,2-4 3-16,-6 1-3 16,2-3 4-16,-2-1-1 15,-6 1-2-15,4 2 0 16,-4-1 0-16,-1 6 1 15,-3-5-1-15,1 4 0 16,0-1-1-16,0 2 3 0,2 0-6 16,0-4 9-1,2 5-10-15,3-6 10 0,0 6-7 16,3-2 2-16,1 2 0 16,0-2 0-16,2 2 2 15,0 0-4-15,0 0 5 16,-2 0-6-16,3 0 5 15,1 0-4-15,-2 0 3 16,0 0-1-16,0 0 0 16,-4 0 1-16,2 2-3 15,-2-2 4-15,0 0-4 16,-4 2 5-16,-2 4-7 16,2-4 8-16,-3 2-6 15,3 0 2-15,-4-2 0 16,4 4-1-16,-1-6 5 0,-2 0-8 15,2 1 10-15,-1 2-12 16,-6-1 10-16,1 0-7 16,-1 0 5-16,-1 2-2 15,1-2 0-15,1 0 0 16,-3 4-4-16,0-2 9 16,3 0-10-16,-5 1 10 15,0-3-9-15,0 1 5 16,0 0-1-16,1 2 0 15,1 1 0-15,-2 0-1 16,2 2 2-16,4 3-3 16,-2-5 6-16,1-1-7 0,-1 1 4 15,-4 0-1-15,0-4 0 16,0 2 0-16,-2 0 0 16,0-2 0-16,-2 2-2 15,4-2 5-15,-2 2-6 16,2-2 7-16,2-2-8 15,-1 3 5-15,-4-3-1 16,3 1 0-16,-1-1 0 16,-2 0 0-16,1 0 1 15,3 0-2-15,1 0 4 16,1 0-5-16,1 0 3 16,1 0-2-16,-5 0 1 15,2 0 0-15,0 0-2 0,-6-1 2 16,-1 1-2-1,1 0 5-15,0 0-10 0,2 0 10 16,-3 0-3-16,3-3 0 16,1 1 0-16,3 1 0 15,3-2 1-15,-1 1-1 16,1-4 3-16,1 2 8 16,1 0-11-16,0 2 20 15,0 0-18-15,-5 2 12 16,-1 0-14-16,-6 0 8 15,3 0-2-15,-3 0 1 16,-1 0-1-16,2 0-3 16,-3 0 3-16,1 0-5 15,-3 0 21-15,0 0-8 0,0 0 3 16,0 0-5-16,0 0-5 16,1 0 7-16,-3 0-10 15,0 0 14-15,3 0-13 16,-3 0 11-16,0 0-10 15,0 0 14-15,0 0-8 16,0 0-5-16,0 0-5 16,0 0 1-16,0 0-6 15,0 0 0-15,0 4 1 16,0 6-70-16,-8 2-54 16,-13-2-254-16</inkml:trace>
  <inkml:trace contextRef="#ctx0" brushRef="#br0" timeOffset="4240.07">11240 14141 179 0,'0'0'95'0,"0"0"-84"16,0 0 23-16,0 0-17 15,0 0 9-15,0 0 7 16,25 6 6-16,-12 0-25 0,5 0 11 16,-3 1-5-16,6 4 6 15,-3-1-6-15,-1 2-1 16,-1-6-2-16,1 3-9 16,-3-4 5-16,1-2-12 15,-1 4 6-15,-1-1-5 16,0 0 9-16,1 0-7 15,-3 0 2-15,-1 0 4 16,-2-1 6-16,-4-4-5 16,3 0-11-16,-3 2 8 15,1-3-8-15,2 2 0 16,-1-2 2-16,3 0-1 16,0 4 1-16,0-4-2 15,0 0 1-15,0 0 1 16,0 0-4-16,-2 4 9 0,-1-4-12 15,1 0 9-15,-3 0-7 16,1 0 4-16,0 2-1 16,-5 0 0-16,2-2 2 15,-2 0-1-15,2 0 0 16,-2 0-2-16,0 0 5 16,0 0-4-16,0 0 5 15,0 0 20-15,0 0 5 16,0 0-15-16,0 0 12 15,0 0-24-15,0 0 4 16,0 0-4-16,0 0-1 16,0 0 2-16,0 0 5 0,0 0 0 15,0 0 6-15,0 2-3 16,0 2-4-16,0 4 7 16,-7 0-11-16,-4 6-7 15,-4 4 8-15,1 0-8 16,-4-4 11-16,0 3-8 15,1-4 0-15,-4 3 2 16,1-4-2-16,1 2 3 16,-4-2 4-16,5-3-2 15,3 1 14-15,1-6-8 16,5 0 9-16,3 0-9 16,1-2-1-16,1 1 2 15,2-3-6-15,-3 0 11 16,0 1-14-16,1 2 6 15,0-3-7-15,2 3 18 0,-1-2-13 16,3-1 4-16,-4 2-1 16,2-2-6-16,-3 3-4 15,0-2 4-15,1 4-8 16,2-1 9-16,-2-4-9 16,-3 4 9-16,3-2-8 15,-2 0 4-15,2 0-1 16,0 0 15-16,2-2 2 15,-1 0-9-15,3 0 1 16,0 0-12-16,0 0 7 0,0 0-8 16,0 0 5-16,0 0-1 15,0 0 0-15,0 0 2 16,0 0-3 0,0 0 5-16,0 0-8 0,0 0 11 15,0 0-12-15,0 0 8 16,0 0-4-16,0 0 1 15,0 0 0-15,0 0 1 16,0 0 3-16,0 0-8 16,0 0 7-16,0 0-8 15,0 0-1-15,0 0-4 16,0 0-38-16,0 0-38 16,0-8-45-16,-6-12-159 15</inkml:trace>
  <inkml:trace contextRef="#ctx0" brushRef="#br0" timeOffset="44726.21">11479 4860 324 0,'0'0'46'16,"0"0"-22"-16,0 0 37 15,0 0-23-15,0 0-23 16,0 0-8-16,0 0 14 16,0 0-9-16,-2-40 15 15,-1 38-6-15,3 2 15 16,0-2-1-16,-3 0-2 16,3-1-14-16,0 1-12 15,0-3 3-15,0 2-9 16,-2 0 3-16,2 2 1 15,0 1 3-15,0 0 2 16,0 0 9-16,0 0-2 0,0 0-3 16,0 0-8-16,0 12-4 15,0 21-4-15,0 16 4 16,8 8 7-16,2 0-7 16,-3-14 3-16,-3-10 3 15,-2-11-1-15,2-12 1 16,-4-1-6-16,0-5 3 15,2-4-2-15,-2 0-6 16,0 0 6-16,0 0-2 16,0 0 0-16,0-3 8 15,0-23-9-15,0-18 2 16,0-14-4-16,-2-6 4 16,-2 0-5-16,2 3 8 15,2 12-11-15,-2 3 10 16,2 13-6-16,0 5 2 0,0 8 0 15,0 6 0-15,-2 7 1 16,2 2-3-16,0 5 9 16,0 0-1-16,0 0-3 15,0 0 16-15,0 19-8 16,0 24 2-16,0 15-12 16,0 16 0-16,10 9 7 15,-4-3-7-15,-2-6 19 16,-2-10-17-16,-2-14 21 15,0-10-10-15,0-13 1 16,0-9-13-16,0-7 4 16,0-7 3-16,0-4-2 0,0 0-3 15,-2 0 2-15,-2-10-6 16,0-27 0-16,-2-20-2 16,4-13-5-16,2-4 7 15,0 2-2-15,0 7 2 16,0 11-5-16,0 10 10 15,0 10-11-15,0 12 12 16,0 8-11-16,0 10 10 16,0 4-5-16,0 0 1 15,0 0 1-15,0 8 1 16,0 28-1-16,0 22-1 16,0 15 4-16,-2 8-2 15,-2-1-2-15,-5-16 11 16,0-7 5-16,-2-17 6 15,2-9 0-15,3-16-17 0,1-8-2 16,2-7 1-16,3 0-10 16,-2 0 1-16,0-14-9 15,0-19-55-15,0-3-54 16,-3 5-79-16,-3 12-181 16</inkml:trace>
  <inkml:trace contextRef="#ctx0" brushRef="#br0" timeOffset="48549.96">11545 4898 317 0,'0'0'102'16,"0"0"-72"-16,0 0 33 15,0 0-14-15,0 0-17 16,0 0-11-16,-6 0 10 15,4 0 25-15,0 0-2 0,2 0 22 16,0 0-34-16,0 0-3 16,0 0-16-16,0 0-5 15,0 0-8-15,0 0 6 16,0 0-10-16,0 0 1 16,0 0 16-16,0 0-11 15,0 0 16-15,0 0-24 16,0 0 13-16,0 0-15 15,0 0 1-15,0 0-3 16,0 0-5-16,0 0 2 0,0 0-13 16,4 3 7-16,13 0 4 15,8 3 0-15,4 2 10 16,0-1-5-16,2 0 1 16,3 0 0-16,-3-1-1 15,-4 0 0-15,-1-4 2 16,-4-1 3-16,1 2-10 15,-1-3 12-15,-1 0-11 16,-2 0 8-16,3 0-4 16,3 0 0-16,0 0 0 15,-1 0 1-15,0 0 1 16,-1 0 2-16,-1 0 1 16,0 0-3-16,-4 0 0 15,3 0 3-15,-4 0-5 16,-1 0 4-16,1 0 0 0,-3 0-3 15,1 2 11 1,-1 0-12-16,-1-2 7 0,3 2-5 16,-3-2 6-16,0 0-8 15,3 0 3-15,1 0 2 16,6 0-3-16,-3 0 5 16,5 0-6-16,-3 0 2 15,-2 0 2-15,0 0-7 16,0 0 5-16,-2-2-5 15,-1 2 2-15,-1 0 0 16,3 0 0-16,-4 0 2 16,5 0-4-16,0-2 7 0,-2 2-10 15,-3-2 10-15,3-1-8 16,0 2 5-16,2-1-2 16,0-1 0-16,3 3 1 15,-2 0-6-15,2 0 10 16,-1 0-10-16,-2-1 12 15,0 1-14-15,-4-2 13 16,-1-1-7-16,1 2 1 16,-3-4-3-16,0 4 3 15,3 1 2-15,3-3-2 16,-2 2 2-16,1 1-9 16,2-2 14-16,2 0-12 15,3 0 9-15,2-2-4 0,0 1 0 16,-4-1 0-1,2 0-1-15,-2 3 2 0,1 1-2 16,3 0 3-16,-3 0-8 16,1 0 8-16,1 0-4 15,-1 0 4-15,0 0-4 16,-4 0 2-16,4 0 0 16,-2 0-3-16,-1 0 8 15,-2 0-9-15,4 0 6 16,-1 0-3-16,2 0 1 15,4 0 0-15,0 0 0 16,4 0 0-16,0 0-1 0,1 1 7 16,-1 2-11-1,-4-3 10-15,4 4-10 0,-4-3 10 16,0 2-7-16,3-1 2 16,-5 0 0-16,-2 0-2 15,2 0 7-15,0-2-10 16,-4 0 13-16,-1 0-14 15,0 0 12-15,-2 0-7 16,3 0 1-16,-4 0-1 16,-1 0 0-16,3 0 2 15,-4 0-2-15,3 0 7 16,-2 0-12-16,2 0 12 16,0-4-9-16,-2 2 3 15,0-3 0-15,-1 4 0 16,4-3 2-16,-5 1-4 0,3 0 4 15,2-1-5-15,-3 2 9 16,1-2-11-16,-3 2 9 16,-1-1-5-16,1 2 2 15,-3-1-1-15,1-1 0 16,-1 3 1-16,-2 0 0 16,3-1 1-16,-1-2 1 15,-1 3-2-15,1-1 13 16,-3 1-10-16,4-3 11 15,1-1-6-15,1 1 0 16,0-1 10-16,2 1-11 16,0-1 15-16,-1 0 10 0,6 1 31 15,-1-3-35-15,-2-3 45 16,2 3-22-16,-3-2-13 16,-4 2-26-16,-7-2-11 15,-3 2 12-15,-5 3-14 16,0-1 15-16,0-1-9 15,0 4 9-15,0 1-11 16,0 0-1-16,0 0-3 16,0 0 3-16,3 0 3 15,-3 0-5-15,0 0 6 16,2 0 1-16,0 0-16 16,0 0 12-16,3 0-9 15,-3 0-4-15,0 0 3 16,0 0 5-16,0 0-4 15,0 0 0-15,3 0 9 0,0 0-11 16,-1 0 8-16,5 0-2 16,4 0 1-16,7 0 0 15,5 0-3-15,4 0 4 16,0 0-6-16,0 0-9 16,-2 0 2-16,-3 0-1 15,-2 0 9-15,-1 0 2 16,-4 0 0-16,1 0-2 15,1 0 0-15,4 0 4 16,2 0-3-16,-1-3-2 16,-1 3-7-16,-1 0 10 15,-4 0-18-15,-1 0 20 0,-1 0-6 16,-1-2 4-16,1-2 0 16,-3 2-1-16,-1 0-1 15,-1 0 6-15,0 2-9 16,0 0 13-16,0 0-12 15,1 0 8-15,3 0-3 16,-2-2 1-16,3 0 0 16,-1 0-2-16,-1 2 4 15,1 0-6-15,-1 0 9 16,-3 0-11-16,-1 0 8 16,0 0-5-16,1 0 4 15,1 0-1-15,-1 0 0 16,-1 0 0-16,2 0-3 0,-1 0 8 15,0 0-10 1,1 0 9-16,-2 0-9 0,2 0 7 16,-1 0-2-16,0 2 0 15,3-2 1-15,1 2-3 16,1 0 4-16,3 0-5 16,2 2 8-16,1-4-10 15,0 0 12-15,5 0-12 16,-1 0 5-16,1 0 0 15,2 0 0-15,2 0 1 0,1 0-5 16,-1 0 10 0,2 0-12-16,1 0 9 0,-3 0-7 15,2 0 1-15,-2 0 2 16,3 0-7-16,-1 0 5 16,1 0 2-16,0 0 2 15,-3 0-7-15,-2 0 8 16,0 0-6-16,-3 0 8 15,-2 0-8-15,-3-2 3 16,1-2 1-16,-2 0-2 16,2 0 2-16,1 2-8 15,-2 0 16-15,2 2-18 16,0-3 17-16,-1 2-12 16,0 0 6-16,2-1-2 15,5 2 1-15,-2-3 0 16,4 2 0-16,-4-1-4 15,0 2 2-15,0 0-1 0,-3-3-3 16,-2 3 5-16,1 0-1 16,-2 0-5-16,-2 0 2 15,1 0 3-15,-5 0-2 16,3 0-1-16,-3 0 1 16,2 0 0-16,0 0-2 15,-1 0 4-15,1 0-8 16,1 0 4-16,3 0-4 15,-2 0 2-15,2 0 2 16,-1 0-1-16,2 0 3 0,0 0 2 16,-1 0-2-1,3 0-3-15,0 0 6 0,1 0-4 16,2-4 3-16,-3-2-1 16,1-2 6-16,1 0-8 15,-1-3 10-15,6 3-12 16,-2-3 13-16,4 1-8 15,0 0 4-15,1-1-4 16,0 6 2-16,-1-1 0 16,-1 2-3-16,1 2 10 15,-4 0-14-15,2 0 12 16,-2 0-10-16,0-2 7 16,-3 0-2-16,1-3 0 15,0 0-2-15,-2-3 0 16,1 0 4-16,1-2-4 0,-3 1 7 15,1 4-11-15,2 1 11 16,-5 2-10-16,3 0 5 16,-1 0-4-16,0 2-14 15,3-2-14-15,-2 0 21 16,0 0-5-16,-4-1 15 16,2-1-3-16,-1 3 1 15,-5 0 3-15,2 0 0 16,-3-1 0-16,1 0 0 15,1 0-1-15,2 0 4 16,-2-1-7-16,2 1 11 16,-2 0-14-16,2-2 13 0,3 5-9 15,-2-4 6-15,4 4-5 16,0-1 2-16,4 2 0 16,-5-3-2-16,0 3 5 15,1-1-8-15,-7 1 10 16,1 0-8-16,-3 0 5 15,3 0-2-15,-6 0 0 16,0 0 1-16,0 0-4 16,0-3 7-16,1 3-8 15,-3 0 11-15,0 0-16 16,-1 0 18-16,-2 0-14 16,1 0 6-16,0 0-1 15,0 0 0-15,0 0 0 16,5 0 0-16,-2 0 6 15,1 0-11-15,1 0 13 0,-1 0-4 16,3 0-4-16,-3 0 8 16,1 0-2-16,1 0 4 15,1 0 7-15,2 0-7 16,2 0 4-16,-5 0-14 16,1 0 6-16,-3 0-2 15,-5 0-3-15,-4 0-1 16,-2 0-3-16,-2 0-20 15,0 0-30-15,0 0-41 16,0-6-100-16,-12-8-151 0</inkml:trace>
  <inkml:trace contextRef="#ctx0" brushRef="#br0" timeOffset="49196.01">18813 4064 82 0,'0'0'507'0,"0"0"-476"16,0 0-19-16,0 0 46 15,0 0-33-15,0 0 2 16,0 0-15-16,96 68 11 16,-69-54-5-16,-2 4 38 15,2 0-8-15,-2 3 2 16,-2 1-13-16,2-2-18 15,-5 0 6-15,-3-1-10 16,-1-7 5-16,-3 3-18 16,0-3-3-16,1 4 4 0,-1-2-3 15,-1 0 0-15,-3-2 1 16,-3-2-1-16,-2-1 3 16,-1-8-4-16,-3 3 5 15,3-2 0-15,-3 2-1 16,0 4 0-16,0-2-1 15,0 6-1-15,0 2-1 16,0 3 1-16,-6 2 9 16,-11-1-1-16,-8 5 13 15,-1-3 3-15,-8 0 25 16,1 0-10-16,0-2-11 16,1-5-10-16,10-2-17 15,1-3 0-15,8-6 2 16,5 0-8-16,-2 0-1 15,4-2-8-15,1 0-34 0,-1 0-1 16,-3 0-50-16,-2 0-33 16,-7 0-52-16,-6 0-90 15</inkml:trace>
  <inkml:trace contextRef="#ctx0" brushRef="#br0" timeOffset="54180.65">11876 4060 182 0,'0'0'163'0,"0"0"-108"15,0 0 28-15,0 0 6 16,0 0-15-16,0 0-31 16,0 0 9-16,-8-19 0 15,6 19 2-15,0 0-10 16,0 0 2-16,2 0-4 15,-3 0-18-15,3 0-2 16,0 0-19-16,0 0 8 16,0 0-6-16,0 23-3 15,0 23-1-15,0 21-1 16,0 7 0-16,0-2 3 16,0-9-3-16,0-13 3 0,0-7-3 15,0-15 1-15,0-9-1 16,0-11 1-16,-2-8-2 15,2 0 1-15,-2 0 0 16,-7-5-1-16,-2-18-2 16,-4-11 0-16,-4-12-9 15,4-11 10-15,3-5 0 16,4-6 2-16,4 0-1 16,1 1 2-16,3 5-3 15,0 4 2-15,0 6 0 16,9 6-3-16,5 8-2 15,1 7 2-15,3 10 3 16,0 2-2-16,4 9-4 0,1 3 3 16,-4 7-6-1,4 0 7-15,-3 10 1 16,-3 22-4-16,-1 8 8 0,-7 6-4 16,-7 8 2-16,-2-2 1 15,0 2-1-15,-11-6 5 16,-9-5-5-16,-5-11 2 15,4-12 1-15,0-10-1 16,5-8 11-16,5-2-12 16,7 0 4-16,2 0-3 15,2-17-3-15,0-6-10 16,4-5 3-16,15 2 1 0,0 5 0 16,1 11 6-16,1 10-11 15,-2 0 10-15,2 10-5 16,-4 25 4-16,-3 17-1 15,-8 12 3-15,-4 4 3 16,-2-4 1-16,0-14-2 16,0-18 0-16,0-13 3 15,0-13-1-15,0-5-8 16,0-1 4-16,0 0-9 16,14 0 6-16,10 0 3 15,7-3-6-15,6-17 11 16,-4-7-10-16,2-4 1 15,-3-6 3-15,-8 1-15 16,-4-3 7-16,-6 1-4 16,-6 3-9-16,-6 3 12 0,-2 4-3 15,0 7 10 1,-6 7 6-16,-12 6 6 0,-2 8 1 16,2 0 32-16,-2 0-14 15,2 13-19-15,5 15-7 16,2 12 3-16,6 5 0 15,5 5-5-15,0-2 8 16,7-13-8-16,11-6 0 16,4-10-4-16,2-7 2 15,3-5 0-15,-2-4-6 16,2-3-6-16,-6 0-17 16,2-3 7-16,-5-10-21 0,-3 1 15 15,1-1-8 1,-7 0 27-16,2 4 8 0,-2-4 3 15,2 1-1-15,0 3 6 16,5 2-10-16,1 1 8 16,2 6-7-16,-1-1 6 15,-1 1-6-15,-1 0 4 16,-3 0 0-16,-1 0-1 16,-6 0 2-16,-4 0-4 15,1 0 8-15,-3 0-7 16,0 0 5-16,0 0 9 15,0 0 9-15,-11 0 18 16,-10-9-39-16,-3 1 1 16,-5 2-1-16,0 4 3 15,2 2 19-15,5 0-14 0,2 0 7 16,7 8-12-16,1 6 1 16,8 2-4-16,2 4 0 15,2 1-1-15,0 0 2 16,0-3-4-16,6-4 6 15,6-4-11-15,-3-3 11 16,-1-6-8-16,1-1 2 16,-2 0-13-16,2 0 5 15,0-17 4-15,-3 0 2 16,-1-1 10-16,0 1-10 16,-3 6 8-16,0 5-8 15,0 4 9-15,-2 2-6 0,2 0 2 16,-2 0 0-16,7 0 0 15,4 6-2-15,5 14 2 16,6 0 0-16,1 3 13 16,-2-5-12-16,4-7 0 15,-2-4-1-15,-4-7 0 16,1 0-1-16,1-22 1 16,-2-19 4-16,-1-17-3 15,-3-10-1-15,-1-6 6 16,-5-5-12-16,-3-3 10 15,0-4-4-15,-4-3 0 16,-2 4 0-16,0 11-1 16,0 11 2-16,0 21-2 0,0 17 1 15,-2 12-1-15,-1 11 2 16,0 2 8-16,1 0 14 16,-2 10-1-16,0 22-22 15,-3 18 1-15,5 11-10 16,2 8 18-16,0 6-14 15,0 3 10-15,0 0-5 16,9-2 1-16,7-8 6 16,-3-5-1-16,5-11-4 15,-1-10-2-15,6-14 3 16,-4-8-7-16,4-4 5 16,-3-8-5-16,-3-3 2 0,-1-4-7 15,-3-1-12 1,-1 0 6-16,-1-10-9 0,3-16 3 15,-3-5 3-15,2-3-44 16,1 3-16-16,-4 6 33 16,1 8 20-16,1 5-18 15,-6 6 42-15,-1 0 0 16,1 3 1-16,-1 3 2 16,2 0 3-16,-1 0 6 15,5 0-5-15,-1 0 14 16,1 5-10-16,-1 3 1 15,0 0-11-15,-6-4 8 16,1-2-7-16,-3-2 0 16,0 0 0-16,-2 0 6 15,0 0-4-15,0 0-2 0,0 0 19 16,0 0 24-16,-4-2-18 16,-17-4-26-16,-3 0-9 15,-5 6-5-15,0 0-1 16,3 0 13-16,3 10 4 15,3 11 9-15,2 4-6 16,7 4 13-16,2 0-4 16,7 1 1-16,2-1-10 15,0-2 3-15,0-2-5 16,11 0 4-16,5-8-10 16,-1-6 8-16,5-2-3 15,-2-9-1-15,-3 0 5 0,6-5-6 16,-4-21 0-16,1-7 2 15,-2-8 1-15,-5 1-3 16,-9 4 3-16,-2 4-6 16,0 6-4-16,-2 3 7 15,-14 6 0-15,-1 2 1 16,-1 6 1-16,3 6-1 16,-2 3 2-16,5 0-1 15,2 0 1-15,3 25-3 16,7 6 0-16,0 7-8 15,0 4 8-15,0-9 1 16,12-3-1-16,8-8 10 16,2-6-6-16,5-10-2 0,0-5-1 15,0-1 4-15,-6 0-1 16,4-23-4-16,-5-11 1 16,0-9 3-16,2-1 1 15,-3 3-4-15,-2 7-1 16,1 8 3-16,-5 10-6 15,3 8-1-15,-3 8 4 16,1 0-7-16,3 8 7 16,2 21 1-16,1 13 7 15,-1 8 20-15,4 9-20 16,-1-7 12-16,2-7-17 16,5-9 26-16,-2-14-28 0,2-10 3 15,0-11-4 1,0-1 3-16,2-7 18 0,-4-24-16 15,-2-5-5-15,-8-8-13 16,-9 4-92-16,-8 9-169 16</inkml:trace>
  <inkml:trace contextRef="#ctx0" brushRef="#br0" timeOffset="54885.21">12597 3932 664 0,'0'0'76'16,"0"0"-15"-16,0 0 19 15,0 0-69-15,0 0-11 16,0 0-3-16,83-28 3 15,-27 22 5-15,8 0 19 16,1 0 8-16,-1-2-13 16,-4-4-13-16,-4 2 2 15,-9-2-7-15,-12 4 4 16,-10 1-4-16,-12 6-1 16,-8 1-1-16,-3 0-25 0,-2 1-57 15,0 20-115 1,-4-1-177-16</inkml:trace>
  <inkml:trace contextRef="#ctx0" brushRef="#br0" timeOffset="57720.5">14435 4261 82 0,'0'0'250'16,"0"0"-198"-16,0 0 22 16,0 0-10-16,0 0-27 15,0 0-16-15,0 0 16 0,-2-13 5 16,-3 13 13 0,1 0 11-16,-1 0-8 0,-1 0-14 15,2 0-35-15,-5 0 2 16,-1 0-7-16,-3 0-8 15,-3 0 0-15,-1 5 4 16,-3 1 0-16,-3 4 1 16,-1 0-3-16,0 3 3 15,1 2-3-15,1 1 3 16,4 0-6-16,2 4 4 16,3 3-1-16,-1 2-1 15,6 3 1-15,1-2 2 0,1-2 0 16,6-3-5-16,0-7 4 15,0-6 0-15,0-1-5 16,0 0 4-16,6-6-3 16,9-1 4-16,1 0-2 15,2 0-4-15,-2-15-2 16,-1-10 8-16,1 0 0 16,-5-4 2-16,-2 6-5 15,0 2 9-15,-5 7-10 16,-2 7 3-16,-2 5 2 15,0 2 0-15,0 0 0 16,0 0-3-16,0 0 5 16,0 0-7-16,0 0 4 15,3 0 0-15,-1 0-6 16,4 0 6-16,6 7-2 0,1-1-1 16,5 2 2-16,-1-2 4 15,2-2-7-15,1-1 10 16,-3-2-6-16,-1-1 2 15,-5 0-1-15,-2 0 0 16,-2 0-1-16,-2 0 0 16,-1 0 2-16,-2 0 3 15,0 0-2-15,-2 0-4 16,0 0 6-16,2 0-6 16,1 0 3-16,1 0-1 15,1 0 0-15,-1 0 2 16,-1-1 0-16,-1-4 1 0,0 5-3 15,0-2 1-15,0 2-2 16,0-2 5-16,1 2-6 16,-1 0 2-16,0-2 0 15,-2 0 0-15,2 0 1 16,-2 2-2-16,0 0 3 16,0 0-2-16,0 0 2 15,0 0 3-15,0 0 4 16,0 0 6-16,0 0-9 15,0 0-2-15,0 0 3 16,0 0-7-16,0 0 3 16,0 0 4-16,0 0-10 15,2 0 7-15,-2 0-4 0,0 0 0 16,0 0 1 0,0 0 2-16,0 0 3 0,0 0 1 15,0 0-7-15,0 0 4 16,0 0 0-16,0 0 10 15,0 0-12-15,0 0 0 16,0 0-2-16,0 0 2 16,0 0-4-16,0 0 8 15,0 0-10-15,0 0 8 16,0 0-7-16,0 0 3 16,0 0 0-16,0 0-1 15,0 0 4-15,0-2-6 16,3 1 6-16,2-6-6 15,1 0 7-15,7-10-4 0,1-4 1 16,3-4 0-16,1-7 0 16,3-6 0-16,-4-4-1 15,4-4 3-15,-2 0-2 16,-1-1 4-16,-2 1-10 16,-5 0 0-16,-2-6 4 15,-5-3-12-15,-4 1 2 16,0 7 3-16,0 4-4 15,0 9-3-15,-9 10 14 16,-1 6-6-16,-4 6 14 16,1 8-7-16,1 1 0 15,1 3 10-15,3 0 9 16,-4 0-11-16,1 0-8 0,0 9 0 16,-3 16-7-16,3 8 12 15,1 7-11-15,4 10 9 16,4 3-9-16,2 5 6 15,0 8 0-15,0 6 9 16,8 4-9-16,9 2 10 16,5-3-8-16,5-8 5 15,5-12-6-15,-1-10 0 16,0-20 3-16,-2-8-8 16,-2-9 3-16,2-8 1 15,-3 0 2-15,1-11-2 16,-3-19 4-16,1-10-1 0,-2 0-6 15,-6 0 0 1,-3 8 2-16,-6 6-11 0,-3 6 3 16,-3 9 7-16,2 4 2 15,-4 5-5-15,0 2 8 16,0 0-7-16,0 0 8 16,7 2-8-16,4 17 11 15,4 6-7-15,8 2 13 16,0-4-2-16,-2-5-1 15,2-6-9-15,-5-6-2 16,-3-4 7-16,-1-2-14 16,-1 0 8-16,-4 0-10 15,-2-14-45-15,-5-10-35 0,-2-6-117 16,0-2-300-16</inkml:trace>
  <inkml:trace contextRef="#ctx0" brushRef="#br0" timeOffset="59095.85">15250 4548 521 0,'0'0'53'16,"0"0"-35"-16,0 0 6 16,0 0 8-16,0 0-7 15,61-145-19-15,-43 97-4 16,-1 4-1-16,1 6 1 15,-5 7-2-15,1 10 1 16,-5 4 6-16,-1 5-4 16,0 6 12-16,-4 2-15 15,3 3 2-15,-1 1 3 16,3 0-4-16,3 0 0 0,3 0 1 16,5 11 18-16,0 12 24 15,0 4 8-15,2 9-25 16,-6-5-8-16,2-1-10 15,-7-6 2-15,-4-9-3 16,0-7-7-16,-7-5 13 16,2-3-13-16,-2 0 4 15,2 0 1-15,0 0-7 16,0-4 2-16,5-16-1 16,2-6 3-16,2 0-1 15,0-1 0-15,1 6 0 16,-4 7-3-16,1 4 5 15,-5 5-8-15,1 5-2 16,0 0 5-16,-1 0-3 0,5 0 1 16,2 6 2-16,0 11 2 15,2 3 4-15,1-3-4 16,-3 0 4-16,0-9 0 16,-4-4-10-16,-3-4 5 15,-1 0 0-15,-1 0 0 16,2 0-5-16,5-12 5 15,0-5 0-15,0 0-1 16,0 5 0-16,0 2 1 16,-2 6-17-16,-5 2 7 15,0 2 1-15,-2 0 8 16,0 0 0-16,2 0 2 16,5 0-6-16,4 0 8 0,4 2-9 15,8 6 9-15,2-4-5 16,2-4 4-16,-6 0-3 15,2 0 1-15,-5-2-1 16,-3-13 0-16,-4 1-11 16,-2-7 11-16,-4-3-16 15,-3 2 3-15,-2-3-19 16,0 4 30-16,0 3-19 16,-11 2 13-16,-5 6 6 15,-2 3-14-15,3 5 14 0,6 2 3 16,-1 0 23-16,4 0-20 15,2 16-2-15,-1 9-1 16,5 3 0-16,0-1 3 16,0 1 8-16,0-3 25 15,11-3-8-15,1-4-9 16,3-4-19-16,-1-6 0 16,-1-3 8-16,-2-5-7 15,0 0 6-15,0 0-5 16,0-11 4-16,-1-7 1 15,0-3-1-15,-1-2-4 16,-2 4-4-16,0 6 4 16,-5 5-2-16,0 4 0 15,-2 1 0-15,0 3 0 16,2 0 0-16,-2 0-1 0,5 0 2 16,1 4-3-16,4 10-3 15,1 5 4-15,2-1 2 16,0-2 7-16,3-5-8 15,0-4 3-15,-3-5-6 16,-2-2 6-16,-2 0-7 16,2 0 6-16,1 0-6 15,-2-2 3-15,1-6 0 16,-1-1-3-16,-6 7 3 16,0-1-3-16,-4 3 4 15,0 0-6-15,0 0 13 16,0 0-14-16,7 0 7 0,1 0 0 15,9 10-1 1,3 6 1-16,4-4 0 0,2 0-2 16,4-4 1-16,1-8-93 15,-2 0-24-15,-5-18-68 16,-3-17-5-16</inkml:trace>
  <inkml:trace contextRef="#ctx0" brushRef="#br0" timeOffset="59372.23">16583 3471 541 0,'0'0'102'16,"0"0"-30"-16,0 0 5 16,0 0-76-16,0 134 52 15,13-46-2 1,0 17 25-16,1 10-21 0,-1 6 15 15,3-7-8-15,-1-20-20 16,-3-23 0-16,1-25-25 16,-2-23-7-16,-4-19-10 15,4-4-1-15,0 0-53 16,1-21-23-16,1-12-10 16,-3-13-32-16,-10 2-89 15,0 0-161-15</inkml:trace>
  <inkml:trace contextRef="#ctx0" brushRef="#br0" timeOffset="59551.75">16351 3807 752 0,'0'0'29'0,"0"0"-18"16,0 0-15-16,0 0 8 15,167-69-8-15,-105 65-6 16,-8 4-196-16,-4 4-267 16</inkml:trace>
  <inkml:trace contextRef="#ctx0" brushRef="#br0" timeOffset="60008.55">16931 4044 672 0,'0'0'16'16,"0"0"-8"-16,0 0 18 16,0 0-25-16,0 0 0 15,0 0-2-15,4 10 2 16,-10 2 4-16,-15 0-4 15,-8 5 19-15,2 1 6 0,1 1 9 16,6 6 16-16,4 3-17 16,3 0-13-16,7 1-9 15,6 2 19-15,0-8-27 16,0-2 6-16,4-6-10 16,9-8 9-16,3-4-8 15,3 0 1-15,2-3-4 16,-1-4 1-16,0-18-1 15,-4-6-7-15,-3 0 9 16,1 1-20-16,-6 6 14 16,-1 2-9-16,-3 8 4 15,0 3 10-15,2 4 0 0,2 4-2 16,5 0-7-16,5 0 10 16,9 12-22-16,0 10-78 15,2-10-110-15,-3-4-296 16</inkml:trace>
  <inkml:trace contextRef="#ctx0" brushRef="#br0" timeOffset="60518.63">17347 4128 512 0,'0'0'119'0,"0"0"-114"15,0 0-3-15,0 0 4 0,0 0-6 16,0 0 6-16,41-4-5 15,-41 3 1-15,0 1 2 16,0-2 33-16,0-1 52 16,-6-1-16-16,-13-1-64 15,-4 3-8-15,-1 2 26 16,-3 0-13-16,1 7-1 16,3 14-1-16,3 3-4 15,7 3 8-15,4 8-6 16,4 3 4-16,5 4-14 15,0-4 4-15,0-4-1 16,16-6-5-16,2-10 4 16,0-11-4-16,4-7 0 15,5-23 2-15,1-34 0 16,3-20 2-16,-2-11-4 0,-6-6-21 16,-5 1 8-16,-7 2-28 15,-4 4 16-15,-5 13 9 16,-2 20 4-16,0 21 9 15,0 17 5-15,0 15 8 16,0 1 29-16,-2 15 18 16,-7 34-54-16,0 16 6 15,7 16 6-15,2 3 12 16,0-3-12-16,0-13-7 16,15-12-6-16,3-16-5 15,4-13-15-15,3-14-111 16,-3-13-110-16,1 0-139 0</inkml:trace>
  <inkml:trace contextRef="#ctx0" brushRef="#br0" timeOffset="60990.28">17679 4087 459 0,'0'0'109'0,"0"0"-14"15,0 0-49-15,0 0-28 16,0 0-12-16,0 0 14 15,0 0 15-15,0 4 32 16,0 14-42-16,-4 8-11 16,-3 3 5-16,5 2 6 0,2-3 7 15,0-6-24-15,0-4-2 16,5-3-3 0,14-7-4-16,4-3 4 0,1-5-2 15,5 0 10 1,-2 0-11-16,0-10 0 0,-5-10-26 15,-6-7 26-15,-3-4-30 16,-9-4 15-16,-4 8-16 16,0 4 12-16,0 6 10 15,-9 3 7-15,-11 8 4 16,-2 2-1-16,-2 4 2 16,-1 0-1-16,2 14 9 15,8 4-8-15,4 1 18 0,8-5 13 16,3-2 9-1,0-2-34-15,14 1 0 0,17-1 18 16,5-3 10-16,4-3 4 16,0-4-22-16,-2 0-3 15,-5 0-11-15,-10-1-8 16,-6-8 3-16,-12 2-45 16,-5 1-92-16,0 1-153 15</inkml:trace>
  <inkml:trace contextRef="#ctx0" brushRef="#br0" timeOffset="64204.6">12688 5226 389 0,'0'0'152'0,"0"0"-141"15,0 0-2-15,0 0 57 16,0 0-43-16,0 0-18 15,0 0-2-15,0 0 2 16,0-13 35-16,0 13 15 0,0-2 13 16,0 0-30-1,0 0-12-15,0 2-23 0,-2 0 14 16,0 0-16-16,-2 0 14 16,-4 0-11-16,-3 6-2 15,-1 9-4-15,0 2 1 16,1 2-4-16,5-1 9 15,-1 2-10-15,0-2 8 16,4 4-4-16,1-4 0 16,2 0 2-16,0-2 0 15,0-4-3-15,0-4-4 16,9 0 9-16,7-2-11 16,4-4 14-16,4 0-10 0,3-2 8 15,4 0-4 1,5-16 2-16,0-8 1 0,-3-2-2 15,-4-2 2-15,-3 0-9 16,-5-3 4-16,-1 1 2 16,-5 1-7-16,-1 2 6 15,-1 6-10-15,-1 4 5 16,-6 7 5-16,1 4-4 16,-3 3 5-16,0 2-3 15,-1 0 2-15,1 1-1 16,1 0-1-16,0 0 3 15,-1 0 0-15,0 0 1 16,3 0 0-16,-1 0-2 16,4 0 2-16,1 0-1 0,0 0 2 15,0 0-3-15,0 0 3 16,-5 0-4-16,2 0 2 16,-4 0-1-16,-2 0-7 15,0 0-13-15,-2 0 14 16,0 0 4-16,0 0 1 15,0 1 6-15,0 0 8 16,-4 2-6-16,-14 3-5 16,-4 2-2-16,-2 6-3 15,-1 3 4-15,0 1 2 16,3 2-4-16,4-3 5 16,4 1-4-16,4-3 4 15,3-2-1-15,3-2-1 16,4-3-2-16,0 4 1 0,0 0-5 15,0 4 0-15,6-1 10 16,7-2-10-16,3-3 12 16,4 0-12-16,-2-2 7 15,5-2-1-15,1-1 8 16,-4-5-7-16,4 0 4 16,-5 0-1-16,-4 0 5 15,-1-8-5-15,-6-7 13 16,1-6-15-16,-3-2 7 15,2-1-9-15,-8-4 0 16,0 2-2-16,0 2 1 0,0 2-2 16,-3 5-6-16,-12 3 9 15,-2 6-5-15,0 0 4 16,3 7 2-16,4 1 7 16,-1 0 4-16,4 0 12 15,0 0-24-15,0 1 5 16,1 11-11-16,2 2 9 15,1 3-9-15,1-4 6 16,2 6 0-16,0-3 0 16,0 4-7-16,5 0 4 15,12-2 3-15,5 2-2 16,5-2 4-16,-2-5-5 16,-1-2 6-16,-2-3-6 0,-4-6 5 15,-2-2-2 1,-5 0 0-16,0 0 1 0,-4-4 9 15,2-13-3-15,0-4 13 16,-1-5-19-16,3 0 3 16,1 2 0-16,-1 5-5 15,-3 5 1-15,2 9-2 16,-6 1 1-16,-1 4-5 16,-3 0 3-16,4 0 3 15,0 0-6-15,3 4 11 16,7 15-7-16,1 8 4 15,3-1 1-15,0 0 6 16,-1-3-3-16,-3-9 1 0,-3-5-4 16,-4-3-3-1,-1-6 3-15,1 0-6 0,2-2 6 16,6-18-3-16,1-8 6 16,3-4-5-16,-2-1 3 15,-1 5-1-15,-5 11-6 16,-3 2 8-16,-3 9-11 15,-3 5 9-15,-2 1-6 16,0 0 5-16,0 0-2 16,0 0 0-16,5 0-3 15,2 1 1-15,3 15 0 16,6 4-3-16,-3 1 10 0,3-3-7 16,-1-7 5-1,-1-6-3-15,-3-5 0 0,0 0 0 16,3-2-3-16,1-18 6 15,1-4-1-15,-1-2 3 16,6-1-10-16,-1 4 5 16,-3 4 0-16,1 7-5 15,-7 6 0-15,-4 3 4 16,-3 3 1-16,4 0-6 16,-2 5 12-16,5 15-5 15,3 5 22-15,1 2 3 16,3-5-15-16,-1-4-5 15,-1-5-6-15,-3-6 1 16,-1-7-3-16,-3 0-1 16,-1 0-7-16,-1 0-44 0,0-9-35 15,-7-3-136-15</inkml:trace>
  <inkml:trace contextRef="#ctx0" brushRef="#br0" timeOffset="66183.85">14346 5689 289 0,'0'0'415'15,"0"0"-400"-15,0 0 30 16,0 0-30-16,-16-121-15 15,16 50 0-15,10 0 4 16,5 9-9-16,-1 12 8 16,-1 15-6-16,-3 13 5 0,-5 13-6 15,0 4 4-15,-3 4 0 16,-2 1 0-16,0 0 0 16,0 0-4-16,2 0 8 15,3 1-11-15,3 22 16 16,6 11 7-16,1 8 20 15,4-4-11-15,-2-8-11 16,1-10-14-16,3-12-1 16,-6-6 1-16,3-2-3 15,1-2 7-15,-1-25-4 16,0-11 8-16,2-6-3 16,-4-3 2-16,-5 3-14 0,-5 4 6 15,-3 8-23-15,-3 5 11 16,0 7 9-16,0 8 0 15,-7 8 8-15,3 2 7 16,2 2 13-16,2 0 12 16,0 0-28-16,0 0-8 15,4 14-8-15,19 5 8 16,10-4-8-16,5-5 15 16,9-8-14-16,1-2 13 15,0 0-12-15,-7 0 11 16,-7-2-10-16,-9-8 5 15,-8 4-1-15,-10-1 0 16,0 6 2-16,-7 1-7 0,0 0 11 16,0 0-10-1,0 0 7-15,2 0-4 0,-2 0 2 16,0-1 0-16,2-2-3 16,-2 1 0-16,0 1 3 15,0 1-2-15,0-2-5 16,0 2 10-16,0 0-7 15,-11 0 2-15,-5 0-2 16,-3 0 3-16,-2 0-1 16,1 13-3-16,3 7 10 15,3 5-7-15,1 4 4 16,6 1 7-16,4 0-1 16,3-3 2-16,0-7-10 15,10-8 0-15,7-2-6 0,-1-8 8 16,1-2-5-1,2 0 6-15,1-4 4 0,-1-20-3 16,0-8-1-16,-4-3-3 16,-1-3-1-16,-6 3-9 15,-3 2-25-15,-1 12-1 16,-4 6 19-16,0 9 13 16,0 6 8-16,0 0-5 15,0 0 2-15,0 2 21 16,0 17-20-16,2 4-2 15,1 8 0-15,2-5 0 16,1-2 1-16,3-5 2 16,-3-4 0-16,4-8-3 0,-4-2 2 15,3-5-2-15,-1 0 0 16,4 0 1-16,-1-12 0 16,3-5 10-16,-1 0-7 15,5 0-6-15,-1 3 8 16,4 4-12-16,1 4 5 15,-2 5 0-15,-2 1 0 16,-1 0 1-16,-3 0-1 16,-3 7 3-16,-1 10 9 15,-8-2 19-15,0-1 2 16,-2-2-14-16,0-2 5 16,0-6-6-16,0-1 5 0,0-3 0 15,0 0-2-15,0 0 2 16,0 0-16-16,0 0-3 15,0 0 2-15,0 0-10 16,0 0 0-16,0 0-1 16,17 0-6-16,14 0 8 15,7 4 0-15,3 8 8 16,-1 5-8-16,-7 1 11 16,-6 5-16-16,-7 2 13 15,-11 6-4-15,-9 7 0 16,0 6 7-16,-2 2 0 15,-23-4-6-15,-2-10 7 16,-4-11-5-16,0-16 10 0,-3-5-13 16,-1 0 0-1,2-15 0-15,4-7-10 0,8-3 1 16,13 3 4-16,8-3 3 16,0-4-3-16,0-5 3 15,10-2-2-15,17 2 0 16,0 4 0-16,2 6 2 15,0 6-5-15,-6 3-87 16,1 2-18-16,-6 1-50 16,-4 1-116-16</inkml:trace>
  <inkml:trace contextRef="#ctx0" brushRef="#br0" timeOffset="67114.83">15710 5147 222 0,'0'0'13'16,"0"0"32"-16,0 0 24 15,0 0-18-15,0 0-23 16,0 0 12-16,4 0 34 16,-4 0-2-16,0 0 15 15,0 0 18-15,0 0-40 16,-13 0-55-16,1 10-9 15,1 0 7-15,1 4-8 16,3 0 23-16,0 2-12 16,4 2 10-16,3-2-10 0,0 0 0 15,0-1-10-15,0-3 0 16,14-2-1-16,1-1 2 16,4-5-1-16,-4-4 5 15,1 0-4-15,-3 0 1 16,1-1-6-16,-1-16 1 15,-3 2-2-15,2-3-4 16,-3 3-11-16,-3 5 3 16,-1 4-7-16,-2 0 21 15,-3 6 1-15,0 0-4 16,0 0 8-16,0 0-5 16,2 0 2-16,4 0-4 0,3 5-1 15,5 2 5 1,1 1-4-16,3-2 9 0,-3-3-10 15,2-2 1-15,-7-1-8 16,3 0-29-16,-1 0 24 16,-3 0 8-16,-1-1 9 15,0-6-3-15,3 1 7 16,-3 1-8-16,4-1 11 16,-3 1-12-16,-3 2 5 15,0 0 0-15,-1 2 0 16,-2 1 1-16,-1 0-2 15,0-3 5-15,-2 3-9 16,2-2 13-16,-2 2-11 0,0 0 6 16,0 0-1-1,0 0 4-15,0-2 12 0,0 2 33 16,-2-2-27-16,-14 2-24 16,1 0 8-16,-3 0-13 15,3 0 12-15,3 2-11 16,3 15 4-16,5-1-1 15,2 6 0-15,2-2-2 16,0 2 2-16,0 0 1 16,13-4-2-16,7-3 1 15,3-3-2-15,8-5 6 16,2-5-3-16,1-2 0 16,-1-2-6-16,-8-17 4 15,-6-4-5-15,-5-1 6 0,-5-2-11 16,-7-1 11-16,-2 4-1 15,0 2-4-15,0 3 8 16,-15 3-2-16,-8 4 0 16,-4 5 0-16,-2 5-5 15,2 1-1-15,5 0 6 16,7 0-20-16,4 10-32 16,1 12-97-16,2 9-61 15</inkml:trace>
  <inkml:trace contextRef="#ctx0" brushRef="#br0" timeOffset="67600.72">15707 5034 697 0,'0'0'97'0,"0"0"-12"16,0 0-33-16,0 0-42 15,0 0-6-15,0 0-3 16,5-67-1-16,3 63-1 16,2-2-1-16,1 2 4 15,3 2-4-15,3 2 8 16,-1 0-10-16,3 0 8 16,2 0-4-16,-1 12 1 15,-3 0 10-15,-1-2 12 16,-3-6-14-16,1-2-1 15,-1-2-6-15,0 0-1 16,1 0 4-16,-3-7 1 16,3-10-4-16,-5 1-2 0,-1 0 0 15,-4-2-50-15,-4-1-98 16,0 6-213-16</inkml:trace>
  <inkml:trace contextRef="#ctx0" brushRef="#br0" timeOffset="69042.64">16645 5034 623 0,'0'0'73'16,"0"0"25"-16,0 0-17 16,0 0-60-16,0 0-19 15,0 0-4-15,10 23 4 16,-8 11 15-16,0 16 45 16,0 11-13-16,0 9 9 15,2 6-15-15,5 4-13 0,3-10-19 16,1-9-6-16,-1-22-2 15,-6-14-2-15,-4-13-1 16,0-6-2-16,-2-6 2 16,0 0-5-16,0 0 5 15,0-10-42-15,0-18 40 16,0-14-3-16,-2-5 3 16,-9-1-3-16,0-7-7 15,0 5 6-15,-1 3 6 16,3-1-9-16,-1 5 18 15,3 4-19-15,-5 2 20 16,2 5-17-16,1 8 9 0,2 6-2 16,2 8 5-16,3 8-3 15,2 0 25-15,0 2-22 16,0 0-5-16,0 0 6 16,0 0-11-16,0 0 10 15,0 0-8-15,0-2 6 16,0 0 1-16,0 2 8 15,0 0-8-15,0 0 8 16,0 0-12-16,2 0 0 16,10-4-2-16,5-5 2 15,2 2 0-15,0 0 6 16,3-2-3-16,1 1 5 16,0 0 4-16,0 0-2 0,0-1 5 15,-5 4-13-15,-1-1 13 16,-1 2-11-16,-5 0 11 15,-2 0-14-15,-2 2 0 16,-2 0-1-16,3 0 0 16,-1-1 0-16,2 0 6 15,0 0-11-15,-3 0 11 16,1-1-12-16,0 2 9 16,-2-2-3-16,-1 1 0 15,2 0-3-15,-1 1-8 16,-1 0-30-16,0 2-19 15,0 0-65-15,-4 0-50 0,0 2-174 16</inkml:trace>
  <inkml:trace contextRef="#ctx0" brushRef="#br0" timeOffset="69582.08">16708 5364 167 0,'0'0'241'16,"0"0"-156"-16,0 0 44 0,0 0-15 15,0 0-46 1,0 0 6-16,-7 0-24 0,7 0-8 16,0 0-8-16,0 0-26 15,9-3-6-15,15-4-2 16,13-1 38-16,5-6-25 16,2-2 34-16,3 0-37 15,-7 0 13-15,0-1-18 16,-11 7 3-16,-5 1-8 15,-5 3 3-15,-11 2-7 16,-1 4 3-16,-7 0-2 16,0 0-45-16,0 0-39 15,0 22-103-15,-15 7-320 16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13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81 7507,'0'0'3751,"3"-7"-3676,-1 2-59,1-1 15,0 0-1,0 0 1,-1-1 0,0 1 0,0-1-1,-1 0 1,2-11 0,-4 17 1,0 0 1,0 1 0,0-1 0,1 1-1,-1-1 1,0 1 0,0 0 0,0-1 0,0 1-1,0 0 1,0 0 0,0-1 0,0 1-1,0 0 1,0 0 0,0 0 0,0 0-1,0 0 1,0 1 0,0-1 0,-1 0 0,-2 0 123,-12 0 138,0 1-1,1 0 1,-31 6-1,38-5-237,1 1 0,-1 0 0,1 0 0,0 1 0,0 0 0,0 0 0,0 0 0,1 1 0,-11 10 0,8-7 21,1 0-1,1 1 0,-1 0 1,1 1-1,1 0 0,0 0 0,0 0 1,1 1-1,0-1 0,-5 20 0,5-8 25,1 1 0,0 0-1,2 0 1,1 33-1,1-49-90,0 0 0,0 1 0,1-1 0,0 0 0,0 0 0,1 0 0,-1 0 0,2-1 0,-1 1 0,1 0 1,0-1-1,0 0 0,1 1 0,0-1 0,0-1 0,0 1 0,1 0 0,0-1 0,0 0 0,0 0 0,1-1 0,-1 0 0,11 6 0,-2-2-7,1-1 0,0-1 0,0-1 0,1 0-1,-1-1 1,1 0 0,0-2 0,19 2 0,-3-2-4,0-2 0,1-1-1,34-6 1,-50 4-24,0-1 0,-1-1 0,1 0 0,-1-2 1,0 0-1,-1 0 0,1-1 0,-2-1 0,24-19 0,-17 11-125,0-1 0,-1-1 0,-2-1-1,0-1 1,20-30 0,-33 43 92,0 0 0,-1 0 0,-1 0 0,0-1-1,0 1 1,0-1 0,-1 0 0,0 0 0,-1 0 0,0 1 0,0-2 0,-1 1-1,-2-16 1,2 23 61,0 0 0,-1 0-1,1 1 1,-1-1-1,1 0 1,-1 0 0,0 1-1,1-1 1,-1 1-1,0-1 1,0 1 0,0-1-1,-1 1 1,1-1 0,0 1-1,0 0 1,-1 0-1,-2-2 1,0 0 27,0 1-1,0 0 1,-1 0-1,1 0 1,-1 1 0,1-1-1,-7 0 1,1 1 50,1-1 1,-1 2 0,0-1-1,0 1 1,0 1 0,-18 3-1,26-3-71,0 0 0,0 0 0,0 0-1,0 0 1,0 0 0,0 1-1,1-1 1,-1 0 0,0 1 0,1 0-1,-1-1 1,1 1 0,-1 0 0,1 0-1,0 0 1,0 0 0,0 0-1,0 0 1,0 0 0,0 0 0,1 1-1,-1-1 1,1 0 0,-1 0 0,1 3-1,-2 10 48,1 0 0,1 26 0,0-23 32,1-6-55,0 0 0,0-1-1,1 1 1,0-1 0,1 0 0,1 1-1,0-1 1,0-1 0,1 1 0,0-1-1,1 1 1,0-2 0,1 1 0,0-1-1,0 0 1,1 0 0,0-1-1,0 0 1,1 0 0,1-1 0,-1 0-1,1-1 1,0 0 0,0 0 0,13 4-1,-11-5-27,2-1 0,-1 0 0,0 0 0,1-2 0,-1 0 0,1 0 0,0-1 0,0-1 0,0 0 0,14-3 0,-17 2-21,1-1 1,-1 0-1,0-1 1,0-1-1,0 0 1,0 0-1,-1-1 1,1 0 0,-1-1-1,-1 0 1,1 0-1,9-10 1,-3 1-119,-1-2 0,-1 1 0,-1-2 1,-1 0-1,0 0 0,10-23 0,46-122-2747,-63 148 2510,-4 15 381,-1 0-1,0 0 1,0-1 0,0 1 0,0 0-1,0 0 1,0 0 0,0 0 0,0 0-1,0 0 1,1 0 0,-1-1 0,0 1-1,0 0 1,0 0 0,0 0-1,0 0 1,0 0 0,1 0 0,-1 0-1,0 0 1,0 0 0,0 0 0,0 0-1,0 0 1,1 0 0,-1 0 0,0 0-1,0 0 1,0 0 0,0 0-1,0 0 1,1 0 0,-1 0 0,0 0-1,0 0 1,0 0 0,0 0 0,0 0-1,0 1 1,1-1 0,-1 0 0,0 0-1,0 0 1,0 0 0,0 0-1,1 1 86,2 1 21,1 0 0,-1 1-1,0-1 1,0 1 0,0 0-1,-1 0 1,1 0 0,-1 0 0,3 4-1,10 12 182,11 13 89,2-2 0,1-2 0,2 0 1,63 43-1,-80-62-504,1 0 1,0-1 0,0 0-1,0-2 1,1 1 0,0-2-1,0 0 1,1-1 0,0-1 0,-1-1-1,1 0 1,0-1 0,0 0-1,27-4 1,-41 3-80,0-1 1,0 1-1,0-1 0,0 0 1,0 0-1,-1 0 0,1 0 1,0-1-1,-1 1 0,1-1 1,-1 1-1,1-1 0,2-3 1,0-1-930,0-1 0,0-1 0,0 1 0,5-12 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13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3009,'0'0'11718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14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466 0 12838,'0'0'867,"-4"35"-240,-44 402 2401,35-287-1501,7 193 1,6-330-1497,2 1 0,0-1 0,0 1 0,2-1 0,-1 0-1,2-1 1,-1 1 0,2-1 0,0 1 0,0-2 0,1 1 0,9 11 0,-10-16-272,0 0-1,0 0 0,1 0 0,0-1 1,0 0-1,1 0 0,0-1 0,0 0 1,0 0-1,0-1 0,1 0 1,0-1-1,0 0 0,0 0 0,0 0 1,0-2-1,17 3 0,10-4-4703,-30 0 2260</inkml:trace>
  <inkml:trace contextRef="#ctx0" brushRef="#br0" timeOffset="1">24 823 496,'0'0'17800,"-24"-58"-17768,76 51 32,17 0-128,3 3 144,12 4-176,0 0-512,0 0-1745,-11 40-2161,-13 3-3538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14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1 329 7812,'0'0'4831,"42"23"-4063,135 72-445,-165-89-305,1-1 0,-1 0 0,1-1 0,17 4 0,-24-8-5,0 1 1,0-1 0,0 0-1,0 0 1,10-3 0,-3 2 25,-7 0-10,-1 0-1,0-1 1,-1 1-1,1-1 1,0 0-1,0 0 1,-1 0-1,1-1 1,-1 0-1,0 0 1,0 0-1,0 0 1,0-1-1,0 1 1,-1-1-1,1 0 1,-1 0-1,0 0 1,0 0-1,-1-1 1,1 1-1,-1-1 1,0 0-1,0 0 1,-1 0-1,2-7 0,2-10 56,-1-1-1,0 0 0,-2 0 0,-1-34 0,-1 44 29,0 1 0,-1 0 1,-1-1-1,-5-23 1,5 30-46,-1-1 1,0 1 0,1 0-1,-2 1 1,1-1 0,-1 0-1,0 1 1,0 0 0,0 0-1,-1 0 1,-5-5 0,0 3 76,1 0 1,-1 0 0,0 1 0,0 1 0,-1-1 0,0 1 0,0 1 0,0 0-1,-20-3 1,3 2-17,-1 1 0,-51 2 0,78 2-176,0 0 0,0 0 0,0 0 0,0 0 0,1 1 0,-1-1 0,0 1 0,0-1 0,0 1 0,1 0 0,-1 0-1,0 0 1,1 0 0,-1 0 0,1 0 0,-1 0 0,1 1 0,-1-1 0,1 0 0,0 1 0,0-1 0,0 1 0,0-1 0,0 1-1,0 0 1,0 0 0,0-1 0,0 1 0,1 0 0,-1 0 0,1 0 0,-1 2 0,0 8-804,-1 0 1,2 0-1,-1 0 0,3 15 1,-1-2-1700,-1 23-3100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15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462 712 10165,'0'0'6157,"0"-1"-6134,0 1 0,0-1 0,1 0-1,-1 1 1,0-1 0,0 0 0,0 1 0,0-1-1,0 1 1,0-1 0,-1 0 0,1 1 0,0-1-1,0 0 1,0 1 0,-1-1 0,1 1 0,0-1-1,0 1 1,-1-1 0,0 0 0,-1 0 41,-1 0 0,0 0 0,0 0 0,0 0 0,0 1 0,0-1 0,0 1-1,0 0 1,0-1 0,0 2 0,0-1 0,-5 1 0,-8 0 105,-1-2-131,0 2 1,0-1-1,0 2 0,1 1 0,-1 0 1,1 1-1,-1 0 0,1 2 0,1 0 1,-1 0-1,1 2 0,0 0 0,1 0 1,-25 20-1,26-17 4,1 1-1,1 1 1,0-1 0,0 2 0,1 0 0,1 0-1,0 1 1,1 0 0,1 0 0,0 1 0,2-1-1,-1 2 1,2-1 0,0 1 0,1-1 0,1 1-1,-1 30 1,3-44-43,0-1 0,0 1 1,0 0-1,1-1 0,-1 1 0,1-1 0,0 0 1,-1 1-1,1-1 0,0 1 0,1-1 0,-1 0 0,0 0 1,0 0-1,1 0 0,0 0 0,-1 0 0,1 0 1,0 0-1,0 0 0,0-1 0,0 1 0,0-1 0,0 0 1,0 1-1,1-1 0,-1 0 0,0 0 0,1 0 1,-1-1-1,5 2 0,7 0-12,0 0 0,0-1 0,0-1 1,23-1-1,-25 0-1,2-1-21,-1 0 1,1-1-1,-1 0 0,0-1 0,0-1 1,0 0-1,-1-1 0,1 0 0,-1-1 1,-1 0-1,1-1 0,-1 0 1,-1-1-1,1 0 0,9-13 0,7-7-270,-2-1 0,-2-1 0,0-2 0,21-42 0,-18 25 8,-3-2 0,-1-1 0,-3 0 0,-2-2 0,-3 0-1,-2 0 1,-3-1 0,-2-1 0,-2 1 0,-4-80 0,-1 128 323,-1 0 1,1 0-1,-2-1 1,1 1-1,-1 0 1,0 0-1,-1 0 0,0 0 1,0 1-1,-1-1 1,-4-7-1,4 11 3,1-1-1,0 1 1,-1 0-1,0 1 1,0-1-1,0 1 1,-1 0-1,1 0 0,-1 0 1,1 0-1,-1 1 1,0 0-1,0 0 1,0 0-1,0 0 1,-1 1-1,-8-1 1,9 1 25,1 0 1,0 1 0,0-1 0,0 1-1,-1 0 1,1 1 0,0-1-1,0 1 1,-1 0 0,1 0 0,0 0-1,0 0 1,0 1 0,0-1 0,1 1-1,-1 0 1,0 0 0,1 1 0,-1-1-1,1 1 1,0 0 0,0 0-1,-4 4 1,0 3 37,1 1-1,0 0 0,1 0 1,0 0-1,0 1 0,-5 23 1,0 13 323,2 1 0,2-1 0,2 1 0,3 61 0,0-97-353,1 1 0,1-1-1,0 1 1,1-1 0,0 0 0,1 1-1,1-1 1,0 0 0,1-1 0,0 1-1,1-1 1,0 0 0,11 16 0,-4-11-37,1 0 0,1 0 1,0-1-1,1-1 1,0-1-1,2-1 0,-1 0 1,2-1-1,-1 0 1,2-2-1,-1 0 0,24 7 1,-13-8-127,0 0 1,1-2-1,-1-1 0,1-2 1,0-1-1,1-2 0,59-4 1,-80 2-24,1 0-1,-1-1 1,0-1 0,0 0 0,0-1 0,0 0 0,-1 0 0,1-1-1,-1-1 1,0 1 0,-1-2 0,1 1 0,-1-1 0,-1-1-1,1 0 1,-1 0 0,-1-1 0,1 1 0,-2-2 0,1 1 0,-1-1-1,0 0 1,-1 0 0,0 0 0,-1-1 0,0 0 0,-1 0 0,0 0-1,1-12 1,-2 9-159,-1 0 0,-1 0-1,-1-19 1,0 29 216,1 0-1,-1 0 1,0 1 0,0-1 0,0 0 0,0 1 0,-1-1 0,0 1-1,1 0 1,-1-1 0,-1 1 0,1 0 0,0 0 0,-1 0-1,1 0 1,-1 1 0,-4-4 0,-1 1 64,1 1 0,-2 0 0,1 0 0,0 1 0,-1 0 0,1 0 0,-1 1 1,0 0-1,-13 0 0,17 1 60,0 0 0,-1 1 1,1 0-1,0 0 0,-1 1 1,1-1-1,0 1 0,0 0 1,0 1-1,-1-1 1,1 1-1,1 0 0,-1 0 1,0 1-1,0-1 0,1 1 1,-9 6-1,7-1 112,0 1 0,0-1 0,1 1 0,0 0 0,0 0 0,1 0 0,0 1 0,1 0 0,0-1 0,0 1 0,-1 12 0,-1 16 847,-1 62 1,5-68-573,-1-14-115,2 0 0,0 0 0,4 24 0,-3-37-283,0-1 0,0 0 0,0 1 0,1-1 0,-1 0 0,1 0 0,0 0 1,0-1-1,0 1 0,1 0 0,0-1 0,-1 1 0,1-1 0,0 0 0,0 0 0,1 0 0,-1 0 0,6 3 0,0-1-20,1-1-1,-1 0 0,1-1 0,-1 0 0,1-1 0,0 0 1,16 2-1,70-3-229,-88-1 85,1-1 0,0 0 0,-1 0 0,1-1 0,10-4 0,-18 6-42,1 0 0,-1-1 0,0 1 0,1-1 0,-1 1 0,0-1 0,1 0 0,-1 1 0,0-1-1,0 0 1,0 0 0,1 0 0,-1 0 0,0 0 0,0 0 0,-1 0 0,1 0 0,0 0 0,0 0-1,0-1 1,-1 1 0,1 0 0,-1-1 0,1 1 0,-1 0 0,1-1 0,-1 1 0,0 0 0,1-1-1,-1 1 1,0-1 0,0 1 0,0-1 0,0 1 0,-1 0 0,1-1 0,-1-2 0,-9-6-7560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15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135 342 11829,'0'0'1190,"-21"41"-445,-61 138-76,76-163-588,0 0-1,1 1 0,1-1 0,0 1 1,1 0-1,1 0 0,1 1 1,0-1-1,2 19 0,0 1 62,-1-18-72,0 21 297,7 64 0,-5-90-285,1-1 1,0 0-1,1 0 0,0-1 0,1 1 1,1-1-1,0 0 0,13 20 0,-9-19-59,1 0 0,0 0-1,1-1 1,0-1 0,1 0 0,0 0-1,1-2 1,0 1 0,0-2-1,1 0 1,0-1 0,22 8-1,-17-9-13,0 0 0,1-2-1,0 0 1,0-2 0,0 0-1,0-1 1,0-1 0,0-1-1,31-5 1,-36 2-3,0 0 0,-1-2-1,0 1 1,0-2 0,-1 0 0,1-1-1,-2 0 1,1-1 0,-1 0 0,0-1 0,-1-1-1,0 0 1,-1-1 0,15-19 0,-1-3-17,-1-1 0,-2-1 0,-1-1 0,20-52 0,-24 48-66,-2 0 0,-2-1 0,-2 0-1,-2-1 1,-2 0 0,-1 0 0,-3-1 0,-1 0 0,-2 0 0,-8-60 0,4 88 71,1 0 1,-2 0 0,0 0 0,-1 1 0,-1-1-1,0 1 1,-1 1 0,0-1 0,-1 2 0,-1-1-1,0 1 1,-1 0 0,0 1 0,-18-14 0,15 14 16,-2 1 1,1 0 0,-2 1-1,1 1 1,-1 0-1,-1 1 1,1 1 0,-1 1-1,-1 0 1,1 2-1,-38-5 1,55 9-11,-34-4 224,-61 3 1,87 1-191,-1 1 0,1 1-1,-1-1 1,1 2 0,-1-1 0,1 1 0,0 1-1,0-1 1,1 1 0,-1 1 0,-9 6 0,6-1-32,1 1 0,0 0 1,1 0-1,0 1 0,1 0 1,0 1-1,1 0 0,0 0 0,1 0 1,1 1-1,0 1 0,-4 14 1,2 1-105,1 1 0,1-1 0,2 1 0,-1 62 0,5-83-246,0 1-1,1-1 1,0 0-1,1 1 1,0-1-1,1 0 1,0 0 0,0-1-1,1 1 1,0-1-1,1 0 1,10 15-1,26 39-4312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16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2049,'0'0'15031,"285"-47"-13767,-177 43-719,4 0-225,0-3-192,-11-4-112,-5 1-32,-12 6-384,-16 4-1009,-8 0-992,-19 0-1057,-21 11-2560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16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26 463 9172,'0'0'5216,"14"35"-3765,7 13-966,56 159 1261,-66-170-1291,-1 0 1,-2 0 0,-1 1-1,2 63 1,-9-100-405,-9-29-169,-1-1 0,-1 1 0,-20-35 0,-4-10-35,18 32 62,2-1 0,1-1 0,2 0 0,3-1-1,1 0 1,2 0 0,2-1 0,2 1 0,2-1-1,6-46 1,-3 76 82,0 0 1,1 0-1,1 0 0,0 1 0,1-1 1,1 1-1,0 1 0,1-1 0,14-17 1,-17 23 8,1 0 0,1 1 1,-1 0-1,1 0 0,0 0 0,1 1 1,0 1-1,0-1 0,0 1 1,0 0-1,1 1 0,0 0 1,0 0-1,0 1 0,18-4 1,-20 6 14,0 0 1,0 1 0,0-1 0,-1 2 0,1-1 0,0 1 0,0 0 0,-1 0 0,1 1 0,10 3 0,-13-3 15,0 1 0,0-1 0,0 1 0,0 0 0,0 0 0,0 1 0,-1-1 0,1 1 0,-1 0 0,0 0 1,-1 0-1,1 0 0,0 0 0,-1 0 0,3 8 0,2 7 69,-1 0 0,-1 1 0,-1 0 0,0 0 0,1 31 0,-4-17 25,-1 0-1,-7 54 1,5-75-105,-1 0 0,-1-1 1,0 1-1,0-1 0,-1 0 1,-1 0-1,0 0 0,-14 19 1,16-25-14,-1 0 1,1-1 0,-1 1 0,0-1 0,0-1-1,0 1 1,-1-1 0,1 0 0,-1 0-1,0 0 1,0-1 0,-1 0 0,1 0 0,-1-1-1,1 1 1,-1-2 0,0 1 0,-9 1-1,-79-3-1316,93 0 1071,6 0 3,18 2 187,-1 1 1,0 0-1,0 2 0,0 0 0,-1 2 0,25 11 0,-12-6 79,552 241 2657,-583-252-2671,3 2 22,0-1 20,0 1 0,0-1 0,0 0 0,0 0-1,0-1 1,0 1 0,1-1 0,-1 0 0,6 0-1,-9-1 4,-19-2-8722,-2-4 2374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5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1 419 2769,'0'0'2271,"36"-19"-1431,-36 19-840,152-90 520,-142 83-443,0 1 0,-1-2 0,0 1 0,0-1 0,-1-1 0,0 0 0,-1 0 0,0 0 0,0-1 0,-1 0 0,0 0 0,-1-1 0,0 0 0,0 0 0,4-18 0,-1 5 193,-4 12 95,0 0 0,0-1-1,-1 1 1,-1-1 0,0 0 0,0-22-1,-3 34-291,1 1 0,0-1 0,-1 0 0,1 0 0,-1 1 0,1-1 0,-1 0 0,0 1 0,1-1 0,-1 1 0,0-1 0,1 1 0,-1-1 0,0 1 0,0-1 0,1 1 0,-1 0 0,0-1 0,0 1 0,0 0 0,1 0 0,-1 0 0,0-1 0,0 1 0,0 0 0,0 0 0,1 0 0,-3 1 0,-34-2 1047,27 2-811,5-1-306,1 0 1,-1 1-1,0 0 0,1 0 1,-1 0-1,1 1 0,-1 0 0,1-1 1,0 1-1,0 1 0,-1-1 1,2 1-1,-1-1 0,0 1 0,0 0 1,1 1-1,0-1 0,0 0 1,0 1-1,0 0 0,0 0 0,1 0 1,-1 0-1,1 0 0,0 0 1,1 1-1,-1-1 0,1 1 1,-2 8-1,2-6-313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6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8 155 5010,'0'0'6590,"0"-3"-6478,0-9-43,0 9 612,-8-1 1706,8 3-2417,0 1 0,0-1 0,1 0-1,-1 1 1,0-1 0,0 0 0,1 0-1,-1 1 1,0-1 0,1 1-1,-1-1 1,1 0 0,-1 1 0,1-1-1,-1 1 1,1-1 0,-1 1 0,1-1-1,-1 1 1,1 0 0,0-1-1,-1 1 1,1 0 0,-1-1 0,1 1-1,0 0 1,0 0 0,-1-1 0,1 1-1,0 0 1,-1 0 0,1 0 0,1 0-1,30 1 144,-22-1-200,26 0 295,-36-20-96,1 9 5,-1 2-118,0 0 0,0 0 0,-1 0-1,-2-11 1,3 18 27,-1 1 0,1-1 0,-1 1 0,1-1 0,-1 1-1,1-1 1,-1 1 0,0-1 0,1 1 0,-1 0 0,0-1 0,0 1 0,0 0 0,0 0-1,0 0 1,-1 0 0,1 0 0,0 0 0,0 0 0,-1 0 0,1 0 0,-1 1 0,1-1-1,0 0 1,-1 1 0,1-1 0,-1 1 0,0 0 0,1-1 0,-1 1 0,-1 0 0,2 10-251,0 24-87,0-13 249,1 0 0,4 42 0,-3-59-233,-1 0 0,1 0-1,0 0 1,0-1 0,0 1 0,1 0 0,-1 0 0,1-1 0,0 1 0,0-1-1,0 1 1,1-1 0,-1 0 0,1 0 0,-1 0 0,1 0 0,0 0-1,0-1 1,1 0 0,-1 1 0,6 2 0,18-2-5808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3T11:16:16.7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37,'12'13,"0"-1,1 0,18 13,14 11,-25-19,-1-1,1-2,1-1,22 10,91 30,-63-35,-40-11,5-2,0-2,63-3,-31-2,-61 1,1 1,-1 1,-1 0,1 0,1 0,-1 2,-1-1,1 1,9 5,-8-4,0 0,-1-1,1 0,0-1,0 0,16 2,51-6,-35 1,12 1,3 1,78-14,-48-4,59-11,-68 10,10-1,-69 18,-7 0,0-1,-1 1,2-2,-2 0,16-7,-13 3,1 0,0 2,1 0,-1 1,1 0,0 2,16-2,11 5,36-2,-69 0,-1 0,1-1,-1 0,1-1,-1 0,0 0,12-8,-4 2,0 1,0 1,0 1,0 1,1 1,0 0,18 0,-17 2,-1-1,1-1,-1 0,1-2,-1 0,21-13,-14 5,-16 10,1-1,-1 0,1 0,-1-1,11-12,-8 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6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205 216 8228,'0'0'2876,"-9"20"-2839,-25 64-88,32-81 46,1 1 1,0-1-1,0 0 0,1 0 0,-1 0 0,1 1 0,-1-1 0,1 0 0,0 1 0,0-1 0,0 0 0,1 1 0,-1-1 0,3 6 0,-2-7 3,0 0 1,0 0-1,0 0 0,1 0 0,-1 0 0,1 0 0,-1 0 0,1-1 0,0 1 0,-1-1 1,1 1-1,0-1 0,0 0 0,0 0 0,0 0 0,3 1 0,4 1 13,1 0-1,0-1 0,0 0 1,0-1-1,0 0 1,18-1-1,-22 0 5,7 0 94,1 0 0,-1-1 1,20-4-1,-28 3-76,0 1 0,1-1 1,-1 0-1,0 0 0,0-1 0,0 0 1,-1 0-1,1 0 0,-1 0 0,8-8 1,-4 3 26,-1 0 1,0 0 0,-1 0-1,0-1 1,0 0-1,-1 0 1,0-1-1,-1 1 1,0-1 0,5-18-1,-5 8 82,-1 0-1,0-1 1,-2 1-1,-2-33 1,1 48-117,0 0 0,-1 0 0,0 1 1,0-1-1,0 0 0,0 1 0,-1-1 0,0 1 1,0 0-1,0 0 0,0-1 0,-1 1 0,1 0 1,-1 1-1,0-1 0,0 0 0,-7-4 0,4 3-17,0 1-1,-1-1 0,0 2 1,0-1-1,0 1 0,-1 0 0,1 0 1,-1 1-1,1 0 0,-10-1 1,3 1-163,-1 0 0,0 1 0,1 1 0,-1 1 0,0 0 0,0 1 0,1 0 0,-1 1 0,1 1 0,0 0 0,-21 10 0,11 0-867,-39 29 0,-21 24-2486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7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9652,'0'0'2583,"-14"5"-2602,-41 19 1,53-23 13,-1 1 0,1-1 1,0 1-1,-1-1 1,1 1-1,0 0 1,0 0-1,0 0 0,0 0 1,1 0-1,-1 0 1,0 1-1,1-1 1,0 1-1,-1-1 0,1 1 1,0-1-1,0 1 1,1 0-1,-1-1 0,1 1 1,-1 0-1,1 0 1,0 0-1,0-1 1,0 1-1,0 3 0,0-4 6,1-2-8,-1 1 1,1 0 0,-1 0 0,1-1-1,0 1 1,-1 0 0,1-1 0,0 1-1,-1-1 1,1 1 0,0-1 0,0 1-1,0-1 1,-1 1 0,1-1 0,0 0 0,0 0-1,0 1 1,0-1 0,0 0 0,0 0-1,0 0 1,-1 0 0,1 0 0,0 0-1,1 0 1,34 0 51,-30 0-47,21 1-49,-16 0 89,-1 0 0,1-1 0,0-1-1,15-2 1,-24 2-105,0 1 0,0-1 0,0 1 0,0-1 0,0 0 0,0 0 0,-1 0 0,1 0 0,0 0 0,0 0 0,-1 0 0,1-1 0,-1 1-1,1 0 1,-1-1 0,0 0 0,1 1 0,-1-1 0,0 0 0,0 1 0,0-1 0,0 0 0,0 0 0,-1 0 0,1 0 0,-1 0 0,1-4 0,1-23-2903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7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5010,'0'0'4106,"20"11"-3903,62 34-147,-76-42-34,0 0 0,1 0-1,-1 0 1,1-1 0,-1 0 0,1 0-1,0-1 1,0 0 0,0 0 0,0 0-1,0-1 1,11-1 0,7 0 981,-25 0-916,0 0 1,0 0-1,-1 0 0,1 0 1,0 0-1,0 0 1,-1 0-1,1 0 0,0 0 1,-1 0-1,1 0 1,-1 0-1,0 0 0,1 1 1,-1-1-1,1 0 1,-1 0-1,0 1 0,0-1 1,0 0-1,1 1 1,-1-1-1,-2 0 0,0-1 46,-1 1-1,1-1 0,-1 1 1,1 0-1,-1 1 0,0-1 1,-3 0-1,-9 1 50,1 0 1,-23 2-1,33-1-200,1 0 0,-1 1 0,1-1 1,-1 1-1,1 0 0,0 0 0,-1 0 0,1 1 0,0-1 1,1 1-1,-1 0 0,0 0 0,1 0 0,0 1 0,0-1 0,0 1 1,0 0-1,0 0 0,1 0 0,-1 0 0,1 0 0,0 1 1,1-1-1,-1 0 0,1 1 0,0 0 0,0-1 0,0 1 1,1 0-1,-1-1 0,1 7 0,0-10-58,0-1-1,1 1 1,-1-1-1,0 1 1,0-1-1,0 0 1,0 1-1,1-1 1,-1 1-1,0-1 1,0 0-1,1 1 1,-1-1-1,0 0 1,1 1-1,-1-1 1,0 0-1,1 0 1,-1 1-1,1-1 1,-1 0 0,0 0-1,1 0 1,-1 1-1,1-1 1,-1 0-1,1 0 1,-1 0-1,0 0 1,1 0-1,-1 0 1,1 0-1,19 0-1279,-13 0 468,35 0-3799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8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1003 14263,'0'0'1227,"4"35"-920,23 279 1043,-49 685 1395,17-862-2644,6-418-285,-18-751-1601,1 528 910,15 449 844,4 1 0,1-1 0,17-75 0,-15 105 27,1 1 0,2 0 0,0 1 0,1 0-1,1 0 1,2 1 0,0 0 0,1 1 0,24-26 0,-28 35 9,2 2 0,-1-1 0,1 2 0,1-1 1,0 2-1,0 0 0,1 0 0,0 1 0,0 1 0,1 0 0,-1 1 1,1 1-1,24-4 0,9 2 39,0 1 1,94 6-1,-126-1-34,1 1-1,-1 0 1,0 2-1,0 0 1,0 0-1,0 2 1,0 0-1,-1 1 1,0 0-1,0 1 1,0 1-1,-1 1 1,-1 0-1,1 0 1,-1 1-1,-1 1 1,0 0-1,0 1 1,-1 0-1,-1 1 1,0 0-1,14 26 1,-17-24 15,0 0 1,-1 1-1,-1 0 0,-1 0 0,0 1 1,-1-1-1,1 19 0,-2-6 33,-2-1 1,-1 1-1,-6 41 0,3-48-14,-2 0 1,0 0 0,-1-1-1,-2 0 1,0-1-1,-1 1 1,-24 35-1,3-13 57,-2-2 0,-47 47 0,50-58-39,0-2 1,-2-2 0,-1 0-1,-53 30 1,62-43 3,-1-1 0,0-1 0,-1-1 0,0-1-1,0-1 1,-1-1 0,-48 5 0,-52-7-67,72-5-2787,24 0-676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9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14487,'0'0'1462,"47"28"-1265,157 99 230,-156-95-231,-2 1 0,-2 3 1,-1 2-1,-1 1 0,46 59 0,-77-86-119,47 59-341,-2 1 1,-4 4-1,-3 1 0,76 166 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9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1171 1 14759,'0'0'4434,"-300"25"-4098,171 47-208,-19 22-16,-5 10 48,9-2 128,32-9-192,24-13-96,31-12-48,25-17-576,24-19-1313,32-32-8035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9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9748,'0'0'8519,"10"0"-8434,24 0-203,339 11 271,-259-2-168,171 18-533,-275-25 366,-4-2-120,0 1 0,-1 0 0,1 0 0,-1 1 0,9 2 0,-12-3 79,-1 0 0,0 0 0,1 0-1,-1 0 1,0 0 0,0 0 0,1 0 0,-1 0 0,0 1-1,0-1 1,0 0 0,0 1 0,-1-1 0,1 0 0,0 1-1,0-1 1,-1 1 0,1-1 0,-1 1 0,0 0 0,1-1-1,-1 1 1,0 2 0,1 31-5001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40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5330,'0'0'10213,"228"-11"-9397,-104 4-223,-3 0-513,-1-1-16,-12 5-64,-11 3-368,-21 0-1985,-36 0-3938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41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11205,'0'0'5125,"2"2"-5144,220 336 1598,-140-204-902,150 185-1,33-44-410,2 1-2234,-243-255 765,-21-18 352,1 0 1,-1 0 0,1 0 0,-1 0 0,0 0-1,5 7 1,-7-3-3725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42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1200 1 9700,'0'0'4002,"-241"72"-2561,149-21-1089,-12 13-128,-17 12 80,-3 15-288,0 2 417,12 5-161,11-4-144,21-11-64,20-15-128,28-24 0,24-23-272,16-21-5155,32-21 737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3T11:16:16.7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1 153,'67'1,"73"-2,-136 0,1 0,-1 0,1-1,-1 0,0 0,0 0,0 0,0-1,0 0,6-6,2-5,19-23,-3 2,-6 8,-13 15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42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8708,'0'0'8372,"244"25"-8500,-135-25 240,3 0-112,0 0 32,1 0-16,-9 0-16,-12 0-80,-12-7-544,-12 0-513,-11 0-1264,-13-1-2369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42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11237,'0'0'4882,"173"268"-4401,-93-171-449,4-7 144,4-7-176,-4-14 48,-7-4-48,-13-11 0,-8-4-448,-12-6-1393,-16-8-1089,-12-15-3537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43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1007 1 13686,'0'0'1873,"-220"133"272,111-35-1120,-11 24-369,-8 16-32,0 6-368,15-14 305,17-29-417,36-36-128,32-36-16,24-26-257,28-3-5265,32-39-641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43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14 282 9076,'0'0'1980,"0"32"-716,0 206 2743,0-192-2941,-11 75 0,10-105-978,1-14-34,-2-80-142,7-204-873,-2 257 902,2 0 0,1 0 0,0 0 0,2 0 0,1 1-1,1 1 1,1-1 0,1 2 0,1 0 0,1 0 0,1 1 0,21-23 0,-33 40 53,1 0 0,-1 0 0,1 0 0,0 0 1,0 1-1,1 0 0,-1 0 0,1 0 0,-1 0 0,1 1 1,0-1-1,0 1 0,0 1 0,0-1 0,0 1 1,0-1-1,1 2 0,-1-1 0,0 0 0,1 1 0,7 1 1,-10-1 5,-1 0 1,1 0-1,0 0 1,-1 1-1,0-1 1,1 1-1,-1 0 1,1 0-1,-1 0 1,0 0-1,1 0 1,-1 0-1,0 0 1,0 1-1,0-1 1,0 1-1,2 2 1,0 0 9,-2 0 1,1 0-1,0 0 1,-1 1-1,1-1 1,-1 1-1,-1-1 1,3 8-1,0 5 56,-1-1 0,-1 1-1,0 0 1,-1 21 0,-1-15 49,0 0 0,-1 0 0,-9 42 0,8-59-80,0 1 0,0 0 0,-1-1 0,0 0 0,0 0 0,0 1 0,-1-2 0,0 1-1,0 0 1,-1-1 0,1 0 0,-1 0 0,0 0 0,0-1 0,-1 1 0,-11 6 0,8-8 44,0 0 0,0 0 1,-1-1-1,1 0 1,-1 0-1,1-1 0,-1 0 1,0-1-1,1 0 1,-20-3-1,13 2-136,14 1 34,-1 0 1,1-1-1,0 1 1,0 0-1,0-1 1,0 1-1,-1-1 1,1 0-1,0 1 1,0-1-1,0 0 1,-2-2-1,-18-9-516,20 12 397,8 5-127,160 150 558,69 61 788,-166-164-2064,-84-51-8239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44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818 0 11717,'0'0'1633,"-43"38"-443,-146 128-16,154-132-869,1 0 0,2 2-1,2 2 1,-38 59 0,49-69-223,-32 52 58,4 2 1,2 2 0,5 2-1,4 2 1,3 1-1,4 1 1,4 2 0,4 1-1,5 0 1,3 1-1,4 1 1,7 160-1,4-220-131,2 1 0,1-1 0,2 0 0,19 56 0,-15-64-13,0-1 0,2 0 0,1-1 0,1 0 0,1-1 0,22 24-1,-10-16-54,1-2 0,2-1-1,1-1 1,1-2-1,1-2 1,1 0-1,1-3 1,2-1-1,0-1 1,0-3 0,54 16-1,-25-14-831,1-3 0,0-3 0,1-3 0,1-2 0,-1-4 1,76-7-1,153-22-6301,-295 25 7100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44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546 1 8772,'0'0'1985,"204"289"224,-152-152-304,-20 14-881,-19 8 177,-13 14-385,0 8 97,-37 3-177,-27 0-128,-16-7-432,-4-22-48,-8-29-128,-5-35-208,-11-41-1633,-24-28-2689,-21-22-5938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45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1 192 12550,'0'0'2508,"48"-12"-2386,75-16 93,216-21 0,500 37 1065,-777 13-1256,495 15 93,-32-1 28,52-9-65,376 7-16,718 12-83,-1314-32 59,374-55 0,-492 20 227,120-13 1515,-325 55-1686,-33 0-288,-5 0-830,-25 2-1576,-39 10-1879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46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143 285 10373,'-15'33'1419,"6"-15"-1298,-13 29 70,2 0-1,2 1 1,-19 80-1,28-78 69,3 0 0,1 1-1,3 0 1,2-1 0,8 64 0,-4-95-198,1 1 0,1 0-1,0-1 1,1 0 0,2-1 0,-1 0 0,2 0 0,1-1 0,0 0-1,1 0 1,0-2 0,2 1 0,0-2 0,0 0 0,30 22 0,-19-18-24,0-1 1,0-2 0,2 0 0,0-2 0,0-1 0,1-1 0,1-1 0,0-2 0,58 10-1,-55-14-24,0-2-1,1 0 0,-1-3 0,63-8 0,-79 6-6,-1 0 0,0-1 0,0-1 0,0-1-1,0 0 1,-1-1 0,0 0 0,-1-1 0,1-1 0,-2 0-1,24-21 1,-20 12 2,0-1 0,-1 0 0,-2-1 0,0 0 0,-1-1 0,-1-1 0,-1 1 0,0-2 0,-2 1 0,-1-1 0,-1-1 0,5-36 0,-7 29 0,-1 0 1,-2 0-1,-1 0 0,-1 0 1,-2 0-1,-1 0 0,-1 0 0,-2 1 1,-15-43-1,-1 21-11,-2 1 1,-2 1-1,-2 1 0,-3 1 1,-1 2-1,-55-58 0,63 78-24,0 1-1,-2 0 1,-1 2-1,-1 2 1,-44-26 0,50 35 12,0 0 0,0 2 1,-1 1-1,-1 1 1,1 1-1,-1 1 0,0 1 1,-36-2-1,52 7 13,0-1-1,0 1 0,0 1 1,-1-1-1,1 2 1,0-1-1,0 1 0,0 1 1,1-1-1,-1 2 1,0-1-1,1 1 0,-9 5 1,8-2-24,1 0-1,-1 1 1,1 0 0,0 0-1,1 1 1,0 0 0,1 0 0,-1 1-1,2 0 1,-6 10 0,-3 10-853,2 1 0,0 0 0,2 1 0,-9 54 1,8 4-4159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46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24 1 16135</inkml:trace>
  <inkml:trace contextRef="#ctx0" brushRef="#br0" timeOffset="1">24 1 16135,'-24'234'1681,"44"-223"-1681,57 0 0,51-7 128,44-4 304,17 0-239,-1-8-193,-7-13 64,-13 3-64,-19 7-1521,-37 4-2049,-44 7-3057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47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148 311 11093,'0'0'4130,"5"38"-3364,0 1-435,16 213 1539,-20 146-488,-1-395-1294,-10-19 8,-52-169-833,38 102 252,-41-172-858,57 206 1217,2-1 0,2 1 1,4-71-1,1 110 121,1 1 0,0 0 0,0-1 0,1 1 0,0 0 0,0 0 0,1 1 0,1-1 0,-1 1 0,1 0 0,1 0 0,0 0 0,0 1 0,0 0 0,1 0 0,0 0 0,0 1 1,0 0-1,12-6 0,-4 2 1,0 2 0,1 0 1,0 0-1,0 2 0,0 0 0,1 1 1,0 0-1,0 2 0,32-4 1,-29 6 4,1 0 0,0 1 1,38 6-1,-51-4 9,0 0-1,0 0 1,-1 1-1,1 0 0,-1 0 1,0 1-1,0 0 1,0 0-1,0 1 0,-1 0 1,0 0-1,10 11 1,-8-7 21,0 1 1,-1 0-1,-1 0 1,0 0-1,0 1 1,-1 0-1,0 0 0,-1 1 1,0-1-1,-1 1 1,-1 0-1,0 0 1,0 0-1,-1 0 1,0 0-1,-1 0 1,-1 0-1,0 0 1,-4 18-1,4-26-9,0 0 0,-1 1 0,0-1 0,0 0 1,0 0-1,0 0 0,-1 0 0,0-1 0,1 1 0,-1-1 0,-1 1 0,1-1 0,0 0 0,-1 0 0,1-1 0,-1 1 0,0-1 0,0 0 0,0 0 0,0 0 0,-1 0 0,1-1 1,0 1-1,-9 0 0,-8 2 43,-1 0-1,1-2 1,-39-1 0,42 0-232,0-1 1,-1-1-1,1-1 0,0-1 0,0 0 0,0-2 0,1 0 0,-30-12 0,46 16 103,24 21-109,412 280 1961,-350-245-1332,-36-23-183,-20-11-17,2-1-1,0-2 1,1-1-1,0-1 0,49 15 1,-79-30-640,-20-17-7383,-24-8-1007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3T11:16:16.7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0 115,'3'0,"2"0,5-3,1-1,3-7,0 0,1 0,3-1,4-1,-1-5,2 1,-2 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0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9925,'0'0'5045,"0"6"-4042,13 504 1678,-13 421-2286,-6-937-4837,-9-27 96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0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9172,'0'0'3831,"37"-2"-3375,119 1 284,-145 1-666,0 0 1,0 1 0,0 0 0,0 1 0,0 1 0,-1 0 0,1 0 0,-1 1 0,0 0-1,0 0 1,0 2 0,12 7 0,-6-3 48,18 11 14,-1 2-1,-1 1 1,-1 2-1,-1 1 1,-1 1 0,-2 2-1,-1 0 1,-1 2 0,20 35-1,-27-36-63,-1 0 0,-2 0-1,0 2 1,-3-1 0,-1 2 0,-1 0-1,-2 0 1,-1 1 0,-2-1 0,2 58-1,-8-76 29,1-1 0,-2 1 0,0 0 0,-1 0 0,0-1 0,-12 29 0,6-23 66,-1-2 0,0 0 0,-2 0 0,-20 25 0,-68 77 646,-5-5 0,-134 116 0,238-231-912,1 0 1,0-1 0,-1 1-1,1-1 1,-1 1-1,1-1 1,-1 1 0,0-1-1,1 1 1,-1-1 0,1 0-1,-1 1 1,0-1-1,1 0 1,-1 1 0,0-1-1,0 0 1,1 0-1,-1 0 1,0 0 0,1 0-1,-1 0 1,0 0-1,0 0 1,1 0 0,-1 0-1,0 0 1,0 0-1,1 0 1,-1 0 0,0-1-1,1 1 1,-1 0 0,0-1-1,1 1 1,-1-1-1,-11-21-3268,9 14 1830,-9-18-4189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1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12102,'0'0'6824,"17"15"-6947,-2-2 121,0-1 1,0 0-1,1-1 0,1-1 0,0 0 1,0-1-1,1-1 0,29 9 0,16-5 68,0-3-1,1-2 0,74-3 1,54 6-485,-188-10 227,0 1 1,0-1-1,0 1 0,0 0 0,0 0 1,-1 0-1,1 1 0,0-1 1,0 1-1,6 4 0,-9-5 12,0 1 0,0-1 0,0 0 0,0 0 0,0 0 0,-1 1-1,1-1 1,0 0 0,-1 1 0,1-1 0,-1 1 0,1-1 0,-1 1-1,1-1 1,-1 1 0,0-1 0,0 1 0,0-1 0,0 1 0,0-1-1,0 1 1,-1-1 0,1 1 0,0-1 0,-1 1 0,1-1 0,-1 1 0,0-1-1,1 1 1,-1-1 0,-1 2 0,-3 6-1242,-1-1 0,0 1 0,-10 9 0,16-17 1347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1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14983,'0'0'2417,"225"83"-2209,-109-58-96,8-7-112,5-7 64,-9-4-64,-12-3-1024,-27-4-2130,-37 0-3473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2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44 224 9524,'0'0'8506,"2"-3"-8152,11-20-397,1 0 0,1 1-1,32-36 1,-11 13 54,-25 32-10,-9 11 0,1 0 1,-1-1-1,0 1 0,0 0 0,-1-1 0,1 1 1,0-1-1,-1 0 0,1 1 0,-1-1 0,2-6 1,-3 9 216,0 20-25,-2 26-17,-2-1 0,-1 1 1,-18 66-1,-51 136 1131,3-12-614,62-201-643,-5 59 1,12-67-3414,1 2-3583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2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702 1 15063,'0'0'3826,"-92"238"-2898,11-83-224,-11 22 161,-8 11-129,4-11 209,15-22-577,21-25-304,16-29-16,16-25-96,12-30-16,8-13-657,4-19-1215,4-6-1170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3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205 128 3282,'0'0'12200,"-16"41"-11184,-49 136-239,60-162-718,0 1 0,1 0-1,1 1 1,1-1 0,0 0 0,1 1 0,2 24 0,0-5-13,-1-17-28,1 1 0,1 0 0,0-1-1,1 0 1,9 28 0,-8-36-7,0-1-1,1 1 1,0-1 0,1 0-1,0-1 1,0 1 0,1-1-1,0-1 1,1 1 0,17 14-1,-14-15-6,0-1 1,1 0-1,-1 0 0,2-1 0,-1-1 1,1 0-1,-1-1 0,1 0 0,1-1 1,-1 0-1,0-1 0,15 0 0,-11-1-7,-1-1 0,1-1-1,-1 0 1,1-1-1,-1-1 1,0 0 0,0-1-1,0-1 1,24-11 0,-20 6-50,0-2 0,-1-1 1,-1 0-1,1-1 0,-2-1 1,0-1-1,-1 0 1,-1-2-1,0 1 0,20-34 1,-22 29 3,-1-1 0,-1 1 0,-1-2 0,-1 1 1,-1-2-1,-1 1 0,-1-1 0,-1 0 0,2-39 0,-7 55 61,2-18 27,-1 1 1,-5-37 0,3 55 4,-1 0 0,0 0 0,0 0 0,0 0 0,-1 0 0,0 1 0,-1-1 0,0 1 0,0 0 0,-1 0 0,-8-11 0,1 7 85,1-1 0,-2 1 0,0 1 0,0 0 0,-1 1 0,0 1-1,-1 0 1,1 1 0,-1 0 0,-1 1 0,1 1 0,-18-4 0,5 4-39,-2 0 0,1 1 0,0 2 1,-1 1-1,-55 6 0,68-2-90,0 0 0,0 1 0,0 0 0,1 2-1,0 0 1,0 0 0,-15 10 0,-10 8-33,-43 36 0,-24 14-2026,99-67-892,4 1-2198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3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1 0 15271</inkml:trace>
  <inkml:trace contextRef="#ctx0" brushRef="#br0" timeOffset="1">1 0 15271,'84'184'1297,"-84"-177"-481,40 4-736,28 7 0,24 4 272,9-11-80,-1 0-256,-8-11 32,-12 0-32,-11 0-32,-13 0-1376,-20-4-1217,-24-11-3314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3:3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15863,'0'0'737,"0"34"-319,0 239 1482,0 151-1497,0-1025-3066,0 585 2678,0 0-1,1 0 1,1 1 0,1-1-1,0 1 1,11-29-1,-12 39 31,0-1 0,1 1-1,-1 0 1,1 0-1,1 0 1,-1 1 0,1-1-1,0 1 1,0 0-1,0-1 1,0 2 0,1-1-1,-1 1 1,1-1-1,0 1 1,0 1 0,1-1-1,-1 1 1,0 0-1,1 0 1,11-2-1,11 0 195,0 2-1,0 1 0,38 4 0,-63-3-234,-1 1 0,0 0 0,1-1 0,-1 1 0,0 0 0,1 0 0,-1 0 0,0 1 0,0-1 0,0 0 0,0 1 0,0-1 0,0 1 0,-1 0 0,1 0 0,0 0 0,-1 0 0,1 0 0,-1 0 0,0 0 0,0 0 0,0 0 0,0 1 0,0-1 0,0 0 0,0 1 0,-1-1 0,1 5 0,2 8 28,-2 1 1,1 0-1,-2 21 0,0-24 11,0-1-34,0 0 0,-1 1 0,0-1 0,-1 0 0,0 1 0,-1-1 1,0 0-1,-1 0 0,0-1 0,-1 1 0,-1-1 0,0 0 0,0-1 0,-1 1 0,0-1 0,-1 0 0,0-1 0,0 0 0,-18 15 0,20-21-86,0 0-1,0 0 1,0-1-1,-1 0 1,1 0-1,0-1 1,-1 1 0,1-1-1,-1-1 1,0 1-1,1-1 1,-1 0-1,-13-2 1,-4 1-767,22 4-45,9 5 554,21 14 435,-13-10-142,-4-2 86,211 165 2177,-182-148-1678,0-1 1,2-2-1,83 35 1,-118-56-452,0-1-1,0 0 0,-1 0 1,1-1-1,0 0 1,14 1-1,-20-2 61,-4 0-1878,-15 0-995,-22 0-1838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22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113 367 5715,'0'0'6045,"-1"-6"-5479,-1-1-394,-3-20 1801,5 50-2011,1 129 176,-26 784 850,-38 434-598,58-1182-348,4-157-28,-10 553 191,11-583-285,0-1 96,0 3-22,0 0 0,0 1 1,0-1-1,0 0 0,0 0 0,1 0 0,0 0 0,-1 0 1,1 0-1,0 0 0,1 0 0,-1 0 0,0 0 0,3 3 1,0-3 7,0 0 1,0 1-1,0-1 1,0 0 0,1-1-1,-1 1 1,9 2-1,65 27-28,141 38 0,-145-48 22,49 9 14,1-5 0,0-5-1,2-6 1,162-1-1,-111-13-9,193-24 0,1076-105 221,-1129 105-196,-303 22-22,1144-56 229,-775 58-249,433-2 98,-343-44 52,-3-1-122,-458 46-11,917 9 24,-302 70 66,-454-48 33,211 28 51,18-2-49,-6 27 6,-93-30 225,-125-25-275,-139-21-58,-2-1 122,1-1-1,44 2 0,-81-8 313,3-12 252,0-3-473,0-1-1,1-21 1,0-2 60,35-275 70,2-482-1,-51 101-805,-47 1-93,12 429 505,-3-23 16,43 254 21,-2-14 8,-1 0 0,-21-71 0,24 105-18,-1 1 0,0 0 0,-1 1 0,0-1 0,-1 1 1,-1 0-1,0 1 0,0 0 0,-1 0 0,0 1 0,-1 0 0,0 0 0,-18-12 1,0 5-14,-1 2 1,0 0-1,-1 2 1,-46-14 0,-133-24 0,-334-21-28,-5 46 1,-186-18 201,277-15-66,8 1-89,-3 26-22,216 29-21,-419 48-1,300 2 158,-454 3 0,182-60-58,559 9-101,-14-2-10,0 4-1,-101 15 1,61 9-12,-192 69-1,74-20 65,143-49 41,-1-4-1,-1-5 1,0-4 0,-115 0 0,102-12-23,-387-18 104,-2-33-82,421 42-44,0-3-1,-91-27 1,9 2-51,139 32 119,11 2-60,0 0 0,0 2 1,-18-2-1,-454 0-36,483 3 26,1 47-6797,0-11 2400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13T11:16:35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27164 1905 191 0,'0'0'107'0,"0"0"-69"0,0 0 45 15,0 0-24-15,0 0 1 16,0 0-35-16,0 0-3 16,-2 0 1-16,2 0 18 15,0 0-5-15,-2 0-10 16,0 0 18-16,-1-3-6 15,3 3 0-15,0-1-24 16,0-1 14-16,0 2-21 16,0 0-5-16,0 0 8 15,0 0-10-15,0 0 6 16,0 0-2-16,0 0-4 16,0 0 1-16,0 0 7 0,0-3-8 15,0 3 7-15,0-1 4 16,-2 1-10-16,2-1 10 15,-2-2-9-15,0-3 3 16,-1 2-2-16,-4-3-2 16,3 2 1-16,-5-4-2 15,5 1 0-15,-5 1 0 16,2-1-5-16,1 2 10 16,-1 2-10-16,3 0 12 15,-2 1-9-15,2 2 5 16,-2-2-6-16,1 3-2 15,-1-2 5-15,2 2-1 16,-2-1 5-16,0-2-4 0,-1 1 4 16,-1 2-8-16,0 0 8 15,-3 0-7-15,3 0 3 16,-4 0 0-16,1 0-4 16,-2 0 4-16,2 0-3 15,0 0 6-15,0 0-12 16,-1 5 14-16,1-2-11 15,-2 4 12-15,0 1-10 16,0-1 6-16,-3 4-2 16,1 3 0-16,-6 0 0 0,1 3-4 15,2-4 7 1,5-3-6-16,2-2 6 0,2-1-6 16,-1 2 7-16,2 1-6 15,-1-3 2-15,0 2 0 16,2-3 0-16,3-2 1 15,0-2 2-15,4 2 2 16,-3 1-8-16,1 1 5 16,0 1-4-16,-2 3-4 15,4 0 6-15,-3 2-2 16,3 0 4-16,0-5-11 16,0 4 18-16,0-3-17 15,0 3 15-15,0-2-11 16,0 1 5-16,0-2-1 15,0-2 0-15,7 5-1 16,0-4-4-16,-1 4 10 16,3 0-10-16,0 0 11 0,0-4-12 15,2 5 14-15,-2-2-10 16,0-2 2-16,0 2 0 16,0-2 0-16,0 3 0 15,-1-4-5-15,1 2 13 16,1-4-15-16,-2-1 14 15,1 3-8-15,-3-4 1 16,4 6 0-16,-4-2-2 16,1 4 4-16,-1-3-9 15,4-4 14-15,-1 0-11 0,-1-2 8 16,4 2-6-16,-3 0 4 16,4 0-4-16,-4 1 2 15,2-1 0-15,0 1 0 16,-2-1 2-16,0 0-4 15,0-2 4-15,2 0-5 16,-2 0 6-16,4-2-4 16,1 0 2-16,-1 0-1 15,3 0 0-15,-1 0 1 16,-1 0-2-16,-3 0 8 16,-3 0-14-16,0 0 11 15,-2 0-7-15,-1 0 6 16,1 0-5-16,1 0 2 15,0-2 0-15,-3 0-1 16,1-2 6-16,1 2-10 0,-2 0 14 16,5 0-18-1,1-3 18-15,5-2-11 0,1-5 2 16,5-8 0-16,2 0 0 16,-3-2 3-16,-2 2-6 15,-2 8 8-15,-6 4-10 16,-2 2 9-16,-6 3-8 15,0 3 6-15,0-1-2 16,1-2 0-16,-3-1 2 16,2-2 3-16,0-1-3 15,-2 1-1-15,2-4 4 16,0-1-8-16,0 0 11 0,0-6-13 16,3 1 5-1,2-1 0-15,0-2-1 0,-1 3 2 16,-2 3-6-16,-1 5 10 15,-3 3-12-15,0 3 13 16,0 0-13-16,0 0 13 16,0-2-7-16,0-2 1 15,0-2 0-15,-5 0-1 16,1 1 4-16,2 1-6 16,0 1 9-16,0 3-12 15,-3 0 10-15,3 2-7 16,-1 0 3-16,1 0 0 15,2-2 0-15,0 0 1 16,-2 0 10-16,-5-2-7 0,3 2 11 16,-3 0-13-16,1 0 9 15,-2 0-7-15,2-1-1 16,0 3-3-16,-3-1 4 16,-1-1-8-16,2-1 11 15,-3 2-14-15,1-4 14 16,-1 0-6-16,1 1 1 15,2-1 3-15,-3 2-2 16,3-3 1-16,1 2-4 16,-2-1 4-16,2 4-8 15,3-1 12-15,0-1-15 0,-1 2 15 16,3-1-8 0,-3-2 2-16,-2-1-2 0,3 0 3 15,-5 1 1-15,0-2 8 16,0-1-10-16,1 4 10 15,-1-1-9-15,4 1 3 16,0 2-3-16,1 1 3 16,2-3 1-16,0 1-4 15,0 1 12-15,-1 1-3 16,1-5 15-16,-2 2-21 16,0 0 16-16,0-1-19 15,2 3 18-15,0 1-20 16,0 0 8-16,2-3-9 15,-2 3 7-15,2-1-14 16,0 1-25-16,0-3-106 0,-7-7-237 16</inkml:trace>
  <inkml:trace contextRef="#ctx0" brushRef="#br0" timeOffset="2743.6">26877 1241 219 0,'0'0'69'0,"0"0"-17"0,0 0 30 16,0 0-5 0,0 0-13-16,0 0-19 0,0 0-5 15,-16 0-1-15,12 0-16 16,-1 0-1-16,-1 0-21 16,2 0 12-16,-4 0-11 15,4 0 10-15,-3 0 4 16,-1 3 1-16,0-2-10 15,0 0 2-15,-1 4-5 16,0-1 3-16,0 0-11 16,0 2 9-16,0 2-10 15,0 1 6-15,2 0-5 16,3-1 4-16,2 0-2 0,-2 2 1 16,-3 0 0-16,2 4-3 15,0-2 8-15,1 2-8 16,2 1 7-16,-2-2-8 15,2 1 5-15,-1 3 0 16,1-4 0-16,0 0-1 16,2-2 1-16,-2 0 0 15,2-3-1-15,0-1 4 16,0 2-11-16,0-4 15 16,0 2-10-16,0-3 3 15,0 1 0-15,0 0 0 16,0 3 2-16,0-2-6 15,0 0 8-15,0 0-8 16,0 0 7-16,0 0-6 0,0-2 3 16,0 0-1-16,2 0-3 15,0-1 3-15,3 3-2 16,1 1 6-16,-2-1-6 16,3 0 8-16,-2-2-10 15,-1 3 11-15,3-4-7 16,-1 2 1-16,1 1 0 15,5 1-2-15,-2-1 2 16,2 0-1-16,-3 0 8 16,4 0-13-16,-2 0 11 15,2 1-7-15,4-1 3 16,-5 1-1-16,1-1 0 0,1-2 0 16,-1-2-2-16,1 0 6 15,1 0-5-15,1 0 5 16,2 3-4-16,0-4 4 15,2 1-4-15,-3 1 0 16,0-3 1-16,-2 0-4 16,-1 1 6-16,-1-1-1 15,-1 0 1-15,0 0-6 16,1 0 7-16,-3 0-4 16,1 0 0-16,-3 0 1 15,1 0 0-15,0 0 2 16,0-1-2-16,-2-2 3 15,-1 0-1-15,1-2-2 0,-2 1 0 16,1 0 2 0,1-2 1-16,-1 2 0 0,2-3 1 15,-2 1 8-15,-4 1-8 16,5-3 15-16,-3 0-8 16,4 0 10-16,-2-2-22 15,0-2 13-15,1 2-13 16,-3 0 0-16,-2 4 0 15,2 2 1-15,-2-3 10 16,-2 0-10-16,2-3 14 16,0 0-14-16,-2-4 10 15,0 2-11-15,0-2 1 0,0-3-1 16,0 6 2 0,0-1-4-16,0-1 6 0,0 6-6 15,0-1 10-15,0-1-7 16,0 6 11-16,0-1 5 15,0-2-4-15,0 0 3 16,0-1 7-16,-2 3-19 16,0 0 7-16,0-2-11 15,2 1 20-15,-4-1-19 16,0 0 13-16,0-3-14 16,-1 3 5-16,1-2-2 15,0 2-2-15,0-1 0 16,0 5 0-16,0-3-1 15,0 2 8-15,2-4-8 16,-3 3 4-16,-1-2 4 0,-1 0-4 16,0 2-6-16,0-3 2 15,3 1 0-15,0 4-1 16,-3-4 7-16,2 0-15 16,-1-1 17-16,-1 1-10 15,-2 0 2-15,3 0-3 16,-4 1 3-16,2-1 0 15,-3 1-5-15,1-1 15 16,2 0-22-16,1 0 22 16,-1 4-19-16,2-2 17 15,0 0-11-15,2-1 3 16,-1 4-3-16,-1-1 2 0,0-2 2 16,2 2-3-1,0 2 10-15,0 0-20 0,-3 0 18 16,3-3-14-16,-4 2 8 15,4 1-1-15,-5 0 0 16,3 0-6-16,-6 0 4 16,1 0 6-16,3 0-12 15,-4 0 18-15,5 0-13 16,1 0 6-16,0 0-2 16,1 0 1-16,3 0-1 15,-3 0-1-15,-2 0 1 16,1 1 0-16,-1 2-1 15,3-1-1-15,0-2 3 0,-4 1-6 16,6 2 5 0,-2-3 0-16,2 0 2 0,-1 2-1 15,1-2-2-15,0 0 6 16,0 0-7-16,0 0 10 16,-3 0-16-16,0 1 10 15,1 2-7-15,2-3 1 16,0 0-34-16,2 0-5 15,0 0-30-15,0 0-39 16,0 0-139-16,-7-10-265 16</inkml:trace>
  <inkml:trace contextRef="#ctx0" brushRef="#br0" timeOffset="27964.71">29764 2088 88 0,'0'0'29'0,"0"0"-29"15,0 0 5-15,0 0 8 16,0 0 24-16,0 0 5 16,0 0 6-16,3-21 11 15,-3 17-25-15,0 2-7 16,0 0-1-16,0 0 2 16,0 0-1-16,0-1 2 0,0 3 1 15,0 0-4-15,0-1-7 16,0-1 0-16,0-1 17 15,0 2-24-15,0 1 17 16,0-1-7-16,0-2 8 16,0 3-5-16,0-2-12 15,0 2 12-15,0 0-17 16,0-1 4-16,0 1-10 16,0-3 7-16,0-1-6 15,0 0 6-15,0 2-4 16,0-2-3-16,0 2 6 15,0-2-8-15,0 0 11 16,-3-2-11-16,1 2 0 0,0-2 3 16,-1 0-3-16,1 0 0 15,0-2 0-15,0 4 3 16,-2-2-1-16,-1 2 7 16,1 0-7-16,-1-1 6 15,-2-1-1-15,3 4 6 16,-3-5-8-16,1 2 1 15,-2 0-1-15,2 1 7 16,0 2-2-16,1-2-7 16,-1 1 0-16,-2 2 7 15,0-4-10-15,-3-1 1 16,-1 3 3-16,-1-2-3 16,0 0-1-16,-1 3 5 0,4-4-4 15,-4 3-2-15,1-1 6 16,2 1-9-16,1 1 8 15,-1 0-4-15,3 2 5 16,-2 0-5-16,2 0-5 16,1 0 5-16,1 0-3 15,0 0 9-15,4 0-12 16,-4 0 11-16,1 0-11 16,1 0 9-16,-2 0-5 15,0 0 2-15,0 0-1 16,-3 2 1-16,3 6 0 15,-6 2-8-15,-1-1 16 16,0 3-19-16,-1 1 14 0,1-2-4 16,1 3 1-16,2-2 0 15,3-1 0-15,-2-1 1 16,2 0-4-16,3-3 8 16,0 4-10-16,-1-3 8 15,1 2-8-15,-1 4 4 16,-2 4 1-16,5 0-1 15,-2 2 1-15,-1 0-3 16,1-3 6-16,4-1-7 16,0-1 5-16,0-1-6 0,0 7 8 15,0-3-6 1,0-2 2-16,0-4 1 0,0-3 0 16,0 0 0-16,0-1-6 15,0-1 9-15,0 2-8 16,0-3 8-16,2 2-7 15,0-1 6-15,3-2-3 16,-1 3 1-16,0-2 0 16,1 4 0-16,2 0 3 15,0 0-6-15,-1 3 6 16,3-6-7-16,-2-1 8 16,0-2-7-16,-3 0 3 15,2 0-1-15,4 0 1 16,1 0 0-16,2 0-2 15,-2-2 7-15,2 3-9 0,1-2 8 16,-1-3-7 0,2 3 5-16,4-3-2 0,-3 0 0 15,1 0 1-15,-1 0-2 16,1 0 4-16,1 0-6 16,-2 0 6-16,0 0-4 15,-3 0 3-15,1-3-4 16,-2 0 4-16,-1-4 1 15,3 3-3-15,-3-2 2 16,3-2-2-16,1 0 5 16,1-2-9-16,1-2 11 15,2-2-12-15,-4 2 9 0,1 0-8 16,-1-1 5-16,-1 6-1 16,-1-4 0-16,-2 1 7 15,0 1-11-15,0-4 9 16,1 2-7-16,-1-6 6 15,-3 4-4-15,0 0 1 16,-4 4-1-16,0 3 6 16,-2-6-6-16,5 2 9 15,-3-5-9-15,4-1 11 16,-2 4-9-16,-2-2 3 16,1 1 1-16,-1 5 3 15,0-3-6-15,-1 1-2 16,-1 2 7-16,3-2-7 15,-5 5 7-15,2 0-5 16,-2-1 15-16,0-2-13 0,0-2 8 16,0 0-12-16,0-1 1 15,0 0 5-15,0 5-6 16,0 0 12-16,0 2-10 16,0 2 20-16,0 0-23 15,-2-3 11-15,0 4-11 16,-1-1 3-16,1-2 1 15,-1 2-3-15,1-1 9 16,0 2-7-16,0 0 2 16,-2-2-1-16,-1-1-1 15,1-1-1-15,-3 0 1 16,0 1 3-16,1 2-6 0,-1 0 6 16,-1 0-6-16,-2-1 14 15,1 3-12-15,-1-1-4 16,-2 1 6-16,3 0-5 15,-2-2 1-15,2 2 0 16,2 0 0-16,1-3 3 16,1 3-3-16,1 0 5 15,-1 0-5-15,-2 0 6 16,1 0-12-16,-3 0 9 16,0 0-3-16,2 0 0 15,1 0 2-15,-1 0-6 16,1 0 8-16,0 0-1 15,2 0-2-15,-2 0-1 0,1 0 6 16,1 0-9 0,-2 0 3-16,0 0 0 0,4 0 0 15,0 0 2-15,2 0-4 16,-2 0 7-16,2 0-12 16,0 0 7-16,0 0-2 15,0 0-13-15,0 0-74 16,0 0-99-16,-9 0-265 15</inkml:trace>
  <inkml:trace contextRef="#ctx0" brushRef="#br0" timeOffset="31601.88">29377 1294 68 0,'0'0'91'0,"0"0"-69"16,0 0 29-16,0 0 15 15,0 0-25-15,0 0 10 16,-7-9-20-16,7 7 16 16,0 2-23-16,0-1 8 0,0 1-7 15,-2-3 1 1,2 1-1-16,-2 2 4 0,2 0 7 16,0 0-19-16,0 0 13 15,0-2-15-15,0 2 5 16,0 0-10-16,0 0 0 15,0 0-5-15,0 0-2 16,-3 0-6-16,3 0 3 16,0 0-1-16,-2 0-7 15,2 0 8-15,-5 0-5 16,1 0 5-16,0 8 0 16,-3 3 0-16,1-3-1 15,0 1 6-15,0 3-11 16,2-3 12-16,-1-2-6 15,1 5 0-15,2-2 0 16,-3 0-4-16,2 2 4 0,1-4 0 16,0 0 3-16,0 2-7 15,0 2 10-15,0-1-11 16,-3 1 10-16,1-3-7 16,0 0 4-16,2-1-2 15,-4-1 5-15,6-1-1 16,-2 3 4-16,0-5-7 15,0 2-1-15,0 0 6 16,-1 0-9-16,1 0 7 16,0 0-5-16,0-2 2 15,2-1-1-15,0 2 0 0,0-4 1 16,0 4-2 0,0 1 7-16,0 0-11 0,-2 0 10 15,2-2 1-15,-2 0-6 16,0 0 9-16,2-1-5 15,-3 2 0-15,0-1 1 16,3-2-2-16,0 2-3 16,0-2 5-16,0 2-7 15,0 0 8-15,0 2-10 16,0 0 5-16,0 0-1 16,0-2 0-16,0-2 2 15,0 2-6-15,0 0 10 16,0 0-11-16,0 0 11 15,0-2-7-15,0 2 3 16,0-2-2-16,0 0 0 0,0 3 1 16,0-4-5-16,0 1 12 15,0 2-16-15,0 1 14 16,0-3-12-16,0 4 8 16,0-1-3-16,0-3 1 15,0 2 0-15,0 0-2 16,0-2 4-16,3 4-4 15,0-2 6-15,1 0-8 16,-4-2 6-16,4 2-3 16,-2-2 2-16,0 2-2 15,3-3 1-15,-1 2 0 16,0-3-3-16,0 2 9 0,2-2-10 16,-2 2 8-16,3 0-8 15,-1 1 8-15,2-2-4 16,-2 1 0-16,1 0 1 15,1-2-3-15,0 2 5 16,-4-2-4-16,0 0 6 16,1 0-9-16,-3 0 7 15,2 0-3-15,-2 0 0 16,3 0 1-16,-3 0-2 16,1 0 2-16,-1 0-1 15,0 0 5-15,3 0-10 16,-3 0 10-16,4 0-5 15,1 0 3-15,0 0-3 0,0 0 1 16,-1-2 0 0,1-2-1-16,-1 3 2 0,-1-2-5 15,0-1 8-15,-1-1-8 16,0 3 10-16,1-3-7 16,-3 4 1-16,0-4-1 15,0 4 4-15,-2 1 0 16,2-3-2-16,-2 3 3 15,0-2-10-15,0-2 11 16,0-2-9-16,2-2 6 16,4 0-3-16,-2-2 0 15,0 2 0-15,-2 2-4 16,1 0 8-16,-3 2-5 16,2 4 7-16,-2-4-11 0,2 0 11 15,-2-3-8-15,2-1 3 16,-2-1-1-16,2 1 0 15,0 2 0-15,-2 2-2 16,0 2 10-16,0 0-13 16,0 0 9-16,0 2-8 15,0-3 6-15,0 2-2 16,4-4 0-16,-2 4 0 16,-2-4 0-16,0 3 4 15,2 2-6-15,-2-3 7 16,0 1-10-16,2 0 9 15,-2-2-7-15,0 2 3 16,2 0 0-16,0 0-1 0,3 0 2 16,-3 0-4-16,0-2 9 15,0-1-12-15,0-1 12 16,3 0-9-16,0 0 4 16,-1 4-1-16,-2-3 0 15,0 3 0-15,1-2-2 16,-3-1 8-16,2 1-10 15,0-1 10-15,0-1-10 16,0 1 10-16,-2-1-5 16,0 0-1-16,2 1 0 15,-2-2 0-15,3 4 2 16,-1-1-1-16,-2 1 4 0,0 2 0 16,0-3-2-16,0-1 0 15,3 2-3-15,-1-1 0 16,-2-1 0-16,2 1 2 15,-2 1-5-15,0-1 10 16,2-3-13-16,-2 6 12 16,2-2-12-16,1 1 9 15,-1 0-3-15,0-1 0 16,0-4 0-16,0 2-1 16,0 1 2-16,1-2-4 15,-1-1 10-15,-2 3-14 16,2 0 11-16,-2 2-6 15,3-2 3-15,-1 0-1 0,-2-1 0 16,2 0 1-16,1 0-2 16,-3 1 6-16,0-1-10 15,0 3 12-15,0 0-3 16,0 0 4-16,0 0 9 16,0 0-7-16,0-2-9 15,0 0 0-15,0 0 2 16,0 1-6-16,0 0 9 15,0 0-10-15,0 2 8 16,0 0 4-16,0-2-5 16,0 1 7-16,-3-2-1 15,1 2-8-15,0 2 7 16,-1-1-6-16,1 1 6 16,0-3-7-16,-3 3 7 0,1-2-7 15,2 2 4-15,-3-2-4 16,3 2 0-16,-2-2 3 15,-1 0 1-15,3 2-4 16,-1-2 3-16,1 2-2 16,0-2 2-16,0 2-1 15,0 0-3-15,2 0 0 16,-2 0-2-16,-1 0 4 16,1 0-5-16,0 0 10 15,0 0-11-15,0 0 9 16,0 0-10-16,-4 0 5 15,2 0 0-15,2 0-4 16,-2 0 3-16,-1 0-2 0,1 0 6 16,-6 0-7-16,4 0 9 15,-1 0-11-15,1 0 11 16,-1 0-9-16,4 0 4 16,-1 0-2-16,4 0 0 15,0 0 2-15,0 0 0 16,0 0 5-16,-2 0-8 15,2 0 9-15,-4 0-7 16,1 0 3-16,-3 0-2 16,-1 0 1-16,0 0 2 15,3 0-5-15,2 0 8 16,-1 0-8-16,1 0 6 0,2 0-5 16,0 0 6-16,-2 0 0 15,2 0-4-15,-2 0 1 16,2 0 5-16,-2 0-3 15,0 0 6-15,2 0-6 16,-3 0-5-16,1 0 8 16,0 0-9-16,-1 0 3 15,3 0-1-15,-2 0 0 16,2 0 0-16,0 0-5 16,0 0 11-16,0 0-13 15,0 0 0-15,0 0-10 16,0 0-39-16,-5 0-38 15,-5 0-59-15,-9 0-190 0</inkml:trace>
  <inkml:trace contextRef="#ctx0" brushRef="#br0" timeOffset="49259.84">29356 4081 323 0,'0'0'11'15,"0"0"-5"-15,0 0 41 16,0 0 3-16,0 0-17 15,0 0-21-15,0 0-7 16,0-28 9-16,0 23 14 16,0 1 5-16,0 1-15 15,0-1 13-15,0-1-13 16,0 1 9-16,0 0-16 0,0 3 6 16,0-2 1-1,0 3-1-15,0 0 17 0,0-2-20 16,0 0 13-16,0 0-12 15,0-2 7-15,0 3-20 16,0-1 5-16,0-2-7 16,0 2 0-16,0-1 2 15,-2 3 0-15,0-2-1 16,0 2 5-16,-2-2 0 16,1 0-4-16,-1 0 9 15,0 2-11-15,-2-2 2 16,0 0-2-16,0 0 3 15,-1 2-8-15,-5 0 8 16,4 0-8-16,-3 0 3 16,-5 0-2-16,3 0 3 0,-8 8-4 15,4 7 4 1,-5-2 1-16,-1 1-5 0,-2 0 10 16,6-3-12-16,1-2 12 15,3 0-10-15,3-2 8 16,1 1-3-16,2 1 0 15,-2-1-3-15,0 4 0 16,-1-1 5-16,1 2-7 16,3 1 9-16,-4 0-11 15,3-5 13-15,1 4-11 16,1-1 7-16,-2 0-2 16,0 4 0-16,3-3 0 0,-3 4-4 15,4-3 12 1,0 2-16-16,-1 0 14 0,4-2-11 15,2-3 10-15,0-2-10 16,0 1 1-16,0 0 0 16,0 3 4-16,0 0-1 15,0 3-3-15,0 0 8 16,2 2-8-16,0-3 6 16,2-4-4-16,3 1 4 15,-2-3-4-15,2-1-2 16,-1-1 3-16,0 0-3 15,-1-1 8-15,4 1-12 16,0-1 14-16,0 0-9 16,2 1 3-16,-2-3 0 15,0 0-5-15,0 0 5 0,2-2-2 16,0 2 4-16,3-3-8 16,1 2 13-16,1-1-10 15,1-2 5-15,-1 1-2 16,-5 2 0-16,3-1 0 15,-3 2 0-15,0-1 0 16,2 2-2-16,-2-3 9 16,3 0-14-16,-3 0 14 15,-2 0-14-15,2 0 12 16,-2 0-7-16,0 0 2 16,5-2 0-16,-4 0-1 15,5 0 2-15,2 0-4 0,-2 0 7 16,-1 0-5-1,1 0 6-15,-1 0-6 0,-2 0 2 16,0 0-1-16,-1 0 0 16,2-4 1-16,1 0-3 15,-3-2 8-15,3 1-11 16,-4-1 13-16,-1 3-12 16,-1-1 9-16,-2-1-6 15,3 1 2-15,-3 3-1 16,1-3 0-16,4 0 3 15,-2-2-6-15,5-1 10 16,1 0-13-16,1-1 12 16,-1-2-8-16,-2 2 2 0,-1-1 0 15,-6 1 0-15,1 2 2 16,-3 0 0-16,1 3 2 16,0-4 0-16,-3 1-2 15,2-2 4-15,-2-2-4 16,0 0 1-16,1-3 3 15,1 0-4-15,2-1-1 16,0 1 3-16,-2 0-8 16,0 1 10-16,-1 2-12 15,-1-2 12-15,0 2-7 16,-2 0 2-16,2-1-1 16,-2 4 2-16,0 1-1 15,0-1 11-15,0 2-8 16,0 1 4-16,0 0-5 0,0 0 8 15,0 0-10-15,0-2 11 16,0 0-9-16,0 0-2 16,0 1 8-16,0-2-7 15,-2 1-4-15,0 0 7 16,0 0-9-16,2 4 10 16,-3-1-8-16,1 2 5 15,0-1-2-15,0-1 6 16,0 0-4-16,-4-1 6 15,0-5-8-15,-1 4 1 16,1-4 2-16,0 2-5 16,-2 0 4-16,2 1-3 15,1 0 10-15,1 3-9 0,0-4 2 16,-1 2 1-16,0-1-8 16,1-1 16-16,-1 2-20 15,-1-1 17-15,0-1-10 16,-1 2 2-16,0 1 0 15,2-2 2-15,-1 2-3 16,-1 1 8-16,3-1-3 16,-3 0-7-16,2 1 4 15,-1-3-3-15,-1 2 2 16,-1-3 1-16,0-1-2 16,0 2 0-16,1-2-3 15,-1 2 6-15,-2 2-5 0,1-3 5 16,1 1-6-16,0 1 12 15,2 1-13-15,-1 0 5 16,3 0-1-16,0 2 0 16,-1-2 2-16,0 0-3 15,1 1 10-15,-1 2-18 16,1-2 15-16,2 3-10 16,0-1 6-16,2 1-2 15,-2 0 0-15,-1-2 2 16,1 2-4-16,-3-4 5 15,1 3-6-15,-1 1 12 16,1-5-16-16,-2 5 14 16,1-1-12-16,1-2 5 0,-1 3 0 15,0 0 0-15,3 0 3 16,-2 0-2-16,2 0 4 16,0 0-10-16,-3 0 13 15,3 0-12-15,-2 0 7 16,-2 0-3-16,4 0 1 15,-2 0-1-15,2 0 7 16,0 0-5-16,0 0 0 16,2 0 6-16,0 0-16 15,0 0 17-15,0 0-17 16,0 0 8-16,0 0-1 16,0 0 0-16,0 0 1 0,-3 0-1 15,3 0 6 1,0 0-10-16,0 0 14 0,0 0-18 15,0 0 13-15,0 0-4 16,0 0 0-16,0 0-1 16,0 0 0-16,0 0 2 15,0 0-2-15,0 0 5 16,0 0-9-16,-2 0 8 16,2 0-4-16,-2 0 1 15,2 0 0-15,0 0-1 16,0 0 2-16,0 0-3 15,0 0 10-15,0 0-17 16,0 0 13-16,0 0-5 0,0 0 2 16,0 0 0-1,0 0-1-15,0 0 2 0,0 0-5 16,0 0 9-16,0 0-12 16,0 0 11-16,0 0-9 15,0 0 8-15,0 0-8 16,0 0 2-16,0 0 1 15,0 0-1-15,0 0-49 16,0 0-21-16,2 0-99 16,-2 0-63-16,0 0-90 15</inkml:trace>
  <inkml:trace contextRef="#ctx0" brushRef="#br0" timeOffset="81327.81">25754 8646 439 0,'0'0'90'0,"0"0"-84"16,0 0 72-16,0 0-16 15,0 0-26-15,13-102-24 16,9 46 20-16,1 0 5 16,1-2-3-16,3-4-7 15,0-11-17-15,2-9 5 16,-3-6-13-16,-1-5 1 16,-3 5 3-16,-4 6-11 15,-2 10 13-15,-4 16-9 16,-2 11 1-16,-6 16 0 0,1 11 1 15,-1 11 1-15,0 6-2 16,-2 1-2-16,4 0 2 16,0 0-17-16,11 22 6 15,8 16 9-15,6 14 1 16,3 12 1-16,-1 10 0 16,-6 1 5-16,-7-3-3 15,-5-4 1-15,-7-2 0 16,-8-6-4-16,0-3 5 15,-8-8-4-15,-15-8 5 16,-12-7-3-16,0-12 0 16,-7-8 1-16,-2-10-2 15,1-4 2-15,5 0-6 0,7-8 9 16,11-2-8-16,11 6 5 16,5-1-6-16,4 4 3 15,0-1-12-15,0-2 3 16,15-1 8-16,3 1-7 15,2-1 9-15,4 3-2 16,3 0 2-16,2-3-1 16,7 1 0-16,-1 0 0 15,6-2-1-15,-4 0 2 16,3 0-3-16,-4-1 8 16,-5-5-11-16,-2-4 11 15,0-3-11-15,-4-8 10 0,-1 2-7 16,-3-7 2-16,-6-5-15 15,-1 4 6-15,-3-3-18 16,-7 2-10-16,-4 2-5 16,0 6 20-16,0 4-2 15,-7 4 20-15,-11 8 0 16,-1 2-1-16,1 5 0 16,-1 3 5-16,4 0 6 15,1 15-6-15,6 13 0 16,-1 12-2-16,7 3-1 15,2 7 6-15,0 5-1 16,0-1 7-16,4 0 3 16,11-6-2-16,4-5-10 0,3-14 4 15,-3-6 0 1,0-9-8-16,-1-7 6 0,-3-4-2 16,-1-3 0-16,-1 0 0 15,0-10 4-15,5-18-1 16,5-10 11-16,-2-9-12 15,0 1 3-15,-1 4-2 16,-5 6-6-16,-1 12 4 16,-5 10-1-16,-5 8 0 15,0 5-4-15,-2 1 1 16,6 0-7-16,1 0 7 16,3 12 3-16,5 13-4 15,-2 5 8-15,5 4 0 16,-2 1 4-16,0-6 0 0,0-6-5 15,-5-6 0-15,-2-4-3 16,-2-8 2-16,-2-5-3 16,-3 0 5-16,2 0-6 15,4 0 4-15,-1-15 6 16,6-11 4-16,1-5-5 16,-1 3-4-16,-1 7-2 15,-3 6-2-15,-2 9-2 16,-2 2-2-16,-3 4 4 15,-2 0 1-15,0 0-14 16,3 0 11-16,1 17-3 0,2 4 6 16,0 3 6-1,3-4 0-15,-1-3-12 0,0-10 8 16,1-4-4-16,3-3 1 16,3 0-2-16,4 0 3 15,6-14 7-15,6-10 0 16,2-1-6-16,-1 7-2 15,-5 11-10-15,-2 7 11 16,-3 0-18-16,1 9 17 16,-1 13-1-16,-4-1 2 15,1 1 3-15,-6-8 2 16,3-2 2-16,-1-2-4 16,1-6-6-16,5-2 2 15,-1-2 0-15,-4 0-77 0,-7-5-149 16</inkml:trace>
  <inkml:trace contextRef="#ctx0" brushRef="#br0" timeOffset="83591.77">26028 9328 395 0,'0'0'87'0,"0"0"-78"15,0 0 40-15,0 0-7 16,0 0-28-16,0 0-10 15,-5 0 0-15,5 0 10 16,0 0 47-16,0 0 2 16,0 0-16-16,0-10-23 15,0-20-8-15,9-12-14 16,9-10 1-16,3-4-4 16,-4 8 6-16,3 8-10 0,-5 11 8 15,-1 14-8 1,-5 4 5-16,-3 5-2 0,-1 5 1 15,2-2-5-15,0 3 5 16,3-2-4-16,4 2 0 16,-3 0 0-16,4 0 3 15,-1 0-4-15,-1 16 4 16,1 9-1-16,-1 2 3 16,-1 8 2-16,-6 5-1 15,3 2 5-15,-3 2-3 16,1 0-2-16,2-1 4 15,2-8-7-15,5-2 2 16,-1-12-3-16,6-3 3 16,3-6-5-16,2-4-1 15,3-3 12-15,5-5-13 0,0 0 10 16,2-6-6-16,1-20-4 16,-1-10-3-16,-3-5-12 15,-4 1-6-15,-6 1-11 16,-8 2 11-16,-4 7 7 15,-6 0 0-15,-3 6 19 16,-2 6 4-16,0 4 0 16,0 6-2-16,-9 4 17 15,2 4 12-15,-2 0-21 16,1 0-4-16,1 14 3 16,-5 13-14-16,6 11 10 15,-1 4-4-15,7-7 2 0,0-7-1 16,0-8 0-16,5-8-7 15,13-7 2-15,3-5 3 16,6 0-1-16,5-5 6 16,1-19-3-16,0-6 4 15,4-4-8-15,-4 2-7 16,-2 2-3-16,-2 4-7 16,-5 5-5-16,1 3 6 15,-3 5-2-15,-1 4 17 16,-2-1 3-16,-3 5 0 15,-1 2-3-15,-3-1 2 16,-3 2-1-16,-3 2-2 16,1-1 6-16,-3 1 0 15,-2 0 0-15,1 0 2 16,-3 0-2-16,0 0 3 0,0 0 11 16,0-3-7-16,0 3 6 15,-16 0-11-15,-2 0-1 16,-2 0 6-16,-2 10-5 15,-1 8 0-15,2 11 2 16,0 3-8-16,3 6 8 16,5 0 3-16,2-2 3 15,9-4-7-15,2-4-2 16,0-2 3-16,13-4-8 16,10-2 1-16,6-6 3 0,6-4 0 15,7-4 2 1,3-6-1-16,2 0-1 0,-8-6 0 15,-2-18 2-15,-6-6 3 16,-5-5 0-16,-4-1-4 16,-5 3-1-16,-4 5 0 15,-3 0 1-15,0 4-1 16,-4-1 0-16,-1 7 3 16,1 3-7-16,-2 7 4 15,0 4-1-15,-2 1 1 16,-2 3-2-16,0 0-6 15,0 0 3-15,0 0 1 16,2 0 4-16,-2 0 3 16,0 0-1-16,0 0 3 15,0 0 2-15,0 0 10 0,0 0-16 16,0 4-1-16,0 14 2 16,0 2 3-16,0 3-3 15,0-2-1-15,4-2 8 16,3-3-5-16,1-2 0 15,4-2-1-15,1 2-6 16,1 0 6-16,5 0-2 16,-3 0-1-16,2-1 0 15,-2-1 1-15,-3-5 0 16,3-1-1-16,-5 0 4 0,-1 0-6 16,0-4 4-1,-1 2-2-15,-3-4 0 0,4 0-6 16,-6 0-69-16,-4-2-125 15</inkml:trace>
  <inkml:trace contextRef="#ctx0" brushRef="#br0" timeOffset="83780.55">27598 8817 74 0,'0'0'350'0,"0"0"-350"15,0 0-92 1,0 0-115-16</inkml:trace>
  <inkml:trace contextRef="#ctx0" brushRef="#br0" timeOffset="84470.52">27980 8939 264 0,'0'0'172'0,"0"0"-158"15,0 0 54-15,0 0-4 16,0 0-25-16,0 0-10 16,0-4 5-16,0 4-6 15,-5 0 5-15,-6 2-29 16,-5 16-4-16,1 3 1 15,-6 9-1-15,4-1 0 16,1 5 0-16,1 3 2 0,3-3-2 16,4-2 2-1,5-4 4-15,3 0-12 0,0-2 5 16,0-2 0-16,11-2-3 16,10-6-4-16,1-4 1 15,5-6 7-15,4-6 0 16,5 0 3-16,1-20-1 15,5-16 1-15,3-14-5 16,0-10 5-16,0-7-6 16,-6-1-2-16,-3 3 4 15,-5 4 0-15,-4 7 1 16,-11 2 0-16,-5 2 5 16,-7 7-9-16,-4 7 9 15,0 13-4-15,0 6 0 0,0 9 12 16,-8 6 26-16,-1 2 8 15,-5 4-24-15,-1 28-23 16,-5 14-6-16,-1 11 6 16,-4 6 7-16,6 2-4 15,1 3 12-15,5 0-6 16,8-5-3-16,5-9-6 16,0-8-3-16,3-8 1 15,18-7-16-15,6-4-64 16,4-5-25-16,3-10-64 15,-8-6-59-15</inkml:trace>
  <inkml:trace contextRef="#ctx0" brushRef="#br0" timeOffset="84838.43">28483 9257 100 0,'0'0'242'15,"0"0"-227"-15,0 0-9 16,0 0 10-16,0 0-13 15,0 0 18-15,13-35 2 16,-13 35 40-16,0 0 33 16,0 0-3-16,-4 0-54 15,-9 10-19-15,1 14-20 16,4 4 3-16,1 2 2 16,7-4-4-16,0-8-2 0,2-6-5 15,15-6 1 1,6-6 5-16,2 0 2 0,-3-12 1 15,0-12-2-15,-6-2 7 16,-5-4-4-16,-9 0 6 16,-2-2-9-16,0 4 15 15,-13 3-4-15,-14 7 11 16,0 7 7-16,0 9-26 16,6 2 0-16,3 0-4 15,7 19-10-15,3 10-78 16,6-2-39-16,2-4-158 15</inkml:trace>
  <inkml:trace contextRef="#ctx0" brushRef="#br0" timeOffset="85721.88">29510 9033 237 0,'0'0'254'15,"0"0"-250"-15,0 0-4 16,0 0 10-16,0 0-8 16,0 0 6-16,-11 0 2 15,-9 0-6-15,-7 0 2 16,-2 6 18-16,-2 8-9 16,-5 7 3-16,5 2 17 15,-2 10-3-15,2 3-20 16,6 4-11-16,1 0 4 15,6 1-4-15,7-6-2 16,6-7-1-16,5-6 2 16,0-6-1-16,0-8-7 15,7-1 4-15,11-7 4 0,4 0-6 16,3-18 10-16,6-23-4 16,-2-10 3-16,2-14-3 15,-2-1 0-15,-5 0 1 16,-1 2-2-16,-5 1 2 15,-5 3-3-15,-2 6 7 16,-4 10-9-16,-7 8 10 16,0 14-6-16,0 6 1 15,0 8 1-15,0 8 3 16,-2 0 6-16,-8 0 20 16,-3 12-28-16,0 21-3 0,-3 8 1 15,-2 9-1-15,5 9 4 16,2 0-1-16,7 1 8 15,4 1 4-15,0-5-3 16,11-4-9-16,13-10-3 16,8-14-3-16,5-9-1 15,5-13 5-15,8-6-1 16,-4 0 0-16,1-19-4 16,-5-9-11-16,-6-8 11 15,-9-2-6-15,-5-4-7 16,-6 4 9-16,-7 7-22 15,-9 7 23-15,0 11 3 16,0 7 4-16,-12 6 11 16,-5 0 18-16,1 1 7 15,1 19-23-15,6 9 44 0,7-4-18 16,2 0-11-16,0-3-17 16,21-8-9-16,8-6 0 15,7-8-2-15,-1 0 0 16,0-14-46-16,-14-6-122 15,-21 2-239-15</inkml:trace>
  <inkml:trace contextRef="#ctx0" brushRef="#br0" timeOffset="87905.59">26273 10254 420 0,'0'0'52'0,"0"0"-48"16,0 0 32-16,0 0 14 16,0 0-3-16,0 0-24 15,0 0-17-15,0-70 26 16,-5 70 14-16,-1 0 10 15,-6 0-35-15,-1 0-2 16,-5 19-19-16,-4 16 0 16,0 9-6-16,2 8 6 15,4 3-4-15,3-3 8 16,6-2-8-16,7-6 6 16,0-1-6-16,7-8-1 15,22 1 1-15,4-7-9 0,8-7 11 16,-2-10-3-16,3-12-1 15,1 0 3-15,-1-13-20 16,-4-17 8-16,-5 1-12 16,-1 1-4-16,-8 2-11 15,-6 2-6-15,-2 1-1 16,-5-1 10-16,-4 0 26 16,-3 1-2-16,-2-4 9 15,-2-1-1-15,0 6 3 16,0 2-2-16,0 10-9 15,0 4 6-15,-6 6-6 16,-3 0 15-16,-3 0-1 16,2 10 0-16,-2 7 2 0,1 4 17 15,5 2-13-15,-1 0 30 16,7 3 1-16,0 0-20 16,0-2-10-16,2 2-6 15,16-2 1-15,4-2 0 16,3-1 5-16,6-7-5 15,2-4 1-15,3-8 1 16,-1-2 5-16,1 0-2 16,2 0 7-16,-4-8-6 15,-1-9 0-15,0-5 1 16,3-10-8-16,-1-4 9 16,1-10-6-16,0 0-1 0,-2-2 2 15,-3-4-4 1,0 3 0-16,0-2-11 0,-4-4 3 15,-3 4-5-15,-6-4-4 16,-5 3-23-16,-5 2 16 16,-4 8-1-16,-4 10 24 15,0 8 2-15,0 10 2 16,-2 6 25-16,-12 4-3 16,3 4 5-16,-5 0-14 15,1 0 9-15,-3 22-20 16,-4 7-10-16,-1 10 10 15,1 5 4-15,1 6 15 16,4 4 1-16,1 2-4 16,10 4-10-16,6-2 0 15,0-1-10-15,2-7 15 0,20-4-15 16,5-8-2-16,7-10-4 16,-1-6 5-16,2-7 0 15,-1-9 3-15,-5-5-3 16,-2-1 3-16,0 0-6 15,-5-13 9-15,0-10 0 16,0-3-6-16,-4-5 7 16,0 0-7-16,-2-5-7 15,-5 2 3-15,-7 2-7 16,0 4 3-16,-4 4-13 0,0 3 16 16,0 10-2-1,0 7 6-15,0 4 0 0,0 0-1 16,0 6-1-16,0 24 0 15,-4 14 2-15,0 8 2 16,-1-2 6-16,5-4-2 16,0-9 17-16,0-6-13 15,2-5-7-15,13-8-2 16,4-7-8-16,3-5 8 16,3-6 0-16,4 0 0 15,-1-9 1-15,-1-15 4 16,2-5-5-16,-2-6-8 15,-5 3-26-15,-4 2-9 16,-4 6-12-16,-6 8 1 16,-6 4 36-16,0 8 6 0,-2 4 12 15,0 0-4 1,0 0 4-16,0 10 0 0,0 12 4 16,3 6-1-16,6 4 4 15,2 2 20-15,12 5-8 16,1 0 7-16,7-3-21 15,3-10-5-15,-1-9 4 16,-2-11-4-16,3-6 1 16,-1-5 0-16,5-29 7 15,-5-12-8-15,2-14-1 16,2-6-19-16,-6-8-13 16,-5-1-1-16,-3 5 19 15,-5 7-11-15,-10 8 1 0,-3 11 24 16,-5 6 1-16,0 10 0 15,0 3 1-15,-13 10 5 16,-3 5 9-16,1 4 30 16,1 6-6-16,1 0 1 15,-1 10-18-15,1 20-20 16,0 14-1-16,1 12 0 16,1 10 16-16,5 7 1 15,1-1 10-15,5 0-19 16,0-14 10-16,0-12-18 15,16-16-1-15,4-9-7 16,4-14 6-16,3-5-1 16,4-2-28-16,2-9-37 15,2-18-12-15,-4-5-44 0,-3 0-150 16</inkml:trace>
  <inkml:trace contextRef="#ctx0" brushRef="#br0" timeOffset="88536.95">28525 10301 219 0,'0'0'17'15,"0"0"-12"-15,0 0 14 16,0 0-2-16,0 0-9 16,0 0 0-16,58 0-6 15,-58 0 23-15,0 0 32 0,0 0 36 16,0 0-11-16,0 0-41 15,-17 0-33-15,-3 0-7 16,-5 4-2-16,0 4 2 16,4 4 8-16,-4 4-5 15,5 4 13-15,2 6 1 16,4 6-12-16,4 6 0 16,5 4-5-16,3 1 22 15,-1-3-14-15,3-13 7 16,0-4-15-16,0-9 2 15,0-9-2-15,12 0-2 16,3-5 0-16,1 0-1 16,3-10 2-16,2-14 7 0,-1-5-7 15,0-1-1 1,-4 2-5-16,-3 5-18 0,-4 6 5 16,-5 9 0-16,-4 6 19 15,0 2 3-15,0 0 0 16,0 0 26-16,0 0-18 15,0 0-11-15,0 0 0 16,5 2 0-16,1 2-7 16,6-4-3-16,3 0 5 15,6 0 5-15,5-6-2 16,6-8 8-16,3 5-10 16,5 0 7-16,2 5-6 0,-4 4 6 15,-2 0-8 1,-11 0 5-16,-10 6 0 0,-9 4 0 15,-6 10 21 1,0 2 48-16,-6 8-5 0,-19 2-26 16,-2-4-34-16,-2-3 0 15,-4-7-4-15,-5-9-70 16,-6-9-206-16</inkml:trace>
  <inkml:trace contextRef="#ctx0" brushRef="#br0" timeOffset="89331.31">26659 10164 494 0,'0'0'66'16,"0"0"-36"-16,0 0 44 0,0 0-30 15,0 0-33-15,0 0-3 16,-2-4-6-16,2-10 36 16,6-8 17-16,11-3-3 15,4-6-27-15,1 1-5 16,7 2-20-16,2 0 0 16,1 0 1-16,-1 2-1 15,-4 4-47-15,-8 10-99 16,-12 12-114-16</inkml:trace>
  <inkml:trace contextRef="#ctx0" brushRef="#br0" timeOffset="90012.93">26981 11387 235 0,'0'0'340'0,"0"0"-330"15,0 0-1-15,0 0 36 16,0 0-12-16,0 0-30 15,-77 29-1-15,61-13 2 16,-5 5 5-16,2 10 18 16,-6 5 12-16,1 14-16 15,-3 13-2-15,0 15 8 16,7 16-5-16,4 9 13 16,8-2-10-16,8-7 6 0,0-21-5 15,8-19-16 1,19-16-12-16,4-12 0 0,3-8-5 15,-1-8 5-15,0-10-2 16,2 0-28-16,-4-2-32 16,0-22-81-16,-9-2-83 15</inkml:trace>
  <inkml:trace contextRef="#ctx0" brushRef="#br0" timeOffset="90479.11">27538 11325 695 0,'0'0'21'0,"0"0"-18"15,0 0-3-15,0 0 2 16,87 134 15-16,-58-85-14 16,3-6 10-16,-6-1-9 15,-1-11 21-15,-3 1-24 16,0 1 6-16,-4-4-5 16,-2 1-2-16,-3-2 0 15,-2-1-7-15,-4-8-11 16,-1-2-53-16,0-9-44 15,-6-4-88-15,0-4-157 16</inkml:trace>
  <inkml:trace contextRef="#ctx0" brushRef="#br0" timeOffset="90808.71">27946 11372 500 0,'0'0'90'16,"0"0"-60"-16,0 0 53 0,0 0-56 15,0 0 6 1,0 0-20-16,-127 134 12 0,81-70 8 15,-8 6 1-15,4-2 7 16,4-5-24-16,11-13 8 16,10-16-22-16,7-11-4 15,9-8 1-15,5-11-3 16,4-4-55-16,0 0-116 16,0 0-121-16,6 0 4 15</inkml:trace>
  <inkml:trace contextRef="#ctx0" brushRef="#br0" timeOffset="91639.52">28062 11866 294 0,'0'0'211'0,"0"0"-209"15,0 109 22-15,0-72 8 16,0 3 13 0,0-5-32-16,-4-3 8 0,-1-10-12 15,3-10 14-15,0-6-9 16,0-6 7-16,2 0 6 16,-5 0-8-16,0-23-7 15,1-13-12-15,-3-15-14 16,5-13-7-16,2-10-18 15,0-6-18-15,0 0 4 16,5 7 17-16,13 9 17 16,1 12 17-16,4 10 4 0,-3 15-5 15,-5 8 5 1,1 13-4-16,-3 6-9 0,3 0 11 16,-1 18 1-16,4 10 28 15,-4 2-4-15,-3 2 2 16,-2-4-7-16,-5-1-15 15,-3-8 4-15,-2-2 0 16,0-3 25-16,0-6 0 16,-13-3 0-16,-5-3-3 15,-2-2-23-15,2 0 3 16,-2 0-4-16,7-6-13 16,2-1 12-16,6 2-10 15,2 3 4-15,3 2 0 16,0 0-14-16,0 0-11 0,3 7 16 15,15 13 9-15,0 3 1 16,-1 5 1-16,1-1 4 16,-2-1-3-16,-2-7 2 15,-6-2-3-15,-1-1 26 16,-1-3-1-16,-2 2-4 16,0 1 7-16,-2-3-20 15,0 0-4-15,-2-5-1 16,2 0-9-16,-2-4 10 15,0 2-12-15,0 3-1 16,0 2-24-16,0 3-41 16,4-2-30-16,3 1-47 15,-1-11-84-15</inkml:trace>
  <inkml:trace contextRef="#ctx0" brushRef="#br0" timeOffset="92182.89">28592 11601 637 0,'0'0'57'16,"0"0"-54"-16,0 0 0 15,0 0-3-15,0 0 0 16,0 0 15-16,125-18-11 16,-82 9 3-16,-4-1-3 15,-1 0-3-15,-5 0-1 16,-4 3 0-16,-6-4-30 16,-14 7-106-16,-9 4-142 15</inkml:trace>
  <inkml:trace contextRef="#ctx0" brushRef="#br0" timeOffset="92465.3">28456 11897 454 0,'0'0'261'16,"0"0"-234"-16,0 0 28 15,0 0-19-15,0 0-31 16,0 0-5-16,76-32 22 0,-33 14-5 16,-4 2-11-16,-1 6-6 15,-1 0-1-15,-6 2-13 16,-8 6-122-16,-13 2-141 15</inkml:trace>
  <inkml:trace contextRef="#ctx0" brushRef="#br0" timeOffset="93260.88">29446 11364 422 0,'0'0'154'16,"0"0"-153"-16,0 0 22 0,0 0-2 15,0 0-6-15,-52 114-1 16,43-80 7-16,3-2 20 16,-1 0-1-16,5-4 1 15,2-4-32-15,0-2-1 16,0 0-8-16,7-4-2 16,13-4-1-16,0-1 6 15,2-8-6-15,5-5 7 16,0 0-12-16,-3 0 5 15,2-11 2-15,-3-7-11 16,-5-4 3-16,-1-5 9 16,-3-3-3-16,-3 0 1 15,-2 0 4-15,-7 4-7 0,-2 1 12 16,0 4-6 0,0-2-1-16,-4 0 9 0,-16-4-5 15,-7 4 13-15,-6 1-17 16,-3 1-1-16,-4 10 0 15,6 4-15-15,3 7 3 16,11 3-40-16,5 26-24 16,1 14-140-16,3 3-204 15</inkml:trace>
  <inkml:trace contextRef="#ctx0" brushRef="#br0" timeOffset="93897.67">30038 10778 157 0,'0'0'258'0,"0"0"-251"16,0 0 20-16,0 0 48 0,125 88-24 15,-85-58-20-15,-2 8-15 16,-5 4-13-16,-6 10 46 16,-6 11-2-16,-8 5-14 15,-7 8 27-15,-6 4 9 16,0 8-25-16,0 5-18 16,-8 1-10-16,-11 0-12 15,-4-3-3-15,-4-5 3 16,-4-4-3-16,-6-11 0 15,-3-12-2-15,-4-10-10 16,-3-12-18-16,1-9-19 16,0-3-30-16,9-3-84 15,8-4-47-15,4 2-132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44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233 700 9204,'0'0'3343,"0"38"-2500,0 254 216,41 296 829,-17-343-1521,-22-230-248,-1-22 239,-1-30 26,-4-7-279,-2 1 0,-2 0 0,-19-63 0,-3-11-159,2-28-9,-13-219 0,34-149 74,9 474-24,1 0-1,2 0 1,16-63 0,-16 83 7,1 1 1,1 0 0,0 1-1,2 0 1,0 0 0,0 0-1,2 1 1,0 1 0,19-22-1,-24 32-1,0 0 0,0 0 0,1 1-1,0 0 1,0 0 0,0 0 0,0 1-1,0 0 1,1 1 0,-1-1 0,1 2 0,0-1-1,-1 1 1,1 0 0,0 0 0,0 1-1,0 0 1,0 0 0,-1 1 0,12 3-1,-17-4 14,0 1 0,-1 0 0,1 0-1,0 0 1,-1 0 0,1 0-1,-1 0 1,1 0 0,-1 1 0,1-1-1,-1 1 1,0-1 0,0 1 0,0-1-1,0 1 1,0 0 0,0-1-1,0 1 1,0 0 0,-1 0 0,1 0-1,-1-1 1,1 4 0,1 5 66,-1 1 1,0-1-1,-1 14 0,0-13-10,0 5 17,1 4 6,-1 0-1,-1 0 1,0 0-1,-2 0 1,0 0-1,-1 0 1,-1-1-1,-11 27 1,0-11-53,-2-1-1,-2-1 1,-1-1 0,-1-1-1,-2-1 1,-1 0 0,-2-2-1,-49 41 1,48-47-1222,-1-2 1,-61 33-1,59-38-2081,8-4-1681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45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1 427 11781,'0'0'745,"15"-43"-478,54-139 61,-63 165-311,2 0 0,0 1 1,0 0-1,2 0 1,0 1-1,0 1 0,15-16 1,-19 23-19,-1 1-13,1-1-1,0 1 1,1 0-1,10-8 1,-13 12 7,-1 0 0,1 0 0,0 1-1,0-1 1,0 1 0,-1 0 0,1 0 0,0 0 0,1 1 0,-1-1 0,6 1 0,-8 0 18,0 1-1,0-1 1,0 1-1,-1 0 1,1 0-1,0 0 1,0 0 0,-1 0-1,1 0 1,-1 0-1,1 0 1,-1 1-1,1-1 1,-1 1 0,0-1-1,1 1 1,-1-1-1,0 1 1,0 0-1,1 3 1,20 46 555,-17-40-386,53 177 1616,1 4-1204,-55-181-600,1 0-1,0 0 1,1-1-1,0 0 1,0 0-1,14 14 1,-18-21-194,0-1 0,0 0 0,0 0-1,1 1 1,-1-2 0,1 1 0,0 0 0,-1 0 0,1-1 0,0 0 0,0 1 0,0-1-1,0 0 1,0-1 0,0 1 0,0 0 0,1-1 0,-1 0 0,0 0 0,0 0-1,0 0 1,0 0 0,1-1 0,-1 1 0,0-1 0,0 0 0,0 0 0,0 0 0,5-3-1,24-23-4385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45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8 464,'0'0'12827,"0"-1"-12800,0 1 0,0 0 0,0-1 0,0 1 0,0 0 0,-1-1 0,1 1 0,0 0-1,0-1 1,0 1 0,-1 0 0,1-1 0,0 1 0,0 0 0,-1-1 0,1 1 0,0 0 0,0 0-1,-1 0 1,1-1 0,0 1 0,-1 0 0,1 0 0,0 0 0,-1 0 0,1-1 0,-1 1-1,1 0 1,0 0 0,-1 0 0,1 0 0,0 0 0,-1 0 0,1 0 0,-1 0 0,0 0 0,-3 1-9,0-1 0,0 0 1,0 1-1,0 0 0,0-1 1,0 2-1,0-1 1,1 0-1,-1 1 0,0 0 1,1 0-1,-1 0 0,1 0 1,-1 0-1,-4 6 1,2-3-10,1 1 0,0 0 0,1 1 0,0-1 1,0 1-1,0-1 0,1 1 0,-3 8 1,-1 4 24,2 0 0,0 0 0,1 1 0,1-1 0,1 1 1,1 21-1,1-36-23,0 0 0,0 0 1,0 0-1,1 0 0,0 0 0,0-1 0,0 1 1,1 0-1,0 0 0,3 6 0,-3-8-9,0 0 0,0 0 0,1-1-1,-1 1 1,1-1 0,0 1-1,0-1 1,0 0 0,0 0 0,0 0-1,0 0 1,0-1 0,1 1 0,6 1-1,5 1 18,0-1 1,0 0-1,0-1 0,1 0 1,-1-2-1,17 0 0,-21-1-7,0 0-1,0 0 1,0-1 0,0-1 0,0 1-1,-1-2 1,1 0 0,19-10-1,-20 8-9,-1-1-1,0 0 0,0 0 0,0-1 0,13-16 0,-18 18 1,0 1-1,0 0 0,-1-1 0,0 1 0,0-1 1,-1 0-1,1 0 0,-1-1 0,0 1 0,-1 0 0,2-13 1,-2 12 15,-1 1 1,0-1 0,0 1-1,-1-1 1,1 1-1,-2 0 1,1-1 0,-1 1-1,-4-12 1,4 15 8,0-1-1,-1 0 1,1 1 0,-1-1-1,0 1 1,0 0 0,0 0-1,0 0 1,-1 1 0,1-1-1,-1 1 1,0 0 0,0 0-1,0 0 1,-6-2 0,-3 0 25,1 1 0,-1 0 1,0 1-1,1 1 0,-1 0 1,-25 1-1,18 0-64,17 0-10,0 0-1,0 1 0,1-1 1,-1 0-1,0 1 1,1 0-1,-1-1 0,0 1 1,1 0-1,-1 0 0,1 1 1,0-1-1,-1 0 0,1 1 1,0-1-1,0 1 0,0 0 1,0 0-1,0 0 0,0 0 1,0 0-1,1 0 1,-1 0-1,1 1 0,-1-1 1,0 3-1,-1 3-405,1-1 0,0 1 1,0-1-1,0 1 0,1 0 0,1 0 1,-1 12-1,1 12-3602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46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306 660 12230,'0'0'2158,"0"0"-2147,0 0 0,0 0-1,0-1 1,0 1 0,0 0 0,0-1 0,1 1-1,-1 0 1,0-1 0,0 1 0,0 0 0,0-1 0,0 1-1,0 0 1,0-1 0,-1 1 0,1 0 0,0-1 0,0 1-1,0 0 1,0-1 0,0 1 0,0 0 0,-1-1-1,1 1 1,0 0 0,0 0 0,0-1 0,-1 1 0,1 0-1,0 0 1,0-1 0,-1 1 0,1 0 0,-1 0-1,-8-1 46,0 1 0,0 1 1,-1 0-1,1 0 0,0 1 0,0 0 0,0 0 0,0 1 0,1 0 0,-1 1 0,1 0 0,0 0 0,0 1 0,0 0 0,0 0 0,-10 10 0,4-2-14,1 1 0,0 0 1,1 1-1,1 1 0,0-1 0,1 2 1,1-1-1,0 2 0,1-1 0,1 1 1,1 0-1,1 0 0,0 1 0,1 0 0,1-1 1,1 1-1,0 25 0,2-41-46,0-1-1,1 1 1,-1-1-1,1 1 1,-1-1-1,1 1 1,0-1-1,0 0 1,0 1-1,0-1 1,1 0-1,-1 0 0,1 0 1,-1 0-1,1 0 1,0 0-1,0 0 1,-1 0-1,1-1 1,1 1-1,-1-1 1,0 1-1,0-1 1,0 0-1,1 0 1,-1 0-1,1 0 1,-1 0-1,1-1 1,-1 1-1,1-1 1,2 1-1,4 0-4,-1 0 0,0-1 1,0 0-1,1 0 0,-1 0 0,0-1 0,0-1 0,0 1 1,11-5-1,-12 3 3,-1 0-1,1 0 1,-1-1 0,0 0 0,0 0 0,-1-1 0,1 0-1,-1 0 1,6-6 0,3-7-16,22-33-1,-4-3 10,-3-1 0,-2-1 0,-3-2 0,-2 0 0,-2-1 0,11-66-1,-12 24-31,-5 0 0,1-197 0,-15 296 275,0 4 117,-12 702-41,12-678-280,1 1-1,5 34 0,-4-53-20,0-1-1,0 1 1,0 0-1,1-1 0,0 1 1,0-1-1,1 0 1,0 0-1,0 0 1,1-1-1,0 0 0,6 7 1,-9-11-6,0 1 1,1-1 0,-1 0 0,1 0-1,-1 0 1,1-1 0,0 1-1,0-1 1,0 1 0,0-1 0,0 0-1,0 0 1,0-1 0,0 1-1,0 0 1,0-1 0,1 0 0,-1 0-1,0 0 1,0 0 0,0 0-1,1-1 1,-1 1 0,4-2 0,-2 0-3,0 0 0,-1-1 1,1 1-1,-1-1 1,0 0-1,0 0 1,0 0-1,0-1 1,0 1-1,-1-1 1,1 0-1,-1 0 0,0 0 1,3-6-1,5-9-7,-2-1 0,0-1 0,-1 1 0,-1-2 0,-1 1-1,5-30 1,-5 1-208,0-90 1,-7 226 142,4 124-179,0-190 254,0-1-1,1 0 1,1 0-1,12 32 1,-12-41-4,-1 0 1,1 0-1,1 0 1,0 0-1,1-1 1,-1 0-1,2 0 1,-1-1-1,13 11 1,-14-15-5,0-1 0,0 0 0,0 0-1,0-1 1,0 0 0,0 0 0,1 0 0,-1-1 0,1 0 0,0 0-1,-1 0 1,1-1 0,0 0 0,-1-1 0,1 1 0,0-1 0,-1 0-1,12-4 1,-12 1 5,0 0 0,0 0 0,-1 0 0,1 0 0,-1-1 0,0 0 0,-1 0 0,1 0 0,6-10 0,31-60-95,-31 55 48,11-25-552,-2-1 1,25-88 0,-44 131 518,-1 5-15,0 26 102,2 1 1,1 0 0,2-1-1,13 52 1,-13-66 39,-1-1-1,1 0 1,1 0-1,0 0 1,1-1 0,1 0-1,-1 0 1,2-1 0,0 0-1,0-1 1,20 18 0,-24-24-37,1 0 1,-1-1 0,1 0 0,-1 0 0,1-1-1,0 0 1,0 0 0,0 0 0,9 1 0,56 1-29,-71-4 20,7 0-8,-1-1 1,1 0-1,0 0 1,-1-1 0,0 1-1,1-1 1,-1-1-1,0 1 1,0-1 0,0 0-1,-1-1 1,1 1-1,-1-1 1,1 0 0,-1-1-1,6-7 1,7-8-209,-2 0 1,27-43-1,-33 48 52,86-150-3971,-51 85-140,-16 29 1040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47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32 704,'0'0'4618,"0"0"-4549,1 0 0,-1 0-1,1 0 1,-1 0 0,0 1-1,1-1 1,-1 0 0,1 0-1,-1 0 1,0 0 0,1-1-1,-1 1 1,0 0-1,1 0 1,-1 0 0,1 0-1,-1 0 1,0 0 0,1-1-1,-1 1 1,0 0 0,1 0-1,-1 0 1,0-1 0,1 1-1,-1-1-47,0 1-1,1 0 1,-1 0-1,0-1 0,0 1 1,0 0-1,1 0 1,-1-1-1,0 1 1,0 0-1,0-1 1,0 1-1,0 0 1,0 0-1,0-1 0,0 1 1,0 0-1,0-1 1,0 1-1,0 0 1,0-1-1,0 1 1,0 0-1,0-1 0,0 1 1,0 0-1,0 0 1,0-1-1,-1 1 1,1 0-1,0-1 1,0 1-1,0 0 0,-1-1 1,-11-6 588,-20-1 342,18 7-748,0-1 0,-1 2 0,1 0 0,-17 3 0,26-3-160,0 1 0,0 1 0,0-1 0,0 1 0,0 0 0,1 0 0,-1 0 0,1 1-1,-1 0 1,1 0 0,0 0 0,0 0 0,0 0 0,0 1 0,-2 4 0,-4 4 90,1 0 0,1 1-1,0 0 1,1 1 0,0 0 0,1 0 0,1 0-1,-5 20 1,5-10 51,1 0 0,1 1 1,1-1-1,2 37 0,0-56-168,0-1 0,1 1 0,0 0 0,0-1 0,0 1 0,0-1 0,0 1 0,1-1 0,0 0 1,0 0-1,0 0 0,1 0 0,-1 0 0,1 0 0,0 0 0,4 3 0,-2-3-9,0 1 0,1-1 1,0 0-1,0-1 0,0 1 0,1-1 0,-1-1 1,1 1-1,11 2 0,10 0-152,1-1 0,-1-1 0,1-2 0,34-3 0,-48 2-14,-1-1-51,-1 0-1,0-1 1,1-1 0,-1 0 0,0-1 0,0 0 0,-1-1-1,0-1 1,1 0 0,-2 0 0,1-1 0,12-11 0,6-6-1072,-1-2 0,-1-1 0,24-30 0,-11 9-1407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47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69 1473,'0'0'4007,"10"0"-3764,4 0-189,-3 0-2,0 0 1,0 0-1,20-4 1,-30 3 31,1 0 0,-1 0 0,1 0 0,-1-1 0,1 1 1,-1 0-1,0 0 0,0-1 0,0 1 0,0-1 0,0 1 0,0-1 0,0 1 1,0-1-1,0 0 0,-1 0 0,1 1 0,-1-1 0,1 0 0,-1 0 1,0 1-1,0-1 0,0 0 0,0 0 0,0 0 0,0 1 0,-1-4 0,0 5-44,0-1-1,0 0 1,0 0-1,0 1 0,0-1 1,-1 0-1,1 1 0,0-1 1,0 1-1,-1 0 0,1-1 1,0 1-1,-1 0 0,1 0 1,0 0-1,-1 0 1,1 0-1,-3 0 0,1 0 51,-20-1 297,-1 0 0,1 2-1,-34 4 1,48-3-256,0 0-1,1 0 1,-1 1-1,1 0 1,-1 1-1,1 0 1,0 0-1,0 0 1,1 1 0,-1 1-1,-12 11 1,10-7 38,1 1 1,0 0 0,0 0 0,1 1 0,1 0-1,0 0 1,1 1 0,0 0 0,-8 27 0,8-14 6,1-1 0,1 1 1,1 0-1,1 39 0,1-60-162,1 0 0,0 1 0,1-1 0,-1 1-1,1-1 1,0 0 0,1 1 0,-1-1-1,1 0 1,0 0 0,0 0 0,0 0-1,6 8 1,-5-10-8,1 0 0,-1 0 0,1 0 0,-1-1 0,1 1 0,0-1 1,0 0-1,0 0 0,0 0 0,0-1 0,0 0 0,1 1 0,-1-1 0,1-1 0,-1 1 0,0-1 0,6 1 0,8 0-25,0 0 1,0-2-1,19-2 1,-28 2-9,-1 0 0,0-1 0,0-1 0,0 0 0,0 0 0,-1 0 0,1-1 0,-1 0 0,9-6 0,1-4-172,-1-1 1,0 0 0,0-2-1,-2 0 1,0 0 0,-1-1 0,-1-1-1,17-34 1,-10 12-404,-2 0-1,-2 0 1,14-62 0,-23 55 530,-6 46 661,0 4 769,-2 90 97,2 82-588,2-150-784,0 0 0,2 0 1,1 0-1,15 45 0,-16-57-77,2 0 1,-1-1-1,2 0 1,-1 0 0,2 0-1,-1-1 1,1 0-1,17 16 1,-18-20-86,0-1-1,0 1 1,0-1 0,1 0 0,0-1-1,0 0 1,1 0 0,-1-1 0,1 0-1,0-1 1,-1 1 0,18 1 0,-12-3-371,-1 0 0,0-1 1,1-1-1,-1 0 0,21-4 1,-25 3 6,-1-1 1,0 0 0,1 0-1,-1-1 1,-1 0 0,1-1 0,-1 1-1,0-2 1,9-6 0,41-44-3627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47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66 8196,'0'0'7080,"-14"14"-6709,4-5-311,5-5-35,0 0 0,1 0 0,-1 1 0,1-1 0,0 1 0,0 0 0,0 0 0,1 1 0,-1-1-1,1 1 1,1-1 0,-1 1 0,1 0 0,0 0 0,0 0 0,1 1 0,0-1 0,-1 8 0,2 6 171,-1-13-136,1 0 1,0 0 0,0 0 0,1 0-1,1 10 1,-1-15-55,-1-1 0,1 1 0,0-1 0,-1 1 0,1-1 0,0 1-1,0-1 1,0 1 0,0-1 0,0 0 0,0 0 0,0 1 0,1-1 0,-1 0 0,0 0 0,1 0-1,-1 0 1,1-1 0,-1 1 0,1 0 0,-1 0 0,1-1 0,-1 1 0,1-1 0,0 0 0,-1 1 0,3-1-1,2 1-53,1 0-1,-1-1 0,0 0 0,0 0 1,0-1-1,0 1 0,0-1 0,0-1 1,0 1-1,0-1 0,0 0 0,0 0 1,-1-1-1,1 0 0,-1 0 0,0 0 1,0 0-1,0-1 0,0 0 0,0 0 0,-1 0 1,0-1-1,0 1 0,0-1 0,0 0 1,-1 0-1,0-1 0,4-7 0,1-3-581,-1 1-1,0-2 0,-1 1 0,0-1 1,-2 0-1,4-24 0,-4-35-3803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48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846 62 5795,'0'0'8932,"205"-51"-8964,-145 41-705,-12 10-879,-32 0-2594</inkml:trace>
  <inkml:trace contextRef="#ctx0" brushRef="#br0" timeOffset="1">510 1769 13430,'0'0'3730,"-69"245"-3506,13-169-112,-16 0-112,-8 0-736,-4-15-721,7-21-2593,5-26-4178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48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13750,'0'0'4915,"89"0"-5124,-25 0 209,4 0 64,0-7-128,-4 3-176,-8 1-912,-7 3-705,-21 0-1184,-20 0-2626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48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16456,'0'0'1088,"269"-7"-816,-161-8-272,-4 8-64,-12 7-1457,-19 0-928,-37 0-4658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19:48.4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0 156 6963,'0'0'2809,"12"5"-2456,-3-2-239,0 1 0,0 1 0,0 0 0,-1 0 1,1 1-1,-1 0 0,0 0 0,-1 1 0,14 15 0,19 32 851,-24-31-577,0-2 0,1 0 0,39 36-1,-52-54-373,-1-1-1,1 0 1,0 0-1,0 0 1,0-1-1,0 1 0,0-1 1,0 0-1,0 0 1,0 0-1,0-1 1,1 0-1,-1 1 1,0-1-1,0-1 1,1 1-1,-1-1 0,4-1 1,0 1 47,0-1 0,-1-1-1,0 1 1,1-1 0,-1 0 0,0-1 0,-1 0 0,12-8-1,2-6-13,-1 0 0,-1-1 0,-1-1 0,-1-1 0,16-25 0,-2-4 58,28-66-1,-55 110 90,-1 0-1,1-1 1,-1 1-1,-1 0 0,1-1 1,-1 0-1,0-10 1,-1 16 243,-30-14-17498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1:49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1 848,'0'0'6329,"-3"1"-5718,0 1 61,-1-1 1,0 0 0,0 0-1,1 0 1,-1 0 0,0 0-1,0-1 1,-5 0 0,-11 1-1437,20-1 750,-1 0 0,0 1 0,1-1 0,-1 1 0,0-1 0,1 1 0,-1-1 0,1 1 0,-1-1 0,1 1 0,-1 0 0,1-1 0,-1 1 0,1 0 0,0 0 0,-1-1 0,1 1 0,0 0 0,0 0 0,0-1 0,-1 1 0,1 0 0,0 0 0,0-1 0,0 1 0,0 0 0,0 1 0,0 29-294,0-26 194,0-4 82,0 0 0,0 0 0,0 0 0,1 0 0,-1 0 0,0 0 0,1 0-1,-1 0 1,0-1 0,1 1 0,-1 0 0,1 0 0,0 0 0,-1 0 0,1-1 0,0 1-1,-1 0 1,1 0 0,0-1 0,0 1 0,0-1 0,-1 1 0,1-1 0,0 1 0,0-1 0,0 0-1,0 1 1,0-1 0,0 0 0,1 1 0,0-1-63,1 1 0,-1-1-1,1 0 1,-1 0 0,1 0 0,-1 0 0,1 0-1,-1 0 1,0-1 0,1 1 0,-1-1-1,4-1 1,-6 1 80,1 1-1,0-1 1,-1 0 0,1 0-1,0 1 1,-1-1-1,1 0 1,-1 0-1,0 0 1,1 0 0,-1 0-1,0 1 1,1-1-1,-1 0 1,0 0-1,0 0 1,0 0 0,0 0-1,0 0 1,0-1-1,0-26-151,-1 18 138,1 9 36,1 1 0,-1-1 0,0 0 0,0 0 0,0 1-1,0-1 1,0 0 0,0 0 0,0 1 0,0-1 0,-1 0 0,1 1 0,0-1 0,0 0 0,0 0 0,-1 1 0,1-1-1,0 0 1,-1 1 0,1-1 0,-1 0 0,1 1 0,-1-1 0,1 1 0,-1-1 0,1 1 0,-1-1 0,-1 0-1,-9-1-2639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50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145 123 9092,'0'0'2439,"-1"28"-2330,0-8-94,-1 19 98,-1 0 0,-2-1 0,-11 45 0,-76 238 1169,84-296-1214,6-20-68,0 9 8,-6-465-1006,6 387 958,0 38 37,1 1 0,2-1 0,0 0-1,10-45 1,-11 71 3,0-1 1,0 0-1,0 1 0,0-1 0,0 1 0,0-1 1,0 1-1,0-1 0,1 1 0,-1-1 1,0 1-1,0-1 0,1 1 0,-1-1 1,0 1-1,1-1 0,-1 1 0,0 0 1,1-1-1,-1 1 0,1-1 0,-1 1 1,1 0-1,-1 0 0,1-1 0,-1 1 1,1 0-1,-1 0 0,1-1 0,-1 1 1,1 0-1,-1 0 0,1 0 0,-1 0 1,1 0-1,-1 0 0,1 0 0,0 0 1,-1 0-1,1 0 0,-1 0 0,2 1 1,0 0-2,0 0 1,0 0-1,0 1 1,-1-1-1,1 0 0,0 1 1,0 0-1,-1-1 1,3 4-1,13 22 142,-2 0-1,0 0 1,13 39-1,-11-26-7,22 38-1,-38-76-135,0 0 1,0 0-1,0-1 0,0 1 0,0 0 0,0-1 0,0 1 0,1-1 0,-1 1 0,1-1 0,-1 0 0,1 0 0,-1 1 0,1-1 0,0 0 0,0 0 0,-1-1 0,1 1 0,0 0 0,0-1 1,0 1-1,0-1 0,0 1 0,0-1 0,0 0 0,0 0 0,0 0 0,0 0 0,0 0 0,0 0 0,0-1 0,0 1 0,0-1 0,3-1 0,1-1-5,-1 0 0,1-1 0,-1 1 0,1-1 0,-1-1 0,-1 1 0,1-1 0,0 1-1,5-9 1,42-61-145,-32 45 15,1-1 0,1 2 0,2 1 0,46-42 0,-65 65 124,0 1 0,0-1 0,0 1 0,0-1-1,1 1 1,0 1 0,-1-1 0,1 1 0,0 0 0,0 1-1,0-1 1,1 1 0,-1 0 0,0 1 0,7-1-1,-11 1 12,0 0 0,0 0 0,0 1-1,0-1 1,0 0 0,0 1-1,0-1 1,0 1 0,0 0 0,0 0-1,-1-1 1,1 1 0,0 0-1,0 1 1,-1-1 0,1 0-1,-1 0 1,3 3 0,0 2 7,0 0 1,0 0-1,-1 0 1,5 10-1,7 22 236,-1 1-1,-3 0 0,0 1 0,7 67 0,2 168 1102,-15-173-1063,-5-98-408,1 10 250,0 1 0,1-1 0,5 23 0,-6-35-172,0 0 0,0 1 0,0-1 0,0 0 0,0 0 0,0 0 0,1 0 0,-1 0 0,1 0 0,-1 0 1,1 0-1,2 2 0,-3-4-86,0 1 1,0 0 0,1-1-1,-1 1 1,0-1 0,0 1 0,1-1-1,-1 0 1,1 0 0,-1 1-1,0-1 1,1 0 0,-1 0 0,0 0-1,1-1 1,-1 1 0,0 0-1,1 0 1,-1-1 0,0 1 0,1-1-1,-1 1 1,2-2 0,17-13-3676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51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450 2 5987,'0'0'2404,"-34"-1"-2260,4 1-96,0 0 1,-55 9 0,80-8-23,-1 1 1,1 0-1,0 0 0,0 0 0,0 0 0,0 1 1,0 0-1,1 0 0,-1 0 0,1 1 0,0 0 0,0 0 1,0 0-1,0 0 0,-4 8 0,-21 25 383,1 2 0,3 2 1,-23 45-1,37-63-210,1 1 0,1 0 0,1 1-1,2-1 1,0 2 0,1-1 0,-1 35 0,5-44-102,0 33 31,1-47-127,1 0-1,-1-1 1,0 1-1,1 0 1,-1-1-1,1 1 1,-1 0-1,1-1 1,0 1-1,0-1 1,0 1 0,-1-1-1,2 1 1,-1-1-1,0 0 1,0 1-1,0-1 1,1 0-1,-1 0 1,0 0-1,1 0 1,-1 0-1,3 1 1,3 0 1,0 0 1,0 0-1,0-1 1,0 0 0,1 0-1,-1-1 1,0 0-1,1 0 1,-1-1-1,0 0 1,1 0 0,-1-1-1,0 1 1,0-2-1,0 1 1,0-1-1,-1 0 1,1 0 0,-1-1-1,1 0 1,-1 0-1,0-1 1,-1 1-1,1-1 1,5-6-1,12-18-155,-1-1-1,-2 0 0,0-2 1,-2 0-1,-2-1 0,-1-1 1,-1 0-1,-2-1 0,10-49 1,-15 28-350,-5 37 431,-1 50 151,-1 5-93,6 139 295,-4-156-220,0-1-1,2 0 1,0 0 0,1 0-1,1 0 1,1-1-1,11 22 1,-15-34-55,0 0-1,0-1 1,0 1-1,1-1 1,0 0 0,-1 0-1,2 0 1,-1 0 0,0-1-1,1 1 1,-1-1 0,1-1-1,0 1 1,0 0 0,0-1-1,6 1 1,0 0 0,0-1-1,-1-1 1,1 1 0,0-2-1,0 0 1,0 0 0,12-2-1,-15 0 5,0 0 1,0-1-1,0 0 0,0 0 0,0-1 0,-1 0 1,1 0-1,-1 0 0,0-1 0,0 0 0,-1-1 1,1 0-1,-1 0 0,-1 0 0,8-11 0,11-13 31,-3-2 0,19-35 0,-35 58-36,47-90-20,-27 48-39,34-49 0,-58 99 51,-1 0 1,0 0-1,1 0 0,-1 0 0,1 0 0,0 0 0,-1 1 0,1-1 0,0 0 0,-1 0 0,1 1 0,0-1 0,0 0 1,0 1-1,-1-1 0,1 1 0,0-1 0,0 1 0,0-1 0,0 1 0,0 0 0,0 0 0,0-1 0,0 1 1,2 0-1,-2 1 0,0 0 1,0 0 0,1 0 0,-1 0 0,0 0 0,0 0-1,0 1 1,0-1 0,0 0 0,-1 0 0,1 1 0,0-1-1,-1 1 1,1-1 0,-1 1 0,1-1 0,0 3 0,9 32 297,-1 1 1,-2 1-1,5 72 1,-9 121 313,-4-131-594,1-100-12,0 1 1,0 0 0,0-1-1,-1 1 1,1-1 0,0 1-1,0-1 1,0 1-1,0-1 1,-1 1 0,1-1-1,0 1 1,-1-1 0,1 1-1,0-1 1,-1 1 0,1-1-1,0 1 1,-1-1-1,1 0 1,-1 1 0,1-1-1,-1 0 1,1 1 0,-1-1-1,1 0 1,-1 0 0,1 1-1,-2-1 1,-21 1-107,18-2 27,0 1 1,-1-2-1,1 1 1,0-1-1,0 1 0,-5-4 1,8 4 71,1 1 10,0-1-1,0 1 1,0-1-1,0 1 1,0-1-1,0 0 1,0 1-1,0-1 1,0 0-1,0 0 1,1 0-1,-1 1 1,0-1 0,1 0-1,-1 0 1,0 0-1,0-1 1,24-10-159,-21 12 125,49-21 35,0-1 0,-2-3 1,-1-2-1,52-38 0,-78 50 1,-1-2 0,-1-1 0,0 0 0,-1-2 1,-1 0-1,-1-1 0,-1 0 0,-1-2 0,0 0 0,17-40 0,-27 49-16,-1 0 1,-1 0-1,0-1 0,-1 1 1,-1-1-1,0-29 1,-1 44 7,0 0 1,0 0 0,0 0 0,1 0 0,-1 0-1,0 0 1,0 0 0,0 0 0,0 0 0,1 0-1,-1 0 1,0 0 0,0 0 0,0 0 0,0 0-1,1 0 1,-1 0 0,0 0 0,0 0 0,0 0 0,0 0-1,1 0 1,-1 0 0,0 0 0,0 0 0,0 0-1,0 0 1,0 1 0,0-1 0,1 0 0,-1 0-1,0 0 1,0 0 0,0 0 0,0 0 0,0 1-1,0-1 1,0 0 0,0 0 0,0 0 0,0 0 0,0 1-1,0-1 1,0 0 0,1 0 0,-1 0 0,0 0-1,0 1 1,-1-1 0,1 0 0,0 0 0,0 0-1,0 0 1,0 1 0,0-1 0,20 46-81,71 142 125,-64-146 21,2-2-1,1 0 0,43 41 1,-73-81-61,0 0 0,0 0 0,0 0 0,1 0 1,-1 0-1,0 0 0,0 0 0,0 0 0,0 0 0,1 1 1,-1-1-1,0 0 0,0 0 0,0 0 0,0 0 1,0 0-1,1 1 0,-1-1 0,0 0 0,0 0 0,0 0 1,0 1-1,0-1 0,0 0 0,0 0 0,0 0 1,0 1-1,0-1 0,0 0 0,0 0 0,0 0 0,0 1 1,0-1-1,0 0 0,0 0 0,0 0 0,0 1 1,0-1-1,0 0 0,0 0 0,0 0 0,0 1 0,0-1 1,0 0-1,-1 0 0,1 0 0,0 0 0,0 1 1,-13-1 548,4 0-250,-8-2-235,1 0-1,-1-1 1,1-1-1,0 0 0,0-1 1,1-1-1,0-1 1,-15-8-1,-15-5-118,-18-5-257,27 11-874,0-1 0,-58-35 0,86 42-1956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51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1 10501,'0'0'1054,"-39"0"-590,-122 2-216,153-2-240,0 1-1,1-1 1,-1 2 0,0-1 0,0 1-1,-9 3 1,15-4-5,0 1-1,0-1 1,0 0-1,0 1 1,0-1 0,0 1-1,1-1 1,-1 1-1,1 0 1,-1 0-1,-1 3 1,-2 2 8,-1 2-21,0 1 1,1 0-1,0 1 0,0-1 1,1 1-1,1 0 0,0 0 1,0 0-1,1 1 1,0-1-1,1 1 0,1 18 1,0-29 4,0 0 1,0 0 0,0 0-1,0 0 1,1 0 0,-1 0 0,0 0-1,1 0 1,-1 0 0,0 0-1,1 0 1,0 0 0,-1 0-1,1 0 1,-1 0 0,1-1 0,0 1-1,0 0 1,-1 0 0,1-1-1,0 1 1,0-1 0,0 1 0,0 0-1,0-1 1,0 0 0,0 1-1,0-1 1,0 0 0,0 1-1,2-1 1,41 2-62,-31-2 32,5 0 16,0-1 0,-1-1 0,1-1 0,0 0 0,0-1 0,-1-1 0,0-1-1,26-12 1,-19 6 0,-9 4 14,0 1-1,0 1 1,1 0 0,22-6-1,-36 12 17,-1 0-1,1-1 0,0 1 0,0 0 1,-1 0-1,1 0 0,0 0 0,-1 0 0,1 0 1,0 1-1,2 0 0,3 7 310,-5-3-123,30 42 701,60 66 0,-77-97-1192,2-1 1,30 23 0,-37-31-327,0-1-1,0 0 1,1-1-1,0 0 1,0 0 0,14 3-1,24-1-6703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52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61 411 11829,'0'0'969,"1"43"-94,5 142-267,-1 101 461,-5-242-753,-2-78-389,-2 0 1,-10-48 0,2 17-255,-8-78-921,0-255 1,19 382 1206,2-1 0,0 1-1,1-1 1,0 1 0,10-31 0,-11 42 43,1 1 0,0-1 0,0 1 0,1-1 0,-1 1 0,1 0 0,0 0 0,0 0-1,0 0 1,1 1 0,-1-1 0,1 1 0,0 0 0,0 0 0,0 0 0,1 1 0,-1-1 0,0 1 0,1 0 0,0 0 0,-1 1 0,1-1 0,7 0 0,-1 0 68,1 0 1,0 1-1,0 0 1,0 1-1,-1 0 1,1 1-1,17 4 0,-23-4-20,0 1 0,0 0-1,0 0 1,0 1 0,-1 0-1,1 0 1,-1 0 0,0 1-1,0 0 1,0-1 0,0 2-1,0-1 1,-1 1 0,0-1-1,5 9 1,-3-3 44,0 1 0,-1 0 0,0 0 0,-1 0 0,0 1 0,0-1-1,-2 1 1,1 0 0,0 17 0,-1-1 177,-2 1 1,-6 52-1,4-66-177,-1 0 0,-1 0 0,0 0 0,-1-1 0,-1 0 0,0 0 1,-1 0-1,-1-1 0,0 0 0,0-1 0,-1 1 0,-1-2 0,0 1 0,-1-1 1,0-1-1,0 0 0,-23 15 0,27-22-116,0 0 0,-1 0 1,1-1-1,-1 1 0,1-2 1,-1 1-1,0-1 0,0 0 0,0-1 1,1 0-1,-1 0 0,0-1 0,-8-1 1,14 2-99,1 0-1,-1-1 1,0 1 0,1-1 0,-1 1-1,1-1 1,-1 0 0,1 1 0,-1-1 0,1 0-1,-1 0 1,1 0 0,0 0 0,0 0 0,-1-1-1,1 1 1,0 0 0,0 0 0,0-1 0,0 1-1,0-1 1,1 1 0,-1-1 0,-1-2-1,1-2-750,0 0-1,0 0 1,0 0-1,1 0 1,0-9-1,0 11 169,0-26-7239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52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1 282 10885,'0'0'1483,"17"-32"-741,57-102-291,-69 125-417,0 0 1,1 0-1,0 1 1,0 0-1,1 0 1,0 1-1,0-1 1,1 2-1,0-1 0,0 1 1,12-7-1,-15 10-32,0 1-1,1-1 0,-1 1 1,1 0-1,-1 1 1,1-1-1,0 1 0,0 0 1,0 1-1,0-1 0,0 1 1,8 1-1,-11-1 3,-1 0 13,-1 1 0,1-1 0,0 1 0,0-1 1,0 1-1,0 0 0,0 0 0,-1 0 0,1 0 0,0 0 1,-1 0-1,1 0 0,-1 1 0,1-1 0,-1 1 0,0-1 1,1 1-1,-1-1 0,0 1 0,0 0 0,0-1 0,0 1 1,-1 0-1,1 0 0,0 0 0,-1 0 0,1 0 0,-1 1 1,4 13 207,-1-1 1,2 26 0,-3-25-1,5 80 761,-5-56-627,13 73 1,-14-109-380,0 0-1,0 0 1,0 0-1,1-1 1,-1 1-1,1-1 1,0 1-1,0-1 1,0 0-1,0 1 1,1-1-1,-1 0 1,1-1-1,0 1 1,0 0-1,0-1 1,0 1-1,0-1 1,1 0-1,3 2 1,-2-3-170,0 1 1,0-1 0,0 0-1,0 0 1,0 0-1,0-1 1,0 0 0,0 0-1,1 0 1,-1-1 0,0 0-1,0 1 1,0-2 0,0 1-1,6-3 1,-1-1-389,0 0 0,-1 0 0,0-1 0,11-8 1,40-35-3964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52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73 5763,'0'0'5229,"2"-2"-5168,-2 1-30,1 1 0,-1-1 0,1 0 0,-1 1 1,0-1-1,1 0 0,-1 1 0,0-1 0,1 0 0,-1 1 0,0-1 0,0 0 0,0 1 0,0-1 1,0 0-1,0 0 0,0 1 0,0-1 0,0 0 0,0 0 0,0 1 0,0-1 0,0 0 0,0 1 1,-1-1-1,1 0 0,0 0 0,-1 1 0,1-2 0,-1 2 6,0-1-1,-1 1 1,1-1 0,0 1 0,0 0 0,0-1-1,0 1 1,0 0 0,0 0 0,0 0-1,0 0 1,-1 0 0,1 0 0,0 0-1,0 0 1,0 0 0,-1 1 0,-2-1 14,0 1 0,0 0 1,0 1-1,0-1 0,1 1 1,-1-1-1,0 1 1,1 0-1,0 0 0,-1 1 1,1-1-1,-3 4 0,1 2 63,0 0 0,1 0-1,1 0 1,-1 1 0,1-1-1,0 1 1,1 0 0,0 0-1,1 0 1,0 0 0,0 0-1,1 0 1,0 0 0,2 14-1,-2-21-110,0 0-1,1 0 0,-1 0 1,1 0-1,0 0 0,0 0 1,0 0-1,-1-1 0,2 1 1,-1 0-1,0-1 1,0 1-1,0 0 0,1-1 1,-1 0-1,1 1 0,-1-1 1,1 0-1,0 0 0,-1 0 1,1 0-1,0 0 0,0 0 1,0 0-1,0-1 1,0 1-1,-1 0 0,1-1 1,0 0-1,0 0 0,3 1 1,8 0 10,1 0 0,-1-1 0,22-2 0,-29 1-13,0 0 3,0 1-1,-1-1 0,1-1 1,-1 1-1,1-1 0,-1 0 1,0 0-1,1-1 0,-1 1 1,-1-1-1,1 0 0,0-1 0,-1 1 1,1-1-1,-1 0 0,0 0 1,0 0-1,-1-1 0,1 1 1,-1-1-1,3-5 0,-1 0-113,0 0-1,-1-1 0,0 1 0,-1-1 0,0 0 0,-1 0 1,0 0-1,-1 0 0,1-20 0,-2 29 19,0 0 0,0 0 0,0 0 0,0 0 1,-1-1-1,1 1 0,-1 0 0,1 0 0,-1 0 0,0 0 0,0 0 0,0 0 0,0 0 0,0 0 0,0 1 1,0-1-1,-1 0 0,1 0 0,-1 1 0,1-1 0,-3-1 0,0 1-269,0 0 0,0 0 0,0 0 0,0 1 0,0 0 0,-1 0 0,1 0 0,0 0 0,-8 0 0,-32 0-3637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54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394 548 10213,'0'0'3673,"-40"-8"-3454,-2-1-166,-81-5 1,118 14-43,0 0 0,1 1 0,-1-1 0,0 1 0,1 0 0,-1 0 0,1 0 0,0 1 0,-1 0 0,1 0 0,0 0 0,0 0 0,0 1-1,0-1 1,-5 6 0,3-2 25,0 1-1,1 0 1,0-1 0,0 2-1,-6 11 1,1-1 39,1-4-42,1 1-1,0-1 1,1 1 0,1 1-1,0-1 1,1 1 0,0 0 0,2 0-1,0 1 1,0-1 0,1 21-1,2-36-33,0 1 1,0-1-1,0 0 0,0 0 0,0 0 0,1 1 0,-1-1 0,1 0 1,-1 0-1,0 0 0,1 0 0,0 0 0,-1 0 0,1 0 1,0 0-1,-1 0 0,1 0 0,0 0 0,0 0 0,0 0 0,0 0 1,0-1-1,1 2 0,1-1-5,0 0 1,0 0 0,0 0-1,0 0 1,0 0-1,0-1 1,0 1-1,0-1 1,5 0 0,-1 0-11,0-1 0,0 0 1,-1 0-1,1 0 1,-1-1-1,1 0 1,-1 0-1,0-1 1,0 1-1,6-5 1,2-4-40,-1 0 1,0-1-1,-1-1 1,-1 0-1,0 0 1,0-1-1,9-17 1,3-10-361,30-66 1,-31 52-71,-2-1-1,-3-1 1,-2 0-1,-3-1 0,-2 0 1,-3-1-1,0-78 1,-7 136 548,0-1-1,0 1 1,0 0 0,0-1 0,0 1-1,0 0 1,0 0 0,0-1 0,-1 1-1,1 0 1,0-1 0,-1 1 0,1 0-1,-1 0 1,0 0 0,1 0 0,-1 0-1,0-1 1,0 1 0,1 0 0,-1 0-1,0 1 1,0-1 0,-2-1 0,2 2-21,1-1 0,-1 1 0,1 0 1,-1 0-1,1 0 0,-1 1 0,1-1 1,-1 0-1,1 0 0,-1 0 0,1 0 1,-1 0-1,1 1 0,-1-1 0,1 0 1,-1 0-1,1 1 0,-1-1 0,1 0 1,0 1-1,-1-1 0,1 0 0,-1 2 1,-12 21 202,3 12-166,2 1 1,0 0-1,-3 65 1,6 120 901,5-198-869,0-9-85,1 0 0,0 0 1,1 0-1,1 0 0,0 0 0,1 0 0,0-1 1,13 25-1,-14-32-24,1 1-1,-1-1 1,2 0 0,-1 0 0,1 0 0,-1-1 0,2 0-1,-1 0 1,0 0 0,1 0 0,0-1 0,0 0 0,1-1-1,-1 1 1,1-1 0,-1 0 0,1-1 0,0 1 0,8 1 0,-6-3-49,0 1 1,0-1-1,0 0 1,0-1 0,0 0-1,0-1 1,0 0 0,0 0-1,-1-1 1,1 0 0,0 0-1,-1-1 1,1 0 0,-1-1-1,0 1 1,0-2-1,0 1 1,-1-1 0,1 0-1,-1-1 1,0 0 0,-1 0-1,0 0 1,7-9 0,-3 1-324,0 1 0,-1-2 0,0 1 0,-1-1 0,-1-1 0,0 0 0,-1 1 1,-1-2-1,-1 1 0,0-1 0,-1 1 0,-1-1 0,0 0 0,-1-24 0,-1 41 374,0-1 0,0 1 0,0-1 0,0 1 0,1 0 0,-1-1 0,0 1 0,0-1 0,0 1 0,0-1 0,0 1 0,-1-1 0,1 1 0,0-1 0,0 1 0,0-1 0,0 1 0,0-1 0,-1 1 0,1 0 0,0-1 0,0 1 0,-1-1 0,1 1 0,0 0 0,-1-1 0,1 1 0,0 0 0,-1-1 0,1 1-1,-1 0 1,1 0 0,0-1 0,-1 1 0,1 0 0,-1 0 0,1 0 0,-1-1 0,1 1 0,-1 0 0,1 0 0,0 0 0,-1 0 0,1 0 0,-1 0 0,1 0 0,-1 0 0,1 0 0,-1 0 0,1 0 0,-1 1 0,1-1 0,-1 0 0,1 0 0,-1 0 0,1 1 0,0-1 0,-1 0 0,1 0 0,-1 1 0,1-1 0,0 0 0,-1 1-1,-2 2 38,0-1-1,0 0 0,1 1 0,-1-1 0,1 1 0,-1 0 0,1 0 1,-2 4-1,-6 14 125,2 0-1,0 1 1,2 1 0,0-1 0,1 1 0,-1 28 0,-1 144 1668,7-190-1791,-1-3-30,1 1-1,0 0 0,0 0 0,0-1 0,0 1 1,1 0-1,-1-1 0,1 1 0,-1 0 0,1-1 0,0 1 1,0-1-1,0 1 0,1-1 0,-1 1 0,0-1 0,1 0 1,0 0-1,-1 1 0,1-1 0,0 0 0,0-1 1,0 1-1,0 0 0,1-1 0,-1 1 0,0-1 0,1 0 1,-1 1-1,1-1 0,-1 0 0,1-1 0,0 1 0,-1 0 1,1-1-1,0 1 0,-1-1 0,5 0 0,7 1-9,-1 0 0,0 0 0,0-1 0,1-1 0,-1-1 0,0 1 0,0-2 0,0 0 0,22-8 0,-16 2-51,-1 0 0,0-1 0,0-1 0,-1-1 0,23-19 0,3-6-108,-14 10-21,2 2-1,34-21 0,-61 44 197,-3 2 98,-1 22 318,-1 20 188,-1 0-1,-10 49 1,12-91-631,0 1 1,1-1-1,-1 1 1,1-1-1,-1 1 1,1-1-1,0 1 0,-1-1 1,1 1-1,-1-1 1,1 0-1,0 1 1,-1-1-1,1 0 1,0 0-1,0 1 1,-1-1-1,1 0 1,0 0-1,-1 0 1,1 0-1,0 0 1,0 0-1,-1 0 0,1 0 1,0 0-1,0 0 1,-1-1-1,2 1 1,1 0-29,38-1-28,0 2-1,-1 2 1,53 11-1,-80-12 56,-1 2-1,0-1 1,-1 2 0,1-1-1,-1 2 1,1-1 0,-2 2-1,1-1 1,-1 1-1,0 1 1,0 0 0,-1 0-1,0 1 1,-1 0-1,12 16 1,-16-16 53,0 0 0,0 0 0,-1 0 0,0 0 0,-1 0 0,0 1 0,0-1 0,-1 1-1,-1 0 1,1-1 0,-1 1 0,-1 0 0,0-1 0,-3 14 0,3-20-67,0-1-1,0 1 1,-1 0 0,1-1-1,-1 1 1,1-1 0,-1 0-1,0 0 1,0 0 0,0 0-1,0 0 1,0 0 0,-1 0-1,1 0 1,0-1 0,-1 1-1,1-1 1,-1 0 0,0 0-1,1 0 1,-1 0-1,0 0 1,0-1 0,0 1-1,1-1 1,-1 1 0,-4-1-1,6 0-731,1-5-1291,0 4 1924,0-1 0,0 0 0,0 0 0,1 1 0,-1-1 0,1 0-1,-1 1 1,1-1 0,-1 0 0,1 1 0,0-1 0,0 1 0,0-1 0,0 1 0,0 0-1,0-1 1,0 1 0,1 0 0,-1 0 0,0-1 0,2 0 0,1 0 19,0 0 0,0 0 0,0 0 1,1 0-1,-1 1 0,0 0 0,1-1 0,5 1 1,2-1 82,0 1 0,-1 1 1,1 0-1,0 1 1,0 0-1,17 4 1,-19-1 35,-1-1 0,1 2 0,-1-1 0,1 1 0,-1 1 0,-1 0-1,1 0 1,-1 0 0,0 1 0,0 0 0,-1 1 0,0 0 0,-1 0 0,1 0 0,9 18 0,-7-8 109,0-1-1,-1 1 1,-1 1-1,0 0 1,-2 0-1,0 0 1,4 34-1,-6-26 330,-2 0 1,-1 0-1,0 0 1,-7 34-1,5-47-222,-2 1 0,0-1 1,0 0-1,-1 0 0,-1 0 0,-1-1 0,0 0 1,0 0-1,-11 14 0,2-7 55,0-1 1,-1 0-1,-1-2 0,0 1 0,-30 19 1,38-30-200,0-1 1,-1 0-1,1-1 0,-1 0 1,0-1-1,0 0 1,-1 0-1,1-1 0,-1-1 1,0 0-1,1-1 1,-1 0-1,-22-1 0,25-2-106,-1 0 0,1 0-1,0-1 1,0 0 0,1-1-1,-1 0 1,1 0-1,0-1 1,0 0 0,0 0-1,0-1 1,1 0 0,0 0-1,-8-9 1,1-1-162,0-1 1,2 0-1,-1-1 1,2 0-1,-10-23 1,16 31 70,1 0 1,0-1 0,0 1-1,1-1 1,-1-13 0,3 19 74,1 0 0,-1 1 1,1-1-1,0 0 0,1 0 1,-1 1-1,1-1 0,0 0 1,0 1-1,0-1 0,1 1 1,0-1-1,0 1 0,5-8 1,-1 3-59,1 1 0,0 0 0,1 1 0,0 0 0,16-11 0,54-31-335,-33 23 216,81-54-923,-4-6 0,152-138 0,-175 131 670,-98 93 572,-1-1 0,1 1-1,-1-1 1,1 1 0,-1-1 0,1 1 0,-1-1 0,1 1-1,0 0 1,-1-1 0,1 1 0,-1 0 0,1-1 0,0 1-1,-1 0 1,1 0 0,0 0 0,0 0 0,-1 0 0,1 0-1,0 0 1,-1 0 0,1 0 0,0 0 0,0 0 0,-1 0-1,1 0 1,0 0 0,-1 1 0,1-1 0,0 0-1,-1 0 1,1 1 0,0-1 0,-1 1 0,1-1 0,-1 0-1,1 1 1,0 0 0,13 26 852,-10-18-537,11 21 380,2-1 1,0-1-1,42 51 0,-51-70-779,1 0-1,0-1 0,0 0 0,0-1 0,1 0 1,13 6-1,-17-9-99,1-1 1,0-1-1,-1 1 1,2-1 0,-1 0-1,0-1 1,0 0-1,0 0 1,1 0-1,-1-1 1,9-1-1,-14 1-101,0 0 0,1 0 0,-1 0 0,0-1 0,1 1 0,-1-1-1,0 0 1,1 0 0,-1 0 0,0 0 0,0 0 0,0 0-1,0-1 1,2-1 0,0-2-594,0 0 0,0-1 0,0 0 0,-1 0-1,4-9 1,-7 15 719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54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12054,'0'0'0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54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373 474 7571,'0'0'4106,"-35"5"-3215,-11 0-325,-59 16 0,97-19-471,1 1 0,-1 0 0,1 0 0,0 1 1,-1 0-1,2 0 0,-1 1 0,0-1 0,1 2 1,0-1-1,0 1 0,1 0 0,0 0 0,0 0 1,0 1-1,1-1 0,-5 9 0,0 0 201,0 0-148,0 1 1,2 0 0,0 0 0,1 1 0,0 0 0,1 0 0,1 0 0,1 0 0,0 1 0,1 0 0,1 26 0,1-42-149,0-1 1,1 1-1,-1-1 1,0 1-1,0-1 1,1 1-1,-1-1 1,1 1-1,-1-1 1,1 1-1,-1-1 0,1 1 1,0-1-1,0 0 1,0 0-1,0 1 1,0-1-1,0 0 1,0 0-1,0 0 1,0 0-1,2 1 1,0 0-5,0-1 1,0 0 0,0 1 0,1-1 0,-1 0 0,0-1 0,1 1 0,-1 0-1,0-1 1,5 0 0,0 0-10,1 0-1,0-1 0,-1 0 1,0-1-1,1 0 0,-1 0 1,0-1-1,14-6 0,-11 3-42,0-1 0,-1-1 0,0 0 0,0-1 0,14-17 0,43-58-600,-38 41-4,-2 0 0,-2-2 0,-2-1 0,-2-1 0,-2-1 0,-3-1 0,-1 0 0,-2-1 0,-3 0 0,-2-1 0,-2 0 0,-1-74 0,-5 125 723,0-1 0,0 0 0,0 0 0,0 1 0,0-1 0,0 0 0,0 0 1,0 0-1,-1 1 0,1-1 0,0 0 0,0 1 0,-1-1 0,1 0 0,0 1 0,-1-1 0,1 0 0,-1 1 0,1-1 0,-1 0 0,1 1 1,-1-1-1,1 1 0,-1-1 0,1 1 0,-1-1 0,0 1 0,1 0 0,-2-1 0,1 1-18,0 0 0,0 0 1,0 0-1,0 0 0,0 1 0,0-1 0,0 0 0,0 0 0,0 1 0,0-1 1,1 1-1,-1-1 0,0 1 0,0-1 0,0 1 0,1-1 0,-1 1 0,0 0 0,0-1 1,1 1-1,-1 0 0,1 0 0,-1 0 0,1-1 0,-1 2 0,-7 15-13,1 0 0,1 1 0,1-1 0,0 1 0,-3 31 0,0 13-287,3 1 0,6 111 0,-1-163-246,1-1 1,0 0-1,1 0 1,5 20-1,-4-23-278,1-1-1,-1 1 1,1-1-1,0 0 1,10 10-1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55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1 10277,'0'0'3236,"-36"26"-2937,-113 86-107,141-106-135,-1 1 1,1 0-1,0 1 0,1 0 1,-10 11-1,16-16 13,-1 0 0,1 0 0,0-1 0,0 1 0,0 0 0,0 0 0,1 0-1,-1 0 1,1 0 0,0 0 0,0 3 0,-1 7 225,0-11-269,1 1 1,0-1 0,0 0-1,-1 0 1,1 1-1,1-1 1,-1 0 0,0 1-1,1-1 1,-1 0 0,1 0-1,-1 1 1,1-1-1,0 0 1,0 0 0,0 0-1,0 0 1,1 0-1,-1 0 1,0 0 0,4 2-1,-1-1 16,1 0 0,0-1 0,0 0 0,0 1 0,0-2-1,1 1 1,8 1 0,27 4 21,0-1-1,0-2 1,0-3 0,46-3-1,-16 1-212,-49 0-326,0 0 1,34-8-1,-25 3-941,-21 5 262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1:50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51 3874,'0'0'7627,"0"-3"-7275,0 0-277,0 1 0,-1-1-1,1 1 1,-1-1 0,0 1-1,1-1 1,-1 1 0,0-1-1,0 1 1,-1 0-1,1 0 1,0-1 0,-1 1-1,0 0 1,-1-2 0,0 1 160,-3-2-866,6 16-968,1 1 289,5-12-121,-21-2 3252,13 1-1545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5:57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46 319 2513,'0'0'5573,"-5"-2"-4932,5 1-659,-3 0 340,0-1 0,0 1-1,0-1 1,1 0 0,-1 0-1,1 0 1,-1 0 0,1 0-1,0-1 1,0 1 0,0-1 0,-2-3-1,-3 3 1375,10 3-613,1 0-1306,727-46 509,622-24-214,-732 56 93,-314 3-141,234-21 16,-324-1-54,-60 7-17,263-9-1,-353 35 31,670-10 15,-201 7 26,-285 5-24,161-7-2,335 6 281,-100 5 285,118 6 97,-481 3 113,569 35 1614,-555-46-1922,-301-20-2677,2 13 1911,-1 1 0,1 0 0,-1 0 0,0 0 0,0 0 1,1 0-1,-1 0 0,0 0 0,-5-2 0,-40-18-5113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03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15 5026,'0'0'6683,"5"-2"-6592,1-1 21,2-2-53,1 1 4073,-9 21-4049,-1 2-115,-2 0 1,0 1-1,-2-1 0,0 0 1,-15 36-1,-3 10 57,3 0 12,3 1 0,2 0 1,3 2-1,-3 89 0,14-137-8,0 6 17,1 0 0,0 0 0,2 0 0,10 48 0,-10-68-37,0 1-1,0-1 1,1 0-1,0 1 1,0-1-1,0 0 1,1-1-1,0 1 1,0-1 0,0 1-1,1-1 1,0-1-1,0 1 1,0-1-1,0 1 1,1-1-1,-1-1 1,1 1-1,0-1 1,0 0-1,1-1 1,-1 1 0,1-1-1,6 1 1,14 1 27,0-1 0,0-1 0,47-3 0,-64 0-31,0-1-1,0 0 1,0 0 0,-1-1 0,1 0 0,-1-1-1,0 0 1,0-1 0,0 1 0,0-2 0,-1 1 0,0-1-1,12-12 1,3-4-523,-1-1 1,-2-1-1,21-29 0,-35 44-487,0 0 0,-1 0 0,0 0 0,0-1 0,-1 0 0,6-18 0,-8 7-5788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03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0 196 9668,'0'0'3138,"213"0"-2338,-133-8-368,0-6-352,-3-8 33,-5-3-113,-8-4-16,-4-3-561,-16 3-1152,-12 7-1392,-20 8-3250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04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0 506 8948,'0'0'3007,"39"-6"-2524,127-26-190,-155 30-256,-1-1 0,0-1-1,0 0 1,0 0 0,0-1-1,0 0 1,-1-1 0,0 0 0,0 0-1,-1-1 1,15-14 0,-4 2 96,4-2-33,0-1-1,32-42 1,-49 56-81,0-1-1,0 1 0,-1-1 1,0 0-1,-1 0 1,0-1-1,-1 1 1,1-1-1,-2 0 0,0 0 1,0 0-1,1-14 1,-2 5 54,0 15-56,-1-1-1,1 1 0,-1-1 1,0 1-1,0 0 1,0-1-1,-1 1 0,1 0 1,-1-1-1,0 1 1,0 0-1,-1-1 1,1 1-1,-1 0 0,-4-6 1,2 6 0,-1 1 1,1-1-1,-1 1 1,0 0-1,-1 0 0,1 1 1,0-1-1,-1 1 1,1 0-1,-1 1 1,-8-2-1,-4 0 91,-1 1 0,-27 0 0,45 2-107,1 0 1,-1 1-1,0-1 0,0 0 0,0 0 0,0 0 0,0 1 0,0-1 0,0 0 0,1 1 0,-1-1 0,0 1 0,0-1 0,0 1 0,1-1 0,-1 1 0,0-1 0,1 1 0,-1 0 0,0 0 1,1-1-1,-1 1 0,1 0 0,-1 0 0,1-1 0,-1 2 0,-5 26 20,5-24-17,-2 31 49,1 56 0,2-58-18,1-22-13,-1 0 0,1-1 0,1 1 1,0-1-1,1 1 0,0-1 0,0 1 0,1-1 0,1-1 0,-1 1 0,1 0 0,1-1 0,0 0 0,0-1 1,1 1-1,0-1 0,1 0 0,0-1 0,0 0 0,0 0 0,1-1 0,0 0 0,0 0 0,16 7 0,-19-11-16,-1 0-1,1 0 0,-1-1 0,1 1 1,0-1-1,0 0 0,-1-1 0,1 1 0,0-1 1,0-1-1,0 1 0,0-1 0,-1 0 1,1 0-1,0 0 0,-1-1 0,1 0 1,-1 0-1,1-1 0,-1 1 0,0-1 0,0 0 1,0-1-1,6-5 0,15-23-38,-1-1 0,-1-2 0,-2 0 0,25-54 0,36-58-530,-83 147 558,0 0-1,0-1 1,1 1 0,-1 0-1,0-1 1,0 1 0,0 0 0,1 0-1,-1-1 1,0 1 0,1 0 0,-1 0-1,0-1 1,0 1 0,1 0 0,-1 0-1,0 0 1,1-1 0,-1 1-1,0 0 1,1 0 0,-1 0 0,1 0-1,-1 0 1,0 0 0,1 0 0,-1 0-1,0 0 1,1 0 0,-1 0-1,1 0 1,-1 0 0,0 0 0,1 0-1,-1 0 1,0 1 0,1-1 0,-1 0-1,0 0 1,1 0 0,-1 1 0,0-1-1,0 0 1,1 1 0,11 15-102,33 67 139,-28-50 66,0-1-1,2-1 1,2 0-1,35 41 1,-52-68-96,1 0 0,0 0-1,-1 0 1,1-1 0,1 0 0,-1 0 0,0 0-1,1 0 1,-1-1 0,1 0 0,0 0 0,0-1 0,0 1-1,0-1 1,0 0 0,0-1 0,0 0 0,10 0 0,-11-1-7,0 0 0,0 0 0,0-1 0,-1 0 0,1 0 0,0 0 0,-1 0 0,1-1 0,-1 1 0,0-1 0,0 0 0,0-1 1,0 1-1,6-8 0,8-9-94,22-31 1,-38 48 86,17-23-193,-11 14 40,0 0 1,1 1-1,0-1 1,0 2-1,2 0 1,-1 0 0,12-8-1,-21 18 164,-1-1-1,1 1 0,-1 0 1,0 0-1,1 0 1,-1 0-1,1 0 1,-1 0-1,0 0 1,1 0-1,-1 0 0,1 0 1,-1 0-1,0 0 1,1 0-1,-1 0 1,1 0-1,-1 0 1,0 0-1,1 1 1,-1-1-1,1 0 0,-1 0 1,0 0-1,1 1 1,-1-1-1,0 0 1,1 0-1,-1 1 1,0-1-1,0 0 0,1 1 1,-1-1-1,0 0 1,0 1-1,1-1 1,-1 1-1,0-1 1,0 0-1,0 1 0,0-1 1,0 1-1,24 62 302,-16-38 20,19 37 1,-23-53-291,1-1 0,0 0 0,0 0 0,1 0 0,1-1 0,-1 0 0,1 0 1,9 7-1,-11-10-24,1 0 0,-1 0 0,1 0 1,0 0-1,0-1 0,0 0 0,1 0 0,-1-1 1,1 0-1,-1 0 0,1 0 0,0-1 1,0 0-1,12 0 0,-8 0-46,0-1-1,-1-1 1,1 1-1,0-2 1,0 1 0,0-1-1,-1-1 1,1 0 0,-1-1-1,0 0 1,0 0-1,0-1 1,0 0 0,12-10-1,28-32-672,-41 37 516,0 1-1,1 0 1,-1 0 0,2 1 0,-1 0-1,18-9 1,-26 17 197,-1 0 0,0-1 1,1 1-1,-1 0 0,1 0 0,-1 0 0,1 0 1,-1 1-1,1-1 0,-1 0 0,0 1 0,1-1 1,-1 1-1,1-1 0,-1 1 0,0-1 0,0 1 1,1 0-1,-1 0 0,0 0 0,0 0 0,0 0 1,0 0-1,0 0 0,0 0 0,0 0 0,0 0 1,0 0-1,-1 1 0,1-1 0,0 0 0,0 3 1,2 0 16,56 76-821,92 96-1,-106-128-2999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05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1311 10405,'0'0'781,"0"38"188,0 120 146,1-69-544,2-82-523,0-7-236,-1-10-688,2-309-349,-5 190 924,-13-236-1231,0-3-522,14 340 2007,1 1 0,1-1-1,2 1 1,12-50 0,-11 62 69,1 0 0,1-1-1,0 2 1,0-1 0,2 1-1,0 0 1,0 1 0,1 0-1,15-14 1,-18 20 25,1 0 0,0 1 0,0 0 0,0 0 0,1 1 0,-1 0 0,1 1 0,1-1 0,-1 2 0,1 0 0,-1 0 0,1 0 0,0 1 0,0 1 0,0 0 0,0 0 0,0 1 0,0 0 0,0 0 0,0 1 0,17 5 0,-18-4 77,0 0-1,0 1 1,0 1-1,0 0 1,-1 0 0,0 1-1,1-1 1,-1 2-1,-1-1 1,1 1 0,-1 1-1,0-1 1,-1 1-1,1 0 1,-1 1 0,-1-1-1,1 1 1,-2 0-1,1 1 1,-1-1-1,0 1 1,4 15 0,-3-3 238,-2 0 1,0 1 0,-2 0 0,0-1 0,-2 1 0,-3 23-1,3-36-237,-1-1 0,0 1 0,0-1 0,-1 0 0,0 0 0,0 0-1,-1 0 1,0-1 0,-1 1 0,0-1 0,0 0 0,0 0 0,-1-1-1,0 0 1,-10 9 0,8-9-4,0 0 0,0 0 0,-1 0 0,0-1 0,0-1 0,-1 0 0,1 0 0,-1 0-1,0-1 1,0-1 0,0 0 0,-18 2 0,-84-4-36,112 14-8408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05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214 253 4914,'0'0'7452,"-20"3"-6943,5-1-389,8-3-79,1 2 0,-1-1 0,1 1 0,0 0 0,-1 0 0,1 1 0,0 0 0,0 0 0,0 0 0,0 1 0,0 0 0,1 0 0,-1 0 0,1 1 0,0 0 0,0 0 0,0 0 0,-5 7 0,2 0 79,1-1-1,0 2 1,1-1-1,0 0 0,1 1 1,0 0-1,1 0 1,0 1-1,1-1 1,1 1-1,0 0 0,0 0 1,1-1-1,1 1 1,0 0-1,3 20 1,-1-28-111,-1-1 0,1 1 0,0-1 0,0 1 0,1-1 0,-1 0 1,1 0-1,0 0 0,0 0 0,1 0 0,-1-1 0,1 0 0,-1 1 1,1-1-1,0-1 0,0 1 0,0 0 0,1-1 0,-1 0 0,1 0 1,-1 0-1,1-1 0,6 2 0,10 2 41,-1-1 0,1 0 0,-1-2 0,26 0 0,-25-1-38,0-1 0,0-2 0,0 0 0,24-6 0,-34 5-27,0 0 0,0-1 0,0-1 0,-1 0 0,1 0 0,-1-1 0,0 0 0,-1-1-1,10-8 1,-4 1-40,-1 0-1,0-1 0,-1 0 0,-1-1 0,0-1 0,-1 0 0,-1 0 0,-1-1 1,0 0-1,-1-1 0,-2 0 0,1 0 0,-2-1 0,-1 1 0,0-1 0,-1 0 0,-1-40 1,-2 56 50,1 0 1,-2 0-1,1 0 1,0 0-1,-1 1 1,0-1-1,0 0 1,0 0 0,-1 0-1,1 1 1,-1-1-1,0 0 1,0 1-1,0 0 1,0-1-1,0 1 1,-1 0 0,-4-4-1,0 2 15,0 0 0,-1 0 0,1 1 0,-1 1 0,0-1-1,0 1 1,-15-4 0,-3 2 48,-1 0-1,0 2 0,-1 1 1,1 1-1,-31 2 0,53-1-57,0 1-1,0-1 1,1 1-1,-1-1 1,0 1-1,1 1 1,-1-1-1,1 1 1,-1-1-1,1 1 1,0 1-1,-1-1 1,1 1-1,0-1 1,1 1-1,-1 0 1,-5 5-1,6-3 0,0 0 0,0-1 0,0 1-1,1 0 1,-1 0 0,1 0 0,0 1 0,1-1 0,-1 0 0,1 1-1,0-1 1,1 1 0,-1-1 0,1 9 0,0-12 4,1 1 0,-1 0 1,0-1-1,1 1 0,-1-1 1,1 1-1,0-1 0,0 1 1,0-1-1,0 0 0,1 1 1,-1-1-1,0 0 0,1 0 1,0 0-1,-1 0 0,1 0 1,0 0-1,0 0 0,0-1 1,0 1-1,0-1 0,1 1 1,-1-1-1,0 0 0,1 0 1,-1 0-1,1 0 0,-1-1 1,5 2-1,8 1 23,0-1 1,1 0-1,-1-1 0,17-1 0,-20-1-20,3 1-16,-1 0-1,0-2 1,0 0 0,0-1 0,0 0-1,-1-1 1,1 0 0,-1-1 0,15-8 0,-9 2-193,-1 0 0,-1-1 1,0-1-1,0-1 1,20-23-1,-24 24-925,-1 0 0,-1-1 0,0-1 0,17-31 0,-16 14-4539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01.3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1444 5330,'0'0'2618,"47"-39"-1159,159-137-352,-34 6-61,-107 101-726,295-250 757,24 29-178,-254 193-658,-85 63-206,126-86 48,-144 103-72,1 2-1,0 2 1,0 0-1,52-14 1,-47 18-68,-3 2-443,55-21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02.4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1358 11621,'0'0'3260,"25"-21"-3265,288-219 296,-152 116 263,-6-6 0,185-202 0,-41 49-458,-246 240-99,2 3 1,2 2-1,2 3 0,63-28 1,-119 62-61,0-1 0,-1 1 1,1 0-1,0 0 0,0 1 1,0-1-1,0 0 0,0 1 0,4 0 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03.3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1300 6723,'0'0'7684,"-3"-5"-7020,1 1-511,0 0 0,0 0 0,1-1 0,-1 1-1,1 0 1,0-1 0,0 1 0,1-1 0,-1 1 0,1-1 0,0 1 0,0-1 0,0 1 0,1-1-1,1-5 1,1 4-103,0-1-1,0 1 1,0 0 0,1 0-1,0 1 1,0-1-1,1 1 1,8-8-1,48-37 91,-28 25-112,48-36-2,3 3 0,136-70 0,197-67 16,162-92-45,-156 14-55,-404 261 69,1 1 0,0 1 1,1 1-1,0 1 0,0 1 1,1 1-1,41-6 0,11 5-3527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18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10885,'0'0'4690,"292"0"-4914,-199 0 224,-5 0 48,-4 0-48,-12 0-400,-16 0-1297,-11 0-720,-33 7-1409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1:52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63 6243,'0'0'5426,"0"-6"-4756,-8 79-1873,8-72 1053,16-3-108,-15 0 257,1 1 0,-1-1 0,0 1 0,1-1 0,-1 0 0,0 0 1,0 1-1,-1-1 0,1 0 0,0 0 0,-1 0 0,1 0 0,-1 0 1,1 0-1,-1 0 0,0-3 0,1-38 40,-2 29-31,1 13 6,0 1 1,-1-1-1,1 1 0,0-1 1,-1 1-1,1 0 1,-1-1-1,1 1 1,-1 0-1,1-1 1,-1 1-1,1 0 1,-1 0-1,0-1 1,1 1-1,-1 0 0,1 0 1,-1 0-1,1 0 1,-1 0-1,0 0 1,1 0-1,-1 0 1,1 0-1,-2 0 1,-4 0 27,10 1-693,0-1 444,-1 0 0,0 0 0,0-1 0,1 1 0,-1-1 0,0 0 0,1 0 0,-1 0 0,0 0 0,0 0 0,0-1 0,4-1 0,11-18-2683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19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11109,'0'0'3426,"248"4"-3506,-160 3 112,1 0-16,-13-3-16,-8-1-705,-12 1-2128,-28-4-1617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25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2 6131,'0'0'7862,"-2"-1"-7560,-2 7-174,2 4-24,1 1 0,0-1 0,2 20 0,0 3 83,-1 57 356,-7 627 800,2-595-1429,5-122-375,0-13-1263,2-141-885,-5-198-1379,-4 291 4128,-2 1 1,-2 0 0,-28-82 0,34 124 393,-13-33 998,0 24 4939,713 31-5737,-693-4-751,5 0-109,-1 1 0,0-1 0,1-1 0,-1 1 0,0-1 0,1 0 0,-1 0 0,0-1 0,0 0 0,0 0 0,0-1 0,7-3 0,-13 6 74,0 0 0,0 0 0,0 0 0,0 0-1,1 0 1,-1 0 0,0 0 0,0 0 0,0 0-1,0 0 1,0 0 0,1 0 0,-1 0-1,0 0 1,0 0 0,0 0 0,0 0 0,1 0-1,-1 0 1,0 0 0,0 0 0,0-1 0,0 1-1,0 0 1,0 0 0,0 0 0,1 0 0,-1 0-1,0 0 1,0-1 0,0 1 0,0 0-1,0 0 1,0 0 0,0 0 0,0-1 0,0 1-1,0 0 1,0 0 0,0 0 0,0 0 0,0 0-1,0-1 1,0 1 0,0 0 0,0 0 0,0 0-1,0 0 1,0-1 0,0 1 0,0 0-1,0 0 1,0 0 0,0 0 0,0 0 0,-1-1-1,1 1 1,0 0 0,0 0 0,0 0 0,0 0-1,0 0 1,-17-2-3246,-32 2-3008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25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13078,'0'0'1361,"257"40"-1297,-181-40-64,0 0-224,-8 0-1377,-20 0-2433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26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76 14679,'0'0'2977,"0"-76"-15751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26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350 531 9044,'0'0'3314,"3"0"-3000,-10 0-236,-2 0 2,1-1 0,-1 1 0,1 1 0,0 0 0,-1 0 0,1 0 0,0 1 0,0 1 0,-1-1 0,2 1 0,-1 1 0,0-1 0,1 1 0,-11 8 0,1 3 2,2 2 0,0 0-1,1 1 1,0 0-1,2 1 1,0 0 0,-15 35-1,9-10 16,1 1 1,-17 75-1,27-80-22,2 0-1,1 0 1,2 58 0,2-94-72,0 1 0,0-1 0,0 0 0,1 1 0,0-1 0,-1 0 0,2 1 0,1 4 0,-2-7-2,0-1-1,0 1 1,0-1 0,0 1-1,1-1 1,-1 0 0,0 1-1,1-1 1,-1 0 0,1 0 0,-1 0-1,1 0 1,0 0 0,-1 0-1,1-1 1,0 1 0,0-1 0,0 1-1,-1-1 1,1 1 0,2-1-1,3 1 1,0 0-1,0 0 1,0-1-1,0 0 0,0 0 1,0-1-1,0 0 1,0 0-1,-1 0 0,1-1 1,0 0-1,11-5 1,-11 3-6,1-1 1,-1 0 0,0-1 0,-1 0-1,1 0 1,-1 0 0,0 0-1,0-1 1,8-15 0,12-21-20,-2 0 0,-2-2 1,-1 0-1,16-60 0,-14 28-103,22-153-1,-33 107-94,-10-242-1,-9 318 247,7 46-10,-1 0-1,1-1 1,0 1 0,-1-1 0,1 1 0,-1 0 0,1 0 0,-1-1 0,0 1 0,0 0 0,1 0-1,-1 0 1,0-1 0,0 1 0,0 0 0,0 0 0,0 0 0,-1 1 0,1-1 0,0 0 0,0 0-1,0 1 1,-1-1 0,1 1 0,0-1 0,-1 1 0,1-1 0,-2 1 0,2 0 0,0 1 0,0 0 0,1 0 1,-1 0-1,0 0 0,1-1 0,-1 1 0,1 0 1,-1 0-1,1 0 0,-1 0 0,1 0 0,0 0 1,-1 1-1,1-1 0,0 0 0,0 0 1,0 0-1,0 0 0,0 0 0,0 0 0,0 2 1,-1 5 7,-21 181 545,1 196 0,20-328-427,0-11-68,4 46 1,-2-81-73,1 1 0,0-1 0,0 1 0,1-1 0,1 0 0,0 0 0,0 0 0,1-1 1,7 12-1,-9-18-91,-1-1 0,1 1 0,0-1 0,0 0 0,0 0 1,0 0-1,1 0 0,-1-1 0,1 1 0,0-1 0,0 0 0,0 0 1,6 2-1,-7-3-259,0 0 0,0-1 1,0 1-1,0-1 0,0 0 0,0 0 0,0 0 1,0 0-1,1-1 0,-1 1 0,0-1 1,3-1-1,26-16-5605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26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11845,'0'0'582,"-8"36"-270,0-3-152,-5 23 240,2 1-1,-5 80 0,11 211 795,5-238-883,1-85-267,0 0-1,2-1 1,0 1 0,2-1 0,11 38 0,-12-51-36,0 0 0,1 0 1,0-1-1,0 0 1,1 0-1,1 0 1,-1-1-1,2 0 1,-1 0-1,1-1 1,0 1-1,1-2 0,0 1 1,12 6-1,-16-11-71,1 0-1,-1-1 0,1 1 0,0-1 1,0-1-1,0 1 0,0-1 1,0 0-1,0 0 0,0-1 0,1 0 1,-1 0-1,0 0 0,0-1 1,0 0-1,0 0 0,0 0 0,0-1 1,0 0-1,0 0 0,-1-1 1,1 1-1,-1-1 0,1 0 0,-1-1 1,0 1-1,0-1 0,-1 0 1,1-1-1,-1 1 0,0-1 0,0 0 1,4-6-1,2-4-832,0-1 1,12-26-1,6-33-3215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27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12870,'0'0'4194,"229"-47"-4402,-149 33-689,-4-1-1008,-16 1-1696,-12 6-4259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27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13254,'0'0'2705,"96"206"-2705,-44-112 176,4-7-144,0-4-64,-4-15 96,-4-17-128,-11-19-16,-1-25-784,-4-7-817,-8-25-1424,-8-33-3026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27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786 1 10789,'0'0'6355,"-264"212"-6083,175-114-240,5-1 272,0-6-32,4-5-240,16-10-32,8-11-976,19-14-497,17-30-1680,12-17-2930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28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37 16984,'0'0'1200,"-8"-26"-7891,-12 16-3089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1:55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106 146 1072,'0'0'3578,"0"-7"-2906,0-21-31,-1 27-516,0 0 1,1 0 0,-1 0 0,0 1-1,0-1 1,0 0 0,0 0-1,0 1 1,0-1 0,0 1-1,0-1 1,0 1 0,0-1 0,0 1-1,0 0 1,0-1 0,0 1-1,0 0 1,0 0 0,0 0-1,-1 0 1,1 0 0,0 0 0,0 0-1,0 0 1,0 0 0,-2 1-1,-6-1-107,-14-11 270,20 9-181,0 0-1,0 0 1,0 1-1,0-1 0,-1 1 1,1 0-1,0 0 1,-7-1-1,10 2-74,0-30-88,0 22 126,0 0 1,0-12-12,0 20-49,0 0-1,0-1 1,0 1-1,0-1 1,0 1-1,0 0 1,0-1-1,0 1 1,0 0-1,-1-1 1,1 1-1,0-1 1,0 1-1,0 0 1,-1-1-1,1 1 1,0 0-1,0 0 1,-1-1-1,1 1 1,0 0-1,-1 0 1,1-1-1,0 1 1,-1 0-1,1 0 1,0 0-1,-1-1 1,1 1-1,0 0 1,-1 0-1,1 0 1,-1 0-1,0 0 63,1 35-357,0-31 277,0-3-30,4-1 52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28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17512,'0'0'1073,"204"-11"-1266,-132 4 225,5-1-64,-9 1-576,-4-4-1121,-12 0-816,-12 1-2257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29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9 181 10197,'0'32'939,"0"357"2158,1-354-2925,5 120 150,-4-130-293,1-1 0,1 0-1,1 0 1,9 24 0,-7-36 74,-3-10-424,-2-10-1369,2-246-1254,-4 169 2241,-4 6 4,-21-124 1,-2-11 1031,23 110 6555,8 104-6696,115 9 521,6 0-164,-91-9-683,157-4 443,-65-10-2893,-103 11-225,-16 2-1380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29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4722,'0'0'11605,"204"58"-11637,-140-44-912,-4 1-993,-15-4-3249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29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6563,'0'0'11413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30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345 528 8324,'0'0'1448,"0"-9"-1005,-2-28 358,2 36-743,-1 0 0,1 0 0,-1 0 0,0 0 0,1 0 1,-1 0-1,0 1 0,0-1 0,0 0 0,0 0 0,0 1 1,1-1-1,-1 1 0,0-1 0,0 1 0,0-1 0,-1 1 0,1-1 1,0 1-1,0 0 0,0 0 0,0 0 0,0-1 0,0 1 1,0 0-1,0 0 0,-1 0 0,1 1 0,0-1 0,0 0 1,0 0-1,-2 1 0,-4 0 194,-11-1-25,0 0 1,0 2-1,-24 4 0,34-4-181,1 0 0,-1 1 0,0 0 0,1 0 0,-1 1 0,1 0 0,0 0 0,1 1 0,-12 9 0,7-3 37,0 0 0,2 0 0,-1 1 0,1 0 0,1 1 0,0 0 0,1 0 0,1 1 0,0 0 0,-8 27 0,7-11 111,1 0 0,1 1 0,2-1 1,0 43-1,3-71-189,0 1 1,1-1 0,-1 0-1,0 1 1,1-1 0,-1 0-1,1 1 1,0-1 0,0 0 0,0 0-1,0 0 1,0 1 0,1-1-1,-1 0 1,0-1 0,1 1 0,0 0-1,-1 0 1,1-1 0,3 4-1,0-3-1,-1 1-1,0-1 0,1 0 0,0 0 0,-1-1 0,1 1 1,0-1-1,0 0 0,0 0 0,5 0 0,-2-1-53,0 1 0,0-1-1,0-1 1,0 1 0,0-2-1,0 1 1,0-1 0,0 0 0,-1 0-1,1-1 1,-1 0 0,1-1-1,10-6 1,-6-1-129,-1 0 0,0-1 0,0-1-1,-1 1 1,-1-2 0,13-23 0,40-96-1753,-44 83 760,-2-1-1,-2 0 1,14-95-1,-18 45-79,-4-104-1,-6 202 1284,1-3-10,-1-1 0,-1 1 0,1 0 0,-1-1 0,-2-7 0,3 13 57,-1 0 0,1 0 0,-1 0 0,1-1 0,-1 1 0,0 0 0,0 0 0,1 0 0,-1 0 0,0 0 0,0 0 0,0 1 0,0-1 0,0 0 0,0 0 0,0 1 0,0-1 0,0 0 0,0 1 0,-1-1 0,1 1 0,0 0 0,0-1 0,-1 1 0,1 0 0,0 0 0,0 0 0,-1 0 0,-1 0 0,2 0 41,0 0-1,-1 0 0,1 0 0,0 0 0,0 0 1,-1 1-1,1-1 0,0 1 0,0-1 0,0 1 1,0-1-1,0 1 0,-1-1 0,1 1 0,0 0 1,1 0-1,-1-1 0,0 1 0,0 0 1,0 0-1,-1 2 0,-10 25 671,9-20-414,-9 30 466,2 0 0,2 1 0,-6 62 0,3 127 1070,10-224-1885,1 415 1356,0-406-1419,0 8 70,1 0 1,1 0-1,4 22 0,-5-38-95,0-1-1,0 1 1,1-1-1,-1 0 0,1 1 1,0-1-1,0 0 1,0 0-1,1 0 0,0-1 1,-1 1-1,1-1 1,0 1-1,1-1 1,-1 0-1,1 0 0,-1 0 1,1-1-1,8 5 1,-10-6-155,1 0 0,-1 0 0,1-1 1,-1 1-1,1-1 0,-1 0 1,1 1-1,0-1 0,-1 0 0,1-1 1,-1 1-1,4-1 0,30-11-4532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30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 12806,'0'0'1955,"-12"31"-1509,5-15-364,-9 25 215,1 0 0,2 1 0,-12 72 0,14-28 352,3 1 0,4 0 0,9 98 0,-5-176-638,1 0 1,1-1 0,0 1-1,0 0 1,1-1 0,0 0-1,0 1 1,1-1-1,0 0 1,0-1 0,1 1-1,6 6 1,-7-9-32,1 0 0,0 0-1,0-1 1,0 0 0,1 0 0,-1 0 0,1-1-1,0 0 1,0 0 0,0 0 0,0-1 0,1 0-1,-1 0 1,1-1 0,-1 1 0,9-1 0,-2 1-358,1-2 0,-1 1 0,1-2 0,14-2 0,-24 3 60,0-1 1,-1 0 0,1 0-1,-1 0 1,1 0-1,-1-1 1,1 1-1,-1-1 1,0 0 0,0 0-1,1 0 1,-2-1-1,1 1 1,0-1-1,0 1 1,-1-1 0,1 0-1,3-6 1,4-20-5473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30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12230,'0'0'1840,"220"0"-1936,-131 0-2065,-13 0-2577</inkml:trace>
  <inkml:trace contextRef="#ctx0" brushRef="#br0" timeOffset="1">891 0 19417,'0'0'1056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31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8740,'0'0'6611,"96"234"-5619,-51-154-431,-1 6-289,0-3-256,0-14-32,-8-11 96,-4-19-80,-8-13 0,-4-12-913,-4-14-1071,0 0-2819,-4-3-3168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31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651 0 13750,'0'0'2946,"-245"260"-2482,165-155-176,-1-4-288,5-15 112,16-17-80,12-15-32,16-11-864,12-10-1682,12-12-3216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32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74 306 4498,'0'0'11864,"1"31"-10983,2 8-729,1 95 56,-7-116-237,2-17 19,1-1 0,-1 0 1,1 1-1,-1-1 0,1 0 0,-1 0 1,1 0-1,-1 0 0,1 1 0,-1-1 0,1 0 1,-1 0-1,0 0 0,1 0 0,-1 0 1,1 0-1,-1 0 0,1 0 0,-1-1 0,1 1 1,-1 0-1,1 0 0,-1 0 0,1-1 1,-1 1-1,1 0 0,-1 0 0,1-1 1,-1 1-1,1 0 0,0-1 0,-1 1 0,1 0 1,-1-2-1,-3-2-61,-1 0 1,1 0-1,0-1 1,0 1-1,1-1 1,0 0-1,-1-1 0,2 1 1,-1 0-1,1-1 1,-1 1-1,2-1 1,-4-11-1,1-4-147,1 1 1,-2-37-1,4 28 171,0 0 0,2 0 0,2 0 0,8-47-1,-8 67 66,-1 0-1,1 1 0,1 0 0,-1-1 0,1 1 0,1 1 0,-1-1 0,2 0 1,-1 1-1,1 0 0,0 1 0,0-1 0,0 1 0,1 0 0,0 0 0,1 1 0,-1 0 1,1 1-1,11-6 0,-11 8 28,-1 0 1,1 0 0,0 0-1,0 1 1,0 0-1,0 1 1,0 0-1,11 1 1,3 0-21,-19-1-17,0 0 1,0 0-1,-1 0 1,1 1 0,0-1-1,-1 1 1,1 0-1,0 0 1,-1 0-1,1 0 1,-1 0 0,1 1-1,-1-1 1,0 1-1,1-1 1,-1 1-1,0 0 1,3 3 0,-2-1 17,0 1 0,0-1 0,-1 1 1,1-1-1,-1 1 0,0 0 0,0 0 1,-1 0-1,2 7 0,0 8 142,-1 0 0,-1 0 0,0 0-1,-3 21 1,2-39-156,0 0-1,-1 0 1,1 0-1,0 1 0,-1-1 1,1 0-1,-1 0 1,0 0-1,0-1 0,0 1 1,0 0-1,0 0 1,0 0-1,0 0 1,0-1-1,-1 1 0,1-1 1,-1 1-1,1-1 1,-1 0-1,0 1 0,1-1 1,-1 0-1,0 0 1,0 0-1,0 0 0,0 0 1,-3 0-1,-4 1-68,0 0 0,-1-1 0,1 0 0,-1-1 0,-10-1 0,1 1-372,18 0 688,1 4-126,1 5-117,0 1 0,0-1 0,1 1 1,1-1-1,-1 0 0,2 0 0,-1 0 0,9 16 0,48 68 503,-37-59-270,-11-14-135,2-1 1,0 0 0,1-1 0,1-1-1,1 0 1,26 21 0,-27-30 109,-16-7-346,1-1 1,-1 0-1,0 1 1,0-1 0,1 0-1,-1 0 1,0 1-1,1-1 1,-1 0-1,0 0 1,1 0 0,-1 0-1,0 1 1,1-1-1,-1 0 1,1 0 0,-1 0-1,0 0 1,1 0-1,-1 0 1,1 0-1,-1 0 1,0 0 0,1 0-1,-1 0 1,0 0-1,1 0 1,-1 0 0,1-1-1,-1 1 1,0 0-1,1 0 1,-1 0-1,0-1 1,1 1 0,-1 0-1,0 0 1,1-1-1,-1-11-6571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1:53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3298,'0'0'4420,"2"28"-4361,2-4 91,-1 0 0,-1 1 0,-2 35 0,9-55 2299,-7-4-2450,0-1 0,0 1 0,0 0 0,0-1 0,0 0 0,0 1 0,0-1 0,0 0 0,1 0 0,-1 0 0,0 0 0,0 0 0,0-1 0,0 1 0,0-1 0,0 0 0,4-1 0,-4 0 14,0-1 0,0 1 1,0-1-1,-1 0 0,1 0 1,-1 0-1,0 0 1,1 0-1,-1 0 0,0 0 1,-1 0-1,1 0 0,0-6 1,0-49 96,-1 41-58,0 14-37,0 0 0,0 1 0,0-1 0,-1 1 0,1-1-1,-1 1 1,1-1 0,-1 1 0,0-1 0,0 1 0,0 0 0,0-1 0,0 1-1,-1 0 1,1 0 0,-1 0 0,1 0 0,-1 0 0,-3-2 0,2 2 20,0 0 1,0 0 0,0 1 0,0-1-1,0 1 1,-1 0 0,1 0 0,-1 0-1,1 0 1,-1 1 0,1-1-1,-1 1 1,-4 0 0,7 0-402,12-6-6807,-8 4 6276,3-3-1469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4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10 574 3618,'0'0'4610,"-10"4"2975,408 18-7506,-59 0-28,677-12 211,-978-10-261,507 11 75,-76 3-15,-238-3-100,47 3 62,171 13 4,-74-6 328,344-9 572,-469-14-811,284-6-109,-298 3 21,150-17 26,3 0-49,-225 19 20,250-39 0,522-156-41,-767 162 102,0 8-1,314-12 0,152-21 22,229-65 2492,-728 117-2100,-91 8-306,0-1-1,-1-3 1,59-14-1,-96 17-167,0 0 0,0 0 0,-1-1 0,1 0 0,10-7 0,-15 9-146,0-1-1,0 1 0,-1-1 0,1 1 0,0-1 0,-1 0 0,1 0 1,-1 1-1,0-1 0,0 0 0,0 0 0,0 0 0,0-1 0,0 1 1,0 0-1,0 0 0,-1-1 0,1 1 0,-1 0 0,0-5 0,0 6 22,0 0 0,0 0 0,0 0 0,0 0 0,0 0 1,0 0-1,-1 0 0,1 0 0,0 0 0,-1 0 0,1 0 0,0 0 0,-1 0 0,0 0 0,1 0 0,-1 0 0,1 0 0,-1 0 0,0 1 0,0-1 0,1 0 0,-1 1 0,0-1 0,-1 0 0,-35-10-3062,-50-1-4028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45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746 610 3330,'0'0'10266,"0"-8"-10122,1-4-123,0 6-13,-1-1-1,0 1 1,-1-1-1,-1-11 1,2 16 2,-1 0 1,0 0-1,1 0 1,-1 0-1,0 0 1,0 0-1,0 0 1,0 0-1,-1 0 1,1 0-1,0 1 1,-1-1 0,1 1-1,-1-1 1,0 1-1,1-1 1,-1 1-1,0 0 1,0 0-1,-3-2 1,-16-4 101,0 0 1,-1 1-1,0 1 1,0 1-1,-37-1 1,8 3-31,-72 8 1,108-4-72,1 1 0,1 1 0,-1 0 0,0 1 0,1 0-1,0 1 1,0 1 0,1 0 0,0 0 0,0 1 0,0 1 0,-14 14 0,7-4-14,0 0-1,2 1 1,0 1 0,1 0 0,-24 44 0,28-40-10,2 0 0,1 0 0,1 1 0,1-1-1,2 2 1,0-1 0,2 1 0,0 0 0,3 34 0,0-57 13,0 0 0,0 0 0,1 0 0,-1 0 1,1 0-1,0 0 0,1-1 0,-1 1 0,0 0 0,1-1 0,0 1 0,0-1 0,0 0 0,0 1 0,1-1 0,-1 0 1,4 3-1,0-1-3,0-1 0,0 1 0,0-1 0,1-1 0,-1 1 0,1-1 0,0 0 0,13 3 1,-4-2-17,1-1 0,0 0 1,1-1-1,-1-1 1,0-1-1,0 0 0,29-5 1,-38 3 13,0 0 0,0 0-1,-1-1 1,1 0 0,-1 0 0,0-1 0,0 0 0,0 0 0,0-1 0,-1 0 0,7-6 0,-3 1-5,1-1 1,-2-1 0,0 0 0,0 0 0,10-19 0,-2-4-1,-2 0-1,-2 0 1,18-69-1,-9-3 21,16-178-1,-25-119 268,-4 409-335,1 14 186,-1-1-1,-1 1 1,-1 1 0,0-1 0,7 39 0,-10-43-26,65 323 1380,42 148 166,-98-446-1559,19 42-1,-26-69-90,0-1 0,1 0 0,0 0 0,1-1 0,0 0-1,1 0 1,11 10 0,-18-19-63,0-1 0,0 1 1,0 0-1,1 0 0,-1-1 0,1 1 0,-1-1 1,1 0-1,-1 0 0,1 0 0,0 0 0,0 0 1,-1-1-1,1 1 0,0-1 0,0 0 0,0 0 1,0 0-1,-1 0 0,1 0 0,0 0 0,0-1 1,0 0-1,0 1 0,4-3 0,-1 0-216,-1 0 0,0 0 0,-1 0 0,1-1 0,-1 1 0,1-1 0,-1 0 0,0 0 0,0-1 0,6-9 0,21-42-3886,-6-5-3087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46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 3810,'0'0'10695,"-7"35"-10105,0 0-436,-48 199 759,34-147-366,3 0 0,4 1 0,4 1 0,2 92 0,8-162-507,0-1 1,2 1-1,0 0 1,1-1 0,1 1-1,11 29 1,-10-36-25,1 0 1,0-1-1,0 0 0,1 0 1,1 0-1,0-1 0,0 0 1,1-1-1,0 0 0,18 13 1,-17-15-6,1 0 0,-1 0 0,1-1 0,1-1 0,-1 0 0,1 0 1,0-1-1,0-1 0,16 3 0,8-2-23,69 0 1,-93-4-111,-1-1 0,0-1 0,1 1 1,-1-2-1,0 0 0,0 0 0,-1-1 0,1 0 0,10-6 1,-13 5-801,0 0 1,0 0 0,0-1-1,-1 0 1,0 0 0,10-12-1,-15 13-3207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6:46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0 123 13190,'0'0'3153,"249"-3"-2400,-141-8-545,-3-4 0,-9 1-144,-16-4-32,-4 0-32,-12 0-80,-11 0-1361,-21 10-1792,-20 8-3362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09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5795,'0'0'5138,"36"2"-4917,-3 0-32,206 5 1381,-199-6-1353,0-3 1,-1-1 0,1-2-1,72-18 1,75-44 116,-89 30-148,-98 37-210,0 0-1,0 0 1,1 0-1,-1-1 1,0 1-1,0 0 1,1 0 0,-1 0-1,0 0 1,0 0-1,1 0 1,-1 0-1,0 0 1,0-1-1,1 1 1,-1 0-1,0 0 1,1 0-1,-1 0 1,0 0-1,0 1 1,1-1-1,-1 0 1,0 0 0,1 0-1,-1 0 1,0 0-1,0 0 1,1 0-1,-1 0 1,0 1-1,0-1 1,0 0-1,1 0 1,-1 0-1,0 1 1,0-1-1,1 0 1,-3 13-2509,-8 19-1730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10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10837,'0'0'2017,"257"0"-464,-141 0-865,8 0-256,1 0-240,-5 0-80,-12 0-112,-8 0 0,-7 0 80,-13-7-128,-20 0 48,-16 3-432,-12 0-480,-16 1-753,-4 3-928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11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6 7555,'0'0'9458,"-4"-1"-9164,-15-3-316,24 8-42,-3-3 43,323 288 13,-321-286 8,252 209-29,-237-197 50,-16-13-49,1 0-1,-1 0 1,0 0 0,0 0 0,0 1-1,0 0 1,0-1 0,0 1 0,-1 0-1,1 1 1,-1-1 0,0 0 0,0 1-1,0-1 1,-1 1 0,1-1 0,-1 1-1,0 0 1,0 0 0,0 0-1,1 6 1,-2 5-7,0-6 20,1 0-1,-1 0 1,0 0 0,-1 0 0,0 0 0,-1 0-1,0 0 1,0-1 0,-1 1 0,0-1 0,0 1 0,-1-1-1,-7 12 1,-121 165 722,-270 289 0,273-351 502,111-107-937,13-9-242,-2 4-991,5-32-11714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11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0 11957,'0'0'4328,"0"32"-4131,-18 347 200,13-297-196,-20 737-6,25-819-281,0 1 1,-1-1 0,1 0-1,0 0 1,0 0 0,0 0-1,0 0 1,-1 0 0,1 0-1,0 0 1,0 0 0,0 1-1,-1-1 1,1 0 0,0 0-1,0 0 1,0 0 0,-1 0-1,1 0 1,0 0 0,0 0-1,0 0 1,-1-1 0,1 1 0,0 0-1,0 0 1,0 0 0,-1 0-1,1 0 1,0 0 0,0 0-1,0 0 1,-1-1 0,1 1-1,0 0 1,0 0 0,0 0-1,0 0 1,0 0 0,0-1-1,-1 1 1,1 0 0,0 0-1,0 0 1,0-1 0,0 1-1,0 0 1,0 0 0,0 0-1,0-1 1,0 1 0,0 0 0,-24-27-4648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35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93 359 6019,'0'0'8364,"0"-3"-8138,0-9-71,0 8 1358,0 15-1409,-28 350-90,5-115-9,18-66 10,-3 36 10,9-168-15,0-40-7,0-1 0,-1 1-1,0-1 1,0 1 0,0 0-1,-1-1 1,-1 1 0,1-1-1,-1 1 1,0-1 0,-5 11-1,6-10 49,1-16 101,-16-804-99,17 733-65,3 0-1,19-113 1,-16 159 12,-2-3-3,2 1-1,2 0 1,1 0 0,17-35 0,-24 64-12,1-1 0,0 1 0,0 0 1,0 1-1,1-1 0,0 1 0,0 0 0,1 0 0,-1 1 0,1-1 1,0 1-1,0 1 0,0-1 0,1 1 0,-1 0 0,1 0 0,0 1 1,0 0-1,9-2 0,10 0-20,-1 1 0,1 1 0,51 4-1,-66-1 36,-1 1-1,1 0 1,-1 1-1,1 0 0,-1 0 1,0 1-1,0 1 1,-1 0-1,1 0 1,-1 1-1,0 0 0,15 14 1,-16-14-2,-1 1-1,0 0 1,0 1 0,0 0 0,-1 0 0,0 0 0,-1 1 0,0-1-1,0 1 1,-1 1 0,-1-1 0,1 1 0,-1-1 0,2 13-1,-2-2 6,-1 1 0,-1 0 0,-1 0 0,-1 0 0,-1 0 0,0 0 0,-2 0 0,0 0 0,-2-1 0,-10 28-1,-9 1 44,-2-1 0,-2-1 0,-1-2-1,-3 0 1,-2-3 0,-59 57 0,88-93 33,-1 0 0,0 0 1,-1 0-1,1-1 1,-1 0-1,0 0 1,-1-1-1,1 0 1,-1-1-1,1 0 0,-1 0 1,0 0-1,0-2 1,0 1-1,-1-1 1,1 0-1,-16-1 1,24 0-135,0 0 1,0-1-1,1 1 1,-1 0 0,0-1-1,0 1 1,1 0 0,-1-1-1,0 1 1,1-1 0,-1 1-1,1-1 1,-1 1-1,1-1 1,-1 1 0,1-1-1,-1 0 1,1 1 0,-1-1-1,1 0 1,0 1-1,-1-1 1,1 0 0,0 0-1,0 1 1,-1-1 0,1 0-1,0 0 1,0 1 0,0-2-1,-2-30-1608,2 22 364,-3-13-2727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36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0 311 2881,'0'0'8780,"1"4"-8521,7 61 178,-3 1 0,-5 103 0,-2-70 357,2 82-140,0-180-401,0-6-117,-2-118 9,0 24-224,13-132 0,-6 196 74,1 1 1,2-1-1,2 2 0,1-1 1,1 1-1,2 1 1,1 0-1,2 1 0,1 1 1,23-30-1,-38 56-2,0 0-1,0 1 1,1-1-1,-1 1 0,1 0 1,0 0-1,0 0 1,0 1-1,0-1 1,1 1-1,-1 0 0,1 0 1,7-2-1,1 2-49,0 0 1,0 0-1,23 2 0,-32 0 43,-2 0 11,-1 0-1,1 0 1,0 0 0,-1 1-1,1-1 1,0 1-1,-1-1 1,1 1-1,-1 0 1,1-1-1,0 1 1,-1 0 0,0 0-1,1 0 1,-1 0-1,1 0 1,-1 0-1,0 1 1,2 1-1,0 1 0,-1 0-1,0 0 1,0 0-1,0 0 0,-1 0 1,1 0-1,1 8 1,0 5-3,-1 0 0,0 34 1,-2-24-5,-1 0 0,-6 36 0,5-52 8,-1 1-1,-1-1 1,0 0-1,0 0 0,-1 0 1,0 0-1,-12 16 1,10-16 29,-1 0 0,0-1 0,-1 0 0,1-1 0,-17 13 0,20-18-13,-1-1-1,1 1 1,-1-1 0,0-1 0,1 1 0,-1-1 0,0 0 0,-1 0-1,1-1 1,0 1 0,0-2 0,-1 1 0,-7 0 0,8-1-21,-1-1 0,0 1 0,1-1 0,-1 0 1,1 0-1,-1-1 0,-7-2 0,11 3 3,0-1 0,1 1 1,-1-1-1,0 0 0,1 0 0,-1 0 0,1 0 1,0 0-1,0-1 0,0 1 0,0 0 0,0-1 0,0 0 1,0 1-1,1-1 0,0 0 0,-2-4 0,3 7 1,0 0-1,-1-1 1,1 1-1,0 0 0,0 0 1,0 0-1,0-1 1,0 1-1,0 0 1,0 0-1,0-1 0,0 1 1,0 0-1,0 0 1,0 0-1,0-1 1,0 1-1,0 0 0,0 0 1,0-1-1,0 1 1,0 0-1,0 0 1,0 0-1,0-1 0,1 1 1,-1 0-1,0 0 1,0 0-1,0-1 0,0 1 1,0 0-1,1 0 1,-1 0-1,0 0 1,0 0-1,0-1 0,1 1 1,-1 0-1,0 0 1,0 0-1,0 0 1,1 0-1,-1 0 0,0 0 1,0 0-1,0 0 1,1 0-1,-1 0 1,0 0-1,1 0 0,13 2-298,-12-2 289,3 1 10,1 1 0,-1 0 0,0 0 0,0 1-1,-1-1 1,1 1 0,0 0 0,-1 0 0,0 0-1,0 1 1,4 4 0,41 51 21,-43-51-10,114 179 202,-1 0 17,-111-172-178,9 7-8,-17-22-111,1 0 1,0 0-1,0 0 1,0 0-1,-1 0 1,1 0-1,0 0 1,0 0-1,0 0 0,-1-1 1,1 1-1,0 0 1,0 0-1,-1-1 1,1 1-1,0 0 1,-1-1-1,1 1 1,0-1-1,-1 1 1,1-1-1,0 1 1,-1-1-1,1 1 1,-1-1-1,1 0 1,-1 1-1,0-1 1,1-1-1,10-23-1946,-6-7-1502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1:54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4466,'0'0'1270,"0"10"-971,1 48 3429,0-67-2670,0 8-1317,-1 0 0,0 0 1,0 0-1,0 0 0,1 0 0,-1 0 1,0 0-1,0 0 0,-1 0 0,1 0 0,0 0 1,0 0-1,0 0 0,-1 0 0,1 1 0,0-1 1,-1-2-1,-9 3-5024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37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8516,'0'0'2758,"13"14"-2435,-10-11-298,15 14 134,0 2 1,-2 0-1,-1 1 1,15 23-1,0 8 354,29 51 82,94 122-1,-111-165-553,10 12 25,-44-64-466,-5-8-905,-4-8-333,-9-20-1099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37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582 0 8132,'0'0'5749,"-21"31"-5565,-151 210 254,-135 113 2086,264-307-2378,24-25 117,-1 1-4101,20-51-8575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43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 11957,'0'0'889,"-4"35"-227,2-19-552,-17 241 1004,-8 104 344,3-73-11,24-237-1037,0-87-6942,0-19 2540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43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11397,'0'0'3762,"269"-29"-3250,-181 22-320,-8 0-192,1 0 0,-17 3 64,-12 1-128,-12 3 48,-12 0-624,-12 0-881,-12 0-1408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44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6915,'0'0'9044,"281"19"-8259,-197 2-705,-4-3-16,-7 0-64,-13 4-416,-16-4-1217,-20 0-1537,-20 0-2736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44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785 1 8340,'0'0'7331,"-31"26"-6816,22-17-494,-22 16-4,2 1 1,2 2 0,0 0-1,2 2 1,1 1 0,-31 53-1,-63 143 879,10 5-1,-90 281 1,170-422-222,-29 170 1,48-200-456,3 0 1,3 1 0,9 115-1,-4-165-286,0 1-1,0-1 1,1 0-1,1 0 1,0-1-1,1 1 0,0-1 1,0 0-1,1 0 1,1 0-1,0-1 1,0 0-1,1 0 1,0-1-1,1 0 0,0-1 1,0 0-1,1 0 1,0-1-1,0 0 1,1 0-1,0-2 1,0 1-1,0-1 0,1-1 1,0 0-1,-1 0 1,2-2-1,-1 1 1,21 0-1,41-2-4347,-55-1 229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47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13494,'0'0'3927,"0"0"-3868,1 0-60,-1-1 0,0 1 0,0 0 1,1 0-1,-1 0 0,0-1 0,0 1 0,1 0 0,-1 0 0,0 0 0,1 0 1,-1 0-1,0 0 0,0 0 0,1 0 0,-1-1 0,0 1 0,1 0 0,-1 0 1,0 0-1,1 0 0,-1 1 0,0-1 0,0 0 0,1 0 0,-1 0 0,0 0 1,1 0-1,-1 0 0,0 0 0,0 0 0,1 1 0,-1-1 0,0 0 1,0 0-1,1 0 0,-1 1 0,0-1 0,0 0 0,0 0 0,1 1 0,-1-1 1,0 0-1,0 0 0,0 1 0,0-1 0,0 0 0,1 1 0,42 45 471,-2 2-1,63 93 0,-88-118-417,88 128 172,144 198 3,-170-241-353,72 88 389,-131-175-550,1-1 0,1-1 0,0 0 1,1-2-1,2-1 0,39 22 0,-6-16-2592,-20-13-2272,-19-6-118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47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1109 0 6883,'0'0'9255,"-50"28"-9060,5-3-157,-49 26 82,-135 99-1,82-48 386,-289 152-1,412-242-1016,-1-1 1,-34 9 0,62-28-6388,21-23 162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48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14695,'0'0'2001,"236"0"-1793,-160 0-112,-3 0-16,-1 0-160,-12 0-304,-8 0-1201,-12 0-1088,-16 0-1377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48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7587,'0'0'8207,"29"37"-7335,2 3-638,134 189 896,-119-162-872,2-2 1,3-3 0,84 80 0,-54-59-715,-3 3-1,67 97 1,-133-167-116,-4-5-778,0 0-1,16 15 1,-14-19-3287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1:57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62 154 2497,'0'0'4989,"0"-10"-4535,0-1-285,1 7-82,-1 0 1,0 0 0,0 0-1,0 1 1,-1-1 0,0 0-1,1 0 1,-1 0 0,-2-6-1,-1 2 172,0 0-1,0 0 1,0 0-1,-1 1 1,0-1-1,-1 1 1,1 0-1,-14-12 1,19 19 80,27 13-1076,21-11 780,-48-1-297,0-1 249,0 1-1,0-1 0,0 0 1,0 0-1,0 1 1,0-1-1,0 0 0,0 1 1,0-1-1,0 0 1,0 1-1,0-1 1,0 0-1,0 0 0,0 1 1,0-1-1,0 0 1,0 1-1,1-1 0,-1 0 1,0 0-1,0 1 1,0-1-1,1 0 0,-1 0 1,0 0-1,0 1 1,0-1-1,1 0 1,-1 0-1,0 0 0,0 0 1,1 1-1,-1-1 1,0 0-1,1 0 0,-1 0 1,0 0-1,0 0 1,1 0-1,-1 0-34,1 0-1,-1 0 1,0 0-1,1 0 1,-1 0-1,1 0 1,-1 0-1,0 0 1,1 0-1,-1 0 1,0 0-1,1-1 1,-1 1-1,0 0 1,0 0-1,1 0 1,-1-1 0,0 1-1,1 0 1,-1 0-1,0-1 1,0 1-1,0 0 1,1 0-1,-1-1 1,0 1-1,0 0 1,0-1-1,0 1 1,1 0-1,-1-1 1,0 1-1,0 0 1,0-1-1,0 1 1,0 0-1,0-1 1,0 1-1,0 0 1,0-1 0,0 1-1,0 0 1,0-1-1,0 1 1,0 0-1,-1-1 1,1 0-1,0-1-270,0-16-3827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48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570 1 14487,'0'0'3857,"-224"256"-3504,144-144-49,7-4 208,9-18-272,16-21-160,8-18-80,16-19-64,12-14-560,8-7-849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49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22 12694,'0'0'3455,"0"39"-3159,0 132 531,-2-38-110,5 60-420,-3-185-296,1 0 0,0 1 1,1-1-1,-1 0 0,2 0 1,-1 0-1,6 12 0,-7-19-81,-3-43-1022,1-6 534,-8-58 0,-2 34 509,3-1 1,3-131-1,5 200 85,1 0 1,-1 1-1,1-1 1,0 1-1,0-1 1,0 1-1,0-1 1,0 1-1,1 0 1,0-1-1,0 1 1,0 0 0,0 0-1,0 0 1,0 0-1,1 1 1,-1-1-1,1 1 1,0-1-1,0 1 1,0 0-1,0 0 1,0 0-1,0 1 1,1-1-1,-1 1 1,1-1-1,5 0 1,9-2 28,0 1 1,0 1-1,0 0 1,29 2-1,-30 1-69,-11-1 20,0 0-1,0 1 1,0-1-1,0 2 0,0-1 1,0 1-1,-1-1 0,1 2 1,-1-1-1,1 1 1,-1-1-1,0 2 0,0-1 1,0 0-1,0 1 1,-1 0-1,1 0 0,-1 0 1,0 1-1,6 8 1,-4-4-1,-1 0 0,0 1 0,-1 0 0,0-1 0,0 1 0,-1 1-1,0-1 1,-1 0 0,0 1 0,1 20 0,-2-11 3,-1-1-1,0 0 1,-1 0-1,-2 1 1,-6 28-1,8-43-5,-1 0-1,1-1 0,-1 1 0,0-1 1,-1 0-1,1 1 0,-1-1 0,0 0 1,0 0-1,0-1 0,0 1 0,-1-1 1,1 1-1,-1-1 0,0 0 0,0-1 1,0 1-1,0-1 0,-1 1 0,1-1 1,-1-1-1,1 1 0,-1-1 0,0 1 1,1-1-1,-1 0 0,-7 0 0,1 0-12,0-1 0,0 0 0,-1 0-1,1-1 1,-20-4 0,25 3-12,0 0 0,0 0 0,0 0 0,0-1 0,0 0 0,1 0 0,-1-1-1,1 1 1,0-1 0,0-1 0,-6-6 0,130 120 1597,-56-38-1115,27 30-110,-77-88-367,1-1 1,1 0 0,0 0-1,31 17 1,-16-17-847,-29-12 705,-1 0 0,1 1 0,0-1 0,0 0-1,-1 0 1,1 1 0,0-1 0,0 0 0,0 0 0,-1 0 0,1 0 0,0 0 0,0 0 0,0 0 0,-1-1 0,1 1 0,0 0-1,0 0 1,0-1 0,-1 1 0,1 0 0,0-1 0,-1 1 0,1-1 0,0 1 0,-1-1 0,1 1 0,0-1 0,-1 1 0,1-1-1,-1 1 1,1-1 0,-1 0 0,1 1 0,-1-1 0,1-1 0,1-35-6361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49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8132,'38'52'3887,"2"2"-3131,23 30 283,-4 3 0,49 98 1,-64-100-584,-5 3 1,-4 1 0,-3 2 0,-4 0 0,-5 2 0,-3 1 0,10 140 0,-23 64-211,-7-262-231,0-1-3,-2 0 0,-1 0 0,-2 0 0,-1-1 0,-2 0 0,-1 0 0,-2 0 0,-1-2 0,-30 57 0,20-47-838,-51 71 1,64-101 429,0-1 0,0 0 0,-1-1-1,0 0 1,-1-1 0,0 0 0,-1 0 0,0-1 0,0-1 0,-20 9 0,-31 2-6402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53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642 91 10325,'0'0'4127,"7"-3"-3908,19-9 101,-25 10-239,0 1 1,0 0-1,0 0 0,0 0 0,-1-1 1,1 1-1,-1 0 0,1-1 1,-1 1-1,1-1 0,-1 1 1,0-1-1,1 1 0,-1 0 1,0-1-1,0 1 0,0-1 1,0 1-1,-1-1 0,1 1 1,0-1-1,-1 1 0,1 0 1,-1-1-1,1 1 0,-2-2 1,-1 0-58,0 0 0,0 0 1,-1 0-1,1 1 0,-1-1 1,0 1-1,1 0 0,-1 0 1,0 0-1,-1 0 0,1 1 1,0 0-1,0-1 1,-1 2-1,-6-2 0,-10 0 136,-41 1-1,44 1-206,3 0 52,-20 0-70,-48 5 0,70-3 47,0 1 0,1 0 1,-1 1-1,1 0 0,0 1 1,0 0-1,-12 8 0,7-4-10,0 2-1,2 0 0,-25 21 1,36-28 11,-1 0 0,2 1 0,-1-1 1,0 1-1,1 0 0,0 0 0,0 0 0,1 0 1,-1 0-1,1 1 0,0-1 0,1 1 0,-1-1 1,1 1-1,0 0 0,0 10 0,0-5-62,2 1-1,0-1 1,0 1-1,1-1 1,6 22-1,-6-26 54,2 0 0,-1-1 0,1 1-1,0-1 1,0 1 0,1-1 0,-1-1-1,1 1 1,1-1 0,6 7 0,20 11-14,1 0 1,1-2 0,0-2 0,2-1 0,41 15 0,64 32 65,-134-61-35,0 0 0,0 1-1,-1 0 1,1 0 0,-1 0 0,0 1-1,0 0 1,-1 0 0,0 0-1,0 1 1,0 0 0,-1-1-1,0 2 1,0-1 0,3 9-1,-4-5 20,0 0-1,-1 1 1,0 0-1,0-1 1,-1 1-1,-1 0 0,0-1 1,-1 1-1,0 0 1,-3 12-1,3-18 7,-1 1 1,-1-1-1,1 0 1,-1 0-1,0 0 0,0 0 1,-1 0-1,0 0 0,0-1 1,0 0-1,-1 0 0,1 0 1,-1-1-1,-1 1 1,1-1-1,-12 7 0,-1 0 48,-1-2-1,0 0 0,-1 0 1,-24 6-1,10-6 1,0-2 1,0-1-1,-51 3 1,-106-8-630,101-2-1073,85 1 1001,-7 1-246,9 13-8727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53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1 484 9364,'0'0'1249,"38"-13"-1081,124-46 13,-149 54-166,-1 0 0,0-2 0,-1 1 0,1-2 0,-1 1 0,-1-2 0,1 1 0,-1-1 0,12-16 0,-7 9 3,-2 3 2,-1-2 0,0 1 0,-1-1 0,14-26-1,-20 31-19,-1 0-1,0 0 1,0 0-1,-1-1 1,0 1-1,-1-1 0,0 0 1,-1 0-1,0-12 1,-1 20-1,-1-1 1,1 1-1,-1-1 1,1 1 0,-1-1-1,0 1 1,-1 0-1,1 0 1,0-1-1,-1 1 1,0 0-1,0 0 1,0 0-1,0 0 1,0 1-1,0-1 1,-1 1 0,1-1-1,-1 1 1,0 0-1,0 0 1,0 0-1,0 0 1,0 0-1,0 1 1,0 0-1,-1-1 1,-4 0-1,-7-2 109,0 0 0,1 2-1,-1 0 1,0 0-1,-21 1 1,32 1-77,0 0 0,-1 1 0,1-1 0,0 1 0,0 0 0,-1 0 0,1 0 0,0 1 0,0-1 0,0 1 0,0 0 0,0 0 0,1 0 0,-1 1-1,1-1 1,-5 5 0,4-3-11,0 2 0,0-1 0,0 0 0,0 1-1,1-1 1,0 1 0,0 0 0,1 0 0,-4 12-1,1 8 64,0 1 0,2 0 0,1-1 0,2 34 0,0-47 13,0-3-76,0-1 0,1 1 0,0-1 0,1 1 0,0-1 0,1 1-1,-1-1 1,2 0 0,-1 0 0,1 0 0,1-1 0,0 0 0,0 1 0,0-2 0,1 1-1,0 0 1,1-1 0,-1 0 0,1-1 0,1 0 0,-1 0 0,1 0 0,0-1-1,1 0 1,-1-1 0,1 0 0,0 0 0,0-1 0,0 0 0,10 2 0,-8-2-9,1-1 0,-1 0 1,1 0-1,0-1 0,0-1 1,-1 0-1,1 0 0,0-2 1,0 1-1,-1-1 0,1-1 1,-1 0-1,1-1 0,-1 0 1,-1-1-1,1 0 0,0 0 1,-1-1-1,18-14 0,-8-1-132,0-1 0,-1-2-1,-1 1 1,24-45-1,18-24-589,-59 91 717,-1 1 0,1 0 0,-1-1 0,1 1 0,-1 0 0,1-1-1,-1 1 1,1 0 0,0 0 0,-1-1 0,1 1 0,-1 0 0,1 0-1,0 0 1,-1 0 0,1 0 0,0 0 0,-1 0 0,1 0 0,-1 0-1,1 0 1,0 0 0,-1 0 0,1 1 0,-1-1 0,1 0 0,0 0-1,-1 0 1,1 1 0,-1-1 0,1 0 0,-1 1 0,1-1 0,-1 1-1,1-1 1,-1 1 0,0-1 0,1 1 0,-1-1 0,1 1 0,48 60 177,-40-47-68,2 0-1,0-1 1,21 20 0,-27-29-99,1 1 1,-1-2 0,1 1-1,0-1 1,0 0 0,0 0-1,1 0 1,-1-1-1,1 0 1,-1 0 0,1-1-1,0 0 1,8 1 0,-9-2-10,1 0 0,-1 0 0,0 0 0,0 0 1,0-1-1,1 0 0,-1 0 0,0-1 0,0 0 0,9-4 1,-9 2-5,1 0 1,0-1 0,-1 0 0,0-1 0,0 0-1,-1 1 1,9-12 0,103-146 65,-117 162-64,1 0 0,0 0 0,0 0 0,-1 0 0,1 0 0,0 0 1,0 0-1,0 1 0,0-1 0,0 0 0,0 0 0,0 1 0,0-1 0,0 1 0,0-1 0,0 1 0,1-1 0,-1 1 0,0 0 0,0-1 0,0 1 0,1 0 0,-1 0 0,0 0 0,0 0 0,1 0 0,-1 0 0,0 0 0,0 1 0,0-1 0,1 0 0,-1 1 0,0-1 0,0 1 0,0-1 0,0 1 0,0-1 0,0 1 0,0 0 0,0 0 0,2 1 0,4 4 80,-1 1-1,0 0 0,0 0 0,8 12 0,-8-10 10,22 29 355,36 37 0,-51-62-859,0 0 0,1 0-1,0-2 1,1 0 0,31 18 0,-24-22-3878,-11-5-3248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55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38 151 880,'0'0'5867,"-6"0"-5179,-2-1-377,-3-1-12,-1 2 4246,13-2-3398,-2 2-1091,1 0 0,0 0 0,0-1 1,0 1-1,0 0 0,0 0 0,0 0 0,0 0 0,0 0 0,0-1 0,0 1 1,0 0-1,0 0 0,0 0 0,0 0 0,0 0 0,0-1 0,0 1 0,0 0 1,0 0-1,0 0 0,0 0 0,0 0 0,0-1 0,0 1 0,0 0 0,1 0 1,-1 0-1,0 0 0,0 0 0,0 0 0,0-1 0,0 1 0,0 0 1,0 0-1,1 0 0,-1 0 0,0 0 0,0 0 0,0 0 0,0 0 0,0 0 1,1 0-1,-1 0 0,0 0 0,0 0 0,0 0 0,0 0 0,0 0 0,1 0 1,259 0-135,-230-3 96,-1 0-1,1-2 0,-1-1 1,-1-1-1,35-13 0,21-6 109,-72 24-50,0-2 1,0 1 0,0-2 0,-1 1 0,0-2-1,0 1 1,0-2 0,14-10 0,-20 14 1,0 1-1,1-1 1,-1 1 0,1 1 0,8-3 0,-3 1-12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56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0 628 10261,'0'0'2150,"8"-33"-1675,0-4-428,7-28 22,30-81-1,-26 95 43,-1-2 109,2 0 0,48-87 0,-65 135-193,0 1 0,0-1-1,1 1 1,0 0 0,0 0 0,0 1 0,0-1 0,8-4-1,-11 7-12,1 0 0,0 0 0,0 0 0,0 0-1,0 0 1,0 1 0,0-1 0,0 0 0,0 1-1,1 0 1,-1-1 0,0 1 0,0 0 0,0 0-1,0 0 1,1 1 0,-1-1 0,0 0 0,0 1-1,0-1 1,0 1 0,0 0 0,0 0 0,0 0-1,3 2 1,6 7 81,0 0 0,-1 1 0,-1 0 0,0 0 0,12 20-1,0 0 87,20 29 76,-21-28-143,38 43 1,-57-74-113,0 1 0,1-1 1,-1 0-1,0 1 0,1-1 1,-1 0-1,1 0 1,0 0-1,-1 0 0,1 0 1,0 0-1,0-1 0,-1 1 1,1-1-1,0 1 1,0-1-1,0 0 0,0 1 1,0-1-1,0 0 0,-1 0 1,1 0-1,0-1 1,0 1-1,0 0 0,0-1 1,0 1-1,-1-1 1,1 0-1,0 1 0,0-1 1,-1 0-1,1 0 0,0 0 1,1-2-1,6-4 21,0-1-1,0-1 0,-1 1 1,13-17-1,1-1-1,-20 24-25,-1 0 0,1 0 0,0 0 0,0 0 0,1 0 0,-1 0 0,0 1 0,0-1-1,1 1 1,-1 0 0,1-1 0,-1 1 0,1 1 0,0-1 0,-1 0 0,1 0 0,0 1 0,0 0-1,-1 0 1,1-1 0,0 1 0,0 1 0,0-1 0,-1 0 0,1 1 0,0-1 0,-1 1 0,1 0 0,0 0-1,-1 0 1,1 0 0,-1 1 0,1-1 0,-1 1 0,0-1 0,0 1 0,1 0 0,-1 0 0,-1 0-1,1 0 1,0 0 0,2 4 0,44 67 92,-38-55-57,0-2 0,1 0 0,0 0 0,1-1 0,1 0-1,20 18 1,-29-31-193,0 1 0,0-1 1,0 1-1,0-1 0,0-1 0,0 1 0,1-1 0,-1 1 0,0-1 0,1 0 0,-1-1 0,1 1 0,-1-1 0,1 0 0,0 0 0,-1 0 0,1-1 1,-1 1-1,1-1 0,-1 0 0,1-1 0,-1 1 0,0-1 0,0 0 0,0 0 0,0 0 0,0 0 0,0-1 0,0 0 0,-1 0 0,1 0 0,4-5 1,21-37-4100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56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91 9060,'0'0'2276,"3"-7"-2220,-1 2-47,0 0 2,1-1 1,-1 0-1,0 0 0,0 0 0,-1 0 0,0-1 0,1-11 1,-3 17 14,1-1 0,-1 1 0,1 0 0,-1 0 0,1 0 0,-1 1 0,0-1 0,1 0 0,-1 0 0,0 0 0,0 0 0,1 1 0,-1-1 1,0 0-1,0 1 0,0-1 0,0 0 0,0 1 0,0-1 0,0 1 0,0 0 0,0-1 0,-1 1 0,1 0 0,0 0 0,0 0 0,0 0 1,0 0-1,0 0 0,-2 0 0,-49 0 1070,36 0-898,8 0-157,0 1 0,-1 0 0,1 1 0,0-1 0,0 1 0,0 1 0,0 0 0,0 0 0,1 0 0,-1 1 0,1 0 0,0 1 0,0 0 0,0 0 0,1 0 0,0 1 0,0-1 0,0 2 0,0-1 0,-4 8 0,3-3-6,0 0-1,0 1 1,1 0 0,1 0 0,0 0-1,1 0 1,0 1 0,1 0 0,0 0-1,1 0 1,0 0 0,1 14-1,1-22-32,0 2 19,-1-1 0,2 1 1,-1-1-1,1 1 0,0-1 1,2 8-1,-2-12-17,0 0 0,1 0 0,-1 0 0,0 0 0,1 0 0,-1 0 0,1 0 0,0 0 0,-1-1 0,1 1-1,0-1 1,0 1 0,0-1 0,0 0 0,0 0 0,1 0 0,-1 0 0,0 0 0,5 1 0,5 1-6,0-1 0,1 0 0,-1 0 0,1-2 0,20 0 0,-9-1-18,-18 1 3,-1 0 1,0-1-1,0 0 0,0 0 1,0 0-1,0 0 0,0-1 1,0 0-1,0 0 0,0-1 1,-1 1-1,1-1 0,-1 0 1,0 0-1,1 0 0,-2-1 1,8-7-1,1-4-79,-1 0-1,0-2 1,13-26-1,-1 3-127,-22 39 232,0 0-1,-1 0 1,1 0 0,0 0-1,0 1 1,0-1-1,0 0 1,-1 1 0,1-1-1,0 0 1,0 1 0,0-1-1,0 1 1,0 0-1,0-1 1,1 1 0,-1 0-1,0 0 1,0-1 0,0 1-1,0 0 1,0 0-1,0 0 1,0 1 0,1-1-1,-1 0 1,0 0-1,0 0 1,0 1 0,0-1-1,0 1 1,0-1 0,0 1-1,0-1 1,1 2-1,39 27-44,-30-19 48,3-1-56,0 0 0,0-1 0,1 0 0,0-1 0,1 0-1,-1-2 1,1 0 0,23 4 0,-16-5-1000,1-2 1,45 0-1,-61-2 569,-1-1 0,0 1-1,1-1 1,-1-1 0,9-2 0,-7 0-667,0-1 0,0 1 1,13-11-1,-22 15 1128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56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48 6531,'0'0'5901,"-8"10"-5359,4-3-474,0 1 0,1-1 1,0 1-1,0 0 0,1-1 0,0 1 0,-1 15 0,-1 59 1035,4-78-1038,0-3-52,0 1 1,0 0-1,0-1 1,0 1-1,1-1 0,-1 1 1,0-1-1,1 1 1,-1-1-1,1 1 1,-1-1-1,1 1 1,0-1-1,0 0 1,0 1-1,0-1 0,0 0 1,0 0-1,0 0 1,0 0-1,0 0 1,0 0-1,1 0 1,-1 0-1,0 0 0,1 0 1,-1-1-1,0 1 1,1 0-1,2 0 1,4 0 19,-1 1 0,1-2 0,0 1 0,-1-1 1,10-1-1,0 1 28,-14 0-64,0 0-1,0-1 1,0 1-1,0-1 1,0 1-1,0-1 0,0 0 1,-1 0-1,1 0 1,0-1-1,-1 1 1,1-1-1,-1 1 1,1-1-1,-1 0 0,0 0 1,0 0-1,0 0 1,0 0-1,0 0 1,0-1-1,-1 1 1,1-1-1,-1 1 0,1-1 1,-1 0-1,0 1 1,0-1-1,0 0 1,0-4-1,3-8-314,-2-1-1,0 0 1,-1 0 0,0-21-1,-1 32 122,0 5 197,0-4-236,0 0 0,0 0 1,0 0-1,-1 1 0,1-1 0,-1 0 1,0 0-1,0 0 0,0 1 0,-4-7 1,-1 1-585,-1 1-1,0 0 1,0 0 0,-12-9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57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8180,'0'0'5250,"261"25"-5106,-161-25-112,-3 0-32,-5 0 0,-16 0-880,-12 0-1249,-28 0-2401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1:59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71 1617,'0'0'9380,"-1"13"-9775,1-12 387,1-1 1,0 0-1,-1 1 0,1-1 0,0 0 0,-1 1 1,1-1-1,0 0 0,0 0 0,-1 0 0,1 0 1,0 1-1,-1-1 0,1 0 0,0 0 0,0 0 0,-1-1 1,1 1-1,0 0 0,0 0 0,-1 0 0,1 0 1,0-1-1,-1 1 0,1 0 0,0-1 0,-1 1 1,1 0-1,0-1 0,-1 1 0,1-1 0,-1 1 1,1-1-1,-1 1 0,1-1 0,-1 0 0,1 1 1,-1-1-1,0 0 0,1 1 0,-1-1 0,0 0 1,0 1-1,1-1 0,-1 0 0,0 1 0,0-1 0,0 0 1,0 0-1,0 1 0,0-1 0,0 0 0,0 0 1,0-2-13,-1 1 0,1 0 0,-1 0 0,0 0 0,1 0 0,-1 0 1,0 0-1,0 0 0,0 0 0,-1 0 0,1 0 0,0 0 0,-1 1 1,1-1-1,-1 1 0,0-1 0,-3-2 0,3 3 18,-1-1-1,0 1 1,0-1-1,0 1 1,0 0-1,0 0 1,0 0 0,0 0-1,-1 1 1,1-1-1,0 1 1,-6 0-1,7 1-1,0-1 0,0 0-1,0 1 1,0 0 0,0-1 0,1 1-1,-1 0 1,0 0 0,0 0-1,1 0 1,-1 0 0,1 1 0,-1-1-1,1 0 1,-1 1 0,-1 1-1,0 2-5,0 0 0,1 1 0,-1-1 0,1 1-1,0-1 1,0 1 0,1 0 0,0 0 0,0-1-1,0 1 1,0 0 0,1 8 0,0-3-7,0-10 14,0-1 1,-1 1-1,1 0 0,0 0 1,0-1-1,0 1 0,0 0 1,-1 0-1,1 0 0,0-1 1,1 1-1,-1 0 0,0 0 1,0 0-1,0-1 0,0 1 1,1 0-1,-1 0 0,0-1 1,1 1-1,-1 0 1,0 0-1,1-1 0,-1 1 1,1-1-1,-1 1 0,1 0 1,-1-1-1,1 1 0,0-1 1,-1 1-1,1-1 0,0 1 1,-1-1-1,1 0 0,0 1 1,0-1-1,-1 0 0,1 0 1,0 1-1,0-1 0,0 0 1,-1 0-1,1 0 1,0 0-1,0 0 0,0 0 1,-1 0-1,1 0 0,0 0 1,1-1-1,0 1 10,-1 0 1,1 0-1,0 0 1,-1 0-1,1-1 1,-1 1-1,1 0 1,0-1-1,-1 1 1,1-1-1,-1 0 0,0 1 1,1-1-1,-1 0 1,1 0-1,-1 0 1,0 0-1,0 0 1,0 0-1,1 0 1,-1-1-1,0 1 0,0 0 1,-1-1-1,1 1 1,0-1-1,1-1 1,-1-2 41,1-1 1,-1 1-1,0-1 1,0 1-1,-1-1 0,0-9 1,0 14-28,0 0 0,0 0-1,0 0 1,0 0 0,-1 0 0,1 0 0,0 0 0,-1 0 0,1 0 0,-1 0-1,1 0 1,-1 0 0,0 0 0,1 0 0,-1 0 0,0 1 0,0-1-1,1 0 1,-1 1 0,0-1 0,0 0 0,0 1 0,0-1 0,0 1-1,0-1 1,0 1 0,0 0 0,0-1 0,0 1 0,-2 0 0,3 0 7,0 0-289,1 1 252,-1 0-1,1 0 1,0-1-1,-1 1 0,1 0 1,0 0-1,-1-1 0,1 1 1,0-1-1,0 1 0,-1-1 1,1 1-1,0-1 0,0 1 1,0-1-1,0 0 1,0 1-1,0-1 0,-1 0 1,1 0-1,0 0 0,0 0 1,0 0-1,2 0 0,0 1-20,0-1 0,0 0 0,0 0 0,0 0 1,0 0-1,0-1 0,1 1 0,2-2 0,-5 0 55,0 0 1,-1-1 0,1 1 0,-1 0 0,1-1 0,-1 1-1,0 0 1,0-1 0,0 1 0,0-1 0,-1-4 0,1 0 83,0 6-133,0 0 0,0 0 0,0 0 0,0 0 0,0 0 0,0 0 0,-1 0 0,1 0 0,0 0-1,0 0 1,-1 0 0,1 0 0,-1 0 0,1 0 0,-1 0 0,1 0 0,-1 0 0,0 0 0,1 1 0,-1-1 0,0 0 0,0 0 0,0 1 0,1-1 0,-1 1 0,0-1 0,0 1 0,0-1 0,0 1 0,0-1 0,0 1 0,0 0 0,0-1 0,0 1 0,0 0 0,0 0 0,-2 0 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7:58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1 918 12486,'0'0'1499,"25"2"-1299,-10 0-169,-5 0-9,0-1 1,0 0-1,0 0 0,0-1 0,0 0 0,0-1 0,0 0 1,-1 0-1,1-1 0,0-1 0,0 0 0,-1 0 1,0-1-1,0 0 0,0 0 0,14-9 0,8-13 31,-1-1-1,-1-1 1,-1-1 0,-2-2-1,-1 0 1,26-44-1,-26 34-36,-3-1 0,-1 0-1,-2-2 1,-1 0-1,10-49 1,-21 68-22,-1-1 0,-2 0 0,0-1 0,-2 1-1,-1-1 1,-5-52 0,3 75 14,0-1 0,0 1-1,-1-1 1,0 1 0,0 0 0,0 0 0,0 0-1,-1 0 1,0 0 0,1 1 0,-1-1-1,-1 1 1,1 0 0,0-1 0,-1 2-1,0-1 1,1 0 0,-1 1 0,0-1-1,0 1 1,-1 0 0,1 1 0,0-1-1,-5 0 1,-8-3 262,0 1-1,0 1 1,0 1 0,0 0-1,-21 1 1,35 1-257,-1 1 1,1-1-1,0 1 1,0 0-1,0 0 1,0 0-1,0 1 1,0-1-1,0 0 1,1 1-1,-1 0 0,1 0 1,-1 0-1,1 0 1,-1 0-1,1 0 1,0 1-1,0-1 1,0 1-1,0-1 1,1 1-1,-1 0 1,1 0-1,-2 4 1,-4 9-10,1 1 1,0-1 0,-3 22-1,8-34 12,-8 45 27,2 0 0,2 1 0,2 0 0,2 0 0,9 72 0,-7-108-56,1-1-1,1 0 0,0 0 1,1 0-1,0 0 0,1 0 1,0-1-1,1 0 1,1 0-1,0 0 0,0-1 1,1 0-1,0-1 0,1 1 1,1-2-1,-1 1 0,1-1 1,1-1-1,0 0 0,0 0 1,1-1-1,-1-1 1,1 0-1,1 0 0,-1-1 1,1-1-1,0 0 0,0-1 1,0 0-1,1-1 0,-1 0 1,1-1-1,-1-1 0,21-2 1,-28 1-58,0 0 1,0-1-1,0 0 0,0 0 1,-1 0-1,1-1 0,-1 0 1,0 0-1,0 0 1,0-1-1,0 0 0,-1 0 1,1 0-1,-1 0 1,7-10-1,4-6-154,-1-2 1,18-35-1,-15 24 148,-16 32 328,9 6 245,25 38-515,12 13-21,-37-47-9,1 0-1,0 0 1,1-1-1,0 0 1,0-1 0,0 0-1,24 8 1,-28-12-451,0-1 0,0 0 1,0 0-1,1-1 0,-1 0 0,0-1 1,0 0-1,1 0 0,-1 0 0,0-1 1,0 0-1,1-1 0,-1 0 0,14-5 1,-12 1-1210,0 0 0,0 0 0,16-13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0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314 287 8212,'0'0'3863,"0"-8"-3727,0 3-113,1 4-16,-1 0 1,0-1-1,0 1 1,1-1-1,-1 1 1,0-1 0,0 1-1,0-1 1,0 1-1,-1-1 1,1 1-1,0 0 1,-1-1-1,1 1 1,-1-1 0,1 1-1,-1 0 1,0-1-1,1 1 1,-1 0-1,0 0 1,0-1-1,0 1 1,0 0 0,0 0-1,0 0 1,0 0-1,0 0 1,0 1-1,-1-1 1,1 0-1,-2 0 1,-18-4 481,0 1-1,0 0 1,0 2-1,0 1 1,0 1 0,-31 2-1,48 0-445,0-1 0,-1 0 0,1 1 0,0 0 0,0 0 0,0 0 0,0 0 0,1 1 0,-1-1 0,1 1 0,-1 0 0,1 0 0,0 1 0,0-1-1,0 1 1,1-1 0,-1 1 0,1 0 0,0 0 0,-3 7 0,-4 8 3,1 1 1,-9 40-1,13-44-10,2 1 0,0-1 0,1 33 1,1-46-33,0-3-5,1 1 0,-1 0 0,1-1 0,-1 1 0,1 0 1,-1-1-1,1 1 0,0 0 0,-1-1 0,1 1 0,0-1 0,0 1 0,-1-1 0,1 0 0,0 1 0,0-1 0,0 0 0,-1 1 0,1-1 0,0 0 1,0 0-1,0 0 0,0 0 0,0 0 0,-1 0 0,1 0 0,0 0 0,0 0 0,0 0 0,0 0 0,1-1 0,2 1-12,4 0-33,-1 0 0,1-1 0,0 1 0,-1-1 0,0-1 0,1 0 0,12-4 0,-15 3 12,0 1 0,-1-1 0,1-1-1,-1 1 1,0-1 0,0 1 0,0-1-1,0 0 1,-1 0 0,1-1 0,4-7-1,3-8-112,-1-1-1,0 0 1,-2 0-1,0-1 1,-2 0-1,0 0 1,-2-1-1,0 0 0,-1 0 1,-2 0-1,0 0 1,-5-45-1,4 67 155,0 0 0,-1 0 0,1 0 0,0 0 0,0 0-1,-1 0 1,1 1 0,-1-1 0,1 0 0,-1 0 0,1 0 0,-1 0 0,1 1-1,-1-1 1,0 0 0,1 1 0,-1-1 0,0 0 0,0 1 0,0-1 0,1 1-1,-1-1 1,0 1 0,0-1 0,0 1 0,0 0 0,0 0 0,0-1 0,-1 1-1,-33-1 516,23 2-185,10-1-325,1 0 0,-1 1 0,0-1-1,1 1 1,-1 0 0,1 0 0,-1-1 0,1 1 0,-1 0 0,1 0 0,-1 1 0,1-1 0,0 0 0,0 0 0,0 1 0,-1-1 0,1 0 0,0 1 0,1-1 0,-1 1 0,0 0-1,0-1 1,1 1 0,-2 3 0,-12 49-6,12-44 34,-5 29 114,2 0 0,1 0 0,2 0 1,4 40-1,-2-75-142,0 0 0,1 0 0,0 0 0,0 0-1,0-1 1,0 1 0,0 0 0,1-1 0,0 1 0,0-1 0,0 0 0,0 1 0,0-1 0,0 0-1,1 0 1,3 3 0,0-1-4,0-1-1,0 0 0,0 0 1,1 0-1,-1 0 1,1-1-1,0-1 0,7 3 1,8 1-44,1-2-1,-1 0 1,0-1 0,38-1 0,-50-3-9,0 0 1,0-1-1,0 0 0,0 0 1,0-1-1,-1-1 0,1 1 0,-1-2 1,0 1-1,0-1 0,-1-1 1,1 1-1,-1-1 0,0-1 1,-1 0-1,10-10 0,3-6-150,0-1-1,-1-1 1,-2-1 0,16-29-1,-28 44 135,-5 10 173,1 16 3,1 0-126,0 0 0,2 0 1,-1 0-1,2-1 0,0 1 1,13 26-1,-13-33 18,-1 0-1,1 0 1,0 0-1,1-1 1,0 1-1,0-1 1,1-1 0,0 1-1,0-1 1,0 0-1,1-1 1,16 9-1,-18-11-56,0-1-1,0 0 1,0-1-1,0 1 1,0-1-1,0 0 1,1-1-1,-1 0 1,0 0-1,0 0 1,1-1-1,-1 1 1,0-1-1,0-1 1,0 1-1,0-1 1,0-1-1,0 1 1,0-1-1,-1 0 1,1 0-1,-1 0 1,0-1-1,0 0 1,0 0-1,0 0 1,5-6-1,-1 0-126,-1-1 1,0 0-1,-1 0 0,1 0 0,-2-1 0,0 0 0,-1-1 1,0 1-1,0-1 0,-1 0 0,-1 0 0,-1 0 0,2-19 0,-4 32 394,1 10 652,0 3-777,1 0 0,1 0-1,0-1 1,0 0 0,7 14 0,-9-22-70,0-1 0,1 1 0,0-1 0,0 0 1,0 0-1,0 0 0,0 0 0,1 0 0,-1-1 1,1 1-1,0-1 0,0 1 0,0-1 0,0 0 1,0 0-1,0-1 0,1 1 0,-1 0 0,1-1 1,-1 0-1,1 0 0,-1 0 0,6 0 0,-6 0-38,1-1 0,0 0 0,0 0 0,-1 0 0,1 0 0,0-1 0,-1 1 0,1-1 0,0 0 0,-1 0 0,1 0 0,-1-1 0,0 1 0,7-5 0,-5 2-27,1-1 1,-1 0 0,-1 0 0,1-1 0,-1 1-1,7-13 1,11-18-46,-6 8-9,2 0 0,38-44 0,-56 71 92,1 1 0,-1-1 0,1 0 0,-1 1-1,1 0 1,0-1 0,-1 1 0,1-1 0,0 1-1,-1 0 1,1-1 0,0 1 0,0 0-1,-1 0 1,1 0 0,0 0 0,0-1 0,0 1-1,-1 0 1,1 0 0,0 1 0,0-1 0,-1 0-1,1 0 1,0 0 0,0 0 0,-1 1 0,1-1-1,0 0 1,0 1 0,-1-1 0,1 0 0,0 1-1,-1-1 1,1 1 0,-1-1 0,1 1 0,-1-1-1,2 2 1,23 32 99,-13-16 4,-6-11-28,1-1 0,0 0 0,0 0 0,0 0-1,1 0 1,0-1 0,0-1 0,0 1 0,1-1 0,-1-1-1,1 0 1,17 4 0,0-2-59,1-2 0,0-1 1,31-1-1,-48-1-58,-1-1 0,1 0 0,0-1 0,-1 0 0,0 0 0,1-1 0,-1 0 0,0-1 0,0 0 0,-1 0 0,1-1 0,13-10 0,2-5-250,-1 0 0,34-40-1,11-9-424,-62 65 643,-5 4 53,0-1-1,0 1 1,1-1-1,-1 1 1,0-1 0,0 1-1,0-1 1,0 0-1,0 0 1,0 1-1,0-1 1,-1 0-1,1 0 1,0 0-1,0 0 1,-1 0-1,2-3 678,-21 9 259,20-5-1010,1 1 0,-1 0 0,1-1 0,-1 1-1,1-1 1,0 0 0,-1 1 0,1-1 0,0 0-1,-1 0 1,1 0 0,0 0 0,3-1 0,8 1-275,-12-6 433,0 1-1,0-1 0,0 1 0,-1-1 0,0-9 1,0 14-23,0-2-6,0 0 0,0-1-1,0 1 1,0 0 0,-1 0 0,0-1-1,1 1 1,-1 0 0,0 0 0,-1 0-1,1 0 1,0 0 0,-1 0-1,0 0 1,1 0 0,-1 1 0,0-1-1,-1 1 1,1-1 0,0 1-1,-1 0 1,1 0 0,-1 0 0,0 0-1,0 0 1,0 1 0,1-1 0,-1 1-1,-6-2 1,6 1 174,0 1 0,0 0 0,0 0 0,-1 0 0,1 0 0,0 1 0,-1-1 0,1 1 0,-6 0 0,7 0-165,1 0-1,0 0 1,-1 1 0,1-1 0,-1 1 0,1-1-1,0 1 1,0-1 0,-1 1 0,1 0-1,0-1 1,0 1 0,0 0 0,0 0 0,0 0-1,0 0 1,0 0 0,0 0 0,0 0 0,0 0-1,0 0 1,1 1 0,-1-1 0,0 2 0,-5 12-16,1 0 0,1 1 0,0 0 0,1 0 0,-1 22 0,2 85 201,3-76-133,-1-14-34,1-1-1,2 1 0,1-1 1,16 56-1,-17-76-47,1-1 0,0 1 0,1-1 0,0 0 0,1 0 0,0-1 1,1 0-1,0 0 0,0 0 0,1-1 0,0 0 0,1-1 0,0 0 0,1 0 0,19 12 0,-16-15-57,-1 0 1,1-1-1,0-1 1,0-1-1,0 1 1,0-2-1,0 0 1,1-1 0,-1 0-1,0-1 1,25-4-1,-30 3-27,0-1 1,0 0-1,0 0 0,-1-1 1,0 0-1,0 0 0,0-1 0,0 0 1,0 0-1,-1 0 0,0-1 1,0 0-1,-1 0 0,0-1 1,7-10-1,6-10-566,-2-1 0,20-46 0,-10 13 72,37-76-274,-61 134 872,1-1 1,-1 0 0,1 1-1,0-1 1,0 1-1,0 0 1,0-1 0,1 2-1,-1-1 1,1 0 0,0 1-1,0 0 1,0-1-1,0 2 1,0-1 0,0 0-1,0 1 1,1 0 0,-1 0-1,1 0 1,-1 0 0,0 1-1,1 0 1,8 0-1,-8 1 16,1-1 0,-1 1-1,0 1 1,1-1-1,-1 1 1,0 0-1,0 0 1,0 0 0,0 1-1,0 0 1,0 0-1,-1 0 1,0 0 0,1 1-1,-1 0 1,0 0-1,-1 0 1,1 0 0,5 9-1,3 12 372,-1 0-1,-1 0 1,-1 1-1,6 31 0,10 28 916,-22-74-1164,1 0 0,1 0 1,0-1-1,0 0 1,1 0-1,1 0 0,0 0 1,0-1-1,11 11 1,-12-15-131,1 0 0,-1 0 0,1-1 0,0 0 0,0 0 1,0-1-1,0 1 0,1-2 0,-1 1 0,1-1 0,0 0 1,-1 0-1,1-1 0,13 0 0,-9 0-28,-1-1 0,1 0 1,-1-1-1,19-3 0,-25 2-27,0 1 1,0-1-1,-1 0 0,1 0 0,-1-1 1,0 1-1,0-1 0,1 0 0,-2 0 1,1-1-1,0 1 0,-1-1 0,4-4 1,6-9-362,-1 0 1,-1-1 0,-1 0 0,16-39-1,-17 32-1769,9-42 0,-7-3-4825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1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0 607 7475,'0'0'5966,"5"-2"-5953,-3 1 11,-1 0-1,1 0 1,0 0-1,-1 0 1,1 0 0,-1-1-1,1 1 1,-1 0-1,0-1 1,1 1-1,-1-1 1,0 1 0,1-3-1,-1 1 170,1-1-1,-1 1 1,-1-1-1,1 1 1,0-1-1,-1 0 0,0 1 1,0-7-1,2-27-139,2-1-1,1 1 0,2 0 1,2 0-1,1 1 0,1 0 0,3 0 1,0 2-1,31-53 0,-9 33-95,-33 50 34,0-1 0,0 2 0,1-1 0,0 0 0,-1 1 0,1 0 0,0-1 0,1 2 0,8-6 0,-11 7-7,0 1 0,0-1 0,0 0 0,0 1 0,0 0 1,0-1-1,0 1 0,0 0 0,0 0 0,1 0 0,-1 1 0,0-1 0,0 0 0,0 1 1,0-1-1,0 1 0,0 0 0,0 0 0,0 0 0,0 0 0,-1 0 0,1 0 0,0 0 1,-1 0-1,1 1 0,1 1 0,2 3 11,0 0 1,0 1-1,-1 0 1,1 0-1,3 9 1,-5-8-15,12 25 35,19 66-1,-21-59 50,18 42 0,-26-71-58,1 0 0,0 0 1,0-1-1,1 0 0,1 0 1,0 0-1,0-1 0,11 9 1,-11-12-34,0-1 0,1 0 0,-1 0 0,1 0-1,0-1 1,1-1 0,-1 0 0,1 0 0,0 0 0,-1-1 0,1-1 0,0 0 0,0 0 0,0-1 0,0 0 0,0-1 0,0 0 0,0-1-1,0 0 1,0 0 0,12-5 0,-11 0-94,1 0-1,-1 0 0,0-1 1,-1-1-1,0 0 1,10-11-1,52-67-1876,-61 71 1331,0-1 0,-1 0-1,0-1 1,-2 0 0,0 0 0,-1-1 0,-1 0 0,0 0 0,-2-1-1,0 1 1,-1-1 0,0-32 0,-3 50 673,0 0-1,0-1 1,0 1 0,0-1-1,-1 1 1,1-1 0,-1 1-1,1 0 1,-1-1 0,0 1-1,0 0 1,0-1-1,0 1 1,0 0 0,0 0-1,-1 0 1,1 0 0,-3-2-1,1 2 133,0 0 0,-1 0 0,1 0 0,-1 0 0,1 1 0,-1 0 0,1 0-1,-1 0 1,0 0 0,-5 0 0,-19-2 2147,-51 1 1,54 2-1527,21 0-663,0 0 0,0 0 0,0 1-1,1-1 1,-1 1 0,0 0 0,0 0 0,0 0-1,1 1 1,-1-1 0,1 1 0,-1 0 0,1 0 0,0 0-1,0 1 1,-4 3 0,3-2 5,0 1 0,1-1-1,-1 1 1,1 0 0,0 0 0,0 1 0,1-1-1,-1 1 1,-2 10 0,2 1-3,-1 1 0,2 0 0,1 1 0,0-1 0,1 0-1,3 22 1,-2-31-99,1-1-1,0 0 0,1 0 0,0 0 0,0 0 0,0-1 1,1 1-1,0-1 0,1 0 0,0 0 0,0 0 1,0-1-1,1 1 0,0-1 0,0-1 0,1 1 0,-1-1 1,1 0-1,0-1 0,12 7 0,0-2-428,0-1-1,0 0 0,1-1 0,0-1 1,0-1-1,0-1 0,28 2 0,37-4-3926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2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74 7347,'0'0'3370,"-6"-12"-3413,-22-36 51,27 47 22,-1-1 0,0 1-1,0-1 1,0 1 0,0 0 0,0 0-1,0 0 1,0 0 0,-1 1 0,1-1-1,0 0 1,0 1 0,-1 0-1,1-1 1,0 1 0,-1 0 0,1 0-1,0 0 1,-1 1 0,1-1 0,0 0-1,0 1 1,-1 0 0,1-1-1,0 1 1,0 0 0,-3 1 0,-1 2 74,-1 0 0,0 0 0,1 1 0,0 0 0,0 0 0,0 0 0,1 1 0,0-1 0,0 1 0,-5 8 0,-5 9 379,-19 39 0,23-37-259,0 1 0,2 1 0,1-1 0,1 2 0,2-1 1,0 1-1,2-1 0,1 52 0,1-71-204,1 1 0,1-1 1,0 0-1,0 1 0,0-1 0,1 0 0,1 0 1,2 8-1,-3-12-16,0-1-1,0 1 1,1-1 0,-1 1-1,1-1 1,0 0 0,0 0-1,0 0 1,0-1 0,1 1-1,-1-1 1,1 1 0,-1-1-1,1 0 1,0 0 0,0-1-1,5 2 1,6 2-61,0-1 0,0-1-1,1 0 1,0-1 0,-1-1 0,1-1-1,0 0 1,-1-1 0,1 0 0,0-1 0,-1-1-1,0-1 1,0 0 0,0-1 0,0 0 0,0-1-1,21-13 1,-7-2-796,0-2 0,-1 0 0,-1-2 0,-2-1 0,0-1 0,-2-2 0,27-40 0,-44 57 783,-6 10 1388,1 7 331,2 17-1249,0 0 0,2 0 1,1-1-1,0 1 0,15 29 0,-18-44-315,0 0 0,1 0 0,0 0-1,1-1 1,-1 1 0,1-1 0,0 0 0,1-1 0,0 1-1,-1-1 1,2 0 0,-1-1 0,0 1 0,1-1 0,0 0 0,0-1-1,0 0 1,1 0 0,11 3 0,-13-5-192,0 0 0,-1 0 0,1-1 1,0 1-1,-1-1 0,1-1 0,0 1 0,-1-1 0,1 0 1,0 0-1,-1-1 0,1 0 0,-1 0 0,0 0 0,0 0 1,0-1-1,10-6 0,-7 2-420,-1 0 0,1 0 0,-1-1-1,-1 0 1,0-1 0,0 1 0,0-1 0,8-19 0,9-36-6380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2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6627,'0'0'0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2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40 761 11141,'0'0'67,"5"6"-195,-3-3 161,0 0 1,1 0 0,-2 0-1,1 0 1,0 0-1,-1 0 1,1 1 0,-1-1-1,0 1 1,0-1-1,0 1 1,-1-1 0,1 1-1,-1 6 1,0-1 198,-1 0 1,-1 0 0,1 0-1,-1 0 1,-6 16-1,-3 5 357,2-8-198,2 1-1,0 0 1,1 1 0,-3 32 0,8 59 121,1-110-507,1 0 0,0 0 0,0 0 0,0 0 0,0 0-1,1-1 1,0 1 0,0 0 0,0-1 0,1 0 0,-1 1 0,1-1 0,0 0 0,0 0 0,1-1-1,-1 1 1,1-1 0,0 1 0,-1-1 0,2 0 0,-1-1 0,0 1 0,0-1 0,10 4 0,3 1-8,0-2-1,1 0 1,0 0 0,0-2 0,32 2 0,-25-3-81,0-1 1,0-2-1,0 0 0,41-8 1,-49 4-37,0 1-1,-1-2 1,0 0 0,0-1 0,0-1 0,-1 0 0,23-17 0,-4 0-242,-2-2 0,-1-2 0,-2-1 1,0-1-1,-2-1 0,-2-1 0,-1-2 0,-1 0 1,-2-2-1,-2 0 0,-1-1 0,-2-1 0,-2-1 1,-1 0-1,-3-1 0,-1 0 0,4-43 0,-9-94 621,-4 123 128,0 36-112,-1 1 0,0 0 0,-1 0 0,-1 0 1,-1 0-1,0 0 0,-1 0 0,-1 1 0,-1 0 0,0 0 0,-2 1 0,1 0 0,-2 0 1,0 1-1,-1 0 0,-16-16 0,24 28-67,-1-1 0,0 1 0,0 0 0,0 0 0,-1 0 0,-6-3 0,9 6-162,1-1 0,0 1 1,0-1-1,0 1 1,0 0-1,0-1 1,-1 1-1,1 0 1,0 0-1,0 0 1,0 0-1,-1 0 0,1 0 1,0 0-1,0 0 1,0 0-1,-1 1 1,1-1-1,0 0 1,0 1-1,0-1 0,0 1 1,0-1-1,0 1 1,0 0-1,0-1 1,0 1-1,0 0 1,0 0-1,0 0 1,0 0-1,0 0 0,1-1 1,-2 3-1,-7 20 13,1 1 0,0 0-1,2 0 1,-5 43 0,2 4 40,3 0 1,4 0-1,10 116 0,-4-153-100,2 0 0,1-1 0,1 0 0,2 0-1,20 44 1,-22-59-237,1 0 0,1-1 0,0 0 0,1-1 0,1 0 0,1 0 0,0-2 0,1 1 0,0-2 0,28 21 0,-34-29-237,1 0 0,0 0 0,0-1 1,0-1-1,1 1 0,-1-1 0,11 1 0,1-1-1517,-1-1 0,26-1 1,-45-1 1947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3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85 191 6915,'0'0'2412,"-14"38"-1385,-42 123 150,53-150-931,-1 0 1,2-1-1,0 1 1,0 0 0,1 0-1,0 1 1,1 14-1,1-7 257,-1-17-473,0-1 0,0 1-1,0-1 1,0 0 0,0 1-1,0-1 1,0 1 0,0-1-1,1 0 1,-1 1 0,0-1-1,1 0 1,0 1 0,-1-1 0,1 0-1,0 0 1,0 2 0,1-3-17,-1 1 0,0 0 0,1-1 0,-1 0 0,0 1 0,1-1 0,-1 0 0,1 0 1,-1 0-1,1 0 0,-1 0 0,1 0 0,2 0 0,-1-1-1,0 0 0,1 0 0,-1 0 0,0 0-1,0-1 1,0 1 0,0-1 0,-1 0 0,1 0 0,0 0 0,-1 0-1,1 0 1,-1 0 0,1-1 0,-1 1 0,0-1 0,0 0 0,0 0-1,-1 1 1,3-5 0,4-10 19,0-1 0,7-23 0,-12 33-21,9-36-39,-2-1-1,-1 0 0,-3-1 0,-2 0 1,-1 1-1,-6-66 0,3 110-2,0 0 0,0 0 0,0 0 0,0 0-1,0 0 1,0 0 0,0 0 0,0-1 0,0 1 0,0 0 0,-1 0 0,1 0-1,0 0 1,-1 0 0,1 0 0,-1 1 0,1-1 0,-1 0 0,1 0-1,-1 0 1,0 0 0,1 1 0,-1-1 0,0 0 0,0 0 0,0 1-1,1-1 1,-1 1 0,0-1 0,0 1 0,0-1 0,0 1 0,0-1-1,0 1 1,0 0 0,-2-1 0,2 2-81,-1-1 1,1 1-1,-1 0 1,1-1-1,-1 1 0,1 0 1,-1 0-1,1 0 1,0 0-1,0 0 0,0 0 1,-1 1-1,1-1 0,0 0 1,0 0-1,1 1 1,-1-1-1,0 1 0,0-1 1,1 1-1,-1-1 0,1 1 1,-1-1-1,0 3 1,-9 54-3295,4 15-1745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3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3330,'0'0'9884,"4"11"-7950,-3-11-1967,1 0 1,0 0-1,0 0 0,-1 0 0,1 0 1,0 0-1,-1-1 0,1 1 0,0-1 0,-1 1 1,1-1-1,0 0 0,-1 1 0,1-1 1,-1 0-1,1 0 0,-1 0 0,0 0 1,1 0-1,-1 0 0,0-1 0,0 1 0,0 0 1,0-1-1,0 1 0,0-1 0,0 1 1,0-1-1,-1 1 0,1-1 0,0 0 0,-1 1 1,0-1-1,1 0 0,-1 1 0,0-1 1,0 0-1,0 1 0,0-1 0,0 0 0,0-1 1,0 2-120,0 0 1,-1 1 0,1-1-1,0 1 1,0-1-1,0 1 1,-1-1 0,1 1-1,0-1 1,-1 1 0,1 0-1,0-1 1,-1 1 0,1-1-1,0 1 1,-1 0-1,1-1 1,-1 1 0,1 0-1,-1-1 1,1 1 0,-1 0-1,1 0 1,-1 0 0,1-1-1,-1 1 1,-4-2-901,-20-11-3003</inkml:trace>
  <inkml:trace contextRef="#ctx0" brushRef="#br0" timeOffset="1">1 62 2465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4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25 278 2465,'-24'-260'9749,"24"253"-9733,0 3 112,0 1 112,0-1-64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4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98 11397,'0'0'2255,"-2"-16"-2167,-3-49-46,4 49 65,-1 16 35,1-1 0,0 1 0,-1 1 0,1-1 0,0 0 0,0 0 0,-1 0 1,1 1-1,0-1 0,0 1 0,0-1 0,0 1 0,-1-1 0,1 1 0,-1 1 0,-3 3-129,1 1-1,0 0 1,0 0-1,1 0 1,0 0 0,0 1-1,0-1 1,1 1-1,0 0 1,0 0-1,-1 7 1,0 9-19,1 1 0,1 23 0,2-46 8,-1 0-1,1 0 1,0 0-1,-1-1 0,1 1 1,-1 0-1,1 0 0,0-1 1,0 1-1,-1-1 1,1 1-1,0 0 0,0-1 1,0 1-1,0-1 0,0 0 1,0 1-1,0-1 1,0 0-1,0 0 0,0 1 1,0-1-1,0 0 0,0 0 1,0 0-1,0 0 0,0 0 1,1-1-1,43 1 20,-32 0-42,-8 0 3,-1 0-1,1-1 0,-1 1 0,1-1 0,-1 0 0,1 0 0,-1 0 0,1-1 0,-1 1 0,0-1 0,0 0 0,0 0 0,0-1 1,0 1-1,0-1 0,-1 0 0,1 0 0,4-6 0,-4 5 39,-1-1 0,0-1 0,0 1 1,0 0-1,-1-1 0,1 0 0,-1 1 0,-1-1 0,1 0 0,-1 0 1,0 0-1,-1 0 0,1-12 0,-21 18 1453,-19 4-1227,37-3-266,0-1 0,0 1 0,0 0 0,0 0 0,1 0 0,-1 0 0,0 0 0,1 1 0,-1-1 0,0 0 0,1 1 0,0 0 0,-1-1 0,1 1 0,0-1 0,-2 4 0,3-4-761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01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91 3089,'0'0'4165,"-8"-10"981,7 10-5162,1 1 0,-1-1-1,0 1 1,1-1 0,-1 1-1,0-1 1,1 1-1,-1 0 1,1-1 0,-1 1-1,0-1 1,1 1 0,0 0-1,-1 0 1,1-1 0,0 1-1,-1 0 1,1 0 0,0 0-1,0-1 1,-1 1-1,1 0 1,0 0 0,0 0-1,0 0 1,0-1 0,0 1-1,0 0 1,0 0 0,1 0-1,-1 0 1,0-1 0,0 1-1,1 1 1,0 7-337,-1-9 128,1 0-10,0-1 233,0 1 1,0-1 0,0 1 0,0-1 0,0 0-1,0 1 1,0-1 0,-1 0 0,1 0 0,0 0-1,0 0 1,-1 1 0,1-1 0,0 0 0,-1 0-1,1 0 1,-1-1 0,1 1 0,-1 0 0,0 0-1,1 0 1,-1 0 0,0 0 0,0 0 0,0 0-1,0-1 1,0 1 0,0 0 0,0 0 0,0 0-1,0 0 1,-1-2 0,1 1 2,0 0 0,-1 0 0,1 0 0,0 0 0,-1 1 1,1-1-1,-1 0 0,1 0 0,-1 1 0,0-1 0,1 0 0,-1 1 0,0-1 0,0 1 0,0-1 1,-1 1-1,1-1 0,0 1 0,0 0 0,-1 0 0,1 0 0,-1-1 0,1 1 0,-3-1 0,3 2-1,-1-1-1,1 1 1,-1 0-1,1-1 0,0 1 1,-1 0-1,1 0 1,-1 0-1,1 0 0,-1 0 1,1 0-1,0 0 0,-1 0 1,1 1-1,-1-1 1,1 0-1,0 1 0,-1-1 1,1 1-1,0 0 1,0-1-1,-1 1 0,1 0 1,0 0-1,0 0 1,0 0-1,0 0 0,0 0 1,0 0-1,0 0 1,0 0-1,1 1 0,-1-1 1,0 0-1,1 0 1,-1 1-1,0 1 0,-1 5-4,0 0 0,1-1 0,0 1 0,1 0-1,0 13 1,0-13 3,1-6-1,-1-1-1,1 0 0,0 1 0,0-1 1,0 0-1,0 0 0,0 0 0,0 0 0,0 0 1,0 0-1,0 0 0,0 0 0,0 0 1,1-1-1,-1 1 0,0 0 0,1-1 1,-1 1-1,0-1 0,1 1 0,-1-1 1,1 0-1,-1 1 0,1-1 0,-1 0 0,0 0 1,1 0-1,2-1 0,-1 2-17,0-1-1,0 0 1,-1 0-1,1 0 1,0 0-1,0-1 0,0 1 1,0-1-1,-1 1 1,1-1-1,0 0 1,-1 0-1,1-1 1,0 1-1,2-2 1,-3 0 33,0 0 0,-1 0-1,1 0 1,-1 0 0,1 0 0,-1-1 0,0 1 0,0 0 0,0-1 0,-1 1-1,1 0 1,-1-1 0,0 1 0,0-1 0,0 1 0,-1-1 0,1 1-1,-1-1 1,1 1 0,-1 0 0,0-1 0,-1 1 0,1 0 0,0 0 0,-1 0-1,0 0 1,0 0 0,0 0 0,0 0 0,0 1 0,0-1 0,-1 1 0,1-1-1,-1 1 1,0 0 0,0 0 0,0 0 0,0 0 0,-6-2 0,8 4-4,1-1-1,-1 1 1,0-1 0,0 1 0,1 0 0,-1 0 0,0 0 0,0-1 0,0 1-1,0 0 1,1 0 0,-1 0 0,0 0 0,0 0 0,0 0 0,0 0 0,1 1-1,-1-1 1,0 0 0,0 0 0,1 1 0,-1-1 0,0 0 0,0 1 0,1-1-1,-1 1 1,0-1 0,1 1 0,-1-1 0,0 1 0,1-1 0,-1 1 0,1 0-1,-1-1 1,1 1 0,-1 0 0,1-1 0,0 1 0,-1 0 0,1 0 0,0-1 0,-1 1-1,1 0 1,0 0 0,0 0 0,0 1 0,-1 5-54,0 1 1,1 0-1,0 0 1,2 10-1,-1-1 53,-1-16-8,0 1 0,0-1 0,0 0 0,0 1 0,0-1 0,1 1 0,-1-1-1,0 0 1,1 1 0,-1-1 0,1 1 0,0-1 0,-1 0 0,1 0 0,0 0 0,0 1 0,0-1 0,0 0 0,0 0-1,0 0 1,0 0 0,0 0 0,0-1 0,1 1 0,1 1 0,0-1 6,-1 0 1,1 0-1,0-1 1,-1 1-1,1-1 1,0 0-1,0 1 0,-1-1 1,1-1-1,0 1 1,0 0-1,-1-1 1,5 0-1,-6 0-4,0 1 0,0-1 0,0 0 0,0 0 1,0 1-1,0-1 0,0 0 0,0 0 0,0 0 0,-1 0 0,1 0 0,0 0 0,-1 0 0,1-1 1,0 1-1,-1 0 0,1 0 0,-1 0 0,0-1 0,0 1 0,1 0 0,-1-1 0,0 1 0,0-2 0,1-38 226,-1 30 18,-1 9-228,1 0-1,-1-1 1,0 1 0,0 0-1,0 0 1,0-1 0,0 1-1,-1 0 1,1 0-1,-1 0 1,1 0 0,-1 1-1,0-1 1,0 0 0,1 1-1,-1-1 1,0 1 0,0-1-1,-3 0 1,-9-9-2871,6 4-2335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7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1 722 9588,'0'0'2212,"6"43"-1644,-1-14-491,48 275 1519,-28-184-926,37 222 517,-62-495-579,1 57-624,-1 66 18,9-488-29,0 381-32,46-235-1,-54 368 60,30-116-7,-27 107 4,1 1 0,0-1 0,1 1 1,1 0-1,0 1 0,14-20 0,-18 29-4,0-1 0,0 1 0,0 0 0,0-1 0,1 1 0,-1 0 0,0 1 0,1-1 0,-1 1 0,1 0 0,0-1 0,-1 1 0,1 1 0,0-1 1,0 1-1,-1-1 0,1 1 0,0 0 0,0 0 0,6 2 0,-1-1-2,0 1 1,0 0 0,0 1-1,0 0 1,-1 0 0,1 1-1,12 7 1,0 3 55,0 1-1,-1 0 0,-1 2 1,-1 0-1,0 2 1,-1 0-1,19 27 1,-25-30 35,-1 0 0,0 1-1,-1 0 1,-1 0 0,-1 1 0,0 0 0,-2 1 0,0 0 0,0-1 0,1 28 0,-4-27 106,-2 1 0,0-1 0,-1 0 1,-7 33-1,6-43-103,-1 1-1,-1-1 1,1 0 0,-1 0-1,-1 0 1,0-1 0,0 1-1,0-1 1,-1 0 0,-13 12-1,5-7-57,0-1-1,0 0 0,-1-2 0,-1 1 1,0-2-1,0 0 0,-1-1 0,0-1 1,-1 0-1,1-2 0,-27 6 0,33-9-304,1 0 0,-1 1 0,1 0 0,0 1 0,0 0 0,-13 7-1,20-9 70,-1 1 0,1 0 0,0-1 0,0 1-1,0 0 1,1 0 0,-1 1 0,1-1 0,-1 1-1,1-1 1,0 1 0,1 0 0,-1-1 0,1 1-1,-1 0 1,1 0 0,0 0 0,1 0 0,-2 7-1,0 53-3735,2 10-1879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7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0 277 11221,'0'0'2697,"17"35"-1635,-1-2-816,7 14 105,-2 1 0,25 87 0,-33-89 164,-2 1-1,-2 1 0,4 80 0,-16-159-684,-2 1-1,0-1 0,-2 0 0,-2 1 0,-13-33 0,-10-36-252,14 31 237,4 0-1,2-2 1,3 1 0,1-90 0,7 155 187,2 0 1,-1 1 0,0-1-1,1 0 1,-1 0 0,1 1 0,0-1-1,1 0 1,-1 1 0,1-1-1,-1 1 1,1 0 0,0-1-1,0 1 1,0 0 0,1 0 0,-1 0-1,1 1 1,0-1 0,-1 1-1,1-1 1,1 1 0,-1 0 0,0 0-1,0 0 1,1 0 0,-1 1-1,1-1 1,-1 1 0,1 0-1,0 0 1,-1 0 0,1 1 0,0-1-1,5 1 1,7-2 22,0 1 0,0 1 0,0 0 0,0 1 0,0 1 0,24 5 0,-35-5-18,-1-1 0,1 1 0,-1-1 0,0 1 0,1 1 1,-1-1-1,0 0 0,0 1 0,-1 0 0,1 0 0,-1 0 0,1 0 1,-1 1-1,0-1 0,0 1 0,0 0 0,-1 0 0,1 0 0,-1 0 1,0 0-1,0 1 0,-1-1 0,1 1 0,-1-1 0,0 1 0,1 9 0,0-1 72,-1 1-1,-1-1 0,0 1 1,-3 22-1,3-32-43,-1 0 1,0 0 0,-1 0-1,1 0 1,-1 0-1,1 0 1,-1 0-1,0 0 1,-1-1 0,1 1-1,-1-1 1,0 1-1,1-1 1,-1 0-1,-1 0 1,1 0 0,0-1-1,-6 4 1,-3 0 32,0-1 0,1-1 0,-1 0 0,-1-1 0,1 0 0,0 0 0,-1-2 0,0 0 0,1 0 1,-24-2-1,35 1-72,1 31-350,3-21 343,0-1-1,1 0 0,0 1 0,1-2 0,0 1 0,0 0 0,1-1 0,0 0 1,0 0-1,13 10 0,3 8 29,181 188 2,-147-158-786,-54-54 639,-1 0-201,1-1 0,-1 1 0,1 0-1,0-1 1,0 1 0,0-1 0,0 0 0,0 1 0,0-1 0,0 0-1,0 0 1,0-1 0,3 2 0,5-1-4133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8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13158,'0'0'1121,"160"199"431,-91-120-687,-5-6-401,-12-12-352,-4-11-48,-12-17-64,-12-15-160,-4-18-961,-8 0-1088,-4-4-2129,-8-28-3393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8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558 582 13206,'0'0'4578,"-241"206"-4050,173-156-384,4-10-64,4-11-80,12-15-48,12-10-1040,12-4-817,12 0-784,8-11-2834</inkml:trace>
  <inkml:trace contextRef="#ctx0" brushRef="#br0" timeOffset="1">1099 1 14919,'0'0'432,"249"22"-368,-173-12-64,-8-6-368,-11-4-1233,-9 0-832,-16 0-1825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8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15495,'0'0'1425,"233"26"-1089,-117-26-336,9 0-736,-1-11-1073,-20-11-80,-20 0-6099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9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1 260 12662,'0'0'1873,"0"231"-16,0-130-529,0 4-463,0 0-321,0-8-496,0-10-48,0-11 16,0-19-80,0-24 16,4-22-432,8-11-1201,0-7-800,0-40-753,-4-22-1184</inkml:trace>
  <inkml:trace contextRef="#ctx0" brushRef="#br0" timeOffset="1">13 40 9556,'0'0'9365,"192"0"-8885,-103 0-272,-1 0-112,-4-3-48,-4-8-96,-8 4-480,-15 3-1105,-25-3-1472,-20 0-2690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09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15895,'0'0'1233,"240"18"-897,-151-18-336,-5 0-288,-20 11-1137,-16 3-1968,-24 8-4067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10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13686,'0'0'6595,"24"-69"-16327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10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11909,'0'0'683,"18"32"-250,-17-32-431,145 262 2885,-21-6-358,-39-76-1366,-55-125-675,3 0-1,2-3 1,71 81 0,-90-106-4352,-13-8-4707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10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1100 1 9092,'0'0'8164,"-197"184"-7108,117-83-255,-28 21-401,-25 26 16,-11 0-144,4-14-96,23-30 64,37-35-224,28-29-32,28-22-784,8-7-881,8-8-1392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03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78 3009,'0'0'5851,"-10"-6"-1664,-13-6-3481,22 12-734,0 1 1,0-1-1,0 0 0,0 0 1,0 0-1,0 0 0,0-1 0,0 1 1,1 0-1,-1 0 0,0 0 1,0-1-1,0 1 0,0-1 1,0 1-1,1 0 0,-1-1 1,0 0-1,0 1 0,0-1 1,1 1-1,-2-2 0,0-19-700,3 10 935,-2 10-200,1 0 0,0 0 0,0 0 0,-1 0 0,1 0 0,-1 0 0,1 1 0,-1-1 0,1 0 0,-1 0 0,1 1 0,-1-1 0,0 0 0,1 1-1,-1-1 1,0 1 0,0-1 0,1 1 0,-1-1 0,0 1 0,0-1 0,0 1 0,0 0 0,1 0 0,-1-1 0,0 1 0,-1 0 0,-27-4 270,28 5-285,1-1-1,-1 1 0,0 0 1,0 0-1,1 0 0,-1-1 1,0 1-1,1 0 1,-1 0-1,1 0 0,0 0 1,-1 0-1,1 0 0,0 0 1,-1 0-1,1 0 0,0 0 1,0 0-1,0 0 1,0 0-1,0 2 0,-2 25-217,2-27 220,0 1 0,0-1 0,0 0 0,0 0 0,1 0 0,-1 1 0,0-1 0,0 0 1,1 0-1,-1 0 0,1 0 0,-1 0 0,1 0 0,0 0 0,-1 0 0,1 0 0,0 0 0,0 0 0,-1 0 0,1 0 0,0-1 0,0 1 0,0 0 0,0 0 0,0-1 0,0 1 0,0-1 0,0 1 0,1-1 0,-1 0 0,2 1 0,4 0-92,0 0 0,0 0-1,-1-1 1,13-1 0,-2 0-364,-16-2 465,0 0-1,0 0 1,-1 0 0,1-1 0,-1 1 0,0 0 0,0-1 0,0 1 0,0 0 0,-2-4 0,1 4 14,-1 1 0,1 0 0,-1 0 1,0 0-1,0 0 0,0 0 0,0 0 1,-1 1-1,1-1 0,0 1 0,-1-1 1,1 1-1,-1 0 0,1 0 0,-1 0 1,0 0-1,1 0 0,-1 1 0,0-1 1,1 1-1,-1 0 0,0 0 0,0 0 1,0 0-1,1 0 0,-1 1 0,-4 0 1,6 1-36,-1-1 1,1 0 0,0 1 0,0-1 0,0 1 0,0-1 0,0 1 0,1 0 0,-1-1 0,0 1 0,1 0 0,-1-1 0,1 1 0,0 0 0,-1 0 0,1-1-1,0 1 1,0 0 0,0 0 0,0 0 0,1-1 0,-1 3 0,1 2-247,10-5-3268,0-1-267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27.5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0 951 10597,'0'0'3073,"8"10"-2950,-1 0-46,0 0 1,-1 1-1,0 0 0,-1 0 1,0 0-1,-1 1 1,0-1-1,4 22 0,7 73 415,2 114 0,-12 109 161,-5-264-660,0 307 173,-16-1152-988,15 712 707,0-47-47,4 0 1,21-122-1,-10 157 146,4 0 1,4 2-1,3 0 1,3 2-1,73-140 0,-84 188 5,1 0 0,1 1 0,42-44 1,-52 61 10,0 2 0,0-1 0,1 1 1,0 0-1,1 1 0,0 1 0,0-1 1,1 2-1,-1 0 0,1 0 1,0 1-1,1 0 0,12-2 0,-14 5 13,1 0-1,0 0 0,-1 1 0,1 0 0,0 1 1,-1 0-1,20 5 0,-25-4-1,0 1-1,0-1 1,0 1-1,0 0 1,0 1-1,-1-1 1,1 1 0,-1 0-1,0 1 1,0-1-1,-1 1 1,1 0-1,-1 0 1,0 0 0,3 7-1,2 4 3,-1 0 0,0 1 0,-2 0 0,0 0-1,-1 1 1,0 0 0,3 33 0,0 132 96,-9-160-81,1 5-9,-3 0 0,0 0-1,-2 0 1,0 0 0,-2-1-1,-2 1 1,0-2 0,-2 1-1,0-2 1,-2 1 0,-21 30-1,17-27 39,-2-1-1,0-1 0,-2 0 1,-1-2-1,-1 0 0,-1-2 1,-2-1-1,-29 21 0,46-37 3,0-1 0,0-1 0,0 0 0,-1 0 0,0-1 0,0 0 0,-19 3 0,8-4 45,0-1 0,-38-3 1,54 2-151,0 0 0,0-1 0,-1 0 0,1 0 0,0-1 0,0 1 0,0-1 0,0 0 0,1-1 0,-1 1 0,0-1 0,1 0 0,0 0 0,0 0 0,0-1 0,0 1 0,0-1 0,1 0 0,-1 0 0,1 0 0,-4-6 0,5 5-496,0 1 0,1-1 0,-1 1 1,1-1-1,0 1 0,0-1 0,0 0 1,0 0-1,1-6 0,0-1-4866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28.3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18 365 9364,'0'0'475,"0"34"53,0 220 1748,0 6-1241,0-259-883,0-7 22,-16-474-465,16 433 245,-1 2 8,2 1 1,8-52-1,-7 83 35,1-1 0,0 1 0,1 0 0,1 0 0,0 0 0,0 1 0,2 0 0,-1 0 0,2 0 0,-1 1 0,13-14 0,-16 21 6,1 1 0,-1 0-1,0 0 1,1 0 0,0 0 0,-1 1 0,1 0-1,0 0 1,0 0 0,0 1 0,1 0-1,-1 0 1,0 0 0,0 0 0,1 1-1,7 0 1,-6 0 17,1 0 1,0 1-1,-1 0 0,1 0 0,-1 1 1,0 0-1,1 0 0,-1 1 0,0 0 0,12 7 1,-10-3 16,0 0 0,-1 1 1,0-1-1,0 2 0,-1-1 1,0 1-1,0 1 0,-1-1 1,0 1-1,-1 0 1,0 0-1,-1 0 0,5 17 1,-2-2 57,-2 1 1,0-1-1,-2 1 1,0 47-1,-3-66-79,0 1 1,0-1-1,-1 0 1,0 0-1,-1 0 0,1 0 1,-1 0-1,-1 0 0,-3 8 1,4-12-2,0 0-1,0 0 1,0-1 0,0 1 0,0-1-1,0 1 1,-1-1 0,0 0 0,1 0-1,-1 0 1,0 0 0,0 0 0,0-1-1,0 1 1,0-1 0,0 0 0,0 0-1,0 0 1,-1 0 0,1 0 0,-4-1-1,-14 3 199,0-2 0,0-1 0,-41-4-1,60 4-226,0-1 1,0 1-1,-1-1 0,1 0 0,0 0 0,0 0 0,0 0 0,0 0 0,0-1 0,0 1 0,0 0 0,1-1 1,-3-2-1,2 2-53,24 25-81,-1 0 0,0 1 0,-2 1 0,31 52 0,-25-30 295,-1 1 0,21 62 0,-8 21 164,-20-65-230,-17-66-104,0 0-1,0 0 0,0 0 0,0 0 1,0 0-1,0 0 0,0 0 0,0-1 1,0 1-1,0 0 0,0 0 0,1 0 1,-1 0-1,0 0 0,0 0 0,0 0 1,0 0-1,0 0 0,0 0 0,0 0 1,0 0-1,0 0 0,0 0 0,0 0 1,0 0-1,1 0 0,-1 0 0,0 0 1,0 0-1,0 0 0,0 0 0,0 0 1,0 0-1,0 0 0,0 0 0,0 0 1,0 0-1,1-12-2507,-1-23-1383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28.8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0 639 10613,'0'0'736,"2"32"-149,9 107 864,-10-129-1369,0 1 0,1 0-1,0-1 1,0 1-1,1-1 1,1 0-1,-1 0 1,2 0-1,0 0 1,0-1-1,8 11 1,-3-3-57,-8-14-34,0 0-1,-1 0 0,1 0 0,0 0 1,0 0-1,0 0 0,0 0 0,1-1 0,-1 1 0,1-1 0,5 4 0,-7-6-454,-2-4 354,0 0 0,1 1 0,-1-1 1,1 0-1,0 0 0,0 0 0,1-4 0,1-13 29,-24-324-488,0 0 561,20 278 14,1 24-21,5-50 0,-4 91 17,0 0-1,1 0 1,-1 0-1,1-1 1,0 1 0,0 1-1,0-1 1,-1 0-1,2 0 1,-1 0-1,0 0 1,0 1-1,0-1 1,1 0-1,-1 1 1,1 0 0,0-1-1,-1 1 1,1 0-1,0 0 1,0-1-1,-1 1 1,1 1-1,0-1 1,0 0-1,0 0 1,0 1 0,0-1-1,3 1 1,7-2 28,0 1 0,0 0 1,0 1-1,14 2 1,0-1 13,-13-1-13,0 1 0,1 0 0,-1 0 0,0 1 1,24 7-1,-32-7-12,0 0 1,0 0 0,0 1 0,-1 0 0,1-1-1,-1 1 1,0 1 0,0-1 0,0 1 0,0-1 0,0 1-1,-1 0 1,0 1 0,0-1 0,0 0 0,0 1-1,-1 0 1,3 5 0,-1 5 90,-1-1 1,-1 1-1,0 0 0,-1 0 0,0 1 1,-1-1-1,-1 0 0,-3 19 0,2-25-38,1-2-1,-1 1 0,-1 0 0,1 0 0,-1-1 1,-1 1-1,1-1 0,-1 0 0,-1 0 0,1 0 1,-1-1-1,0 1 0,-1-1 0,1 0 0,-1-1 0,-13 10 1,10-9 11,0-1 0,0 0 0,-1 0 0,0-1 0,0 0 0,0 0 0,-1-1 0,1-1 0,-1 0 0,0 0 0,1-1-1,-13 0 1,-7 0-7,-29 1-12,56-2-147,0 0 0,-1-1 1,1 1-1,0-1 0,-1 0 0,1 1 1,0-1-1,0-1 0,0 1 0,0 0 1,0-1-1,-5-3 0,7 4-100,0 0-1,0 0 1,1 0-1,-1 0 1,0 0 0,0-1-1,1 1 1,-1 0-1,0-1 1,1 1-1,-1-1 1,1 1 0,0 0-1,0-1 1,-1 1-1,1-1 1,0 1 0,0-1-1,0-1 1,0-15-3656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29.1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12422,'0'0'2769,"269"47"-2033,-193-40-592,4-3-96,-12-4-48,-7 0-16,-13 0-384,-16 0-1169,-12 10-832,-20 19-1664,0 0-3555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29.5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8388,'0'0'7187,"216"62"-6899,-128-48 80,1-10-368,-5-1 0,-12 1-16,-12 3-1232,-24 0-2274,-24 12-3233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31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1 163 9412,'0'0'4602,"8"42"-4364,28 138 173,-27-132-90,-3 0 0,-2 1 0,-3 60 0,-1-56-191,0 406 1209,0-458-1136,3-224-186,2-13-64,7-326 259,-12 434 273,0 126 1249,4 2-1796,13 4 41,0 0-1,0 1 0,29 13 0,15 5 32,-8-9 52,1-1-1,0-3 1,74 4 0,173-10-83,-168-5-146,-133 0 30,0 0 0,-1 0 1,1 1-1,-1-1 0,1 0 1,-1 0-1,1 1 0,-1-1 1,0 0-1,1 1 0,-1-1 1,0 0-1,1 1 0,-1-1 1,0 1-1,0-1 0,0 1 1,1 0-1,-1-1 0,0 1 1,-1 0-1,-51-5-2918,-26 5-3252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32.0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 10197,'0'0'5634,"256"22"-4785,-167-22-369,-9 0-304,-4 0-96,-8 0-48,-4 0-32,-7 0-160,-9-7-1361,-8-8-1792,-16-10-5123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32.4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 16 11349,'0'0'2930,"0"-1"-2916,0 1 1,0-1 0,-1 1 0,1-1 0,0 0-1,0 1 1,0-1 0,0 1 0,0-1 0,-1 0-1,1 1 1,0-1 0,-1 1 0,1-1 0,0 1 0,-1-1-1,1 1 1,-1-1 0,1 1 0,0-1 0,-1 1-1,1 0 1,-1-1 0,1 1 0,-1 0 0,0-1-1,1 1 1,-2 0 0,-12-1 206,10 1-95,0 0 0,0 0 0,0 0 0,0 0 0,0 1 0,0-1 0,0 1 0,-6 2 0,9-2-94,0-1 0,-1 1 0,1 1 0,0-1 0,0 0 1,-1 0-1,1 0 0,0 1 0,0-1 0,0 0 0,1 1 0,-1-1 1,0 1-1,0-1 0,1 1 0,-1-1 0,1 1 0,0 0 0,-1-1 1,1 1-1,0 0 0,0-1 0,0 1 0,0 0 0,0 2 0,0-2-17,0 0 1,0-1-1,0 1 0,0 0 0,0 0 0,0 0 0,0 0 0,0-1 0,1 1 0,-1 0 0,1 0 0,-1 0 1,1-1-1,0 1 0,0 0 0,0-1 0,0 1 0,0-1 0,0 1 0,2 1 0,0-2 8,0 0-1,0 0 1,0 0-1,0 0 0,1-1 1,-1 0-1,0 1 1,0-1-1,1 0 1,3-1-1,-3 1-20,-3 0-1,0 0 0,0 1-1,0-1 1,0 0 0,0 0 0,0-1 0,0 1 0,0 0-1,0 0 1,0 0 0,0-1 0,0 1 0,0 0 0,0-1-1,0 1 1,-1-1 0,1 1 0,0-1 0,0 0-1,0 1 1,-1-1 0,1 0 0,0 1 0,-1-1 0,2-1-1,0-23 65,-2 14-31,0 9 1,0 1 0,0-1 0,0 1 0,0-1 0,0 1 0,-1-1 0,1 1 0,0-1 0,-1 1 0,1 0 0,-1-1 0,1 1 0,-1-1 1,1 1-1,-1 0 0,0 0 0,0-1 0,0 1 0,0 0 0,0 0 0,0 0 0,0 0 0,0 0 0,-3-2 0,-13-1-814,-5 3-4595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37.8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5715,'0'0'12155,"1"4"-11617,28 149 816,5 30-296,10 223 96,-7-51-888,-37-351-278,0-3 6,0 1 0,0-1 0,0 0-1,0 0 1,0 0 0,0 0 0,1 0 0,-1 0 0,0 0 0,1 0-1,-1 0 1,1 0 0,-1 0 0,1 0 0,-1 0 0,1 0-1,-1 0 1,1 0 0,0 0 0,0-1 0,1 3 0,0-3-675,-4-64-4604,2 16 2385,-6-38-4484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38.2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1 268 11381,'0'0'3581,"17"-32"-2517,4-10-716,36-52 0,-51 87-294,0 1-1,0-1 0,0 1 0,1 0 0,0 1 0,0-1 1,0 1-1,1 1 0,-1 0 0,1 0 0,0 0 1,1 1-1,-1 0 0,0 0 0,1 1 0,9-1 1,1-2 60,16-1 161,0 1-1,0 1 0,0 2 0,44 4 1,-70-2-210,1 1 0,0 0 0,-1 1 0,1 0 0,-1 1 1,0 0-1,0 0 0,0 1 0,0 0 0,-1 0 0,12 8 0,-14-7-9,-1-1-1,1 1 0,-1 0 0,0 0 0,0 1 1,0-1-1,-1 1 0,0 0 0,0 0 0,0 1 1,-1-1-1,0 1 0,0 0 0,-1 0 0,3 12 1,-2-3 41,-1-1 1,0 1-1,-2-1 1,0 1-1,0-1 1,-2 1-1,0-1 1,0 1-1,-2-1 1,0 0-1,0 0 1,-1 0-1,-1-1 1,-1 0-1,0 0 1,-1 0-1,-15 19 1,9-15-55,-1-1 1,0-1-1,-2 0 0,0-1 0,-22 15 1,28-23-55,-1 0 0,1-1 0,-1 0 1,0-1-1,-1-1 0,1 0 0,-1 0 1,0-2-1,0 1 0,-19 0 0,22-2-108,-12 0-276,-1 0 1,1-2 0,-24-3 0,41 4 76,0-1 1,-1-1 0,1 1-1,0-1 1,-1 1 0,1-2-1,0 1 1,0 0 0,1-1-1,-1 0 1,0 0 0,1 0-1,0-1 1,0 0 0,0 0-1,0 0 1,-5-7 0,-2-12-4064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19:49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 4690,'0'0'5315,"16"-2"-4833,-12 4-467,0 0 0,0 1 0,0-1 0,-1 1 0,1 0 0,0 0 0,-1 0 0,0 0 0,0 1 0,0-1 0,0 1 0,-1 0 0,1 0 0,2 7 0,3 1 105,8 14 361,-2 0 1,0 0 0,14 44 0,19 87 410,-13-35-710,-29-115-849,6-5-5108,-5-3 3883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05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2 2497,'0'0'4637,"0"0"-4502,-1 0-1,0-1 1,1 1 0,-1 0 0,1 0-1,-1 0 1,1 0 0,-1-1-1,0 1 1,1 0 0,-1 0 0,1 0-1,-1 0 1,1 1 0,-1-1 0,0 0-1,1 0 1,-1 0 0,1 0-1,-1 1 1,1-1 0,-1 0 0,0 1-1,-6 4-132,1 0 1,0 0-1,1 0 0,-1 1 0,1 0 0,0 0 0,0 1 0,1-1 0,0 1 0,0 0 0,1 0 0,0 1 0,0-1 0,1 1 1,-1-1-1,2 1 0,-2 9 0,3-17-18,17-6-6,-14 4 12,1-1-1,-1 0 1,1 1-1,-1-1 1,0 0-1,0 0 0,0-1 1,0 1-1,0-1 1,-1 1-1,0-1 1,1 0-1,-1 0 1,-1 0-1,1 0 0,-1 0 1,1-1-1,-1 1 1,-1 0-1,1-1 1,0 1-1,-1 0 1,0-7 650,-13 35-749,11-20 102,1-1 1,0 0 0,0 0 0,1 1 0,-1-1 0,0 0 0,1 1-1,0-1 1,0 5 0,33-8-12,-32 1 15,1-1 0,-1 0 0,0 0 0,1 0 0,-1 0 0,0 0 1,0 0-1,1-1 0,-1 1 0,0 0 0,0-1 0,1 1 1,-1-1-1,0 1 0,0-1 0,0 1 0,0-1 0,0 0 1,0 0-1,0 1 0,0-1 0,2-2 0,-3 1 44,1 0-1,0-1 1,-1 1-1,1 0 1,-1-1-1,0 1 1,0-1-1,0 1 1,0-5-1,-1-7 301,1 14-299,0-1 0,0 0 0,0 1 1,0-1-1,0 1 0,0-1 0,0 0 1,0 1-1,0-1 0,0 1 0,-1-1 1,1 1-1,0-1 0,0 1 0,-1-1 0,1 1 1,0-1-1,-1 1 0,1-1 0,-1 1 1,1-1-1,-1 1 0,1 0 0,-1-1 0,1 1 1,-1 0-1,1-1 0,-1 1 0,1 0 1,-2-1-1,-18 0 602,11 2-786,9 0 128,-1-1-1,0 1 0,1 0 0,-1 0 0,0 0 1,1 0-1,-1 0 0,1 0 0,0 0 1,-1 0-1,1 1 0,0-1 0,0 0 0,-1 0 1,1 0-1,0 0 0,0 0 0,0 0 1,1 1-1,-1 0 0,2 27-67,-2-27 73,0-1 0,1 1 0,0-1 0,-1 1 0,1-1 1,0 0-1,-1 1 0,1-1 0,0 0 0,0 0 0,0 0 0,0 0 0,0 1 0,1-1 0,-1-1 0,0 1 0,0 0 0,1 0 0,-1 0 1,0-1-1,1 1 0,-1-1 0,1 1 0,1 0 0,37 3-1138,-39-4 1119,-2-23 127,-1 21-68,0 0-1,0 1 1,0-1 0,-1 0-1,1 1 1,0-1 0,-1 1-1,1 0 1,-1 0 0,1 0-1,-1 0 1,1 0 0,-1 0-1,-3 0 1,-39-4 373,44 5-409,1-11-3893,0 4-1670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8:42.2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486 0 144,'0'0'12320,"-8"2"-11701,8 106 215,-21 179 0,-64 175-83,18-105-528,-152 885-13,184-1030-260,9 2-1,2 220 0,24-431 50,1 0 0,0 0-1,-1 0 1,1-1-1,1 1 1,-1 0 0,0-1-1,1 1 1,-1-1 0,1 1-1,0-1 1,-1 0 0,1 1-1,0-1 1,1 0 0,-1-1-1,0 1 1,0 0 0,5 2-1,9 6-12,34 15 1,-34-18 1,52 23-9,0-3 1,105 26 0,148 13-13,-101-31 69,426 11 0,-102-60 162,-518 13-194,554-35 144,478-14-31,-944 49-110,13 0 114,167 18-1,-140 2-58,164-2-1,-250-17-58,228 4 22,-222 1-19,-1 3-1,74 19 1,-13 7 1,-52-11 17,90 12-1,679 91-39,-465-81-1,-14-3-6,-176-14 47,221 42 24,17 29 5,-380-89-46,61 3-1,-1-1-3,-72-8-2,1-1 0,65-4 0,-103 1-7,-1-1 0,1 0-1,-1-1 1,0 1 0,1-1 0,-1 0 0,0 0 0,0 0 0,0 0 0,0-1 0,0 0 0,-1 1 0,1-1 0,-1-1 0,0 1 0,0 0 0,0-1 0,4-6-1,5-8-7,-1-1 0,15-36 0,9-32 16,40-154 0,0-98-70,-44 193-63,13-50-35,28-140-143,-59 250 152,6-171 0,-19 195 72,1-60-84,-5 0 0,-21-132 0,17 206 21,-5-30 24,-3 0-1,-36-102 1,50 175 161,0 1 1,0 0-1,0 0 0,-1 0 0,1 0 0,-1 0 0,0 1 1,0-1-1,0 1 0,-1 0 0,1 0 0,-1 0 0,0 0 1,0 0-1,-6-2 0,-4-1 195,0 1 1,0 0-1,-22-4 1,6 2-181,-89-26 106,-317-78 170,19-1-5,-16-3-38,-366-12-272,295 110 101,3 47-25,-208-14 533,329-49-315,192 12-305,-502-1-74,587 25 74,-1 3 0,-154 32-1,91-7 186,-1-7 0,-260 4 0,389-28-184,0-1 1,0-2 0,0-2 0,-40-11-1,-187-51-1,-329-78 36,545 130-35,0-2 0,0-3 0,-89-48-1,-43-19 1,-390-118 29,419 157-32,66 17-35,87 30-234,-1 0 0,1 0 0,0 1 1,0-1-1,0 0 0,-1 0 0,1 0 0,0 0 0,0 1 0,0-1 1,0 0-1,0 0 0,1 0 0,-1 0 0,0 0 0,0 1 0,0-1 1,1 0-1,-1 0 0,0 0 0,2 0 0,11-10-4962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9:18.1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386 17 9764,'0'0'5913,"0"-3"-5583,7-11 1046,-14 27 807,-52 91-2255,-90 181-109,112-191 161,5 1 0,3 1 1,5 2-1,5 0 0,3 1 1,5 1-1,2 121 0,9-182 2,2 0 0,13 73 0,-9-88 2,1 0 0,1 0 0,0-1 1,2 0-1,20 33 0,-8-22 16,1-2 0,1 0 0,2-2 0,2 0 0,0-2 0,56 42-1,4-8 11,119 62 0,-190-113-88,-20-38-5207,-14-14-709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9:18.7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1 600 7123,'0'0'9453,"4"-29"-9339,-1 16-114,2-24-1,2 0 0,2 0 0,2 1 0,15-35 0,109-212-25,-112 236 76,-18 38-49,-2 9-7,-2 20-13,-1 30 32,-20 526 1535,-24 103-462,44-679-1145,0 0 0,0 0 0,1 0 0,-1-1 0,0 1 1,0 0-1,0 0 0,0 0 0,0 0 0,0 0 1,1-1-1,-1 1 0,0 0 0,0 0 0,0 0 1,0 0-1,1 0 0,-1 0 0,0 0 0,0 0 1,0 0-1,0 0 0,1 0 0,-1 0 0,0 0 0,0 0 1,0 0-1,1 0 0,-1 0 0,0 0 0,0 0 1,0 0-1,1 0 0,-1 0 0,0 0 0,0 0 1,0 0-1,0 0 0,1 0 0,-1 0 0,0 0 1,0 0-1,0 1 0,0-1 0,1 0 0,-1 0 1,0 0-1,0 0 0,0 0 0,0 1 0,0-1 0,0 0 1,0 0-1,1 0 0,-1 0 0,0 1 0,0-1 1,0 0-1,0 1 0,11-21-2629,-3-28-1207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9:19.3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725 64 5410,'0'0'7825,"0"-8"-7723,0 4-80,1 3-12,-1-1-1,0 1 0,1-1 1,-1 1-1,0-1 0,0 1 1,0 0-1,0-1 0,0 1 0,0-1 1,-1 1-1,1-1 0,0 1 1,-1 0-1,1-1 0,-1 1 1,1 0-1,-1-1 0,0 1 0,0 0 1,1 0-1,-1-1 0,0 1 1,0 0-1,0 0 0,0 0 1,0 0-1,-1 0 0,1 1 0,0-1 1,0 0-1,0 0 0,-2 0 1,-13-2 61,1 0 1,0 1 0,-1 1 0,1 0 0,-1 1-1,0 1 1,1 0 0,-1 1 0,1 1-1,0 1 1,0 0 0,-16 6 0,-16 10 71,0 1 1,-55 36-1,-30 26 750,112-68-693,0 1 0,0 1 1,2 1-1,-17 20 0,28-30-168,1 1-1,0 0 0,0 0 1,1 1-1,-4 10 1,7-15-26,1-1-1,-1 1 1,1 0 0,0 0 0,0 0-1,0 0 1,1 0 0,0 0 0,0 0-1,0 0 1,0 0 0,1 0 0,1 6 0,-1-10-8,0 1 1,0-1 0,0 1 0,0-1 0,0 0 0,1 0-1,-1 1 1,0-1 0,1 0 0,-1 0 0,0 0 0,1 0-1,-1 0 1,1-1 0,0 1 0,-1 0 0,1-1-1,0 1 1,-1-1 0,1 0 0,2 1 0,41 3-72,-38-4 54,10 1-57,0-1-1,1-1 1,26-4-1,-35 3 36,0 0 0,0-1 0,0-1 0,0 1 0,-1-2 0,0 1 0,0-1 0,10-8 0,40-34-663,-3-3 0,-2-2-1,47-60 1,-96 106 606,-3 5 95,-1 0 0,1 0 0,0 0 0,0 0 0,0 0 1,-1 0-1,1 0 0,0 0 0,0 0 0,0 1 0,0-1 0,0 0 1,0 1-1,1-1 0,-1 1 0,1-1 0,-1 13 699,-2 178 1510,4 240 647,8-308-2532,-9-107-330,1 0 0,0 0 0,2 0 0,0-1 0,12 26 0,-16-39-400,-1-23-7909,0-14 875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9:19.8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0 12070,'0'0'4967,"4"11"-4881,2 9-92,0 0 0,-2 1 0,-1-1 0,2 36 0,-4 99 77,-2-80-3,2-74-74,0 0-1,0 0 1,0 0 0,1-1-1,-1 1 1,0-1 0,0 1-1,0-1 1,1 1 0,-1-1-1,0 1 1,1-1 0,-1 0-1,0 0 1,1 0 0,1 0-1,-1 0-11,28 6-7,0 1 0,45 16 0,-61-17 28,1 0 1,-1 1-1,0 0 0,-1 1 0,0 0 0,23 20 0,-30-22-1,0 1 0,-1 0-1,0 0 1,0 0 0,-1 0 0,1 1 0,-2 0-1,1 0 1,-1 0 0,0 0 0,-1 1-1,3 14 1,-1 6 82,-2 1 1,-2 41-1,0-38 59,-1-3 39,-2 0 0,-1 0 0,-1 0 0,-2 0 0,0-1 1,-3 0-1,0-1 0,-1 0 0,-2-1 0,-1 0 0,-24 34 0,33-52-98,-1 0 0,0-1 0,-1 0 0,0 0 0,0 0 0,-13 10 0,16-15-61,1-1-1,0 0 1,0-1-1,-1 1 1,1 0-1,-1-1 1,0 0-1,1 0 1,-1 0-1,0 0 1,0-1-1,0 0 1,1 1-1,-1-1 1,0 0-1,0-1 1,0 1-1,1-1 1,-1 0-1,0 0 1,-4-1-1,0-2-88,0 0-1,0-1 1,0 0-1,1 0 1,0-1-1,0 1 1,0-2-1,1 1 1,0-1-1,0 0 1,0 0-1,-5-10 1,1 2-277,1-2-1,1 1 1,0-1 0,1 0-1,-6-21 1,10 24-496,1-1 0,0 1-1,0-1 1,2-18 0,0-17-3385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9:20.2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9220,'0'0'6851,"176"-4"-6386,-108 4 31,1 0-192,-5 4-240,-4 3-48,-4-3 0,-12-1-32,-8 1-672,-8 0-1009,-12-4-1537,-8 0-3040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9:20.5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0 11605,'0'0'4082,"-1"27"-3394,-6 370-346,7-381-313,1 0 0,0 0 0,2-1 0,0 1 0,0-1-1,2 0 1,-1 0 0,14 26 0,-13-31-22,0-1-1,1 1 1,1-1-1,0 0 1,0-1 0,0 0-1,1 0 1,0-1-1,1 1 1,0-2-1,0 1 1,0-1 0,13 5-1,-14-7-7,0-1 0,1 0 0,0-1 0,0 1-1,0-2 1,0 1 0,0-1 0,14-1 0,-17 0-4,0 0-1,-1-1 1,1 0 0,0 0-1,-1 0 1,1-1-1,-1 0 1,0 0 0,1 0-1,-1 0 1,0-1 0,0 0-1,0 0 1,6-6-1,-2-1-7,0 0 0,-1-1 0,0 0 0,0 0-1,-1 0 1,-1-1 0,0 0 0,-1-1 0,0 1-1,5-24 1,-3 6 23,-2 0-1,-1 0 1,0-53 0,-4 77 8,0 0 1,0 0 0,-1 0 0,0 0 0,0 0-1,-1 0 1,1 1 0,-1-1 0,0 0-1,-1 1 1,0-1 0,1 1 0,-2 0 0,1 0-1,0 0 1,-1 1 0,0-1 0,0 1-1,-1 0 1,1 0 0,-1 0 0,0 0 0,0 1-1,0 0 1,0 0 0,-7-2 0,-5-4 73,-1 1 1,0 1 0,-1 1 0,0 0 0,0 2 0,-32-5 0,9 6-891,-84 3 1,123 0 450,-1 0 0,1 0 0,0 1 0,0-1-1,0 1 1,0 0 0,0 0 0,0 0 0,0 0 0,0 1 0,0-1 0,0 1-1,1 0 1,-1-1 0,1 1 0,-4 4 0,-11 15-5880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9:21.1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8 9412,'0'0'5944,"-2"-4"-5680,2 3-265,0 1-1,0 0 0,1 0 1,-1 0-1,0 0 0,0-1 0,0 1 1,0 0-1,0 0 0,1 0 0,-1 0 1,0 0-1,0-1 0,0 1 0,1 0 1,-1 0-1,0 0 0,0 0 0,0 0 1,1 0-1,-1 0 0,0 0 0,0 0 1,0 0-1,1 0 0,-1 0 1,0 0-1,0 0 0,0 0 0,1 0 1,-1 0-1,0 0 0,0 0 0,0 0 1,1 0-1,-1 1 0,0-1 0,0 0 1,0 0-1,1 0 0,-1 0 0,0 0 1,0 0-1,0 1 0,0-1 0,10 4 25,-1 1-1,0 0 0,-1 1 0,0-1 0,1 2 0,-2-1 0,14 15 0,50 63 516,-68-81-516,54 72 350,-2 2 0,-4 3 0,63 135 0,-87-155-282,-3 1 1,-3 1-1,-2 1 1,-4 0-1,-2 1 0,5 73 1,-11 193 869,-8-237-648,1-52-217,-3 0 0,-1 0 0,-2 0 0,-2-1-1,-1 0 1,-2-1 0,-2 0 0,-2 0 0,-1-2 0,-22 37-1,36-71-92,1 1 0,-1-1-1,-1 0 1,1 0-1,0 0 1,-1 0 0,0 0-1,0 0 1,0-1-1,0 0 1,0 1 0,0-1-1,0 0 1,-7 2 0,3-2-154,-1 0 1,0-1 0,1 0 0,-1 0 0,-15-1-1,16 0-61,1 0-159,1 0 0,-1-1 1,0 1-1,1-1 0,-1 0 0,1-1 0,-1 1 1,1-1-1,-6-3 0,6 3-484,1-1-1,0 0 0,0 0 1,0 0-1,1 0 1,-7-7-1,-11-15-7477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9:23.6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177 110 5122,'0'0'4893,"-7"9"-4389,4-3-574,-13 15 948,2 2 0,0 0 0,-17 40 0,21-29-659,1 0 1,2 1-1,-6 70 0,13 108 113,0-209-332,1 1 1,-1-1-1,1 0 1,0 1 0,0-1-1,1 0 1,-1 0-1,1 1 1,0-1 0,0 0-1,0-1 1,0 1 0,1 0-1,-1-1 1,1 1-1,0-1 1,0 0 0,0 0-1,1 0 1,-1 0-1,5 2 1,0-1 4,-1-1 0,1 1 0,-1-2 0,1 1 0,0-1 1,0 0-1,1-1 0,-1 1 0,0-2 0,12 1 0,-13-1 7,0 0 0,0 0 1,0-1-1,0 0 0,0 0 0,0 0 0,0-1 1,-1 0-1,1-1 0,0 1 0,-1-1 1,0-1-1,0 1 0,0-1 0,0 0 0,0 0 1,-1-1-1,7-6 0,5-4-6,-2 0 0,1-1 1,-2-1-1,0 0 0,-1-1 0,-1 0 0,0-1 1,-2-1-1,0 1 0,-1-2 0,-1 1 0,-1-1 0,-1 0 1,-1-1-1,-1 1 0,0-1 0,-2 0 0,0-23 0,-2 28 11,1 4 1,-1 1 1,0-1 0,0 1-1,-2-1 1,1 1 0,-2 0-1,1 0 1,-2-1 0,0 2-1,-9-22 1,5 19 6,-1 0 0,0 1 0,-1 0 0,-15-16 0,19 24-6,-1-1 0,0 1 0,0 0 1,0 0-1,0 1 0,-1 0 1,1 0-1,-1 1 0,-16-4 0,-24-9 327,33 11-272,1 1 1,-1 0-1,0 0 1,0 2-1,-27-2 1,39 4-76,0 1 1,0-1-1,1 1 1,-1 0-1,0 0 1,1 1-1,-1-1 1,1 0 0,-1 1-1,1-1 1,0 1-1,-1 0 1,1 0-1,0 0 1,0 0-1,0 0 1,1 1-1,-1-1 1,-2 5-1,-6 8-10,-13 34-1,17-36 13,1-2 5,1 1 1,0 0 0,1 0-1,0 0 1,1 0 0,-1 13-1,2 76-27,2-57 12,-1-40 8,1 1-1,-1 0 1,1-1 0,1 1 0,-1-1 0,1 1-1,-1-1 1,1 0 0,0 0 0,1 0 0,-1 0-1,1 0 1,0 0 0,0 0 0,0-1 0,6 6-1,7 4 7,-1-1 0,29 17 0,-34-24-34,1 0 1,0-1-1,0 0 0,0-1 0,0 0 0,1-1 0,-1 0 0,1 0 0,0-2 0,-1 1 0,1-1 0,13-3 0,-21 3 13,0-1 0,-1-1-1,1 1 1,-1 0 0,1-1 0,-1 0-1,1 0 1,-1 0 0,0 0 0,0 0-1,0-1 1,0 1 0,0-1-1,-1 0 1,1 0 0,-1 0 0,0 0-1,1 0 1,-2 0 0,4-8 0,2-2 0,-1-1 1,-1 0-1,-1 0 1,4-17-1,-2-9 14,-2 0-1,-1-1 0,-3-44 0,0 40 20,-1 40 11,0 1 0,1 0 1,-1-1-1,-1 1 0,1 0 1,-1 0-1,1 0 1,-1 0-1,0 0 0,-1 0 1,1 1-1,-1-1 0,0 1 1,1-1-1,-2 1 0,1 0 1,0 0-1,0 0 0,-1 1 1,0-1-1,1 1 1,-1 0-1,0 0 0,-5-1 1,-2-2 37,0 0 1,0 1-1,-1 1 0,1 0 1,-1 0-1,0 1 1,-21 0-1,18 2-44,6-1-30,0 1 1,-1 1-1,1-1 0,-18 5 1,23-4 1,0 1-1,1 0 1,0-1 0,-1 1-1,1 0 1,0 1 0,0-1-1,0 0 1,0 1 0,0 0-1,1 0 1,-1 0 0,1 0 0,0 0-1,-2 4 1,-6 9-8,2 1-1,0 1 1,1-1 0,1 1-1,1 0 1,0 1 0,1-1-1,-2 29 1,3 16 39,4 73 1,-1-134-25,1 8-4,0 0 1,0 0-1,1 0 1,1 0-1,-1 0 1,2 0-1,-1-1 1,1 1-1,8 13 1,-9-19-2,0 1 1,0-1 0,0 0 0,1 0-1,-1 0 1,1 0 0,0-1-1,0 1 1,0-1 0,0 0 0,1 0-1,-1-1 1,1 1 0,0-1 0,0 0-1,0-1 1,0 1 0,0-1 0,0 0-1,7 1 1,-5-1-18,12 0-45,1 0 0,27-3 0,-41 1 44,0 0 0,-1 0 0,1 0-1,-1-1 1,1 0 0,-1 0 0,0 0 0,0-1 0,0 0 0,0 0-1,0 0 1,7-7 0,2-4-63,-1 0 0,-1-1 0,0 0 0,-1-1 0,-1 0 0,0 0 0,-2-2 0,1 1 0,-2-1 0,8-27 0,-7 8-68,-1 0 0,-1-1 0,-3 1 1,0-52-1,-3 84 162,0-1 1,-1 0-1,0 0 1,0 0-1,0 0 1,0 1-1,-1-1 1,0 1-1,0-1 0,-1 1 1,1 0-1,-1 0 1,0 0-1,-1 0 1,1 0-1,-1 1 1,0-1-1,0 1 1,-1 0-1,1 0 1,-1 1-1,1-1 1,-1 1-1,0 0 0,-1 0 1,1 1-1,0-1 1,-1 1-1,0 1 1,-9-3-1,0 1 31,1 1 0,-1 1 0,0 0-1,-20 2 1,4 0 12,23-1-47,0 1 0,0 1-1,0 0 1,0 0 0,1 1 0,-1-1-1,1 2 1,-1-1 0,1 1 0,0 0-1,1 0 1,-1 1 0,1 0 0,0 0-1,0 1 1,-6 6 0,-4 7 2,0-1-1,2 2 1,0 0 0,-13 27 0,17-28 9,1 1 1,1-1-1,1 2 1,1-1 0,-7 42-1,8-13 32,1 72 0,4-113-49,1 0 0,0 0 1,1 0-1,0-1 1,0 1-1,1 0 1,0-1-1,0 1 1,0-1-1,1 0 1,1 0-1,-1 0 1,1-1-1,0 0 1,0 0-1,1 0 0,0 0 1,0-1-1,11 8 1,-7-6-1,1 0 0,0-1 0,0 0 1,0-1-1,1 0 0,0 0 0,0-1 0,0-1 0,0 0 1,1-1-1,-1 0 0,13-1 0,-19 0-4,-1-1-1,0 0 1,1 0-1,-1 0 1,0-1 0,1 0-1,-1 0 1,0 0-1,0 0 1,0-1-1,0 0 1,0 0 0,0-1-1,-1 1 1,1-1-1,-1 0 1,0 0-1,1 0 1,-1-1-1,-1 0 1,1 0 0,0 0-1,-1 0 1,0 0-1,0 0 1,3-7-1,0 1 1,0-1 0,0 0 0,-1-1 0,-1 1 0,0-1 0,0 0 0,-1 0 0,2-14 0,-2-11 12,0-52 1,-3 73-7,0 6 4,-1 0-1,0 0 1,0 0 0,-1 0-1,0 0 1,-1 0 0,0 0-1,-1 1 1,-7-15 0,8 18 10,-1 0 0,0 0 0,0 0 0,-1 1 0,0 0 0,0 0 0,0 0 0,0 0 0,-1 1 0,0 0 0,0 0 0,0 1 0,0-1 0,-12-3 0,12 4 38,0 2 0,0-1 0,-1 1 0,1 0 0,0 0-1,-1 0 1,1 1 0,-1 0 0,1 0 0,-1 1 0,-8 2 0,11-2-56,0 0 0,0 0 0,0 1 0,0 0 0,0 0 0,1 0 0,-1 0 0,0 0 0,1 1 0,0 0 0,-1 0 0,1 0 1,0 0-1,1 0 0,-1 0 0,1 1 0,-3 4 0,-4 10-12,2 0 1,0 0 0,2 1-1,0 0 1,0 0 0,2 1-1,1-1 1,0 1 0,1-1-1,1 1 1,1-1-1,4 22 1,-5-38 12,1 0 0,0 0 0,-1 0 0,1 0 0,0 0 0,0 0 0,1 0 0,-1 0 0,0-1 0,1 1 0,0 0 0,0-1 0,0 1 0,0-1 0,0 0 0,0 1 0,1-1 0,-1 0 0,1-1 0,-1 1 0,1 0 0,4 1 0,1 0-36,-1 0 0,1-1-1,0 0 1,0-1 0,0 0 0,0 0-1,13-1 1,-18 0 12,0 0-1,0-1 1,0 0 0,0 0-1,0 0 1,0 0 0,0 0-1,0-1 1,0 1 0,-1-1 0,1 0-1,-1 0 1,1 0 0,-1 0-1,0 0 1,0 0 0,0-1-1,0 1 1,0-1 0,0 1-1,-1-1 1,2-3 0,4-7-7,0-1 0,-1 0 0,4-19 1,-3 5-1,-2 0 0,-1-1 0,-1 1 0,-1-1 0,-3-31 0,1 37 28,0 16 15,0 1 0,0-1 0,-1 1 0,0 0 0,0-1-1,-1 1 1,0 0 0,0 0 0,-1 0 0,1 0 0,-1 0 0,-6-8 0,6 11 59,1-1 0,-1 1 1,0 0-1,-1 0 0,1 1 0,0-1 0,-1 1 1,0 0-1,1 0 0,-1 0 0,0 0 0,0 0 0,0 1 1,0 0-1,0 0 0,0 0 0,-1 0 0,1 1 1,0-1-1,-5 1 0,5 0-65,0-1-1,1 1 1,-1 0 0,0 0-1,0 1 1,0-1 0,1 1 0,-1 0-1,0 0 1,0 0 0,1 0-1,-1 1 1,1-1 0,-1 1 0,1 0-1,0 0 1,0 0 0,0 1-1,0-1 1,0 1 0,0-1 0,1 1-1,-1 0 1,1 0 0,0 0 0,0 1-1,-2 2 1,-3 5 21,1 0 1,0 0-1,0 0 1,1 1-1,1 0 1,-6 21-1,4 2-1507,-3 39-1,7-58 113,-1 3-3138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9:52.1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1234 11221,'0'0'3703,"-4"0"-3623,3 0-78,1 0 0,-1 0 0,1 0 0,-1 0 0,0 0 0,1 0 0,-1 0 0,0 0 0,1 0 0,-1 0 0,1 0 0,-1 0 0,0-1-1,1 1 1,-1 0 0,1 0 0,-1-1 0,1 1 0,-1 0 0,1-1 0,-1 1 0,1-1 0,-1 1 0,1 0 0,-1-1 0,1 1 0,-1-1 0,1 1 0,0-1 0,0 0 0,-1 1-1,1-1 1,-1 0 0,1-2 1,1 0-1,-1 0 1,0 0-1,1 1 1,0-1-1,-1 0 1,1 1-1,0-1 0,3-4 1,63-118 125,-23 48-88,14-32 4,110-211 4,-29-11-79,-129 301 69,-2 1-1,-2-2 0,0 1 1,-2-1-1,0-48 0,-2 107-75,0 0-1,2-1 1,1 0-1,1 0 0,2 0 1,11 29-1,77 154 45,-81-180-14,13 24 32,-12-24-27,-1 0-1,13 37 1,-28-66 7,1 0 1,0 1-1,-1-1 0,1 1 1,-1-1-1,0 0 1,1 1-1,-1-1 1,0 1-1,0-1 1,0 1-1,0-1 0,0 1 1,0-1-1,0 1 1,0-1-1,-1 1 1,1-1-1,-1 0 1,1 1-1,-1-1 1,1 0-1,-1 1 0,0-1 1,0 0-1,0 0 1,1 1-1,-1-1 1,-2 1-1,-1 0 12,0 0 0,0 0-1,0-1 1,0 0 0,0 0 0,-1 0 0,1 0-1,-6-1 1,-4 2-33,-144 10 154,14-3-105,143-9-43,1 0 1,-1 1 0,0-1 0,1 0 0,-1 0 0,1 1 0,-1-1 0,0 0-1,1 1 1,-1-1 0,1 0 0,-1 1 0,1-1 0,-1 1 0,1-1-1,-1 1 1,1-1 0,0 1 0,-1-1 0,1 1 0,0-1 0,-1 1 0,1 0-1,0-1 1,0 1 0,-1 0 0,1-1 0,0 1 0,0 0 0,0-1 0,0 1-1,0 0 1,0-1 0,0 1 0,0 0 0,0-1 0,0 1 0,0 0 0,1-1-1,-1 1 1,0 0 0,0-1 0,1 1 0,-1-1 0,0 1 0,1-1 0,0 2-1,0 1-7,1 0-1,-1 0 1,1 0-1,0 0 0,0 0 1,0 0-1,1-1 1,2 3-1,1-1 15,1 0 1,0 0-1,0-1 0,0 0 0,0 0 1,0-1-1,1 0 0,-1 0 1,1-1-1,8 1 0,13-1-49,38-2 0,-42 0 37,-10 0 10,0-2 0,-1 0 0,0 0 0,1-2 0,-1 1 0,-1-2 1,1 0-1,-1 0 0,0-2 0,0 1 0,-1-2 0,0 1 0,-1-2 0,18-17 0,-9 7-38,-1-1 1,-1-1-1,-2 0 0,0-2 1,-1 1-1,23-52 0,-31 55-158,-1-1-1,-1 1 1,0-1 0,-2 0-1,-1-1 1,0 1-1,-2-30 1,-18 49 517,10 2-270,-1 0 1,1 0-1,0 1 0,-1 0 1,1 1-1,-10 2 1,14-2-51,0 0-1,0 0 1,1 0 0,-1 1 0,1-1 0,-1 1-1,1 0 1,0 0 0,0 0 0,0 0 0,1 1-1,-1-1 1,1 1 0,-3 4 0,0 1-2,1-1 1,0 1-1,1 1 1,0-1-1,0 0 0,1 1 1,-2 16-1,2 6-28,3 33 0,-1-25 24,0-26 17,1 1 0,0-1-1,2 1 1,-1-1 0,1 0-1,1 1 1,1-2-1,0 1 1,1 0 0,0-1-1,1 0 1,0-1 0,1 0-1,1 0 1,0 0 0,0-1-1,18 16 1,-19-20-1,-1-1 0,1 0 1,0 0-1,0-1 0,0 0 1,1 0-1,0-1 0,0 0 1,0-1-1,0 0 0,1 0 1,-1-1-1,1 0 1,-1-1-1,1 0 0,0 0 1,0-1-1,11-1 0,-19 0-5,1 1 0,-1-1-1,1 1 1,-1-1 0,1 0-1,-1 0 1,0 0 0,1-1 0,-1 1-1,0 0 1,0-1 0,0 0-1,0 1 1,0-1 0,-1 0-1,1 0 1,2-3 0,23-42 13,-19 32-5,9-22-139,-1 0 0,-2-1-1,-2-1 1,14-76 0,-25 110 90,8-28-222,-8 32 256,-1 1-1,0-1 1,1 0-1,-1 1 1,0-1-1,1 1 1,-1-1-1,1 1 1,-1-1-1,1 1 1,-1-1 0,1 1-1,0 0 1,-1-1-1,1 1 1,-1 0-1,1-1 1,0 1-1,-1 0 1,1 0 0,0 0-1,-1-1 1,1 1-1,0 0 1,-1 0-1,1 0 1,0 0-1,0 0 1,-1 0-1,1 0 1,0 1 0,-1-1-1,1 0 1,0 0-1,-1 0 1,1 1-1,-1-1 1,1 0-1,0 1 1,-1-1 0,1 1-1,0 0 1,4 3 3,0 1 1,-1 0 0,0 0 0,0 0 0,0 1 0,-1-1-1,1 1 1,-2 0 0,5 11 0,3 4 64,23 48 315,-22-42-252,2-1 0,0 0-1,2 0 1,27 35 0,-41-60-122,0 0-1,1 1 1,-1-1-1,0 0 1,1 0 0,-1 0-1,0 0 1,1 0-1,-1 0 1,1-1 0,0 1-1,-1 0 1,1-1-1,-1 1 1,1-1-1,0 0 1,-1 1 0,1-1-1,0 0 1,0 0-1,-1 0 1,1 0 0,0-1-1,-1 1 1,1 0-1,0-1 1,-1 1 0,1-1-1,0 1 1,-1-1-1,1 0 1,-1 0-1,1 0 1,-1 0 0,0 0-1,1 0 1,1-2-1,5-4 1,0-1 0,-1 0 0,0 0 0,10-14-1,17-28-5,-12 15-56,31-34-1,-52 67 49,0 1 1,0 0-1,0-1 0,1 1 1,-1 0-1,0 0 1,1 0-1,-1 0 0,1 0 1,-1 0-1,1 0 0,-1 1 1,1-1-1,-1 1 0,1-1 1,0 1-1,-1-1 1,1 1-1,0 0 0,-1 0 1,1 0-1,0 0 0,0 0 1,-1 0-1,1 0 0,0 0 1,-1 1-1,1-1 0,0 1 1,-1-1-1,1 1 1,-1 0-1,1 0 0,2 1 1,3 4 40,0 0 0,0 0 1,-1 0-1,0 1 1,8 10-1,5 5 119,-15-18-142,0-1 0,0 0-1,0 0 1,1 0-1,-1 0 1,1-1 0,0 0-1,-1 0 1,1 0-1,0-1 1,0 1 0,0-1-1,1 0 1,-1-1-1,0 1 1,0-1 0,0 0-1,1 0 1,-1-1-1,0 0 1,0 0 0,0 0-1,0 0 1,0-1-1,0 0 1,0 0 0,0 0-1,-1 0 1,9-7-1,37-40-3,-40 37-20,2 0-1,-1 1 1,1 0-1,1 1 1,25-16-1,-35 25 15,0-1 1,-1 1-1,1 0 0,0 0 0,0 0 1,0 0-1,0 0 0,0 1 1,0-1-1,0 1 0,0 0 0,1 0 1,-1 0-1,0 0 0,0 0 1,0 1-1,0 0 0,0-1 0,0 1 1,0 0-1,0 0 0,0 1 1,-1-1-1,1 1 0,0-1 0,-1 1 1,1 0-1,-1 0 0,4 4 0,3 4 137,-1 1 0,0-1-1,-1 2 1,0-1-1,7 19 1,-7-17 71,20 45 334,-18-36-455,0-1-1,2 0 1,0-1-1,2 0 1,0 0-1,1-2 1,19 21-1,-28-35-142,0 0 1,0 0-1,1-1 0,-1 0 0,1 0 0,0-1 0,0 1 0,0-1 1,0-1-1,11 3 0,-13-3-317,0-1 0,0 0 1,0 1-1,0-2 0,0 1 1,0 0-1,0-1 0,0 0 1,0 0-1,6-2 0,12-15-5263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06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93 960,'0'0'9557,"16"-30"-8119,-12 25-1197,0-1 0,-1 1 0,0 0-1,0-1 1,-1 0 0,1 0 0,-1 1 0,0-1 0,0-7 0,-19 44-457,13-20 85,0 1 0,1-1 0,0 1 0,1 0 0,1 0-1,-1 0 1,2 20 0,0-51-1363,0 17 1495,0 0-1,0 0 0,0 0 1,0 0-1,-1 0 1,1 0-1,0 1 0,-1-1 1,0 0-1,1 0 0,-1 0 1,0 0-1,0 1 1,0-1-1,0 0 0,-1 1 1,1-1-1,0 1 0,-1-1 1,1 1-1,-3-2 0,-1 0 15,-1 0 0,0 0-1,0 1 1,1 0 0,-12-3-1,-21 2 206,29 3-200,9 26-174,-1-24 149,1 0 0,0 0 1,0 0-1,0 0 0,0 0 0,0 0 1,1 0-1,-1 0 0,1-1 1,-1 1-1,1 0 0,0 0 0,-1 0 1,1 0-1,0-1 0,0 1 1,0 0-1,1-1 0,1 3 0,0-2 4,0-1-1,0 0 0,0 0 1,0 0-1,0 0 0,1 0 1,-1-1-1,0 0 0,0 1 0,1-1 1,5-1-1,-3 1-15,0 0 0,1 0 0,-1-1 0,0 0 0,0 0 0,0 0 0,0-1 0,0 0 0,9-4 0,-12 4 36,-1 0 0,1 1 0,-1-1-1,0 0 1,0 0 0,0 0 0,0 0-1,-1 0 1,1-1 0,0 1 0,-1 0-1,1-1 1,-1 1 0,0-1-1,0 0 1,0 1 0,0-1 0,-1 0-1,1 0 1,-1 1 0,0-1 0,1 0-1,-1-4 1,-1 6 34,1 0 0,0 0 1,0 0-1,-1 0 0,1 0 0,0 0 0,-1 0 0,1 1 0,-1-1 1,1 0-1,-1 0 0,0 1 0,1-1 0,-1 0 0,0 1 1,1-1-1,-1 0 0,0 1 0,0-1 0,0 1 0,1-1 0,-1 1 1,0 0-1,0-1 0,0 1 0,0 0 0,0 0 0,0-1 0,0 1 1,0 0-1,-1 0 0,-36-1 446,30 1-567,7 0-111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9:53.4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0 729 5010,'8'-30'3501,"-3"11"-3164,62-194 571,29-35 445,-95 246-1201,1 0 0,-1 0 0,1 0 0,-1 0 0,1 0 0,0 0 0,0 0 0,0 1-1,0-1 1,0 1 0,0 0 0,0 0 0,0-1 0,1 1 0,-1 1 0,4-2 0,44-11-404,-43 11 437,30-4-175,-1 2 0,1 1 0,0 2 0,52 5 1,-87-3-7,1-1 1,0 1 0,-1 0 0,1 0-1,-1 0 1,1 0 0,-1 1 0,1-1-1,-1 1 1,0 0 0,0-1 0,0 1-1,0 0 1,0 0 0,0 0 0,-1 0-1,1 1 1,0-1 0,-1 0 0,0 1-1,0-1 1,0 1 0,2 4 0,2 8 187,-1 0 1,5 29-1,-8-38-102,1 9-10,1 0 0,0 0 0,1 0 0,1 0 0,0-1 0,12 23 0,-14-32-62,1 0-1,-1 0 1,2 0 0,-1-1 0,0 1 0,1-1-1,0 0 1,0 0 0,0-1 0,0 1-1,1-1 1,-1 0 0,1-1 0,0 1 0,0-1-1,0 0 1,0-1 0,0 1 0,7-1-1,5 2-15,-1 0 0,1-2 0,0 0 0,0-2 0,0 0 0,0 0 0,-1-2 0,1 0 0,-1-1 0,1-1 0,-1-1 0,-1 0 0,1-1 0,17-10 0,10-10-83,-1-1 0,42-37 0,-69 51-24,0 0 0,-2-1 0,1 0 0,-2-2 0,0 1 0,-1-2 0,19-36 0,-28 47 56,0-1 0,-1 0 1,0-1-1,0 1 1,-1 0-1,0 0 1,0-1-1,-1 1 0,-1-10 1,1 7 64,0 8 3,0 1-1,-1 0 1,1 0-1,-1-1 1,1 1 0,-1 0-1,0 0 1,0 0-1,0 0 1,0 0 0,0 0-1,-1 0 1,1 0-1,-1 1 1,1-1 0,-1 0-1,1 1 1,-1 0-1,0-1 1,0 1 0,0 0-1,0 0 1,0 0-1,0 0 1,0 0 0,0 0-1,0 0 1,-1 1-1,1-1 1,0 1 0,-3-1-1,-11-1 173,0 0 1,0 0-1,-22 2 0,25 0-124,9 1-49,-1-1 0,0 0 0,1 1 0,0 0 0,-1 0 0,1 1 0,-1-1 0,1 1-1,0 0 1,0 0 0,0 0 0,0 0 0,0 1 0,1-1 0,-1 1 0,1 0 0,0 1 0,0-1 0,0 0-1,0 1 1,0 0 0,1-1 0,-1 1 0,1 0 0,0 0 0,0 1 0,1-1 0,-2 5 0,-1 3-22,1 1 0,1 0 0,-1-1 1,2 1-1,0 0 0,1 0 0,0 0 1,4 25-1,-4-35 3,1 0 1,0 1 0,0-2-1,0 1 1,0 0-1,1 0 1,-1 0-1,1 0 1,-1-1 0,1 1-1,0-1 1,0 1-1,0-1 1,1 0-1,3 4 1,0-3-40,-1 1 1,1-1 0,0 0-1,0-1 1,0 1-1,0-1 1,8 2-1,8 0-218,1-1 0,-1-1 0,30-1 0,-46-1 199,11 1-214,1-1 1,-1-1-1,0 0 1,0-1 0,0-1-1,0-1 1,24-8-1,47-31-1139,22-8 1925,-109 51-456,0 0 1,0-1-1,1 0 0,-1 1 0,0-1 0,0 0 1,0 1-1,0-1 0,0 0 0,0 0 0,0 0 0,0 0 1,0 0-1,-1 0 0,1 0 0,0-1 0,0 1 1,-1 0-1,1 0 0,-1 0 0,1-1 0,-1 1 1,0 0-1,0-1 0,1 1 0,-1 0 0,0-1 1,0 1-1,0 0 0,0-1 0,-1-1 0,1 2-22,0 1-1,-1-1 0,1 1 1,-1-1-1,1 1 1,-1-1-1,1 1 0,-1-1 1,1 1-1,-1 0 0,0-1 1,1 1-1,-1 0 0,0 0 1,1-1-1,-1 1 1,0 0-1,1 0 0,-1 0 1,0 0-1,1 0 0,-1 0 1,0 0-1,1 0 1,-2 0-1,-23-1 149,22 1-62,-14 0 44,9-1-118,0 1 0,0 1 1,-16 2-1,21-3-43,1 1 0,-1 0 0,1 0 1,-1 0-1,1 0 0,0 0 0,0 1 0,-1-1 0,1 1 0,0-1 1,0 1-1,1 0 0,-1 0 0,0 0 0,0 0 0,-1 3 0,-3 5 20,2 1 0,0-1 0,0 1 0,1 0 0,0 0-1,0 0 1,2 0 0,-1 1 0,1-1 0,1 0 0,2 21-1,-2-11 41,0-17-60,0 0 0,0 0 0,1 0 0,0 0 0,-1-1 0,1 1 0,1 0 0,-1 0 0,0-1 0,1 1 0,0-1 0,0 1 0,0-1 0,0 0-1,1 1 1,4 4 0,-2-4 0,1 1 0,-1-1 0,1 0 0,0-1 0,0 1 0,1-1 0,-1 0 0,13 3 0,4 0-2,0-1 0,1-2-1,-1 0 1,40-1 0,-35-2-116,53-7 0,-69 5 44,0-1 0,0 0 0,-1-1 0,1 0 0,-1-1 0,21-12 0,-17 8-191,-1-1 0,1-1 0,-2-1 0,0 0 0,15-18 0,-20 22 33,-2-1 0,1-1-1,-1 1 1,0-1-1,-1 0 1,0-1 0,-1 1-1,0-1 1,3-16 0,-5 12 2913,-1 30-1630,0-10-1031,-1 0 0,2-1 0,-1 1 0,1 0 0,-1-1 0,1 1 0,1-1 0,-1 1 0,1-1 0,-1 0 0,1 0 0,0 0 0,1-1 1,-1 1-1,1-1 0,-1 1 0,1-1 0,6 3 0,-3-2-54,1-1-1,-1 0 1,1 0 0,0 0 0,0-1 0,0-1 0,1 1 0,-1-1 0,0-1-1,11 0 1,-13 0-111,-1 1-142,0-1 0,1-1 0,-1 1 0,0-1 1,8-1-1,-12 1 109,1 0 0,0 0 0,-1 0 0,1 0 0,0 0 0,-1 0 0,0 0 0,1 0 0,-1-1 0,0 1 0,1-1 0,-1 1 0,0-1 0,0 1 0,0-1 1,0 0-1,0 1 0,0-3 0,9-31-5082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9:54.7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172 693 3602,'-3'-1'13034,"-19"-1"-12905,15 2-92,-1 0 0,1 1-1,0-1 1,0 2 0,0-1 0,0 1 0,1 0 0,-1 1-1,0-1 1,1 1 0,0 1 0,-1-1 0,1 1-1,1 0 1,-1 1 0,0-1 0,1 1 0,0 0 0,-4 6-1,6-5-46,1-1-1,-1 1 1,1 0-1,1 0 1,-1 0-1,1 0 1,1 0-1,-1 1 1,1-1-1,0 0 1,0 0-1,2 10 1,-1 8-32,-1-18 37,0 0 0,1-1 1,0 1-1,1 0 1,-1-1-1,1 1 0,0 0 1,0-1-1,1 0 0,-1 0 1,1 1-1,0-1 1,1-1-1,-1 1 0,1-1 1,0 1-1,0-1 0,1 0 1,-1 0-1,1-1 1,0 0-1,0 1 0,0-1 1,0-1-1,0 1 1,6 1-1,7 3-29,0-2 1,0 0 0,0 0-1,0-2 1,1 0-1,-1-1 1,22-1-1,-26-1 27,-1 1-3,1-1 0,0 0 1,-1-1-1,1 0 0,0-1 0,-1-1 1,0 0-1,0 0 0,0-2 0,22-9 1,-2-7-31,-1 0 0,0-3 1,38-36-1,76-94-330,-116 117 257,-2 0 0,-1-3 0,-2 0 0,37-79 0,-49 87 85,-1 0 0,-1-1 0,-2-1 0,-2 1 0,-1-1 0,-1-1 0,0-45 0,-5 68 48,1 4 20,-1-1 1,-1 0-1,0 1 1,-3-18-1,3 24-15,0 0-1,0-1 1,0 1-1,0 0 1,0-1-1,-1 1 1,1 0-1,-1 0 1,0 0-1,1 0 1,-1 0-1,0 1 0,0-1 1,0 0-1,0 1 1,0 0-1,-1-1 1,1 1-1,0 0 1,-5-1-1,-1-1 65,-1 1 1,0 1-1,0-1 1,0 1-1,-15 1 0,19 0-93,-1 0 0,0 0 0,1 1 0,-1 0 0,1 0 0,-1 0-1,1 1 1,0 0 0,0 0 0,-8 4 0,2 4-5,1 0-1,0 1 1,1 0-1,0 0 1,1 1-1,-10 18 1,13-21 8,-12 20 19,1 0-1,1 2 1,2 0-1,1 1 1,2 0-1,0 0 1,3 1-1,1 1 0,1-1 1,-1 59-1,6-70 13,-1-1-8,2 0-1,0 0 0,1 0 1,5 23-1,-5-37-26,1 1 0,-1-1-1,2 0 1,-1-1-1,0 1 1,1 0 0,1-1-1,-1 0 1,1 0-1,0 0 1,0-1 0,0 0-1,1 0 1,0 0-1,8 5 1,-4-4-116,0-1 0,0 0 0,0-1 0,1 0 0,-1 0 0,1-1 0,0-1 0,19 3 0,8-2-2439,46-2 1,-45-2-752,-2 1-822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19:55.5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49 364 5026,'0'0'6192,"-7"10"-1293,-21 38-4723,25-40-176,1-1 1,0 1-1,0-1 1,0 1-1,1 0 1,0 0 0,1 0-1,0 0 1,0 0-1,1 0 1,0 0-1,3 13 1,-3-18-14,1 1 0,-1 0 0,1-1 1,0 1-1,0-1 0,0 0 0,0 1 0,0-1 1,1 0-1,0 0 0,-1 0 0,1-1 0,0 1 0,1-1 1,-1 0-1,0 0 0,1 0 0,-1 0 0,1 0 1,-1-1-1,1 1 0,0-1 0,0 0 0,-1 0 1,1-1-1,6 1 0,7 1-118,0-1 1,0 0-1,0-2 1,24-2-1,-34 1 103,0 0 0,0 1 0,0-2 0,0 1 0,0-1 0,-1 0 0,1-1 0,-1 0 0,0 0 0,0 0 0,0-1 0,9-9 1,2-3-110,-2-2 0,0 0 0,-1-1 0,-1 0 0,0-1 0,-2 0 0,-1-1 0,0 0 0,-2-1 1,0 0-1,-2 0 0,-1-1 0,0 0 0,-2 0 0,1-45 0,-3 44-25,-1-32 39,0 55 137,0-1-1,0 0 0,-1 1 1,1-1-1,-1 1 1,0-1-1,0 1 1,0-1-1,0 1 1,0-1-1,-1 1 1,1 0-1,-1 0 1,1 0-1,-1 0 1,-3-3-1,-3 0 71,0 1 0,0 0 0,0 0 0,-1 1 0,1 0 0,-1 0 1,0 1-1,0 1 0,0-1 0,-14 1 0,-11 0 246,-49 5 0,74-3-278,0 1 0,1 1 1,-1-1-1,1 1 0,-1 1 0,1 0 1,0 0-1,0 0 0,1 1 0,0 1 0,0-1 1,0 1-1,0 0 0,1 0 0,0 1 1,0 0-1,1 0 0,-9 14 0,12-15-39,0 0 1,0 0-1,1-1 0,-1 1 0,1 1 0,1-1 0,-1 0 0,1 0 1,0 0-1,1 6 0,0 6-24,-1-15 18,0 0-1,1-1 1,-1 1 0,1-1 0,-1 1 0,1-1 0,0 1 0,0-1 0,0 0 0,1 1-1,-1-1 1,0 0 0,1 0 0,-1 0 0,3 2 0,1 1 13,0 0 0,1-1-1,0 1 1,-1-1 0,10 5 0,0-2 36,0 0 0,0-1 0,0-1 0,22 5 0,-11-7 1,0 0-1,0-2 0,26-2 0,-10 0-22,-29 0-26,0-1 1,0 0-1,0-1 0,0-1 0,0 0 1,-1-1-1,0 0 0,0-1 1,20-12-1,-21 11-11,1 0 1,-1 1 0,2 0-1,-1 1 1,1 1-1,-1 0 1,1 0 0,0 1-1,24-2 1,-19 3 54,-2 0-1854,-6 3-4463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3T13:21:03.65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48,'20'17,"1"-1,0-1,31 17,24 16,-44-26,1-2,0-2,2-1,38 14,151 38,-105-46,-67-14,8-2,0-3,106-5,-52-1,-102 1,0 1,0 1,-1 0,1 0,0 1,0 1,-1 0,0 1,16 6,-14-4,0-1,0-1,0 0,1-1,-1-1,27 3,86-7,-59 0,20 2,4 1,133-17,-82-7,99-13,-113 13,15-2,-115 23,-11 1,0-1,-1 0,1-1,-1-1,25-9,-20 4,1 0,0 2,0 0,1 2,0 0,0 2,27-2,19 7,60-4,-116 1,0-1,-1 0,1-1,0-1,-1 0,0 0,19-10,-6 2,0 2,0 1,0 1,1 2,1 0,-1 1,31 0,-29 2,0 0,0-2,-1-1,1-1,-1-1,35-17,-24 7,-25 12,0 0,-1 0,0-1,0-1,19-15,-15 7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3T13:21:03.6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1 199,'112'2,"123"-4,-228 1,1-1,-1 1,0-1,0-1,0 1,0-1,0 0,-1-1,1 0,9-7,5-7,31-31,-5 4,-10 10,-23 19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3T13:21:03.6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0 150,'5'0,"4"0,7-4,3-2,4-8,1-1,1 1,5-1,6-2,0-6,3 0,-5 5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1:16.9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238 329 2593,'0'0'5491,"8"-12"-302,-8 205-5229,0-190 51,-2 22 22,2-25-33,-1 1-1,1 0 1,0-1-1,0 1 1,0-1-1,-1 1 1,1-1 0,0 1-1,-1-1 1,1 1-1,0-1 1,-1 1-1,1-1 1,-1 1-1,1-1 1,0 0-1,-1 1 1,1-1-1,-1 1 1,1-1-1,-1 0 1,0 0-1,1 1 1,-1-1-1,1 0 1,-1 0-1,1 0 1,-1 0 0,0 0-1,1 1 1,-1-1-1,-4-8-71,-2-20-79,2 0-1,1-1 1,0-32-1,3-96-221,2 77 317,-2 33 17,0 30 32,0-1 0,1 1 0,5-28 0,-5 44 17,0 1 0,0-1 0,0 0-1,0 1 1,0-1 0,1 0 0,-1 1-1,0-1 1,0 1 0,1-1 0,-1 0 0,0 1-1,1-1 1,-1 1 0,1-1 0,-1 1-1,0 0 1,1-1 0,-1 1 0,1-1 0,-1 1-1,1 0 1,0-1 0,-1 1 0,1 0 0,-1 0-1,1-1 1,0 1 0,-1 0 0,1 0-1,-1 0 1,1 0 0,0 0 0,-1 0 0,1 0-1,0 0 1,-1 0 0,2 0 0,-1 4 256,-1 87-189,-4-1-1,-19 119 1,17-172-77,4-23 4,0 0 0,-1 0 0,-9 23 0,12-37-10,0 1 0,0-1 0,0 1 0,0-1 1,0 1-1,0-1 0,-1 0 0,1 1 0,0-1 0,0 1 0,0-1 0,-1 0 0,1 1 1,0-1-1,0 0 0,-1 1 0,1-1 0,0 0 0,-1 0 0,1 1 0,0-1 0,-1 0 1,1 0-1,0 1 0,-1-1 0,1 0 0,-1 0 0,1 0 0,-4-10-361,2-23-26,2 32 433,1-14-51,1 0-1,0 0 1,1 0 0,1 0 0,0 0-1,1 1 1,0 0 0,9-16-1,-6 18-30,-4 16-108,-3 29-108,-2-23 290,1 2-45,-6 213-10,2-185 50,-1-1 0,-2 0 0,-22 67 0,22-88 5,5-28-123,4-7 79,1 0 0,0 0 0,1 0 0,1 1 0,0-1 0,14-28 0,0-2 11,-4 7-14,-4 8 9,1 0 1,2 0-1,1 1 1,29-44-1,-42 72 4,-1 2 1,-1 0-1,1 0 0,-1 0 0,1 0 0,0 1 1,-1-1-1,1 0 0,0 0 0,0 0 0,0 1 1,-1-1-1,1 1 0,0-1 0,0 0 1,0 1-1,0-1 0,0 1 0,0 0 0,2-1 1,-1 12-136,-1 78 192,1-23 220,-2 1 1,-18 119-1,12-158-177,9-59-217,7-17-15,2 1 0,34-87 0,-24 74 45,-6 13 33,33-82-56,-41 110 66,1 1 0,1 0 0,0 1 0,18-23 0,-18 30-21,-4 10-60,-4 23 25,-1 28 130,0-2 268,-1 0 0,-3 0-1,-16 86 1,19-134-291,-14 52 562,-22 59 0,35-113-564,1 1 0,0 0 0,0 0 0,0 0 0,0 0 0,0 0 0,0 0-1,0 0 1,0 0 0,-1 0 0,1 0 0,0 0 0,0-1 0,0 1 0,0 0-1,0 0 1,0 0 0,-1 0 0,1 0 0,0 0 0,0 0 0,0 0 0,0 0-1,0 0 1,0 0 0,-1 0 0,1 0 0,0 0 0,0 0 0,0 1-1,0-1 1,0 0 0,0 0 0,-1 0 0,1 0 0,0 0 0,0 0 0,0 0-1,0 0 1,0 0 0,0 0 0,0 0 0,0 1 0,0-1 0,-1 0 0,1 0-1,0 0 1,0 0 0,0 0 0,0 0 0,0 0 0,0 1 0,0-1 0,0 0-1,0 0 1,0 0 0,0 0 0,0 0 0,0 1 0,0-1 0,0 0 0,-3-18-59,2-28-173,0-28-38,0 14 59,11-102 0,-9 150 164,-2 11 39,1-1-1,0 1 1,0 0 0,1-1 0,-1 1-1,0-1 1,0 1 0,1-1 0,-1 1-1,1-1 1,-1 1 0,1 0-1,0-1 1,-1 1 0,3-2 0,-3 3 61,0 18 55,0 0 0,-2 0 0,0 0 0,-1-1 0,-1 1 0,-1-1 0,-11 29 0,-8 19-39,6-14 187,-2-1 0,-29 50-1,39-88-23,6-17-123,4-27-169,1 17-67,-1-2 24,-6-147-765,5 143 767,-2 0 0,-1 1 0,-1 0 0,0-1 0,-15-34 0,19 54 118,1 0 0,-1 0 0,1 0 0,-1 0 0,0 0 0,1 0 0,-1 0 0,0 0 1,0 0-1,0 0 0,0 0 0,0 1 0,0-1 0,0 0 0,0 0 0,0 1 0,0-1 0,0 1 0,0-1 0,0 1 0,-1 0 0,1-1 0,0 1 0,0 0 0,0 0 0,-1 0 0,1 0 0,0 0 0,0 0 0,-1 0 0,1 0 0,0 0 0,0 1 0,0-1 0,-1 0 0,1 1 0,0-1 1,0 1-1,0-1 0,0 1 0,0 0 0,0 0 0,0-1 0,0 1 0,0 0 0,0 0 0,0 0 0,1 0 0,-1 0 0,0 0 0,1 0 0,-2 2 0,-15 30-1,3 1 0,0 1 0,2 0 0,-12 57 0,10-36-23,5-22 18,0 0 27,-16 41 0,23-66 1,5-49-379,1 0 0,2 0 0,19-69 0,4-21-329,-19 64-148,1-117 1,-11 182 1200,-3 6 384,-8 13-664,1 1-1,0 1 1,1 0 0,2 0 0,0 0 0,1 1 0,-4 23 0,-16 155 172,26-198-274,-3 28 66,1-15-50,0 0-1,1 1 0,1-1 0,0 0 0,4 22 0,-4-35-25,1-1-1,-1 1 1,1 0-1,0-1 1,-1 1 0,1 0-1,0-1 1,0 1-1,-1-1 1,1 1-1,0-1 1,0 0 0,0 1-1,-1-1 1,1 0-1,0 1 1,0-1 0,0 0-1,0 0 1,0 0-1,0 0 1,0 0 0,-1 0-1,1 0 1,0 0-1,0 0 1,1 0 0,26-6-146,-25 4 107,1 0 0,-2-1 0,1 1 0,0 0 0,0-1 0,-1 0 0,1 0 0,-1 1 0,0-2 0,0 1 0,3-6 0,15-41-249,-19 47 279,10-35-264,-1 0 0,-3 0-1,-1-1 1,-1 0 0,-2-75-1,-4 114 277,1-1-1,0 1 0,0-1 1,0 1-1,0-1 0,-1 0 1,1 1-1,0-1 0,0 1 1,-1-1-1,1 1 0,-1-1 1,1 1-1,0-1 0,-1 1 1,1 0-1,-1-1 0,1 1 1,-1 0-1,1-1 0,-1 1 1,1 0-1,-1-1 0,1 1 1,-1 0-1,-1 0 1,-24-4 123,20 3-11,0 2 0,-1-1 0,1 1 0,0 0 0,0 0-1,-8 2 1,8 1-53,1 0 1,-1 0-1,1 0 0,-1 0 0,1 1 0,0 0 0,1 0 0,0 0 0,-1 1 0,1 0 1,1-1-1,-4 8 0,-7 15 35,-13 37 1,25-60-92,-9 23 40,5-15-32,0 1 1,1 0-1,1 0 0,0 0 1,1 1-1,-2 17 0,5-31-102,3-3-168,2-2 182,1-1 1,-1-1 0,0 1 0,0-1-1,0 0 1,-1 0 0,0 0 0,0 0-1,-1-1 1,0 0 0,3-7 0,4-15-12,9-39 1,-9 22-168,-3 0 0,-2 0 0,-2-79 1,-26 127 1880,21 0-1620,0 0 0,0 0-1,0-1 1,0 1-1,0 1 1,1-1-1,-1 0 1,1 0-1,0 0 1,-1 1-1,1-1 1,0 1 0,0-1-1,1 1 1,-1-1-1,0 5 1,-6 43-54,6-47 53,0 105-71,1-65-6,0-42 71,0 0-1,0 0 0,0 0 1,0 0-1,1 0 0,-1 0 1,0 0-1,1 0 0,-1 0 1,0 0-1,1 0 0,-1 0 1,1 0-1,0 0 0,-1 0 0,1-1 1,0 1-1,-1 0 0,1 0 1,0-1-1,0 1 0,0 0 1,1 0-1,0 0-5,0 0-1,1 0 1,-1 0 0,1 0-1,-1-1 1,1 1 0,-1-1-1,1 0 1,4 1 0,-2-2-48,0 1 1,0 0 0,0-1 0,0 0-1,-1 0 1,1 0 0,0-1 0,-1 0 0,1 1-1,-1-2 1,6-2 0,0-5-82,0 0 0,-1 0 0,0 0 0,0-1 0,-2-1 0,1 1 0,-1-1 0,-1 0 0,9-24 0,-4 5-316,-2 0-1,-1-1 0,5-34 0,-10 31-357,0-57 1,-3 68 748,-1 24 112,1 0 0,0-1 0,0 1 0,-1 0 0,1 0 0,0 0 0,0 0 0,-1 0 0,1 0 0,0 0 1,0 0-1,-1-1 0,1 1 0,0 0 0,-1 0 0,1 0 0,0 0 0,0 0 0,-1 0 0,1 1 0,0-1 0,-1 0 0,1 0 0,0 0 0,0 0 0,-1 0 0,1 0 0,0 0 0,0 1 0,-1-1 0,1 0 0,0 0 0,-1 1 0,-1 1 5,0 0 0,0 1-1,0-1 1,0 1-1,0-1 1,0 1-1,0 0 1,1 0-1,0 0 1,-1 0-1,1 0 1,0 0-1,1 0 1,-1 0-1,1 0 1,-1 1-1,1 3 1,-2 3 20,-7 65 505,2 145 0,6-218-579,1 1 0,0-1 0,1 1 0,-1-1 0,0 1-1,1-1 1,-1 0 0,1 1 0,0-1 0,0 0 0,0 1 0,0-1 0,0 0 0,0 0-1,1 0 1,-1 0 0,1 0 0,-1 0 0,1 0 0,0-1 0,-1 1 0,1 0-1,0-1 1,0 0 0,0 1 0,1-1 0,-1 0 0,0 0 0,4 1 0,4 0-13,1 1 0,0-2 0,0 0 0,-1 0 0,17-1 0,-15 0-13,-8 0-15,1 0-1,-1-1 0,1 1 1,-1-1-1,0 0 0,1 0 0,-1-1 1,0 1-1,0-1 0,0 0 0,0 0 1,0 0-1,0 0 0,-1-1 0,7-5 1,-5 2-14,0 1 0,0-1 1,-1 0-1,0 0 0,0-1 1,0 1-1,-1-1 0,4-12 1,0-3-158,-2 1 1,-1-1 0,-1 0-1,0-1 1,-2-29 0,-1 51 204,0 0 1,0 0 0,0-1 0,0 1 0,0 0-1,0 0 1,0-1 0,-1 1 0,1 0 0,0 0-1,-1 0 1,1-1 0,-1 1 0,1 0 0,-1 0-1,0 0 1,0 0 0,1 0 0,-1 0-1,0 0 1,0 1 0,0-1 0,0 0 0,0 0-1,0 1 1,0-1 0,0 0 0,0 1 0,0-1-1,-1 1 1,-1-1 0,-3 0 115,0 0-1,0 1 1,0 0 0,0 0 0,-10 1-1,-1 1 178,12-2-234,-1 1 1,1 0-1,0 1 1,-1-1-1,1 1 1,0 0-1,0 0 1,0 1 0,0 0-1,0 0 1,1 0-1,-1 0 1,1 1-1,0-1 1,0 1-1,-7 9 1,-3 5 122,0 1 1,-18 37 0,26-45-137,-5 8-21,1 1 1,1 0-1,1 0 1,1 1-1,0 0 1,2 0-1,1 0 1,0 1-1,1 0 1,2-1-1,0 1 1,4 34-1,-2-52-31,-1 0 0,1 0 0,1-1 0,-1 1 0,1 0 0,-1-1-1,1 0 1,0 1 0,0-1 0,0 0 0,1 0 0,-1 0 0,1 0 0,0 0 0,0-1 0,0 1-1,0-1 1,0 0 0,0 0 0,1 0 0,-1 0 0,1-1 0,-1 1 0,8 1 0,-6-2-58,-1 1-1,1-1 1,-1 0 0,1-1 0,0 1-1,-1-1 1,1 0 0,0 0 0,-1-1 0,1 1-1,0-1 1,-1 0 0,1-1 0,-1 1-1,1-1 1,-1 1 0,0-1 0,1-1 0,-1 1-1,0 0 1,4-5 0,-1 1-62,-1-1 1,-1-1 0,1 1-1,-1-1 1,-1 1-1,1-2 1,4-12 0,20-65-1626,-16 31-118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1:17.3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121 1 3426,'0'0'1392,"-104"205"-719,92-150-209,8-5-160,4-7 80,0-14-304,8-7-80,24-15-16,4-7-128,4 0-384,-4-21-161,0-30-95,-12-18-496,-4-6-721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1:17.6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91 3394,'-8'-90'2161,"-20"144"-2081,12 14 96,8-3 560,4-3-112,4-23-448,0-13-128,0-19-48,16-7-48,12 0-304,8-22-112,-4-21 80,-4-4-513,-4-7-575,-16 0-1442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30.3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105 485 2625,'0'0'2748,"-7"-33"-2318,0-7-280,-26-110 303,4 37 867,17 30-773,10 75-489,0 0 41,1 0 0,-1-1 0,2 1-1,-1-16 1,-1 25 141,2-2-240,0 1 1,-1 0-1,1 0 0,0 0 0,0 0 0,0 0 0,0 0 0,-1 0 1,1 0-1,0 0 0,0 0 0,0 0 0,0 0 0,-1 0 1,1 0-1,0 0 0,0 0 0,0 0 0,0 0 0,0 0 1,-1 0-1,1 0 0,0 0 0,0 0 0,0 0 0,0 0 1,-1 1-1,1-1 0,0 0 0,0 0 0,0 0 0,0 0 1,0 0-1,0 0 0,0 0 0,-1 1 0,1-1 0,0 0 1,0 0-1,0 0 0,0 0 0,0 0 0,0 1 0,0-1 1,0 0-1,0 0 0,0 0 0,0 0 0,0 1 0,0-1 0,3 49-20,2 1-1,14 58 0,2 15 19,12 365 105,-22-245-5,13 422 171,-20 9-181,12-368-15,-8-188-74,24 157 66,0 19 19,-27-196-68,19 190 59,18 127-45,-16-127-1,-9 73 34,-6-72-102,1 270 143,-12-415-96,0-143 48,0-1-61,-1 1 0,1-1 1,0 1-1,0-1 0,0 1 0,0-1 1,0 0-1,-1 1 0,1-1 0,0 1 0,0-1 1,0 1-1,0-1 0,1 1 0,-1-1 1,0 1-1,0-1 0,0 0 0,0 1 0,0-1 1,0 1-1,1-1 0,-1 1 0,0-1 1,0 0-1,1 1 0,-1-1 0,0 0 1,1 1-1,-1-1 0,0 0 0,1 1 0,-1-1 1,0 0-1,1 0 0,-1 1 0,1-1 1,16 10-11,0-2 1,0 1 0,1-2 0,0-1 0,37 9-1,-34-9 13,14 2 10,0-1 0,1-2 0,38 1 0,110-5 44,-82-3-40,736 2 318,-643 15-244,-82-4 18,11 1 4,102 4 133,-70-16 517,168 12-625,-232-4-121,45 1 8,-57-9 39,-80 0-48,1 0-19,2 0 26,-3 0 60,1 0-70,29 0-24,174 4 23,-156-1-11,-1 3 1,56 13 0,-91-16 32,1-1 0,-1-1 0,1 0-1,14 0 1,-26-2-17,0 0 0,0 0 0,0-1 0,-1 1 0,1 0 0,0 0 0,0-1 0,-1 1 0,1 0 1,0-1-1,-1 1 0,0-1 0,1 1 0,-1 0 0,0-1 0,1 1 0,-1-3 0,1 0 27,8-39 218,-2-1 0,3-69 0,-11-90-172,0 88-71,1 40 24,-3 1 1,-15-88-1,-29-227-12,31-1 20,15 340-41,-13-125 5,0-26 47,2-157 154,-4 147-78,-4-83 51,16-103-192,4 290 19,12-33-21,0-1 41,-12-215 17,-1 307-30,-3 1 0,-14-71 1,-34-94 3,11 47-24,17 61 11,-4 2 0,-72-172-1,94 264 52,0 0-1,-1 0 0,0 1 0,-1 0 0,0 0 0,-1 1 1,0 0-1,-1 0 0,1 1 0,-1 0 0,-1 1 0,-11-6 0,-1 0 59,-1 1-1,-1 2 0,0 0 0,-46-10 1,-78-8 108,-202-12 1,248 31-240,-325-20 13,-265-32 27,656 56 1,-65-10-23,-163-45-1,-185-54-7,348 100 11,70 11 3,1-2-1,-58-14 1,66 11-24,0 1 0,-1 2-1,1 0 1,-1 2 0,-29-1-1,52 4-2,1 0-34,-1 0 27,1 0 0,0 0 0,-1 0-1,1 0 1,-1 0 0,1 0-1,0-1 1,-1 1 0,1 0 0,-1 0-1,1 0 1,0 0 0,-1-1 0,1 1-1,0 0 1,-1 0 0,1-1-1,0 1 1,-1 0 0,1 0 0,0-1-1,0 1 1,-1 0 0,1-1 0,0 1-1,0-1 1,0 1 0,0 0-1,-1-1 1,1 1 0,0-1 0,-4-4-2075,-10-7-388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08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9 156 2017,'0'0'6608,"-1"0"-6312,-5-2-253,5 2-152,26 0-65,-19-1 180,-1 0-1,1 0 1,0 0-1,-1-1 1,1 0-1,-1 0 1,0-1-1,0 1 1,1-1-1,-2 0 1,1-1-1,0 1 1,-1-1-1,1 0 1,-1 0-1,0 0 1,3-5-1,-2 3-14,-1 1-1,1-1 0,-1 0 0,0 0 1,-1-1-1,0 1 0,0-1 0,0 0 1,-1 0-1,0 0 0,0 0 0,0 0 1,0-9 2638,-22 23-2573,18-5-69,0 0 0,0-1 1,1 1-1,-1 0 0,1 0 1,-1 0-1,1 0 1,0 0-1,0 1 0,0-1 1,0 0-1,0 1 1,1-1-1,-1 0 0,0 1 1,1-1-1,0 1 1,0-1-1,0 0 0,0 1 1,0 4-1,3-7-836,-3 0 812,1 0 0,-1 0 0,0 0 0,1 1 0,-1-1 0,1 0 0,-1 0 0,1 0 0,-1 0 0,0 0 0,1 0 0,-1 0 0,1 0 0,-1 0 0,1 0 0,-1 0 0,0 0 0,1 0 0,-1-1 0,1 1 0,-1 0 0,0 0 0,1 0 0,-1-1 0,1 1 0,-1 0 0,0 0 0,1-1 0,-1 1 0,0 0 0,0-1 0,1 1 0,-1 0 0,0-1 0,0 1 0,1 0 0,-1-1 0,0 0 0,0-1 48,0 0 0,0 1-1,0-1 1,0 0 0,0 0-1,0 0 1,-1 0 0,1 1-1,-1-1 1,0 0 0,1 0-1,-1 1 1,0-1 0,0 1-1,0-1 1,0 0 0,0 1-1,0 0 1,-1-1 0,-2-1-1,1 0 90,-1 1 0,-1 0 0,1 1 0,0-1 0,0 1 0,-1 0 0,1 0 0,-5-1 0,-30 0 420,39 2-526,3 22-178,-2-22 203,-1 1-1,1-1 0,0 1 0,0-1 0,0 0 1,0 1-1,0-1 0,0 0 0,0 0 0,0 0 1,0 0-1,-1 0 0,1 0 0,0 0 0,0 0 1,0 0-1,0 0 0,0 0 0,0-1 0,0 1 1,0 0-1,0-1 0,-1 1 0,1-1 0,0 1 1,0-1-1,0 1 0,-1-1 0,1 1 0,0-1 1,-1 0-1,1 1 0,0-1 0,-1 0 1,1 0-1,-1 1 0,1-1 0,-1 0 0,0 0 1,1 0-1,-1 0 0,0 0 0,1 0 0,-1 0 1,0 1-1,0-1 0,0 0 0,0 0 0,0 0 1,0-2-1,0 3 158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32.3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154 852 1697,'0'0'3591,"-13"-7"-3162,-41-23-39,47 26-68,0 0 1,0 0 0,0-1-1,1 1 1,0-2-1,0 1 1,-5-7 0,-9-8 2117,18 16-2373,1 0 1,-1 1 0,1-1-1,0 0 1,0 0-1,0 0 1,1 1 0,-1-1-1,1 0 1,0 0-1,0 0 1,1-6 0,0 0-62,-1 1-6,-1-3-5,1 0 1,0 1 0,1-1 0,0 1 0,1-1 0,0 1 0,1-1 0,0 1 0,0 0 0,7-13 0,9-9 3,42-61-1,-51 81-13,2 0 0,-1 0 0,2 2-1,-1-1 1,2 2 0,26-18 0,89-55 3,13-7 53,-117 76-42,0 2 1,1 1-1,0 1 1,32-7-1,-46 14-5,204-45-5,-163 39 19,1 2-1,59 1 1,777 6 48,-815 3-38,97 18 1,-13-1 10,594 76 462,-543-65-397,49 11 58,504 94 164,-568-106-227,455 89 13,-283-47-57,100 15 51,-359-73-96,26 4 90,146 0-1,-248-18-66,41 1 16,-1-3-1,83-14 1,43-27-39,-128 28 22,1 4 0,1 2 1,0 4-1,72 4 1,5 0 242,241 7 1385,-372-5-1506,0 2-1,30 8 0,-14-2-63,1-9 64,-34 0-75,-1-10-192,0-5-19,1 0-410,-1 0-1,0-1 1,-1 1 0,-1 0 0,0 0 0,-1 1 0,-1-1 0,0 0 0,-1 1-1,-9-19 1,-2 8-3271,-38-46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33.6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337 2 5170,'0'0'6169,"-5"0"-5700,-15-2 977,10 5 1101,18 5-1823,56 31-875,372 229 110,-289-180 46,-55-35 65,-76-41 50,-16-12-110,0 0 0,0 0-1,0 0 1,0 0 0,1 0-1,-1 0 1,0 0 0,0 0-1,0 0 1,0 0 0,0 1-1,0-1 1,0 0-1,0 0 1,0 0 0,0 0-1,0 0 1,0 0 0,0 0-1,0 1 1,1-1 0,-1 0-1,0 0 1,0 0 0,0 0-1,0 0 1,0 0 0,0 1-1,0-1 1,-1 0-1,1 0 1,0 0 0,0 0-1,0 0 1,0 0 0,0 1-1,0-1 1,0 0 0,0 0-1,0 0 1,0 0 0,0 0-1,0 0 1,0 0 0,0 0-1,-1 0 1,1 1 0,0-1-1,0 0 1,0 0-1,0 0 1,0 0 0,-29 0 973,6-1-1262,6 1 276,0 2-1,1 0 0,-1 1 1,1 1-1,0 0 1,-18 7-1,-93 47-47,47-20 55,-399 131 71,468-166-56,-1 0 0,1-1 0,-1 0 0,1-1 0,-13 0 1,23-1 57,-19 0-2462,-16 0-718,-20 0-3553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37.2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9 7587,'0'0'4440,"3"-2"-4069,-1 0-616,6-2 1729,-7 4-1450,-1 0 1,1 0-1,-1 1 1,1-1 0,-1 0-1,0 1 1,1-1 0,-1 0-1,0 1 1,1-1 0,-1 0-1,0 1 1,1-1 0,-1 1-1,0-1 1,0 1 0,1-1-1,-1 1 1,0-1-1,0 1 1,0-1 0,0 1-1,0-1 1,0 1 0,0-1-1,0 1 1,0 0 0,10 87 46,-5 0 1,-6 108-1,-1-71-21,3-116-54,-1-1 0,0 1 1,-1-1-1,0 1 0,0-1 1,-1 0-1,0 0 0,0 1 1,-1-1-1,-5 11 0,8-20-9,0 1 0,0-1 0,0 1 0,0 0-1,0-1 1,0 1 0,0 0 0,0-1 0,0 1 0,0-1-1,0 1 1,0 0 0,-1-1 0,1 1 0,0 0 0,0-1-1,0 1 1,0 0 0,-1 0 0,1-1 0,0 1 0,0 0-1,-1-1 1,1 1 0,0 0 0,-1 0 0,1 0 0,0-1-1,-1 1 1,1 0 0,0 0 0,-1 0 0,1 0 0,0 0-1,-1-1 1,1 1 0,0 0 0,-1 0 0,1 0 0,-1 0 0,1 0-1,0 0 1,-1 0 0,1 0 0,0 0 0,-1 1 0,1-1-1,0 0 1,-1 0 0,1 0 0,0 0 0,-1 0 0,1 1-1,0-1 1,-1 0 0,1 0 0,0 1 0,-1-1 0,1 0-1,0 0 1,0 1 0,0-1 0,-1 0 0,1 1 0,0-1-1,0 0 1,0 1 0,0-1 0,-1 1 0,-11-82-4111,0 34-336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37.9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154 77 7812,'0'0'2033,"2"-13"-2015,2-1 11,-3 7 108,1 0-1,-1 1 1,0-1-1,0 0 1,-1-8 0,-6 15 706,3 0-764,-9 0 150,0 0-1,0 1 0,-17 3 1,24-3-233,1 0 0,-1 1 0,1 0 1,0 0-1,0 0 0,0 0 0,0 1 1,0-1-1,0 1 0,1 0 1,-1 0-1,-4 5 0,4-3 49,0 0-77,-1 0 0,1 0 0,0 0 0,0 1 0,-3 6 0,7-11 24,0 0 0,-1-1-1,1 1 1,-1 0 0,1 0 0,0 0-1,0 0 1,0 0 0,0 0 0,-1 0-1,1 0 1,0 0 0,0 0 0,1 0-1,-1 0 1,0 0 0,0 0 0,0 0-1,1 0 1,-1 0 0,0-1 0,1 1-1,-1 0 1,1 0 0,-1 0 0,1 0-1,0-1 1,-1 1 0,1 0 0,0 0-1,-1-1 1,1 1 0,0-1 0,0 1-1,-1-1 1,1 1 0,0-1 0,0 1-1,0-1 1,0 0 0,0 1 0,1-1-1,13 4 3,0 0-1,0-1 1,24 1-1,-28-3 13,0-1 1,0 2-1,0 0 1,0 0-1,0 1 1,0 0 0,-1 1-1,18 8 1,-26-10 2,0 1 0,0-1 1,0 0-1,0 1 1,0-1-1,0 1 1,-1 0-1,1 0 0,-1 0 1,0-1-1,0 1 1,0 0-1,0 0 1,-1 1-1,1-1 1,-1 0-1,1 0 0,-1 5 1,-4 59 1321,3-65-1274,0 0 0,1 1 0,-1-2 0,0 1 0,0 0 0,-1 0 0,1 0 0,0 0 0,-1-1 0,1 1 0,-1 0 0,1-1 0,-1 1 1,0-1-1,1 0 0,-1 0 0,0 0 0,-3 2 0,-39 17 667,37-18-622,-8 4-20,-1-1 0,0-1 1,0-1-1,0 0 0,-24 1 0,39-4-132,-15 0-13378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40.0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0 192 4930,'0'0'4957,"13"-2"-2777,-10-2-2090,0 0 1,0 0 0,0-1-1,-1 1 1,0-1-1,0 1 1,2-8 0,5-9 91,9-17-64,-12 24-112,1 0 1,1 0-1,14-21 1,-21 34-7,-1 0 0,1 0 0,0 1 0,-1-1 0,1 0 0,0 0 0,0 1 0,-1-1 0,1 1 0,0-1 0,0 1 0,0-1 0,0 1 0,0-1 0,0 1 0,0 0 0,0-1 0,0 1 0,0 0 0,1 0 0,-1 0-3,-1 0-23,1 0 19,0 0 1,0 1 0,0-1-1,0 0 1,-1 1 0,1 0-1,0-1 1,0 1 0,-1-1-1,1 1 1,0 0 0,-1-1-1,1 1 1,-1 0 0,1 0-1,-1-1 1,1 1 0,-1 0-1,0 0 1,1 0 0,-1 0-1,0 0 1,1-1 0,-1 1-1,0 0 1,0 0 0,0 0-1,0 0 1,0 1 0,1 3-12,12 55 480,-2 1 1,-3 0 0,0 97 0,-8-157-596,1-1 1,-1 1-1,1-1 0,0 0 1,-1 1-1,1-1 1,-1 0-1,1 1 0,0-1 1,-1 0-1,1 0 0,0 1 1,-1-1-1,1 0 0,0 0 1,-1 0-1,1 0 0,0 0 1,-1 0-1,1 0 0,0 0 1,0 0-1,-1 0 1,2-1-1,4 1-2055,-1 0-621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41.5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3890,'0'0'6974,"7"0"-6876,91 0 668,375 11 1038,-464-11-1641,-1 1 0,1 1 0,-1 0 0,14 5 0,-3-1 118,-15-5-362,5 1 474,-7-1-950,-5-1-1092,-17 0-1016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44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9 708 4322,'0'0'6310,"-1"0"-6264,1 0 1,0 0 0,0 0 0,-1 0 0,1 0 0,0 0-1,0 0 1,-1 0 0,1 0 0,0 0 0,0 0-1,-1 0 1,1 0 0,0 0 0,0 0 0,-1 0 0,1-1-1,0 1 1,0 0 0,-1 0 0,1 0 0,0 0 0,0 0-1,-1-1 1,1 1 0,0 0 0,0 0 0,0 0 0,0-1-1,-1 1 1,1 0 0,0 0 0,0-1 0,0 1 0,0 0-1,0 0 1,0-1 0,0 1 0,0 0 0,0 0 0,0-1-1,0 1 1,0 0 0,0-1 0,0 1 0,0-1 0,1-23 43,1-1 1,1 0 0,1 0-1,2 1 1,8-25 0,52-121-60,-27 77-9,-15 23-18,-13 38-3,0 1 1,19-35-1,-23 120 415,-5-42-407,1 1 0,1-1-1,0 0 1,0 0-1,1 0 1,10 16 0,-12-24-6,0 0 1,0 0-1,0 0 1,1-1-1,-1 1 1,1-1-1,0 0 1,0 0-1,0 0 1,0 0-1,0-1 1,1 0-1,-1 0 1,1 0-1,-1 0 1,1-1 0,0 0-1,0 0 1,9 1-1,-8-1 4,0-1 0,1 1 1,-1-1-1,1-1 0,-1 1 0,0-1 0,1 0 0,7-3 1,-10 2 3,-1 0 0,0 1-1,0-2 1,0 1 0,0 0 0,0-1 0,0 1 0,-1-1 0,1 0 0,-1 0 0,0 0 0,0 0 0,0 0 0,0 0 0,2-5 0,4-11 17,0 1 1,-1-2-1,-1 1 0,-1-1 1,-1 0-1,0 0 0,-1 0 0,-2 0 1,0-25-1,-1 43 1,0 10 14,0 6-5,0 1-1,1-1 1,1 0 0,0 0 0,1 0-1,0 0 1,8 19 0,-9-28-217,0-1 0,1 1 1,0 0-1,0-1 0,0 1 0,0-1 1,1 0-1,0 0 0,0 0 0,0-1 0,0 1 1,0-1-1,1 0 0,0 0 0,-1-1 1,1 1-1,0-1 0,0 0 0,0 0 1,1-1-1,-1 1 0,0-1 0,8 0 1,1 0-3848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44.9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1 194 7555,'0'0'2391,"13"-24"-2354,62-127-29,-65 135 186,-10 16-175,0-1 1,0 1-1,0 0 1,0 0-1,1 0 1,-1 0-1,0 0 1,0 0-1,0 0 0,0 0 1,0-1-1,0 1 1,0 0-1,0 0 1,0 0-1,0 0 1,0 0-1,1 0 1,-1 0-1,0 0 0,0 0 1,0 0-1,0 0 1,0 0-1,0 0 1,0 0-1,1 0 1,-1 0-1,0 0 1,0 0-1,0 0 1,0 0-1,0 0 0,0 0 1,0 0-1,1 0 1,-1 0-1,0 0 1,0 0-1,0 0 1,0 0-1,0 0 1,0 0-1,0 0 1,1 0-1,-1 0 0,0 0 1,0 0-1,0 1 1,0-1-1,0 0 1,0 0-1,0 0 1,1 29 1877,-1-11-2288,0 241-84,1-251-2345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46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353 15 4994,'0'0'4613,"-3"0"-4162,-9 1-89,-1-1 0,1 2 0,-1-1 0,1 2 0,0 0 1,0 0-1,0 1 0,0 1 0,0 0 0,-19 12 0,27-16-365,1 1-1,-1 0 1,1 0-1,0 0 1,0 0 0,0 0-1,0 1 1,0 0-1,0-1 1,0 1-1,1 0 1,0 1-1,-1-1 1,1 0 0,0 0-1,1 1 1,-1 0-1,0-1 1,1 1-1,0 0 1,0-1 0,0 1-1,1 0 1,-1 0-1,1 0 1,0 0-1,0 4 1,32-8-603,-31 0 600,-1 0 0,1 0 0,0-1 0,0 1 0,-1 0 0,1 0 0,0 0 0,0-1-1,-1 1 1,1 0 0,-1-1 0,1 1 0,0-1 0,-1 1 0,1-1 0,-1 1 0,1-1 0,-1 1-1,1-1 1,-1 1 0,1-1 0,-1 0 0,0 1 0,1-2 0,6-25-27,-10-26 109,3 52-70,-1-1 0,1 1-1,-1 0 1,0-1 0,0 1-1,0 0 1,0 0 0,0-1 0,0 1-1,0 0 1,0 0 0,0 0 0,0 0-1,-1 1 1,1-1 0,0 0 0,-1 0-1,1 1 1,0-1 0,-1 1 0,1-1-1,-1 1 1,1 0 0,-1-1-1,1 1 1,-3 0 0,-50-2 439,42 2-157,8 0-273,1 0-1,-1 0 0,1 1 0,-1-1 1,1 1-1,-1-1 0,1 1 0,0 0 1,-1 1-1,1-1 0,0 0 0,0 1 1,0 0-1,-6 4 0,6-3-19,0 0-1,1 0 0,-1 1 1,1-1-1,0 1 1,-1 0-1,2 0 1,-1-1-1,0 1 1,1 0-1,0 1 0,-2 7 1,-4 51-78,6-60 74,1 0 0,0 0 0,0 0 0,0 0 0,0 0 0,1 0 0,-1 0 0,1 0 0,0 0 0,0 0 0,0 0 0,0 0 0,0 0 0,0 0 0,1-1 0,0 1 0,-1-1 0,4 4 0,0-3 7,1 0-1,-1-1 1,1 1-1,0-1 1,0 0-1,0-1 1,0 1-1,12 0 1,-15-1 3,1-1 1,0 0-1,0 1 1,0-2-1,0 1 1,-1 0-1,1-1 1,0 0-1,0 0 1,-1 0-1,1 0 1,0 0-1,-1-1 1,1 0-1,-1 1 1,4-4-1,0-2-2,-1 0 0,0 0 1,0-1-1,-1 0 0,0 0 0,-1 0 0,1-1 0,-1 1 0,-1-1 1,0 0-1,0 0 0,-1-1 0,0 1 0,0 0 0,-1-1 1,-1 1-1,1-1 0,-3-13 0,2 21 3,-1 0-1,0 0 1,1 0 0,-1 0 0,0 1-1,0-1 1,-1 0 0,1 1-1,0-1 1,0 1 0,-1 0-1,1-1 1,-1 1 0,1 0 0,-1 0-1,0 0 1,1 0 0,-1 0-1,0 0 1,0 0 0,0 0-1,0 1 1,1-1 0,-1 1-1,0 0 1,0-1 0,0 1 0,-3 0-1,-6-1 78,0 0-1,0 1 0,-22 2 1,32-1-79,-1 0 0,1 0-1,-1 0 1,1 0 0,-1 0 0,1 0 0,0 1-1,-1-1 1,1 0 0,0 1 0,0-1 0,0 1-1,0-1 1,0 1 0,0 0 0,1-1 0,-1 1-1,0 0 1,1-1 0,-1 1 0,1 0 0,0 0 0,-1 3-1,-3 46-53,3-37 46,3 18-123,-1-31 128,-1 1 0,0-1-1,1 0 1,0 0 0,-1 0 0,1 0 0,0 0 0,-1 0-1,1 0 1,0 0 0,0-1 0,0 1 0,0 0-1,-1 0 1,1-1 0,1 1 0,-1 0 0,0-1 0,0 1-1,0-1 1,0 1 0,0-1 0,0 0 0,2 1-1,60 2 24,-55-3-2,-7 0-11,0-1 1,-1 0 0,1 0-1,-1 0 1,1 0-1,-1 0 1,0 0 0,1 0-1,-1 0 1,0 0-1,1 0 1,-1 0-1,0 0 1,0 0 0,0 0-1,0 0 1,0 0-1,-1-1 1,1-30 144,0 26-93,0 1-47,0 0 1,0 0-1,-1 0 1,1 0 0,-1-1-1,-1 1 1,-2-8 0,3 12 2,0-1 0,1 0 0,-1 1 0,0 0 1,-1-1-1,1 1 0,0 0 0,0-1 1,0 1-1,-1 0 0,1 0 0,-1 0 1,1 0-1,-1 0 0,1 0 0,-1 1 1,0-1-1,1 0 0,-1 1 0,0-1 0,1 1 1,-1 0-1,0-1 0,0 1 0,1 0 1,-3 0-1,4 1-23,0 0 0,0-1 0,1 1 0,-1-1 0,0 1 0,1 0 0,-1-1 0,0 1 0,1-1 0,-1 1 0,1-1 0,-1 1 0,1-1 0,-1 0 0,1 1 0,-1-1 0,1 0 0,-1 1 0,1-1 0,-1 0 0,1 1 0,0-1 0,0 0 0,0 0 10,0 1 0,1-1-1,-1 0 1,0 0 0,0 0 0,0-1 0,0 1 0,0 0 0,0 0-1,0 0 1,0-1 0,0 1 0,0-1 0,0 1 0,0-1 0,0 1-1,0-1 1,0 1 0,0-1 0,0 0 0,0 0 0,-1 1 0,1-1-1,1-1 1,-1-1 4,-1 0 0,1 1 1,0-1-1,-1 0 0,0 1 0,0-1 0,0 0 0,0-4 0,0-1-6,0 8-113,0 0 58,0-1-1,1 1 1,-1-1-1,0 1 1,0-1-1,0 1 1,0-1-1,0 1 1,0-1-1,0 1 1,0-1-1,0 1 1,0 0-1,0-1 1,0 1-1,-1-1 1,1 1-1,0-1 1,0 1-1,0-1 0,-1 1 1,1-1-1,0 1 1,0 0-1,-1-1 1,1 1-1,0 0 1,-1-1-1,1 1 1,0 0-1,-1-1 1,0 1-1,-22 0-3111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47.5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109 105 4930,'0'0'7401,"0"-2"-7181,0 1 0,0 0 0,0-1 0,-1 1 0,1 0 0,0-1 0,-1 1 0,1 0 0,0 0 0,-1-1 0,1 1 0,-2-1 0,-3 2-133,2-1-62,0 1-1,1 0 1,-1 0-1,0 0 0,1 1 1,-1-1-1,0 1 1,0-1-1,1 1 0,-4 1 1,5-1-27,0 0-1,0 0 1,0 1 0,1-1 0,-1 0 0,0 1-1,0-1 1,1 0 0,-1 1 0,1-1 0,-1 1-1,1-1 1,0 1 0,-1-1 0,1 1-1,0-1 1,0 1 0,0-1 0,0 1 0,1 2-1,-2 6-13,3 16-130,-1-25 143,-1 0-1,0-1 1,1 1 0,-1 0 0,1 0-1,0 0 1,-1 0 0,1-1 0,0 1 0,-1 0-1,1-1 1,0 1 0,0-1 0,0 1-1,-1-1 1,1 1 0,0-1 0,0 1-1,0-1 1,0 0 0,0 1 0,0-1 0,1 0-1,7 2 4,1 0 0,-1-1-1,0 0 1,0-1 0,13-1-1,-20 1 5,0 0-1,-1 0 1,1-1-1,0 1 1,-1 0-1,1-1 1,0 1-1,-1-1 1,1 0-1,0 1 1,-1-1-1,1 0 1,-1 0-1,0 0 1,1 0-1,-1 0 1,0-1-1,1 1 1,-1 0-1,0-1 1,0 1-1,0 0 1,0-1-1,-1 0 1,1 1-1,0-1 0,0 1 1,-1-1-1,1 0 1,-1 1-1,0-1 1,1 0-1,-1 1 1,0-4-1,0-10 44,1 9-18,-1-1 0,0 1 0,-1 0-1,1 0 1,-1 0 0,-3-10 0,4 14-25,-1 0-1,0 1 1,0-1 0,0 1-1,0-1 1,0 1 0,-1-1-1,1 1 1,0 0 0,0 0-1,-1-1 1,1 1 0,-1 0-1,1 0 1,-1 1 0,0-1-1,1 0 1,-1 0 0,0 1-1,1-1 1,-1 1 0,0 0-1,0-1 1,0 1 0,1 0-1,-1 0 1,0 0 0,-2 0-1,2 1-7,0-1-1,0 0 0,1 1 1,-1-1-1,0 1 1,0 0-1,1 0 0,-1-1 1,0 1-1,1 0 1,-1 0-1,1 1 1,-1-1-1,1 0 0,-1 1 1,1-1-1,0 0 1,0 1-1,0-1 0,0 1 1,0 0-1,0-1 1,0 1-1,0 0 0,0 2 1,-3 7-20,0 1 1,-4 22-1,7-29 19,-3 17-9,1 0 0,1 31 0,2-52-10,0-1 23,1 0 0,0 0 0,-1 0 0,1 0 0,0 0 0,-1 0 1,1 0-1,0 0 0,-1 0 0,1 0 0,0 0 0,-1 0 0,1 0 0,-1 0 0,1 0 1,0-1-1,-1 1 0,1 0 0,0-1 0,-1 1 0,1 0 0,-1-1 0,2 0 0,1-3 14,0 0 0,0 0 0,-1 0 0,1-1 0,-1 1-1,0-1 1,0 1 0,-1-1 0,1 0 0,-1 0 0,0 0-1,1-6 1,3-64 207,-5 74-191,-1 0 0,1-1 0,0 1 0,-1-1 0,1 1 0,-1 0 0,1-1 0,-1 1 0,1 0 0,-1 0 0,0-1 0,0 1 0,0 0 0,0 0 0,0 0 0,0 0 0,0 0 0,0 0 0,0 0 0,0 0 0,0 1 0,-1-1 0,1 0 0,0 1 0,-1-1 0,1 1 0,0-1 0,-1 1 0,1 0 0,-1-1 0,1 1 0,-3 0 0,-9-1 67,1 0 1,-1 1-1,-13 1 0,4 0-200,21-1-221,1-31-5817,0 1 366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09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1 111 944,'0'0'9605,"0"-6"-9306,0-41 3158,0 47-3275,41-5-2042,-39 4 1822,0-1 0,0 1 0,0 0 0,0 0 0,0-1 0,0 1 0,0-1 0,-1 0 0,1 0 0,-1 1 0,1-1 1,-1 0-1,0 0 0,0 0 0,0 0 0,0-1 0,0 1 0,0 0 0,0 0 0,-1-1 0,1 1 0,-1 0 0,0 0 0,0-1 0,0-2 0,0 4 134,-25 1 736,24 0-831,-1 1 0,1-1 0,0 0 0,-1 1-1,1-1 1,-1 1 0,1-1 0,0 1-1,0 0 1,-1 0 0,1-1 0,0 1-1,0 0 1,0 0 0,0 0 0,0 0 0,0 0-1,0 0 1,0 1 0,0-1 0,0 0-1,1 0 1,-1 1 0,1-1 0,-1 0-1,1 1 1,-1-1 0,1 1 0,0-1 0,-1 1-1,1 1 1,-1 4 0,0 0 0,1 0-1,0 0 1,0 1 0,2 8 0,-2-15-19,1 0-1,0 1 1,-1-1 0,1 0 0,-1 0 0,1 0 0,0-1-1,0 1 1,0 0 0,-1 0 0,1 0 0,0 0-1,0-1 1,0 1 0,0-1 0,0 1 0,0 0 0,1-1-1,-1 0 1,0 1 0,0-1 0,0 0 0,0 1-1,1-1 1,-1 0 0,0 0 0,1 0 0,41 1-840,-33-2 659,-9 1 167,0 0 0,0 0 0,-1 0 0,1 0 0,0 0 0,0 0 0,0-1 0,0 1 0,-1 0 0,1-1 0,0 1 0,0 0 0,-1-1 0,1 1 0,0-1 1,0 1-1,-1-1 0,1 0 0,-1 1 0,1-1 0,-1 0 0,1 1 0,-1-1 0,1 0 0,-1 1 0,1-1 0,-1 0 0,0 0 0,1 0 0,-1 1 0,0-1 0,0-2 0,1-32 28,-2 21-2,1 13 52,0 0-1,-1 0 1,1 0-1,0 0 1,-1 0-1,1 1 1,-1-1-1,1 0 1,-1 0-1,1 0 1,-1 0-1,1 1 1,-1-1-1,0 0 1,0 0-1,1 1 1,-1-1-1,0 1 1,0-1-1,0 1 1,0-1-1,1 1 1,-1-1-1,0 1 1,0 0-1,0-1 0,0 1 1,0 0-1,0 0 1,0 0-1,0 0 1,0 0-1,0 0 1,0 0-1,0 0 1,0 0-1,0 0 1,-1 1-1,1-1 97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48.7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4002,'0'6'9430,"4"24"-9226,-5-4-188,0-16-55,0-1-1,2 1 0,-1-1 1,2 10-1,-1-18 39,-1 0-1,1 0 1,0 0-1,-1 0 1,1 0 0,0 0-1,0 0 1,0 0-1,0 0 1,0 0 0,0-1-1,0 1 1,0 0-1,0-1 1,0 1-1,0-1 1,0 1 0,0-1-1,0 1 1,1-1-1,-1 0 1,0 1-1,0-1 1,3 0 0,34 2 45,-32-2-37,14 2 676,-25 10 720,-9 10-1501,9-10 84,2 0 0,-1 0 1,1 0-1,1 0 0,1 1 1,-1-1-1,2 16 0,0-27 10,0 0 0,0 0 0,0-1 0,0 1 0,0 0 0,1 0 0,-1-1 0,0 1 0,1 0 0,-1-1 0,0 1 0,1 0 0,-1-1 0,1 1 0,-1-1 0,1 1 0,-1-1 0,1 1 0,-1-1 0,1 1 0,0-1 0,-1 1 0,1-1 0,0 0 0,-1 1 0,1-1 0,0 0 0,-1 0 0,1 1 0,0-1 0,0 0 0,-1 0 0,2 0 0,30 0 0,-20 0 24,-5 0-15,0 0-1,1-1 0,-1 1 0,0-1 0,1 0 1,-1-1-1,0 0 0,13-5 0,-17 5-5,0 0 0,1-1 0,-1 1 0,0-1 0,-1 1 0,1-1 0,0 0 0,-1 0-1,1 0 1,-1-1 0,0 1 0,0 0 0,0-1 0,-1 1 0,1-1 0,-1 0 0,0 1 0,0-1-1,1-5 1,0-10 16,0 0-1,-1-39 0,-2 29 37,1 27-41,0-1 1,-1 1-1,0-1 1,1 0-1,-1 1 1,0-1-1,0 1 1,0 0-1,0-1 1,-1 1-1,1 0 1,-1-1-1,1 1 1,-1 0-1,0 0 1,0 1-1,0-1 1,0 0-1,0 1 1,0-1-1,0 1 1,-1-1-1,1 1 1,-1 0-1,1 0 1,0 0-1,-1 0 1,-3 0-1,-1-1 47,1 1-1,-1-1 1,1 2-1,-1-1 0,0 1 1,0-1-1,1 2 1,-1-1-1,0 1 1,1 0-1,-8 2 0,10 0-71,0-1 0,0 1-1,0 0 1,0 0-1,0 0 1,1 0-1,-1 1 1,1-1-1,0 1 1,0 0-1,0 0 1,1 0-1,-1 0 1,1 1-1,0-1 1,0 0-1,1 1 1,-1 0-1,0 5 1,26-9-11209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49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125 278 4194,'0'0'7137,"-5"-7"-6932,-18-22-112,22 28 65,-1 0 0,0 0-1,0 0 1,0 0 0,0 0-1,0 0 1,0 0 0,0 1-1,0-1 1,-1 1 0,1 0-1,0-1 1,0 1 0,0 0-1,-1 0 1,1 0 0,0 1-1,0-1 1,-4 1 0,-2 0-332,6-1 149,-5 2 64,-3 3-405,11-5 351,1-1 1,0 0-1,-1 1 0,1 0 0,0-1 1,0 1-1,-1 0 0,1 0 0,0 0 0,0 0 1,2 0-1,-2 1 15,0-1 0,-1 0-1,1 0 1,0 0 0,-1 0 0,1 0-1,0-1 1,-1 1 0,1 0 0,-1-1 0,1 1-1,0-1 1,-1 1 0,1-1 0,-1 0 0,1 0-1,-1 0 1,0 0 0,3-2 0,3-4 10,0-1 0,-1 0 0,0-1 0,-1 1 0,1-1 1,-2 0-1,1 0 0,-1-1 0,-1 1 0,0-1 0,0 0 0,-1 0 1,0 0-1,0 0 0,-1 0 0,-1-1 0,0 1 0,0 0 0,-4-19 1,3 28-2,1 0 0,-1 0 0,0 0 0,0 0 0,-1 0 0,1 0 0,0 0 0,0 0 1,0 1-1,0-1 0,-1 1 0,1-1 0,0 1 0,0-1 0,-1 1 0,1 0 1,-1-1-1,1 1 0,0 0 0,-1 0 0,-1 0 0,0 0 13,0-1-1,0 1 1,0 0-1,0 0 1,-1 1-1,1-1 1,0 1 0,0-1-1,-4 3 1,4-1-28,0 0 0,0 1 0,1-1 0,-1 1-1,1 0 1,0 0 0,-1 0 0,1 0 0,1 0 0,-1 0 0,0 0 0,1 1 0,0-1 0,0 1 0,0-1 0,-1 5 0,0 5 26,0 1-1,0-1 1,2 15 0,0-27-18,3-1 1,1 0 0,0 1-1,-1-2 1,1 1 0,-1 0-1,1-1 1,3 0 0,-5 0 6,1-1 1,-2 1-1,1-1 1,0 1-1,0-1 1,0 0-1,-1 0 1,1 1-1,-1-1 1,1 0-1,-1-1 1,0 1-1,0 0 1,0 0-1,0 0 1,0-1-1,-1 1 1,1 0-1,-1-1 1,1 1-1,-1-3 1,4-58 336,-4 55-293,-1 7-52,1 0-1,0 0 1,-1 0 0,0 0-1,1 0 1,-1 1 0,1-1-1,-1 0 1,0 0-1,0 0 1,0 1 0,1-1-1,-1 0 1,0 1 0,0-1-1,0 1 1,0-1 0,0 1-1,0-1 1,0 1 0,0 0-1,0-1 1,0 1 0,0 0-1,0 0 1,0 0 0,0 0-1,-2 0 1,-34-2-838,36 2 761,-31 0-4075,24 0-1001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50.5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77 225 5026,'0'0'4117,"4"-18"-3834,-1-2-237,14-57 201,-16 84 3884,-1 27-3954,0-18 96,3-15-276,0 0 0,0 0 0,0 0 0,0 0 0,0-1 0,0 0 0,1 1 0,-1-1 0,0 0 0,0-1 0,5 0 0,-2 1 2,-2 0 6,-1 0 1,1-1 0,-1 0 0,1 0-1,-1 0 1,1 0 0,-1 0 0,0-1 0,0 1-1,0-1 1,0 0 0,0 0 0,0 0 0,0 0-1,0-1 1,-1 1 0,0-1 0,1 1 0,-1-1-1,0 0 1,3-5 0,-1 1 19,-1 1 0,0 0-1,0-1 1,-1 0 0,0 1 0,0-1 0,0 0-1,-1 0 1,0 0 0,0-8 0,-1 12-11,0 1 0,0-1 0,0 1-1,0 0 1,0-1 0,-1 1 0,1-1 0,-1 1 0,0 0 0,0 0 0,0-3 0,-1 4-6,1 0-1,0 0 1,0 0-1,0 0 1,-1 0 0,1 0-1,0 0 1,-1 1-1,1-1 1,-1 0 0,1 1-1,-1-1 1,1 1-1,-1 0 1,1-1 0,-1 1-1,-2 0 1,-19-2 297,-43 2 0,27 1-318,36-1 14,0 0 0,0 1 0,0 0 0,0-1 0,0 1 0,0 0 0,0 1 0,0-1 0,1 0 0,-1 1 0,0 0 0,1-1 0,0 1 0,-1 0 0,1 0 0,0 1 0,0-1 0,0 0 0,0 1 0,0-1 0,1 1 0,-1 0 0,1-1 0,-2 5 0,-1 1 13,1 1 0,0-1 0,1 0 0,0 1 0,0 0 0,1-1 0,-1 17 0,2-22-13,0 1 0,0-1 0,0 0 1,0 1-1,1-1 0,-1 1 0,1-1 1,0 1-1,0-1 0,3 6 1,-3-7-3,1-1 1,-1 0 0,1 0 0,-1 1 0,1-1 0,-1 0 0,1 0 0,0 0 0,0-1 0,-1 1 0,1 0 0,0-1 0,0 1 0,0-1 0,0 0 0,0 1 0,0-1 0,0 0 0,0 0 0,3-1 0,2 2 7,-1-1 1,1-1-1,0 1 1,-1-1-1,0 0 1,1 0-1,-1-1 1,9-3-1,-12 3 6,-1 1-1,0 0 1,0-1-1,0 0 1,0 0-1,-1 1 1,1-1-1,0 0 1,-1 0-1,1 0 1,-1-1-1,0 1 1,0 0-1,0-1 1,0 1-1,0 0 1,0-1-1,0 1 1,-1-1-1,1 1 1,-1-1-1,0 1 1,0-1-1,0 0 1,0-2-1,0-11 55,1 10-46,-1 1 0,0 0 0,0 0 0,-1 0 0,1 0 0,-3-7 0,3 11-22,-1-1-1,1 1 1,-1 0-1,0 0 1,0 0-1,1 0 1,-1 0-1,0 0 1,0 0-1,0 0 0,0 0 1,0 0-1,0 0 1,0 1-1,0-1 1,-1 0-1,1 1 1,0-1-1,0 1 1,-1-1-1,1 1 0,0 0 1,0-1-1,-1 1 1,1 0-1,0 0 1,-1 0-1,1 0 1,-2 0-1,3 0-63,-1 0-1,0 0 1,0 0 0,1 0 0,-1 0-1,0 0 1,0 0 0,1 0-1,-1 0 1,0 1 0,1-1-1,-1 0 1,0 0 0,1 1-1,-1-1 1,0 0 0,1 1-1,-1-1 1,1 1 0,-1-1 0,1 1-1,-1-1 1,0 2 0,1-1-108,-1 0 1,1 0 0,0 0 0,0 0-1,0 0 1,0 1 0,0-1 0,0 0-1,0 0 1,0 0 0,1 0 0,-1 1-1,0-1 1,2 2 0,-2-2-8,1 0 0,-1 0 0,1 1 0,-1-1-1,1 0 1,0 0 0,0 0 0,0 0 0,0 0 0,0 0 0,0 0 0,0 0 0,2 1 0,26 10-3323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51.4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40 5475,'0'0'4025,"5"0"-3750,12 0-61,-3 0 4236,-22 25-3967,7-21-473,1 0 1,-1 0 0,1 1 0,0-1 0,0 0-1,0 0 1,0 0 0,1 0 0,0 0 0,1 6-1,-1-9-11,0 1-1,-1-1 1,1 1-1,0-1 1,0 0-1,1 0 1,-1 1-1,0-1 1,0 0-1,1 0 1,-1 0-1,0 0 1,1 0-1,-1-1 1,1 1-1,-1 0 1,1-1 0,-1 1-1,1-1 1,0 1-1,-1-1 1,1 0-1,0 0 1,-1 0-1,3 0 1,14 1-7,0 0 0,-1-1 0,23-4 0,-34 3-4,1-1 1,-1 1 0,1-1 0,-1 0 0,0-1 0,0 0 0,0 0 0,0 0-1,0-1 1,-1 1 0,7-7 0,-12 10 12,42-42-258,-39 39 211,-1 0 0,0 0-1,0 0 1,0 0 0,0 0-1,0-1 1,0 1 0,-1-1-1,0 1 1,0-1 0,0 1-1,0-1 1,0-4 0,-1 7 438,-10 1-331,-1 1 0,0 0 0,1 0 1,-1 1-1,1 0 0,-12 5 0,17-5-8,0 0-1,0 0 1,0 0-1,1 1 1,-1 0-1,1 0 1,0 0-1,0 1 1,0 0 0,0-1-1,0 1 1,1 0-1,0 1 1,-4 6-1,5-10-48,1 1-1,0 0 0,0 0 1,1-1-1,-1 1 0,0 0 1,1 0-1,-1 0 0,1 0 1,-1-1-1,1 1 0,0 0 1,0 0-1,0 0 0,0 0 1,0 0-1,0 0 0,0 0 1,1 0-1,-1 0 0,1 0 1,0 0-1,-1-1 0,1 1 0,0 0 1,0 0-1,0-1 0,0 1 1,0-1-1,1 1 0,-1-1 1,0 1-1,1-1 0,-1 0 1,1 1-1,-1-1 0,1 0 1,0 0-1,-1 0 0,1 0 1,0-1-1,0 1 0,0 0 1,-1-1-1,1 1 0,0-1 1,0 0-1,3 0 0,5 2-26,1-2 0,0 0 0,-1 0-1,1 0 1,-1-2 0,21-4 0,-27 5 3,0-1 1,1 0-1,-1 0 0,0-1 1,0 1-1,0-1 1,-1 0-1,1 0 0,-1 0 1,1 0-1,-1-1 1,0 0-1,0 1 1,-1-1-1,1 0 0,-1 0 1,3-8-1,-2 7-15,-2-1 0,1 1-1,-1-1 1,1 0 0,-2 0-1,1 0 1,-1-11-1,0 16 43,0 1-1,0-1 1,0 1-1,0-1 0,-1 0 1,1 1-1,0-1 0,0 1 1,-1-1-1,1 1 1,0 0-1,-1-1 0,1 1 1,-1-1-1,1 1 0,-1 0 1,1-1-1,-1 1 0,1 0 1,-1-1-1,1 1 1,-1 0-1,1 0 0,-1-1 1,1 1-1,-1 0 0,1 0 1,-2 0-1,-20-3 202,16 2-131,-128-3 731,93 5-53,41-1-756,0 0 0,0 0 0,0-1 0,-1 1 0,1 0 0,0 0-1,0 0 1,0 0 0,0 0 0,-1 0 0,1 0 0,0 0-1,0 0 1,0 0 0,0 0 0,-1 0 0,1 0 0,0 1 0,0-1-1,0 0 1,0 0 0,-1 0 0,1 0 0,0 0 0,0 0-1,0 0 1,0 0 0,0 0 0,-1 1 0,1-1 0,0 0 0,0 0-1,0 0 1,0 0 0,0 0 0,0 1 0,0-1 0,0 0-1,0 0 1,0 0 0,0 0 0,-1 1 0,1-1 0,0 0 0,0 0-1,0 0 1,0 0 0,0 1 0,0-1 0,1 0 0,-1 0 0,9 7-1220,49-4-4070,-29-3-178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52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369 1 7972,'0'0'5778,"-10"3"-5730,7-2-55,-11 3 107,0 0-1,1 1 1,-1 1 0,1 0 0,1 1 0,-20 12-1,18-7 116,-59 51 553,65-55-741,0 0 0,1 1 0,0 0 0,0 0 0,1 0 0,-7 14 0,13-23-33,0 1 0,-1-1 0,1 0 0,0 1 0,0-1 0,0 0 0,0 1 0,0-1 0,0 0 0,0 1 0,0-1 0,0 0 0,0 1 0,0-1 0,0 0 0,0 1 0,0-1 0,1 0 0,-1 1 0,0-1 0,0 0 0,0 0 0,0 1 0,1-1 0,-1 0 0,0 1 0,0-1 1,0 0-1,1 0 0,-1 0 0,0 1 0,0-1 0,1 0 0,-1 0 0,0 0 0,1 0 0,-1 1 0,1-1 0,20 5-161,37-5-93,-43-1 140,-14 1 115,0-1-1,0 1 1,0-1-1,0 1 1,0-1-1,-1 1 1,1-1-1,0 0 1,0 1-1,-1-1 1,1 0-1,-1 1 1,1-1-1,0 0 1,-1 0-1,0 0 0,1 0 1,-1 0-1,1 1 1,-1-1-1,0 0 1,0 0-1,1 0 1,-1 0-1,0 0 1,0-2-1,0 2 25,1 0-1,-1-1 1,0 0-1,0 1 1,0-1-1,0 1 1,0-1-1,0 1 1,0-1-1,-1 1 1,1-1-1,0 1 1,-1-1-1,1 1 1,-1 0 0,0-1-1,-1-1 1,-1 0 41,-1 1 1,1 1 0,-1-1 0,0 0 0,0 1 0,0 0 0,0 0-1,0 0 1,0 0 0,0 1 0,0 0 0,0-1 0,0 1 0,0 1-1,0-1 1,-5 2 0,3-2-35,-1 1 0,1 1 0,0-1 0,0 1 0,0 0 0,0 0 0,0 1 0,0 0 0,-9 6-1,10-5 2,-1 0 0,1 0-1,0 1 1,0 0-1,1 0 1,-1 0-1,1 1 1,0-1-1,1 1 1,-1 0 0,1 0-1,0 0 1,1 1-1,-1-1 1,1 1-1,1-1 1,-1 1-1,1 0 1,0 11-1,1-17-26,0 1 1,0-1-1,1 1 0,-1-1 0,0 1 0,1-1 0,0 1 0,-1-1 0,1 0 0,0 1 0,0-1 1,0 0-1,0 0 0,0 0 0,0 1 0,0-1 0,0 0 0,0 0 0,0-1 0,0 1 0,1 0 0,-1 0 1,0 0-1,1-1 0,-1 1 0,1-1 0,-1 1 0,1-1 0,-1 0 0,1 1 0,1-1 0,8 2-12,0-1-1,1 0 0,13-1 0,-17 0 16,3 0-2,-3 1-20,0-1-1,0 0 1,-1 0 0,1 0 0,0-1-1,0 0 1,-1-1 0,1 0 0,-1 0-1,1-1 1,-1 0 0,0 0-1,0 0 1,11-8 0,-9 5-61,-1 0 1,-1-1-1,1 1 1,-1-2-1,-1 1 1,1-1-1,-1 0 1,-1 0-1,1 0 1,-1-1-1,-1 0 1,1 0-1,-2 0 1,1-1-1,-1 1 1,-1-1-1,0 0 1,0 0-1,0-15 1,-1 21 68,-1 0 1,0 0 0,0 0-1,-1 0 1,1-1 0,-1 1-1,0 0 1,-2-4-1,2 6 15,0 0-1,-1 1 1,1-1-1,-1 1 1,1-1-1,-1 1 1,0 0-1,1-1 0,-1 1 1,0 0-1,0 0 1,0 0-1,0 1 1,0-1-1,0 0 1,-4 0-1,-16-5 140,0 1 0,-1 2 0,0 0 0,1 1 0,-1 1 0,-43 4 0,64-3-149,0 0 1,0 0-1,0 0 1,0 1-1,0-1 1,1 0-1,-1 1 1,0 0-1,0-1 1,0 1 0,1 0-1,-1 0 1,0 0-1,1 0 1,-1 1-1,1-1 1,-1 0-1,1 1 1,-1-1-1,1 0 1,0 1-1,0 0 1,0-1-1,0 1 1,0 0 0,0-1-1,0 1 1,1 0-1,-1 0 1,1 0-1,-1 0 1,1 0-1,0 0 1,-1 0-1,1 0 1,0-1-1,0 1 1,1 0-1,-1 0 1,1 4 0,0-5-132,0 0 1,0 1-1,0-1 1,0 0-1,0 0 1,0 0-1,0 0 1,0 0 0,0 0-1,1 0 1,-1 0-1,0-1 1,1 1-1,-1 0 1,1-1-1,-1 1 1,1-1-1,-1 1 1,1-1 0,-1 0-1,1 0 1,-1 0-1,1 0 1,-1 0-1,4 0 1,2 0-604,36 4-3894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2:53.3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0 6755,'0'0'4493,"1"3"-4117,-1-1 0,1 0 0,0 1-1,-1-1 1,0 1 0,0-1 0,0 0 0,0 1 0,0 2 0,-18 46 168,14-43-461,1 0 0,0 1-1,0-1 1,1 1 0,0 0-1,0 0 1,0 12 0,2-3 5,-1-11-72,1 0-1,0-1 1,0 1 0,1 0-1,0-1 1,0 1 0,3 7-1,-3-12-14,1 1-1,-1-1 1,1 1 0,0-1-1,0 0 1,0 0 0,0 0-1,0 0 1,0 0 0,0 0-1,1-1 1,-1 1-1,1-1 1,-1 1 0,1-1-1,0 0 1,-1 0 0,1 0-1,0-1 1,3 2 0,9 0-9,0 0 1,0-1 0,0 0 0,17-2 0,-5 0-86,-23 2 87,0-2 0,0 1-1,0 0 1,0-1 0,0 1-1,0-1 1,0-1 0,0 1-1,0 0 1,-1-1 0,1 0-1,0 1 1,-1-2 0,0 1-1,1 0 1,-1-1 0,0 1-1,0-1 1,0 0 0,0 0-1,-1 0 1,0 0 0,1-1-1,-1 1 1,0-1-1,0 1 1,-1-1 0,1 0-1,-1 1 1,0-1 0,0 0-1,0 0 1,0 0 0,-1 0-1,1 0 1,-1-6 0,0 7 16,0 1 1,0-1 0,0 1 0,-1-1 0,1 0-1,-1 1 1,1-1 0,-1 1 0,0-1-1,0 1 1,0 0 0,0-1 0,0 1-1,-1 0 1,1 0 0,-1 0 0,-1-3-1,-1 2 18,0 1-1,0-1 1,0 0-1,0 1 0,0 0 1,-1 0-1,1 0 1,-7-1-1,-2 0 262,0 1-1,0 0 1,0 1 0,0 0-1,-19 2 1,8-1 153,23 0-437,-1 0 1,1 0-1,-1 1 0,1-1 0,0 0 0,-1 0 1,1 1-1,0-1 0,-1 1 0,1 0 0,0-1 1,-1 1-1,1 0 0,0 0 0,0-1 0,0 1 1,0 0-1,0 0 0,0 0 0,0 0 0,0 1 1,0-1-1,0 0 0,0 0 0,1 1 0,-1-1 0,1 0 1,-1 1-1,1-1 0,-1 0 0,1 3 0,-2 4-9,1 1-1,0-1 1,1 1-1,1 10 0,-1-5-20,0-13 22,0 0 1,1 0-1,-1 0 0,0 0 1,0 0-1,1-1 1,-1 1-1,1 0 1,-1 0-1,1 0 1,-1-1-1,1 1 1,-1 0-1,1-1 0,-1 1 1,1 0-1,0-1 1,0 1-1,-1-1 1,1 1-1,0-1 1,0 1-1,-1-1 0,1 0 1,0 1-1,0-1 1,0 0-1,0 0 1,1 1-1,31 2-59,-27-2 54,8 0-80,1-1-1,0 0 1,-1-1 0,1 0-1,20-6 1,-30 6 44,0-1 0,0 0 0,0 0 0,0-1 0,0 1 0,0-1 0,-1 0-1,1 0 1,-1-1 0,0 1 0,0-1 0,0 0 0,-1 0 0,1 0 0,-1-1 0,0 1 0,5-10 0,-7 12 56,0 0 1,0-1-1,0 1 0,0 0 1,0-1-1,0 1 1,-1-1-1,1 1 1,-1-1-1,1 1 1,-1-1-1,0 1 1,0-1-1,0 1 1,-1-1-1,1 0 1,-1 1-1,1 0 1,-1-1-1,0 1 1,0-1-1,0 1 0,0 0 1,0-1-1,0 1 1,-1 0-1,1 0 1,-1 0-1,0 0 1,1 0-1,-1 1 1,0-1-1,0 0 1,0 1-1,0-1 1,-1 1-1,1 0 1,0 0-1,-4-2 1,-11-2 174,-1 1 1,0 1-1,0 0 1,0 1-1,0 1 1,-21 1-1,38 0-192,1 0 1,0 1-1,0-1 0,0 0 1,0 0-1,0 1 0,0-1 1,0 0-1,-1 1 0,1-1 1,0 0-1,0 1 0,0-1 1,0 0-1,0 1 0,0-1 1,0 0-1,1 1 0,-1-1 1,0 0-1,0 0 0,0 1 1,0-1-1,0 0 0,0 1 1,1-1-1,-1 0 0,0 0 1,0 1-1,0-1 0,1 0 1,-1 0-1,0 0 0,0 1 1,1-1-1,-1 0 0,0 0 1,0 0-1,1 1 0,11 2-247,0 0-1,0 0 1,0-1 0,0-1-1,1 0 1,-1-1-1,25-2 1,-5 1-1240,8 1-2806,-6-3-4439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4:27.2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624 107 5955,'0'0'6637,"6"-4"-5780,-2 1-605,-2 2-148,-1-1-1,1 1 1,0-1 0,-1 1 0,1 0 0,0 0-1,0 0 1,0 0 0,0 0 0,0 0-1,0 1 1,0-1 0,4 0 0,-6-9 4037,0-17-3824,0 25-147,0 0-165,-1 1 0,1-1 0,-1 0-1,0 1 1,0-1 0,0 1-1,0-1 1,0 1 0,0-1 0,0 1-1,0 0 1,-1-1 0,1 1 0,0 0-1,-1 0 1,1 0 0,-1 0-1,1 0 1,-1 0 0,0 1 0,1-1-1,-4-1 1,-42-11-47,13 11 18,-66 2-1,39 1-43,48 0 58,1 0 1,0 1-1,0 0 1,1 1-1,-1 0 1,0 0-1,1 2 1,0-1 0,0 2-1,0-1 1,1 1-1,0 1 1,0 0-1,0 0 1,1 1-1,0 0 1,-13 17-1,-2 4-22,1 2-1,2 1 0,1 0 1,-21 48-1,32-59 12,0 1 0,1 0 0,1 1 0,1 0 0,2-1 0,0 2 0,1-1 0,1 0 0,2 26-1,-1-36 9,1-11 6,-1 1-1,1 0 1,0-1-1,0 1 1,0 0 0,0-1-1,1 1 1,-1 0-1,0-1 1,1 1 0,0-1-1,0 1 1,0-1-1,0 1 1,0-1 0,0 0-1,1 1 1,-1-1 0,1 0-1,-1 0 1,3 2-1,7 4 6,0-1-1,0-1 0,1 1 0,0-2 1,0 0-1,0 0 0,1-1 0,-1-1 1,1 0-1,24 2 0,13-2-9,77-4 0,-47-1 8,34 0-5,125 5-9,-231-3 19,-1 1-1,0 0 1,0 0-1,0 1 1,0 0-1,0 0 1,0 1 0,0 0-1,-1 0 1,1 1-1,-1 0 1,0 0-1,0 0 1,0 1 0,-1-1-1,1 1 1,-1 1-1,0-1 1,-1 1-1,1 0 1,-1 0 0,-1 0-1,1 1 1,-1-1-1,0 1 1,0 0-1,2 9 1,0 24 21,-2 0 1,-3 56-1,0-50 7,0-38-21,-1 0-1,0 0 1,-1-1 0,1 1-1,-2-1 1,1 1-1,-1-1 1,-5 12 0,-38 54-19,32-52 12,6-10 20,-1-1 0,0 0 0,-1 0 0,0-1 1,-1 0-1,1-1 0,-2 0 0,1-1 0,-1 0 0,0 0 1,-24 8-1,-13 2 96,-92 18 0,92-24 38,-329 50 1053,371-60-1030,-17 1-1288,-3-2-4398,-5-3-3077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5:21.1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582 148 7363,'0'0'3711,"-5"-4"-3508,-13-13 11,16 16 106,0 0 1,1 0-1,-1 0 1,0 1-1,0-1 1,0 1-1,1-1 1,-1 1-1,0 0 1,0-1 0,-3 1-1,-38 2-427,38-1 289,1 0-186,0 0-1,-1 0 0,1 1 0,0 0 0,0 0 0,0 0 0,0 0 1,0 0-1,0 1 0,0 0 0,1 0 0,0 0 0,-1 0 0,1 0 1,0 1-1,-4 6 0,-9 8-6,-9 10 24,1 0 1,-28 45-1,20-25-2,-2 0 49,4 2 1,-29 61-1,32-68 56,20-32-29,1-1 0,0 1 0,-6 13 0,0 5-38,0-3-20,2 1 0,1 0 0,1 0 1,1 1-1,-6 49 0,11-34-44,-13 318 134,15-339-87,1-1 0,0 1 0,2-1-1,0 1 1,1-1 0,2 0 0,0-1-1,1 1 1,19 37 0,-9-23 0,1-1 0,2-1 0,2-1 0,1-1 0,29 31 0,-4-9-24,-30-32 1,0-2-1,1 0 1,26 20 0,-19-20-7,1-1 0,0-2 0,1 0 0,56 21 0,-52-25 17,-1 3 0,32 18 0,-31-14 3,52 20 1,-23-13-37,-38-15 64,46 15-1,98 34 178,41-16-94,-44-15-83,-57-9 19,1-4 0,123 1-1,-178-16-54,-19 0 19,-1-1 0,0-2 0,1-1 0,44-9 0,-7-10 39,-1-2 0,-1-3 0,-1-3 0,82-50 0,-119 59-5,0 0-1,-1-3 0,-2 0 1,27-29-1,91-118 277,-101 109-258,-4-1-1,62-126 1,-91 162-12,-1 0 0,-1-1-1,-2 0 1,-1 0 0,-1-1 0,3-38 0,-2-177 682,-8 159-649,-2 54-6,-1 0 0,-1 1-1,-1-1 1,-21-56 0,16 56-25,-1 1-1,-2 1 1,0 0 0,-3 1-1,-27-38 1,17 29-27,-67-83 435,51 68-449,31 36-35,-2 0 0,1 0-1,-2 1 1,0 1 0,-29-21 0,10 12 2,5 3 5,-1 2 0,-42-19-1,8 11-8,-1 3 0,-2 2-1,-81-13 1,56 13 9,-39-5 31,63 14-97,44 7 58,-38-3 0,-542-3 359,580 13-365,0 1 0,1 1 0,-1 2 0,1 0 0,-39 16 0,-19 4-13,71-22 14,0 0-1,0 0 1,1 1 0,-1 0 0,-9 8 0,-26 13-33,-66 34-17,110-59 55,-34 16-33,28-14 58,0 0 0,0 1 0,0-1 0,-11 9 1,-18 7 117,32-18-85,-83 10 123,84-12-179,0 1 1,0 0-1,0 1 0,0-1 1,0 1-1,0-1 1,0 1-1,0 0 0,0 0 1,0 0-1,0 0 1,-2 2-1,5-2 32,-32 7-96,32-8 61,-1 0 67,-2 0-69,3 0 74,-1 46-10193,-2-20 3145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3:29.0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1564 9124,'0'0'4341,"-3"2"-4109,-4 2 795,24-15-544,5-9-306,-2-1 1,-1-1-1,0 0 0,-2-2 1,0 0-1,13-27 0,-11 19-57,363-695 392,-270 471-755,-94 205 132,-1 0 1,-3-1-1,10-62 0,-21 87 299,-1-37 0,-4 81-218,0 0-1,-1-1 0,0 1 1,-10 27-1,2-11-13,-55 235 46,55-206-20,3 1-1,-1 88 1,8-148 10,1 0 0,0 0 0,1 0-1,-1 0 1,0 0 0,1 0 0,0 0 0,-1 0 0,1 0 0,0 0 0,1-1 0,-1 1 0,2 3 0,-1-5 3,0 1-1,-1 0 1,1-1-1,0 1 1,0-1-1,0 0 1,1 0-1,-1 0 1,0 0-1,0 0 1,0 0 0,1 0-1,-1-1 1,1 1-1,-1-1 1,3 0-1,8 3-2,0-2 0,0 0-1,0 0 1,1-2 0,-1 1-1,0-2 1,0 0 0,0 0-1,0-1 1,-1-1 0,1 0-1,-1 0 1,0-2 0,0 1-1,0-2 1,15-10 0,9-12 30,-2-2 0,-2-1 0,0-2 0,-3-1 0,32-47 1,-29 32-70,-1-2 0,-3-1 1,32-86-1,-53 124-4,-2-1-1,0 0 1,-1-1-1,0 1 0,1-24 1,-5 73 32,1-1 1,2 0-1,0 0 0,3 0 1,0 0-1,16 43 0,-20-69 38,1 0 0,0 0 0,0 0 0,0 0 0,1-1 0,-1 1 0,1-1 0,1 0-1,-1 0 1,1-1 0,0 1 0,0-1 0,0 0 0,1 0 0,-1 0 0,1-1 0,0 0 0,0 0 0,6 2 0,6-1 14,0 0 0,-1-1 1,1-1-1,0 0 1,29-2-1,34 0-919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3:29.9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81 8116,'0'0'7435,"-3"0"-6909,56 1 397,27 2-558,-1-4-1,89-13 1,-150 11-416,44-8-202,1-3 1,70-25-1,-124 37 198,-5 1-1517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11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54 113 5090,'0'0'3079,"-5"-1"-2748,1 0-447,2 1 232,0-1-1,1 1 1,-1-1 0,0 1-1,0-1 1,1 1-1,-1-1 1,0 0 0,1 0-1,-1 0 1,1 0 0,-1 0-1,1-1 1,0 1-1,-1 0 1,1-1 0,0 1-1,-2-3 1,3 4-60,0-1 1,0 1-1,-1-1 1,1 1-1,0-1 0,-1 1 1,1-1-1,-1 1 1,1 0-1,0-1 0,-1 1 1,1 0-1,-1-1 1,1 1-1,-1 0 1,1-1-1,-1 1 0,0 0 1,1 0-1,-1 0 1,1-1-1,-1 1 1,1 0-1,-1 0 0,0 0 1,0 0-1,1 0 118,11-13-305,-9 9-78,9-15 1237,-11 19-992,0-1 0,0 1 0,1-1 0,-1 1 0,0-1 0,0 1 0,0 0 0,0-1 0,0 1 0,0-1 0,0 1 0,0-1 0,0 1 0,0-1 0,0 1 1,0 0-1,-1-1 0,1 1 0,0-1 0,0 1 0,0 0 0,0-1 0,-1 1 0,1-1 0,0 1 0,0 0 0,-1-1 0,1 1 0,0 0 0,-1 0 0,1-1 0,0 1 0,-1 0 1,1 0-1,-1-1 0,1 1 0,0 0 0,-1 0 0,1 0 0,-1-1 0,1 1-312,0-1-1,0 0 1,1 0 0,-1 0 0,0 0-1,1 0 1,-1 0 0,1 1 0,-1-1-1,1 0 1,-1 0 0,1 1 0,0-1-1,-1 0 1,1 1 0,0-1 0,0 1-1,-1-1 1,1 1 0,0-1 0,1 0-1,0-1-1019,7-12-5070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3:30.2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 9828,'0'0'4146,"280"-15"-3457,-163 15-609,-5 0-80,-4 0-16,-7 0-16,-9 11-1505,-24 11-2209,-24 3-4353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3:34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1953 9732,'0'0'5888,"11"-28"-5813,113-254 891,-62 162-770,401-838 1329,-446 918-1497,-2-1 0,-2-1 0,-1-1 0,-3 1 0,-1-2 0,-2 1 0,0-48 0,-6 89 196,-1 2-224,0 0-1,0 0 1,1 1-1,-1-1 1,0 0-1,0 0 1,0 0 0,0 1-1,1-1 1,-1 0-1,0 1 1,0-1-1,1 1 1,-1-1 0,0 1-1,1-1 1,-1 1-1,0-1 1,1 1-1,-1 0 1,1-1 0,-1 1-1,1 0 1,-2 1-1,-5 23-95,5-15 96,-7 40-63,3 0-1,2 0 1,3 71-1,1-87 57,0-20 6,0-1 0,1 0-1,1 0 1,0 0 0,1 0 0,8 23 0,-9-31-5,0 0 0,0-1 1,1 1-1,0-1 0,-1 1 0,2-1 0,-1 0 0,0 0 0,1 0 1,0-1-1,-1 1 0,2-1 0,-1 0 0,0 0 0,0 0 0,1-1 1,0 0-1,-1 1 0,1-2 0,6 3 0,-5-3 3,1 1 0,-1-1-1,1 0 1,0-1 0,-1 1 0,1-1-1,0-1 1,-1 1 0,1-1 0,0 0 0,-1-1-1,1 1 1,-1-2 0,0 1 0,0 0-1,0-1 1,0 0 0,0-1 0,0 1 0,-1-1-1,1 0 1,7-9 0,4-5 1,-1-1 0,-1-1 0,-1-1 0,20-38 0,-27 46-5,28-51-183,-2-2-1,-4-1 1,-3-1-1,21-83 1,-42 131 131,-1 0-1,-1 0 1,0-30-1,-3 49 306,1 2-236,-1 1-1,1 0 1,-1 0 0,0-1-1,1 1 1,-1 0-1,0 0 1,0 0 0,-1-1-1,1 1 1,-1 2 0,0 9-17,0 72-42,-1-22 231,7 67 0,-4-125-168,-1-1 0,1 1 0,0 0 0,0-1 0,0 1 0,1-1 1,-1 1-1,1-1 0,0 0 0,1 0 0,-1 0 0,6 7 0,-5-8-8,0-1 0,0 1 0,0-1 0,0 0-1,1 0 1,-1 0 0,1 0 0,-1-1 0,1 0 0,0 1 0,0-1 0,-1-1 0,1 1 0,0 0 0,8-1 0,-2 1-175,0-1 0,0 0 0,0 0 0,0-1 0,0 0 1,0-1-1,0 0 0,0-1 0,0 0 0,0 0 1,-1-1-1,0-1 0,0 1 0,0-1 0,0-1 0,-1 0 1,9-8-1,22-27-3780,-12 4-2291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3:35.3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1 798 4770,'0'0'6675,"8"-44"-5293,-1 1-1352,-1 0 1,2 0 1,3 1-1,0 1 1,30-67-1,113-204 377,-154 311-373,1 1 1,-1 0-1,0-1 0,0 1 0,0 0 0,0-1 1,0 1-1,1 0 0,-1 0 0,0-1 0,0 1 0,0 0 1,1 0-1,-1-1 0,0 1 0,0 0 0,1 0 1,-1-1-1,0 1 0,0 0 0,1 0 0,-1 0 1,0 0-1,1 0 0,-1 0 0,0-1 0,1 1 1,-1 0-1,0 0 0,1 0 0,0 0 0,4 10 298,2 28-557,-5-25 352,15 106 214,-13-74-186,3 0-1,20 71 1,-25-109-139,1 0 0,0 0 0,0 0 0,6 9-1,-8-15-14,-1 0-1,1-1 0,-1 1 0,1 0 0,-1 0 0,1 0 0,0-1 1,-1 1-1,1 0 0,0-1 0,-1 1 0,1-1 0,0 1 0,0-1 0,0 1 1,-1-1-1,1 1 0,0-1 0,0 0 0,0 0 0,0 1 0,0-1 0,0 0 1,0 0-1,0 0 0,0 0 0,-1 0 0,1 0 0,0 0 0,0 0 0,0 0 1,0-1-1,0 1 0,0 0 0,0-1 0,0 1 0,-1 0 0,1-1 0,0 1 1,0-1-1,0 0 0,-1 1 0,1-1 0,0 1 0,-1-1 0,1 0 0,0 0 1,7-10 15,-1-1 0,0 0-1,0 0 1,-1 0 0,4-15 0,1 1-9,132-310-75,-136 319 49,-4 7 6,1 1 0,0 0 0,1 0 0,0 0 0,0 1 0,1 0 0,11-13 0,-17 20 14,4 24-165,2 57 243,-6-57 11,1 1-1,1-1 0,2 1 0,0-1 1,12 36-1,-16-57-87,1 0 0,-1 0-1,1-1 1,0 1 0,0 0 0,0 0-1,0-1 1,0 1 0,0-1 0,0 1 0,0-1-1,1 1 1,-1-1 0,1 0 0,-1 0-1,1 0 1,-1 0 0,1 0 0,0 0 0,-1 0-1,1 0 1,0-1 0,0 1 0,0 0-1,0-1 1,-1 0 0,1 1 0,0-1 0,0 0-1,0 0 1,0 0 0,0 0 0,0-1-1,0 1 1,0 0 0,2-2 0,5-1 9,1-2 1,-1 1 0,1-2 0,-1 1-1,13-11 1,7-4 5,-22 17-18,-1 0 0,1 1-1,-1 0 1,1 0-1,0 1 1,8-1 0,-12 1-7,-1 1 0,1 0 0,0-1 0,0 1 1,-1 0-1,1 1 0,0-1 0,0 0 0,-1 1 1,1 0-1,0 0 0,-1-1 0,1 1 1,-1 1-1,1-1 0,-1 0 0,0 1 0,1-1 1,2 3-1,4 10 56,-1 1-1,0-1 1,-1 1 0,-1 0 0,8 30 0,5 9 103,-13-38-223,-3-6 121,1 0 1,0-1 0,11 17-1,-14-23-109,1-1-1,-1-1 1,1 1 0,0 0-1,0 0 1,-1-1-1,1 1 1,0-1-1,0 1 1,0-1-1,1 0 1,-1 0 0,0 0-1,0 0 1,1 0-1,-1 0 1,1-1-1,-1 1 1,0-1 0,1 1-1,2-1 1,-4 0-122,0 0 0,0 0 0,0 0 0,0 0 0,0 0 0,0 0 0,1 0 0,-1-1 0,0 1 0,0 0 0,0-1 0,0 1 0,0-1 0,0 1 0,0-1 0,-1 1 0,3-2 0,14-28-5352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3:36.8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118 718 9812,'0'0'6329,"-19"-9"-5409,-59-28-234,57 23-9,26 10-395,-4 3-323,27-7 75,322-47 522,-208 36-301,66-10-160,1157-185 624,-1320 206-719,546-98 14,5 39-17,-358 55 15,191-12 27,-8-34-5,-265 17-1355,-149 39 781,-6 3 418,0-1-1,-1 0 0,1 0 1,-1 0-1,1 0 1,0-1-1,-1 1 0,1 0 1,-1 0-1,1 0 1,-1 0-1,1-1 0,0 1 1,-1 0-1,1 0 1,-1-1-1,1 1 0,-1 0 1,1-1-1,-1 1 1,0-1-1,1 1 0,-1 0 1,1-1-1,-1 1 1,0-1-1,1 1 0,-1-1 1,0 1-1,0-1 1,1 0-1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3:37.3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8980,'0'0'6406,"0"14"-5849,10 158 711,37 200 0,-39-321-1093,26 144 328,-27-161-444,3-1 1,0 0 0,25 51 0,-32-78-134,0-1 0,0 1 0,1-1 0,-1 0 0,1 1 0,9 7 0,-11-11-15,0-1-1,1 1 1,-1 0-1,1-1 1,0 1 0,0-1-1,-1 0 1,1 0 0,0 0-1,0 0 1,0-1-1,0 1 1,0-1 0,0 0-1,3 0 1,-5 0-8,-1 0 1,1 1-1,-1-1 1,1 0-1,0 0 0,-1-1 1,1 1-1,-1 0 0,1 0 1,-1 0-1,1 0 1,0 0-1,-1-1 0,1 1 1,-1 0-1,1 0 0,-1-1 1,1 1-1,-1 0 1,1-1-1,-1 1 0,0-1 1,1 1-1,-1 0 0,1-2 1,1-17-2562,-2 15 2295,0-39-4573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3:37.7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0 535 7203,'0'0'6339,"205"-173"-5154,-101 111-241,5 4-127,-5-7-481,-8 15 176,-12 7-496,-20 7 64,-15 14-80,-13 4-32,-12 11-224,-12 7-1089,-48 39-9988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3:38.0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9076,'0'0'2433,"229"205"-1072,-137-154-561,4-8-239,-12-3-433,-4-4-96,-7-7 0,-9-8-32,-8-10-192,-12-11-1361,0 0-832,-8-21-2177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3:38.4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362 37 12342,'0'0'3977,"-1"-6"-3672,1 5-290,0 0 1,0 0 0,0 0-1,0 0 1,-1 0 0,1-1 0,-1 1-1,1 0 1,0 0 0,-1 0-1,0 0 1,1 0 0,-1 0 0,0 0-1,1 1 1,-1-1 0,0 0-1,0 0 1,0 0 0,0 1 0,0-1-1,0 0 1,0 1 0,0-1-1,0 1 1,0-1 0,-2 1 0,-39-3 422,24 3-393,-24-1 105,28 0-55,0 0 0,0 1 0,-1 0-1,1 1 1,0 1 0,0 0-1,0 1 1,-25 9 0,30-8-77,1 0 0,0 1 0,0 1-1,0-1 1,1 1 0,0 1 0,-12 12 0,18-17-28,-1-1 0,1 1 0,0 0 0,0 0 1,0 0-1,0 0 0,0 0 0,0 0 0,0 0 0,1 0 0,-1 0 0,1 0 0,-1 0 1,1 0-1,0 1 0,0-1 0,0 0 0,0 0 0,0 0 0,1 0 0,-1 0 0,1 1 1,-1-1-1,1 0 0,0 0 0,0 0 0,0 0 0,0 0 0,0-1 0,0 1 0,0 0 1,1 0-1,-1-1 0,1 1 0,-1-1 0,1 1 0,0-1 0,-1 0 0,1 1 1,0-1-1,2 1 0,14 9 11,1-1 1,0 0 0,0-2 0,37 12-1,86 16 52,-25-16-41,-75-15-7,-1 2-1,1 2 0,42 16 0,-82-25 2,0 1 0,-1-1 0,1 1 0,0 0-1,-1 0 1,1-1 0,0 1 0,-1 0 0,1 0-1,-1 0 1,0 1 0,1-1 0,-1 0 0,0 0-1,0 1 1,0-1 0,0 1 0,0-1-1,0 1 1,0-1 0,0 1 0,0 0 0,-1-1-1,1 1 1,-1 0 0,1 0 0,-1-1 0,0 1-1,0 0 1,0 0 0,0 0 0,0-1 0,0 1-1,0 0 1,0 0 0,-1-1 0,0 4 0,-2 1 67,1 0 1,-1-1 0,0 1 0,-1-1 0,0 0 0,1 0-1,-2 0 1,1-1 0,0 1 0,-6 3 0,-26 20-48,-1-2 0,-2-1 0,0-2 0,-2-2 0,0-2 0,-1-1 0,-1-2-1,0-3 1,-1-1 0,-85 12 0,128-24-702,-6 0 923,40-39-12829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3:38.7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1 126 13686,'0'0'4883,"224"-25"-4883,-143 18 64,-9-4-32,-8-3-64,-4-1-32,-12-3-129,-8 4-1023,-16 3-401,-12 0-1296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3:39.0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13606,'0'0'1793,"12"267"-993,0-173 49,4 3-577,0-14-240,-4-14 48,4-11-160,0-26-1025,5-17-1472,3-15-3762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13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6371,'0'0'3834,"15"12"-4202,-12-10 301,1-1 1,0 0 0,-1 0-1,1-1 1,0 1 0,0-1-1,0 1 1,-1-1 0,8-1-1,5 0-41,-16 1 426,-3-1-222,-1 1 0,0-1 0,0 0-1,0 1 1,0 0 0,0 0 0,-4 1 0,4-1-41,3 0-62,-1 0 0,1 0 0,-1 0 0,1 0 0,-1 0 0,1 0 0,-1 0 0,1 1 0,-1-1 0,1 1-1,-1-1 1,1 1 0,-1-1 0,1 1 0,0 0 0,-1 0 0,1 0 0,-2 1 0,2 0-14,0 0 0,0 0 0,0-1 0,1 1 1,-1 0-1,0 0 0,1 1 0,0-1 0,-1 0 0,1 0 0,0 0 0,0 0 0,0 3 0,1-4 18,-1 0 1,1 0-1,0 0 0,-1 0 1,1 0-1,0 0 0,0-1 1,0 1-1,0 0 0,0-1 1,0 1-1,0 0 1,0-1-1,0 1 0,0-1 1,0 0-1,0 1 0,0-1 1,0 0-1,0 0 0,0 1 1,0-1-1,1 0 1,-1 0-1,2-1 0,37 3-213,-37-2 173,-2 0 16,1 0 0,-1 0 0,1-1 1,-1 1-1,1 0 0,-1-1 1,1 1-1,-1-1 0,1 0 0,-1 1 1,0-1-1,1 0 0,-1 0 1,0 0-1,0 0 0,2-2 0,-2 2 58,-1 1 0,1-1 0,-1 1 0,0-1 0,0 0 0,1 1 0,-1-1 1,0 0-1,0 1 0,0-1 0,1 0 0,-1 0 0,0 1 0,0-1 0,0 0 0,0 0 0,0 1 0,-1-1 0,1 0 0,0 1 0,0-1 0,0 0 0,-1 1 0,1-1 0,0 0 0,-1 1 0,1-1 0,0 0 0,-1 1 0,1-1 0,-1 1 0,1-1 0,-1 1 0,1-1 0,-1 1 0,0-1 0,1 1 0,-1 0 0,1-1 0,-1 1 0,0-1 0,-3-1 43,0 0 0,0 0 0,0 0 0,0 1-1,-1-1 1,1 1 0,0 0 0,-1 0 0,1 0 0,0 1 0,-1 0-1,1 0 1,-1 0 0,1 0 0,-5 1 0,7 0-81,1 1-1,0-1 1,0 1 0,0-1-1,1 1 1,-1-1 0,0 1-1,0-1 1,1 1 0,-1 0-1,1-1 1,0 1 0,-1 0 0,1-1-1,0 1 1,0 0 0,0 0-1,0-1 1,0 1 0,1 0-1,-1 1 1,1 4-70,2-6 39,0 0 0,0-1-1,0 1 1,0 0 0,0-1-1,1 0 1,-1 0 0,0 0-1,6-1 1,-5 1-323,4-1-1888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3:39.4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827 32 10005,'0'0'4925,"-14"-5"-4592,-3-1-238,0 1 0,0 1 0,0 0 1,-1 1-1,1 1 0,-1 0 0,0 2 0,-34 3 0,35 1 108,-1 0-1,2 2 1,-1 0-1,1 1 0,0 0 1,0 2-1,1 0 1,-18 13-1,13-7 48,0 1 1,1 1-1,1 1 1,1 0-1,-19 26 1,30-34-214,-1 0 0,1 1 1,1 0-1,0 0 0,0 1 1,1-1-1,1 1 0,0 0 1,1 0-1,0 0 0,0 0 1,2 24-1,0-31-37,1 0-1,0 0 1,1 0-1,-1 0 1,1 0-1,0-1 1,0 1-1,0-1 1,1 1-1,0-1 1,-1 0-1,2 1 1,-1-2-1,0 1 1,1 0-1,0-1 1,0 1-1,0-1 1,0 0-1,0-1 1,6 4-1,13 7-1,1-1 0,43 16-1,-51-22 5,55 20-30,62 27 83,-130-51-50,0-1 1,1 1 0,-1-1-1,0 1 1,0 0 0,0 0-1,0 0 1,-1 1 0,1-1-1,0 1 1,-1 0 0,0-1-1,0 1 1,1 0-1,-2 0 1,1 0 0,0 1-1,-1-1 1,1 0 0,-1 1-1,0-1 1,0 1 0,0-1-1,-1 1 1,1-1 0,-1 1-1,0 0 1,0-1 0,0 1-1,-1-1 1,1 1-1,-1 0 1,0-1 0,0 1-1,0-1 1,0 0 0,0 1-1,-1-1 1,0 0 0,1 0-1,-1 0 1,-5 5 0,-4 7 70,-2-2 1,0 1-1,-1-2 1,-19 15-1,-69 44 49,91-63-134,-196 114-835,171-104-776,0-3 0,0 0 1,-2-3-1,-41 9 1,-2-11-6838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5:25.3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157 310 5827,'0'0'6213,"-7"2"-5823,0 1-238,4-2-48,0 0 0,0 0 0,0 0 0,1 0 0,-1-1 0,0 1 0,0-1 0,-4 0 0,7 0 475,-1 0-513,1 0-1,0 0 1,-1 0-1,1 0 1,0 0-1,-1 0 1,1 0-1,0 0 0,-1 1 1,1-1-1,0 0 1,0 0-1,-1 0 1,1 0-1,0 0 1,-1 1-1,1-1 1,0 0-1,0 0 1,-1 0-1,1 1 1,0-1-1,0 0 1,0 0-1,-1 1 1,1-1-1,0 0 1,0 1-1,0-1 1,0 0-1,0 0 1,0 1-1,0 0 10,-17 18 250,5 2-299,1 1 0,0 1-1,1 0 1,2 0 0,0 1-1,2-1 1,-7 47 0,9-16 180,5 70 0,1-40 169,-2-70-352,-1 16 5,2 0 1,0 0 0,2 0-1,1-1 1,12 42 0,33 102 107,-38-148-103,0 0 0,2-1 0,1 0 0,20 27 0,74 80 116,14-14-50,-86-85-75,-1-5 26,0-1 1,2-2-1,42 20 0,-25-13-16,-18-11-15,1-1 1,1-2-1,71 22 0,4 0 11,-70-25-34,-29-9 2,1-1-1,22 5 1,110 21 23,-54-9-10,108 6 0,-85-14-6,-34-6 27,135-5 1,-99-4-23,-65 4 5,-32-1 4,1 0 0,0-2-1,33-4 1,20-19 59,-53 16-35,0 0 0,-1-2 0,27-16 0,4-2-23,-26 15-5,-1-1 1,31-23-1,-47 30-2,-1 1 0,0-2 0,0 1 0,0-1 0,-1 0 0,-1 0 0,1-1 0,-1 0 0,7-15 0,23-56 232,-13 31-163,-2 0 0,25-93 0,-36 95-58,-1 1 0,-3-2 0,1-57 0,-7 50-21,-1-63 39,-2 106-26,0 0-1,0 0 1,-1 0-1,-1 0 1,0 1-1,-1 0 1,-10-16-1,-3-8 32,-4-6 48,-10-23 63,15 28-71,-2 1-1,-1 0 0,-2 2 0,-48-56 1,38 50 287,-28-45-54,36 48-259,-48-54 1,35 52 195,-64-50 1,75 70-208,-2 2 0,1 0 0,-44-15 0,4 0 35,34 17-9,-2 1 1,1 2-1,-66-11 0,-34-11-29,102 25 51,0 2-1,0 1 1,-1 2-1,-61 2 1,82 1-79,-114-7-16,-203 7-54,319 1 36,0 0 0,0 1-1,-17 5 1,-20 3-6,27-7 19,0 0 0,0 2 0,0 0 0,1 2 0,-1 0 0,-19 11 0,20-10 10,-2-1 0,-42 10 0,59-16-8,-27 16-58,-64 19 31,82-31 11,0 1 0,0 0 0,0 1 0,1 1 0,-15 11 0,2 1-54,20-15 68,0 1 0,0-2 1,-1 1-1,0-1 0,-12 6 1,5-4 20,1 1 0,0 0 0,-21 15-1,-20 12-80,27-13 60,24-18 4,1 0-1,-1 0 1,0-1 0,0 1 0,0-1-1,0 0 1,-1 0 0,1 0 0,0 0-1,-1 0 1,-6 1 0,-14 11 131,22-14-146,1 1-1,-1-1 0,1 1 0,-1 0 1,1-1-1,-1 1 0,1 0 1,-1 0-1,1 0 0,-1 0 1,1 0-1,0 0 0,0 1 0,0-1 1,-1 0-1,1 0 0,1 1 1,-1-1-1,0 1 0,0-1 1,-1 3-1,2-3 59,0 2-2179,0-3 1825,-1 1 1,1 0-1,0-1 0,-1 1 1,1-1-1,0 1 0,-1 0 0,1-1 1,-1 1-1,1-1 0,-1 1 0,1-1 1,-1 0-1,1 1 0,-1-1 0,0 1 1,1-1-1,-1 0 0,1 1 1,-2-1-1,-23 1-5011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5:36.4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1018 448 3922,'0'0'7216,"-1"-12"67,-7-43-7162,-31-60 28,22 92 105,1 2-105,13 13-92,-2 0 0,1 0 0,-1 0 0,0 1-1,-1 0 1,0 0 0,0 0 0,0 1 0,-1 0 0,0 0 0,0 1-1,0 0 1,-1 0 0,0 1 0,-9-5 0,-33-21-10,43 24-39,-1 1-1,0 0 1,0 0 0,-1 1 0,-13-6-1,-26-5 21,26 7-14,1 1 0,-1 2 0,0 0 0,-1 1 0,-38-2 0,-154 6 760,209 1-771,0 0-1,0 0 1,-1 0-1,1 1 1,0 0-1,0 0 1,0 1 0,1 0-1,-8 4 1,0 1-38,0 1 1,-18 15 0,18-10 15,0 0 1,2 1-1,-1 1 1,-15 27-1,15-22 32,1-2-23,1 1 1,1 0-1,1 1 1,1 0 0,1 0-1,1 1 1,0-1 0,-1 30-1,1 26-50,6 81 0,1-55 43,-1-100 15,-1 1 0,1-1 0,0 0 0,0 0 0,1 1 0,-1-1-1,1 0 1,-1 0 0,1-1 0,0 1 0,0 0 0,0 0 0,1-1 0,-1 0 0,4 4 0,46 35-27,-44-36 16,38 18 6,-5-3 12,-25-11-12,1-1 0,-1-1 1,2 0-1,32 7 0,-19-5 1,-14-6 7,0 0 0,0-1 1,0-1-1,0-1 1,26-3-1,6 1-39,-11 3 20,69-4 26,-94 1-10,0 0 0,-1-1 0,0 0 0,1 0 0,-1-2 0,16-7 0,-8 2 4,-1 0 1,0-1-1,0-1 0,-2-1 0,1-1 0,-2 0 0,0-1 0,22-26 0,-24 24 12,-10 14-15,-1 0 1,0 0-1,-1-1 0,1 1 0,0-1 0,-1 0 1,0 1-1,0-1 0,0 0 0,2-7 0,1-8 11,2 0 0,14-28 0,-13 33-2,-2-1 0,0 0 0,0 0 0,6-32 0,-4 13 28,-6 26-23,0 0 1,0-1-1,-1 1 1,1-11 0,-2 0 84,1 16-71,0-1 0,-1 0 0,0 0 0,0 1 0,0-1 0,0 0 0,-1 1 0,1-1 0,-1 0 0,0 1 0,0-1 0,0 0 0,-1 1 0,1-1 0,-1 1 0,-2-4 0,-11-12 58,13 15-40,0 1 1,-1-1-1,1 1 1,-1 0-1,1 0 1,-1 0-1,0 1 0,0-1 1,-7-4-1,9 7-60,-1-1 0,1 1 0,-1-1-1,1 1 1,0-1 0,-1 0 0,1 1 0,0-1-1,-1 0 1,1 0 0,0 0 0,0 0-1,0 0 1,0 0 0,0 0 0,0-1 0,-1-1-1,-13-14-4339,-4 8-2450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5:49.0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434 97 4370,'0'0'4311,"-5"-3"-4068,-22-15 942,21 16-451,-1 0 1,1 0 0,0 1 0,-1 0 0,-10-1 0,-69 3-193,41 1-430,40-2-114,0 0 0,-1 1-1,1 0 1,0 0 0,0 1 0,0 0-1,1-1 1,-1 1 0,0 1 0,1-1-1,-1 1 1,1 0 0,0 0-1,0 0 1,0 0 0,0 1 0,0 0-1,1-1 1,0 2 0,0-1 0,0 0-1,0 0 1,-3 8 0,-5 11-23,1 0 1,1 1-1,-9 39 1,8-29 24,-5 14 6,2 0 0,3 1 0,1 0 0,-3 90 0,12 311 159,1-438-164,1 0 0,0 0 0,1 0 0,0 0 0,1-1 0,0 0 0,1 1 0,1-2 0,7 13-1,11 27 4,-23-49-4,5 16 21,0-2 0,1 1 0,1-1 1,0 0-1,1 0 0,1-1 0,0-1 0,15 15 0,5 4 24,-21-22-61,0 0 0,18 14 0,-6-10 15,0 0 1,1-2-1,0 0 0,27 9 1,97 27-31,-130-43 52,16 2-13,1-2 0,0-1 0,0-1 0,60-4 0,-45 1-38,-11 0 29,-3 2 2,0-2-1,0-2 1,1-1-1,-2-1 1,1-2-1,40-13 1,-47 10 63,-1-2 0,0-1 0,0 0 0,35-26 0,-49 30-26,-1-1 0,0-1 0,0 0 0,-1 0-1,0-1 1,-1-1 0,0 0 0,-1 0 0,0 0 0,10-24-1,-6 1 178,0-1-1,-3 0 0,6-41 1,-7 35-141,24-79 0,-27 106 70,-1 0 0,-1 0-1,0 0 1,-1-1 0,-1 0 0,0 1 0,-1-1-1,-3-20 1,0 24-97,0 0-1,-1 1 1,0 0-1,-1 0 1,0 0 0,-13-20-1,-4-10 15,-31-71 190,20 37-195,-37-74 139,61 135-119,-1 1 1,0 0-1,-1 0 1,0 1-1,-1 0 1,-1 1 0,1 1-1,-2 0 1,-25-15-1,-6-10 52,34 25-108,-2 0 1,-18-12 0,-16-8-4,37 23 2,-1-1 0,1 2 0,-1-1 0,-1 1 0,1 1 1,-1 0-1,0 1 0,-19-4 0,23 6 14,-1-1-1,1 0 0,-1 0 1,1 0-1,0-1 1,-11-7-1,11 6-7,0 1 0,0 0 0,-1 0 0,-14-4 0,-42-14 69,55 17-83,-1 1 1,0 1 0,0-1-1,0 1 1,0 1 0,0 0-1,-12 0 1,-214 2 287,236 0-257,-3 11-354,3-7 311,-1 0 1,1 0-1,-1-1 0,0 1 0,0-1 0,-1 0 0,1 0 0,-6 6 0,2 4 21,6-13-19,0 0 0,0 1 0,-1-1-1,1 1 1,0-1 0,0 0 0,0 1 0,0-1-1,0 1 1,-1-1 0,1 0 0,0 1 0,0-1-1,0 0 1,-1 1 0,1-1 0,0 0 0,-1 0-1,1 1 1,0-1 0,-1 0 0,1 0 0,0 1-1,-1-1 1,1 0 0,0 0 0,-1 0 0,1 0 0,0 0-1,-1 1 1,1-1 0,-1 0 0,1 0 0,0 0-1,-1 0 1,1 0 0,-1 0 0,1 0 0,-1-1-1,1 1 1,0 0 0,-1 0 0,1 0 0,-1 0-1,0 0 35,-6 10 290,7-10-414,0 0 0,0 0 0,0 0-1,0 1 1,0-1 0,0 0 0,0 0 0,0 1 0,0-1-1,0 0 1,-1 0 0,1 0 0,0 1 0,0-1 0,0 0-1,0 0 1,0 0 0,-1 0 0,1 1 0,0-1 0,0 0-1,0 0 1,-1 0 0,1 0 0,0 0 0,0 0 0,0 1-1,-1-1 1,1 0 0,0 0 0,0 0 0,-1 0 0,1 0-1,0 0 1,0 0 0,-1 0 0,1 0 0,0 0 0,0 0-1,0 0 1,-1 0 0,1 0 0,0 0 0,0-1 0,-1 1-1,1 0 1,-1-22-2384,-3-21-2238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45.6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1383 13494,'0'0'3442,"14"-31"-3386,-2 7-38,82-201 103,-62 116-44,-4-3 1,-5 0 0,-5-1 0,6-155 0,-16 96 1688,-9 239-1765,5 130 47,-2-174-50,1 1 1,2-1-1,0 0 0,1 0 1,1-1-1,13 28 1,-18-46-7,1 1 1,-1 0 0,1 0 0,0-1-1,1 0 1,-1 1 0,1-1 0,-1-1 0,1 1-1,0 0 1,1-1 0,-1 0 0,1 0 0,-1 0-1,7 2 1,-3-2 0,0-1 0,0 0 0,0 0 0,0-1 0,1 0 0,-1-1 0,0 0 0,17-1 0,-20 0 8,1-1 0,-1 1 0,0-1 0,0 1 0,1-2 0,-1 1 0,-1 0 1,1-1-1,0 0 0,-1 0 0,1 0 0,-1-1 0,0 0 0,0 0 0,0 0 0,6-8 0,3-7 6,0-1-1,17-36 0,-10 12-100,-2 0-1,-1-1 0,-3-1 1,11-61-1,-13 36-169,-4 0 0,0-93 1,-8 162 516,-1 4-192,0 1 0,1-1-1,0 0 1,-1 0 0,1 0 0,0 1 0,0-1-1,0 0 1,0 0 0,0 1 0,1 1 0,1 14 36,-3 52-12,6 139 113,-2-187-175,0 0-1,2-1 1,0 1 0,1-1-1,1 0 1,1-1 0,15 28-1,-19-41-45,0 0 0,0 0-1,1-1 1,0 1-1,0-1 1,0 0 0,1-1-1,0 1 1,0-1 0,0 0-1,1-1 1,0 1-1,0-1 1,0-1 0,0 1-1,1-1 1,-1 0 0,1-1-1,0 0 1,-1 0-1,1-1 1,0 0 0,0 0-1,16-1 1,-17 0-222,0-1 0,1 0 0,-1 0 0,0 0-1,0-1 1,0 0 0,-1 0 0,1 0 0,0-1 0,-1 0 0,10-6 0,-6 1-831,-1 1 1,1-2-1,-1 1 1,0-1 0,13-18-1,17-34-8200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45.9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1969,'0'0'18776,"0"11"-18776,36-4 0,20 7 17,13 1-82,7-5 162,0 1-194,-4-3 113,-8-1-32,-4-7-864,-15 0-705,-21 3-1456,-24 8-1953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46.3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14551,'0'0'1937,"208"11"-1665,-123-11-128,-1 0-144,0 3-16,-8 1-1937,-12-4-2353,-15 7-6003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47.6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1178 5010,'0'0'9863,"16"-17"-9364,38-42 486,73-105-1,-76 83-805,-3-1 0,-3-3 0,49-135-1,-30 22-112,14-38-33,-76 233-23,-2 1-7,0 0 1,1 0-1,0 0 0,-1 0 1,1 0-1,0 0 0,0 1 0,0-1 1,0 0-1,0 0 0,1 1 1,-1-1-1,1 1 0,-1-1 0,1 1 1,-1 0-1,3-2 0,-3 3 213,2 7-182,-1 1 0,1-1 0,-2 1-1,1-1 1,-1 1 0,0 9-1,4 17 20,32 121 143,-30-134-157,1-1 0,0 0 0,1 0 0,1-1-1,18 25 1,-25-40-36,1 1-1,0-1 1,0 0-1,0 1 1,1-2-1,0 1 1,0-1-1,0 1 1,0-1 0,0-1-1,9 4 1,-12-5-2,0 0-1,1 0 1,-1-1 0,1 1 0,-1-1 0,1 0 0,-1 0 0,0 0 0,1 0 0,-1 0 0,1-1 0,-1 1-1,1-1 1,-1 1 0,0-1 0,1 0 0,-1 0 0,0 0 0,0 0 0,0 0 0,0-1 0,0 1 0,0 0-1,0-1 1,0 0 0,0 1 0,-1-1 0,1 0 0,-1 0 0,2-2 0,7-13 19,0 0 1,-2 0 0,0-1-1,-1 0 1,4-19 0,19-97 55,-28 129-73,-2 4-5,1 1 0,-1 0 1,1 0-1,-1 0 0,1 0 1,0-1-1,-1 1 0,1 0 1,-1 0-1,1 0 1,-1 0-1,1 0 0,-1 0 1,1 0-1,0 0 0,-1 0 1,1 1-1,-1-1 0,1 0 1,-1 0-1,1 0 1,-1 1-1,1-1 0,-1 0 1,1 1-1,-1-1 0,1 0 1,-1 1-1,0-1 1,2 1-1,3 6-18,0 0 1,-1 0-1,1 0 1,5 14-1,12 20-10,-16-32-590,1 0 0,0 0 0,0-1 0,16 13 0,-20-18 193,1 0-1,0 0 1,0-1-1,1 1 1,-1-1 0,0 0-1,1 0 1,-1-1-1,1 1 1,0-1-1,-1 0 1,1 0-1,8 0 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48.2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0 445 12118,'0'0'1099,"10"-32"-966,64-195-128,-62 190-19,-9 24 15,0 1-1,2-1 1,-1 1-1,2 0 1,-1 1-1,13-19 1,-18 30 34,0 0 0,1 0 0,-1 0 0,0-1 0,1 1 0,-1 0 0,0 0 0,1 0 0,-1 0 1,0 0-1,1 0 0,-1 0 0,1 0 0,-1 0 0,0 0 0,1 0 0,-1 0 0,0 0 0,1 0 0,-1 0 0,0 0 1,1 0-1,-1 0 0,0 0 0,1 0 0,-1 1 0,0-1 0,1 0 0,-1 0 0,0 0 0,1 1 0,-1-1 0,0 0 0,0 0 1,1 1-1,-1-1 0,0 0 0,0 1 0,0-1 0,0 0 0,1 1 0,-1-1 0,0 0 0,0 1 0,0-1 0,0 1 1,7 12 149,-1 0 1,-1 0 0,5 17 0,-7-20-87,0 0 1,0 0-1,1 0 1,0-1 0,1 1-1,0-1 1,0 0 0,1-1-1,10 13 1,-14-20-98,-1 0 1,1 0-1,-1 0 1,1 0-1,0 0 0,-1 0 1,1 0-1,0 0 1,0-1-1,-1 1 1,1-1-1,0 1 0,0-1 1,0 0-1,0 0 1,0 0-1,0 0 0,-1 0 1,1 0-1,0 0 1,0 0-1,0-1 0,0 1 1,3-2-1,-1 0-10,0 0 0,0 0 0,-1-1 0,1 1-1,0-1 1,-1 0 0,0 0 0,0 0 0,4-5 0,30-37-56,-5 4-203,66-65 0,-97 105 251,0 0 1,0 0 1,0 0 0,0 0 0,0 0-1,0 1 1,0-1 0,0 0-1,0 1 1,0-1 0,0 1-1,0-1 1,0 1 0,0-1-1,1 1 1,0 0 0,-1 0 243,1 2 16,12 29 272,-10-22-345,0 0-1,1 0 1,0 0 0,8 11 0,-11-18-162,0 0 0,0 0-1,0 0 1,0 0 0,1 0 0,-1 0 0,0 0 0,1-1 0,0 1 0,-1-1 0,1 0 0,0 0 0,0 0 0,-1 0 0,1 0 0,0-1 0,0 1 0,0-1 0,4 0 0,7 0-188,0-1 0,-1 0 1,1-1-1,0 0 1,-1-1-1,25-9 0,-26 8 121,0 0 0,1 1 0,-1 0 0,1 1-1,0 1 1,15-1 0,-26 3 61,0-1 1,0 1-1,0-1 0,-1 1 0,1-1 1,0 1-1,0 0 0,0 0 0,0 0 1,-1 0-1,1 0 0,0 1 0,-1-1 1,1 0-1,-1 1 0,0-1 0,1 1 1,-1 0-1,2 2 0,22 42 409,-12-22-172,-6-13-144,0 0 0,0-1 0,1 0 0,0-1-1,11 10 1,-15-16-185,0 0-1,0 0 0,0 0 0,0-1 1,0 0-1,0 0 0,6 2 1,-7-3-288,0 0 1,1-1 0,-1 1 0,1-1 0,-1 0 0,1 0-1,-1 0 1,0 0 0,1 0 0,6-2 0,0-4-5020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49.7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726 30 9092,'0'0'3380,"0"-4"-3121,0-16 333,0 16 1818,-9 4-1282,-13-1-941,5 0-183,-1 1 0,0 0 0,1 2 0,-1 0 1,1 0-1,0 2 0,0 0 0,-25 10 0,-12 12-59,1 2 0,-51 37 0,101-63 54,0 0-1,0 1 1,0 0 0,0 0 0,0 0 0,1 0-1,-1 0 1,1 1 0,0-1 0,0 1 0,0-1 0,0 1-1,1 0 1,-2 4 0,1 3-72,1 0 1,-1 0-1,2 21 1,0-27 38,0-3 19,1 1 0,-1-1-1,1 0 1,-1 1 0,1-1-1,0 0 1,0 1 0,0-1-1,0 0 1,1 0 0,-1 0 0,0 0-1,1 0 1,0 0 0,-1 0-1,1-1 1,0 1 0,0 0-1,0-1 1,2 2 0,52 26-230,-35-19 192,28 12 29,85 25 0,-22-8 6,-109-38 19,0 1-1,-1-1 1,1 1 0,0 0 0,-1 0 0,1 0 0,-1 0 0,1 0 0,-1 1 0,0-1 0,0 1 0,0-1 0,0 1 0,0 0 0,-1 0 0,0 0 0,1 0-1,-1 0 1,0 0 0,0 0 0,0 0 0,-1 0 0,1 1 0,-1-1 0,0 0 0,0 0 0,0 1 0,0-1 0,0 0 0,-1 0 0,0 0 0,1 1 0,-1-1-1,0 0 1,-1 0 0,-2 5 0,-1 0 32,0 0-1,0 0 1,-1-1-1,0 0 1,0 0-1,0-1 0,-1 0 1,-14 10-1,-2 0 140,-43 22-1,38-25-90,-1-2 0,0 0 0,0-2 0,-1-1 0,0-2 0,-39 4 1,-185-1-2598,214-9 1137,38-14-7118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12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2 186 2881,'0'0'4891,"0"-4"-4144,-1-4-710,1 3 293,0-1-1,0 0 0,0 0 0,1 0 0,-1 0 0,1 0 1,1 1-1,-1-1 0,4-8 0,-2 10-326,1-1-21,-1 0 0,0 0 0,0-1-1,0 1 1,0-1 0,-1 0-1,0 1 1,0-1 0,-1 0 0,1 0-1,-1-9 1,-17 12 734,15 3-724,0 0-1,1 0 0,-1 0 0,1 0 1,-1 0-1,0 0 0,1 0 0,-1 0 0,1 0 1,-1 0-1,0 1 0,1-1 0,-1 0 1,1 0-1,-1 1 0,1-1 0,-1 0 1,0 1-1,1-1 0,0 1 0,-1-1 1,1 1-1,-1-1 0,1 0 0,-1 1 1,1 0-1,0-1 0,0 1 0,-1-1 0,1 1 1,0-1-1,0 1 0,-1 0 0,1-1 1,0 1-1,0 0 0,0 0 597,-1-11-922,0-8-2073,0 7-1029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50.1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1 138 11109,'0'0'2983,"53"0"-2564,22 0-370,511-13 731,-93-40 685,237-17-939,-615 69-2522,-114 5 478,-2-1 1295,1 0 0,-1 0 0,0 0-1,0 0 1,-1-1 0,1 1 0,-1 0 0,1 0 0,-1-1 0,0 1 0,0-1-1,0 0 1,0 1 0,0-1 0,0 0 0,-1 0 0,1-1 0,-1 1-1,1 0 1,-1-1 0,-3 2 0,-47 26-4283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50.4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8436,'0'0'3938,"68"231"-3154,-48-130-112,-12 4-95,0-1-305,-4-10 112,0-14-368,4-23 112,-4-17-128,5-22 0,-1-11-240,8-7-1233,-8-10-1408,0-37-1825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50.8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1 289 3025,'0'0'10613,"248"-159"-10453,-176 112 192,-11 11-320,-9 11 1,-16 7-33,-16 14-353,-48 33-8083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51.1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1585,'0'0'8243,"188"224"-7666,-112-145 943,-4-7-319,1-10-929,-13-12-112,-16-17-160,-4-19-80,-16-14-1537,-16 0-1008,-8-32-2481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51.4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349 11 8996,'0'0'4554,"-32"-2"-4420,-101-5-132,117 6-3,-1 0 1,1 2-1,0 0 0,-19 3 0,25-1 46,0 1 0,0 0 0,0 0 1,-17 10-1,26-13-34,0 0 0,0 0 0,0-1 0,0 1 0,0 0 0,0 0 1,0 0-1,0 0 0,0 0 0,0 1 0,0-1 0,1 0 0,-1 0 1,1 0-1,-1 1 0,1-1 0,-1 0 0,1 1 0,-1-1 0,1 0 0,0 1 1,0-1-1,0 0 0,0 1 0,0-1 0,0 1 0,0-1 0,0 0 1,1 1-1,-1-1 0,0 0 0,1 1 0,-1-1 0,1 0 0,0 0 0,-1 1 1,1-1-1,0 0 0,0 0 0,1 2 0,3 3-33,-1 0 1,1-1-1,0 0 0,0 1 0,1-2 1,9 8-1,15 6 9,2-2 0,38 15 0,-38-19 55,-2 2 1,52 32-1,-79-43-2,1-1-1,-1 1 1,0 0-1,0 0 1,0 0 0,-1 1-1,1-1 1,-1 1-1,0-1 1,0 1 0,0 0-1,0 0 1,0 0 0,-1 0-1,0 0 1,0 0-1,0 0 1,0 0 0,-1 1-1,0-1 1,0 0-1,0 0 1,0 1 0,0-1-1,-2 6 1,0-3 82,0 1 1,0-1-1,0 0 0,-1 0 0,0 0 1,-1 0-1,1 0 0,-1-1 1,-1 0-1,1 1 0,-1-2 0,-11 11 1,9-9-61,-1-1 0,-1-1 1,1 0-1,-1 0 1,0 0-1,0-1 0,-1 0 1,1-1-1,-14 3 0,1-2-77,0-1-1,0-1 0,-24-1 0,42-1-135,0 0 1,1 0-1,-1 0 1,0 0-1,1-1 1,-1 0-1,1 1 1,-1-1-1,1-1 0,-1 1 1,1 0-1,0-1 1,-1 0-1,1 1 1,0-1-1,0-1 1,0 1-1,1 0 0,-1-1 1,0 1-1,1-1 1,0 0-1,0 0 1,-1 0-1,2 0 1,-1 0-1,0 0 0,1-1 1,-1 1-1,1 0 1,0-1-1,0 1 1,0-1-1,1 0 1,-1 1-1,1-6 0,-2-37-3930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51.8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0 321 11701,'0'0'1777,"249"-29"-1024,-153 11-321,-12 4 240,-7 3-640,-13 8 0,-12-5 32,-12 8-128,-12 0-592,-44 0-10789</inkml:trace>
  <inkml:trace contextRef="#ctx0" brushRef="#br0" timeOffset="1">393 0 10069,'0'0'4546,"-4"231"-4002,4-141-240,0-10-304,0-12 0,0-21-32,0-22-752,8-21-1665,4-4-1873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52.1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891 41 11477,'0'0'2295,"-44"-8"-2119,-144-20-110,174 26-56,1 1-1,-1 0 0,0 1 0,0 0 0,1 1 0,-22 4 0,25-1 16,1-1-1,-1 1 1,1 0-1,0 1 0,-15 11 1,17-12 7,3-1 26,-1 0 1,1 1-1,0-1 0,0 1 0,1 0 0,-1 0 1,1 0-1,0 0 0,0 1 0,0-1 0,0 1 0,1 0 1,-3 6-1,4-8-56,0 0 1,1 0-1,-1 0 0,1 0 0,0 0 1,0 0-1,0 0 0,0 0 1,0 0-1,0-1 0,1 1 1,0 0-1,-1 0 0,1 0 1,0 0-1,1 0 0,-1-1 1,0 1-1,1 0 0,-1-1 1,1 1-1,0-1 0,0 0 1,0 0-1,4 4 0,4 2-4,1-1 0,-1 0 0,1 0-1,0-1 1,1-1 0,-1 0 0,15 4-1,96 23 54,-74-21-25,-20-5-30,-19-5 11,0 1 0,-1 0 0,1 0 0,-1 1 0,0 0 0,0 0 0,0 1 0,0 0 1,14 10-1,-20-12 22,0-1 0,-1 1 0,1 0 0,-1 1 0,0-1 0,1 0 0,-1 0 0,0 0 0,0 1 0,-1-1 0,1 0 0,0 1 0,-1-1 0,1 1 0,-1-1 0,0 1 0,0-1 1,0 1-1,0-1 0,0 1 0,-1-1 0,1 1 0,-1-1 0,1 1 0,-2 2 0,-1 1 79,1 1 0,-1-1 0,0 0 1,-1 0-1,1 0 0,-1 0 0,-1-1 0,-7 9 0,-16 12 124,-2-2 0,0-1-1,-2-1 1,0-1 0,-1-2-1,-1-2 1,-38 14-1,-266 79-2628,235-81-388,28-7-1396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56.2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9973,'0'0'4551,"4"7"-4562,7 14 120,-1 0 0,-2 0-1,0 1 1,-1 0 0,-1 1-1,4 30 1,12 151 882,-20-177-942,4 44-14,4 108-1422,-11-179 1056,0 0 0,0 0 0,0 0 0,0 0 0,0 0 1,0 0-1,0-1 0,0 1 0,-1 0 0,1-1 1,0 1-1,0-1 0,0 1 0,0-1 0,1 0 0,-1 1 1,-2-2-1,-33-37-6755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56.5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16 9957,'0'0'6480,"9"-2"-6357,27-4-161,0 2 0,0 1 1,68 3-1,-44 1 141,-51-1-103,228 4 449,-179 0-702,-1 3 0,61 14 0,-116-21 95,-1 0-1,0 0 1,0 0 0,1 0-1,-1 1 1,0-1 0,0 0-1,0 1 1,0-1 0,1 1-1,-1-1 1,0 1 0,0-1-1,0 1 1,0 0 0,0 0-1,0-1 1,0 1-1,-1 0 1,1 0 0,0 0-1,0 0 1,-1 0 0,1 0-1,0 0 1,-1 0 0,1 0-1,-1 1 1,1-1 0,-1 0-1,0 0 1,0 0 0,1 2-1,-1 18-5120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56.9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9668,'0'0'4643,"157"39"-3715,-73-24-368,0-4-320,8-4-208,-3 0 96,-5-3-128,-12-1-32,-4 1-816,-20 3-1505,-16-3-2049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14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1265,'0'0'4970,"-16"8"-4845,14-7-60,1 1 1,0-1-1,0 1 0,0-1 0,0 1 0,0 0 1,0-1-1,0 1 0,0 0 0,1 0 0,-1 0 1,1 0-1,-1 0 0,1 0 0,0 0 0,0 0 1,0 0-1,0-1 0,0 1 0,1 3 0,-1-3-55,0-1-1,1 0 0,-1 0 0,1 0 0,-1 0 1,1 0-1,0 1 0,-1-1 0,1 0 0,0 0 1,0-1-1,0 1 0,0 0 0,0 0 0,0 0 0,0 0 1,0-1-1,0 1 0,0-1 0,0 1 0,0-1 1,1 1-1,-1-1 0,0 1 0,0-1 0,0 0 1,1 0-1,-1 0 0,0 0 0,2 0 0,-2 0 701,-1-2-575,0 0 1,0 0-1,-1-1 0,1 1 1,0 0-1,-1 0 0,0-1 1,0 1-1,1 0 0,-3-2 1,0 1-40,0 0 0,-1 1 0,0 0 0,0 0 0,1 0 0,-1 0 0,0 0 0,-5 0 0,-2-3-715,31-4-4957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58.3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0 607 1553,'0'0'10015,"11"-27"-9527,1-4-350,57-124 380,-62 139-343,1 0-1,0 1 1,1-1-1,1 2 1,1-1-1,0 1 0,25-23 1,-32 34-117,1 0-1,0 1 1,0 0 0,0 0 0,0 0-1,0 1 1,0-1 0,0 1 0,1 0-1,-1 1 1,10-1 0,3 1 26,0 1 1,22 4 0,-33-3-41,0 0 1,0 1-1,0 0 0,-1 1 1,1-1-1,-1 1 0,1 0 1,-1 1-1,0-1 0,-1 1 1,1 1-1,-1-1 0,0 1 1,7 10-1,6 10 127,0 1-1,13 30 0,-9-11 25,-12-24-103,0-1-1,20 28 1,-30-48-91,1-1 1,-1 1-1,0-1 0,0 0 1,1 0-1,-1 1 0,0-1 1,1 0-1,-1 1 0,0-1 0,1 0 1,-1 0-1,0 0 0,1 1 1,-1-1-1,0 0 0,1 0 1,-1 0-1,1 0 0,-1 0 1,0 0-1,1 0 0,-1 0 1,1 0-1,-1 0 0,1 0 1,-1 0-1,0 0 0,1 0 0,-1 0 1,1 0-1,-1 0 0,0 0 1,1 0-1,-1-1 0,0 1 1,1 0-1,-1 0 0,1-1 1,-1 1-1,0 0 0,0 0 1,1-1-1,-1 1 0,0 0 1,1-1-1,-1 1 0,0 0 0,0-1 1,0 1-1,0-1 0,1 1 1,-1 0-1,0-1 0,0 1 1,0-1-1,0 1 0,11-30-29,-10 25 23,63-153-243,-55 139 99,1 0 1,2 0-1,0 1 1,0 0-1,27-27 0,-38 44 135,0-1 0,0 1 0,1-1-1,-1 1 1,0 0 0,1 0 0,-1 0-1,1-1 1,-1 1 0,1 1-1,0-1 1,-1 0 0,1 0 0,0 1-1,-1-1 1,1 1 0,0-1 0,0 1-1,0 0 1,0 0 0,-1 0-1,1 0 1,0 0 0,0 0 0,0 0-1,-1 0 1,1 1 0,0-1 0,0 1-1,0 0 1,-1-1 0,1 1-1,0 0 1,-1 0 0,1 0 0,-1 0-1,1 0 1,-1 0 0,0 1-1,1-1 1,-1 0 0,0 1 0,0-1-1,0 1 1,2 2 0,4 8 54,0 1-1,0 0 1,-1 0 0,6 24 0,-5-18 79,-6-16-98,33 76 331,-30-71-331,0-1 1,1 0-1,-1 0 0,1 0 1,1-1-1,-1 0 1,13 11-1,-16-16-19,0 1 0,0-1 1,-1 0-1,1-1 0,0 1 0,0 0 1,0 0-1,0-1 0,0 1 0,1-1 1,-1 0-1,0 0 0,0 0 0,0 0 1,0 0-1,0 0 0,0 0 0,0-1 1,0 1-1,0-1 0,4 0 0,-2-1 3,0 0 1,1-1-1,-1 1 0,0-1 0,0 1 0,0-1 0,6-7 1,29-32-467,37-36-885,-75 77 1311,-1 1 0,1 0 0,0-1 0,0 1 1,0 0-1,0-1 0,-1 1 0,1 0 0,0 0 0,0 0 0,0 0 0,0 0 0,0 0 0,-1 0 0,1 0 0,0 0 0,0 0 0,0 0 0,0 0 0,0 1 0,-1-1 0,1 0 0,0 1 0,0-1 0,0 1 0,1 0 0,19 15 150,-17-13-166,6 5 54,0 0 1,1-1-1,0 0 0,0-1 0,0 0 1,1-1-1,0 0 0,0-1 0,0 0 1,1-1-1,0 0 0,-1-1 0,1-1 1,0 0-1,0 0 0,-1-2 0,19-1 1,-18 0 0,-1-1 0,0 0 0,-1-1 0,1 0 0,-1-1 0,1 0 0,-1 0 0,-1-1 0,17-12 0,-10 4-130,0 1 0,0-2 0,-1 0 0,21-28 0,-23 25-277,-1-2 0,0 1-1,18-42 1,-27 51 290,0-1 1,0 0-1,-1 0 0,0 0 1,-1 0-1,-1 0 0,0-1 1,0 1-1,-2-22 0,1 32 119,-1-1-1,1 1 1,-1 0 0,0 0-1,1 0 1,-1 0 0,0-1-1,1 1 1,-1 0-1,0 0 1,0 0 0,0 0-1,0 1 1,0-1 0,0 0-1,0 0 1,0 1-1,0-1 1,-1 0 0,1 1-1,0-1 1,0 1 0,-1 0-1,1-1 1,0 1-1,0 0 1,-1 0 0,-1 0-1,-44-2 439,36 2-240,8 1-163,-1-1 0,0 0 0,0 1 0,1-1 0,-1 1 0,1 0 0,-1 1 0,1-1 0,-1 1 0,1-1 0,-1 1 0,1 0 0,0 0 0,0 0-1,-5 5 1,3-1 43,0-1 0,0 1 0,1 1 0,-1-1 0,1 1 0,1-1 0,-5 11 0,1 3 260,0 0 1,2 1 0,0 0-1,-3 40 1,6-38-191,1 0 0,1 0 1,0 0-1,6 28 1,-5-44-147,1 0 1,-1-1-1,2 1 1,-1 0-1,1-1 1,0 0-1,0 1 1,1-1 0,0-1-1,0 1 1,0 0-1,1-1 1,-1 0-1,1 0 1,1 0-1,-1-1 1,12 8-1,-5-6-13,-1-1 0,1 1-1,0-2 1,1 0 0,-1-1-1,1 0 1,22 2 0,-27-4-28,0 0 0,0-1 0,0 0 0,0 0 0,0-1 0,0 0 0,0 0 0,-1-1 0,1 0 0,0-1 0,-1 0 0,0 0 0,12-6 0,-2-6-79,0 0-1,-1-1 1,-1-1-1,-1 0 0,16-24 1,-12 16-184,40-42 0,-45 55 221,0 0 0,1 0 0,0 1 0,27-14 0,-35 22 65,1-1 1,-1 2-1,1-1 0,0 1 0,0 0 1,0 0-1,0 1 0,0 0 1,0 0-1,1 1 0,-1 0 1,0 0-1,0 0 0,10 3 1,-15-2 8,-1 0 0,1-1 0,0 1 0,-1 1 0,1-1 0,-1 0 0,1 0 1,-1 0-1,0 1 0,1-1 0,-1 1 0,0-1 0,0 1 0,0-1 0,0 1 0,0 0 0,0 0 1,-1-1-1,1 1 0,0 0 0,-1 0 0,1 2 0,6 46 51,-6-48-47,0 89 411,-2-64-150,1 1 1,1 0 0,1-1 0,11 51-1,-11-72-251,0 0-1,0 0 1,1 0 0,-1 0-1,1 0 1,1-1-1,-1 1 1,1-1 0,0 0-1,0 0 1,0 0-1,1-1 1,0 1 0,0-1-1,0 0 1,0 0-1,1-1 1,-1 0 0,1 0-1,0 0 1,0 0-1,0-1 1,0 0-1,0-1 1,12 3 0,-5-2-17,0-1 1,1 0 0,-1 0 0,0-1-1,1-1 1,23-4 0,-29 3-15,1-1 0,0 0 0,-1 0 0,1-1 0,-1 0 0,0 0 0,-1-1-1,1 0 1,-1 0 0,12-12 0,0-1-145,-2-2-1,-1 0 1,0-1-1,18-34 0,41-97-1284,-26 50-15,-45 92 1322,12-19-264,-15 28 380,0 0 1,0 0-1,0 0 1,0 0-1,0 0 1,0 0-1,0 0 1,0 0 0,0 0-1,0 1 1,0-1-1,1 1 1,-1-1-1,0 0 1,1 1-1,-1 0 1,0-1-1,1 1 1,1 0-1,-1 0 33,-1 1 0,0-1 0,0 1 0,1-1 0,-1 1 0,0 0 0,0 0 0,0 0 0,0-1 0,1 1-1,-2 0 1,1 0 0,0 1 0,0-1 0,0 0 0,0 0 0,-1 0 0,1 1 0,0-1 0,0 2 0,14 33 452,-12-28-278,18 45 699,-5-14 365,-1 1 1,11 53 0,-25-92-1155,-1 0 0,0-1 0,1 1 0,-1 0 1,0 0-1,0-1 0,0 1 0,0 0 1,0 0-1,0-1 0,0 1 0,0 0 1,0 0-1,0 0 0,0-1 0,0 1 1,-1 0-1,1-1 0,0 1 0,-1 0 1,1 0-1,0-1 0,-1 1 0,1 0 0,-1-1 1,1 1-1,-1-1 0,1 1 0,-2 0 1,-21 1 1693,12-2-2434,11 0 641,-55 0-2316,20 0-4596,25 0-90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58.9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246 26 704,'0'0'10032,"-15"-7"-9555,8 4-425,1 0-26,1 1 0,-1-1 0,0 1 0,0 0 0,0 1-1,-7-2 1,9 3-13,1 0 1,0 0-1,0 1 0,0-1 0,0 1 0,-1-1 0,1 1 0,0 0 1,0 0-1,0 0 0,0 1 0,1-1 0,-1 1 0,0-1 0,0 1 1,1 0-1,-1 0 0,-2 3 0,-6 6 245,0 1 0,0 0-1,1 1 1,1 0 0,0 0 0,1 1-1,1 0 1,0 1 0,0 0 0,2 0-1,0 0 1,0 1 0,2-1-1,0 1 1,1 0 0,0 0 0,1 22-1,1-34-246,0-1-1,0 1 0,0-1 0,0 1 0,1 0 0,0-1 0,-1 1 0,1-1 0,1 1 0,-1-1 0,0 0 0,1 1 0,0-1 0,0 0 0,0 0 0,0 0 0,0 0 0,0 0 0,1-1 0,4 5 0,-2-4-3,0-1 1,0 1-1,1-1 0,-1 0 0,1 0 0,-1-1 1,1 1-1,-1-1 0,1-1 0,0 1 0,0-1 0,6 0 1,-1 0-27,1 0 1,-1 0 0,1-1 0,-1-1 0,1 0 0,-1 0 0,0-1-1,0-1 1,0 0 0,-1 0 0,1-1 0,-1 0 0,0-1 0,-1 0-1,1-1 1,-1 0 0,0 0 0,-1-1 0,12-13 0,-14 15-37,0 0 0,0 0 0,-1-1-1,0 0 1,0 0 0,0-1 0,-1 1 0,0-1 0,-1 0 0,1 0 0,-2 0 0,1 0 0,-1-1 0,0 1 0,-1-1-1,1-13 1,-2 20 68,0 1 0,-1-1 0,1 1-1,-1-1 1,1 1 0,-1-1 0,0 1 0,1-1-1,-1 1 1,0 0 0,0 0 0,0-1 0,0 1-1,0 0 1,0 0 0,0 0 0,-1 0-1,1 0 1,0 0 0,0 0 0,-1 1 0,1-1-1,-1 0 1,1 1 0,0-1 0,-1 1-1,1-1 1,-1 1 0,0 0 0,1 0 0,-2 0-1,-9-2 96,0 1 0,-24 0 0,27 1-59,-22-1-6,23 0-53,-1 0 0,1 0-1,0 1 1,-1 0 0,1 1 0,0 0 0,-1 0-1,1 1 1,0 0 0,-9 3 0,17-5 1,-1 1 0,1-1 0,-1 0 0,0 1 1,1-1-1,-1 0 0,1 1 0,-1-1 0,1 1 0,-1-1 0,1 1 1,-1-1-1,1 1 0,-1 0 0,1-1 0,0 1 0,-1-1 1,1 1-1,0 0 0,-1-1 0,1 2 0,10 4-313,24-3-7,21-3 204,118 4 13,-155-2 109,0 1-1,0 0 1,0 1-1,-1 1 1,0 1 0,0 0-1,23 13 1,-34-16 27,-1 1 0,1-1 0,-1 1 0,0 1 0,0-1 0,0 1 1,-1 0-1,1 0 0,-1 0 0,-1 0 0,1 1 0,5 10 0,-6-7 251,1 1 1,-2-1-1,1 1 0,-1-1 1,-1 1-1,0 0 0,0 17 1,-1-25-256,0 0 1,-1 0 0,1 0 0,0 0-1,-1 0 1,1-1 0,-1 1 0,0 0-1,0 0 1,1 0 0,-1-1 0,0 1-1,-1 0 1,1-1 0,0 1 0,0-1-1,-3 2 1,-28 19-870,14-11-1234,4 3-2412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59.2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84 151 10309,'0'0'1875,"3"-25"-1781,5-74 338,-8 98-387,0 0 0,0-1 0,0 1 0,0 0 0,0-1 0,0 1-1,0 0 1,-1 0 0,1-1 0,-1 1 0,1 0 0,-1 0 0,1-1 0,-1 1 0,0 0 0,-1-2 0,1 3-12,1-1-1,-1 1 1,1-1-1,-1 1 1,0 0-1,0-1 1,1 1 0,-1 0-1,0 0 1,1 0-1,-1-1 1,0 1-1,0 0 1,0 0 0,1 0-1,-1 0 1,0 0-1,0 1 1,1-1-1,-2 0 1,-1 1 98,0 0-1,0 0 0,0 1 1,0-1-1,1 1 1,-1-1-1,-5 5 1,4-3 50,0 1 0,1 0 0,-1-1 1,1 1-1,0 1 0,0-1 1,0 0-1,0 1 0,1 0 0,0-1 1,0 1-1,0 0 0,1 0 0,-1 0 1,1 0-1,0 1 0,0 5 0,1-10-114,28-9-1585,-25 5 1235,0 1 1,0-1-1,-1 1 0,1-1 0,-1 0 0,1 0 1,1-4-1,13-28-3871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6:59.5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57 304,'0'0'10560,"12"-11"-10568,34-29-3,-35 34 535,-6 12-130,-6 14 196,1-18-452,-1 0-57,1 0 0,0 0-1,0 0 1,0 0 0,0 0 0,1 0-1,-1 0 1,0 0 0,1 0 0,-1 0-1,1 0 1,0 0 0,0 0 0,0 0 0,0 0-1,0-1 1,0 1 0,0 0 0,0-1-1,3 3 1,-1-2 39,0-1 0,1 0 0,-1 0 1,1 0-1,-1 0 0,1 0 0,-1-1 0,1 1 0,-1-1 0,1 0 0,4-1 0,-8 1-105,1 1 0,0-1-1,-1 0 1,1 0-1,-1 0 1,1 0-1,0 0 1,-1 0-1,1-1 1,-1 1-1,1 0 1,0 0-1,-1 0 1,1-1 0,-1 1-1,1 0 1,-1 0-1,1-1 1,-1 1-1,1 0 1,-1-1-1,1 1 1,-1-1-1,1 1 1,-1-1-1,0 1 1,1-1 0,-1 1-1,0-1 1,1 1-1,-1-1 1,0 1-1,0-1 1,0 1-1,1-1 1,-1 0-1,0 1 1,0-1-1,0 1 1,0-1 0,0 0-1,0 1 1,0-1-1,0 0 1,0 1-1,-1-1 1,1 1-1,0-2 1,0 1-61,0 0-642,-8 1-4418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00.7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1 570 3282,'0'0'11242,"2"1"-11199,-1-1 0,1 0 0,0 0 1,0 0-1,-1 0 0,1 0 0,0-1 0,-1 1 0,1 0 0,0-1 0,1 0 1,2-3-35,1 1 1,-1-2 0,0 1-1,0 0 1,-1-1 0,1 0 0,-1 0-1,6-9 1,30-54 144,-30 49-134,237-411 103,-246 428 71,-1 29 1103,-2 6-1184,-1 0 0,-1 0 0,-18 63 0,-42 104 62,35-116-60,-5 15 51,-83 293 535,111-344-856,6-46-747,0-15-5978,0-21 149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01.3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1 178 10405,'0'0'6325,"1"-2"-6231,14-3-78,68-3 466,132 4-1,-101 4 103,26-1-95,366-11 461,-2-43-660,-365 28-276,-7 1-191,145-11 1,-267 37 227,12 0-3080,-21 0 2830,-1 0 0,1 1-1,-1-1 1,0 0 0,1 1 0,-1-1 0,1 1-1,-1-1 1,0 1 0,1-1 0,-1 0-1,0 1 1,1-1 0,-1 1 0,0-1-1,0 1 1,0 0 0,1-1 0,-1 1-1,0-1 1,0 1 0,0-1 0,0 1-1,0-1 1,0 1 0,0 0 0,0-1-1,0 1 1,0-1 0,0 1 0,-1-1 0,1 1-1,0-1 1,-1 2 0,-9 30-7546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02.2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1432 4018,'0'0'5432,"15"-39"-3885,-15 39-1546,115-318 2802,-97 263-2518,131-407 1243,-37-11 482,-106 446-928,-2 42 169,0 8-1554,1-2 294,1 0 0,1 0 0,1 0 1,1-1-1,1-1 0,0 1 0,18 24 0,-22-36 7,0 0 1,0-1-1,1 1 0,0-1 1,1 0-1,-1-1 1,1 0-1,1 0 1,-1 0-1,1-1 0,0-1 1,0 1-1,0-2 1,0 1-1,1-1 1,0 0-1,-1-1 1,17 1-1,-21-2-1,0 0 0,0-1 0,0 1-1,0-2 1,0 1 0,0 0 0,1-1 0,-1 0 0,-1 0 0,1 0 0,0-1 0,0 0-1,0 0 1,-1 0 0,1 0 0,-1-1 0,1 0 0,-1 0 0,0 0 0,0 0 0,-1 0-1,1-1 1,5-7 0,15-21-64,-3-1 0,0 0 0,28-66 0,23-38-1663,-71 136 1672,2-3 22,-1 11-225,2 32 405,1-1 0,2 1-1,2-1 1,1 0 0,2-1 0,2 0-1,25 49 1,-36-81-136,0 0 0,0 0 0,1 0-1,0 0 1,0-1 0,0 0 0,0 1 0,1-1 0,0-1 0,-1 1-1,1-1 1,9 5 0,-6-5-34,1-1 1,-1 1-1,0-2 0,1 1 0,-1-1 1,1 0-1,14-1 0,-20 0-81,0 0 0,0 0 0,0 0-1,1 0 1,-1-1 0,0 1 0,-1-1 0,1 0 0,0 1 0,0-1 0,0-1-1,0 1 1,-1 0 0,1-1 0,0 1 0,-1-1 0,0 0 0,1 0 0,-1 0-1,0 0 1,0-1 0,0 1 0,0 0 0,0-1 0,2-4 0,15-38-3786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05.4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 1377,'0'0'14841,"-8"1"-10570,104 10-4250,1-3 0,117-6 0,-129-2 18,-27-4 319,-31 1-1073,2 2-3584,-34 14-1759,-18 7 1207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05.8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11941,'0'0'3266,"253"47"-2386,-153-40-527,-4 0 15,-7-3-112,-13 0-224,-8-1-16,-12 1-16,-12 0-977,-16 3-1824,-24 7-3026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06.8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0 10309,'0'0'3604,"-1"36"-3270,-2 238 279,3-110-275,0 49-84,0-71-4978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15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1 2177,'0'0'8569,"-20"0"-7184,18 0-1399,0 0 0,0 0 0,0 0 1,0 0-1,0 0 0,0 1 0,0-1 0,0 1 0,0-1 0,0 1 1,0 0-1,0 0 0,0 0 0,0 0 0,0 0 0,1 0 1,-1 1-1,0-1 0,1 0 0,-1 1 0,1-1 0,0 1 0,-1 0 1,1-1-1,0 1 0,0 0 0,0 0 0,0 0 0,0 0 1,1 0-1,-1 0 0,1 0 0,-1 0 0,1 0 0,0 0 0,-1 3 1,2-5-2,0-1 0,0 1 0,0 0 0,-1 0 0,1 0 0,0-1 0,0 1 0,0 0 0,-1-1 0,1 1 0,0-1 0,-1 1 0,1-1 0,0 1 0,-1-1 0,1 0 0,0 0 0,6-17-27,-12 10 45,2 7-17,0 0-1,0 0 1,0 1 0,-1-1-1,1 1 1,0 0 0,-5 0-1,4 0-26,2 4-1,1 0 0,1 0 0,-1 0 0,0 0-1,1 1 1,0-1 0,0 0 0,1 8-1,-1-8 42,2 6-1139,1-14-198,-2 3 1321,-1 1 1,0 0-1,0-1 0,0 1 0,0-1 0,0 1 0,0-1 0,1 1 0,-1 0 1,0-1-1,0 1 0,0-1 0,0 1 0,-1-1 0,1 1 0,0 0 0,0-1 1,0 1-1,0-1 0,0 1 0,0 0 0,-1-1 0,1 1 0,0-1 0,0 1 1,-1 0-1,1-1 0,0 1 0,0 0 0,-1 0 0,1-1 0,0 1 0,-1 0 1,1 0-1,-1-1 0,1 1 0,0 0 0,-1 0 0,1 0 0,-1 0 0,1-1 1,0 1-1,-1 0 0,0 0 22,0 0 1,0 0 0,0 0 0,0 0-1,0 0 1,0 0 0,0 0-1,0 0 1,0 1 0,0-1-1,0 0 1,0 0 0,0 1-1,0-1 1,0 1 0,1-1-1,-1 1 1,0-1 0,0 1-1,0 0 1,1-1 0,-1 1-1,0 0 1,0 1 0,-2 23 6,3-17 37,0-7-45,0 0 0,0 0 1,0 0-1,0 0 0,0 0 0,0 0 1,0 0-1,0 0 0,0 0 1,1 0-1,-1 0 0,0 0 1,1 0-1,-1 0 0,1 0 1,-1 0-1,1 0 0,-1 0 1,1 0-1,0 0 0,0 0 1,23 2 203,-15-3 6,-8 0-203,0-1-1,0 1 0,0 0 1,0-1-1,0 1 1,0-1-1,0 1 0,0-1 1,0 0-1,0 1 1,-1-1-1,1 0 0,0 1 1,0-1-1,-1 0 1,1 0-1,0 0 0,-1 0 1,1 0-1,-1 0 1,1 0-1,-1 0 0,0 0 1,1 0-1,-1 0 1,0 0-1,0 0 0,0 0 1,1 0-1,-1-2 1,2-41-57,-3 37 57,-32 6 542,32 1-552,0 0 0,0 0 1,0 0-1,0 1 1,0-1-1,0 0 1,0 0-1,0 1 1,0-1-1,0 1 1,0-1-1,0 1 1,0-1-1,0 1 1,0 0-1,0-1 0,1 1 1,-1 0-1,0 0 1,0-1-1,1 1 1,-1 0-1,1 0 1,-1 0-1,1 0 1,-1 0-1,1 0 1,-1 0-1,1 0 1,-1 2-1,-2 34 54,3-32-54,0-4-1,0-1 0,1 1 0,-1 0 0,0-1 0,0 1 0,1-1 0,-1 1 0,0 0 0,1-1 0,-1 1 0,0-1 0,1 1 0,-1-1 0,1 1 0,-1-1 0,1 1 0,-1-1 0,1 0 0,-1 1 0,1-1 0,-1 0 0,1 1 0,0-1 0,-1 0 0,1 0 0,0 0 0,-1 1 0,1-1 0,0 0 0,-1 0 0,1 0 0,1 0 0,27 0 118,-19-1 57,-9 0-102,0 0 0,0-1 0,-1 1 0,1-1 0,0 0-1,-1 1 1,1-1 0,-1 0 0,0 1 0,1-1 0,-1 0-1,0 1 1,0-1 0,0 0 0,0 0 0,0 1 0,-1-1 0,1 0-1,0 1 1,-1-1 0,1 0 0,-2-1 0,-2 2-15,0 0 1,0-1 0,0 2-1,0-1 1,0 0-1,0 1 1,0 0 0,-7 0-1,7 0-380,1 1-1233,2 3-1300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07.2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1 394 8644,'0'0'4226,"241"-109"-3234,-149 63-559,0 2-161,-4-3-176,-16 0-64,-15 8-32,-21 6 0,-16 12-32,-12 13-497,-44 37-3184,-24 25-1458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07.5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8420,'0'0'4546,"245"224"-3826,-181-181-544,0-3 0,-4-11-144,-3-7-64,-9-19-800,-12-3-1633,-12 0-2785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07.9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176 0 10037,'0'0'4946,"-3"0"-4919,-10 0-40,0 1 0,-1 1 0,1 0 1,0 0-1,0 1 0,0 1 0,0 0 1,-18 9-1,28-12 43,0 1 0,1-1 0,-1 0 1,0 1-1,1-1 0,-1 1 0,1 0 0,-1 0 1,1 0-1,0 0 0,0 0 0,-3 4 0,5-5-26,-1-1-1,1 1 1,0 0-1,0 0 1,0 0-1,-1 0 1,1-1-1,0 1 1,0 0-1,0 0 1,0 0-1,0 0 1,1-1-1,-1 1 1,0 0-1,0 0 1,0 0-1,1 1 1,18 20-196,-2-9 185,0-1 0,1-1 1,0 0-1,30 12 0,89 28 32,-10-4 2,-118-43-17,6 2-7,-1 0 0,0 2 0,21 13 0,-32-19 2,0 0-1,0 1 1,0-1 0,-1 1-1,1 0 1,0 0 0,-1 0-1,0 0 1,0 0 0,0 1-1,0-1 1,-1 0 0,1 1-1,-1 0 1,0-1-1,0 1 1,0 0 0,0-1-1,0 9 1,-1-6 110,0 1 0,0-1 0,-1 1-1,0 0 1,0-1 0,-3 10 0,2-12-39,0 0-1,0-1 1,0 1-1,0-1 1,-1 0-1,0 0 1,0 0-1,0 0 1,0 0-1,0 0 1,-4 2-1,-5 3 36,0-1-1,0 0 1,-1 0 0,0-1-1,0-1 1,-1 0 0,1-1-1,-1-1 1,-19 3 0,-11-1-17,-73-2 1,90-3-102,26 0-5,-13 0-140,0 0 1,0-1-1,0-1 0,-18-4 1,30 6-13,-1-1 1,1 0-1,-1 1 0,1-1 1,0 0-1,-1 0 0,1-1 1,0 1-1,0 0 0,-1-1 1,1 1-1,0-1 1,1 0-1,-1 0 0,0 0 1,0 0-1,1 0 0,-1 0 1,1 0-1,0 0 0,-1-1 1,1 1-1,0 0 1,1-1-1,-1 1 0,0-1 1,1 1-1,-1-1 0,1 1 1,0-4-1,0-28-4555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08.2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0 343 288,'0'0'13943,"237"0"-13511,-153-7-368,0 0 80,-11 0-112,-9 0-64,-16-1-160,-12 1-1473,-24 0-1921</inkml:trace>
  <inkml:trace contextRef="#ctx0" brushRef="#br0" timeOffset="1">353 1 12038,'0'0'1920,"-8"238"-1039,8-170-513,0-10-272,0-7-96,4-15-384,12-22-2578,4-10-2336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08.7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738 4 1088,'0'0'12710,"-1"-3"-11252,-13 5-1352,-15 13 34,2 0 0,-44 33 0,27-17 43,25-19 33,2-1 94,0 0 0,1 1 0,0 1 0,-17 18 0,31-27-313,0 0 1,0-1-1,0 1 1,1 0 0,-1 0-1,1 1 1,0-1-1,0 0 1,0 0-1,1 0 1,0 1 0,0-1-1,0 0 1,0 1-1,0-1 1,1 0-1,0 0 1,0 1 0,0-1-1,0 0 1,1 0-1,3 7 1,3-4-10,0 0 0,0-1-1,0 0 1,1 0 0,0-1 0,0 0 0,14 6 0,77 25-34,-87-32 23,25 8 0,-21-8 16,0 1 0,0 1 1,-1 0-1,0 2 0,29 17 0,-44-25 36,0 1 0,0-1 0,0 1 0,-1 0 0,1 0-1,0-1 1,-1 1 0,1 0 0,0 0 0,-1 0 0,1 0-1,-1 0 1,0 0 0,1 0 0,-1 0 0,0 0 0,1 0 0,-1 0-1,0 0 1,0 0 0,0 0 0,0 0 0,0 0 0,0 0-1,0 0 1,0 0 0,0 0 0,-1 0 0,1 0 0,0 0 0,-1 0-1,1 0 1,-1 0 0,0 1 0,-2 2 59,1 0 0,-2 0 0,1 0-1,0 0 1,-1-1 0,-5 5 0,-37 28-26,-1-2 1,-1-2-1,-2-3 1,-55 25-1,66-37-950,0-2-1,-1-1 1,-1-3 0,0-1-1,-1-2 1,-58 4-1,-33-9-5599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09.5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0 8676,'0'0'6987,"-5"0"-6790,3 0-164,4 0-25,962 11 2534,377-5-2454,-774-8-72,-117 25 70,-2 28-63,43 4-1,-206-29-41,425 31 225,-364-52 314,-222-6-456,-123 2-191,-1 0 0,0-1 0,0 1 0,0 0 0,0 0 0,0-1 0,0 1 0,0 0 0,0-1 0,0 1 0,0 0 0,0-1 0,0 1 0,0 0 0,0-1 0,-1 1 0,1 0 1,0-1-1,0 1 0,-1 0 0,0 0 0,-1 1-242,1 0 0,-1 0 0,-1 0 1,1 0-1,0-1 0,0 1 0,-1 0 1,-4 1-1,-50 21-5973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10.4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1244 10885,'0'0'3362,"37"-53"-3069,-9 11-206,212-336 320,-222 347-396,173-319 109,-25-12-91,-154 337 148,-12 25-167,0 0-1,0 0 1,0 0 0,0 0 0,0-1 0,0 1-1,0 0 1,0 0 0,0 0 0,0 0 0,0 0 0,0 0-1,0 0 1,0-1 0,1 1 0,-1 0 0,0 0 0,0 0-1,0 0 1,0 0 0,0 0 0,0 0 0,0 0-1,0 0 1,1 0 0,-1 0 0,0 0 0,0-1 0,0 1-1,0 0 1,0 0 0,0 0 0,0 0 0,1 0 0,-1 0-1,0 0 1,0 0 0,0 0 0,0 0 0,0 0-1,0 0 1,1 0 0,-1 0 0,0 1 0,0-1 0,0 0-1,0 0 1,0 0 0,0 0 0,0 0 0,1 0-1,-1 0 1,0 0 0,0 0 0,0 0 0,0 0 0,0 1-1,0-1 1,0 0 0,0 0 0,0 0 0,0 0 0,0 0-1,0 0 1,0 0 0,1 1 0,0 38 1046,-2-18-1392,-1 101 362,6 151 169,-3-268-192,-1 0 0,1 0-1,0 0 1,0 0-1,0 0 1,1-1-1,0 1 1,0 0-1,0-1 1,0 0 0,1 1-1,0-1 1,-1 0-1,2 0 1,-1 0-1,6 5 1,-5-7-4,0 1 0,0-1-1,0 0 1,0 0 0,0 0 0,1-1 0,-1 1 0,1-1-1,-1 0 1,1-1 0,-1 1 0,1-1 0,0 0 0,-1 0-1,1 0 1,-1 0 0,1-1 0,4-1 0,-3 1 4,-1-1 0,1 0 0,-1 0 1,0 0-1,0-1 0,0 0 0,0 0 0,0 0 1,-1-1-1,1 1 0,-1-1 0,0 0 0,7-9 1,3-5-21,-2-1 0,14-24 0,-21 34 1,27-56-681,-2-2 0,27-92-1,-36 100 13,-14 40 674,-6 16 430,-1 48 22,-1 7 17,7 56 0,-4-93-411,0-1-1,1 1 0,1-1 1,0 0-1,1 0 0,0-1 1,1 1-1,12 20 1,-14-29-55,0 1 0,0-1 0,1 0 0,-1-1 0,1 1 0,0-1 0,0 0 0,0 0 0,1 0 0,-1-1 0,1 0 0,0 0 0,7 2 0,-2-1-874,1-1-1,0-1 1,0 0 0,1 0 0,23-1-1,-2-1-6261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11.0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1 574 3426,'9'-35'3721,"-1"4"-3317,12-45-200,35-88-1,-50 152-188,48-112-69,-43 103 95,1 1-1,1 1 1,24-32-1,-34 49 44,-1 0-1,1 1 1,-1-1-1,1 0 1,0 1-1,0-1 1,0 1 0,0-1-1,0 1 1,0 0-1,0 0 1,4-1-1,-6 2-27,1-1-1,0 1 0,0 0 0,0 0 0,0 0 0,-1 0 0,1 0 0,0 1 0,0-1 0,0 0 0,-1 0 0,1 1 0,0-1 1,0 0-1,0 1 0,-1-1 0,1 0 0,0 1 0,-1-1 0,1 1 0,0 0 0,-1-1 0,2 2 0,1 4 237,1-1 0,-1 1 1,0 1-1,-1-1 0,1 0 0,2 13 0,-1-4-143,34 134 1767,-27-95-1578,3-1 0,26 66-1,-39-117-328,1 1 0,-1 0-1,0 0 1,1 0 0,0-1-1,0 1 1,0-1 0,0 1-1,0-1 1,3 3 0,-4-5-10,0 0 0,0 1 1,0-1-1,0 0 1,0 1-1,0-1 0,0 0 1,0 0-1,0 0 0,0 0 1,0 0-1,0 0 1,0 0-1,0 0 0,0 0 1,0-1-1,0 1 1,0 0-1,0-1 0,0 1 1,0-1-1,0 1 1,-1-1-1,1 1 0,0-1 1,0 0-1,0 1 1,-1-1-1,1 0 0,0 1 1,-1-1-1,1 0 1,0 0-1,-1 0 0,1 0 1,-1 0-1,1-1 1,25-38-113,24-51 1,-34 59-94,1 0-1,2 1 1,1 1-1,29-33 1,-48 61 202,0 1-1,0-1 1,0 1 0,1-1-1,-1 1 1,1-1 0,-1 1-1,1 0 1,-1 0 0,1 0 0,0 0-1,0 0 1,0 0 0,-1 0-1,1 1 1,0-1 0,0 1-1,0-1 1,0 1 0,4-1-1,-4 2 36,-1 0-1,1 0 0,0 1 0,0-1 0,-1 0 0,1 1 0,-1-1 0,1 1 0,-1-1 0,0 1 0,1 0 0,-1-1 0,0 1 1,0 0-1,0 0 0,-1 0 0,2 3 0,43 83 687,-39-78-678,0 0-1,1 0 1,0-1-1,1 1 1,0-2-1,11 10 1,-18-16-57,1-1 0,0 0-1,0 0 1,-1 0 0,1 0 0,0 0 0,0 0 0,0-1 0,0 1-1,0-1 1,0 1 0,0-1 0,1 0 0,-1 0 0,0 0 0,0 0-1,0 0 1,0 0 0,0 0 0,0-1 0,0 1 0,0-1-1,0 0 1,0 1 0,0-1 0,0 0 0,0 0 0,0 0 0,2-2-1,4-4-170,0 0 0,0 0 0,0-1 0,9-13 0,-2 5 20,-15 16 168,9-10-221,0 1 1,1 0-1,15-11 0,-22 18 200,0 0 0,0 0 0,0 0 0,0 1 0,0 0 0,1-1 0,-1 1 0,0 0 1,1 1-1,-1-1 0,1 1 0,-1-1 0,1 1 0,-1 0 0,1 0 0,-1 1 0,1-1 0,4 2 0,-5-1 69,-1 0 0,0 0 0,0 0 0,0 1 0,0-1 0,0 1 0,0-1 0,0 1 0,-1 0 0,1-1 1,0 1-1,-1 0 0,1 0 0,-1 0 0,0 1 0,2 3 0,15 44 1067,-11-25-640,8 22 264,-6-17-382,20 44 0,-26-67-363,0-1 0,0 0 0,1 0 0,0 0 0,0-1 0,0 1 1,1-1-1,0 0 0,0 0 0,0-1 0,0 1 0,11 5 0,-13-8-233,0-1-1,0 1 1,0-1-1,1 0 0,-1 0 1,0 0-1,1-1 1,-1 1-1,0-1 0,1 0 1,-1 0-1,1 0 1,-1 0-1,0-1 1,1 1-1,3-2 0,21-16-5164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11.4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133 0 3906,'0'0'8724,"-133"119"-7556,133-111 193,8-8-1361,16-8-96,0-20-96,-3-1-865,-13 3-1856,-8 12-3954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11.8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345 7 912,'0'0'12670,"-10"-1"-12240,8 0-420,-4 0 42,0 0 0,-1 0 0,1 0 0,0 1 1,-1 0-1,1 0 0,0 0 0,-1 1 0,1 0 1,0 1-1,0-1 0,0 1 0,0 0 0,0 0 1,0 1-1,1 0 0,-1 0 0,1 0 0,-8 6 1,-5 9 263,0 0 1,1 2 0,-16 24 0,27-36-248,1 0-1,0 1 0,1 0 1,-1 0-1,2 0 1,-1 0-1,2 1 1,-1-1-1,1 1 1,0 0-1,0 13 1,3-20-69,-1 1 1,1 0-1,-1-1 1,1 1 0,0-1-1,0 0 1,0 1 0,1-1-1,-1 0 1,1 0 0,0 1-1,0-1 1,0-1 0,0 1-1,1 0 1,-1 0-1,1-1 1,-1 1 0,1-1-1,0 0 1,0 0 0,5 2-1,7 5-17,2-2 0,-1 0-1,25 7 1,-7-2 13,0 0-8,-7-2 2,39 19 0,-59-25 10,-1-1 0,1 1 1,-1 0-1,0 1 0,0 0 0,-1 0 1,1 0-1,-1 1 0,-1-1 0,9 13 0,-10-13 72,-1 0-1,0 0 0,0 0 0,-1 0 0,0 0 0,1 1 0,-2-1 0,1 0 0,-1 1 0,1-1 0,-2 0 0,1 1 0,0-1 0,-1 0 0,0 1 0,0-1 0,-3 5 0,2-2 23,-1-1-1,0 0 1,-1 0-1,0-1 1,0 1-1,0-1 1,-1 0-1,0 0 1,0 0 0,0-1-1,-6 5 1,-8 4-177,1-2-1,-1 0 1,-1-1 0,0-1 0,-1 0 0,-36 10 0,26-11-1172,-1-2 0,-34 3 1,-26-1-3783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16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33 5715,'0'0'4791,"0"30"-4922,3-16-209,3-14-403,-6-2 671,1 1 0,0 0 0,0 0 0,0-1 0,0 1 0,-1-1 0,1 1 0,-1 0 0,1-1 0,-1 1 0,0-1 0,1 1 0,-1-1 0,0-2 0,0 3 104,-1 0 1,1 0-1,-1-1 1,0 1-1,1 0 1,-1 0-1,0 0 1,1 0-1,-1 0 1,0 0-1,0 0 0,0 0 1,0 0-1,0 0 1,0 0-1,0 0 1,0 1-1,0-1 1,-1 1-1,1-1 1,0 1-1,0-1 1,-1 1-1,1-1 1,0 1-1,-1 0 1,1 0-1,-2 0 1,-1-1 80,-1 0 1,0 1 0,1-1-1,-1 1 1,1 0 0,-1 1 0,-8 1-1,12-1-123,0 0 0,1 0-1,-1 0 1,0 0 0,1 1-1,-1-1 1,1 0 0,-1 0-1,1 1 1,0-1 0,-1 0-1,1 1 1,0-1 0,0 0 0,0 1-1,0-1 1,0 0 0,0 1-1,1-1 1,-1 0 0,0 1-1,1-1 1,-1 0 0,1 1-1,-1-1 1,1 0 0,-1 0-1,1 0 1,1 3 0,6-3 4,0 1 0,0-1 0,0-1 0,0 1 0,0-1 0,0-1 0,0 1 0,8-3 0,-15 3 22,-1-1-1,1 1 0,0-1 0,0 0 1,-1 1-1,1-1 0,-1 0 0,1 1 1,-1-1-1,1 0 0,-1 0 0,1 0 1,-1 0-1,0 1 0,1-1 0,-1 0 1,0 0-1,0 0 0,0 0 0,0 0 1,0 0-1,0 1 0,0-1 0,0 0 1,0 0-1,0 0 0,0 0 0,0 0 0,-1 0 1,1 0-1,0 1 0,-1-1 0,0-1 1,1-1 46,-1 1 1,0-1 0,0 1 0,-1-1-1,1 1 1,0 0 0,-1-1 0,1 1-1,-1 0 1,-3-3 0,2 3 57,1 1 92,0-1 1,0 1-1,0 0 0,0-1 1,0 1-1,0 0 0,0 0 1,-1 1-1,1-1 0,0 0 1,-5 0-1,7 1-140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30.7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541 1 12358,'0'0'5533,"-16"0"-5208,-93 0 28,101 1-320,0 0 1,0 0 0,0 1 0,0 0 0,0 1 0,0 0 0,1 0 0,-1 1 0,1 0 0,0 0 0,0 0 0,-7 7 0,4-3 8,0 0 0,0 0 1,1 2-1,0-1 0,1 1 0,0 0 0,-7 14 1,13-21-49,0 1 0,1-1 0,0 1 0,0-1 0,0 1 0,0-1 1,1 1-1,-1 0 0,1 0 0,0-1 0,0 1 0,0 0 0,0-1 1,1 1-1,0 0 0,-1-1 0,4 7 0,-2-4-7,1 0 0,0 0 0,0 0 0,0-1 0,1 1 1,0-1-1,0 0 0,0 0 0,6 4 0,33 27-23,2-3 0,55 30 0,-56-36 33,0 2 0,69 60-1,-109-86 52,0 1 0,0 1-1,0-1 1,0 1-1,-1-1 1,0 1 0,0 0-1,0 0 1,-1 0 0,1 1-1,-1-1 1,-1 1-1,1-1 1,-1 1 0,0 0-1,0-1 1,0 1 0,-1 0-1,0 6 1,0-8 21,-1-1 1,1 0-1,-1 0 1,0 0-1,0 0 1,0 0-1,0-1 1,-1 1-1,1 0 1,-1 0-1,0-1 1,1 1-1,-1-1 1,0 1-1,0-1 1,-1 0-1,1 0 1,0 0-1,-6 3 1,-5 4 149,-1-1 0,-24 10 0,31-15-145,-34 14 45,0-3-1,-1-1 1,0-2 0,-68 8 0,16-9-2493,-102-3 0,180-7-1036,3 0-1939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29.1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98 10101,'0'0'3025,"6"0"-2900,15 0-58,-15 0 2300,-6 10-2197,-1-11-158,1 0-1,0 0 1,0 0-1,0 0 1,0 0-1,-1 0 1,1 0-1,0 0 0,-1 0 1,1 0-1,-1 0 1,1 0-1,-1 0 1,0 1-1,1-1 1,-1 0-1,0 0 1,1 1-1,-1-1 1,0 0-1,0 1 0,0-1 1,0 1-1,1-1 1,-1 1-1,0-1 1,0 1-1,0 0 1,0-1-1,0 1 1,0 0-1,-2 0 1,-38-2 983,29 3-557,11-1-161,1-57-5967,-4 31 559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29.8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1 372 9444,'0'0'4888,"15"-12"-4872,-5 3-20,5-3-16,-1-1 0,0 0 1,-1-1-1,0-1 0,13-19 0,13-30-193,45-99-1,-80 154 492,3-4 1425,-4 32-432,-3-17-1263,0 73 756,-17 135 1,4-129-808,-6 158 1,20-239-105,-1 1-1,0-1 1,0 0 0,0 1-1,0-1 1,0 1 0,0-1-1,0 1 1,0-1 0,0 1 0,-1-1-1,1 0 1,0 1 0,0-1-1,0 1 1,0-1 0,-1 0-1,1 1 1,0-1 0,0 0 0,-1 1-1,1-1 1,0 0 0,0 1-1,-1-1 1,1 0 0,0 1 0,-1-1-1,1 0 1,-1 0 0,1 0-1,0 1 1,-1-1 0,1 0-1,-1 0 1,1 0 0,-1 0 0,-11 4-5795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30.2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8548,'0'0'9167,"27"3"-8898,411 23 1415,-31-22-2264,-295-4-4912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32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72 5507,'0'0'13262,"-26"0"-8503,131 1-5077,12 1 300,220-26-1,-234 5 18,102-12-1905,-166 30-1239,-26 1-1119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32.5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0 14359,'0'0'1936,"-8"210"-1407,8-84 175,0-3-208,0-19-336,0-17-48,0-22-224,-4-22-96,-8-14-1409,-4-18-2000,-12-11-5011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36.2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0 510 12950,'0'0'4282,"5"0"-4215,-3-1-56,0 1 0,0-1 1,0 0-1,0 0 1,-1 0-1,1 0 1,0 0-1,-1 0 1,1 0-1,0 0 1,-1-1-1,1 1 0,-1-1 1,0 1-1,1-1 1,-1 1-1,2-5 1,20-40 363,-8 12-140,161-259-54,-107 182-165,-69 111-12,0 0 0,0 0 0,0 0-1,0 0 1,0 0 0,0 1 0,0-1-1,0 0 1,0 0 0,0 0-1,0 0 1,0 0 0,0 0 0,0 0-1,1 0 1,-1 0 0,0 1 0,0-1-1,0 0 1,0 0 0,0 0 0,0 0-1,0 0 1,0 0 0,0 0-1,0 0 1,0 0 0,1 0 0,-1 0-1,0 0 1,0 0 0,0 0 0,0 0-1,0 0 1,0 0 0,0 0 0,0 0-1,1 0 1,-1 0 0,0 0-1,0 0 1,0 0 0,0 0 0,0 0-1,0 0 1,0 0 0,0 0 0,0 0-1,1 0 1,-1 0 0,0 0 0,0 0-1,0 0 1,0 0 0,0 0-1,0-1 1,0 1 0,0 19 452,-7 33 200,-17 32-648,-39 90 0,-14 46 35,65-169-232,3 0 0,-7 106 0,13-108-1034,-2-26-1829,-7-13-1833,-7-5-4128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36.6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1 132 6099,'0'0'13206,"5"1"-13073,54 3-81,65-4 0,-46-1 114,360-20 1321,4-25-610,2 0-728,-1 25-853,-412 21 209,-20-1 39,0 1 0,1 0 0,-1 1 0,13 2 0,-23-2 305,1-1 1,-1 1 0,1 0-1,-1 0 1,0 0-1,0 0 1,1 0 0,-1 0-1,0 0 1,0 0-1,0 1 1,0-1-1,0 0 1,-1 1 0,1-1-1,0 0 1,-1 1-1,1-1 1,0 1-1,-1-1 1,0 1 0,1 0-1,-1-1 1,0 1-1,0-1 1,0 1 0,0 0-1,0-1 1,0 1-1,-1-1 1,0 4-1,1 3-624,0 38-3414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37.4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1473 11797,'0'0'3639,"34"-37"-3153,-20 23-406,48-53 410,-3-2 0,70-108 0,17-66-190,161-366 0,-278 534-273,-19 48 22,26-53 1,-33 77 393,-2 15 464,-2 60-933,5 121 149,-2-167-80,1-1 0,1 0 0,2 0-1,0 0 1,15 35 0,-18-53-40,0 0 0,0 0 0,0 0 0,1-1-1,0 0 1,1 1 0,-1-2 0,1 1-1,0 0 1,0-1 0,1 0 0,0 0-1,0-1 1,0 0 0,0 0 0,1 0-1,0-1 1,-1 1 0,1-2 0,0 1-1,1-1 1,-1 0 0,0 0 0,0-1 0,1 0-1,-1-1 1,14 0 0,-14-1 2,1 0 0,-1 0 0,0-1 0,0 0 0,0 0 0,0-1 1,-1 0-1,1 0 0,-1 0 0,0-1 0,1 0 0,-2 0 0,1-1 0,0 0 0,-1 0 0,0 0 1,0 0-1,5-9 0,10-12-21,-2-2 1,26-50 0,-25 41-129,-2-1 1,-1-1 0,-2 0-1,-2-1 1,-2-1 0,-1 0 0,-2 0-1,-2 0 1,0-47 0,-5 88 255,0 7-16,2 40-71,3-1 0,1 1 0,3-2 0,22 70 0,-27-103 8,1 0-1,0 0 1,0 0 0,2 0-1,-1-1 1,1 0-1,1-1 1,0 0-1,12 13 1,-13-17-15,-1-1 0,1 0 0,0 0 0,0 0 0,1-1 0,0 0 0,0 0 0,0-1 0,0 0 0,0 0-1,0-1 1,1 0 0,-1-1 0,17 1 0,-11-1 9,2 0 8,-1-1 0,27-3 1,-38 3-34,1-1 0,-1 0-1,0 0 1,0-1 0,0 1 0,0-1-1,0 0 1,0 0 0,0 0 0,0 0-1,-1-1 1,1 0 0,5-6 0,-4 4-60,-1 0 1,1-1-1,-1 1 1,-1-1-1,1 0 0,-1 0 1,0-1-1,0 1 1,2-8-1,-3 6-1139,-1 0 0,0 0 0,0-1 0,0-10 0,-1 11-4579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38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1 457 10037,'0'0'4850,"0"-7"-4591,1-24-33,1 0 0,2 0 1,8-32-1,31-95 484,-29 113-591,-14 44-119,2-8 15,0 1 0,1 0 0,0-1 0,0 1 0,1 0-1,0 0 1,0 1 0,1-1 0,6-6 0,-11 13-11,1 1-1,-1 0 1,1-1-1,-1 1 1,1 0 0,0 0-1,-1 0 1,1-1-1,0 1 1,-1 0 0,1 0-1,0 0 1,-1 0-1,1 0 1,0 0 0,-1 0-1,1 0 1,-1 0-1,1 1 1,0-1-1,-1 0 1,1 0 0,0 0-1,-1 1 1,1-1-1,-1 0 1,1 1 0,-1-1-1,1 1 1,-1-1-1,1 0 1,-1 1 0,1-1-1,-1 1 1,0-1-1,1 1 1,-1 0-1,1-1 1,-1 1 0,0 0-1,16 28 51,-14-25-17,121 235 792,-111-225-779,-12-13-51,1-1 0,0 0-1,-1 0 1,1 0 0,-1 0 0,1 0 0,0 0 0,-1 0 0,1 0 0,0 0 0,-1 0-1,1-1 1,0 1 0,-1 0 0,1 0 0,-1 0 0,1-1 0,0 1 0,-1 0 0,1-1-1,-1 1 1,1-1 0,-1 1 0,1-1 0,-1 1 0,1-1 0,-1 1 0,0-1 0,1 1 0,-1-1-1,0 1 1,1-1 0,-1 1 0,0-2 0,36-60-413,-27 44 269,0 0 0,2 1 1,0 0-1,0 1 0,27-28 0,-37 43 138,-1 1 0,1-1 0,-1 1 0,1-1 0,-1 1 1,1 0-1,-1-1 0,1 1 0,-1 0 0,1-1 0,0 1 1,-1 0-1,1 0 0,-1 0 0,1-1 0,0 1 0,-1 0 0,1 0 1,0 0-1,-1 0 0,1 0 0,0 0 0,-1 0 0,1 0 1,-1 1-1,1-1 0,0 0 0,-1 0 0,1 0 0,-1 1 0,1-1 1,0 0-1,-1 1 0,1-1 0,-1 0 0,1 1 0,-1-1 1,1 1-1,-1-1 0,0 1 0,1-1 0,-1 1 0,1-1 1,-1 1-1,0 0 0,14 32 191,-10-23-96,5 14 62,19 42 308,-25-60-426,0 0-1,0 0 0,1-1 1,0 1-1,0-1 0,1 0 1,7 8-1,-8-11-45,1 0-1,-1 1 1,1-2 0,-1 1 0,1-1-1,-1 1 1,1-1 0,0 0-1,0-1 1,0 1 0,0-1-1,6-1 1,0 1-72,0-1 0,0 0 0,-1-1 0,16-4 0,-12 0-103,0-1-1,0 0 1,21-15 0,-27 15 81,0 2 0,1-1 0,-1 1 0,1 0-1,0 1 1,1 0 0,-1 0 0,1 1 0,0 0 0,0 1 0,13-2 0,-19 4 113,0 0 1,0 0 0,0 1 0,0-1 0,0 1 0,0 0 0,0 0-1,0 0 1,0 1 0,0-1 0,7 5 0,-6-2 93,1 1 0,-1 0 1,0 0-1,-1 0 1,1 1-1,4 6 0,4 7 203,4 5 78,0-2-1,31 32 1,-42-49-369,0 1 0,0-1 0,1 0 1,0 0-1,0-1 0,1 0 0,-1 0 1,1 0-1,0-1 0,0-1 0,0 1 1,0-1-1,11 1 0,-16-2-36,2-1-205,0 1 0,0 0 0,0-1 0,-1 0 0,1 0 0,0-1 0,0 1 0,0-1 0,0 0-1,8-3 1,-11 2-176,1 0-1,-1 0 0,-1-1 0,1 1 0,0-1 0,0 1 0,-1-1 1,0 1-1,2-4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19:49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10 212 5811,'0'0'3788,"-2"-2"-3687,1 2-100,1 0 0,-1 0 0,1-1-1,-1 1 1,1 0 0,0-1 0,-1 1-1,1 0 1,-1-1 0,1 1 0,0 0-1,0-1 1,-1 1 0,1-1 0,0 1-1,-1 0 1,1-1 0,0 1 0,0-1-1,0 1 1,0-1 0,0 1 0,-1-1-1,1 1 1,0-1 0,0 1 0,0-1-1,0 1 1,0-1 0,0 1 0,1-1-1,-1 1 1,0-1 0,0 1 0,0-1-1,0 1 1,1-1 0,-1 0 0,2 0 7,-1-1 0,1 0 0,0 1 0,0-1 0,0 1 0,0 0 0,0-1 0,0 1 0,3-1 0,61-19 258,-58 19-209,218-43 504,-57 14-479,-131 24-125,-26 5-103,1 0 0,-1 0 0,0-1 0,0-1-1,-1 0 1,1 0 0,-1-2 0,13-6 0,-11-5-1970,-11 2-1376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17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26 1921,'0'0'9191,"0"0"-9229,2 0 9,-1 0 61,-1-1-1,0 1 1,1 0-1,-1 0 1,1-1-1,-1 1 1,0 0 0,1-1-1,-1 1 1,1-1-1,-1 1 1,0 0-1,0-1 1,1 1-1,-1-1 1,0 1 0,0-1-1,1 1 1,-1-1-1,0 1 1,0-1-1,0 1 1,0-1-1,0 1 1,0-1 0,0 1-1,0-1 1,0 1-1,0-1 1,0 1-1,0-1 1,0 1-1,0-1 1,-1 1 0,1-1-1,0 1 1,0-1-1,0 1 1,-1-1-1,1 1 1,0 0-1,-1-1 1,1 1 0,0-1-1,-1 1 1,1 0-1,-1-1 1,1 1-1,0 0 1,-1 0-1,1-1 1,-1 1 0,1 0-1,-1 0 1,1 0-1,-1-1 1,1 1-1,-1 0 1,1 0-1,-1 0 1,1 0 0,-1 0-1,0 0 1,0 0-38,0 0 1,0 0-1,0 0 1,1 0-1,-1 1 1,0-1-1,0 0 1,0 0-1,0 1 1,0-1-1,1 0 1,-1 1-1,0-1 1,0 1-1,1-1 1,-1 1-1,0-1 1,1 1-1,-1 0 1,0-1-1,1 1 1,-1 0-1,1-1 1,-1 1-1,1 0 1,-1 0-1,1-1 1,0 1-1,-1 0 1,1 1-1,-3 29-264,3-28 228,0-2 37,1-1 1,-1 1 0,1-1-1,-1 1 1,1-1-1,0 0 1,-1 1 0,1-1-1,-1 0 1,1 1-1,0-1 1,-1 0 0,1 1-1,0-1 1,-1 0-1,1 0 1,0 0 0,0 0-1,-1 0 1,1 0 0,0 0-1,-1 0 1,2 0-1,24 0 1,-21-1-33,-4 2 29,0-1-1,-1 0 1,1 0-1,0 0 1,0 0-1,0 0 1,0 0-1,0 0 1,0 0-1,0 0 1,-1 0 0,1 0-1,0-1 1,0 1-1,0 0 1,0-1-1,0 1 1,-1-1-1,1 1 1,0-1-1,0 1 1,-1-1 0,1 1-1,0-1 1,-1 0-1,1 1 1,-1-1-1,1 0 1,-1 1-1,1-1 1,0-1-1,-2 1 38,1-1 0,0 0 0,-1 1 0,1-1 0,-1 1 0,1 0-1,-1-1 1,1 1 0,-1-1 0,0 1 0,0 0 0,0 0-1,0-1 1,0 1 0,0 0 0,0 0 0,0 0 0,-2-1-1,0-1-464,-14-10 1540,4 9-7081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49.9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710 167 8340,'0'0'2614,"-2"6"-2464,-37 61 643,23-42-4,-19 40 0,-6 32-475,5 2 0,-34 155 0,7 8-191,-20 108 21,-9 54-52,76-358-85,-31 107 66,19-77-47,-21 144 0,22-45 16,-26 289 175,41 175 1056,14-636-1258,1 0 1,1 0 0,1-1-1,1 1 1,1-1 0,19 40 0,-4-5 47,-4-10-19,1 0-1,36 62 1,-47-94-42,2-1 0,-1-1 0,2 0 1,0 0-1,0-1 0,2 0 0,-1-1 1,1 0-1,1-1 0,0 0 0,19 9 0,-12-10 25,1 0-1,0-2 1,0-1 0,1 0-1,0-2 1,29 3-1,141-5 279,-183-3-279,0 0 1,0-1-1,0-1 0,0 1 1,0-2-1,-1 1 0,0-1 0,1-1 1,-2 1-1,1-2 0,0 1 0,-1-1 1,0-1-1,0 1 0,10-13 0,9-11 91,-1-2-1,33-54 0,-37 53-50,34-56 20,-4-3 0,51-121 0,54-206 131,-100 246-158,-9-2 0,47-330-1,-82 339-6,-10-189-1,-5 178-34,3-10-6,-6-286 21,0 419-26,-3 0 1,-1 0-1,-3 0 0,-3 1 1,-1 1-1,-3 1 0,-31-59 1,1 19 120,-3 2 0,-122-155 0,150 212 85,15 19-88,-1 1 0,0 0 0,0 0 0,-24-19 1,17 18-49,-1 2 0,-1 0 0,0 0 0,0 2 1,-1 1-1,-39-12 0,28 13-77,-1 1 1,1 2-1,-63-1 0,42 3-34,24 1 13,-42 2-1,62 0 8,1 0 0,-1 0-1,1 1 1,0 0 0,-1 0 0,1 1-1,0 0 1,0 0 0,1 0 0,-10 7-1,3 0-78,1 1 0,1 1 0,0 0 0,0 0 0,1 1 0,1 0 0,-11 20 0,-47 108-2071,18-32-1563,9-35-2080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15.4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1334 13094,'0'0'1814,"23"-48"-1486,6-13-228,127-283 278,16-78-179,-36-12 29,-132 415 50,-3 13 1438,0 22-1080,3 36-654,3-1-1,1 1 0,3-2 1,2 0-1,32 82 0,-41-124 16,1 1-1,-1-1 1,1 0 0,1 0-1,-1 0 1,1-1-1,1 0 1,-1 0 0,1 0-1,11 7 1,-14-11 1,0-1 0,0 1 1,1-1-1,-1 0 0,1 0 1,0-1-1,-1 1 0,1-1 1,0 0-1,0 0 0,0-1 0,0 1 1,0-1-1,0 0 0,0 0 1,0-1-1,0 0 0,-1 0 1,1 0-1,0 0 0,7-4 1,-7 3 3,0-1 0,0 0 0,0 0 0,-1 0 0,1-1 0,-1 1 0,0-1 0,0 0 0,6-9 0,28-46 23,44-103-129,-1 3-721,-80 158 775,-1 11 485,2 18-305,1-1 1,2 1 0,0-1 0,2-1-1,16 42 1,-22-64-132,0 0 0,1-1 0,-1 1 0,1-1 0,0 1 0,0-1 0,1 0 0,-1 1 0,1-1 0,-1 0 0,1-1 0,0 1 0,0 0 0,0-1 0,1 0 0,-1 0 0,0 0 0,1 0 0,-1 0 0,1-1 0,0 1 0,0-1 0,-1 0 0,1 0 0,0 0 0,0-1 0,0 0 0,0 1 0,0-1 0,0-1 0,0 1 0,0-1 0,0 1 0,0-1 0,0 0 0,4-2 0,-1 0-238,0-1-1,0 0 1,0 0 0,0-1 0,0 0 0,-1 0 0,0 0 0,0-1 0,-1 0 0,1 0-1,-1 0 1,0-1 0,-1 0 0,0 0 0,4-9 0,34-67-5164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14.1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0 712 11397,'0'0'4314,"2"-5"-4247,204-536 1580,-159 428-1685,-42 102 53,-3 6 28,0 0 1,1 0-1,-2 0 0,1-1 0,1-9 713,-3 28-543,0 25-256,1 43 32,-3 0 1,-17 99-1,-22 28-485,41-208 334,0 1 1,0-1-1,0 1 0,0-1 0,0 1 0,0-1 1,0 1-1,0-1 0,-1 1 0,1-1 1,0 0-1,0 1 0,-1-1 0,1 1 0,0-1 1,0 1-1,-1-1 0,1 0 0,-1 1 0,1-1 1,0 0-1,-1 1 0,1-1 0,-1 0 0,1 0 1,0 1-1,-1-1 0,1 0 0,-1 0 0,0 1 1,-13-1-5365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14.5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1 110 11541,'0'0'5982,"44"1"-5534,12 2-368,266-4 456,76-51 727,-107 11-1034,-250 36-253,125-8-323,-163 12 38,-2 1 263,-1 0-1,0 0 1,0 0 0,1 0-1,-1 0 1,1 0 0,-1 0-1,0 0 1,1 0 0,-1 0-1,0 0 1,1 0-1,-1 0 1,0 0 0,1 0-1,-1 0 1,0 0 0,1 0-1,-1 1 1,0-1 0,0 0-1,1 0 1,-1 0 0,0 1-1,1-1 1,-1 0 0,0 0-1,0 0 1,0 1-1,1-1 1,-1 0 0,0 1-1,0-1 1,0 0 0,1 0-1,-1 1 1,0-1 0,0 0-1,0 1 1,0-1 0,0 0-1,0 1 1,0-1 0,0 0-1,0 1 1,0-1-1,0 1 1,0-1 0,0 0-1,0 1 1,0-1 0,0 0-1,0 0 1,-1 1 0,1-1-1,0 1 1,0 8-543,-1 1 1,0 0-1,-1-1 1,0 1-1,0-1 1,-1 1-1,0-1 1,-1 0-1,-8 15 1,-42 51-5994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16.3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2449,'0'0'13694,"5"0"-12568,165 11 1158,0 0-1620,-71-10-666,-13 1-865,96-11-1,-160 8-1610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16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11861,'0'0'5219,"257"40"-4595,-161-40-304,0 0-128,-8 0-176,-11 0-32,-13 0-32,-16 0-992,-20 0-1954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18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1 10309,'0'0'6472,"0"23"-6403,0 327 697,-16 229 96,27-614-10467,-6-12 2701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18.5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1 195 4530,'0'0'9460,"232"-86"-8851,-176 57-225,-3 3-320,-9 5 48,-8 3-96,-12 10-32,-8 1-416,-4 7-1057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18.8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7347,'0'0'7172,"36"188"-6660,4-127 240,4-3-656,-4-7 96,4-8-96,-3-7-128,-5-7 32,4-15-576,-8-14-1265,-8 0-1840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19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478 15 5010,'0'0'10264,"0"-1"-10197,0 0 1,0 1-1,0-1 1,0 0-1,0 0 1,0 0-1,0 1 1,0-1-1,0 0 0,0 0 1,0 0-1,0 1 1,-1-1-1,1 0 1,0 0-1,-1 0 1,-8 1 225,-15-1 331,-45 7 0,60-5-616,-1 1-1,1 1 0,0 0 0,1 0 0,-1 1 0,1 0 1,-1 0-1,-7 6 0,10-6 13,0 0 1,0 0-1,1 1 1,0-1-1,0 1 1,0 0-1,1 1 1,-1-1-1,-3 7 1,7-9-22,0-1 0,0 0 1,1 0-1,-1 1 0,0-1 1,1 0-1,0 1 0,0-1 1,-1 0-1,1 1 0,0-1 1,1 1-1,-1-1 0,0 0 1,1 1-1,-1-1 0,1 0 1,0 1-1,0-1 0,0 0 1,0 0-1,0 0 0,1 0 1,-1 0-1,0 0 0,1 0 1,-1 0-1,1 0 0,0-1 1,2 3-1,8 6 4,1 1-1,0-2 1,0 0-1,1 0 1,22 9-1,79 26 79,-76-30-28,56 26 1,-93-39-52,0 0 1,-1 0-1,1 1 1,0-1-1,-1 0 1,1 0-1,-1 1 1,0-1-1,0 1 1,1-1-1,-1 1 1,0-1-1,0 1 1,0 0-1,0 0 1,-1-1-1,1 1 1,0 0-1,-1 0 1,0 0-1,1 0 1,-1 0-1,0 0 1,0 0-1,0 0 1,0 0-1,0 2 1,-1 2 28,-1-1 1,1 1 0,-1-1-1,0 0 1,0 1 0,0-1-1,-1 0 1,-5 9 0,-7 5 35,-1 0 0,-1-1 1,0 0-1,-1-2 1,-1 0-1,-1-1 0,0-1 1,0-1-1,-2 0 1,-27 11-1,14-9-786,-1-1 0,-39 9 0,35-14-2742,-68 8 0,35-12-4777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19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 1088,'0'0'7204,"-5"12"-3712,11-9-3816,-15-3 843,6 0-510,-3 0 33,-1-1 0,1 2 0,-1-1 0,1 1 0,-1 0 0,1 0 0,-9 3 0,13-3-34,0 1-1,0-1 1,0 0 0,0 1-1,1 0 1,-1-1 0,0 1-1,1 0 1,-1 0 0,1-1-1,0 1 1,-1 0-1,1 1 1,0-1 0,0 0-1,1 0 1,-1 0 0,0 1-1,1-1 1,-1 0 0,1 1-1,0-1 1,-1 0-1,2 4 1,-2-1-10,0 1-2,1 0 1,0 0 0,0 0-1,0 0 1,0 0 0,2 6-1,-1-11-4,-1 0 0,1 1 0,-1-1-1,1 0 1,0 1 0,-1-1-1,1 0 1,0 0 0,0 0-1,0 0 1,0 0 0,0 0 0,0 0-1,0 0 1,0 0 0,0 0-1,0-1 1,1 1 0,-1 0 0,0-1-1,1 1 1,-1-1 0,0 1-1,1-1 1,-1 0 0,0 1-1,1-1 1,-1 0 0,1 0 0,2 0-1,-1 0-6,1 0 0,0 0 0,-1 0 0,1 0 0,0-1 0,-1 0-1,1 1 1,-1-1 0,1 0 0,-1-1 0,1 1 0,5-4 0,-7 3-12,0 0 0,-1 0 0,1 0 1,-1 0-1,1-1 0,-1 1 1,0 0-1,0-1 0,0 1 0,0-1 1,0 0-1,-1 1 0,1-1 1,-1 1-1,0-1 0,1 0 0,-1 1 1,0-1-1,-1-3 0,2-10-163,-1 11 99,1 0 0,-1 1 0,0-1 0,-1 0 0,-1-9 0,2 13 122,0 0 0,-1 0 0,1 0 0,-1 0 0,1 0 0,-1 0 0,0 0 0,1 0 0,-1 0 0,0 1 0,1-1 0,-1 0 0,0 0 0,0 1 0,0-1 0,0 0 0,0 1 0,0-1 0,0 1 0,0 0 0,0-1 0,0 1-1,0 0 1,0-1 0,0 1 0,0 0 0,0 0 0,0 0 0,-1 0 0,0 0 0,1 0-27,0 0-1,0 0 1,1 0-1,-1 0 1,0 0-1,0 0 1,1 0-1,-1 0 1,0 0-1,1 0 1,-1 1-1,0-1 1,0 0-1,1 0 1,-1 1-1,0-1 1,1 1-1,-1-1 1,1 1-1,-1-1 1,0 1-1,1-1 1,-1 1-1,1-1 1,-1 1-1,-1 19 62,3-9-58,-1-9-6,1 0 0,0-1-1,0 1 1,0 0 0,0 0 0,0 0 0,0-1-1,1 1 1,-1-1 0,1 1 0,-1-1 0,1 1-1,-1-1 1,1 0 0,0 0 0,0 0 0,-1 0-1,1 0 1,0 0 0,0 0 0,0-1 0,0 1-1,0-1 1,0 1 0,0-1 0,3 0 800,-5-11-1536,0 5-2239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19.5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27 13798,'0'0'2156,"48"1"-1833,592 6 2115,-364-22-2045,88-3 12,-230 16-424,377 4-544,-508-2 420,5 0-77,-1 0 0,0 1 0,-1 0 0,11 3 0,-16-4 32,0 0-1,0 0 0,0 1 1,0-1-1,0 1 1,0-1-1,0 0 1,0 1-1,0 0 0,-1-1 1,1 1-1,0-1 1,0 1-1,-1 0 1,1 0-1,0-1 0,-1 1 1,1 0-1,0 0 1,-1 0-1,1 0 0,-1 0 1,0 0-1,1 0 1,-1 0-1,0 0 1,0 0-1,1 0 0,-1 0 1,0 0-1,0 0 1,0 0-1,0 0 0,0 0 1,-1 0-1,1 0 1,-1 2-1,-9 21-7548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20.1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1300 5074,'0'0'9984,"12"-35"-9256,179-450 251,-186 472-978,59-146-9,67-263-1,-124 373 364,-5 34-140,-1 18-123,-1 63-77,2 0 0,4-1 1,14 69-1,-17-122 40,0 0-1,1-1 1,0 0 0,1 1-1,5 9 1,-8-17-48,0-1-1,1 1 1,-1-1-1,0 0 0,1 0 1,0 0-1,0 0 1,0-1-1,0 1 1,0-1-1,1 0 1,-1 0-1,0 0 1,1 0-1,0 0 0,-1-1 1,1 0-1,7 2 1,-5-2-5,0 0 0,1-1 0,-1 1 1,0-1-1,0-1 0,0 1 0,1-1 0,-1 0 0,0-1 1,0 1-1,0-1 0,0-1 0,-1 1 0,1-1 1,0 0-1,-1 0 0,8-6 0,1-3-18,-1-2-1,0 1 1,0-1 0,17-28-1,1-3-380,-1-3 1,-3 0-1,-2-1 0,-2-2 0,-2-1 1,16-64-1,-35 110 392,0-1 0,-1 1 0,0 0 0,0 0 0,-1-14 1841,0 25-808,0 46-621,4 118 127,-2-151-496,1 1 1,0-1-1,1 1 1,1-1 0,1 0-1,15 30 1,-18-42-27,0-1 0,0 1 0,1-1 0,0 0 0,0 0-1,0-1 1,0 1 0,1-1 0,5 4 0,-6-6-125,-1 0 0,0 0 0,1 0 0,-1-1 0,1 0 0,0 1 0,-1-1 0,1-1 0,0 1 0,0 0 0,0-1 0,-1 0 0,1 0 0,0 0 0,5-1 0,-8 1-94,0 0-1,1 0 1,-1-1-1,1 1 1,-1 0-1,0-1 1,0 1-1,1-1 1,-1 1-1,0-1 1,0 0-1,0 0 1,1 1-1,-1-1 1,0 0 0,1-2-1,12-32-6158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20.7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1 443 2209,'0'0'10159,"8"-41"-10044,28-132-75,-29 143-35,1 2 1,2-1-1,24-52 0,-18 47 6,-15 32 27,0 0-1,0 0 1,0-1-1,0 1 1,1 0-1,-1 0 1,0 1 0,1-1-1,-1 0 1,1 0-1,3-2 1,-4 4 3,-1 0-1,1 0 1,0 0 0,0 0-1,0 0 1,0 0 0,-1 0-1,1 0 1,0 0 0,0 1 0,0-1-1,0 0 1,-1 0 0,1 1-1,0-1 1,0 0 0,-1 1 0,1-1-1,0 1 1,-1-1 0,1 1-1,0 0 1,-1-1 0,1 1 0,-1-1-1,1 1 1,-1 0 0,1 0-1,-1-1 1,0 1 0,1 0-1,-1 0 1,0-1 0,1 2 0,15 29 804,21 56 1,-29-64-721,1-1 1,1 0-1,1 0 1,1-1-1,28 38 0,-38-57-124,-1 0-1,1-1 0,-1 1 1,1-1-1,0 1 0,0-1 1,-1 0-1,1 0 0,0 0 1,0 0-1,0 0 0,0 0 1,0 0-1,1-1 0,-1 1 0,0-1 1,0 1-1,0-1 0,0 0 1,1 0-1,-1 0 0,0 0 1,0 0-1,0-1 0,1 1 1,-1-1-1,0 1 0,0-1 1,0 0-1,0 0 0,0 0 1,0 0-1,0 0 0,3-2 1,5-5-30,0-1 1,0 0 0,-1 0 0,14-19 0,-8 11-8,17-21-5,-20 22 18,1 1-1,0 0 1,1 1-1,1 0 1,0 1-1,22-14 1,-37 27 20,0 0 1,1 0-1,-1 0 1,1 0-1,-1 0 1,0-1 0,1 1-1,-1 0 1,1 1-1,-1-1 1,0 0 0,1 0-1,-1 0 1,1 0-1,-1 0 1,0 0-1,1 0 1,-1 1 0,1-1-1,-1 0 1,0 0-1,1 0 1,-1 1 0,0-1-1,0 0 1,1 1-1,-1-1 1,0 0-1,1 1 1,-1-1 0,0 0-1,0 1 1,0-1-1,1 0 1,-1 1 0,0-1-1,0 0 1,0 1-1,0-1 1,0 1-1,0-1 1,0 1 0,0 0-1,5 25 70,-4-19-22,5 30 250,-2-11-144,1-1-1,14 43 1,-18-67-178,-1 0 1,0 0-1,1 0 1,-1 0-1,0 0 0,1 0 1,0 0-1,-1 0 1,1 0-1,-1 0 0,1-1 1,0 1-1,0 0 1,-1 0-1,1 0 1,0-1-1,0 1 0,0-1 1,0 1-1,0 0 1,0-1-1,0 0 0,0 1 1,0-1-1,0 0 1,0 1-1,0-1 1,0 0-1,1 0 0,-1 0 1,0 0-1,0 0 1,0 0-1,0 0 0,0 0 1,0 0-1,0-1 1,0 1-1,0 0 0,1-1 1,-1 1-1,0-1 1,-1 1-1,1-1 1,0 0-1,0 1 0,1-2 1,5-3-291,0-1 0,-1 0 1,0 0-1,9-11 0,-14 16 341,11-15-276,-3 4-60,1 1-1,19-18 0,-26 26 310,0 0 0,1 1 0,-1-1 0,1 1 0,0 0 0,0 0 0,0 1 0,0-1 0,0 1 0,0 0 0,0 0 0,0 0 0,0 0 0,6 1 0,-8 0 82,-1 0 0,0 1 0,1-1 0,-1 1 0,0 0 0,0-1 0,1 1 0,-1 0 0,0 0 0,0 0 0,0 0 0,0 0 0,0 0 0,0 0 0,0 0 0,0 0 0,0 1 0,-1-1 0,1 0 0,0 0 0,0 3 0,13 34 798,-11-29-576,9 26 436,-5-12-466,2 0 1,0 0-1,1-1 1,19 30-1,-27-49-299,0-1 0,0 0 0,0 0 0,0 0 0,0 0 0,0 0 0,0 0 0,1 0 0,-1-1 0,1 1 0,-1-1 0,1 0 0,-1 0 0,5 1 1,-6-2-163,0 0 1,0 1-1,1-1 1,-1 0-1,0-1 1,0 1-1,1 0 1,-1 0-1,0 0 1,0-1-1,1 1 1,-1-1-1,0 1 1,0-1-1,0 1 1,0-1-1,0 0 1,0 1 0,0-1-1,0 0 1,0 0-1,0 0 1,0 0-1,0 0 1,0 0-1,-1 0 1,1 0-1,-1 0 1,1 0-1,0 0 1,-1-1-1,0 1 1,1 0-1,-1 0 1,0-1-1,0 1 1,1-2 0,7-48-9042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54.8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698 145 3794,'0'0'4023,"-2"-9"-3708,-8-44 240,9 52-369,0 0 0,0 0 0,0 0 1,0 0-1,0 1 0,0-1 1,0 0-1,0 0 0,0 1 0,0-1 1,0 0-1,0 1 0,-1-1 0,1 1 1,0 0-1,0-1 0,-1 1 0,1 0 1,0 0-1,0 0 0,-1 0 1,1 0-1,-2 0 0,-41 1-341,28-1 274,11 0-134,1 1 1,-1-1-1,0 1 1,0 0 0,0 0-1,1 0 1,-1 1-1,0-1 1,-7 5 0,-1 0 10,0 0 1,0 1 0,1 1 0,0 0 0,1 0 0,0 1 0,0 1 0,1-1 0,0 2-1,0 0 1,-12 20 0,5-5-30,2 1 1,1 1-1,2 0 0,0 1 0,-7 32 0,-28 156-220,15-60 47,8-30 143,6 1 0,-2 137 0,13-158 49,-2 18 34,-18 461-29,20-411 44,-46 284-1,-3 196-31,54-91-31,4-294 83,-4-174-41,0-39-22,2 1-1,2-1 1,16 83 0,-6-80-3,25 89-48,-31-130 54,1-1 0,1-1-1,0 1 1,2-1 0,0-1 0,12 16-1,9 8-10,67 65-1,-82-91 12,0-1 0,0 0-1,2-2 1,-1 0 0,1 0 0,1-2 0,25 10-1,-16-10 2,1-1-1,1-2 0,-1-1 0,1-1 0,0-1 0,35-2 0,-48-1-2,4 1 23,1-2-1,-1 0 1,23-5 0,-37 5-11,-1-1-1,0 0 1,1 0 0,-1-1-1,0 1 1,0-1-1,0-1 1,-1 1 0,1-1-1,-1 0 1,0 0-1,0-1 1,0 1 0,5-8-1,129-200 331,-135 204-342,16-29 21,-3-2 0,-1 0 0,19-76 0,-18 46 14,-9 34-9,24-64 1,16-4-55,-35 76-10,23-29 45,-36 56 6,0 0-1,0-1 1,0 1-1,0 0 1,0 0-1,0-1 1,0 1-1,0 0 1,1 0-1,-1-1 1,0 1 0,0 0-1,0 0 1,0-1-1,1 1 1,-1 0-1,0 0 1,0 0-1,0-1 1,1 1-1,-1 0 1,0 0 0,0 0-1,1 0 1,-1 0-1,0 0 1,0-1-1,1 1 1,-1 0-1,0 0 1,1 0-1,-1 0 1,0 0-1,0 0 1,1 0 0,-1 0-1,0 0 1,1 0-1,-1 0 1,0 0-1,0 1 1,1-1-1,-1 0 1,0 0-5,0 0 0,0 0-1,0 0 1,0 0 0,0 0 0,0 0 0,0-1 0,0 1-1,0 0 1,-1 0 0,1 0 0,0 0 0,0 0-1,0 0 1,0 0 0,0 0 0,0-1 0,0 1 0,0 0-1,0 0 1,0 0 0,0 0 0,0 0 0,0 0-1,0 0 1,0 0 0,0-1 0,0 1 0,0 0 0,0 0-1,0 0 1,0 0 0,0 0 0,0 0 0,0 0 0,0-1-1,0 1 1,1 0 0,-1 0 0,0 0 0,0 0-1,0 0 1,0 0 0,0 0 0,0 0 0,0 0 0,0 0-1,0 0 1,0 0 0,1 0 0,-1-1 0,0 1 0,0 0-1,0 0 1,0 0 0,0 0 0,0 0 0,0 0-1,1 0 1,-1 0 0,0 0 0,0 0 0,0 0 0,0 0-1,0 0 1,0 0 0,0 0 0,1 0 0,-1 1 0,0-75-122,4-154-481,-2 2 635,-8-314-13,0 233-32,1 22-11,0 200 50,-23-116 0,-3-6-67,-6-28 149,31 208-114,-76-404 101,59 314-18,-4 1 0,-48-127 0,-17-62 10,-17-68-82,101 348 1,-1 1 0,-2 1 1,-25-43-1,18 44 217,15 20-182,0 0-1,1-1 0,0 0 0,-1 1 0,1-1 0,0 0 1,1 0-1,-3-5 0,0 0-13,0 1 0,-1 0 0,0 0 1,0 0-1,0 1 0,-1-1 0,-11-9 0,-20-23 582,35 36-664,-18-28-105,13 6-3619,0 7-1254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25.0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378 26 3105,'0'0'7975,"-3"-1"-7338,-32-5 2484,31 6-1716,24 0-1720,-18 0 221,36-2 70,-17 2 59,37 2-1,-58-2-26,0 1 0,0 0-1,0 0 1,0 0-1,0 0 1,0 0 0,-1 0-1,1 0 1,0 0 0,0 0-1,-1-1 1,1 1 0,0 0-1,-1 0 1,1 0-1,-1 0 1,1-1 0,-1 1-1,1 0 1,-1-1 0,0 1-1,1 0 1,-1-1 0,0 1-1,0-1 1,1 1-1,-1-1 1,-1 1 0,-51 26 62,-1-2 1,-1-3-1,-1-3 0,-60 14 1,94-28-4,40-6-296,11 0 167,477 5 819,-509-5-644,-1 0-1,1 1 0,-1-1 1,1 1-1,-1 0 0,1 0 1,-1 0-1,-5 1 0,-9 1-66,-98-4 43,-157-22 1,261 18 46,12 6-155,1-1 0,-1 1 1,1-1-1,-1 1 0,1-1 0,-1 1 0,1 0 0,-1-1 0,1 1 0,0 0 0,-1 0 0,1-1 0,-1 1 1,1 0-1,0 0 0,-1 0 0,1 0 0,0 0 0,-1 0 0,1 0 0,0 0 0,-1 0 0,1 0 0,1 0 1,187-25-226,-16 1 239,-148 23 72,-24 1 256,-6-1 122,-85-22-258,-1 5 0,-1 3 0,-160-4-1,233 20-177,15 0-2,0 0 0,-1-1 0,1 0 0,0 0 0,0 0 0,0 0 0,-1-1 1,1 1-1,0-1 0,0 0 0,-5-2 0,7-2-11,12 2-302,584 3-70,-592 0 707,-6 0-160,-400 0-542,451 3 293,1 2 0,64 15 0,-9-1 101,-82-17-31,-17-3 9,0 1-1,0 0 1,0 1-1,-1-1 1,1 1 0,0 0-1,0 0 1,-1 0 0,1 0-1,0 1 1,-1-1 0,4 3-1,-7-4 5,0 0-1,0 0 0,0 0 1,0 0-1,0 0 1,-1 0-1,1 0 1,0 0-1,0 0 0,0 0 1,0 0-1,0 0 1,0 0-1,-1 0 0,1 0 1,0 0-1,0 0 1,0 0-1,0 0 1,0 0-1,0 0 0,0 0 1,-1 0-1,1 0 1,0 0-1,0 0 0,0 0 1,0 0-1,0 0 1,0 1-1,0-1 1,0 0-1,0 0 0,-1 0 1,1 0-1,0 0 1,0 0-1,0 0 1,0 0-1,0 1 0,0-1 1,0 0-1,0 0 1,0 0-1,0 0 0,0 0 1,0 0-1,0 0 1,0 1-1,0-1 1,0 0-1,0 0 0,0 0 1,0 0-1,0 0 1,0 0-1,0 0 1,0 1-1,0-1 0,0 0 1,0 0-1,0 0 1,0 0-1,1 0 0,-1 0 1,0 0-1,-467 0 463,465 0-451,151 8-848,-97-2 787,178 13 4,-219-19 41,-3-1 0,-1 1 0,0 1 0,0-1 0,0 1 0,7 2 0,-14-3 8,0 0-1,0 0 0,0 1 0,0-1 1,0 0-1,0 0 0,0 0 0,0 0 1,-1 0-1,1 0 0,0 0 0,0 0 0,0 1 1,0-1-1,0 0 0,0 0 0,0 0 1,0 0-1,0 0 0,0 0 0,0 1 1,0-1-1,0 0 0,0 0 0,0 0 1,0 0-1,0 0 0,0 0 0,0 1 1,1-1-1,-1 0 0,0 0 0,0 0 0,0 0 1,0 0-1,0 0 0,0 0 0,0 0 1,0 1-1,0-1 0,0 0 0,1 0 1,-1 0-1,0 0 0,0 0 0,-16 2 426,-178-19-323,133 9-84,-20 3 12,77 3-113,3 1-45,37 1-739,22 0-3172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41.0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8004,'0'0'1488,"1"21"-1282,-1 7-123,0-7 100,0-1 0,2 1 1,4 20-1,-5-33-6,10 60 1101,4 119-1,25 1103 612,28-770-1722,1 19 293,-56-324-84,23 242-109,9-123-255,21 188 669,-43-312-590,11 200 77,-3 456 545,-28 13-254,-6-455-452,-15-23 52,0-5 0,18 973 741,-12-973-645,0 7 146,12 328 417,0-731-773,0 0 1,0 1-1,0-1 1,0 0-1,0 0 0,0 1 1,0-1-1,0 0 0,-1 0 1,1 0-1,0 0 1,0 1-1,0-1 0,0 0 1,0 0-1,-1 0 0,1 0 1,0 1-1,0-1 1,0 0-1,-1 0 0,1 0 1,0 0-1,0 0 0,0 0 1,-1 0-1,1 0 1,0 0-1,0 0 0,-1 0 1,1 0-1,0 0 0,0 0 1,-1 0-1,1 0 1,0 0-1,0 0 0,0 0 1,-1 0-1,1 0 0,0 0 1,0 0-1,-1 0 1,-3 0-515,-28-2-3881,-20-4-4898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43.1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1 401 8260,'0'0'6285,"56"7"-6383,408 47 642,1428 76 1193,-1258-100-1469,-8 56 208,-592-79-458,567 102 244,-282-70-205,217 31-45,-317-41-46,356 2-1,249-49 182,-320 7-133,240-22-23,-121-71 22,-143 19-12,-117 50 49,33-4 6,168-65-5,-269 46 42,136-18 41,-250 55-149,325-31-113,2 28 31,502 24 142,-488 7-8,-178-24-45,-232 5-80,134-20-253,-161 19 247,136-3 1,-150 13 120,355 0 101,-224 5 37,-40-1-60,174-2 321,62-42 36,-110-17 243,-7 1-298,-53 19-119,-217 39-315,0-1-1,0 0 0,-1 0 0,1-1 1,-1-1-1,1 0 0,-1 0 0,-1-1 1,18-11-1,-47 16-7093,-20 0 1873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43.8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398 1 14583,'0'0'7110,"9"5"-6601,33 19-206,-8-2 308,2-2-1,51 20 0,209 71 250,-276-102-891,1-1 0,0-1 0,27 6 1,-41-10-3,-1-1 1,1 1-1,-1 1 0,0-1 1,0 1-1,0 0 1,0 1-1,7 7 0,-12 12-31,-2-18 68,0-1 0,0 1-1,-1-1 1,1 0-1,-1 0 1,0 0 0,0 0-1,-1 0 1,0 0-1,0-1 1,0 1 0,0-1-1,-8 8 1,-10 10 88,-31 25 0,26-25 57,-31 30 144,-116 99 358,138-124-508,-1-1 0,-1-2 0,-46 22 0,62-37-339,-1-1 0,1-1 0,-1-1 0,-1-1 0,1-1 0,-32 2 0,-140-5-6608,139-2 3303,-28-2-4266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45.9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1085 3730,'0'0'9860,"-4"1"-9177,0 0-1204,-7-1 3056,10-1-2446,1 0 0,0 1 0,0-1-1,1 0 1,-1 0 0,0 0 0,0 0-1,0 0 1,1 0 0,-1 0 0,0 1 0,1-1-1,-1 0 1,1 0 0,-1 0 0,1 1-1,-1-1 1,1 0 0,-1 1 0,1-1 0,1-1-1,167-210 138,9-12-262,30-54 57,-207 278-21,1-3 4,0-1-1,0 1 1,0 0 0,1 1-1,0-1 1,-1 0 0,5-3-1,-6 6 11,34-32-6,-34 32 40,12-34 75,5 7-141,1 2 1,1 0 0,36-36 0,-22 24-16,42-41 68,-72 76-46,1-2-33,-3 2-4,5 8-57,197 243-71,-111-136 261,113 181 0,-202-287-131,0-1 0,-1 0 0,0 1 0,0 0 0,-1-1 0,4 15 0,-6-17-336,1 1 0,-1-1 0,0 0 0,0 1 1,0-1-1,-1 0 0,-1 7 0,-8 12-3636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08.0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1 683 13158,'0'0'2996,"16"-22"-2817,1 2-121,2-3 5,-1 0 1,-1-1-1,25-49 1,46-130 423,-62 134-340,4 2 0,48-83 0,-73 143-85,-4 5 637,-1 5-654,1-1-1,-1 0 1,1 0 0,-1 0 0,0 0 0,0 1 0,0-1 0,0 0-1,0 0 1,0 1 0,-1 1 0,0 13-18,-3 1033 667,-20-1063-20223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20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60 3426,'0'0'5207,"0"-3"-5143,-3-17 924,3 19-951,0 1-1,0 0 1,0-1 0,0 1-1,0 0 1,-1-1 0,1 1-1,0 0 1,0-1-1,0 1 1,0 0 0,0-1-1,-1 1 1,1 0 0,0 0-1,0-1 1,0 1 0,-1 0-1,1 0 1,0-1 0,0 1-1,-1 0 1,1 0 0,0 0-1,0-1 1,-1 1-1,1 0 1,0 0 0,-1 0-1,1 0 1,0 0 0,-1 0-1,1 0 1,0 0 0,-1 0-1,1 0 1,0 0 0,-1 0-1,1 0 1,0 0 0,-1 0-1,1 0 1,0 0-1,-1 0 1,1 0 0,0 0-1,-1 0 1,1 1 0,0-1-1,-1 0 1,1 0 0,0 0-1,0 1 1,-1-1 0,1 0-1,0 0 1,0 1 0,0-1-1,-1 0 1,1 0-1,0 1 1,0-1 0,0 0-1,0 1 1,-1-1 0,1 0-1,0 1 1,0-1 0,0 1-45,-1 0 0,1 0 0,-1 0 0,1 0 1,0 0-1,-1 0 0,1 0 0,0 0 0,0-1 1,0 1-1,0 0 0,0 0 0,0 0 1,0 0-1,0 0 0,0 0 0,0 0 0,0 0 1,1 0-1,-1 0 0,0 0 0,1 0 0,-1 0 1,1 0-1,-1-1 0,1 1 0,-1 0 0,1 0 1,0 0-1,-1-1 0,1 1 0,0 0 1,0-1-1,-1 1 0,1-1 0,0 1 0,0-1 1,0 1-1,0-1 0,0 0 0,-1 1 0,1-1 1,0 0-1,0 0 0,0 1 0,0-1 0,0 0 1,0 0-1,2 0 0,2 0-69,0 1-41,1-1 0,0 1 0,0-1 1,0-1-1,8 0 0,-13 1 104,1-1-1,-1 1 1,1-1-1,-1 0 1,1 1-1,-1-1 0,0 0 1,1 0-1,-1 0 1,0 0-1,0 0 0,0 0 1,0 0-1,1 0 1,-2-1-1,1 1 0,0 0 1,0-1-1,0 1 1,0 0-1,-1-1 0,1 1 1,0-3-1,0-1 28,1-1-1,-1 1 1,0-1-1,-1 1 0,0-11 1,-27 17 211,24 0-229,1 0-1,-1 0 1,1 1 0,0-1-1,0 1 1,0-1 0,0 1-1,0 0 1,0 0 0,0 0-1,0 0 1,1 0 0,-1 1 0,1-1-1,0 0 1,-1 1 0,1-1-1,0 1 1,1-1 0,-2 5-1,0-2 3,1 0-1,0 0 0,0 0 0,0 1 0,1-1 1,-1 0-1,1 0 0,0 1 0,2 8 1,1-13-19,0 0 0,1 0 0,-1-1 1,0 1-1,0-1 0,0 1 0,1-1 0,-1 0 1,0 0-1,6-2 0,-3 2-16,-6 0 37,1 0 1,0 0-1,0 0 0,0 0 1,-1-1-1,1 1 0,0 0 1,0-1-1,-1 1 0,1 0 1,0-1-1,-1 1 0,1-1 1,0 1-1,-1-1 0,1 0 1,-1 1-1,1-1 0,-1 1 0,1-1 1,-1 0-1,1 1 0,-1-1 1,0 0-1,1 0 0,-1 1 1,0-1-1,0 0 0,1 0 1,-1 0-1,0 1 0,0-3 1,0-31 13,0 22 4,-6 11 32,0 0 1,0 0-1,0 1 0,0 0 0,0 0 0,-8 1 0,13-1-73,1 0 0,-1 1 0,1-1 0,-1 0 0,1 1 1,0-1-1,-1 0 0,1 1 0,0-1 0,-1 1 0,1-1 0,0 0 0,0 1 0,-1-1 0,1 1 0,0-1 0,0 1 0,0-1 0,0 1 0,-1-1 0,1 1 0,0-1 0,0 1 0,0-1 0,0 1 0,0-1 0,0 1 0,0-1 0,1 1 0,-1-1 0,0 1 0,0-1 0,0 1 0,0-1 0,1 1 1,-1-1-1,0 1 0,0-1 0,1 0 0,-1 1 0,0-1 0,1 1 0,-1-1 0,0 0 0,1 1 0,-1-1 0,1 0 0,-1 0 0,1 1 0,-1-1 0,0 0 0,1 0 0,-1 1 0,1-1 0,-1 0 0,1 0 0,-1 0 0,1 0 0,-1 0 0,2 0 0,11 0-2033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08.3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466 1 14423,'0'0'2113,"-112"187"-1969,48-50 1184,4 15 113,-1 10-865,13 1 96,8 3-527,4-7-65,16-26-32,4-17-96,8-33 16,8-33-785,0-14-1056,0-14-1600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08.8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614 17 11813,'0'0'5854,"2"-10"-5761,-2 10-52,0 0-1,0-1 0,0 1 1,0 0-1,0 0 1,0 0-1,0-1 1,0 1-1,0 0 1,0 0-1,0 0 1,0 0-1,0-1 0,0 1 1,0 0-1,0 0 1,0 0-1,0-1 1,0 1-1,0 0 1,0 0-1,0 0 1,-1 0-1,1-1 0,0 1 1,0 0-1,0 0 1,0 0-1,0 0 1,0 0-1,-1-1 1,1 1-1,0 0 1,0 0-1,0 0 0,0 0 1,-1 0-1,1 0 1,0 0-1,0 0 1,0 0-1,-1 0 1,1 0-1,0 0 1,0 0-1,0 0 0,0 0 1,-1 0-1,1 0 1,0 0-1,0 0 1,0 0-1,-1 0 1,1 0-1,0 0 1,0 0-1,0 0 0,0 0 1,-1 0-1,1 1 1,-28 16 47,2 2 0,0 0 0,1 2 0,0 1 0,2 1 0,-37 48 0,51-59-104,1 0 0,1 1 0,0 0 0,1 1 0,0-1 0,1 1 0,0 0 0,1 1 0,1-1 0,1 1 0,0 0 0,0 15 0,2-26 9,1 0 1,0 0-1,0 0 0,0-1 1,1 1-1,-1 0 0,1 0 1,0-1-1,0 1 0,0-1 0,0 0 1,1 0-1,0 1 0,-1-2 1,1 1-1,0 0 0,0 0 1,1-1-1,-1 0 0,6 4 1,12 6-5,0-2 0,30 12 0,-36-15-3,155 52-14,-101-37 32,96 45-1,-162-66-1,0 1 0,-1-1 0,1 0 0,0 1 0,-1 0 0,0 0-1,1 0 1,-1 0 0,0 0 0,0 0 0,0 0 0,0 1 0,-1-1 0,1 1 0,-1-1 0,3 6 0,-3-1 70,1 0-1,-1 0 1,-1-1 0,1 1 0,-1 0 0,-1 9 0,0-10 8,0-1 0,0 1 0,0-1 1,-1 0-1,1 0 0,-1 0 0,-1 0 0,1 0 0,-1 0 0,1 0 0,-1-1 0,-1 1 0,1-1 0,-5 5 0,-7 6 151,-1-1 0,-25 17-1,28-21-119,-13 8-67,-1-1 0,-1-2 0,0 0 0,-1-2 0,0-1 1,-1-2-1,0 0 0,-1-2 0,0-2 0,0 0 0,0-3 0,-53 1 0,44-3-497,1 1-793,-1-2-1,1-1 1,0-3-1,-46-8 1,-10-20-4725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57.9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1 791 10069,'0'0'2545,"26"-39"-2356,84-124 123,-73 108 90,-2-1 0,-3-2-1,37-94 1,-61 134-325,21-56 25,-14 33-39,28-53-1,-35 77 464,5-7 482,-10 42-1046,1 320 1047,-13-235-494,-36 173 1,19-143-197,-45 367 796,71-483-2499,0-27-6727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58.3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1279 1 13366,'0'0'544,"-30"49"41,8-16-374,-196 337 2088,-118 286-411,-112 206-1033,272-527-1706,175-334 635,1 0 1,-1 0-1,1 0 1,-1 0-1,1 0 1,-1 0-1,0-1 1,1 1-1,-1 0 1,0 0 0,0 0-1,0-1 1,0 1-1,0-1 1,0 1-1,0 0 1,0-1-1,0 0 1,0 1-1,0-1 1,0 1-1,0-1 1,0 0-1,0 0 1,0 0 0,0 0-1,0 0 1,-1 0-1,1 0 1,0 0-1,-1-1 1,-2 1-747,-11 0-5148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7:59.0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1592 6963,'15'-33'1203,"194"-416"182,-2-44-187,-181 409-380,16-86 1,-32 112 1051,-2 1 1,0-83 0,-9 246-2118,4 155 448,-2-247-160,1 0-1,0 1 0,1-1 1,0 0-1,1 0 1,8 17-1,-10-28-34,-1 1 0,1 0-1,0-1 1,0 0 0,1 1 0,-1-1 0,1 0 0,-1 0-1,1 0 1,0 0 0,0-1 0,0 1 0,1-1-1,-1 0 1,1 0 0,-1 0 0,1 0 0,0-1-1,-1 1 1,1-1 0,0 0 0,0 0 0,0-1 0,0 1-1,0-1 1,0 0 0,5 0 0,-7 0-3,1 0 0,0-1 0,0 1 0,-1-1 0,1 0 0,-1 0 0,1 0 0,-1 0 0,1 0 0,-1 0 0,1-1 1,-1 1-1,4-4 0,24-32 15,-26 32-15,36-58-88,-2-2 0,-3-2 0,-4-1 0,-2-1 0,-3-1 0,21-94 0,-45 157 79,2-10-15,-2 32-24,-1 57 250,4-1 0,2 1-1,4-2 1,29 109 0,-36-166-153,1 0 0,0 0 0,0-1 0,2 0 0,-1 0 0,12 14 0,-15-22-152,0 0 1,0 0-1,1 0 1,0-1-1,0 0 1,0 0-1,0 0 0,0 0 1,1-1-1,-1 1 1,1-1-1,0 0 1,0-1-1,-1 1 1,1-1-1,0 0 1,0 0-1,0 0 0,8-1 1,-12 0-512,5 0 162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11.3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1 784,'0'0'673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13.3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6329 3810,'0'0'9676,"2"-11"-9849,3 3 178,1 1 1,0 1-1,1-1 0,0 1 1,0 0-1,0 1 0,0 0 1,15-8-1,-2 0 3,50-29 46,125-57 0,-142 74-77,165-97 143,-150 80-89,2 3 0,98-39 1,233-99 29,-310 126-17,-2-5 1,133-108-1,275-187 159,-54 77-200,-20-32 133,-51 32-105,15 24 10,-320 207-9,482-249-55,-88 53 17,-135 38 25,230-127-38,-404 245 27,207-149 0,512-369 5,-381 333 35,-110 69-75,-157 66 21,326-186 140,193-141 845,-172 106 873,-409 273-1463,-66 36 113,-93 43-568,20-7 602,-22 8-578,0 1 1,1 0-1,-1 0 1,1-1 0,-1 1-1,0 0 1,1 0-1,-1 0 1,1 0 0,-1 0-1,1-1 1,-1 1 0,0 0-1,1 0 1,-1 0-1,1 0 1,-1 0 0,1 0-1,-1 1 1,1-1-1,-1 0 1,1 0 0,-1 0-1,0 0 1,1 0-1,-1 1 1,1-1 0,-1 0-1,0 0 1,1 1 0,-1-1-1,1 0 1,-1 1-1,0-1 1,1 0 0,-1 1-1,0 36-3410,-6 21-849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14.3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70 462 5330,'0'0'5230,"-12"-1"-4355,-33-4-272,45 5-542,-1 0 1,1 0 0,-1 0-1,1 0 1,-1 0 0,1 0 0,-1 0-1,1 0 1,-1 0 0,1-1 0,-1 1-1,1 0 1,0 0 0,-1 0 0,1 0-1,-1-1 1,1 1 0,-1 0 0,1-1-1,0 1 1,-1 0 0,1-1 0,0 1-1,-1 0 1,1-1 0,0 1 0,0 0-1,-1-1 1,1 1 0,0-1 0,0 1-1,0-1 1,0 1 0,-1 0 0,1-1-1,0 1 1,0-1 0,0 1-1,0-1 1,0 1 0,0-1 0,0 1-1,0-1 1,0 1 0,1-1 0,-1 0-1,1 0-78,-1-1 0,1 1 0,0 0 0,0-1 0,0 1 0,0 0 0,0 0 0,0 0 0,0 0 0,0 0 0,3-2 0,38-17-22,1 3 0,88-25-1,-96 32 43,551-125 56,9 51-6,28 23 267,-80 52 91,-189 9-163,-324-3-101,0 0-1,-1-2 1,36-11-1,19-3 447,-76 18-630,-7 1-160,-1 14-2274,0-10 2159,0 0 0,0 0 0,-1 0 0,1-1-1,-1 1 1,0 0 0,0 0 0,-3 5 0,0-2-275,0-1 0,-1 0 0,0 0-1,0 0 1,-8 6 0,13-11 546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14.9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10117,'0'0'3177,"7"0"-3041,15 0-127,0 1 1,0 2-1,-1 0 1,1 1-1,-1 1 0,0 1 1,27 11-1,-1 5 138,-1 2-1,-1 1 1,-1 3 0,-1 2 0,-2 2-1,55 54 1,-83-72-111,0 1-1,-1 0 1,0 1-1,-1 1 1,-1 0-1,-1 0 1,-1 1-1,0 0 1,6 21-1,-6-9 95,-1 1 0,-2 0 1,-1 0-1,0 59 0,-2-27 240,0-19 19,-5 45 0,2-77-292,-1 0-1,0 0 0,0 0 0,-1-1 0,-1 1 0,0-1 1,-1 1-1,-8 15 0,12-26-41,1 1 1,-1-1-1,0 1 0,0-1 1,0 1-1,0-1 0,0 0 1,0 1-1,-1-1 0,1 0 1,0 0-1,-1 0 0,1 0 1,0 0-1,-1 0 0,1 0 1,-1 0-1,-1 0 0,2-1 33,-4 10-5498,-22-2 1285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17.2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91 6675,'0'0'7601,"-4"-15"-7086,-12-45 82,12 45 567,4 23-1429,4 70 177,25 133-1,-11-99 114,55 507 189,-66-506-137,-6-72-3513,-1-84 264,0-13-3060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22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61 3970,'0'0'2078,"25"0"4087,-15 0-6818,-4 0 622,-6 0 41,1 1 1,-1-1 0,1 0-1,-1 0 1,1 0 0,-1 0-1,1 0 1,-1 1-1,1-1 1,-1 0 0,1 0-1,-1 0 1,1-1 0,0 1-1,-1 0 1,1 0 0,-1 0-1,1 0 1,-1 0 0,1-1-1,-1 1 1,1 0 0,-1 0-1,0-1 1,1 1 0,-1 0-1,1-1 1,-1 1 0,0 0-1,1-1 1,-1 1 0,0-1-1,1 1 1,-1-1 0,0 1-1,1-3 1754,-2 7-1827,0-1 25,0 1 0,0-1-1,0 1 1,1-1-1,0 1 1,0 7 0,-1-10 36,1 0 0,0 0 0,0 0 0,1 0 0,-1 0 0,0 0 0,0 0 1,0 0-1,1 0 0,-1 0 0,0 0 0,1 0 0,-1 0 0,1-1 0,-1 1 0,1 0 0,0 0 1,-1 0-1,1 0 0,0-1 0,-1 1 0,1 0 0,0-1 0,0 1 0,0 0 0,0-1 0,0 1 0,-1-1 1,3 1-1,32 1-58,-23-2 54,-11-1 31,0 1 1,-1-1-1,1 0 0,0 0 1,-1 0-1,1 0 0,-1 1 1,1-1-1,-1 0 0,0 0 0,1 0 1,-1 0-1,0 0 0,0 0 1,0 0-1,0 0 0,1 0 1,-1 0-1,-1 0 0,1 0 1,0 0-1,0 0 0,0 0 0,0 0 1,-1 0-1,1 0 0,0 0 1,-1 0-1,1 0 0,-1 0 1,1 0-1,-1 0 0,0 0 1,1 1-1,-1-1 0,-1-1 0,-68 2-126,69 0 71,1 1 0,0-1 0,-1 1 0,1-1 0,0 0 0,0 1 0,-1-1-1,1 1 1,0-1 0,0 1 0,0-1 0,-1 1 0,1-1 0,0 1 0,0-1 0,0 1 0,0 0 0,0-1-1,0 1 1,0-1 0,0 1 0,1-1 0,-1 1 0,0-1 0,0 1 0,0-1 0,0 1 0,1-1 0,-1 1 0,0-1-1,0 0 1,1 1 0,-1-1 0,0 1 0,1-1 0,-1 0 0,1 1 0,-1-1 0,0 0 0,1 1 0,-1-1 0,1 0-1,-1 0 1,1 1 0,-1-1 0,1 0 0,2 0-2,-1 1 0,0-1 0,1 0 0,-1 0 0,1 0 0,-1-1 0,0 1-1,1 0 1,-1-1 0,0 0 0,0 1 0,1-1 0,-1 0 0,0 0 0,0 0 0,0-1 0,0 1 0,0 0 0,0-1 0,0 1-1,-1-1 1,1 0 0,0 0 0,-1 0 0,1 1 0,-1-1 0,0 0 0,0-1 0,0 1 0,0 0 0,0 0 0,0 0 0,0-1-1,-1 1 1,1 0 0,-1-1 0,0 1 0,0 0 0,0-1 0,0 1 0,0-3 0,-1 3 35,0 0 1,1 1 0,-1-1-1,0 0 1,0 1-1,-1-1 1,1 1-1,0-1 1,0 1 0,-1 0-1,1-1 1,-1 1-1,1 0 1,-1 0-1,1 0 1,-1 0 0,0 0-1,0 1 1,1-1-1,-1 0 1,-3 0-1,-1-1 74,0-1 0,-1 2 0,1-1-1,-1 1 1,-9-1 0,14 2-62,-1 0 0,1 0 0,-1 0 0,1 0 0,0 1 0,-1-1 0,1 1 0,-1 0 0,1-1 0,0 1 0,0 0 0,0 1 0,-1-1 0,1 0 0,0 0 0,1 1 0,-1 0 0,0-1 0,-3 4 0,3-2-31,0 0-1,1 1 1,-1-1 0,1 0-1,-1 1 1,1-1 0,0 1-1,0-1 1,1 1 0,-1 0-1,1-1 1,0 8 0,0-10 16,1-1 0,-1 1 0,1 0 0,0-1 0,-1 1 0,1-1 0,0 1 0,-1-1 0,1 1 0,0-1 1,0 1-1,-1-1 0,1 0 0,0 1 0,0-1 0,0 0 0,0 0 0,-1 0 0,1 1 0,0-1 0,0 0 0,0 0 0,0 0 0,1-1 0,32 1 39,-27 0-37,4 1 33,-7-1-22,0 1-1,0-1 1,0 0 0,0 0-1,0 0 1,0 0 0,7-2 0,-11 1 18,1 0 1,-1 0-1,1 0 1,-1 0-1,0 0 1,1 1 0,-1-1-1,0 0 1,0 0-1,0 0 1,0 0-1,1 0 1,-1 0 0,-1 0-1,1 0 1,0 0-1,0 0 1,0 0-1,0 0 1,-1 0-1,1 0 1,0 1 0,-1-3-1,-11-19-3675,7 10-2802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17.5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0 416 8820,'0'0'1812,"24"-33"-1423,82-106-184,-86 114-121,1 1 0,2 1 0,0 1 0,1 1 0,37-25 0,-39 30-25,-15 11-15,58-38 234,-59 40-298,1 0 0,-1 1-1,0-1 1,1 1-1,0 1 1,-1-1-1,1 1 1,0 0-1,7 1 1,-13 0-14,-1 0 1,1 1 0,-1-1-1,1 0 1,-1 1-1,1-1 1,-1 1-1,1-1 1,-1 1 0,1-1-1,-1 1 1,0-1-1,1 1 1,-1 0 0,0-1-1,1 1 1,-1-1-1,0 1 1,0 0 0,0-1-1,0 1 1,0 0-1,1-1 1,-1 1-1,0 0 1,-1-1 0,1 2-1,0 24-695,0-20 420,-3 36-1962,-14 5-1709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17.9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4978,'-1'2'7501,"10"5"-6179,21 13-1213,-1 1 1,-1 1-1,29 29 1,73 87 337,-92-97-393,-5-4-11,75 75 103,-107-112-344,0 1 0,-1-1 0,1 1 0,0-1-1,-1 0 1,1 1 0,0-1 0,-1 0-1,1 0 1,0 0 0,0 1 0,-1-1-1,1 0 1,0 0 0,0 0 0,-1 0-1,1 0 1,0 0 0,0-1 0,-1 1-1,1 0 1,0 0 0,0 0 0,-1-1-1,2 1 1,-2-9-4054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18.4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454 8 8100,'0'0'3559,"-9"-1"-3421,-2-2-92,1 2 0,-1-1 0,0 2 0,0-1 0,0 1 0,1 1 0,-1 0 0,0 1-1,-20 5 1,-2 7 250,0 2-1,1 2 1,-36 25-1,64-40-283,1-1-1,0 1 0,0-1 1,0 1-1,0 0 0,0 0 1,0 1-1,1-1 0,0 0 1,-1 1-1,1 0 1,1-1-1,-1 1 0,0 0 1,1 0-1,0 0 0,0 0 1,0 0-1,0 0 0,1 0 1,0 1-1,0-1 0,0 0 1,0 0-1,0 0 1,2 7-1,-1-8-18,0 0-1,0 0 1,0 0 0,0 0-1,1 0 1,-1 0 0,1-1-1,0 1 1,-1-1 0,1 1-1,0-1 1,0 0 0,1 1-1,-1-1 1,0 0 0,4 2-1,48 28-10,-43-26 17,42 21 15,-27-16-4,-1 3 1,0 0-1,38 29 0,-57-38-8,0 0 1,-1 0-1,1 1 0,-1 0 1,-1 0-1,1 0 0,-1 0 0,0 1 1,-1-1-1,1 1 0,-1 0 1,0 0-1,-1 1 0,0-1 0,0 0 1,-1 1-1,0-1 0,1 14 1,-2-6 115,0 1 1,-1-1 0,-4 20 0,3-28-45,-1 1 0,1-1-1,-2 0 1,1 0 0,-1 0 0,0 0-1,0 0 1,-7 7 0,-9 10 89,-1 0-1,-1-2 1,-1 0 0,-1-2 0,-45 30-1,48-37-144,-1-1 0,0 0 0,0-2 0,-1-1 0,-1-1 0,1 0 0,-44 6 0,58-12-149,-1 0-3102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18.8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1649 0 9124,'0'0'1073,"-213"307"687,93-130-175,-36 46-528,-37 37-49,-19 22-288,-1 3 49,21-29-657,39-50 16,45-58 0,44-61-192,40-44 64,72-105-9572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19.3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1051 7972,'0'0'1763,"17"-34"-1397,1-2-362,106-202 768,-114 221-731,138-252 348,-112 196-308,46-133 0,-76 185 77,0-1-1,-1 0 0,-1 0 1,-1 0-1,-1-46 1791,-2 74-1743,-8 404 17,8-400-207,0 0 1,1-1 0,0 1 0,0-1 0,1 1-1,0 0 1,1-1 0,5 15 0,-6-21-9,0 0 0,1 1 0,-1-1 1,1 0-1,-1 0 0,1 0 0,0 0 0,0-1 1,0 1-1,0-1 0,1 1 0,-1-1 0,0 0 1,1-1-1,0 1 0,-1-1 0,1 1 0,0-1 1,0 0-1,0-1 0,0 1 0,0 0 0,5-1 1,-3 0-3,-1 0 1,0 0-1,0-1 1,0 1-1,1-1 1,-1 0 0,0-1-1,0 1 1,0-1-1,-1 0 1,1 0 0,0-1-1,-1 0 1,1 1-1,-1-1 1,0-1 0,5-4-1,4-5 25,-1-2 0,-1 1 0,17-27 0,-20 28-40,16-23-45,-1-2 0,-2 0-1,-2-1 1,-2-1 0,-1 0 0,15-60-1,-31 101 65,0-1 0,0 0 0,0 0-1,0 0 1,0 0 0,0 0-1,0 0 1,0 0 0,0 0-1,0 0 1,0 0 0,1 0-1,-1 0 1,0 0 0,0 0-1,0 0 1,0 0 0,0 0 0,0 0-1,0 0 1,0 0 0,0 0-1,0 0 1,1 0 0,-1 0-1,0-1 1,1 25 73,-2 54-110,1-33 81,-1-35-41,2 0 0,-1 0 1,2 0-1,-1-1 0,1 1 0,1 0 0,-1-1 1,6 11-1,-5-15-7,0 1 0,0-1 0,0 0 0,1 0 0,0 0 0,0 0-1,1-1 1,-1 0 0,1 0 0,0 0 0,0 0 0,0-1 0,0 0 0,7 3 0,-2-1-41,1-2 1,-1 1-1,0-1 0,1-1 0,0 0 1,18 1-1,32-2-2979,-44-1 1299,9 0-4804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19.9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0 577 8228,'0'0'3167,"7"-36"-2396,-2 2-739,0 2-30,1-1-1,1 1 1,2 0 0,1 1 0,23-49-1,-7 29-9,1 1-1,3 1 0,52-66 1,-82 115 13,0 0 0,1 0 0,-1 0 0,0 0 0,0 0 0,0 0 0,0-1 0,0 1 0,0 0 0,0 0 0,0 0 0,0 0 0,0 0 0,1 0 0,-1 0 0,0 0 0,0 0 0,0 0 0,0 0 0,0 0 0,0 0 0,0 0 0,0 0 0,1 0 0,-1 0 0,0 0 0,0 0 0,0 0 0,0 0 0,0 0 0,0 0 0,0 0 0,1 0 0,-1 0 0,0 0 0,0 0 0,0 0 0,0 0 0,0 0 0,0 0 0,0 0 0,0 0 0,1 1 0,-1-1 0,0 0 0,0 0 0,0 0 0,0 0 0,0 0 0,0 0 0,0 0 0,0 0 0,0 0 0,0 1 0,0-1 0,0 0 0,0 0 0,0 0 0,0 0 0,0 0 0,0 0 0,0 0 0,0 1 0,0-1 0,0 0 0,0 0 0,0 0 0,0 0 0,1 11 192,-1-11-168,8 155 1594,-6-136-1496,2 0 1,-1-1 0,2 1 0,1-1 0,0 0 0,12 23 0,-17-39-123,1 0 0,-1 1-1,1-1 1,0 0 0,0 0 0,0 0 0,0 0-1,0 0 1,0 0 0,1-1 0,-1 1 0,1-1-1,-1 1 1,1-1 0,-1 0 0,1 0 0,0 0-1,-1-1 1,1 1 0,0 0 0,0-1 0,0 0-1,-1 0 1,1 0 0,0 0 0,0 0 0,0 0-1,-1-1 1,1 0 0,0 1 0,0-1 0,-1 0-1,1 0 1,3-2 0,3-6 20,0 0 0,0 0 0,-1-1-1,14-20 1,-12 14-16,55-84-77,22-31-952,-87 131 1015,0 0 0,0 0 0,0 0 0,0 0 0,0 0 0,0-1 0,0 1 0,0 0 0,1 0 0,-1 0 0,0 0 0,0 0 0,0 0 0,0 0 0,0-1 0,0 1 0,0 0 0,1 0 0,-1 0 0,0 0 0,0 0 0,0 0 0,0 0 0,0 0 0,0 0-1,1 0 1,-1 0 0,0 0 0,0 0 0,0 0 0,0 0 0,0 0 0,1 0 0,-1 0 0,0 0 0,0 0 0,0 0 0,0 0 0,1 0 0,-1 0 0,0 0 0,0 0 0,0 0 0,0 0 0,0 0 0,0 0 0,1 1 0,-1-1 0,0 0 0,3 11-26,-3 24 189,0-25-165,0-10 11,0 30 274,7 55 0,-6-78-259,0 0 0,0 0 0,1 0 0,0-1 0,0 1 0,1-1 1,0 1-1,0-1 0,1 0 0,-1 0 0,1 0 0,1-1 0,-1 1 0,7 5 0,-7-9-14,1 0 1,0 0-1,0 0 1,0-1-1,0 0 1,0 0-1,0 0 0,0 0 1,0-1-1,0 0 1,0 0-1,0-1 0,0 1 1,10-3-1,-10 2 21,8-2-57,1-1 0,-1-1 1,1 0-1,-1-1 0,-1 0 1,1-1-1,-1 0 0,0-1 1,11-10-1,48-28-417,-62 42 407,0 0-1,0 0 1,1 0 0,0 2 0,-1-1 0,1 1 0,0 0 0,1 1 0,10 0 0,-17 1 39,-1 0 1,0 1-1,0-1 1,0 1-1,1 0 1,-1 0-1,0 0 1,0 0-1,0 0 1,0 1-1,-1 0 0,1-1 1,0 1-1,-1 0 1,5 5-1,1 1 51,0 1 0,-1 1 0,7 9 0,-4-4 33,12 17 224,1 3-66,2-2 0,33 35 0,-50-60-239,0 0 0,0 0 0,1-1-1,0-1 1,0 1 0,1-1-1,0-1 1,0 0 0,0 0-1,1-1 1,-1 0 0,22 4-1,-15-6-1188,-1-1 0,30-2 0,-37-2-5065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29.8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1 812 3490,'0'0'5925,"4"-13"-5359,0-5-386,-1 7-2,0 0 0,0 0-1,8-15 1,5-23 6139,-15 43-6866,32-101 747,77-175 0,-59 162-192,6-30 18,-53 143 11,-3 6-3,0 17-424,12 113 473,-6 239-1,-8-225 68,1-34 138,0-109-35,0 24-2250,0-13 1131,1 0-1,0 0 0,1 1 0,0-1 0,1 0 0,7 18 0,-1-1-2746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30.3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1096 0 9044,'0'0'4848,"-32"42"-4776,5-7-74,-193 272 172,185-251-12,-515 854 1997,530-874-2121,-25 46 88,-104 140-1,146-218-378,3-3-7,-1 0 0,1 0 0,-1 0-1,0 0 1,0 0 0,1 0 0,-1 0 0,0 0 0,0-1 0,0 1 0,0 0 0,0-1 0,0 1 0,0-1 0,-2 1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31.4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1 946 11637,'0'0'2417,"9"-30"-2179,94-340-153,-89 315-64,10-38 28,22-163 1,-46 198-12,0 57-4,0 6-151,0-2 110,0 38 21,1 1 0,10 58 0,-6-72 17,-2-8 39,10 34 0,-11-50-67,-1 0 0,0 0 0,1 0 0,0 0 0,0 0 0,1 0 0,-1 0 0,1-1 0,-1 0 0,1 1 0,0-1 0,0 0 0,1 0 0,3 2 0,-5-4 1,1 1 0,-1-1 0,1 0 0,-1 0 0,1-1 0,0 1 0,0 0 0,-1-1 1,1 0-1,0 1 0,0-1 0,0-1 0,-1 1 0,1 0 0,0 0 0,0-1 0,0 0 0,-1 0 0,1 1 0,0-1 1,-1-1-1,1 1 0,-1 0 0,0-1 0,1 1 0,-1-1 0,0 0 0,0 0 0,0 0 0,0 0 0,0 0 1,2-3-1,7-8 33,-1-1 1,0-1 0,15-30 0,-18 32-44,34-62-70,53-141 0,-89 196 49,-5 19 297,0 6-196,0 266 145,0-270-205,0 1 0,0 0-1,0 0 1,0-1 0,0 1 0,0 0-1,0 0 1,0-1 0,1 1 0,-1 0 0,1-1-1,0 1 1,-1 0 0,1-1 0,0 1-1,0-1 1,0 1 0,0-1 0,0 1-1,0-1 1,2 2 0,0-2-321,-1 0-1,1 0 1,0 0 0,0-1-1,0 1 1,0-1-1,-1 0 1,1 0 0,0 0-1,4 0 1,1 0-1428,-4 0-1872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8:32.3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0 320 6403,'0'0'3335,"1"-32"-3188,6-98-86,-5 107 247,0 1 1,7-26-1,-7 40-170,1 1 0,-1-1 0,2 1 0,-1 0 0,1 0 0,5-6 0,-9 12-137,1 0 0,0 0-1,0 1 1,0-1 0,-1 1 0,1-1-1,0 1 1,0-1 0,0 1-1,0 0 1,0-1 0,0 1-1,0 0 1,0 0 0,0-1-1,0 1 1,0 0 0,0 0-1,0 0 1,0 0 0,0 1-1,0-1 1,0 0 0,2 1 0,1-1-11,-2 1 22,0-1-1,0 1 1,0-1-1,-1 1 1,1 0-1,0 0 1,0 0-1,0 0 1,-1 0-1,1 0 1,-1 0-1,1 0 1,-1 1-1,1-1 1,-1 1-1,0-1 1,0 1-1,0-1 1,2 4-1,20 39 396,-20-36-334,21 42 382,36 75 563,-60-125-1012,0 0 1,1 0-1,-1 0 0,0 0 1,0 1-1,0-1 1,0 0-1,1 0 1,-1 0-1,0 0 1,0 0-1,0 0 0,1 0 1,-1 0-1,0 0 1,0 0-1,1 1 1,-1-1-1,0 0 0,0 0 1,1 0-1,-1-1 1,0 1-1,0 0 1,0 0-1,1 0 0,-1 0 1,0 0-1,0 0 1,0 0-1,1 0 1,-1 0-1,0 0 0,0-1 1,0 1-1,1 0 1,-1 0-1,0 0 1,0 0-1,0 0 0,0-1 1,1 1-1,-1 0 1,0 0-1,0 0 1,0-1-1,0 1 0,0 0 1,0 0-1,0-1 1,0 1-1,0 0 1,0 0-1,0 0 0,0-1 1,1-3 5,3-32 14,2 0 1,2 0-1,21-62 0,-26 93-170,-2 5 51,1 0 17,-1 0 57,1 0-1,-1 1 1,1-1-1,0 1 1,-1-1-1,1 1 1,-1 0-1,1 0 1,-1 0-1,1 0 1,-1 0 0,0 0-1,0 0 1,1 0-1,-1 0 1,0 0-1,0 1 1,0-1-1,1 2 1,18 36 64,-15-27-63,20 51 46,-18-42 45,17 35 0,-23-55-70,-1 0 1,1 0 0,-1 0-1,1 0 1,-1 0 0,1 0-1,0 0 1,-1 0 0,1-1-1,0 1 1,-1 0 0,1 0-1,0-1 1,0 1 0,0 0-1,0-1 1,0 1 0,0-1-1,0 0 1,0 1 0,0-1-1,0 0 1,2 1 0,-3-1 86,2-2-25,17-43-15,7-13-49,-24 54-6,1 0 1,0 0-1,-1 1 1,1-1 0,0 0-1,1 1 1,-1 0-1,1 0 1,-1 0 0,8-4-1,-10 6-4,0 0 0,0 1-1,0-1 1,0 1 0,1-1 0,-1 1 0,0 0-1,0-1 1,1 1 0,-1 0 0,0 0-1,1 0 1,-1 0 0,0 0 0,0 0-1,1 0 1,-1 0 0,0 1 0,0-1 0,1 0-1,-1 1 1,0-1 0,0 1 0,0-1-1,0 1 1,1 0 0,-1 0 0,0-1-1,0 1 1,0 0 0,-1 0 0,1 0-1,1 1 1,2 4 7,0-1 0,-1 2 0,1-1-1,-1 0 1,2 7 0,1 2 30,19 40 197,-13-25-68,2 0-1,1-1 1,34 49-1,-29-63-1361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23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46 4226,'0'0'7742,"-19"13"-7870,18-12 121,1 0 0,-1 0 1,1 0-1,-1 0 0,1 0 0,-1 0 0,1 0 1,0 0-1,-1 0 0,1 1 0,0-1 0,0 0 0,0 0 1,0 0-1,0 1 0,0-1 0,0 0 0,0 0 1,1 0-1,-1 1 0,0-1 0,2 2 0,-2-3 2,1 1 0,-1-1 0,1 1 0,0-1 0,0 1 1,-1-1-1,1 0 0,0 1 0,0-1 0,-1 0 0,1 1 0,0-1 0,0 0 0,0 0 0,0 0 0,-1 0 0,1 0 0,0 0 0,0 0 0,0 0 0,0 0 0,-1 0 0,3-1 0,-1 0-24,0 1 0,0-1 1,0 0-1,0 0 0,0 1 0,-1-1 0,1-1 0,0 1 1,0 0-1,-1 0 0,1-1 0,-1 1 0,1-1 1,-1 1-1,1-1 0,-1 0 0,0 1 0,0-1 0,0 0 1,0 0-1,0 0 0,0 0 0,-1 0 0,1 0 0,-1 0 1,1 0-1,-1-2 0,1 2 28,-1 1 0,0-1 0,0 1 1,0-1-1,-1 1 0,1 0 0,0-1 0,0 1 0,-1-1 0,1 1 1,-1 0-1,1-1 0,-1 1 0,0 0 0,1 0 0,-1-1 1,0 1-1,0 0 0,0 0 0,0 0 0,0 0 0,0 0 1,0 0-1,0 0 0,0 1 0,-2-2 0,-2 0 13,0 1-1,1 0 1,-1 0-1,0 0 1,0 1-1,1 0 1,-8 0-1,11 0-11,0 1-1,0-1 1,0 0-1,0 1 1,0-1-1,0 1 0,0-1 1,0 1-1,1 0 1,-1-1-1,0 1 1,0 0-1,0 0 1,1 0-1,-1 0 1,0-1-1,1 1 0,-1 0 1,1 0-1,-1 0 1,1 0-1,0 0 1,-1 0-1,1 0 1,0 0-1,0 0 1,0 1-1,0-1 0,0 0 1,0 0-1,0 0 1,0 0-1,0 1 1,0 0-2,0 0 1,0-1-1,0 1 1,0-1 0,0 1-1,1-1 1,-1 1-1,0-1 1,1 1-1,-1-1 1,1 1-1,0-1 1,-1 0 0,1 1-1,0-1 1,0 0-1,0 1 1,0-1-1,0 0 1,0 0-1,0 0 1,0 0 0,1 0-1,-1 0 1,2 1-1,2-1 0,0 0 1,-1 0-1,1 0 0,0 0 0,-1-1 0,1 0 1,0 0-1,-1 0 0,1-1 0,0 1 0,7-3 1,-10 2-9,0 0 1,0 0 0,0 0 0,0 1 0,0-2-1,-1 1 1,1 0 0,0 0 0,-1-1 0,1 1-1,-1 0 1,1-1 0,-1 0 0,0 1 0,0-1 0,0 0-1,0 0 1,0 1 0,0-1 0,0 0 0,0 0-1,-1 0 1,1 0 0,-1 0 0,0 0 0,1 0 0,-1 0-1,0-4 1,0 5 19,0 0 0,0 0 0,0 0 0,0 0 0,0 0 0,0 1 0,0-1 0,-1 0 0,1 0 0,0 0 0,0 0 0,-1 0 0,1 0 0,0 0 0,-1 1 0,1-1 0,-1 0 0,1 0 0,-1 1 0,0-1 0,1 0-1,-1 1 1,0-1 0,1 0 0,-1 1 0,-2-2 0,-24 0 143,16 2-425,-3 2-3359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0:01.7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828 135 1024,'0'0'13930,"0"-1"-13837,0 1 1,-1 0-1,1-1 1,-1 1-1,1 0 1,-1 0-1,1-1 1,-1 1-1,1 0 1,-1 0-1,1 0 1,-1 0 0,1 0-1,-1 0 1,0 0-1,1 0 1,-1 0-1,1 0 1,-1 0-1,1 0 1,-1 0-1,1 0 1,-1 0 0,1 1-1,-1-1 1,1 0-1,-1 0 1,1 1-1,-1-1 1,1 0-1,-1 1 1,-23 59 45,3 1 1,-24 121-1,27-103-56,-151 659 227,1 96-262,67-300-42,81-435-23,-61 284 16,-41 222 37,81-137-18,39 3-2,4-225-13,-2-190-2,5 126-2,-2-159-2,0 0 1,2 0-1,1 0 0,0-1 1,19 40-1,-6-25-9,2 0 0,2-2 1,47 57-1,94 85-36,-100-111 42,-22-23-49,1-1 1,3-3-1,1-1 0,2-2 0,88 48 1,-102-69 7,0-2 0,1-2 0,0-1 0,1-2 0,-1-2 0,41 2 1,-60-6 14,1 0 0,-1-2 0,1 0 0,-1-1 1,0-1-1,1 0 0,-1-1 0,0-1 0,0-1 1,-1-1-1,1 0 0,26-14 0,-32 13 23,-1 1-1,0-2 0,-1 1 1,1-1-1,-1-1 1,-1 0-1,0 0 1,0 0-1,9-15 0,2-9-56,25-59-1,10-18 11,11 12 66,17-31 21,-72 110-28,0-1 1,-2 0-1,0-1 1,10-41-1,6-43 67,13-79 95,-29 136-148,3 1 0,32-88 0,-10 36-12,50-253 2,-49 189 21,0-4-68,-8-2 0,-7 0 0,-2-175 0,-17 277 8,1-4-42,-15-137 1,-67-196-247,15 86 117,51 218 188,5-1 0,2-123 0,-4-87 15,12-548 77,-3 820-2,-2 0 0,-1 0 0,-2 1 0,-2 0 0,-21-54 0,-2-9 134,26 76-23,-1 0 0,-1 1-1,-1 0 1,-23-38 0,26 51-93,-1 1 1,0 0 0,0 0-1,-1 1 1,-1 0-1,1 0 1,-1 1-1,-1 1 1,0 0 0,0 0-1,-18-8 1,4 3 28,11 5-53,0 0 0,-1 1-1,0 1 1,0 0 0,0 1 0,0 0 0,-1 1 0,-28-1-1,27 3-75,1 2-1,-1 0 1,1 0-1,-1 1 1,1 2-1,0-1 0,0 2 1,1 0-1,-1 1 1,1 0-1,-19 12 1,19-11-343,0 2 0,1 0 0,0 1 1,0 1-1,1 0 0,1 0 1,0 1-1,0 1 0,1 0 0,1 1 1,-10 15-1,-8 19-1872,-7 0-1585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0:05.1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538 151 4210,'0'0'10023,"0"-11"-9313,1-5-898,-2-4 2308,0 21-2050,0 0 0,-1 0 0,1 0-1,0 0 1,0 0 0,0 0 0,-1 1 0,1-1-1,0 0 1,1 1 0,-1-1 0,0 0-1,0 1 1,1-1 0,-1 1 0,0 2 0,-25 49-102,4 1 0,1 2 1,-19 83-1,1-3-1,6-23 28,5 1 0,-21 183 0,23 239-2,26 186 21,-3-676 0,-2 0 1,-2 0-1,-17 61 1,-4 25-31,-54 265 67,58-263-56,0-16 0,6 2-1,-3 152 1,21-254 2,4 251 33,1-191 148,22 110 1,97 447 448,-112-586-534,1 0 1,23 51 0,49 90-12,-10-22-61,-62-137-20,1 1 0,2-2 0,37 55 0,-45-74-4,1 0 1,0-1 0,1 0-1,0-1 1,0 0 0,1 0-1,1-1 1,-1 0 0,1-1-1,0-1 1,1 0 0,21 7-1,-2-5-48,0-2-1,1-2 1,-1 0-1,64-3 1,-76-1 9,-14-1 33,1 0 0,0 0 0,-1-1 0,1 0 0,-1 0-1,1-1 1,-1 1 0,0-1 0,0-1 0,0 1 0,0-1 0,-1 0-1,6-5 1,13-12-4,30-35 0,-45 46 15,24-27 2,-3-2-1,43-70 0,35-95 19,80-243 48,-150 323 117,39-220 0,-14-133-25,-7-242-99,-40 471-54,-2-542-54,-16 531 23,-2 187 13,-3-1 0,-29-127 0,-4-24 7,-3-69 34,29 221-21,-4 2-1,-28-75 1,11 53-8,2 0 17,-68-131 0,88 201-12,0 2 0,-2-1 0,0 2 0,-1 0 0,0 1 0,-28-23 0,30 32 25,0 0 0,-1 1 1,-28-12-1,-20-11 7,23 6-8,21 12 65,0 1-1,-2 0 1,1 2-1,-28-10 1,-22 5 367,60 14-465,-1 0-1,1 1 0,-14 1 0,-8 0-44,32-1 8,-14 0-2098,-30 1-2669,5 5 229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0:11.5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475 143 6451,'-4'-2'7967,"-16"-9"-8026,-85-12 75,84 19-64,0 1 1,0 1 0,0 0 0,-1 2-1,1 1 1,-24 3 0,36-1 43,1 0 0,-1 1 0,1 1 0,0-1 0,0 1 0,0 1 0,1-1 1,0 1-1,0 0 0,0 1 0,1 0 0,-7 8 0,0 4-9,7-12 2,0 1 0,1-1 1,0 1-1,1 1 0,-7 14 1,7-9-27,0 0 1,1 0-1,1 0 0,0 0 1,0 1-1,2 13 1,-1-9-13,1-14 38,-1 0 0,1 0 0,0 0-1,0 0 1,1 0 0,0 0 0,-1 0 0,2 0 0,-1 0 0,0 0 0,1 0-1,0 0 1,0-1 0,1 1 0,4 7 0,19 29-81,8 12 101,-31-51-51,-1 1-1,0-1 1,1 1-1,-1-1 1,1 0-1,-1 0 0,1 0 1,0-1-1,0 1 1,0 0-1,0-1 1,0 0-1,0 0 1,1 0-1,3 1 1,27 3-516,-9-1 450,39 1 0,-62-5 108,9 0-19,1 1 0,-1-1 0,0-1 0,0 0 0,0-1 1,0 0-1,0 0 0,0-1 0,0-1 0,15-7 0,-12 3 4,-1 0 0,0-1 0,-1 0 0,0-1 1,0 0-1,-1-1 0,0-1 0,17-24 0,-17 18 52,-1 0 0,-1-1 0,0 0 0,-2-1 0,0 0 0,4-22 0,-2-5 376,-2 0-1,-2 0 0,-2-77 0,-3 122-356,0-1 0,0 1-1,-1 0 1,1 0 0,-1 0-1,1 0 1,-1 0 0,0 0-1,0 0 1,0 0 0,0 0-1,0 0 1,-1 0 0,1 0 0,0 1-1,-1-1 1,1 1 0,-1-1-1,0 1 1,0-1 0,1 1-1,-1 0 1,0 0 0,0 0-1,0 0 1,0 0 0,0 0 0,0 1-1,0-1 1,-1 1 0,1-1-1,-3 1 1,-10-2-25,0 0-1,-1 2 1,-25 1-1,16 0-98,22-1-3,-1 0 1,1 1-1,0 0 1,0 0-1,0-1 0,0 2 1,0-1-1,0 0 1,0 1-1,0-1 1,1 1-1,-1 0 1,0 0-1,1 0 1,-1 0-1,-3 5 1,-4 4-972,1 1 0,-11 18 0,4-6-1186,-12 16-3163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0:14.9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547 102 3506,'0'0'7584,"-5"-17"-7309,1 10-270,-1 1-1,0 0 1,0 1-1,0-1 1,-1 1-1,0 0 0,0 1 1,0-1-1,-1 1 1,0 0-1,1 1 1,-1-1-1,0 2 1,-1-1-1,1 1 1,-8-2-1,-11 0 93,1 1 0,-1 1 0,-37 2 0,31 0 200,27 1-294,0 1 0,0-1 0,1 1 1,-1 0-1,0 1 0,1-1 1,-1 1-1,1 0 0,0 0 0,0 0 1,0 0-1,-5 6 0,-17 11 0,0-1 109,-44 42-1,48-42 74,18-13-187,1-1 1,-1 1-1,1 0 0,0-1 0,0 1 0,1 1 1,-1-1-1,2 0 0,-1 0 0,-1 9 1,-6 19-9,6-23-37,1 0 1,0 1-1,0-1 1,1 1-1,1 0 1,0 15-1,1-4 7,-1-19 38,1-1 0,0 1 0,0-1 0,0 0-1,1 1 1,-1-1 0,1 0 0,-1 0 0,1 0 0,0 0 0,0 0-1,1 0 1,2 2 0,37 36-17,-37-36 12,-1-2-13,1 0-1,-1 0 1,0 0 0,1-1-1,0 0 1,0 0-1,-1 0 1,1 0 0,0-1-1,1 0 1,-1 0-1,6 1 1,10-1-67,37-2-1,-20 0-21,-33 0 99,0 0 0,0 0 1,0-1-1,-1 0 1,1 0-1,0 0 0,-1 0 1,1-1-1,-1 1 0,0-1 1,0 0-1,5-5 1,19-11-5,-15 10 9,0-1-1,-1 0 1,0-1 0,-1 0-1,0-1 1,-1 0 0,12-17-1,-12 14 11,0-1-1,-1 0 1,0 0-1,-1-1 0,10-33 1,-16 37 396,0 0 1,-2 0-1,0-1 0,-1-15 0,-1-8 333,2 34-688,0 1-1,-1 0 1,1 0 0,-1 0 0,0 0 0,1 0 0,-1 0-1,0 0 1,0 0 0,0 1 0,0-1 0,-1 0 0,1 0-1,0 1 1,-1-1 0,1 1 0,-1-1 0,1 1 0,-1 0-1,0 0 1,0-1 0,-3 0 0,-6-4 87,-1 1 1,-22-7-1,0 0-427,26 7-21,5 3-285,0 1-1,0-1 1,-1 0-1,1 1 1,-1 0-1,1 0 1,0 0-1,-1 0 1,-6 0-1,-2 1-3697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9:54.9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677 101 6355,'0'0'5026,"0"11"-4719,0-4-277,0 31 557,-1 1-1,-2-1 1,-9 47 0,-123 602 1275,105-511-1784,-130 758 34,-67 218 392,191-990-257,7 2 0,-13 277 1,42-404-214,-2 650 52,8-588-96,3 0-1,5-1 1,4-1 0,35 109 0,-44-176 4,2 0 0,1 0 1,1-1-1,2-1 0,0 0 0,2-1 1,1-1-1,1-1 0,2 0 0,0-2 0,49 42 1,-23-28 2,2-2 1,2-2 0,1-3 0,69 30 0,-91-50-106,0-1-1,1-1 1,0-2-1,1-1 1,-1-2 0,1-1-1,35-2 1,-60 1 86,1-1 0,-1 0 0,1-1 0,-1 0 0,1 0 0,-1-1 1,1 0-1,-1 0 0,0 0 0,0-1 0,0 0 0,0-1 0,-1 1 0,1-1 0,-1-1 0,0 1 0,0-1 1,8-9-1,3-5 12,-1-1 1,-1 0 0,-1-1-1,0 0 1,-2-1 0,12-29-1,46-147 41,-62 173-34,48-184 26,47-341 0,-48 49 48,6-41-54,-39 389 76,2-179 0,-17-708 9,-7 993-99,-4-11-6,-3 0 1,-2 0-1,-27-94 1,15 71 12,3 19 26,-32-74 1,3 10-12,-34-90 53,48 136 71,-25-98 0,-10-87-164,56 214 28,-23-71 138,-8-39-43,7-126 521,36 286-601,-1 0 1,1 0-1,-1 0 0,1 0 0,-1 0 1,1 0-1,-1 0 0,1 0 0,-1 1 1,0-1-1,0 0 0,1 0 0,-1 1 1,0-1-1,0 1 0,0-1 0,0 1 1,0-1-1,0 1 0,0-1 0,0 1 0,0 0 1,0-1-1,-1 1 0,-33-5 225,14 3-278,-88-15-514,33 13-2625,33 4-854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9:56.6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8546 0 8228,'0'0'5538,"-13"27"-5508,-5 12-28,0 0 1,-2-2 0,-26 39-1,4-18 42,-71 76 0,23-29 26,3 3-33,6-5 26,-112 109-1,-288 202 636,230-207 16,-30 16 103,226-185-585,-2-3 1,0-3 0,-89 37-1,-275 63 384,-10-34-124,-61 15-365,-286 60 167,568-142-129,-373 7 1,327-35 61,-283-7 5,418-3-214,0-6-1,-169-39 1,189 23 6,2-3 1,1-5-1,-125-66 1,-255-186 24,340 198-73,-205-149-56,284 192 10,-122-104-92,151 123 143,1-1-1,2-2 1,-40-57-1,30 31-38,2-2 0,2-1 0,4-2 0,-39-114-1,55 133 38,-44-180-222,56 186 169,1 38 95,-1-29-37,-14-1 32,10 21 13,2 8-34,3 1 10,-9-26-298,1-3-710,6 20 346,0 0 1,-1 1-1,1-1 0,-2 0 1,1 1-1,-1 0 1,-1 0-1,1 0 1,-10-11-1,4 14-877,-4 5-2358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29:57.8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1000 8884,'0'0'2102,"0"-32"-1982,1-202 22,8 69 484,1-53 914,-6 192-427,0 10-430,4-292-563,-8 308-112,17 1-435,-10 3 411,0 0 1,0 0 0,-1 1-1,0 0 1,0 0 0,0 1-1,8 8 1,3 4 28,166 176-3,-38-36-33,-89-98 10,37 34 61,-92-93 7,0-1 0,0 1 0,0 0 0,-1-1 0,1 1 0,0 0 0,0 0 0,0 0 0,-1 0 0,1 0 0,0 0 0,-1 0 0,1 0 0,-1 0 0,1 0 0,-1 0 0,0 0 0,1 1 0,-2-1-9,0 0 0,0 0 0,0 0 0,0 0 0,0 0 0,0 0 0,0 0 0,0-1 0,-1 1 0,1 0 0,0-1 0,0 1 0,-1-1 0,1 0 0,0 1 0,-1-1 0,-1 0 0,-36 9 141,-2-2 0,1-2 0,-47 1 0,53-4 38,-1-3 6,26 1-201,1 0 0,-1 0 0,0 0 0,1 1 0,-1 0 0,-13 5 0,21-6-115,0 0 0,1 0 1,-1 1-1,0-1 1,1 0-1,-1 0 0,0 0 1,1 0-1,-1 0 0,0 0 1,1 0-1,-1 0 1,0 0-1,1 0 0,-1-1 1,0 1-1,1 0 0,-1 0 1,1-1-1,-1 1 1,0 0-1,1-1 0,-1 1 1,1 0-1,-1-1 1,1 1-1,-1-1 0,1 1 1,-1-1-1,-8-21-2197,7 16 1892,-15-50-4113,-9-13-2644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0:25.2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88 320,'0'0'2369,"-3"0"-1955,-26 0 1685,-7 0 6567,33 0-8501,2 0-56,1-1-289,0 1 133,0-1 0,0 0 0,0 1 0,0-1 1,0 0-1,0 1 0,0-1 0,1 0 0,-1 1 0,0-1 0,0 0 0,1 1 0,-1-1 0,0 1 0,1-1 0,-1 0 0,0 1 0,1-1 0,-1 1 1,2-1-1,16-6 26,1 1 1,0 0 0,22-2 0,-21 4 29,0 0 1,0-2-1,22-8 1,-25 9-11,0 1 0,0 0 0,1 2 0,-1 0 0,1 1 0,23 1 0,-38 0 3,275 0-168,-259 1 169,0 0 0,0 2-1,-1 0 1,26 7 0,-29-6 8,1-1 0,24 1 1,-28-3-16,0 0 1,-1 1-1,1 0 1,0 1-1,17 6 1,-24-7 1,0-1 0,0 0 0,0 0-1,0 0 1,0-1 0,0 0 0,5 0 0,19 2-24,16 4 36,0-3 0,57-2 0,46 4-56,267 3-165,-252-10-189,-77 2 200,222 7 91,-186-1 91,61 6 36,-20 3-403,242-10 0,-223-7 349,271-5 55,127 7-126,-327-7 155,289 3 1427,-542-14-4588,0 8-19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0:26.1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0 8548,'0'0'3017,"8"3"-2467,16 7-285,0 1-1,0 1 1,-2 1-1,41 29 1,164 126 506,-158-106-621,-63-58 52,-6-4-175,1 0 0,-1 0 0,0 0 0,1 0 0,-1 0 0,0 0 0,1 0 0,-1 0 0,0 0 0,1 1 0,-1-1 0,0 0 0,1 0 0,-1 1 0,0-1 0,1 0 0,-1 0 0,0 1 0,0-1 1,0 0-1,1 0 0,-1 1 0,0-1 0,0 0 0,0 1 0,1-1 0,-1 0 0,0 1 0,0-1 0,0 0 0,0 1 0,0-1 0,0 1 0,0-1 0,0 0 0,0 1 0,0-1 0,0 0 0,0 1 0,0-1 1,0 0-1,0 1 0,-1-1 0,1 1 0,0-1 0,0 0 0,0 0 0,0 1 0,-1-1 0,1 0 0,0 1 0,0-1 0,-1 0 0,1 0 0,0 1 0,0-1 0,-1 0 0,1 0 0,-1 1 0,-12 10 68,1-1-1,-2 0 1,0 0 0,-22 10-1,-17 12 146,7 0-84,-5 4 126,-60 32-1,95-60-186,1 0 0,-1-1 0,0-1 0,0-1 0,-1 0 0,1-1 0,-1-1 0,-33 2 0,46-4-681,1 9-7635,-7-3 3040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1:1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902 91 2369,'0'0'14153,"-13"0"-13827,-18-6-216,-38-13 0,48 12-38,0 1 0,-1 1 1,0 1-1,-40-3 0,-326 0 1148,378 7-1232,0 1 0,0 0 1,0 1-1,0 0 1,1 0-1,-1 1 1,1 0-1,0 0 0,0 1 1,0 1-1,-10 6 1,-26 46-184,37-47 179,0 1 0,1 0-1,0 0 1,0 0 0,1 1 0,1 0 0,0 0 0,1 1-1,-3 13 1,1 0-6,2 0 0,1 1-1,0 40 1,0 26 1,3 66-54,1-151 69,1 1-1,0-1 1,0 0 0,1 0-1,0 0 1,1 0-1,0-1 1,0 1-1,0-1 1,8 9 0,6 7-23,34 32 0,-33-36 17,1 0-1,1-2 1,1 0 0,0-1-1,1-2 1,1 0 0,0-1-1,1-2 1,1 0-1,29 7 1,-24-13 0,0-2-1,0-1 1,46-3-1,-23 0 2,-44 1 9,-1 0 1,1-1 0,0 0 0,-1 0 0,1-1-1,-1-1 1,1 1 0,-1-2 0,0 1-1,0-1 1,-1-1 0,1 1 0,-1-1-1,13-10 1,-18 13 0,15-11-7,0 0 1,-1-1-1,-1-1 0,0-1 0,19-24 0,11-26-3,-3-1 1,37-78-1,-72 125 14,0-1 1,7-32-1,6-15 3,-17 54 3,-1 0-1,0-1 1,0-24-1,-1 21-2,0-79-7,-3 52 39,0 40-31,0 0 0,0 0 0,0 0 0,-1 0 0,1 0 0,-1 1 0,0-1 0,-1 0 0,1 1 0,-1-1-1,0 1 1,0 0 0,-7-7 0,-3-3 46,-1 0 0,-20-15 1,29 26 11,1 0 1,-1 0 0,0 1-1,0-1 1,0 1 0,0 0 0,0 1-1,0-1 1,-1 1 0,-6-1 0,-56 0 38,45 2-235,21 0-62,-1 0 1,1 1-1,-1-1 0,1 0 1,-1 1-1,1-1 0,0 1 1,-1 0-1,1 0 1,0 0-1,-1 0 0,1 0 1,0 1-1,-4 2 1,-27 22-4288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24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69 3858,'0'0'7408,"-29"0"-3582,22-1-3858,6 1 25,1 0 0,-1-1 0,0 1 0,0 0-1,1 0 1,-1 0 0,0 0 0,0-1 0,0 1-1,0 0 1,1 0 0,-1 1 0,0-1 0,0 0-1,0 0 1,1 0 0,-1 0 0,0 1 0,0-1-1,0 0 1,1 1 0,-1-1 0,0 1 0,1-1 0,-1 1-1,0-1 1,1 1 0,-1-1 0,1 1 0,-1 0-1,1-1 1,-1 1 0,1 0 0,-1-1 0,0 2-1,1-1-106,6 0-1193,0 0 1204,-1-1 0,1 0 0,0 1-1,-1-2 1,1 1 0,0-1 0,-1 0-1,1 0 1,-1 0 0,1-1 0,-1 0 0,1 0-1,-1 0 1,0-1 0,0 0 0,0 0-1,-1 0 1,1 0 0,-1-1 0,1 0 0,-1 0-1,0 0 1,-1 0 0,5-6 0,-8 10 147,1 0 0,-1-1 0,0 1 0,1 0 0,-1-1 0,1 1 1,-1 0-1,0-1 0,1 1 0,-1-1 0,0 1 0,0-1 0,1 1 1,-1-1-1,0 1 0,0-1 0,0 1 0,0-1 0,1 1 0,-1-1 1,0 1-1,0-1 0,0 1 0,0-1 0,0 1 0,0-1 0,0 1 1,-1-1-1,1 1 0,0-1 0,0 1 0,0-1 0,0 1 0,-1-1 1,1 1-1,0-1 0,0 1 0,-1-1 0,1 1 0,0 0 0,-1-1 1,1 1-1,-1-1 0,1 1 0,0 0 0,-1-1 0,1 1 0,-1 0 0,1 0 1,-1-1-1,0 1 0,-31-2 1683,23 3-2156,3-1 446,1 0 1,-1 0-1,1 1 0,-1 0 0,1 0 0,0 0 0,-1 1 1,1-1-1,0 1 0,0 1 0,0-1 0,-5 4 1,8-4-8,-1 0 1,0 0 0,1 1 0,0-1 0,-1 1 0,1 0-1,0 0 1,1 0 0,-1 0 0,0 0 0,1 0 0,0 0-1,-1 0 1,1 0 0,0 1 0,1-1 0,-1 1 0,1-1-1,-1 0 1,1 7 0,1-9-14,-1 0 1,0 0-1,1 0 0,-1 1 0,1-1 1,-1 0-1,1 0 0,-1-1 1,1 1-1,0 0 0,-1 0 0,1 0 1,0 0-1,0 0 0,0-1 0,-1 1 1,1 0-1,0-1 0,0 1 1,0-1-1,0 1 0,0-1 0,0 1 1,1-1-1,-1 0 0,0 1 0,0-1 1,0 0-1,0 0 0,0 0 1,2 0-1,43 2-271,-36-3 72,-10 1 200,1-1 0,0 1-1,-1-1 1,1 0 0,-1 1-1,1-1 1,-1 0 0,1 1 0,-1-1-1,1 0 1,-1 0 0,0 1 0,1-1-1,-1 0 1,0 0 0,0 0-1,0 0 1,1 1 0,-1-1 0,0 0-1,0 0 1,0 0 0,0 0-1,-1 0 1,1 1 0,0-1 0,0-1-1,0 0 11,0 1-1,-1-1 1,1 0-1,0 1 1,0-1-1,-1 0 1,1 1-1,-1-1 1,1 1 0,-1-1-1,0 1 1,0-1-1,1 1 1,-1 0-1,0-1 1,-2 0-1,0 0-22,0 1-1,0 0 1,0 0 0,-1 0-1,1 0 1,-1 1-1,1-1 1,-5 1 0,-8 0-3200,15 0 2732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1:24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50 103 1585,'0'0'6005,"0"-32"-571,0 21-5820,0 1 450,0 9 45,-2 11-298,-5 16 111,1 0 0,0 1 1,2 0-1,2 0 0,0 0 0,3 37 1,0-61 11,-1 0 1,1 0 0,0 0 0,0 0-1,0 0 1,1-1 0,-1 1 0,1 0-1,-1-1 1,1 1 0,0-1 0,0 1-1,0-1 1,0 0 0,1 0 0,-1 0 0,0 0-1,1 0 1,-1-1 0,1 1 0,0-1-1,0 1 1,5 1 0,-2-1-132,0 0 1,1-1-1,-1 1 1,0-1-1,1 0 1,-1-1-1,1 0 1,-1 0-1,1 0 1,7-2-1,-10 1 142,-1 0-1,0 0 0,0-1 0,0 1 0,0-1 0,0 0 0,0 0 0,0 0 1,0 0-1,-1-1 0,1 1 0,-1-1 0,0 1 0,0-1 0,0 0 0,0 0 0,0 0 1,0 0-1,-1 0 0,0 0 0,2-5 0,-1 1-155,0 0 0,0-1 1,0 1-1,-1 0 0,0 0 0,-1-1 0,0 1 1,0 0-1,-2-12 0,1 17 235,0 0 0,0 1 1,0-1-1,0 0 0,0 1 0,0-1 1,-1 1-1,1-1 0,-1 1 0,1 0 1,-1-1-1,1 1 0,-1 0 0,0 0 1,0 0-1,0 1 0,1-1 0,-1 0 1,0 1-1,0-1 0,0 1 0,-3-1 0,-53-7 1512,51 7-1375,-6 0 159,0 0 1,-1 1-1,1 0 0,-15 2 0,27-1-303,-1 0-1,1 0 1,-1 0 0,1 0-1,-1 0 1,1 0 0,0 0 0,-1 0-1,1 0 1,0 1 0,0-1-1,0 0 1,0 1 0,0-1-1,0 1 1,0 0 0,1-1-1,-1 1 1,1-1 0,-1 1-1,1 0 1,-1 0 0,1-1-1,0 3 1,-4 46-1,4-46-1,0-3-16,0 7 3,0-1 0,0 0 0,1 1 1,0-1-1,0 0 0,4 13 0,-4-18-5,0 0 0,0 0-1,0 0 1,1 0 0,-1-1-1,0 1 1,1 0 0,0-1 0,-1 1-1,1-1 1,0 0 0,-1 1 0,1-1-1,0 0 1,0 0 0,0 0 0,0-1-1,0 1 1,0 0 0,1-1 0,-1 1-1,0-1 1,0 0 0,0 0 0,0 0-1,1 0 1,2 0 0,1 0-46,0 0 1,1 0-1,-1-1 0,1 0 1,-1 0-1,9-2 1,-12 1 30,1 0-1,-1 0 1,0 0 0,1 0 0,-1-1 0,0 1 0,-1-1 0,1 0 0,0 1 0,-1-1-1,4-6 1,4-5-151,-1 1 0,-1-2 0,-1 1 0,0-1 0,-1 0 0,0-1 0,-1 1 0,-1-1 0,-1 0 0,0 0 0,-1 0 0,0-1 0,-2-21 0,0 37 199,-1 0-1,0 0 1,1 0-1,-1 0 1,1 0 0,-1 0-1,0 0 1,0 0 0,0 0-1,1 0 1,-1 0 0,0 1-1,0-1 1,0 0 0,0 0-1,0 1 1,-1-1 0,1 1-1,0-1 1,0 1 0,0 0-1,0-1 1,-1 1-1,1 0 1,0 0 0,0 0-1,0 0 1,-1 0 0,0 0-1,-50-1 1656,41 1-1247,-1 0-160,10-1-213,-1 1 0,0 0 0,0 0 0,1 0 0,-1 1 0,0-1 0,1 1 0,-1-1 0,0 1 0,-2 1 0,3-1-63,1 0-1,0 1 1,0-1-1,0 0 0,0 1 1,0-1-1,0 1 1,0-1-1,0 1 1,0-1-1,1 1 0,-1 0 1,1-1-1,-1 1 1,1 0-1,0 0 0,-1-1 1,1 1-1,0 2 1,0 62-85,0-66 80,0 1-1,0-1 1,0 1 0,1-1-1,-1 1 1,0-1 0,1 1-1,-1-1 1,0 1 0,1-1-1,-1 1 1,1-1 0,-1 0-1,1 1 1,-1-1 0,1 0-1,-1 0 1,1 1-1,-1-1 1,1 0 0,-1 0-1,1 1 1,-1-1 0,1 0-1,-1 0 1,1 0 0,0 0-1,-1 0 1,1 0 0,0 0-1,23 0-204,-18 0 125,-4 0 60,0 0 0,1 0-1,-1 0 1,1-1-1,-1 1 1,0-1 0,1 1-1,-1-1 1,0 0 0,0 0-1,1 0 1,-1 0 0,0 0-1,0 0 1,0 0 0,3-4-1,-3 2-1,1 1-1,-1-1 1,-1 0-1,1 0 0,0 0 1,-1-1-1,0 1 0,0 0 1,0-1-1,0 1 1,1-7-1,0-10-289,0 0 0,-2-23 0,0 23 99,-1 19 251,1 0 0,-1 1-1,0-1 1,0 0 0,1 1 0,-1-1-1,0 0 1,0 1 0,0-1 0,0 1-1,0-1 1,1 1 0,-1 0-1,0-1 1,0 1 0,0 0 0,0 0-1,0 0 1,0-1 0,0 1-1,0 0 1,0 0 0,0 1 0,-2-1-1,-30 3 656,30-1-657,0 0-1,0 1 0,0-1 0,1 1 0,-1-1 0,1 1 0,-1 0 1,1 0-1,0 0 0,0 0 0,0 1 0,1-1 0,-1 0 1,-1 6-1,-15 52 766,17-10-398,1-50-397,0-1-284,1 0 155,0 0 1,0 0-1,-1 0 0,1 0 0,0 0 0,0 0 1,-1 0-1,1 0 0,0 0 0,0 0 0,-1-1 1,1 1-1,0 0 0,0 0 0,-1-1 0,1 1 0,0-1 1,1-11-3039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1:26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88 105 4018,'0'0'4927,"-3"0"-4753,-8 0-46,9 0-155,4 15-285,0-14 286,0 0 0,0 0 0,0 0 0,0-1 0,0 1 0,0-1 0,0 1 0,0-1 0,0 0 0,0 1 0,0-1 0,1 0 0,-1 0-1,0-1 1,0 1 0,0 0 0,0-1 0,0 1 0,0-1 0,0 0 0,0 0 0,0 0 0,0 0 0,0 0 0,0 0 0,0 0 0,-1 0 0,1-1 0,0 1 0,-1-1 0,0 1 0,1-1 0,-1 0 0,0 0 0,0 1 0,1-1-1,-1 0 1,-1 0 0,1 0 0,0 0 0,0-3 0,1-5-7,0 1 0,-1-1 0,0 0 0,-2-17 0,1 6 22,-20 21 721,3-1-691,-41 4 834,55-2-778,-1-1 0,1 1 0,0 0 1,0 0-1,0 0 0,0 0 0,0 1 1,1-1-1,-1 1 0,0 0 0,1 0 0,-1 0 1,1 0-1,-1 0 0,-2 4 0,3-1-84,1 0-1,-1 0 1,1 0-1,0 0 0,0 0 1,1 0-1,0 0 0,0 0 1,0 0-1,2 9 1,-1 5-46,-1-15 48,0-1 0,0 1 0,0 0 0,1-1-1,0 1 1,0-1 0,0 1 0,0-1 0,0 1 0,1-1-1,0 0 1,-1 0 0,1 0 0,0 0 0,1 0 0,-1 0-1,0 0 1,1-1 0,-1 1 0,1-1 0,0 0-1,0 0 1,5 3 0,-1-1-103,1-1 0,0 0 0,-1 0 0,1-1 0,0 0 0,0-1 0,0 1 0,1-2 0,11 1 0,-18-1 103,-1-1-1,1 1 1,-1-1 0,1 1 0,-1-1 0,1 1-1,-1-1 1,0 0 0,1 0 0,-1 0 0,0 0 0,0 0-1,0 0 1,1 0 0,-1 0 0,0 0 0,0 0-1,-1-1 1,1 1 0,0 0 0,0-1 0,-1 1 0,1-1-1,-1 1 1,1-1 0,-1 1 0,1-1 0,-1 1-1,0-1 1,0-2 0,2-10-49,-1 1-1,-1-22 1,0 25-107,0 8 150,0 0 0,1-1 0,-1 1-1,-1 0 1,1 0 0,0 0 0,0 0 0,-1 0 0,1 0 0,-1 0 0,0 0-1,0 0 1,0 0 0,0 0 0,-1-2 0,0 3 18,0-1 0,0 1-1,0 0 1,0 1 0,0-1 0,0 0-1,0 0 1,0 1 0,0 0 0,0-1 0,-1 1-1,1 0 1,0 0 0,0 0 0,-3 0-1,-1 0 104,1 0-10,0 0 1,0 0-1,-1 0 0,1 1 1,0 0-1,0 0 0,-9 3 0,13-3-75,-1 0 0,1 0-1,-1 0 1,1 0 0,-1 1-1,1-1 1,0 0 0,0 1-1,0-1 1,0 1 0,0 0-1,0-1 1,0 1 0,0 0-1,1 0 1,-1-1 0,0 1-1,1 0 1,0 0 0,-1 0-1,1 0 1,0-1 0,0 1-1,0 0 1,1 3 0,-1-4-13,-1 0-1,1 0 1,0 1 0,0-1 0,0 0-1,0 0 1,1 0 0,-1 0 0,0 0-1,0 1 1,1-1 0,-1 0-1,1 0 1,-1 0 0,1 0 0,-1 0-1,1 0 1,0 0 0,-1 0 0,1 0-1,0-1 1,1 3 0,1-3-18,-1 1 0,0 0 1,0-1-1,0 1 0,1-1 0,-1 0 1,0 0-1,0 0 0,4 0 0,2 0 30,-5 0-31,-1 0-1,1 0 1,0 0 0,-1 0-1,1-1 1,-1 1 0,1-1 0,-1 0-1,1 0 1,-1 1 0,1-1-1,-1-1 1,0 1 0,4-2 0,-3-1 4,1 0 1,-1 0 0,0 0 0,0 0 0,-1 0 0,3-6 0,-4 9 4,-10 6 888,8-4-889,0-1 1,0 2-1,0-1 1,0 0-1,0 0 0,1 0 1,-1 0-1,0 0 1,1 1-1,-1-1 1,1 0-1,-1 0 0,1 1 1,0-1-1,-1 0 1,1 1-1,0 1 1,0 4-38,0-4 22,-1 0 0,1 0 1,0 0-1,1 0 1,-1 0-1,0 0 0,1 0 1,0 0-1,2 6 0,-2-8-8,0 0 1,0 0-1,1 0 0,-1 0 0,0 0 0,1 0 0,-1 0 0,1-1 0,-1 1 0,1 0 0,-1-1 0,1 1 1,0-1-1,-1 0 0,1 0 0,0 1 0,-1-1 0,1 0 0,0 0 0,2-1 0,-1 1-12,-1-1 1,0 1-1,1 0 0,-1-1 0,0 0 1,0 0-1,0 1 0,0-1 0,1 0 0,-1-1 1,0 1-1,-1 0 0,1-1 0,0 1 0,0-1 1,-1 1-1,1-1 0,-1 0 0,1 0 1,-1 0-1,1 1 0,-1-2 0,0 1 0,0 0 1,0 0-1,-1 0 0,1 0 0,0 0 0,-1-1 1,1-2-1,2-9-327,-1 0 0,-1 0 0,0-24 0,-1 37 299,0 0 68,0 0 0,-1 1 1,1-1-1,-1 1 0,1-1 0,0 1 0,-1-1 0,1 1 0,-1-1 1,1 1-1,-1 0 0,1-1 0,-1 1 0,0 0 0,1-1 1,-1 1-1,1 0 0,-1 0 0,0-1 0,1 1 0,-1 0 1,0 0-1,1 0 0,-1 0 0,0 0 0,1 0 0,-1 0 1,-1 0-1,-28 0 552,21 1-270,6-2-263,-1 1 0,1 0 0,-1 0-1,1 0 1,0 1 0,-1-1 0,1 1 0,0 0 0,-1 0-1,1 0 1,0 0 0,0 1 0,0-1 0,0 1 0,0 0-1,0 0 1,0 0 0,1 0 0,-1 0 0,1 0-1,-1 1 1,1-1 0,0 1 0,0 0 0,0 0 0,-2 5-1,-1-1 68,0 1 0,1 0-1,0 0 1,0 0-1,1 1 1,0-1-1,1 1 1,0 0-1,0 0 1,1 0 0,0 0-1,1 0 1,0 10-1,0-17-92,1-1-1,0 1 0,-1 0 0,1-1 0,0 1 1,0-1-1,0 1 0,0-1 0,0 1 1,1-1-1,-1 0 0,0 0 0,1 1 0,-1-1 1,1 0-1,-1 0 0,1-1 0,-1 1 1,1 0-1,0 0 0,-1-1 0,1 1 0,0-1 1,0 1-1,-1-1 0,1 0 0,0 0 1,0 0-1,2 0 0,-1 1-2,0-1 0,0 1 0,0-1 1,0 0-1,0 0 0,0-1 0,1 1 0,-1 0 0,0-1 0,0 0 1,0 0-1,0 0 0,-1 0 0,1 0 0,0 0 0,0-1 0,3-2 1,-3 0 8,0-1 0,0 1 0,-1-1 0,1 0 0,-1 0 0,0 0 0,0 0 0,-1 0 0,0 0 0,1-7 0,2-52 70,-4 63-52,0 1-1,0-1 0,0 1 0,-1-1 1,1 1-1,0 0 0,0-1 0,0 1 1,-1-1-1,1 1 0,0-1 0,-1 1 0,1 0 1,0-1-1,-1 1 0,1 0 0,-1-1 1,1 1-1,0 0 0,-1-1 0,1 1 1,-1 0-1,1 0 0,-1 0 0,1-1 1,-1 1-1,1 0 0,-1 0 0,1 0 1,-1 0-1,1 0 0,-1 0 0,1 0 1,-1 0-1,1 0 0,-1 0 0,0 0-21,0 0 0,0 0 0,0 0 0,0 1 0,1-1-1,-1 0 1,0 0 0,0 0 0,0 1 0,1-1 0,-1 0 0,0 1-1,1-1 1,-1 1 0,0-1 0,1 1 0,-1-1 0,0 1 0,1-1-1,-1 1 1,1 0 0,-1-1 0,1 1 0,-1 1 0,-1 9-449,2-9 117,0 0 1,0 0 0,0 0 0,0 0 0,-1 0-1,1 0 1,-1 0 0,1 0 0,-1 0-1,0-1 1,-1 3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1:40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2577,'0'0'1358,"0"24"1623,0-15 1185,-1 2-4176,0 0-1,-1 0 0,0-1 1,-4 14-1,3-14-22,0 0 0,1 1 0,0 0 0,0 12 0,2-22-21,35-3-890,-30 0 902,-1 0 0,0 0 0,0-1 0,-1 1 0,1-1 0,0 0 0,-1 0 0,0 0 0,0-1 0,6-6 0,-3 2-78,-1-1-1,1 1 0,7-18 0,-12 22 67,0-1 0,0 1 0,0-1-1,0 0 1,-1 1 0,0-1-1,0-4 1,0 3 1641,-1 5-1566,0 0 0,-1 0 0,1 0 0,0 1 1,-1-1-1,1 1 0,-1-1 0,1 1 0,-1 0 0,1-1 0,-1 1 1,1 0-1,-1 0 0,1 0 0,-1 0 0,1 0 0,-1 0 0,1 1 0,-1-1 1,1 1-1,-1-1 0,1 1 0,0-1 0,-1 1 0,1-1 0,0 1 0,-1 0 1,1 0-1,0 0 0,0 0 0,0 0 0,0 0 0,0 0 0,0 0 1,0 1-1,0-1 0,0 0 0,0 0 0,1 1 0,-1-1 0,0 1 0,1-1 1,-1 2-1,-1 5 90,-1 0 0,2 0 0,-1 0-1,1 1 1,0 16 0,1-24-113,0 0 0,0 0-1,0 0 1,0 0-1,0 1 1,0-1-1,0 0 1,0 0 0,0 0-1,1 0 1,-1 0-1,0 1 1,1-1 0,-1 0-1,1 0 1,-1 0-1,1 0 1,0 0-1,0 0 1,-1 0 0,1-1-1,0 1 1,1 1-1,1-1-9,0 0 1,-1 0-1,1-1 0,0 0 0,-1 1 0,1-1 0,0 0 0,5-1 0,6 1-17,38 0 534,-42 0 1132,-37 0-829,26 0-806,-1 0 1,1 0-1,0 0 0,0 0 0,-1 0 0,1 0 0,0 0 1,0 0-1,-1 1 0,1-1 0,0 0 0,0 1 0,0-1 0,-1 1 1,1-1-1,0 1 0,0 0 0,0 0 0,0-1 0,0 1 1,0 0-1,0 0 0,0 0 0,0 1 0,0 1-35,0-1 0,0 1 0,1 0 0,-1 0 0,1 0 0,0 0 0,0 0 0,0 5 0,0 0-63,6-7-125,0 0-1,-1 0 0,1-1 0,0 1 1,0-1-1,0-1 0,8-1 0,-12 2 189,0-1 0,-1 0 0,1 0 0,0 0-1,0 0 1,-1 0 0,1 0 0,-1 0 0,1-1-1,-1 1 1,0-1 0,1 1 0,-1-1 0,0 1 0,0-1-1,0 0 1,0 1 0,0-1 0,-1 0 0,1 0 0,0-3-1,1-2-60,-1-1-1,0 1 0,-1-1 0,0-8 1,0 11 102,1 3-7,-1 1 0,-1 0-1,1 0 1,0 0 0,0-1-1,0 1 1,-1 0 0,1 0 0,0 0-1,-1 0 1,1-1 0,-1 1 0,0 0-1,1 0 1,-1 0 0,0 0 0,1 0-1,-1 0 1,0 1 0,0-1-1,0 0 1,0 0 0,0 1 0,0-1-1,0 0 1,0 1 0,0-1 0,0 1-1,0-1 1,-2 1 0,-3-2 138,0 1 1,0 0-1,0 1 0,-12 0 1,9 0 175,7 1-311,0-1 0,0 1 0,0-1 0,0 1-1,0 0 1,0 0 0,0 0 0,0 0 0,1 0 0,-1 0-1,0 1 1,1-1 0,-1 1 0,1-1 0,-1 1-1,1-1 1,-1 1 0,1 0 0,-1 2 0,-23 41 32,21-36-7,-6 11 523,-27 38 0,39-57-637,-1 0-1,1-1 1,0 1-1,-1-1 1,1 0-1,0 0 1,-1 1-1,1-1 1,0 0-1,-1 0 0,1-1 1,0 1-1,-1 0 1,1 0-1,0-1 1,-1 1-1,1-1 1,2-1-1,-2 0 72,0-1 0,-1 1 0,1 0-1,-1-1 1,0 0 0,0 1-1,0-1 1,0 0 0,-1 1 0,1-1-1,-1 0 1,1 0 0,-1 0-1,0 0 1,0 1 0,-1-6 0,1 3-18,-1 4 69,0 0-1,0 1 1,0-1 0,0 1 0,0-1 0,0 1 0,0 0 0,0-1 0,0 1 0,0 0 0,0 0 0,0-1 0,0 1-1,0 0 1,0 0 0,0 0 0,-1 1 0,0-1 0,-25 2 297,23 0-320,1 0 0,0 0 1,-1 0-1,1 0 0,0 1 1,0 0-1,0-1 0,1 1 1,-1 0-1,1 0 0,-1 1 1,1-1-1,0 0 0,0 1 1,-2 6-1,0-2 101,2 0 136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1:32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 5138,'0'0'5600,"-1"0"-5487,1 0-1,0 0 0,0 0 1,-1 0-1,1 0 0,0 0 1,0 0-1,-1 0 0,1 0 1,0 0-1,0 0 1,-1 0-1,1 0 0,0 0 1,0 0-1,-1 0 0,1 0 1,0 0-1,0 0 0,-1 0 1,1 0-1,0 0 0,0 0 1,0 1-1,-1-1 1,1 0-1,0 0 0,0 0 1,0 0-1,-1 1 0,1-1 1,0 0-1,0 0 0,0 1 1,-3 50-94,-10 58 0,5-56-4,3-16 6,0 1 16,-1 42 1,6-79-43,-9 5-421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1:33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5 5106,'0'0'4995,"3"-1"-4907,0 0-46,1 0 1,-1 0-1,1 1 1,-1-1 0,1 1-1,0 0 1,-1 0-1,1 0 1,-1 1-1,1-1 1,-1 1 0,1 0-1,-1 0 1,1 0-1,-1 0 1,0 0 0,1 1-1,-1 0 1,0 0-1,0-1 1,0 2-1,-1-1 1,1 0 0,3 3-1,8 12 390,-1 1 0,20 34 0,-28-44-341,-1 0 0,-1 1 0,1 0 0,-2 0 0,1 0 0,-1 0 0,0 0 0,-1 0 0,0 13 0,-1 3 159,-2 50 355,1-68-559,-1 0 0,1-1 0,-1 1-1,0-1 1,0 0 0,-1 1 0,0-1 0,0 0-1,-4 5 1,-2 3 106,-1-1 0,-1 0 0,-20 19-1,27-29-34,0 1-1,-1-1 1,0 0-1,1 0 0,-1 0 1,0-1-1,0 0 0,0 0 1,-1 0-1,1 0 1,0-1-1,-1 0 0,1 0 1,-9 0-1,-68-1-668,48 0-7060,25 0 1596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1:33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0 235 7764,'0'0'2830,"15"-28"-2811,47-91-3,-54 103-11,0 1 0,21-27 0,-20 30-9,-8 10 996,0 7-504,4 62 547,-5 86-1,-2-64-195,-10 33 575,6-123-3513,-8-9-1111,-2-18-1520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1:35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3153,'0'0'5800,"-1"0"-5584,1 0-1,0 0 0,-1 0 1,1 0-1,-1 0 1,1 0-1,-1 0 0,1 0 1,-1 0-1,1 0 0,-1 0 1,1 0-1,-1 0 0,1 0 1,0 0-1,-1 0 0,1 1 1,-1-1-1,1 0 0,-1 0 1,1 1-1,0-1 1,-1 0-1,1 1 0,-2 12-198,0 0 1,1 0-1,1 0 0,2 24 0,0 4 63,-10 43 21,7-70-65,0-24 40,-1-31 20,2 30-127,-1-4-22,1-1 0,1 0 0,0 0 0,2 0 0,-1 0-1,7-19 1,0-4-462,-9 54-5888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1:35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2 944,'0'0'10042,"0"-1"-9842,0 1-198,1 0-1,-1 0 0,0 0 1,0 0-1,0 0 0,0 0 1,0 0-1,1 0 0,-1 0 1,0 0-1,0 0 0,0 0 0,0 0 1,0 0-1,0 0 0,1 0 1,-1 0-1,0 0 0,0 0 1,0 0-1,0 0 0,0 0 1,1 0-1,-1 0 0,0 1 0,0-1 1,0 0-1,0 0 0,0 0 1,0 0-1,0 0 0,0 0 1,0 0-1,1 1 0,-1-1 1,0 0-1,0 0 0,0 0 0,0 0 1,0 0-1,0 0 0,0 1 1,0-1-1,0 0 0,0 0 1,0 0-1,0 0 0,0 0 1,0 1-1,0-1 0,0 0 0,0 0 1,0 0-1,0 0 0,0 0 1,0 1-1,0-1 0,-1 0 1,1 0-1,0 0 0,0 0 1,0 0-1,0 0 0,0 0 0,0 1 1,0 0 10,0 117 844,0-80-6751,0-63 1874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1:36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1 1 6323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1:36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1 152 6323,'47'-118'435,"-34"93"-190,-8 23 10,-1 2-86,9-2 166,0 0-1,1 0 1,-1 2 0,0-1-1,20 3 1,7 0 731,-37-2-1018,-1 1 0,1-1 0,0 1 0,-1 0 0,1 0 0,-1 0 0,1 0 0,-1 0 0,1 1 0,-1-1 0,0 1 0,0 0 0,0-1 0,0 1 0,0 0 0,0 0 0,0 0 0,-1 0 0,1 1 0,-1-1 0,1 0 0,-1 1 0,0-1 0,1 6 0,2 0 50,-1 0 1,-1 1 0,0-1 0,0 1 0,-1 0 0,1 14-1,-1 8 110,-1-13 88,0 0 0,-5 34 0,4-46-211,0 1-1,-1-1 1,-1 0 0,1 1-1,-1-1 1,0-1-1,0 1 1,0 0-1,-1-1 1,0 1-1,-7 6 1,6-6 9,0-1-1,-1 0 1,0-1 0,0 1 0,0-1 0,0 0 0,-1 0 0,0-1-1,1 0 1,-1 0 0,-9 1 0,0 0-564,-1-2 1,0 0-1,-30-1 0,46-1 369,1 0 1,0 0-1,0 0 0,-1 0 0,1 0 0,0 0 0,-1 0 0,1 0 0,0 0 1,-1 0-1,1 0 0,0 0 0,0 0 0,-1 0 0,1 0 0,0-1 0,0 1 0,-1 0 1,1 0-1,0 0 0,0 0 0,-1-1 0,1 1 0,0 0 0,0 0 0,0-1 1,0 1-1,-1 0 0,1 0 0,0-1 0,0 1 0,0 0 0,0 0 0,0-1 1,0 1-1,0 0 0,-1-1 0,1 1 0,0 0 0,0-1 0,0 1 0,0 0 1,1-1-1,-2-2-975,-2-8-5159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2:26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55 5475,'0'0'6488,"-17"15"-6400,14-12-98,1 0-1,0-1 1,0 1 0,0 0-1,0 1 1,1-1 0,-1 0-1,1 0 1,0 1 0,0-1-1,0 0 1,0 1 0,1-1-1,-1 7 1,1-9-49,33-1-234,-31-1 289,1 1-1,-1-1 1,0 0-1,0 0 1,0 0 0,0 0-1,0-1 1,0 1 0,0 0-1,0-1 1,-1 1-1,1-1 1,0 0 0,-1 0-1,1 0 1,-1 1 0,0-1-1,0 0 1,0-1-1,0 1 1,0 0 0,0 0-1,0-3 1,2-3 103,0 1 0,-1-1 0,0 1-1,0-1 1,0-14 0,-25 22 435,21 0-537,-1 0 1,0 1-1,0 0 1,0-1-1,0 1 1,1 0-1,-1 1 1,0-1-1,1 0 1,-1 1-1,1 0 1,-1-1-1,1 1 0,0 0 1,0 0-1,0 0 1,0 0-1,0 1 1,0-1-1,1 1 1,-3 3-1,1-1-23,0 1-1,0-1 1,1 1-1,0 0 1,0 0-1,1 0 1,-1-1 0,1 2-1,0 9 1,2-14 18,0-1 0,0 0 0,0 0 0,0-1 0,0 1 0,1 0 0,-1 0 1,0-1-1,1 1 0,-1 0 0,1-1 0,-1 1 0,0-1 0,1 0 0,-1 1 0,1-1 1,-1 0-1,1 0 0,-1 0 0,4-1 0,-1 2-53,0-1 1,0 0-1,0 0 0,0 0 0,0-1 1,0 1-1,0-1 0,6-2 0,-6 0-7,1 0-1,-1-1 1,0 0 0,0 0-1,0 0 1,0 0-1,-1 0 1,0-1 0,0 1-1,0-1 1,3-8-1,-4 9 27,0 0-1,0 0 1,-1 0-1,0 0 0,0-1 1,0 1-1,0 0 1,-1-1-1,1 1 1,-1-1-1,0 1 1,-1 0-1,1-1 0,-1 1 1,-2-7-1,1 10 46,0 0 0,-1 0 0,0 1-1,1-1 1,-1 1 0,1 0 0,-1-1 0,0 1-1,1 0 1,-1 1 0,-4 0 0,1-1 1,-1 0 29,0 0 1,1 0 0,-1 1 0,1-1 0,-1 2-1,1-1 1,-1 1 0,-7 3 0,11-4-23,1 0 1,0 1 0,0-1 0,0 1-1,0 0 1,1-1 0,-1 1-1,0 0 1,1 0 0,-1 0-1,1 0 1,0 0 0,-1 0 0,1 1-1,0-1 1,0 0 0,1 1-1,-1-1 1,0 1 0,1-1-1,0 0 1,-1 1 0,1-1 0,0 1-1,0 3 1,0-5-11,0 0 0,0 0 0,1 0 0,-1 0 0,0 0 0,0 0 0,0 0 0,1 0 0,-1 0 0,0 0 0,1 0 0,-1 0 0,1 0 0,-1 0 0,1-1 0,0 1 0,-1 0 0,1 0 0,0 0 0,0-1 0,-1 1 0,1 0 0,0-1 0,0 1 0,0-1 0,1 1 0,0 0-18,1 0-1,0 0 1,-1-1 0,1 1 0,0-1 0,-1 0 0,1 0 0,0 0 0,0 0-1,3 0 1,-1-1-21,0 0 0,0 0-1,0 0 1,0-1 0,-1 1-1,1-1 1,0 0 0,-1-1-1,1 1 1,-1-1 0,7-5-1,-9 6 100,-1-1 0,1 1 0,-1-1 0,0 1-1,0 0 1,0-1 0,0 0 0,0 1 0,-1-1 0,1 0 0,-1 1-1,1-1 1,-1 0 0,0 0 0,0 1 0,-1-4 0,1 0 476,-9 3-3181,-1-2-1425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1:36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4530,'0'0'3850,"28"1"-3418,85 6-133,-112-7-279,1 0-1,-1 0 1,1 0 0,-1 0 0,1 0 0,-1 1-1,0-1 1,1 0 0,-1 1 0,0 0 0,1-1-1,-1 1 1,0 0 0,0-1 0,1 1 0,-1 0 0,0 0-1,0 0 1,0 0 0,0 0 0,0 0 0,0 1-1,-1-1 1,1 0 0,0 0 0,0 1 0,-1-1-1,1 0 1,-1 1 0,1-1 0,-1 0 0,0 1-1,0-1 1,1 1 0,-1-1 0,0 1 0,0-1-1,0 1 1,0-1 0,-1 0 0,1 1 0,0-1-1,-2 3 1,1 7 221,2 7 48,-1 0 0,-1-1-1,0 1 1,-1-1-1,-2 1 1,1-1 0,-2 0-1,0 0 1,-1 0 0,-12 22-1,-57 80 1353,77-115-1419,8-3-208,14-4-74,-16 0 34,-1 0 1,1-1-1,-1 0 1,1 0-1,-1-1 1,0 0-1,-1 0 1,1-1-1,-1 0 1,0 0-1,10-13 1,1-4-756,-1 0 0,15-31 0,-4-4-2805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1:38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117 149 3922,'0'0'3593,"-11"0"1554,15 0-5225,0 0 1,0 0-1,0-1 0,0 1 1,0-1-1,-1 0 1,1 0-1,0-1 1,0 1-1,-1-1 0,1 1 1,5-5-1,-3 1 2,-1 1 1,0-1-1,0-1 0,-1 1 0,1-1 0,4-9 0,-6 11 15,0 0 0,-1 0 0,0-1 0,1 1 0,-2-1-1,1 0 1,-1 0 0,1 1 0,-1-1 0,-1 0 0,1 0-1,-1 0 1,0-7 0,-1 11 95,0 0-1,1 1 1,-1-1-1,0 0 1,0 0-1,0 1 1,-1-1-1,1 0 1,0 1-1,0-1 1,0 1-1,0 0 1,0-1-1,-1 1 1,1 0-1,0 0 1,0 0-1,-1-1 1,1 1-1,0 1 1,-2-1-1,-34-2 465,36 2-468,-34-1 147,25 0-137,-1 0 1,1 1-1,-1 0 0,0 1 0,-17 3 0,25-3-33,1 0 0,0 0 0,0 1-1,0-1 1,0 1 0,0-1 0,0 1-1,0 0 1,0 0 0,1 0-1,-1 0 1,1 0 0,-1 0 0,1 0-1,0 1 1,0-1 0,0 0 0,0 1-1,0-1 1,1 1 0,-2 4-1,0 5-6,0 0 0,1 1 0,1 13-1,0-19-21,-1 0 30,1-1-1,0 1 0,1 0 0,0 0 1,0 0-1,3 9 0,-3-14-15,0 0-1,0-1 0,0 1 1,0 0-1,0-1 0,0 1 1,0-1-1,1 0 0,-1 1 1,1-1-1,-1 0 0,1 0 1,-1 0-1,1 0 0,0 0 1,-1 0-1,1 0 0,0 0 1,0-1-1,0 1 0,0-1 1,-1 0-1,1 1 0,0-1 1,0 0-1,0 0 0,3 0 1,-2 0-15,-1-1 0,0 1 1,0 0-1,0 0 0,1-1 0,-1 0 1,0 1-1,0-1 0,0 0 0,0 0 1,0 0-1,0 0 0,0 0 0,-1 0 1,1-1-1,0 1 0,0-1 0,-1 1 1,1-1-1,-1 0 0,0 1 0,1-1 1,-1 0-1,0 0 0,0 0 0,0 0 1,1-3-1,0-3 39,0-1 1,0 1-1,0 0 0,-1 0 0,0-1 1,-1-10-1,-20 11 1104,14 5-1074,3 2-21,1 0-1,-1 0 0,1 0 0,-1 0 0,1 0 0,-1 1 1,0-1-1,1 1 0,-1 0 0,0 0 0,-2 0 1,4 0-28,1 0 0,-1 0 1,1 1-1,0-1 0,-1 0 1,1 0-1,-1 1 1,1-1-1,0 0 0,-1 0 1,1 1-1,0-1 0,0 1 1,-1-1-1,1 0 1,0 1-1,0-1 0,-1 0 1,1 1-1,0-1 0,0 1 1,0-1-1,0 1 1,-1-1-1,1 1 0,0-1 1,0 0-1,0 1 1,0-1-1,0 1 0,0 21 21,0-16-18,0-5 229,0-2-202,1 1 0,0 0 0,0 0 0,-1 0 0,1 0 0,0-1 0,-1 1 0,1 0 0,-1-1 0,1 1 0,0 0 0,-1-1 0,1 1 0,-1-1 0,1 1 0,-1-1 0,1 1 0,-1-1 0,1 1 0,-1-1 0,0 0 0,1 1 0,-1-1 0,0 1 0,1-1 0,-1 0 0,0 0 0,2-9-2445,-2-4-1459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1:46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37 257 3474,'0'0'4012,"0"-15"-3476,0-168 4109,-3 190-4946,7-6 232,-1 0 1,1 0-1,0 0 1,-1 0-1,1-1 1,0 1 0,0-1-1,0 0 1,-1 0-1,8-2 1,3 2-313,-13-1 333,-1 0 46,0 1 0,0 0 0,0 0 1,0 0-1,0 0 0,0 0 0,0 0 0,0 0 1,0-1-1,1 1 0,-1 0 0,0 0 1,0 0-1,0 0 0,0 0 0,0-1 0,0 1 1,0 0-1,0 0 0,0 0 0,0 0 1,0 0-1,0-1 0,0 1 0,0 0 0,0 0 1,0 0-1,-1 0 0,1 0 0,0 0 1,0-1-1,0 1 0,0 0 0,0 0 0,0 0 1,0 0-1,0 0 0,0 0 0,0 0 1,-1-1-1,1 1 0,0 0 0,0 0 0,0 0 1,0 0-1,0 0 0,0 0 0,-1 0 1,1 0-1,0 0 0,0 0 0,0 0 0,0 0 1,0 0-1,-1 0 0,1 0 0,0 0 1,0 0-1,0 0 0,-5-1 24,0 0 0,0 1 1,1-1-1,-1 1 0,0 0 0,0 1 0,0-1 0,0 1 1,1 0-1,-1 0 0,-5 2 0,8-2-12,0 0-1,0 0 0,0 0 1,1 1-1,-1-1 1,0 0-1,0 1 0,1 0 1,-1-1-1,1 1 1,-1 0-1,1 0 1,0 0-1,0 0 0,0 0 1,0 0-1,0 0 1,0 0-1,0 0 0,1 1 1,-1-1-1,1 0 1,0 0-1,0 1 0,0-1 1,0 4-1,0 26-51,0-31-46,6-1-78,-4-1 149,1 1 0,0-1 0,-1 0 1,1 0-1,-1 0 0,1 0 0,-1 0 0,0 0 0,1-1 0,-1 1 0,0-1 0,0 1 0,0-1 0,0 0 1,0 0-1,0 0 0,-1 0 0,1 0 0,-1 0 0,3-4 0,-2 1-29,1 1 0,-1-1 0,0 0 1,0 0-1,0 0 0,0 0 0,-1 0 0,0 0 0,1-11 0,-25 16 383,21 0-317,1 0-1,-1 0 1,1 0 0,0 1 0,-1-1 0,1 1 0,0-1 0,0 1 0,-1-1 0,1 1 0,0 0 0,0-1 0,0 1 0,0 0-1,0 0 1,0 0 0,0 0 0,0 0 0,0 0 0,0 0 0,0 0 0,1 0 0,-1 1 0,-1 1 0,-10 12 909,12-14-449,3-3-1104,0-1 262,0 0 0,0 0 0,0 0-1,0-1 1,0 1 0,0-1 0,-1 0 0,0 0 0,0 0 0,3-8 0,12-33-5537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1:48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1825,'0'0'2169,"0"5"-1996,8 92 2941,-7-96-3115,-1 1 0,1-1 1,0 0-1,0 1 0,0-1 0,0 0 1,1 0-1,-1 0 0,0 0 1,0 0-1,1 0 0,-1 0 0,0 0 1,1 0-1,-1-1 0,3 2 1,26 10 28,10-11-431,-40-1 411,0 0-1,0-1 1,0 1 0,0 0 0,0 0 0,0 0 0,0 0-1,0-1 1,0 1 0,0 0 0,0 0 0,0 0 0,0-1-1,0 1 1,0 0 0,0 0 0,0 0 0,0 0 0,0-1-1,0 1 1,0 0 0,0 0 0,-1 0 0,1 0 0,0 0-1,0-1 1,0 1 0,0 0 0,0 0 0,0 0 0,-1 0-1,1 0 1,0 0 0,0 0 0,0 0 0,0 0 0,-1-1-1,1 1 1,0 0 0,0 0 0,0 0 0,-1 0 0,1 0-1,0 0 1,-15-1 771,-13 5 384,26-3-1103,0 0 0,1 0 0,-1 0 0,1 1 0,-1-1-1,1 1 1,0-1 0,0 1 0,-1-1 0,1 1 0,0-1 0,0 1 0,1 0-1,-1 0 1,0 0 0,1-1 0,-1 1 0,1 0 0,-1 0 0,1 0 0,0 0 0,0 0-1,0 0 1,0 0 0,0 0 0,0 0 0,1 2 0,-1 3-248,21-6-111,22-1 1849,-45 0-1598,0 0 0,1 0 0,-1 0-1,0 0 1,0 0 0,0 0 0,1 0 0,-1 1-1,0-1 1,0 1 0,1-1 0,-1 1 0,0 0-1,-1 0 1,-10 11-2742,-2 0-2568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2:09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 2321,'0'0'4816,"-5"0"-4667,-29 0 1509,30 0-111,27 0-3290,-15 0 1117,-7 0 608,-3 0 59,0 0 1,1 0-1,-1 1 0,1-1 0,-1 1 0,1-1 0,0 1 0,-1-1 0,1 1 0,-1 0 0,1 0 1,-2 1-1,0 2-78,0 0 1,0 1 0,0 0-1,0 0 1,1 0 0,-1 0-1,1 0 1,1 0 0,-1 1-1,1-1 1,0 1 0,0-1 0,0 1-1,1-1 1,0 1 0,0-1-1,1 7 1,1-11-181,1 0-1,-1 0 1,0 0 0,0-1 0,1 1-1,-1-1 1,0 0 0,0 0 0,1 1-1,-1-1 1,0-1 0,1 1 0,-1 0-1,0-1 1,4 0 0,14-22-2542,-12 12 1169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2:11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98 120 1425,'0'0'643,"0"-9"-505,0-27 137,0 35-218,0 0-1,0 1 1,0-1 0,0 0-1,-1 1 1,1-1-1,0 0 1,-1 1-1,1-1 1,-1 1 0,1-1-1,0 1 1,-1-1-1,1 1 1,-1-1 0,1 1-1,-1-1 1,0 1-1,1 0 1,-1-1 0,1 1-1,-1 0 1,0-1-1,1 1 1,-1 0 0,0 0-1,1 0 1,-1-1-1,0 1 1,1 0 0,-1 0-1,0 0 1,0 0-1,-27 1 1983,22 0-1899,4-2-52,1 1-1,-1 0 1,0 0-1,0 0 1,1 0-1,-1 1 1,0-1-1,0 0 0,1 1 1,-1-1-1,0 1 1,1-1-1,-1 1 1,1 0-1,-1 0 1,1 0-1,-1 0 1,-2 2-1,3 0 80,0-1 0,-1 1 0,1 0 0,0-1 0,1 1 0,-1 0 0,0 0 0,1 0 0,-1 4 0,0 0-303,0-2 157,0-1-1,1 1 1,-1-1-1,1 1 0,0 0 1,0-1-1,1 1 0,-1-1 1,3 9-1,-2-11-21,0 0 0,1 0 0,-1 0 0,0 0 0,0-1 0,1 1 0,-1 0 0,1-1 0,0 1 0,0-1 0,-1 1 0,1-1 0,0 0 0,0 0 0,0 0 0,0 0 1,0 0-1,0 0 0,5 1 0,4 0-111,0 0 1,0 0-1,1-1 1,-1-1-1,0 0 1,1 0-1,-1-1 1,15-3-1,-22 2 3,0 0-1,0 0 0,0-1 1,0 1-1,-1-1 0,1 0 0,-1 0 1,0 0-1,0 0 0,0-1 0,0 1 1,0-1-1,3-6 0,-2 3-165,0 0 0,-1 0 0,0 0 0,0 0-1,-1 0 1,0 0 0,2-11 0,-3 14 329,0-1 1,-1 1-1,0-1 1,0 1-1,0-1 1,0 1-1,-2-7 0,1 10-4,1 0-1,-1 0 0,0 0 1,0-1-1,1 1 0,-1 0 1,0 0-1,0 0 0,0 0 1,0 0-1,0 1 0,-1-1 1,1 0-1,0 0 0,0 1 1,0-1-1,-1 1 0,1-1 1,0 1-1,-1-1 0,1 1 1,0 0-1,-1 0 0,1-1 1,-3 1-1,1 0 228,-6-1 126,1 0 0,-1 0 0,0 1-1,1 0 1,-1 0 0,-16 4 0,24-3-391,0 0-1,0 0 1,0-1 0,0 1-1,0 0 1,0 0-1,1 0 1,-1 0-1,0 1 1,1-1-1,-1 0 1,1 0 0,-1 0-1,1 0 1,-1 1-1,1-1 1,0 0-1,0 2 1,-3 30 67,2-21-2,0 1-37,0-1-1,0 1 1,2-1-1,-1 0 0,4 20 1,-3-30-51,0 1 1,-1 0-1,1-1 1,0 1-1,0-1 1,0 1-1,1-1 1,-1 0-1,1 0 1,-1 1-1,1-1 1,0 0 0,-1 0-1,1 0 1,0-1-1,1 1 1,-1 0-1,0-1 1,0 1-1,1-1 1,-1 0-1,0 0 1,1 0-1,0 0 1,-1 0 0,1-1-1,-1 1 1,1-1-1,0 1 1,-1-1-1,6 0 1,-4 0-176,0 0 1,1 0-1,-1 0 1,0-1-1,0 1 1,1-1-1,-1 0 1,8-3-1,-10 2 103,0 1-1,0-1 0,0 1 0,0-1 1,-1 0-1,1 0 0,0 0 0,-1 0 1,1 0-1,-1 0 0,0-1 0,0 1 1,0 0-1,0-1 0,1-4 0,2-7-850,-1-1-1,0 0 0,-1 1 1,-1-1-1,-1-26 1,0 33 944,0 7 74,0 0 1,-1 0-1,1 0 1,0 0-1,0-1 0,-1 1 1,1 0-1,-1 0 0,1 0 1,-1 0-1,0 0 0,1 0 1,-1 0-1,0 0 0,0 0 1,1 1-1,-1-1 1,0 0-1,0 0 0,0 1 1,0-1-1,0 0 0,0 1 1,0-1-1,0 1 0,0-1 1,0 1-1,-1 0 0,1 0 1,0-1-1,0 1 1,-2 0-1,-47-1 1281,35 2-810,8-2-478,1 1 0,0 0 0,0 0 0,-1 0 0,1 1 0,0 0 0,0 1 0,0-1 0,0 1 0,0 0 0,0 1 0,0-1 0,1 1 0,-1 0 0,-6 6 0,5-5 144,1 1 0,0 1 0,1-1 0,-1 1 0,-6 8 0,10-10-167,0 0 1,1 0 0,-1 0-1,1 0 1,0 0 0,0 0 0,0 1-1,1-1 1,-1 0 0,1 0 0,0 6-1,1-7-49,-1-1-1,0 0 1,1 0-1,0 0 1,0 1 0,-1-1-1,1 0 1,0 0-1,1 0 1,-1-1-1,0 1 1,0 0-1,1 0 1,-1-1-1,1 1 1,0 0-1,-1-1 1,1 0-1,0 1 1,0-1-1,0 0 1,0 0-1,0 0 1,0 0-1,0 0 1,0-1-1,0 1 1,3 0-1,3 1-163,1 0 0,-1-1-1,0 0 1,1 0 0,-1-1-1,14 0 1,-20-1 98,0 1 0,0-1 0,0 1 0,0-1 1,0 0-1,0 0 0,0 0 0,0 0 0,0 0 0,0 0 0,-1-1 1,1 1-1,0-1 0,-1 1 0,1-1 0,-1 0 0,0 1 0,1-1 0,-1 0 1,0 0-1,0 0 0,0 0 0,0 0 0,-1 0 0,1 0 0,-1 0 1,1 0-1,0-4 0,1-8-468,-1 0-1,0 0 1,-2-20 0,1 16 345,0 17 225,0-1 0,0 0 0,0 1 1,-1-1-1,1 1 0,0-1 0,-1 0 0,1 1 0,-1-1 0,1 1 1,-1-1-1,0 1 0,0 0 0,0-1 0,0 1 0,0 0 0,0-1 0,0 1 1,0 0-1,0 0 0,0 0 0,-1 0 0,1 0 0,0 0 0,-1 0 1,1 1-1,-1-1 0,1 0 0,-1 1 0,1-1 0,-4 0 0,-4 0 347,0 0 0,0 0 0,-1 1-1,-15 1 1,3 0-113,21-1-273,-1 0-1,1 0 1,0 0 0,-1 1 0,1-1 0,0 0-1,0 1 1,-1-1 0,1 1 0,0-1 0,0 1 0,0 0-1,0-1 1,0 1 0,-1 0 0,1 0 0,1 0-1,-1 0 1,0 0 0,-2 2 0,2 0 40,-1 0 0,0 0 0,1 0 0,0 0 0,0 0 1,0 1-1,0-1 0,0 4 0,-1 2 108,2-1 1,-1 1-1,1-1 1,1 1-1,0-1 0,2 11 1,-2-16-147,0-1 1,1 0 0,-1 1-1,1-1 1,-1 0 0,1 0 0,0 1-1,0-1 1,0-1 0,0 1-1,0 0 1,1 0 0,-1-1-1,1 0 1,-1 1 0,1-1-1,-1 0 1,1 0 0,-1 0-1,1-1 1,0 1 0,0 0 0,-1-1-1,1 0 1,4 0 0,10 2-139,1-2 1,29-1 0,-44 0 64,1 0 1,-1 1-1,0-1 0,1 0 0,-1-1 0,0 1 1,0-1-1,1 1 0,-1-1 0,-1 0 0,1 0 0,0 0 1,0 0-1,-1-1 0,1 1 0,-1-1 0,0 1 0,1-1 1,-1 0-1,-1 0 0,1 0 0,0 0 0,1-4 1,0-2-71,1 0 1,-2 0-1,1 0 1,-1 0 0,-1-1-1,1 1 1,-1-15 0,-1 23 174,-1 0 0,1 0 0,-1 0 1,1 0-1,-1 0 0,0 0 1,1 1-1,-1-1 0,0 0 0,1 0 1,-1 0-1,0 1 0,0-1 0,0 1 1,0-1-1,1 0 0,-1 1 1,0 0-1,0-1 0,0 1 0,0-1 1,0 1-1,0 0 0,0 0 0,-1 0 1,1 0-1,0-1 0,-1 2 1,-36-4 443,36 3-462,-22 0-12,14-1 41,0 1-1,0 0 1,0 0-1,0 1 1,-17 4-1,25-4-5,-1-1 0,1 1 1,0 0-1,0 0 0,0 0 0,0 1 0,0-1 0,0 0 0,1 1 1,-1-1-1,0 1 0,1 0 0,-1-1 0,1 1 0,-1 0 0,1 0 1,0 0-1,0 0 0,0 0 0,0 0 0,0 1 0,0-1 0,1 0 0,-1 0 1,1 1-1,-1-1 0,1 0 0,0 0 0,0 1 0,0 2 0,0 1 31,0 1-1,0 0 1,0 0 0,1 0-1,0-1 1,1 1-1,2 8 1,-3-12-69,1-1 1,-1 0-1,0 0 1,1 0 0,0 0-1,0-1 1,-1 1 0,1 0-1,0-1 1,0 1-1,0-1 1,1 0 0,-1 1-1,0-1 1,0 0-1,1 0 1,-1-1 0,1 1-1,-1 0 1,1-1 0,-1 1-1,1-1 1,2 0-1,0 1-65,-1-1 0,0 0-1,0 0 1,0 0 0,0 0-1,0 0 1,0-1 0,8-2-1,-10 2 15,0 0 1,0 0-1,-1 0 0,1 0 0,0 0 0,0-1 1,0 1-1,-1-1 0,1 0 0,-1 1 0,0-1 1,1 0-1,-1 0 0,0 0 0,0 0 0,2-4 0,2-7-306,-1-1-1,0 0 1,0 0-1,-1 0 1,-1-1-1,-1 1 1,0-1-1,-1-14 1,-1 28 379,1 0 0,0 0 0,-1 0 0,1 0 1,-1 0-1,1 1 0,-1-1 0,1 0 1,-1 0-1,0 1 0,1-1 0,-1 0 0,0 1 1,0-1-1,1 0 0,-1 1 0,0-1 0,0 1 1,0-1-1,0 1 0,0 0 0,0-1 0,0 1 1,0 0-1,0 0 0,0 0 0,0 0 1,0 0-1,0 0 0,0 0 0,-1 0 0,-41 0 1192,32 0-1021,8 0-152,0 0 0,0 1 0,0-1-1,0 1 1,0-1 0,1 1-1,-1 0 1,0 0 0,0 0 0,1 0-1,-1 1 1,1-1 0,-1 1 0,1 0-1,0-1 1,0 1 0,0 0 0,0 0-1,0 0 1,0 1 0,0-1-1,0 0 1,1 1 0,-1-1 0,1 1-1,0 0 1,0-1 0,-1 6 0,-2 4 72,2 0 0,0 0 1,0 0-1,1 0 0,0 17 1,1-27-98,1 0 1,-1 0-1,0 0 1,1 0-1,-1 0 1,1 0-1,-1 0 1,1 0-1,0 0 1,0 0-1,0 0 1,0-1-1,0 1 1,0 0-1,1-1 1,-1 1-1,0-1 1,1 1 0,-1-1-1,1 0 1,0 0-1,-1 1 1,1-1-1,0-1 1,0 1-1,0 0 1,0 0-1,0 0 1,0-1-1,0 1 1,2-1-1,8 2-10,0 0-1,1-1 1,24 0-1,-24-2-56,-10 1 2,1 0-1,0 0 0,0-1 0,-1 1 0,1-1 0,0 0 0,-1 0 0,1-1 0,-1 1 0,0-1 0,1 0 0,-1 0 0,0 0 0,0 0 0,0 0 0,0-1 0,0 1 0,-1-1 0,1 0 0,-1 0 0,0 0 0,0 0 0,0 0 0,0 0 0,0-1 0,2-6 0,0-2-274,0 0 0,-1-1 0,-1 1 0,0-1-1,0 0 1,-1-21 0,-2 33 366,1 0 0,-1 0 0,0 0 0,1 0 1,-1 0-1,0 1 0,0-1 0,0 0 0,0 0 0,0 1 0,1-1 0,-1 0 0,-1 1 0,1-1 0,0 1 0,0 0 0,0-1 0,0 1 0,0 0 0,0-1 0,0 1 1,-1 0-1,1 0 0,0 0 0,0 0 0,0 0 0,-2 1 0,-36 1 788,36 0-818,1-1 1,0 1 0,0-1-1,0 1 1,0 0 0,0 0 0,0 0-1,1 0 1,-1 0 0,1 0 0,-1 0-1,1 0 1,0 1 0,0-1 0,0 1-1,0-1 1,-1 4 0,0 1 212,-1 1 0,2-1 0,-1 1 0,1-1 0,0 9 0,1-15-220,0-1-1,0 1 1,0 0-1,0-1 1,1 1-1,-1-1 1,0 1 0,0 0-1,1-1 1,-1 1-1,1-1 1,-1 1-1,0-1 1,1 1 0,-1-1-1,1 1 1,-1-1-1,1 1 1,-1-1-1,1 0 1,0 1 0,-1-1-1,1 0 1,-1 1-1,1-1 1,1 0 0,26 4-312,-26-4 226,1 0-1,-1 0 1,0-1 0,1 1 0,-1 0 0,0-1 0,1 1 0,-1-1 0,0 0 0,0 0 0,1 0-1,-1 0 1,0 0 0,0 0 0,0 0 0,0-1 0,-1 1 0,1-1 0,0 1 0,2-4-1,-2 1-201,-1-1-1,0 1 0,0 0 0,-1 0 0,1-1 1,-1 1-1,0 0 0,0-1 0,0 1 1,-1 0-1,0-6 0,-6 2-565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3:32:49.1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338 305 208,'8'2'7670,"-8"-11"-7694,1 7 64,-1 1-1,0-1 0,1 1 1,-1-1-1,0 1 1,0-1-1,0 1 1,0-1-1,0 1 1,0-1-1,0 1 1,-1-1-1,1 1 0,0-1 1,-1 1-1,0-1 1,1 1-1,-1-1 1,0 1-1,1 0 1,-1 0-1,0-1 1,0 1-1,0 0 0,0 0 1,0 0-1,-3-2 1,-15-1 246,0 1 0,0 0 0,-1 2 0,-36 1 0,21 1-33,34-1-249,0 0 1,0 0-1,-1 1 0,1-1 0,0 0 1,0 1-1,0-1 0,-1 1 0,1-1 1,0 1-1,0 0 0,0 0 0,0-1 0,0 1 1,0 0-1,1 0 0,-1 0 0,0 0 1,0 0-1,0 0 0,1 0 0,-1 0 1,1 0-1,-1 0 0,1 0 0,-1 1 1,1-1-1,0 0 0,-1 0 0,1 1 0,0 1 1,-2 47-195,2-39 55,2-10 103,0-1 0,-1 0 0,1 0 0,0 0 0,0 0 0,-1 0 0,1 0 0,0-1 0,-1 1 0,1-1 0,0 1 0,1-2 0,1-3 29,0-1 1,0 0-1,-1-1 0,0 1 1,0 0-1,-1-1 1,1 0-1,-1 0 1,-1 0-1,2-9 1,1-5 32,4-16 3,-2 0 0,-2-1-1,-2-73 1,-2 111-27,0-1 0,0 1 0,-1-1 1,1 0-1,-1 1 0,1-1 0,0 1 0,-1 0 0,1-1 1,-1 1-1,1-1 0,-1 1 0,1 0 0,-1-1 0,1 1 1,-1 0-1,0 0 0,1-1 0,-1 1 0,1 0 0,-1 0 1,0 0-1,1 0 0,-1 0 0,0 0 0,1 0 0,-1 0 1,-1 0-1,-24 0 362,21 0-227,3 1-133,0-1 0,0 1 0,0 0-1,0 0 1,0 0 0,0 0 0,0 0 0,0 0-1,0 0 1,0 1 0,1-1 0,-1 0 0,1 1-1,-1 0 1,1-1 0,-1 1 0,1 0 0,0 0-1,0 0 1,-2 3 0,-20 48 60,19-43-65,-1 6-18,1 0 0,1 1 0,0-1 0,1 1 0,1-1 0,0 1 0,3 19 0,-2-3-6,0-30 18,1 1 1,-1 0-1,1-1 1,-1 1-1,1 0 1,0-1-1,1 1 1,-1-1-1,1 0 1,-1 1-1,1-1 1,0 0-1,0 0 1,0 0-1,1 0 1,-1 0-1,1-1 1,0 1-1,-1-1 1,1 1-1,0-1 1,0 0-1,1 0 1,-1-1-1,0 1 1,7 2-1,2 0-67,1-1-1,-1 1 1,1-2 0,-1 0-1,1 0 1,20-1-1,-32-1 67,1-1 0,-1 1 0,1 0 0,-1-1 0,1 1 0,-1-1-1,1 0 1,-1 1 0,1-1 0,-1 0 0,0 0 0,0 0 0,1 0 0,-1 0-1,0 0 1,0 0 0,0 0 0,0 0 0,0-1 0,0 1 0,0 0-1,-1-1 1,1 1 0,0 0 0,-1-1 0,1 1 0,-1-1 0,0 1 0,1-3-1,1-7-12,0 0 0,0 0-1,-1-13 1,1 7 10,2-112-502,-4 106 466,-1 22 47,1 0-1,0 1 1,-1-1-1,1 0 1,-1 1-1,1-1 1,-1 1-1,1-1 1,-1 1-1,0-1 1,1 1 0,-1-1-1,0 1 1,1-1-1,-1 1 1,0 0-1,1 0 1,-1-1-1,0 1 1,0 0-1,1 0 1,-1 0-1,0 0 1,0 0 0,1-1-1,-1 2 1,0-1-1,-1 0 1,-32 0 534,23 1-443,7-2-82,0 1 0,-1 0 0,1 1-1,-1-1 1,1 1 0,-1 0 0,1 0-1,0 0 1,-1 1 0,1-1-1,-5 4 1,4-2 2,0 1-1,1 1 1,0-1 0,-1 1-1,1 0 1,1 0-1,-6 9 1,4-7-28,1 0 1,1 0 0,0 1-1,0-1 1,0 1-1,1-1 1,-3 16-1,1 56-110,4-66 119,0-10 2,1 0 0,0-1 1,-1 1-1,1-1 0,0 1 0,0 0 0,0-1 1,0 0-1,1 1 0,-1-1 0,1 0 0,-1 0 1,1 0-1,0 0 0,0 0 0,0 0 0,0 0 0,0-1 1,0 1-1,0-1 0,1 1 0,-1-1 0,0 0 1,1 0-1,-1 0 0,1 0 0,0 0 0,4 0 0,7 2-23,0 0 0,0-1 0,0-1 0,17 0-1,-29-1 28,-1 0 0,0 0-1,1 0 1,-1-1 0,0 1 0,1 0-1,-1-1 1,0 1 0,0-1-1,1 1 1,-1-1 0,0 0 0,0 0-1,0 0 1,0 1 0,0-1-1,0 0 1,0 0 0,2-3 0,-1 1 7,0-1 0,0 0 0,0 1 0,0-1 0,-1 0 0,2-7 0,1-6 19,-1 1 0,1-24 0,-4 38-28,1-98 114,-1 99-112,0 0-1,0 0 1,-1 0-1,1 0 1,0 0-1,0 0 1,0 0-1,-1 0 0,1 0 1,-1 0-1,1 0 1,-1 0-1,1 0 1,-1 0-1,1 0 1,-1 0-1,0 1 0,1-1 1,-1 0-1,0 0 1,0 1-1,0-1 1,0 0-1,0 1 0,0-1 1,0 1-1,1-1 1,-2 1-1,1 0 1,0-1-1,-1 1 1,-38-2 116,28 2-56,11 1-63,-1 0 1,0-1-1,0 1 0,0 0 0,0 0 0,1 0 1,-1 0-1,0 0 0,1 1 0,-1-1 0,1 0 1,-1 1-1,1-1 0,0 1 0,0-1 0,0 1 0,0 0 1,0 0-1,-1 2 0,-19 39-16,20-41 16,-3 9-13,0 2 1,1-1 0,0 0-1,1 1 1,0 0 0,1-1-1,0 24 1,2-34 10,-1 0 1,0 0-1,1 0 1,0 0-1,-1 0 1,1 0-1,0 0 0,0 0 1,0-1-1,0 1 1,0 0-1,1-1 1,-1 1-1,0-1 1,1 1-1,-1-1 1,1 1-1,0-1 0,-1 0 1,1 0-1,0 0 1,0 0-1,0 0 1,0 0-1,0-1 1,0 1-1,0-1 1,0 1-1,0-1 0,3 0 1,9 3-8,1-1 0,-1-1-1,17-1 1,-26 0 10,8 0-1,1 0-2,1 0-1,25-4 0,-35 3 5,1-1-1,-1 1 1,0-1-1,-1 0 1,1 0-1,0-1 1,0 1-1,-1-1 1,0 0-1,1 0 1,4-6-1,-2 3 13,0-2 0,0 1 0,0-1 0,-1 0 0,-1 0 0,1-1 0,-1 0 0,-1 0 0,0 0 0,0 0 0,-1-1 0,0 0 0,0 1 0,-1-1 0,0 0-1,-1 0 1,0 0 0,-1-1 0,-2-16 0,2 24-12,-1 0 0,0 1-1,0-1 1,0 1 0,0-1-1,-1 1 1,1-1 0,-1 1-1,0 0 1,1 0 0,-1 0-1,0 0 1,0 0-1,0 0 1,0 1 0,-1-1-1,1 0 1,0 1 0,-1 0-1,1 0 1,-1 0 0,1 0-1,-5-1 1,-4-2 0,0 1 0,0 1 0,0 0 0,-18-1 1,24 3 0,-32-2 50,-38 2-1,63 1-40,1 1 1,0 0-1,0 0 1,0 1-1,0 0 1,0 1-1,-18 8 1,11-2-4,0 1-1,1 0 1,-17 14 0,29-21-14,1 0 0,0 0 1,0 1-1,1-1 1,-1 1-1,1-1 1,0 1-1,0 0 0,0 0 1,1 1-1,-1-1 1,2 1-1,-1-1 0,0 1 1,0 9-1,-1 8-21,2 0-1,0 0 0,2 0 1,4 31-1,-4-47 26,0-1-1,1 0 1,0 0-1,0 1 1,0-1-1,1 0 1,0-1 0,0 1-1,0 0 1,1-1-1,-1 0 1,1 0-1,1 0 1,-1 0 0,1 0-1,0-1 1,0 0-1,0 0 1,0-1-1,7 4 1,-4-4-7,0-1 0,0 1 0,1-2 0,-1 1 0,1-1 0,-1-1 0,1 1 0,8-2 0,-10 1 5,-4-1 2,1 1 1,-1-1 0,1 0 0,-1-1-1,1 1 1,-1 0 0,0-1 0,0 0 0,0 0-1,0 0 1,0 0 0,0-1 0,0 1-1,-1-1 1,1 1 0,-1-1 0,0 0 0,0 0-1,0 0 1,0 0 0,0 0 0,-1-1-1,3-4 1,3-8 9,-1-1-1,0 0 0,4-24 1,-6 22-31,-1-1 0,0 1 1,-2-1-1,0 0 0,-1 1 0,-1-1 1,-5-26-1,4 40-3,0 1 0,0-1 0,-1 0 0,0 1 0,0 0 1,0-1-1,-1 1 0,1 0 0,-1 1 0,-1-1 0,1 1 0,-1 0 0,1 0 0,-1 0 0,0 1 0,-1-1 0,1 1 0,0 0 0,-1 1 0,-10-4 1,4 2 37,-1 1 0,1 0 0,0 0 1,-1 2-1,0-1 0,1 2 1,-1 0-1,0 0 0,-15 3 1,25-2-13,0 0 0,0 0 0,0 0 0,1 0 0,-1 1 1,0-1-1,1 1 0,-1 0 0,1-1 0,0 1 1,0 0-1,0 0 0,0 1 0,0-1 0,0 0 0,0 1 1,1-1-1,-1 1 0,1 0 0,-1-1 0,1 1 0,0 0 1,0 0-1,1 0 0,-1 0 0,0 5 0,-2 10-37,1 0 0,1 0 0,2 23 0,-1-23-22,0-16 50,0-1 0,0 1 0,0 0 1,0-1-1,1 1 0,-1 0 0,1-1 0,-1 1 1,1 0-1,0-1 0,-1 1 0,1-1 0,0 1 1,0-1-1,0 0 0,0 1 0,0-1 1,0 0-1,0 0 0,1 0 0,-1 0 0,0 0 1,3 2-1,23 7-3296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5:27.1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103 233 1569,'0'0'2884,"-3"-4"-2666,-10-14-170,10 13 19,-14-29 1307,17-8 3474,-1 61-4834,0-15-34,1-1 0,0 0-1,-1 1 1,1-1 0,1 0 0,-1 1 0,0-1-1,2 4 1,-2-5 12,1-1 0,0 0 0,0 0 0,-1 0 0,1 0-1,0 0 1,0-1 0,0 1 0,0 0 0,0 0 0,0 0 0,0-1 0,0 1 0,0-1-1,0 1 1,0-1 0,0 1 0,1-1 0,-1 0 0,0 1 0,0-1 0,1 0-1,-1 0 1,0 0 0,0 0 0,1 0 0,1 0 0,1 0-11,0 0-1,0 0 1,0 0 0,0-1 0,0 1-1,0-1 1,0 0 0,0 0-1,0 0 1,0-1 0,-1 0 0,7-3-1,-7 2-2,1 0-1,-1 0 0,0-1 1,0 0-1,-1 1 0,1-1 0,-1 0 1,0-1-1,0 1 0,0 0 1,1-5-1,1-2-69,-1 1-1,0-1 1,-1 0 0,0 0-1,-1 0 1,0 0 0,-1 0-1,0 0 1,-2-12 0,2 22 89,0 0 1,-1 1-1,1-1 1,-1 0-1,1 0 1,-1 1-1,1-1 1,-1 0-1,0 1 1,1-1-1,-1 1 0,0-1 1,1 1-1,-1-1 1,0 1-1,0-1 1,1 1-1,-1 0 1,0-1-1,0 1 1,0 0-1,0-1 1,1 1-1,-1 0 1,0 0-1,0 0 0,-1 0 1,-31 0 184,24 0-48,5 1-125,1 0 0,0 0-1,0 1 1,0-1 0,0 1-1,0 0 1,0-1 0,0 1-1,1 0 1,-1 1 0,0-1-1,1 0 1,0 1 0,0 0-1,0-1 1,0 1-1,0 0 1,-2 3 0,-1 3-5,-1 1 0,1-1 0,1 1-1,-7 19 1,9-13-28,0 0-1,1 0 1,0-1 0,1 1-1,4 25 1,-3-39 16,-1-1 0,1 0 1,-1 0-1,1 0 1,0 0-1,0 0 0,-1-1 1,1 1-1,0 0 1,0 0-1,0 0 1,0-1-1,0 1 0,0 0 1,0-1-1,0 1 1,0-1-1,0 0 0,1 1 1,-1-1-1,0 0 1,0 1-1,0-1 0,3 0 1,-3 0 5,1 1 0,-1-1 0,0 0 1,1 0-1,-1 0 0,1 0 0,-1 0 0,1 0 1,-1-1-1,1 1 0,-1 0 0,0-1 0,1 1 1,-1-1-1,0 1 0,1-1 0,-1 0 0,0 0 1,0 1-1,0-1 0,2-2 0,1-4-76,-1 0-1,0-1 1,-1 0-1,0 1 1,0-1 0,0 0-1,-1 0 1,0 0-1,-1 0 1,0 0-1,-1-10 1,1 18 75,-4-1 47,-1 0-1,1 0 1,-1 1 0,0-1-1,1 1 1,-1 0 0,-4 1 0,4-1-18,-1 0-19,-1 1 0,1 0 0,0 0 0,-13 3 0,17-3 48,-1 0 1,1 0-1,-1 0 0,1 0 0,-1 0 1,1 1-1,0-1 0,0 1 1,0-1-1,0 1 0,0 0 0,0 0 1,0 0-1,-2 3 0,3-3-62,0-1-1,1 0 1,-1 1-1,1-1 0,-1 1 1,1-1-1,0 1 1,0-1-1,0 1 0,0 0 1,0-1-1,0 1 1,0-1-1,0 1 0,0-1 1,1 1-1,-1-1 0,1 1 1,-1-1-1,1 1 1,-1-1-1,1 0 0,0 1 1,0-1-1,0 0 1,0 1-1,0-1 0,0 0 1,0 0-1,0 0 1,0 0-1,0 0 0,1 0 1,-1 0-1,0-1 1,1 1-1,-1 0 0,1-1 1,1 1-1,2 0 0,1 0 0,0 0-1,0-1 1,0 0 0,0 0-1,0 0 1,-1-1 0,1 0-1,0 0 1,0 0 0,8-4-1,-11 4 0,1-1-1,-1 0 0,0-1 0,0 1 1,0-1-1,0 1 0,-1-1 0,1 0 0,-1 0 1,1 0-1,-1 0 0,0 0 0,0-1 1,0 1-1,-1 0 0,1-1 0,-1 0 1,1-4-1,0 5 13,-1 0 0,-1 0 0,1 0 0,0-1 1,-1 1-1,0 0 0,1 0 0,-1 0 0,0-1 0,-1 1 1,1 0-1,-1 0 0,-1-5 0,1 6 13,0 0-1,0 1 1,0-1-1,0 0 1,-1 1-1,1-1 1,-1 1-1,1-1 1,-1 1-1,0 0 1,1 0-1,-1 0 1,0 0-1,0 0 1,0 0-1,0 0 1,0 1 0,0-1-1,-4 0 1,0-1 125,-1 1 1,1 0-1,-1 0 1,0 0-1,1 1 1,-10 1-1,14-1-119,1 0-1,-1 0 1,1 1 0,-1-1-1,1 0 1,-1 1 0,1-1-1,0 1 1,-1 0 0,1-1-1,0 1 1,-1 0 0,1 0-1,0 0 1,0 0 0,0 0-1,0 0 1,0 0 0,0 0-1,0 0 1,0 1-1,0-1 1,0 0 0,1 1-1,-1-1 1,1 0 0,-1 1-1,1-1 1,-1 1 0,1-1-1,-1 3 1,0 6-50,0 0-17,0 0 1,1-1-1,-1 1 1,4 19-1,-2-28 22,1 0-1,0 0 1,0 0-1,-1-1 1,1 1-1,0 0 1,0-1 0,0 1-1,0-1 1,0 0-1,0 0 1,0 0-1,0 0 1,0 0-1,0 0 1,0 0-1,2-1 1,2 0-222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5:29.7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224 47 2913,'0'0'3951,"-44"0"-1563,33 0-2383,-15 2 46,25-1-48,0-1-1,0 1 0,0 0 0,1-1 0,-1 1 0,0 0 1,0 0-1,1 0 0,-1-1 0,0 1 0,1 0 1,-1 0-1,1 0 0,-1 0 0,1 0 0,-1 1 0,1-1 1,0 0-1,-1 0 0,1 0 0,0 2 0,-3 4-645,1-18 490,2 7 154,-1 1 1,0-1 0,1 1 0,-1-1 0,0 0 0,0 1 0,-1 0-1,1-1 1,-1 1 0,-2-4 0,-1 4 46,1 0 0,-1 0 0,1 1 0,-1 0 0,0-1 0,0 2 0,0-1 0,0 1-1,0-1 1,0 1 0,-1 1 0,1-1 0,0 1 0,0 0 0,-1 0 0,-6 1 0,-3-1 423,14 5-476,0 0-1,1 0 1,-1-1 0,1 1 0,0 0-1,0 8 1,1-8-28,-2-1 29,1-1-1,0 0 0,0 0 0,0 1 1,1-1-1,-1 0 0,1 0 0,0 0 1,0 1-1,0-1 0,0 0 0,1 0 0,-1 0 1,1 0-1,-1-1 0,1 1 0,0 0 1,0-1-1,1 1 0,-1-1 0,0 0 0,1 0 1,-1 0-1,1 0 0,0 0 0,0 0 1,-1-1-1,1 1 0,0-1 0,1 0 0,-1 0 1,0 0-1,0 0 0,0-1 0,0 1 1,1-1-1,3 0 0,-5 0-12,-1 1 0,0-1 0,1 0 0,-1 0 0,0 0 0,1 0 0,-1-1 0,0 1 0,1 0 0,-1-1 0,0 1 0,1 0 0,-1-1 0,0 1 0,0-1 0,0 0 0,1 0 0,-1 1 0,0-1 0,0 0 0,0 0 0,1-2 0,-1 1 4,0-1 1,0 1-1,-1-1 1,1 0-1,-1 1 0,0-1 1,0 0-1,0 0 1,0-4-1,-1-8 21,1 12-17,1-1 0,-2 1 0,1-1 1,0 1-1,-1-1 0,1 1 1,-3-7-1,2 9 24,1 1-1,-1-1 1,0 0 0,1 0-1,-1 1 1,0-1 0,1 0-1,-1 1 1,0-1 0,0 1-1,0-1 1,0 1 0,0-1-1,1 1 1,-1 0 0,0-1 0,0 1-1,0 0 1,0 0 0,0 0-1,0 0 1,0 0 0,0 0-1,0 0 1,0 0 0,0 0-1,0 0 1,0 0 0,0 1-1,0-1 1,0 0 0,0 1-1,-1 0 1,1 0-14,0-1 0,0 1 0,1 0 0,-1 0 0,0 0 0,0-1 0,1 1 0,-1 0 0,1 0 0,-1 0 0,1 0 0,-1 0 0,1 0 0,-1 1 0,1-1 0,0 0 0,0 0 0,-1 0 0,1 2 0,-3 25 6,3-25-7,0 99 299,0-101-303,0 0 1,0 1 0,1-1-1,-1 0 1,0 0 0,1 0 0,-1 0-1,1 0 1,-1 1 0,1-1-1,0 0 1,-1 0 0,1 0 0,0-1-1,0 1 1,0 0 0,-1 0 0,1 0-1,0-1 1,0 1 0,0 0-1,0-1 1,0 1 0,1-1 0,-1 1-1,0-1 1,0 1 0,0-1-1,0 0 1,0 0 0,1 1 0,-1-1-1,1 0 1,46 0-209,-43-1 210,-3 1-3,0-1-1,-1 1 1,1-1-1,0 0 1,-1 0 0,1 0-1,0 0 1,-1 0-1,1 0 1,-1 0 0,0 0-1,1 0 1,-1-1-1,0 1 1,0 0 0,0-1-1,0 1 1,0-1-1,0 0 1,0 1 0,0-1-1,-1 0 1,1 1-1,-1-1 1,1 0 0,-1 0-1,0 0 1,1-2-1,1-9-15,-1 1 0,0-24 0,-1 30 6,0 1 17,0-1 0,0 1-1,0 0 1,-1 0 0,1-1 0,-1 1-1,-1 0 1,-2-8 0,3 11-3,0 1 0,-1-1 1,1 1-1,0-1 1,-1 1-1,1 0 0,-1-1 1,0 1-1,1 0 1,-1 0-1,0 0 0,0 0 1,0 1-1,0-1 0,1 0 1,-1 1-1,0-1 1,0 1-1,0 0 0,0-1 1,0 1-1,0 0 0,0 0 1,-3 1-1,4-1-25,1 0 0,-1 0 0,0 0 1,1 0-1,-1 1 0,1-1 0,-1 0 0,1 0 0,-1 0 0,1 1 0,-1-1 0,0 0 0,1 1 0,-1-1 0,1 0 1,0 1-1,-1-1 0,1 1 0,-1-1 0,1 1 0,0-1 0,-1 1 0,1-1 0,0 1 0,-1-1 0,1 1 0,0-1 0,0 2 1,-2 1-256,-6 15-1936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5:57.7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 62 5587,'0'0'544,"-2"-3"-355,0 1 43,2 1-130,-1 0-1,1 0 1,-1 0-1,1 1 1,-1-1-1,0 0 1,1 0-1,-1 0 1,0 1-1,0-1 1,1 0-1,-1 1 1,0-1-1,0 1 1,0-1-1,0 1 1,0-1-1,0 1 1,0-1-1,-2 1 1,3 0-62,-1 1 0,1 0-1,-1-1 1,1 1 0,0 0 0,-1 0 0,1 0-1,0-1 1,-1 1 0,1 0 0,0 0 0,0 0 0,0-1-1,0 1 1,0 0 0,0 0 0,0 0 0,0 0-1,0-1 1,0 1 0,0 0 0,1 0 0,-1 0 0,0-1-1,1 2 1,0 0-166,-1-1 0,0 1-1,0-1 1,1 1 0,-1 0 0,0-1 0,0 1-1,-1-1 1,1 1 0,0 0 0,0-1 0,-1 3-1,6-12-426,-4 12 765,1 6-228,-1 37 148,-1-39-106,0 0 0,0 1 0,0-1 0,1 0 0,0 0 1,4 13-1,-2-86 598,-3 17 846,471 48 1313,-425-1-2598,70-10 0,-76 4-98,0-2-1,47-16 0,-69 19-68,0 2 0,26-4 1,3 0 9,5 0-23,1 2-1,0 3 1,76 4 0,-43 0-91,295-1 161,-222 5-75,-131-5-42,-15-1 37,0 1-1,1 0 1,-1 1-1,0 1 1,17 3-1,26 1 17,-55-6 26,26 7-42,-20-7-1,0 0-1,0 1 1,0 0 0,0 0 0,0 0 0,0 1-1,-1 0 1,10 4 0,-13-5 8,0 0 1,0 0-1,1-1 1,-1 1-1,0-1 0,0 0 1,6-1-1,5 2 32,27 2-52,43-2 0,-52-6 915,-32 4-777,1 0 1,-1 0 0,1 1-1,-1-1 1,0 0-1,0 0 1,1 0 0,-1 0-1,0 0 1,0 0 0,0 0-1,0 0 1,0 0-1,0 0 1,0 0 0,-1-1-1,-2-26-2166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13T11:26:27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1990 596 577 0,'0'0'0'0,"0"0"-7"15,0 0 7-15,0 0 59 16,0 0-42-16,0 0-6 16,0 0-8-16,-12-2 6 0,12 0 6 15,0 2 17 1,0 0 6-16,0 0-11 0,0 0 0 16,0 0-16-1,0 0-11-15,0 9-11 0,0 26 7 16,0 12 4-16,0 14 2 15,0-7-2-15,0-4 5 16,0-14-5-16,0-7 1 16,-2-10 0-16,2-1 0 15,0-10-2-15,-3-2 6 16,3-1-9-16,0-5 9 16,0 0-5-16,-2 0 0 15,2 0 2-15,-4-8-2 16,0-13 0-16,-6-6-11 0,4-12-4 15,1-5 12-15,3-6-18 16,2-17-1-16,0-2 11 16,0-2 6-16,0-1-9 15,0 12 5-15,2 8 5 16,5 4-1-16,-1 12 4 16,4 4-5-16,-4 3 2 15,1 11 3-15,-1 6 0 16,0 9 0-16,-4 0-2 15,4 3-1-15,3 0-5 16,3 0 8-16,3 0 2 16,-2 0-3-16,3 0 4 15,-6 6-2-15,4 8 0 0,-5 2 0 16,0 4 1 0,-2 13 4-16,-3-2 6 0,-4 10-7 15,0-2 15-15,0 8 2 16,-18 3 8-16,-4-4-22 15,2-5 13-15,-2-16 0 16,3-9 3-16,6-7 1 16,3-3-13-16,2-5-11 15,2-1-1-15,1 0-35 16,1 0-107-16,2-10-82 16</inkml:trace>
  <inkml:trace contextRef="#ctx0" brushRef="#br0" timeOffset="2468">2345 1329 168 0,'0'0'181'0,"0"0"-181"16,0 0 0-16,9-135 16 16,5 92-4-16,-1 3-12 15,3 10 0-15,-1 7-1 16,-1 10-3-16,-3 9 3 0,3 4-11 15,-3 0 5-15,-1 0 1 16,4 0 5-16,4 7 1 16,-2 11 11-16,1 3 15 15,1 6 12-15,-7 5-9 16,5 1 15-16,-5-4-19 16,1-4-11-16,-6-7 0 15,0-6-8-15,3-6-6 16,1-4-7-16,0-2 3 15,6 0 2-15,-2 0 4 16,3-14-3-16,1-10 6 16,2-2-9-16,2-2 4 15,-2 0-13-15,3 4-21 0,-6 4-12 16,-3 1-4-16,-3 5 2 16,-5 6 28-16,-3 5 8 15,0 3 11-15,-3 0-2 16,0 0 3-16,0-2 3 15,0 2 16-15,0 0 4 16,2 0-17-16,-2 0-3 16,0 0 1-16,0 0-7 15,0 0 5-15,0-3-3 16,2 3 2-16,-2 0-1 16,0 0 6-16,0 0 1 15,0 0 15-15,0 0 7 16,0 0-1-16,-2 0-17 15,-8 6-5-15,2 13-3 0,-3 0-3 16,-1 6 2-16,3-1 0 16,3-2 6-16,6 1 3 15,0 0 1-15,0-3-8 16,0 0 6-16,6-4-7 16,7-2 0-16,8-2-2 15,1-6-1-15,3-6 3 16,-1 0-1-16,-2 0 5 15,1-19-6-15,-1-6-1 16,-7-5 1-16,-2-2-2 16,-5-2-6-16,-6 4-7 15,-2 1-14-15,0 8 0 16,-12 4 23-16,-11 5-5 16,-2 6 9-16,-2 2 2 0,2 4 12 15,3 0 25-15,7 0-15 16,2 0 1-16,5 0 3 15,4 0-27-15,2 13 1 16,2 4-2-16,0 7 1 16,0 2-3-16,0-2-2 15,16-1 4-15,1-4-5 16,1-6 6-16,2-5-3 16,2-4 3-16,-1-4 5 15,3 0-5-15,-6 0 7 16,2-8-6-16,-3-8 5 0,-3-2-5 15,3-2 8-15,-3 0-3 16,1 0 12-16,4-1-15 16,-2-1 1-16,3 0-4 15,1 3 2-15,-4-3-4 16,1 5 6-16,-7 1-5 16,3 4 3-16,-3 3-4 15,-3 4 0-15,2 1 2 16,-1 0-4-16,-3 2 4 15,1 0-1-15,-2 0 1 16,-3 0 0-16,0 2 0 16,3-2-1-16,-5 2-5 15,0 0-2-15,0 0 6 0,0 0-2 16,0 0 2 0,0 0 3-16,0 0-5 0,0 0 7 15,0 0-6-15,0 0 3 16,0-2-7-16,-7 2-8 15,-3 0 12-15,-3 0-2 16,3 0-2-16,-6 6 7 16,3 10-4-16,-3 1 0 15,0 6 4-15,5-1 0 16,-2 4 0-16,3-2-1 16,6 1 3-16,2-2-2 15,2-2 0-15,0-1-2 16,6-2-1-16,12 0 6 0,7-2-6 15,0-2 7 1,4-4-4-16,4-2 6 0,3-3-5 16,1-5-1-16,-1 0 0 15,-5 0-1-15,0-15 4 16,-6-7-3-16,0-6 2 16,-5-5-4-16,-3 0 0 15,-6-6-1-15,-1 2-5 16,-4-2-33-16,-4 5 9 15,-2 4-34-15,0 6 4 16,0 8 33-16,-2 10 4 0,-9 4 11 16,-3 2 14-1,4 0 20-15,-2 8-18 16,1 12 24-16,2 2 13 0,3 6-3 16,1 0-11-16,5 3 11 15,0-3-19-15,0-1 1 16,0-3-7-16,14-2 1 15,6-2-11-15,4-9-1 16,3-8 9-16,2-3-9 16,0 0 7-16,0-12-7 15,-2-13 4-15,-1-8-2 16,-4-7 2-16,-2 0-4 16,-1 1-6-16,-4 0-7 0,-4 11-8 15,0 3 6 1,-6 11 11-16,-1 5 0 0,-4 7 4 15,0 2-2-15,2 0 2 16,0 4 0-16,4 16 0 16,0 8 4-16,-2 8 22 15,3 7-13-15,-3 0-8 16,-4 1-2-16,0-1 3 16,0-10 12-16,0-6-3 15,0-6-8-15,0-4 7 16,-9-7 5-16,3-2-10 15,2-6 13-15,-4-2-1 16,2 0-5-16,-3 0-16 16,0 0 1-16,2 0 2 0,1-2 0 15,1-2 1-15,3 2-3 16,0 0 9-16,2 0-10 16,0 2 5-16,0-2-1 15,0-2-8-15,0-4 3 16,0-3-4-16,13-2 3 15,3-1-2-15,-1-2 3 16,3-2 0-16,0-4 1 16,-2-5 0-16,-3-2-8 15,-2-3-28-15,-2 3-6 16,-3 4 0-16,1 6 14 16,-4 7-1-16,-1 6 6 15,-2 6 20-15,2 0-5 16,3 0 7-16,3 0 1 15,6 0 0-15,1 12 2 0,1 5 21 16,4-2-9-16,-4 1-11 16,-1 0 16-16,-5-1-9 15,-4-4 0-15,-2 0 5 16,-4-5 14-16,3-2-8 16,-3-2 14-16,0-1-2 15,0 2 4-15,-5 0 0 16,-13 2-28-16,1-4-9 15,-6-1-3-15,7 0-36 16,3 0-6-16,7 0-15 16,4 4-77-16,-1 0-84 15</inkml:trace>
  <inkml:trace contextRef="#ctx0" brushRef="#br0" timeOffset="2971.27">4373 884 309 0,'0'0'53'0,"0"0"21"16,0 0 38-16,0 0-40 15,0 0-49-15,0 0 0 16,-51 0-4-16,29 6-11 16,-1 11-6-16,3 0 5 15,5 1 7-15,3 1-11 16,8-2 0-16,4 3-2 15,0 1-2-15,0-2-7 16,6 1 8-16,15-8-4 16,-1-1 3-16,0-9 0 15,0-2-5-15,0 0 4 0,-5-10 1 16,-1-15-2 0,-5 0 6-16,-5-2-6 0,-4 7 6 15,0 2 2-15,-10 4-2 16,-13 2 0-16,-4 6-2 15,0 4 5-15,3 2-4 16,2 0-2-16,8 10-9 16,3 13-80-16,7 4-117 15</inkml:trace>
  <inkml:trace contextRef="#ctx0" brushRef="#br0" timeOffset="4209.1">5075 860 336 0,'0'0'169'0,"0"0"-167"15,0 0 39-15,0 0-15 16,0 0-26-16,0 0-8 16,-20 0-16-16,3 0 21 15,-4 0-10-15,-4 11 13 16,1 8 0-16,0 4 18 0,1 2 12 15,3 3 4-15,5 0-11 16,3 2-13-16,4-3 9 16,3-5-14-16,5-3-5 15,0-3-1-15,0-1-4 16,7-5 4 0,11-2 0-16,1-5-1 0,6-3-7 15,2 0 7-15,2-16-10 16,0-11 11-16,0-16-9 15,-4-4 7-15,-4-12-15 16,0-3-16-16,-8-7-27 16,-4-6 6-16,-7-1 0 0,-2 1 3 15,0 9 14-15,-16 12 10 16,-3 10 18 0,-4 12 10-16,3 10 4 0,5 9 8 15,5 10 11-15,4 3 13 16,2 0 1-16,-1 16-34 15,1 12-2-15,2 11 5 16,0 6 14-16,2 10 24 16,-3 4-19-16,3 1 16 15,0 1 1-15,0-3-1 16,9-8-8-16,10-2-25 16,4-9-3-16,4-8-4 15,-2-7-1-15,4-10-1 0,-3-6-1 16,1-8-7-1,1 0 2-15,-1 0-1 0,-2-13 3 16,-3-4 1-16,-4-5 0 16,-2-1-3-16,-8 0-8 15,2-4-3-15,-6 4-33 16,-4 1 24-16,0 10-15 16,0 8 16-16,0 4 26 15,0 0 9-15,0 2 8 16,-4 22-17-16,-3 4 11 15,4 8 18-15,3 2 10 16,0 0-8-16,0 0-13 0,14-4-7 16,8-5-11-16,3-14 4 15,4-2-4 1,-2-11-6-16,-1-2-11 0,3 0 4 16,-4-20-2-16,-1-6 14 15,-4-1-4-15,-1 4 1 16,-7 2 4-16,-1 11-3 15,-1 4 1-15,-4 3-3 16,3 3 4-16,-3 0 2 16,4 0 2-16,-1 0 0 15,-3 9 6-15,-4 1-5 16,0 1 3-16,-2-4 14 16,0 1 17-16,0 0 5 15,0-2 1-15,0 1 5 16,-8-3-22-16,-7-3-4 0,-4-1-23 15,-1 0-47-15,3 0-53 16,3 0-16-16,5 0-86 16</inkml:trace>
  <inkml:trace contextRef="#ctx0" brushRef="#br0" timeOffset="5602.02">5262 1087 276 0,'0'0'48'0,"0"0"-41"16,0 0 41-16,0 0-1 16,0 0 9-16,0 0-3 0,29-50-32 15,-18 33-1-15,1 5-13 16,-1-4 12-16,2 0-18 16,-2-6 14-16,0-2 6 15,0 1-5-15,1-2-9 16,-4 1-6-16,-1-1 0 15,2 4 0-15,-2 3-2 16,-3 1 2-16,1 4-2 16,-1-5 0-16,-2-1 1 15,0 4 0-15,0 1 0 16,-2 8-1-16,0 0 3 16,0-7 3-16,0 3-5 15,0-5 0-15,-4 3 1 0,-2 2 1 16,-1 1 0-16,3 7 2 15,-1 2 25-15,2 0 9 16,1 0 0-16,0 0-30 16,0 0-2-16,0 0-3 15,-5 0-3-15,1 6 2 16,-1 4-2-16,-5 7 2 16,2 2 2-16,-2 6 5 15,3 3 3-15,3 4-2 16,4-1-2-16,2 6 2 15,0-3-8-15,0 0 1 16,0-3-2-16,0-10-1 16,6-4 0-16,1-5 2 0,-3-5-1 15,1 0-1 1,2-2 0-16,-1 1 0 0,1 1 4 16,-3-1-4-16,3 0 0 15,-2-3-1-15,1 0 3 16,-1-3-4-16,-1 0 2 15,0 0-3-15,-2 0-16 16,1 0-2-16,0 0-25 16,-1 0-19-16,0 0-43 15,-2 0-116-15</inkml:trace>
  <inkml:trace contextRef="#ctx0" brushRef="#br0" timeOffset="7665.74">6013 867 185 0,'0'0'282'0,"0"0"-271"15,0 0 20 1,0 0 33-16,0 0-61 0,0 0 3 16,-11-29-3-1,5 27 0-15,-4-2 29 0,-1 4-3 16,0-5-9-16,-5 5-5 15,1 0 5-15,1 0 3 16,1 0-14-16,-3 0-6 16,5 13-2-16,1 5-1 15,-2 0 0-15,3 2 0 16,3 1 1-16,-2-4 0 16,4 6 1-16,0-2 1 15,2 3-1-15,2-2-2 16,0-1 1-16,0-3 1 0,0-7-2 15,0-1-4-15,0-3 4 16,10-3 0-16,4-3 0 16,4-1 2-16,2 0-3 15,2 0 1-15,5-5-2 16,0-12 2-16,-1 0-9 16,1-3 0-16,-2 2-11 15,-5 1 1-15,-7 5-6 16,1 5 18-16,-10 0-6 15,1 2 13-15,-3 3 0 16,-2-1-1-16,0 1 1 16,0 2 0-16,0-1 4 15,2-4-2-15,2-1-3 0,0 0 5 16,4-2-6-16,-2 6 2 16,-3 0 0-16,-1-2 0 15,2 4 0-15,-4-4-1 16,2 4 4-16,0 0-7 15,-2 0 6-15,0 0-4 16,0 0 1-16,0 0 1 16,3 0-2-16,-3 0 2 15,0 0 0-15,0 0 2 16,0 0 1-16,0 0-1 16,0 0 5-16,0 0-1 15,0 0 15-15,0 0-13 0,0 0 0 16,0 0 0-16,-5 0-5 15,-1 0-6-15,-3 0 2 16,-3 4-1-16,6 4 2 16,-3 2-2-16,1 3 2 15,2-4 0-15,2 7 1 16,2 0-1-16,2-4-1 16,0 2-1-16,0-1 1 15,0-2 1-15,2 3-2 16,8 1 0-16,-2-5 0 15,1-2-1-15,2-5-4 16,3-3-2-16,-4 0-10 0,6 0 13 16,0 0-11-1,-3-6 11-15,0-7-9 16,-2-4 6-16,-1-3-14 0,-4 0 6 16,-1 1-1-16,-3 0-8 15,-2 1 11-15,0 5 7 16,0 0 3-16,0 1 5 15,-5 1 2-15,-3 3 0 16,-6-3 0-16,3 5-1 16,-5 2-1-16,3 2 11 15,2 0 3-15,0 2 37 16,4 0 0-16,1 0-6 16,-1 0-34-16,3 6-7 0,-2 7-2 15,2-1 3 1,4 3 4-16,0 1 3 0,0 4 3 15,0-2-10-15,10 1 7 16,3-3-4-16,0-2 3 16,3-5-11-16,-1 0 1 15,-1-3 6-15,-1-1-5 16,-4-1 1-16,2-1-2 16,-2-3 2-16,-3 0 0 15,4 0-3-15,-4 0 4 16,3-7-3-16,3-11 2 15,1-2-2-15,0 0-1 16,-2 2 2-16,0 2-3 16,-2 6 5-16,-2 4-8 0,-2 5 7 15,-3 1-8-15,2 0 4 16,0 0 0 0,3 0 0-16,2 0-7 0,4 0 8 15,1 12 0-15,4 5 3 16,-2 4-3-16,-1 2 10 15,-5-5-9-15,2-3 5 16,-5-5-5-16,-3-6 0 16,0-3-1-16,-1-1-1 15,0 0-2-15,3 0 6 16,1-1-5-16,3-15 4 16,4-4-4-16,1-2 1 15,1 1 1-15,0 6-2 0,-2 2-10 16,-4 6-4-1,-1 2 4-15,-7 5 12 0,0 0-7 16,4 0 0-16,2 0 3 16,1 16 4-16,7 6 15 15,-1-4-3-15,3-4-4 16,-3-1-8-16,-1-9 1 16,-3-3-1-16,0-1-6 15,1 0-60-15,-4-9-64 16,-4-12-153-16</inkml:trace>
  <inkml:trace contextRef="#ctx0" brushRef="#br0" timeOffset="8079.2">6895 70 355 0,'0'0'113'15,"0"0"-78"-15,0 0 89 16,18 144-30-16,-13-85-47 0,-3 5 9 15,2 4-19-15,1 0 4 16,-1-2-16-16,5-6-6 16,3-8-13-16,-4-5 1 15,5-12-6-15,-1-2-1 16,1-5 0-16,1-8 2 16,-1-7-3-16,-5-4 1 15,2-5-9-15,-4-4-37 16,3 0 14-16,1 0-25 15,-2 0-19-15,-1-4-20 16,-5-11-82-16,-2 2-178 16</inkml:trace>
  <inkml:trace contextRef="#ctx0" brushRef="#br0" timeOffset="8362.52">6621 456 76 0,'0'0'618'15,"0"0"-565"-15,0 0-39 16,0 0 39-16,0 0 32 15,131 5-47-15,-81 3-38 0,-4-4 4 16,1 2-4-16,-5-4 0 16,-8 2-33-16,-7-4-59 15,-11 0-65-15,-12 0-162 16</inkml:trace>
  <inkml:trace contextRef="#ctx0" brushRef="#br0" timeOffset="8760.44">7024 1063 459 0,'0'0'124'0,"0"0"-122"16,0 0 33-16,0 0-2 15,0 0-7-15,0 0-17 16,56-11 3-16,-35-8-4 16,-4-6-7-16,-1 1-1 15,-1-3 0-15,-1 4-5 16,-1 2-17-16,-2 6 4 16,-4 9 11-16,-5 4 6 15,-2 2-4-15,5 0-8 16,-1 2 10-16,5 16 3 0,5 4 44 15,-1 3-13 1,5-4 1-16,-1-3-19 0,1-1 4 16,0-7-12-16,0-5-1 15,0-5-4-15,-1 0-24 16,2-5-41-16,-9-20-79 16,-5-3-230-16</inkml:trace>
  <inkml:trace contextRef="#ctx0" brushRef="#br0" timeOffset="8948.94">7301 627 496 0,'0'0'0'0,"0"0"-44"15,22-104 28-15,-4 58 6 16,-2 2-152-16</inkml:trace>
  <inkml:trace contextRef="#ctx0" brushRef="#br0" timeOffset="12172.22">7436 1139 249 0,'0'0'110'0,"0"0"-69"16,0 0 27-16,0 0-11 16,0 0-28-16,0 0 6 15,0 0-10-15,0-2-3 16,0 2-12-16,0-2 8 15,0 0-9-15,0-3 2 16,0-2-2-16,3-7-8 16,2-5 1-16,-1 0 1 15,0-4-6-15,1 1 6 16,-1 3-5-16,2 0 2 16,0 3 0-16,0 3 0 15,-4 2 3-15,3 1-3 0,-1 1 2 16,3 2 4-16,-2 1-5 15,-1 0 6-15,0 2-5 16,1 0-3-16,1 2 1 16,4 2-2-16,1-2 2 15,-1 2 0-15,2 0 4 16,1 0-4-16,-2 0 8 16,-1 0-8-16,-2 0 5 15,3 11 2-15,1 2 4 16,1 7 8-16,-3 1-2 15,0-2 8-15,-1-3-16 16,-3-4 8-16,-4-1-9 16,0-10 6-16,-2 2-12 15,0-3 3-15,0 0-3 16,0 0 2-16,0 0-2 0,0 0-1 16,0 0 2-16,0 0 0 15,0 0-4-15,0 0 7 16,0 0-8-16,6 0 2 15,-2-4 0-15,3-10-1 16,-1-3 2-16,3 3-1 16,0 1 4-16,-2-2-8 15,1 3 10-15,4-1-10 16,-3 6 4-16,-1 1-2 16,-1 5 1-16,-2-2-3 15,-1 3 4-15,-1 0-6 16,-1 0 5-16,2 0-2 0,3 0-1 15,1 0 4-15,4 3-4 16,-1 10 8-16,5 3 3 16,-3 2 0-16,1-1-2 15,-4-2 5-15,1 0-6 16,1-8-8-16,1 1 4 16,3-4-1-16,3 0 1 15,2-4 1-15,-1 0 1 16,0 0-1-16,0-1-2 15,-5-14 4-15,-1-3-9 16,-1-3 5-16,-3 0-3 16,-4 0-5-16,1 2 3 15,-5 3-7-15,0 4 4 0,0 3 2 16,-2 7 5 0,0 2-2-16,0 0 8 0,0 0-9 15,0 0 11-15,0 0-12 16,0 0 7-16,0 0-1 15,0 0 0-15,0 0-1 16,0 0 0-16,0 0-10 16,0 15 7-16,0 5 4 15,6 0 1-15,0 0-1 16,2-6 2-16,1-2-2 16,2-2-4-16,1-4 1 15,3-2-6-15,-1-2 6 0,1 0 6 16,-1-2-8-16,-4 0 5 15,4 0-3-15,-5-11-11 16,0-6 4-16,-1 1-10 16,-2 2 4-16,-2-1 5 15,0 7-9-15,-2-1 12 16,-2 7-3-16,0 2 8 16,0 0 5-16,0 0-2 15,0 0 12-15,0 0-2 16,2 0-10-16,3 11 0 15,3 6 4-15,4 5 20 16,8 0 6-16,2-2-24 16,7-3 0-16,0-9-6 15,-4-7 2-15,2-1 0 16,-6 0-1-16,2-1 2 0,-3-16 2 16,0-2-2-16,-2 0 2 15,0-1-10-15,-5 2 1 16,0 2 0-16,-1 2 1 15,-1 0-4-15,3 1 5 16,-4-2-7-16,3-1 8 16,1 5-1-16,-3 3-2 15,-1 3 1-15,-4 3 0 16,1 2-6-16,-1 0 7 16,0 0 2-16,2 0-4 15,-2 0 2-15,-1 0 4 16,-3 0-5-16,2 0 7 0,-4 0-6 15,2 0 4-15,-2 0-2 16,2 0 0-16,-2 0 4 16,0 0 3-16,0 0-6 15,0 0 18-15,0 0-3 16,0 0 8-16,-4 2-19 16,-9 5-5-16,1 5-3 15,-3 5 2-15,5 2 1 16,-2 2 0-16,1 2 3 15,1-6 10-15,6-1-4 16,4-1-7-16,0-6-2 16,0-1-3-16,0 0 2 15,10-2 0-15,5-2 1 0,5 1-1 16,0-4 4 0,-2-1-7-16,4 0 4 0,-2-1 0 15,-2-14-7-15,-3-2 0 16,-3-2-11-16,-3-4-3 15,-5 3 3-15,-2-3-10 16,-2-1 2-16,0 2-7 16,-2 0 14-16,-13 2-23 15,-8 6 15-15,3 6 19 16,0 5 1-16,4 3 7 16,8 0 11-16,-1 11 9 15,2 9-2-15,4 2 20 0,3-4-13 16,0 0 14-1,8-4-20-15,9-4 10 0,6-4-4 16,4-2 4-16,-1-4-9 16,0 0-11-16,-1 0 6 15,-5 0-11-15,-7-2 9 16,-3-2-11-16,-4 2-1 16,-3 0 0-16,-3 2-2 15,0 0-25-15,0 0-60 16,0 0-62-16,0-2-210 15</inkml:trace>
  <inkml:trace contextRef="#ctx0" brushRef="#br0" timeOffset="14613.65">9716 1002 269 0,'0'0'23'16,"0"0"-20"-16,0 0 86 15,0 0-30-15,0 0-22 16,0 0-1-16,0 0 21 16,-9-16 11-16,9 16-23 15,0-2 0-15,0 1-30 16,0-2-1-16,0 1-12 15,-2-5 0-15,0-1-2 16,2-1-1-16,-2-1-1 16,-3 4 2-16,5 4 2 15,-2 0 2-15,0 2-6 0,2 0 8 16,0 0 6-16,0 0-6 16,0 0 9-16,0 0 6 15,0 0-3-15,0 0 5 16,0 0-12-16,0 0-6 15,0 0-1-15,0 0-8 16,0 0 3-16,0 0-1 16,0 0-2-16,0 0-37 15,0 0-71-15,0 0-150 16</inkml:trace>
  <inkml:trace contextRef="#ctx0" brushRef="#br0" timeOffset="15352.21">9861 753 210 0,'0'0'31'15,"0"0"-1"-15,0 0 24 16,0 0-32-16,0 0-16 16,0 0-6-16,0 16-1 15,0-16-7-15,0 0 8 16,0 0 6-16,0 0 6 16,0 0 3-16,0 0 40 0,0 0-8 15,0-5-25 1,-2-3-8-16,-9 4-3 0,-1 4 5 15,-1-3 4-15,0 3 8 16,1 0-16-16,4 0-1 16,1 0-8-16,3 0 22 15,-1 0-6-15,3 0 8 16,-1 0-20-16,3 0-2 16,-2 4-5-16,2 3-2 15,0-5 0-15,0 0 1 16,0 3-4-16,0-3 8 15,0 1-6-15,0-1-4 16,2-1-2-16,5 2-4 0,0-3 4 16,0 0-11-1,-3 0 10-15,-2 0 10 0,-2 0-1 16,0 0 1-16,0-10 1 16,0 0 19-16,-6 2-2 15,-5 2 4-15,-3 4 13 16,5 0-27-16,3 2 15 15,1 0-14-15,5 0-5 16,0 0-4-16,0 0-37 16,0 0-79-16,0 0-123 15,0 0-5-15</inkml:trace>
  <inkml:trace contextRef="#ctx0" brushRef="#br0" timeOffset="16043.23">9861 1042 319 0,'0'0'38'0,"0"0"-36"15,0 0-1-15,0 0 4 0,0 0-7 16,0 0 2-16,2 0 0 16,-2 0 6-16,0 0-4 15,0 0-2-15,-11 0-1 16,0 0 0-16,0 0 1 15,2 0 1-15,0 0 4 16,2 0 16-16,3 0 5 16,-1 0-2-16,1 0-1 15,2 4-23-15,-3 2 4 16,3 3-4-16,-2-1 7 16,1 0-6-16,-1-1 5 0,4 0 14 15,0-2-8 1,0 1-6-16,0-1-4 0,0-1-4 15,0-4 4-15,0 0-4 16,0 0 4-16,0 0-5 16,0 0 7-16,0 0-1 15,0 0 7-15,0-3 1 16,-3-4-8-16,-1-3-2 16,-2 2 2-16,-1 3-2 15,-3 4 2-15,6 1 33 16,0 0 6-16,2 0-39 15,-3 6-3-15,5 6-3 16,0 0 3-16,0-2-3 16,0-4 0-16,0-2 3 15,0-3-5-15,0-1 3 0,9 0 4 16,0 0 2-16,0 0-4 16,0 0 3-16,0-11-3 15,-2-7-1-15,-7 0-47 16,0 1-168-16</inkml:trace>
  <inkml:trace contextRef="#ctx0" brushRef="#br0" timeOffset="30327.94">10779 716 92 0,'0'0'271'15,"0"0"-234"-15,0 0 15 16,0 0 30-16,0 0-42 15,0 0-20-15,0 0-8 16,0 0 21-16,0 0-12 16,0 0 9-16,0 0-8 0,0 0 16 15,0 0-7 1,0 0 0-16,0 0-18 0,0 0 1 16,0 0-10-16,0-8-4 15,0-2 2-15,0-6 3 16,-2 1-8-16,-5 3 10 15,0 2-10-15,0 3 4 16,-1 0-1-16,-1 2 2 16,-1-2 0-16,-2 3-1 15,-5 4 1-15,2 0-4 16,-1 0 2-16,-1 0-1 16,-1 0 2-16,-2 0-5 15,0 11 4-15,2 1-8 16,-2-1 7-16,2 6 1 15,1 0-2-15,5 3 4 0,1 4-7 16,3-5 5-16,2-3-2 16,0 4-2-16,4 0 0 15,2-1 2-15,0-2 2 16,0-3-1-16,0-3 2 16,0 0-8-16,0-1 3 15,0-2 1-15,0 0 1 16,8 0-5-16,4-2-2 15,3-1 9-15,1-3 0 16,2-2-3-16,0 0 3 16,-3 0-5-16,3 0 3 15,0-13 1-15,-3-7 0 0,2 1 2 16,-2-6 2 0,-1 2-3-16,-4 0 0 0,-1-5-6 15,-3 2 8-15,2-8-4 16,-6-5 4-16,2-5-6 15,-4-4 6-15,0 2-8 16,0 5 7-16,0 0-1 16,0 11 0-16,0 5 1 15,0 7-5-15,0 7 11 16,0 2-1-16,0 2 6 16,0-2 6-16,0 2-15 15,0-1-2-15,0-2-1 16,0 6 0-16,0-3-7 15,0 6 15-15,0 1-5 16,0 0-2-16,0 0 21 16,0 0-16-16,0 0 4 0,0 0-10 15,0 0 0-15,0 0 0 16,0 0 1-16,0 0 10 16,0 0-9-16,-2 0 19 15,2 0-20-15,0 0 1 16,0 0-2-16,0 0 0 15,0 0 0-15,0 0-9 16,0 0 8-16,0 6-4 16,0 10 3-16,0 8 1 0,0 14-4 15,0 12 6 1,0 7-2-16,0 3 1 0,0-5 0 16,5-4 1-16,3-10 1 15,4 2 1-15,-3-7 1 16,-1-2-1-16,-1-6 0 15,-2-8 2-15,-1-8-5 16,-2-8 0-16,1-2-1 16,-3-2 2-16,0 0-1 15,0 0 4-15,0 2-2 16,0 0 1-16,0-2-3 16,0 2 5-16,0-2-5 15,0 0 6-15,0 0-4 16,0 0-3-16,0 0 8 15,0 0-12-15,0 0 13 0,0 0-14 16,2 2 11 0,0 2-5-16,-2 2 1 0,2-2 4 15,-2 0-2-15,2 2-2 16,0-1-1-16,1-3 6 16,-1 3-12-16,-2-4 12 15,2 2-9-15,1-3 6 16,-3 2-6-16,2-2 2 15,0 0-12-15,0 0-91 16,-2 0-100-16,0-2-155 16</inkml:trace>
  <inkml:trace contextRef="#ctx0" brushRef="#br0" timeOffset="30823.14">10885 477 362 0,'0'0'288'0,"0"0"-273"16,0 0 9-16,0 0 27 16,0 0-51-16,0 0-13 15,27 67 13-15,-13-28 9 16,1 5-9-16,4 6 12 15,1 0 3-15,-5 0 9 16,3-3-1-16,-3-7-12 16,1-8 1-16,0-4-10 15,2 0 3-15,-3-6-2 16,1-6-2-16,-3-5-1 0,-7-10 1 16,0-1-3-16,-4 0 2 15,0 0-3-15,0 0-34 16,-2-1 1-16,0-20-22 15,0-2-78-15,0-2-164 16</inkml:trace>
  <inkml:trace contextRef="#ctx0" brushRef="#br0" timeOffset="31123.23">11155 563 520 0,'0'0'95'0,"0"0"-32"0,0 0 50 16,0 0-52-16,0 0-61 16,0 0 0-16,-87 58 5 15,54-28-5-15,-5 5 4 16,1-5 36-16,3-8-30 15,7-7 5-15,11-8-10 16,10-1-1-16,4-6-8 16,2 3-19-16,0-1-74 15,0 7-59-15,0 5 14 16,0-2-25-16,0-6-57 16</inkml:trace>
  <inkml:trace contextRef="#ctx0" brushRef="#br0" timeOffset="31939.84">10320 1127 55 0,'0'0'424'0,"0"0"-397"15,0 0 27-15,0 0 20 16,0 0-59-16,0 0-15 15,2 0-13-15,2 1 4 16,6 2 9-16,1 1-6 16,2 0 13-16,5 1 0 15,2 0 14-15,6 1 7 16,8-3-22-16,0 3 20 16,6-1-5-16,-3-3-2 15,1 2-7-15,1-2-3 16,-2 0 0-16,1 0-4 0,-3 2-8 15,-1-2 10-15,-3 2 0 16,-4 0-7-16,-5 0 2 16,1-1 6-16,-6 2-6 15,1-5 0-15,-3 1-2 16,4-1 9-16,-4 0-3 16,3 0-3-16,0 0 1 15,4 0 3-15,3 0-6 16,-5 0-1-16,1 0-1 15,-4 0 1-15,-7 0 1 16,0 0 3-16,-1 0-8 16,-3 0 10-16,-2 0-13 15,4 0 9-15,-4 0-2 0,-2 0 4 16,3 0-4 0,-3 0 3-16,2 0 0 0,0 0-4 15,1 0 6-15,0 0-5 16,1 0 0-16,-3 0-36 15,-3 0-95-15,0 0-134 16</inkml:trace>
  <inkml:trace contextRef="#ctx0" brushRef="#br0" timeOffset="32757.72">10785 1403 237 0,'0'0'43'16,"0"0"-24"-16,0 0 34 0,0 0-1 16,-137 5-29-16,110 8-17 15,0 2 21-15,2 2 2 16,3 1 0-16,4 3-7 15,5 1-8-15,0 2-14 16,2 4 2-16,3 2-5 16,6 0 6-16,0-4-5 15,2-2 7-15,0-2-9 16,0 0 8-16,2-2-4 16,8-2 0-16,1-6 0 15,-1-4 0-15,2-6 0 16,1 1 3-16,1-3 0 15,-3 0 2-15,2-7-2 0,3-14 6 16,-3-4 6-16,3-9-2 16,-1-2-1-16,1-5-11 15,-3-4 8-15,1-3-7 16,-3-7-4-16,-1-3 4 16,0-4-4-16,1-1 7 15,-3 4-5-15,0 9 0 16,-2 10 1-16,-3 15-1 15,-1 13 1-15,-2 11 2 16,0 1 12-16,0 0 16 16,0 0-11-16,0 0-16 15,0 1-4-15,0 21-4 16,0 18 4-16,0 15 0 16,-7 11 7-16,-2 8-3 0,2 5 31 15,3-1-9-15,4-6 16 16,0-10-26-16,0-16-10 15,4-12-6-15,8-7-2 16,3-10 0-16,-1-3-2 16,-3-4-1-16,0-1 1 15,-2-8-34-15,0-1-26 16,-1 0-18-16,1-14-37 16,-4-16-71-16</inkml:trace>
  <inkml:trace contextRef="#ctx0" brushRef="#br0" timeOffset="33140.98">10986 1239 413 0,'0'0'72'15,"0"0"-42"-15,0 0 73 16,0 0-40-16,0 0-62 16,0 0-1-16,-11 84 2 0,2-38 4 15,-2-3 11 1,7-2 13-16,-1 0 10 0,5-3-19 16,0-1-6-16,0-6-10 15,9-7-10-15,4-2 4 16,-1-8-3-16,1-5 1 15,0-4 3-15,1-3 0 16,1-2 3-16,1 0-3 16,-1 0 3-16,1 0-6 15,-3 0-7-15,1 0-16 16,-1-5-25-16,-1-3-28 16,-8-1-61-16,-4 1-98 15</inkml:trace>
  <inkml:trace contextRef="#ctx0" brushRef="#br0" timeOffset="33381.49">10879 1506 293 0,'0'0'306'15,"0"0"-306"-15,0 0 0 16,0 0 5-16,0 0 16 16,0 0 26-16,103-53-15 15,-74 30-26-15,-3 1-6 0,-3 3-2 16,-5 1-107-16,-14 6-75 16</inkml:trace>
  <inkml:trace contextRef="#ctx0" brushRef="#br0" timeOffset="34415.61">10427 234 161 0,'0'0'146'0,"0"0"-142"0,0 0 60 16,0 0 13-16,0 0-37 16,0 0-5-16,-34 89-20 15,21-57 16-15,0 4-12 16,-3 8 17-16,-1 13-13 16,1 7 5-16,-3 11-5 15,6 4-8-15,1-1-1 16,-2-3-3-16,3-4 0 15,-1-4-1-15,1-11 8 16,3-11-10-16,-2-8 14 16,4-9-5-16,-1 0-16 15,1 2 0-15,3 0-1 16,3 3 0-16,0 0-3 16,0-1 1-16,0-2 3 0,0 0-1 15,0-2 0-15,0 2 0 16,0 2 1-16,0 1-1 15,3-3 0-15,-1 0 0 16,2-2 1-16,0-4-1 16,3 2 0-16,0-4-7 15,4-2 6-15,-2-3-8 16,3-2 8-16,-2-3 1 16,1-2-1-16,1 0-2 15,1 2 6-15,3 1-8 0,3 1 11 16,4 1-12-1,2 3 15-15,1 1-10 16,-2 1 1-16,-3-4-2 0,-1-4 1 16,-5-4 2-16,-1-3-3 15,-1-2 6-15,-1-1-8 16,-4-2 8-16,3 0 1 16,1 0-5-16,-1-10-1 15,-1-9-29-15,-3-2-70 16,-7-6-130-16</inkml:trace>
  <inkml:trace contextRef="#ctx0" brushRef="#br0" timeOffset="35555.74">11227 356 359 0,'0'0'69'16,"0"0"-12"-16,0 0 20 0,0 0-40 15,0 0-23-15,0 0-14 16,0 0 2-16,5 5 1 16,1 8 1-16,0 7 15 15,5 5 14-15,3 5-12 16,-1 10-1-16,5 6-9 16,-3 2-5-16,4 2 11 15,1 3-9-15,-3 3 8 16,-1 0-11-16,-1-2 6 15,2-6-7-15,-7 0 3 16,1-6-6-16,3 2 1 0,-5-4-3 16,-1-6 7-16,0-1-8 15,-6-11 7-15,0-2-5 16,0-4 3-16,-2 2 4 16,0 3-2-16,0-2 0 15,0 3-1-15,0 1-2 16,0 4-3-16,0-3 7 15,-4 0-10-15,2 0 9 16,-3-4-8-16,2 3 5 16,1-4-2-16,0 4 0 15,-2-3 1-15,2-2-1 16,-3 0 3-16,1-6 1 0,0 4-2 16,1-3-1-16,-2 4 1 15,-1 3-1-15,-1 0 3 16,-1-2-1-16,-4 0-2 15,1 0 6-15,2-4 5 16,-2-2-3-16,4-4 9 16,-1-2-15-16,1 2 14 15,-3 2-9-15,0 2-1 16,-3 4-7-16,-3 5 0 16,1 1 7-16,-4 0-5 15,1 0 8-15,1-2-6 16,-1-2 11-16,2-4-6 15,3-2 6-15,2-4 6 0,0-2 4 16,-1 1-7-16,1-2-5 16,3-1 3-16,0-4-14 15,4 2 8-15,2-2-8 16,2 0 0-16,0 0 0 16,0 0-4-16,0 0-7 15,0 0-48-15,0 0-22 16,0-12-66-16,0 0-101 15,2 0-155-15</inkml:trace>
  <inkml:trace contextRef="#ctx0" brushRef="#br0" timeOffset="36229.64">11708 1569 407 0,'0'0'75'0,"0"0"-45"15,0 0 31-15,0 0-40 16,0 0-13-16,0 0-4 16,0 0 0-16,-7 0 24 15,-3 0-13-15,-4 0 13 16,-1 0-7-16,1 7-1 0,-1 7-20 16,1 2 2-16,-1 5 0 15,1 6 2-15,3 1-4 16,-2 3-1-16,1-2 1 15,3-5 4-15,3-2 12 16,4-2-11-16,2 0 2 16,0 3-4-16,0-3-6 15,6-4 6-15,7-2-4 16,5-4 1-16,2-2 0 16,2-2 1-16,7-4 4 15,5 0 1-15,-1-2-5 16,3 0 9-16,-2 0-7 15,-6 0 2-15,1-10-2 16,-6 2-3-16,-3-2-6 0,-7 0-37 16,-1 0-31-16,-6 2-69 15,-6-1-30-15</inkml:trace>
  <inkml:trace contextRef="#ctx0" brushRef="#br0" timeOffset="36905.96">12080 1161 466 0,'0'0'128'16,"0"0"-116"-16,0 0 116 15,0 0-32-15,0 0-47 16,0 0-44-16,-9 0 0 0,9 0-4 16,0 0-2-16,9 0-8 15,11 0 9-15,7-4 8 16,4-1-7-16,5 2 9 15,-1-2-9-15,-4-4-1 16,-2-2 5-16,0 4-8 16,-2-3 4-16,-6 2-2 15,-2 1-12-15,-5 3-33 16,-3 3-11-16,-5 1-5 16,-1 0-6-16,-3 0-43 15,-2 0-15-15,0 0-80 16</inkml:trace>
  <inkml:trace contextRef="#ctx0" brushRef="#br0" timeOffset="37221.67">12086 1333 462 0,'0'0'177'0,"0"0"-154"15,0 0 52-15,0 0-63 0,0 0-12 16,0 0-3 0,37 0 3-16,-16 0 18 0,4 0 43 15,0 0-17-15,-1-6-10 16,3-4-19-16,-5 2-14 15,-2 0 6-15,-1 2-7 16,-2-1-9-16,-1 1-99 16,-7-1-106-16,-7 3-197 15</inkml:trace>
  <inkml:trace contextRef="#ctx0" brushRef="#br0" timeOffset="38340.08">13316 934 549 0,'0'0'247'0,"0"0"-233"0,0 0 66 16,0 0-25-16,0 0-50 16,0 0 2-16,0 0-5 15,0 0 5-15,0 0-5 16,0 0 12-16,-6-7-12 16,-7 1-2-16,-8-1 1 15,-1 3 6-15,-2-2-14 16,-3 2 4-16,-2 0-2 15,-2 4-3-15,0 0 1 16,-2 0 5-16,4 0-7 16,-3 0 8-16,6 8 1 15,-1 7-3-15,2 0 1 0,0 8-1 16,4 3 2 0,-2 10-3-16,1 6 0 0,2-1 4 15,0 2 0-15,6-9 0 16,5-8-4-16,5-8 5 15,4-6-3-15,0-2-15 16,0-6 17-16,4-1-6 16,10-3 6-16,1 0 0 15,6 0 0-15,3-1 3 16,2-17 0-16,3-7 1 16,0-4-2-16,-2-5-1 15,2-6 1-15,-4-2-2 16,-3-1 0-16,-2-1-3 15,-4 4 3-15,-3 2-2 0,-7 0-4 16,2-1-1-16,-4 1-5 16,-4 3-10-16,0-10 22 15,0 4-5-15,0 0-3 16,0 12 5-16,0 12 3 16,0 11 3-16,0 4 2 15,0 2 29-15,0 0-27 16,0 0-1-16,-4 6-6 15,-4 17-4-15,2 8 4 16,-1 5 0-16,5 4 3 16,0 3-2-16,2 0 16 0,0 4-5 15,0-6 20 1,15 1-26-16,8 0 5 0,4-9-11 16,-1-3 1-16,1-8-1 15,-2-5 1-15,-8-7-5 16,-6-6 8-16,1 0-8 15,-4-4-11-15,1 0-43 16,3 0-38-16,-6-3-52 16,-4-11-112-16</inkml:trace>
  <inkml:trace contextRef="#ctx0" brushRef="#br0" timeOffset="38728.96">13405 788 613 0,'0'0'59'0,"0"0"-1"16,0 0 55-16,0 0-94 15,0 0-19-15,0 0-12 16,17 58 12-16,-7-22 27 16,4-1-4-16,-3-4-6 0,2-5-15 15,-1-6 1-15,1-1 1 16,-5-4-6-16,2-1 6 15,-1 1-8-15,-3-3-9 16,2-4-30-16,-2-2-39 16,-2-6-30-16,-2 0-94 15,-2-9-50-15</inkml:trace>
  <inkml:trace contextRef="#ctx0" brushRef="#br0" timeOffset="39020.15">13657 871 179 0,'0'0'293'0,"0"0"-227"15,0 0 71-15,0 0-56 16,0 0-37-16,0 0-31 15,-80 49 7-15,43-25 12 16,-4 6-1-16,-1 3 2 16,4-3 0-16,1-3 1 0,5-4-32 15,8-5-3 1,3-9 1-16,9-2-2 0,0-7-65 16,3 0-86-16,1-2-154 15</inkml:trace>
  <inkml:trace contextRef="#ctx0" brushRef="#br0" timeOffset="39718.64">12678 1351 358 0,'0'0'51'15,"0"0"38"-15,0 0 26 16,0 0-46-16,0 0-54 15,0 0-11-15,-19 2-3 16,19-2 6-16,0 0-7 16,0 0 1-16,0 0-2 15,11 0 1-15,12 0 0 16,8 0 12-16,6 0 16 16,9 0-8-16,2 0 7 15,4 0-3-15,4 0-8 16,2 0 1-16,2 0-10 15,0-8 7-15,-2 1-13 0,2-2 14 16,-5 5-9-16,1 2 6 16,-2 2-8-16,-3 0-3 15,-4 0 4-15,-5 0-5 16,-2-4 6-16,-6 0-4 16,-7-2-1-16,-6 2 4 15,-3 1-6-15,-9 0 3 16,-5 3-2-16,-4 0 0 15,0 0 0-15,0 0-1 16,0 0-10-16,0 0-50 16,0 0-92-16,-13 0-95 0</inkml:trace>
  <inkml:trace contextRef="#ctx0" brushRef="#br0" timeOffset="40565.64">13223 1626 304 0,'0'0'194'16,"0"0"-185"-16,0 0 49 15,0 0 6-15,0 0-42 16,0 0-22-16,-44-28 0 15,17 24 11-15,-2 4-2 16,0 0-3-16,0 0-2 16,0 8-1-16,0 11 0 15,0 6-1-15,3 5-1 0,-1-2 5 16,4 2 20 0,5-4 5-16,3-3 0 0,3-4-23 15,6-1 18-15,4-1-26 16,2-5 0-16,0 2-4 15,0-6 2-15,0-1 2 16,6 0-4-16,6-7 4 16,-1 0-3-16,3 0-4 15,1-7 14-15,3-16-3 16,1-9-4-16,4-8 5 16,2-3-3-16,-6 1 2 15,-1 2-4-15,-2 1 4 0,-5 0-8 16,-2 1 9-1,-3-2-10-15,-1 0 9 0,0 4-8 16,-5 5 8-16,0 9-4 16,0 8 4-16,0 8 22 15,0 6 12-15,0 0-18 16,0 0-5-16,0 0-12 16,0 0-6-16,0 0 2 15,0 0 0-15,0 18-11 16,0 12 12-16,0 14 5 15,0 9-2-15,0 3 28 16,0 6-1-16,0-4-3 16,0-2-11-16,0-10 2 15,2-12-14-15,7-10 0 16,4-7-4-16,-2-10 0 0,2-1-4 16,1-3 3-16,-1-3-1 15,1 0-36-15,1 0 1 16,3-3-32-16,2-16-17 15,-4-3-117-15,-5-5-249 16</inkml:trace>
  <inkml:trace contextRef="#ctx0" brushRef="#br0" timeOffset="41030">13490 1420 170 0,'0'0'354'15,"0"0"-296"-15,0 0 19 16,0 0-3-16,0 0-51 16,0 0-3-16,-20 83-8 15,11-44 27-15,-1-1-10 0,0-2 5 16,6-2 0-16,2-2-7 16,2-6-4-16,0-1-20 15,0-3 0-15,11-3 0 16,4-2-6-16,4-6 3 15,-2-3 0-15,1-4 0 16,-3-2 2-16,1-2-6 16,5 0 5-16,-2 0-3 15,4 0-7-15,-1 0 8 16,-2 0-38-16,-6-3-14 16,-4 0-53-16,-3 1-29 15,-7 1-66-15,0-4-164 16</inkml:trace>
  <inkml:trace contextRef="#ctx0" brushRef="#br0" timeOffset="41323.67">13376 1684 650 0,'0'0'45'0,"0"0"-4"16,0 0 73-16,0 0-70 15,0 0-37-15,0 0-7 16,6 0-11-16,13-4 11 0,8-2 6 16,0-2 1-16,2 0 12 15,-2 0-17-15,0 4 3 16,-4-2-3-16,0 2-4 15,-5-2-35-15,-7 2-114 16,-7 2-143-16</inkml:trace>
  <inkml:trace contextRef="#ctx0" brushRef="#br0" timeOffset="59449.85">9952 3310 148 0,'0'0'75'15,"0"0"-42"-15,0 0-3 16,0 0-2-16,0 0-16 16,0 0 6-16,0 0-7 15,0 0 3-15,0 0 8 16,0 0 15-16,0 0-3 15,0 0-2-15,0 0 0 0,0 0-6 16,0 0-1 0,0 0-5-16,0 0 3 0,0-1-11 15,0 1 6 1,0 0-8-16,0-2-3 0,0 2 0 16,0-3-3-16,0 3 7 15,0 0-8-15,0 0-6 16,0 0 2-16,0 0 0 15,2 0 0-15,14-2 1 16,2 2 0-16,4 0 0 16,3 0 3-16,2-1-3 15,2-2 13-15,-2 3-3 0,-1-2 5 16,0 2-12 0,-1 0 6-16,-2 0 2 0,-2 0-7 15,2 0 6-15,-5 0-10 16,5 0 13-16,-4 0-5 15,4-2 7-15,-1 2-15 16,2-2 20-16,1 1-11 16,1-3 4-16,3-3-10 15,-2 1-2-15,2-2 3 16,-2 2-4-16,-3 3 0 16,1-3 4-16,-5-1-3 15,0 3 1-15,0 0-4 16,0-2 1-16,3 0 1 0,-2-2 2 15,4 1 2 1,0-4-4-16,-1 3 0 0,3 2 0 16,-3 2 0-16,3 0-1 15,-5 2 1-15,3-1 0 16,0 2 0-16,-4 0 0 16,6-4 0-16,-4 1 3 15,2 2-6-15,-4 0 8 16,4 2-12-16,0 0 11 15,-3 0-8-15,3 0 6 16,-4 0-2-16,4 0 0 16,0 0 2-16,0 0-8 15,-2 0 13-15,4 0-14 16,0 0 11-16,0 0-7 0,2 0 3 16,-2 0 0-16,-3 2-1 15,2 0 1-15,-1 2-4 16,2 1 8-16,-2-3-6 15,-1 4 6-15,3-1-8 16,-3-3 10-16,1 2-10 16,-3 2 4-16,1-2 0 15,-4 0-1-15,2 1 1 16,-1-3 0-16,-1-1 1 16,2-1-2-16,-1 3 6 15,-3-3-9-15,2 1 4 16,-4 1-1-16,-1 1 1 15,3-2 1-15,-1-1-1 0,1 1 0 16,4 2-3 0,-3-1 7-16,3 0-4 0,0 2 0 15,-1 0 0-15,-3 2 0 16,2-2-2-16,0-2 2 16,-1 1 0-16,1 0-2 15,-4-3 7-15,3 5-7 16,-1-1 3-16,4-3-2 15,-1 4 1-15,2-1 0 16,0-1 0-16,-1 1 0 16,0 0 1-16,2 0 0 15,-1 0-2-15,3 0 4 0,4 2-6 16,-3-1 7 0,3-2-5-16,-4 1 1 0,-1 1 0 15,-1-1 0-15,-2 0 1 16,-2-3-4-16,1-1 8 15,-1 0-13-15,2 0 15 16,-1 0-8-16,0 0 1 16,4 0-4-16,-1 0 4 15,-2 0 0-15,2 0 0 16,2 0 6-16,-3 0-13 16,0 0 11-16,3 0-8 15,-1 0 8-15,5 0-4 16,0 0 0-16,7 0-2 15,-1 0 1-15,1 0 2 16,0 0-2-16,-5-4 4 0,1 3-6 16,-4-3 4-16,1 4-2 15,0 0 1-15,0 0 0 16,0 0-3-16,2 0 3 16,2 0-1-16,-4 0 5 15,2 0-7-15,-4 0 7 16,0 0-7-16,-2 0 4 15,-6 0-1-15,4 0 0 16,-3 0 1-16,3 0-3 16,1 0 4-16,0 0-7 15,1 0 9-15,0 0-8 16,-1 0 8-16,0-5-4 0,1 1 1 16,-3 3-1-16,5-4-3 15,0 5 3-15,2 0 2 16,-1 0-1-16,1 0-2 15,2 0 2-15,-4 0-2 16,2 0 2-16,0 0-3 16,-2 0 2-16,2 0 0 15,-4 0-1-15,0 3 2 16,-6-1-1-16,-1-1 5 16,0-1-10-16,-2 0 6 15,1 0-1-15,3 0 2 16,3 0-2-16,4 0 0 15,4 0 0-15,-4 0-1 0,-1 0 4 16,-6 0-8 0,-2 0 10-16,-5 0-8 0,1 0 3 15,-3 0 0-15,2 0 0 16,1 0 0-16,1 0-1 16,1 0 2-16,-1 0-3 15,-1 0 7-15,-1 0-10 16,1 0 10-16,-3 0-7 15,-1 0 2-15,6 0 0 16,2 0-3-16,0 0 5 16,7 0-4-16,-3 0 4 15,4 0-5-15,1 0 7 0,-4-3-8 16,-1 3 3 0,-2 0 0-16,-2 0-3 0,0 0 1 15,-1 0 2-15,-1 0 1 16,-3 0-5-16,-2 0-2 15,-1 0 6-15,-2 0-15 16,1 0 14-16,1 2-2 16,2-2-1-16,7 0 3 15,4 0 2-15,4 0-6 16,0 0 6-16,-4 0-4 16,-6 0-12-16,-3 0 14 15,-3 0-7-15,-7 0 6 16,0 0 2-16,2 0-3 15,-4 0 3-15,0 0-1 16,0 0 1-16,0 0 2 0,-2 0-5 16,2 0 8-16,1 0-5 15,1 0 1-15,2 0 0 16,2 0-2-16,-4 0 4 16,3 0-6-16,1 0 9 15,2 0-10-15,1 0 9 16,2 1-7-16,3-1 4 15,1 3-1-15,3 3 0 16,-1-2 0-16,-2 1-2 16,1-1-6-16,-5 1 6 15,-3-4-10-15,-4 2 7 16,-2-2 5-16,1 2 1 0,1-2-1 16,-2 1 0-16,4 1 0 15,3-2 1-15,-1 1-3 16,2 1 5-16,-3-1-8 15,-3-2 8-15,-1 0-4 16,0 0 1-16,-3 0 0 16,5 0 0-16,-3 0 0 15,2 0-4-15,1 0 6 16,0 0-5-16,2 0 4 16,0 0-3-16,-1-2 4 15,2-4-3-15,1 0 1 16,-3-1 0-16,2 0 0 15,-2-1 1-15,1-1-2 0,1-1 4 16,-2-3-6 0,1-4 6-16,0-3-5 0,0 0 3 15,-2-1-1-15,-1-2 0 16,1 7 0-16,-5 0 1 16,3 2 2-16,-5 2 2 15,2-1-1-15,-2-2 1 16,0-1 3-16,0-2 10 15,0 0-16-15,0-2 1 16,0 2 11-16,0-2-10 16,0-3 9-16,0 5-10 15,-2-3-2-15,-3-2 1 0,0 5-3 16,3-2 1 0,0 6 0-16,0 1 0 0,0-2 2 15,0 3 6-15,-1-3-5 16,3 2 2-16,-2 1-2 15,2 0-5-15,-2 2 6 16,0 1-1-16,-2 2 14 16,-2-1 0-16,0-2 2 15,2-3-9-15,-5 1-1 16,-1 1-1-16,2-1 1 16,-1 0-3-16,3 5-2 15,-4 2-2-15,1-2 5 16,-1 2-5-16,-2-4-1 15,-3 2-1-15,-6-4 5 16,-3 0-9-16,-2-1 9 0,-5 2-10 16,-6-1 6-16,-1 3-2 15,1 2 2-15,1 2 6 16,1 0-3-16,4-2 0 16,-1 0-2-16,-4 0 2 15,-2 0-7-15,1-1 6 16,-1-2-3-16,5-1 0 15,-1 2 3-15,5 0-1 16,0 4 1-16,2 1-2 16,-2 1 2-16,0-3 1 15,-4 4 1-15,0-4-8 16,-5 1 6-16,-3 0-3 0,-1 2 2 16,-5 0 2-16,1 2-2 15,-4 0 0-15,8 0 5 16,3 0-4-16,2 0 0 15,6 0-1-15,0 0 1 16,0 0-3-16,2 0 0 16,-7-2 0-16,-2 2-3 15,-9 0 1-15,-3 0 4 16,-9 0-7-16,-3 10 8 16,2-1-3-16,2-2 0 15,2-1 3-15,8-4-1 16,2-2-1-16,9 0 0 15,6 0-1-15,6 0 7 16,0 0-2-16,6-4-10 16,-4-1 11-16,3-1-11 0,-2 1 7 15,-2 1-2-15,-5 0 0 16,-9 0 2-16,-9 2-7 16,-9 2 4-16,-2 0-1 15,1 0 4-15,5 0-2 16,7 0 0-16,5-2 0 15,5-2 1-15,6 0 0 16,0 0 1-16,6 0 0 16,1-1-3-16,4 3 6 15,-2-3-10-15,3-1 10 0,-8-2-9 16,-2 0 4 0,-2-4 0-16,-9 3 1 0,-4 1 3 15,-5-1-7-15,-3 7 8 16,-4-2-7-16,4 4 5 15,4 0 6-15,5-2-9 16,4 2 7-16,5-2 3 16,3 0-5-16,3 0-1 15,2-5-2-15,3 3 5 16,1-4-4-16,1-1 5 16,-2-1-7-16,-3-3-2 15,-1 6 2-15,-2-1-1 16,-2 4 0-16,-4 1 1 15,-7 3-5-15,-2 0 3 16,-5 0-2-16,-2 0 2 0,2 3-2 16,-5 4 3-16,4-1 0 15,-4 0 3-15,4-1-3 16,5-1 4-16,10-4-3 16,6 0 7-16,2 2-4 15,3-2-3-15,2 0 1 16,-3 0-4-16,4-2 1 15,-6-4 1-15,-2 0-1 16,-2 2 3-16,-2 1-4 16,-2 1 6-16,-3 2-8 15,1 0 2-15,-1 0 1 16,0 0 1-16,0 0 1 0,-1 0-1 16,-1 0 1-16,3 0-4 15,1 0 6-15,7 0-6 16,3 0 9-16,1 0-10 15,3 0 10-15,3-1-12 16,-2-1 8-16,2-1-2 16,-1 3 0-16,3 0 1 15,-4 0-4-15,2 0 5 16,-3 0-7-16,-1 0 9 16,2 0-8-16,-6 0 7 15,3 0-3-15,-3 0 0 16,-2 0 0-16,0 0-2 15,4 0 4-15,2 0-8 16,3 0 11-16,7 0-11 16,3 0 12-16,1 0-10 0,2 0 8 15,0 0-4-15,-1 0 0 16,2 0-7-16,-5 3 6 16,-1 0-2-16,2-1-5 15,-3 5 11-15,-1-1-6 16,1 0 3-16,3 2-1 15,-4 2 1-15,3-2 0 16,1 0-3-16,-2 0 6 16,-1 0-9-16,5 0 12 15,-3-1-12-15,2-1 12 16,5-4-10-16,0 3 4 16,-3 1 0-16,3-2-1 0,0 4 1 15,-2 0-4-15,-1 4 3 16,1 8-5-16,-3 3 8 15,2 0-5-15,-1 1 5 16,-1-2-3-16,3 0 1 16,-1-4 0-16,0-2-3 15,1-3 8-15,2-4-9 16,0-3 8-16,0 1-7 16,-1 0 7-16,1 0-6 15,2 1 2-15,0-1-2 16,0-1 1-16,0 5-2 15,0-3 3-15,0 2-10 16,0-4 8-16,0 2 1 0,0-2-3 16,-2 0 5-16,0 0-2 15,2 0 1-15,-2-2 0 16,2 0 0-16,-2 2 4 16,2-4-8-16,-4 2 10 15,4-2-10-15,0-2 8 16,0 3-5-16,0-3 1 15,0 0 0-15,-2 0-1 16,2 0 4-16,0 0-6 16,-2 1 7-16,2-1-5 15,-2 0 2-15,0 0 0 16,0 1 0-16,0 2-1 0,-1-1 0 16,-1-1 0-16,2 2 0 15,0-1 7-15,-4 0-10 16,0 2 7-16,0-2-6 15,-1 2 6-15,1-2-4 16,0-2 0-16,4 2 1 16,-2-2-2-16,0 2 3 15,-1-2-4-15,1 2 6 16,-3 0-8-16,0 0 8 16,0 2-6-16,3-1 3 15,-2-2-1-15,1 1 0 16,3 1 4-16,0-3-7 15,-1 0 10-15,1 0-13 16,0 1 11-16,-1-1-8 16,3 0 5-16,0 1-2 0,-2-1 0 15,2 0 0-15,-2 0-2 16,0 3 4-16,0-1-7 16,0-1 11-16,2 2-12 15,-2-3 11-15,-1 2-6 16,1-2 1-16,2 0 0 15,-4 2 0-15,1 2 0 16,3-2-6-16,-2 2 5 16,2 0-4-16,-3 5 5 15,-1 0-6-15,2 1 9 16,0 0-6-16,0 0 3 16,2 2 0-16,-3-1-1 0,1 2 2 15,0 6-5-15,0-4 7 16,2 7-7-16,-4-3 8 15,4-3-5-15,0-4 1 16,0-5-1-16,0-1 1 16,0-2 0-16,0-2-4 15,0 2 9-15,0 1-10 16,0-1 9-16,0 0-7 16,0 2 3-16,0-1 0 15,0 0-1-15,0 2 3 16,0 0-4-16,0-1 4 15,0 0-7-15,0 0 7 16,0 0-4-16,0-2 4 0,2 0-3 16,-2 1 1-16,2-4 0 15,-2-1 0-15,0 2 1 16,2-2-6-16,-2 3 12 16,0-2-14-16,2-1 12 15,0 3-10-15,3 0 5 16,-3 3 0-16,2 0 0 15,1-2 1-15,0 2-3 16,-1 0 6-16,1 0-9 16,1 0 12-16,0 2-13 15,-1-5 11-15,2 4-8 16,-5-3 3-16,1 0 0 0,1 0-1 16,-2-2 4-16,-2 2-7 15,2-2 10-15,-2 1-12 16,0-1 12-16,0-2-10 15,0 0 8-15,0 0-8 16,0 0 4-16,0 0 0 16,0 1 0-16,2 2 4 15,3-2-8-15,-1 4 10 16,3 0-13-16,0-1 14 16,-1 2-11-16,1 0 4 15,-3-4-5-15,4 2 5 16,-4 1-2-16,5-2-19 15,-1 6-38-15,6-2-27 0,-1 7-81 16,-7 3-95 0</inkml:trace>
  <inkml:trace contextRef="#ctx0" brushRef="#br0" timeOffset="65238.02">13475 5628 220 0,'0'0'65'16,"0"0"-49"-16,0 0 83 16,0 0-77-16,0 0-12 15,0 0 4-15,0 0 32 16,0-4-10-16,0 4-9 15,0-1 10-15,0 1 7 16,0 0 19-16,0 0-24 16,0 0-12-16,0 0 20 0,0 0-16 15,0 0-13-15,0 0-14 16,0 0 13 0,0 0-7-16,0 0 6 0,0 0-8 15,0-3 6-15,0 3-8 16,0 0 6-16,0-2-11 15,0 2 0-15,0-1 0 16,0 1-1-16,0-4 8 16,0 0-6-16,0 1 1 15,0 1 1-15,0 2 9 16,0-1-7-16,0-4-3 16,-3-2-3-16,-1 0 3 15,-3 0-6-15,3 0 6 0,-2 1-4 16,3 1 3-16,-1 2-2 15,-1 0 1-15,1-3 5 16,-3 0-5-16,-2-5-1 16,3 1 1-16,-2 1-1 15,4 2 13-15,0 3-8 16,0 1 7-16,-1 3 3 16,1-3 6-16,-1 1-9 15,2-2-5-15,-1-2-7 16,-2 2 1-16,1 0-2 15,-3 2 4-15,0-3-5 16,2 2 4-16,-1-2-4 16,1 0 6-16,-4-1 0 15,-1 0-4-15,1-2 0 16,-4 2 0-16,-1-2-2 0,1 4 0 16,1 4-3-1,-1-2 2-15,5 2 2 0,1 0 0 16,1 0 1-16,0-3-2 15,2 3 1-15,-1 0-4 16,-1 0 5-16,1 0 0 16,1 0 1-16,-4 0 3 15,3 0-5-15,-3 0 1 16,-1 0-6-16,2 0 3 16,-1 0 0-16,0 5 3 15,-2-1 0-15,2 4-3 16,-2-2 6-16,0 0-6 15,2 0 6-15,0-2-2 0,0 2-1 16,-2-2 0-16,0 2 0 16,-1 0 2-16,2 0-4 15,-2 0 4-15,3 0-4 16,1 1 4-16,-3 0-4 16,1 0-2-16,1 4 2 15,3-5 2-15,-4 2 0 16,4-2 2-16,-1 2-2 15,-1 2 0-15,-2 0 0 16,4 2 0-16,-3-2 0 16,3 4-3-16,-4 0 0 0,1 1 3 15,1 0 0-15,-1 2 2 16,0-5-1-16,0 1-1 16,2-1 0-16,1 1 0 15,1 1 0-15,-2-3 0 16,3 6-2-16,0-1 0 15,1 0 1-15,-3 0-1 16,1 0 2-16,2 0 1 16,-1 4 2-16,0 0-6 15,0 0 3-15,-1 0 0 16,1-3 0-16,0 0 0 16,-2 0 0-16,4-2 1 15,0 2-2-15,0-2 2 16,0 0-3-16,2-1 4 15,-2-3-5-15,2 1 3 0,0 1 0 16,0-2-1-16,0 2-3 16,0-2 4-16,0 2 0 15,0-1-3-15,0-1 6 16,0-3-6-16,0 4 3 16,0 3 0-16,0 1 0 15,0 2 0-15,6 0-3 16,-4 2 3-16,6 0-1 15,-2-2 4-15,1 0-4 16,-1-2 2-16,3 0-2 16,0 0-4-16,0 1 5 15,2-1 0-15,-2-3 0 16,2 2 2-16,-4-4 0 0,2 0-2 16,0-1 0-16,-3-2-3 15,3-1 6-15,0 5-2 16,-2-4-1-16,2 1-4 15,-1 1 4-15,0-4 0 16,0 0-1-16,-1 0 3 16,-1-1-2-16,4 0 0 15,-6-2 0-15,3 2 0 16,-3-4 0-16,0 2 1 16,1-3-1-16,4 2 0 15,0 0 1-15,2-2-1 16,3 0 6-16,-2 2-9 0,5-2 6 15,-2 0-4 1,5 0 2-16,0 2-1 0,0-2 0 16,2 0 0-16,1 0 0 15,1 0 5-15,-2 0-4 16,1 0-1-16,-3 0 0 16,-3 0 1-16,2 0 1 15,-2 0-1-15,1 0 0 16,-1-2-2-16,4-4 5 15,1 0-8-15,-1-3 8 16,-2 2-5-16,-1-1 4 16,0 0-1-16,-4 0-2 15,-1 1 0-15,0 1 0 16,0 0 1-16,0 4-3 0,1-5 5 16,-1 2-4-16,3-2 2 15,-1-4-1-15,1-1 2 16,0-1 1-16,0-2-2 15,-1 1 3-15,1-1 4 16,-3 0-3-16,1 1 5 16,-1 2-7-16,-2 2 6 15,0-2-9-15,-2 0 3 16,3-4-2-16,-2 0 2 16,-1-1 5-16,3 3-4 15,-4-5 3-15,-1 5-7 0,-3 3 8 16,-2-2-7-1,3 3 4-15,0-3-1 0,-3 2 3 16,0-1 4-16,0-4-8 16,-2 4 5-16,3-2-7 15,-3 2 4-15,0 0-3 16,0 1 2-16,2 1 0 16,-2 0-4-16,0 2 0 15,0 1 0-15,0-3 5 16,0 2 2-16,0 0-2 15,0-1-2-15,0 1 4 16,0 4-7-16,0-2 0 16,0 0 0-16,0 0 0 15,0-2-1-15,0 2 6 0,-2-2-5 16,-3-2 2-16,1 0 1 16,-1 1-2-16,0-2 2 15,1 3-2-15,0 0-2 16,-1 0-1-16,-1 0 2 15,-2-2 6-15,2 0-5 16,-3-1 5-16,-1 3-5 16,-2-5 1-16,1 5 0 15,2 0-2-15,0 0 2 16,2 2 0-16,1-1-2 16,-3-2 2-16,4 3 1 15,-2-2 0-15,1 4-5 16,0-2 5-16,1 2-1 0,0-2 2 15,1 1 0 1,1 3-1-16,-1-3 0 0,0 1-3 16,-3-3 0-16,1 2 0 15,-2-4 0-15,2 0-1 16,2 3 3-16,-3-1-3 16,3 4 1-16,-1 1 0 15,0-2 0-15,1-1 1 16,2 4-3-16,0-6 5 15,-1 4-6-15,-1-1 2 16,-2-2 1-16,0 1 1 16,2-1-1-16,0 1 1 15,-1 2-1-15,1-1 0 0,2 3 1 16,0-4-2 0,0 4 4-16,-1-3-6 0,0 1 5 15,-1-1-4-15,2 1 2 16,0 0 0-16,2 3 0 15,0 0 1-15,0 0-2 16,0 0 1-16,0-2 0 16,0 1 0-16,-5-4 0 15,1 1 1-15,2 0-1 16,-2 2 2-16,4 1 2 16,-3-2 13-16,3 3-3 15,0 0-8-15,0-4-4 0,0 4-2 16,0-4 3-1,-2 2-6-15,2 2 5 0,-3 0-5 16,1 0 6-16,2 0 1 16,-2 0 0-16,2 0 1 15,0 0-2-15,0 0-1 16,0 0-4-16,0 0 6 16,0 0-5-16,0 0 4 15,0 0 0-15,0 0-3 16,0 0 2-16,0 0 5 15,0 0-6-15,0 0 6 16,0 0-4-16,0 0 3 16,0 0-6-16,0 0 0 15,0 0-2-15,0 0 7 0,0 0 1 16,0 0-6-16,0 0 5 16,0 0-2-16,0 0 1 15,0 0-4-15,0 0 0 16,0 0-4-16,0 0 5 15,0 0-1-15,0 0 1 16,0 0-1-16,0 0-2 16,0 0-1-16,0 0 6 15,0 0-8-15,-2 0 6 16,2 0-2-16,0 0-1 16,0 0 2-16,0 0-1 15,0 0 4-15,0 0-2 16,0 0 1-16,0 0-4 15,0 0 1-15,0 0-4 16,0 0 3-16,0 0-8 0,0 0-14 16,0-4-38-16,0-10-34 15,-7-4-118-15,-20-3-538 16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26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44 2513,'0'0'878,"0"-5"-563,0-25 256,0 30-381,0-1 0,0 1 0,0 0 0,0-1 0,0 1 0,-1-1 1,1 1-1,0 0 0,0-1 0,0 1 0,-1-1 0,1 1 0,0 0 0,0-1 1,-1 1-1,1 0 0,0 0 0,-1-1 0,1 1 0,0 0 0,-1 0 0,1-1 1,0 1-1,-1 0 0,1 0 0,-1 0 0,1 0 0,-1 0 0,1-1 0,0 1 1,-1 0-1,1 0 0,-1 0 0,1 0 0,0 0 0,-1 0 0,1 0 0,-1 1 1,1-1-1,-1 0 0,-5 9 699,-1 60-966,6-53 95,0 1 1,-6 26-1,1-11 5,2 0-1,1 0 0,2 0 0,3 37 1,-1-10 23,-1-51-43,2-1 0,-1-1 0,1 1 0,0 0 0,0 0 0,1-1-1,5 11 1,10 27 14,-10-13 21,2 6 222,-2 1 0,-1 0 0,4 72 0,-11 107 564,0-206-817,-1-1 0,0 0 0,-1 1 0,0-1 0,0 0 0,-1 0 0,-8 17 0,9-19-7,0 0 1,1 1-1,0-1 1,0 1-1,0-1 0,1 0 1,2 14-1,-2 0-46,-10 162-26,5 156 207,7-191-94,-5 840 720,2-968-677,-1-1 1,-1 1 0,-8 30-1,-5-6 591,10-45-668,0 0 59,8 0 53,4 0-39,0 0 0,-1-1 0,1 0 0,-1 0 1,11-3-1,-14 3-80,0-1 0,0 1 1,0 0-1,0 0 1,0 0-1,1 0 0,-1 1 1,0-1-1,5 0 0,10-4 2,0-4-8,-14 7 4,0 1 0,1-1-1,-1 0 1,1 1-1,-1 0 1,1 0 0,-1 0-1,1 0 1,-1 1-1,7-1 1,58-1 1075,-68-3-2990,0 4 1638,0 1-1,0-1 1,1 0 0,-1 0-1,0 1 1,0-1-1,0 0 1,-1 0-1,1 1 1,0-1 0,0 0-1,0 0 1,0 1-1,-1-1 1,1 0-1,0 1 1,-1-1 0,1 0-1,-1 0 1,-13-7-7359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30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2865 4578,'0'0'3994,"-5"25"-2826,3-21-1157,0-1-1,0 1 0,0 0 1,-1-1-1,1 0 0,-1 1 1,-3 2 442,0-19 2773,9-195-2322,8 148-837,-9-27 234,0 28 136,-7-62 1,-2 21-240,-2 5-164,8 77-27,0 0-1,-2 0 1,-5-19-1,4 19-2,0 0-1,1 0 1,0-21-1,-2-199-64,4 196 22,-1 23 36,2 0 1,0-1-1,1 1 1,1 0 0,1 0-1,7-25 1,0 17 63,13-52 1,-21 58 165,0 1 1,-2-1 0,-2-26 0,0-2-198,10-253-19,-8-31-40,-1 307 67,-7-42 1,4 42-40,-2-42-1,6 39 16,-2 0-1,-10-51 0,1 46 55,9 27-68,-1 1 1,1-1-1,0 0 0,1 0 0,0 0 1,-1-12-1,2-89-102,1 101 97,1 0-1,0 0 1,0 1-1,1-1 0,-1 1 1,2 0-1,-1-1 0,6-6 1,17-29-3,-25 41 18,1 1-42,-2 0-13,3-17 467,-3 17-174,0 0-616,0-1 986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3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7 178 1777,'0'0'2425,"1"-6"-1929,1-19 208,-2 24-564,1 1 0,-1-1 0,1 0 0,-1 1-1,1-1 1,-1 0 0,1 1 0,0-1-1,-1 1 1,1-1 0,0 1 0,0-1 0,-1 1-1,1-1 1,0 1 0,0 0 0,0 0-1,-1-1 1,1 1 0,0 0 0,0 0 0,0 0-1,0 0 1,0 0 0,0 0 0,-1 0-1,2 0 1,24 2-276,20 15 1860,-37-10-1065,-8-7-623,-1 1 0,1 0 0,0-1 0,0 1 0,-1 0 1,1-1-1,0 1 0,0-1 0,0 1 0,0-1 0,-1 0 0,1 1 0,0-1 0,0 0 0,0 0 0,0 0 0,0 1 0,0-1 0,0 0 0,1 0 0,69 7 717,-56-5 2247,18 1-3223,-32-3 970,-20 0 267,-126 9-646,72-8-282,60-1-687,59 1 571,-13 0 41,39-4 0,-14-4 2,-58 7 9,0 0 0,0-1 0,0 1-1,0-1 1,0 1 0,0 0 0,0-1 0,0 1-1,0-1 1,-1 1 0,1 0 0,0-1 0,0 1-1,0 0 1,-1-1 0,1 1 0,0 0 0,0-1-1,-1 1 1,1 0 0,0-1 0,-1 1-1,1 0 1,0 0 0,-1-1 0,1 1 0,0 0-1,-1 0 1,0 0 0,-24-3-158,-1 1 0,-30 2 0,192 0 82,-136 0 393,-25 0-75,-56 0-173,80 0-75,-8 0 3,1 0-9,9 0-757,59 4 711,116-6 0,-158-1 48,0 0 0,0-1 0,-1-1 0,1-1 0,20-9 0,16-5 7,11 6 4,-53 12-17,0 1 0,0-2 0,0 0 0,-1 0 0,19-9 0,-16 7-15,0 0 0,1 0 0,0 1 0,0 1 0,22-2 1,11-2 15,-1-2-7,0 3-1,84-1 0,-30 7 27,-97 0-23,0 1 0,0-1 0,0 1-1,0 1 1,-1-1 0,1 0 0,-1 1-1,6 2 1,-6-1 3,1-1-1,0 0 1,0-1-1,0 1 1,0-1-1,1 0 1,-1 0 0,7 1-1,22-1 8,-23 0-13,0 0-1,0-1 1,0 0 0,0 0-1,14-4 1,99-32 0,-102 32 2,-1 0-1,1 2 1,0 0 0,0 2-1,31 2 1,4 0-4,594 1-156,-650-3 158,2 0 684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36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5603,'0'0'7518,"-13"0"-4557,38 1-2956,-1 1-1,1 1 1,-1 1 0,0 1-1,0 1 1,0 1 0,38 18-1,-56-24 11,-5-1-13,-1 0 0,1 0 0,0 0 0,-1 0 0,1 0 0,-1 0 0,1 0 0,0 0 0,-1 1 0,1-1 0,0 0 0,-1 0 0,1 1 0,-1-1 0,1 0 0,-1 1 0,1-1 0,-1 0 0,1 1 0,-1-1 0,1 1 0,-1-1 0,1 1 0,-1-1 0,0 1 0,1-1 0,-1 1 0,0 0 0,0-1 0,1 1 0,-1-1 0,0 1 0,0 1 0,0-2 91,0 26 105,0-17-102,0 0 0,-1 0 0,-1 0-1,1-1 1,-1 1 0,-1 0 0,0-1 0,0 1 0,-1-1 0,1 0 0,-2 0 0,1 0 0,-1-1 0,-1 1-1,1-1 1,-1-1 0,0 1 0,-14 10 0,-48 31 1628,56-33-1682,11-13-40,1-1 0,-1 0 0,1 0 0,-1 0 0,0 0 0,0 0 0,0 0 0,1 0 0,-1 0 0,0 0 0,0 0 0,0 0 0,0 0 0,-1-1 0,1 1 0,0 0 0,0-1 0,0 1 0,-1-1 0,1 1 0,0-1 0,-2 0 0,-23 18-18,19-15-231,-1 1 1,1-1 0,-1 0-1,-13 2 1,-15-1-4544,14-4-2480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37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0 9092,'0'0'3927,"-6"1"-1152,-19 216-2204,19-176-670,-4 80 0,11-119 95,-1-1 0,1 0 0,0 0 0,0 0-1,-1 0 1,1 0 0,0 0 0,0-1 0,0 1-1,0 0 1,0 0 0,1-1 0,-1 1 0,0 0-1,0-1 1,0 1 0,1-1 0,-1 0 0,0 1-1,0-1 1,2 0 0,31 6-8,-21-5 19,-3 1 3,1-2 0,-1 1 0,1-1 0,-1-1 0,15-2 0,-22 1-370,-1 0-1,1 1 1,-1-1-1,1-1 1,-1 1-1,0 0 1,0-1 0,0 1-1,0-1 1,0 1-1,-1-1 1,1 0-1,-1 0 1,1 0 0,-1 0-1,0 0 1,0 0-1,-1 0 1,2-5-1,-2 1-2749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37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59 4498,'0'0'8620,"0"-1"-8569,0 1 0,-1 0-1,1 0 1,0-1 0,-1 1 0,1 0-1,0 0 1,0-1 0,0 1 0,-1 0-1,1-1 1,0 1 0,0 0 0,0-1-1,0 1 1,0-1 0,-1 1 0,1 0 0,0-1-1,0 1 1,0-1 0,0 1 0,0 0-1,0-1 1,0 1 0,0 0 0,1-1-1,-1 1 1,0-1 0,0 1 0,0 0 0,0-1-1,0 1 1,1-1 0,13-4 211,0 0-1,0 0 1,28-4 0,23-8-133,-29 12-198,-25 7-2988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38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 9620,'0'0'4130,"-2"15"-4082,-28 127 971,-1-1 195,-7 47-998,37-188-234,1 1-1,0 0 0,-1 0 0,1 0 1,0 0-1,0 0 0,0 0 0,0 0 1,0 1-1,0-1 0,0 0 1,0 0-1,0 0 0,0 0 0,0 0 1,1 0-1,-1 0 0,0 0 0,2 1 1,12-1-3777,-8-3 57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39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1 428 8084,'0'0'1462,"5"0"-1476,-3 0 97,1 0-1,-1 0 0,1 0 0,-1 0 1,1 0-1,-1-1 0,1 1 0,-1-1 1,1 1-1,-1-1 0,0 0 0,1 0 1,-1 0-1,0 0 0,0-1 1,0 1-1,0-1 0,0 1 0,0-1 1,0 0-1,0 1 0,0-1 0,1-4 1,19-21 371,6-8-305,-2-2 0,35-62 0,-56 86-119,-1 0-1,0 0 0,-1-1 1,0 1-1,-1-1 0,-1 0 1,0 0-1,-2-23 0,1 28 57,0 7-9,0 0 0,0 0 1,0 0-1,-1 0 0,1 0 1,0 0-1,-1 0 0,0 0 0,1 0 1,-1 0-1,0 0 0,0 0 1,0 0-1,0 1 0,-1-1 0,1 0 1,0 1-1,-1-1 0,1 1 0,-1-1 1,1 1-1,-1 0 0,0 0 1,0 0-1,1 0 0,-1 0 0,0 0 1,0 0-1,0 0 0,-3 0 1,4 2-76,0 0 0,0 0 1,0 0-1,1 1 1,-1-1-1,0 0 0,1 0 1,-1 1-1,1-1 1,0 0-1,-1 1 0,1-1 1,0 0-1,0 1 1,0 1-1,-1 2 16,-4 24 34,2-1 0,1 1 1,1 0-1,3 29 1,-1 3-9,-1-59-64,1-1 0,-1 1 0,0-1 0,1 1-1,-1-1 1,1 1 0,0-1 0,-1 0 0,1 0-1,0 1 1,0-1 0,0 0 0,0 0 0,0 0-1,0 0 1,0 0 0,0 0 0,0 0 0,1 0-1,1 1 1,-2-1 6,0-1-1,0 1 0,0-1 1,0 1-1,0-1 0,0 0 1,0 1-1,0-1 0,0 0 1,0 0-1,0 1 0,0-1 0,0 0 1,0 0-1,0 0 0,0 0 1,0-1-1,0 1 0,0 0 1,0 0-1,0-1 0,0 1 1,0 0-1,0-1 0,0 1 1,0-1-1,0 1 0,0-1 1,1-1-1,0 1-32,0-1 1,0 0-1,0 1 1,0 0-1,0-1 1,0 1-1,0 0 0,0 0 1,0 0-1,1 1 1,-1-1-1,0 1 1,1-1-1,-1 1 0,1-1 1,-1 1-1,1 0 1,-1 0-1,0 1 1,1-1-1,-1 0 1,3 1-1,-1 0 47,0 0-1,-1 1 1,1-1 0,0 0-1,-1 1 1,0 0 0,1 0 0,-1 0-1,0 0 1,0 1 0,0-1-1,0 1 1,3 3 0,3 5 258,0 1 0,-1 1 1,0-1-1,10 27 0,-16-38-164,-1-1-185,-1 0 56,0 0 1,0 0-1,0 0 1,1 0-1,-1 0 1,0 0-1,0 1 1,0-1-1,1 0 1,-1 0-1,0 0 1,0 0-1,0 0 1,1 0-1,-1 0 1,0 0-1,0 0 1,0 0-1,1 0 1,-1 0-1,0-1 1,0 1-1,1 0 1,-1 0-1,0 0 0,0 0 1,0 0-1,0 0 1,1 0-1,-1-1 1,0 1-1,0 0 1,0 0-1,0 0 1,0 0-1,1 0 1,-1-1-1,0 1 1,0 0-1,0 0 1,0 0-1,0-1 1,0 1-1,0 0 1,0 0-1,0-1 1,4-44-5494,-4 20-2001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39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9316,'0'0'1382,"12"16"-66,37 54-63,-44-64-1074,-1 1 0,-1 0 0,0 0 0,0 1-1,0-1 1,-1 1 0,0-1 0,0 1-1,-1 0 1,0 0 0,0 10 0,1 8 173,18 389 1459,-20-413-1798,0 0-1,0-1 1,0 1-1,0 0 1,0 0-1,0 0 1,0 0-1,-1 0 1,1 0-1,-1-1 1,1 1-1,-1 0 1,0 0 0,0 0-1,1-1 1,-1 1-1,-1-1 1,1 1-1,-2 2 1,-14 2-1183,-8-5-3570,-1-1-2343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44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0 368 2113,'0'-8'14550,"2"3"-15358,3-1 798,0 0 0,0 1 0,0 0 0,1 0 0,0 0 0,13-7 0,0-1 8,2-5 21,0-1-1,-1-1 0,-1-1 1,-2 0-1,25-38 0,-37 53-8,0-3 5,0 0 0,-1 0 0,1 0-1,4-18 1,-5 16-2,-1 1 0,1 1 0,9-17 0,-12 25-19,1 0 1,-1-1-1,0 1 1,0 0 0,1 0-1,-1 0 1,1 0-1,-1 0 1,1 1 0,-1-1-1,1 0 1,0 1-1,-1-1 1,1 1-1,0-1 1,-1 1 0,1 0-1,2 0 1,39 0-139,-23 1 137,-16 0 31,0-1 1,0 1-1,0 0 0,0 0 0,0 0 0,0 1 1,0-1-1,0 1 0,0 0 0,-1 0 0,1 1 1,-1-1-1,0 0 0,0 1 0,1 0 0,2 3 1,7 9 107,-1 0 0,13 21 1,-9-14 19,116 142 360,-78-101-424,-54-63-100,0 0 0,0 1 0,0-1 0,0 0 0,1 1 0,-1-1 0,0 1 0,1-1 0,-1 0 0,0 0 0,0 1 0,1-1 0,-1 0 0,0 0 0,1 1 1,-1-1-1,1 0 0,-1 0 0,0 0 0,1 1 0,-1-1 0,1 0 0,-1 0 0,0 0 0,1 0 0,-1 0 0,1 0 0,0 0 0,-4-14-1458,2 12 936,-1 0-1,1-1 1,-1 1-1,0 0 1,1 0-1,-1 0 1,0 0-1,-4-2 1,-32-18-10175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8:50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11333,'0'0'2804,"1"-1"-2574,0 0 0,0 0 0,0 0 0,0 0 0,1 0 0,-1 0 1,0 0-1,0 0 0,1 0 0,-1 1 0,1-1 0,1 0 0,0 1-242,1 1 0,0-1 0,0 1 1,-1 0-1,1 0 0,-1 1 0,1-1 1,-1 1-1,1-1 0,-1 1 0,5 4 0,37 32 20,-19-15 0,537 425 102,-515-411-93,1-1 0,104 56 0,-103-75-13,-40-14-5,1 1 0,0 0 0,16 8 0,-22-8-184,-6-2-889,-11-4-1088,-15-8-1655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45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6355,'0'0'4751,"11"-8"-698,-9 9-4052,-1-1 0,0 0 0,1 1 0,-1-1 0,0 1 0,1-1 0,-1 1-1,0 0 1,1-1 0,-1 1 0,0 0 0,0 0 0,0 0 0,0 0 0,0 0 0,0 0 0,1 1 0,17 26 13,-11-15 16,84 124 786,37 50 409,-111-162-99,-12-16-3757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46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1 6035,'0'0'5653,"0"4"-5378,-1 17 57,-1 1 0,-1-1 0,-1 0 0,-1 1 1,-1-2-1,-1 1 0,0-1 0,-2 0 0,0-1 0,-1 0 0,-24 33 1,-3 0-180,17-26 72,1 2 1,-29 54-1,41-58-330,-3 5-5318,-4-14 416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56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1072,'0'0'2092,"0"-23"-53,0 16-5233,0 5 2193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58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28 1585,'0'0'960,"-4"-1"-546,0-1-10,-13-2 3810,-29-11 2605,31 11-5010,11 2-1274,6 3-600,28 1-197,-3-1 283,35 6 0,-29-2-38,51 0 0,-99 2 510,-1-2-458,1 0-1,0 0 0,-25 14 0,30-13 112,-1-1-1,0 0 1,0 0 0,-1-1 0,1-1 0,-1 0-1,0 0 1,-19 1 0,-34-4 638,64 0-693,38 0-670,37 0 563,116-3-26,-118-9 63,-71 12-16,-1 0-1,0 0 1,0 0-1,0 0 1,0 0 0,0-1-1,1 1 1,-1 0 0,0 0-1,0 0 1,0 0 0,0 0-1,0 0 1,0 0 0,1 0-1,-1 0 1,0-1 0,0 1-1,0 0 1,0 0 0,0 0-1,0 0 1,0 0-1,0 0 1,0-1 0,0 1-1,0 0 1,0 0 0,0 0-1,0 0 1,1 0 0,-1-1-1,0 1 1,0 0 0,-1 0-1,1 0 1,0 0 0,0 0-1,0-1 1,0 1 0,0 0-1,0 0 1,0 0-1,0 0 1,0 0 0,0-1-1,0 1 1,0 0 0,0 0-1,0 0 1,-1 0 0,1 0-1,0 0 1,0 0 0,0 0-1,0-1 1,0 1 0,0 0-1,0 0 1,-1 0 0,1 0-1,0 0 1,0 0-1,0 0 1,0 0 0,0 0-1,-1 0 1,1 0 0,0 0-1,-12-8 354,-227-37-68,214 41-105,142 5-354,-49-2 180,-67 1-48,-1 9-7174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59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8180,'0'0'2657,"19"-17"-4386,-16 17 945,-3-3-977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6:59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8772,'175'37'1089,"-172"-37"-561,3 0-528,-1 0-320,6 0-625,-3 0-608,1 0-335</inkml:trace>
  <inkml:trace contextRef="#ctx0" brushRef="#br0" timeOffset="1.01">371 37 7043,'0'0'817,"36"-5"-897,-31-2-417,-2-1-2672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00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 8196,'200'-25'128,"-197"23"48,3 0 192,-1-3-352,3 0 32,-2 0-48,2-5-64,0 2-624,-5 3-1297</inkml:trace>
  <inkml:trace contextRef="#ctx0" brushRef="#br0" timeOffset="1">425 30 5523,'0'0'1360,"14"-15"-1392,-14 8-928,0-1-3810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00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6003,'162'0'3361,"-159"0"-2384,-1 0-977</inkml:trace>
  <inkml:trace contextRef="#ctx0" brushRef="#br0" timeOffset="1">337 17 8356,'0'0'944,"28"0"-8995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00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4210,'184'25'3602,"-181"-25"-3602,2 0-16,1 0-16,-1 0-129,-2 0-1439</inkml:trace>
  <inkml:trace contextRef="#ctx0" brushRef="#br0" timeOffset="1">329 32 7764,'0'0'1168,"20"8"-3841,-15-8-1041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01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7379,'162'18'3746,"-156"-18"-3746,-1 0-784,3 0-129,-5-5-1152,0-3-1808</inkml:trace>
  <inkml:trace contextRef="#ctx0" brushRef="#br0" timeOffset="1">297 0 8244,'0'0'1232,"43"12"-8147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8:51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861 1 7780,'0'0'5784,"-22"9"-5744,-77 33 13,88-37 1,0 1 0,0 1 0,1 0 0,0 0 0,0 1 0,-14 16 0,4-5 75,-111 107 1399,54-50-683,-3-3 0,-115 82 0,183-148-828,1 1-1,0 0 1,0 1 0,1 1 0,0-1-1,1 2 1,0-1 0,0 1 0,1 1-1,-11 22 1,17-32-6,1 1 0,0 0 0,-1-1 0,1 0 1,-1 1-1,1-1 0,-1 0 0,0 0 0,0 1 0,0-2 0,-1 1 0,-3 3 0,5-5 245,1 10-6368,-3-3 1673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01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4738,'192'12'2257,"-187"-12"-2257,6 0 0,-3 0-16,0 0-1328,-2 0-3427</inkml:trace>
  <inkml:trace contextRef="#ctx0" brushRef="#br0" timeOffset="1">412 47 6115,'0'0'320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01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9556,'82'-7'1361,"-76"4"-1953,-6-2-3458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15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5683,'0'0'4380,"0"0"-4274,0 0 0,-1 0 1,1 0-1,0 1 0,-1-1 0,1 0 0,0 0 0,-1 0 0,1 1 0,0-1 0,0 0 0,-1 0 1,1 1-1,0-1 0,0 0 0,-1 0 0,1 1 0,0-1 0,0 0 0,0 1 0,0-1 0,0 0 1,0 1-1,-1-1 0,1 0 0,0 1 0,0-1 0,0 0 0,0 1 0,0-1 0,0 1 0,0-1 1,0 0-1,0 1 0,1-1 0,-1 0 0,0 1 0,0-1 0,5 24 233,0 0 0,1-1 0,2 0 0,16 36 0,-12-30-182,128 301 472,-108-273-594,-29-53 22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15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0 3522,'0'0'9388,"-4"13"-9271,-1 0 62,-1 0 0,0-1 0,0 1-1,-2-1 1,1 0 0,-2-1 0,-9 11-1,-62 51 1590,54-52-1592,1 1 0,1 2-1,1 0 1,-38 53 0,50-54-2211,4-5-3571,2-11 1954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17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13 195 3378,'0'0'5213,"-7"5"-5116,7-5-42,0 0 0,0 0 0,0 0 0,0 0 0,0 0 0,0 0 0,0 0 0,0 1 1,-1-1-1,1 0 0,0 0 0,0 0 0,0 0 0,0 0 0,0 0 0,0 0 0,0 0 1,0 0-1,-1 0 0,1 0 0,0 0 0,0 1 0,0-1 0,0 0 0,0 0 0,0 0 1,-1 0-1,1 0 0,0 0 0,0 0 0,0 0 0,0 0 0,0-1 0,0 1 0,-1 0 0,1 0 1,0 0-1,0 0 0,0 0 0,0 0 0,0 0 0,0 0 0,0 0 0,-1 0 0,1 0 1,0 0-1,0 0 0,0-1 0,0 1 0,0 0 0,0 0 0,0 0 0,0 0 0,0 0 0,0 0 1,0 0-1,0-1 0,0 1 0,-1 0 0,1 0 0,0 0 0,4-9-39,0 0-1,0 0 1,1 1 0,0 0-1,0 0 1,1 0 0,7-7-1,-5 6-171,0-1-1,-1 0 0,0 0 0,7-16 0,11-33-761,-24 62 969,-1 1 0,1 0 0,-1 0 0,1 0 0,-1-1 0,0 1 0,0 0-1,-2 5 1,1 14 516,2-13-361,0 0 0,1 0 0,0 0 0,5 11 0,-6-16-169,1-1-1,0 0 1,0 0-1,0 0 1,0 0-1,1-1 1,-1 1-1,1-1 1,0 1-1,0-1 1,0 0-1,5 3 1,-7-5-85,0 0 0,0-1 0,0 1 1,0-1-1,0 1 0,0-1 1,0 0-1,0 1 0,0-1 0,0 0 1,0 0-1,0 1 0,0-1 1,0 0-1,1 0 0,-1 0 0,0-1 1,0 1-1,0 0 0,0 0 1,0 0-1,0-1 0,0 1 0,0-1 1,0 1-1,0-1 0,0 1 0,0-1 1,1 0-1,0-1-337,1-1-1,-1 1 1,0 0 0,0-1 0,0 0-1,0 1 1,3-7 0,1-4-2347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17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9524,'0'0'7476,"0"10"-8245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17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1 0 2209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33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1953,'0'0'1318,"21"-24"9753,-21 24-10951,3 9 2972,-2-4-4455,-1 294 1398,-17-233 531,78-66 490,3-1-830,-44 1-135,1 0 0,27-4 0,-7 1 348,-27 4 147,-13-3 49,-1 2-627,1 0-1,-1 0 1,0-1 0,1 1-1,-1 0 1,0-1-1,0 1 1,0 0 0,1-1-1,-1 1 1,0 0-1,0-1 1,0 1-1,0 0 1,0-1 0,1 1-1,-1-1 1,0 1-1,0 0 1,0-1 0,0 1-1,0-1 1,0 1-1,0 0 1,-1-1-1,1 1 1,0-1 0,0 1-1,0 0 1,0-1-1,0 1 1,-1 0 0,1-1-1,0 1 1,0 0-1,0-1 1,-1 1-1,1 0 1,-1-1 0,-23-19-2249,-22-6-4016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44.9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147 42 1297,'0'0'8345,"0"-2"-7323,0-15 1966,-8-3 2190,30 19-5239,-15 1 38,0-1-1,0 1 1,0 0 0,-1 0 0,1 1 0,0 0 0,0 1 0,0-1 0,0 1 0,11 5 0,-2-2 122,-16-5 298,-9 0-290,-246 13 1854,280-13-1967,-1 1 1,0 2-1,0 0 0,0 2 0,0 0 1,43 17-1,-40-15 16,-24-7-3,1 1 1,-1-1-1,0 1 1,1 0-1,-1 0 1,0 0-1,1 1 1,2 1-1,-6-3 7,0 0 0,0 1 0,0-1 0,0 0 0,0 0 0,0 0 0,0 1 0,0-1 0,0 0 0,0 0 0,0 0 0,0 1 0,0-1-1,0 0 1,-1 0 0,1 0 0,0 1 0,0-1 0,0 0 0,0 0 0,0 0 0,-1 0 0,1 1 0,0-1 0,0 0 0,0 0 0,-1 0 0,1 0 0,0 0 0,0 0-1,0 0 1,-1 0 0,1 1 0,0-1 0,0 0 0,0 0 0,-1 0 0,1 0 0,0 0 0,0 0 0,-1 0 0,1 0 0,0-1 0,0 1 0,0 0 0,-1 0-1,1 0 1,0 0 0,0 0 0,0 0 0,-1 0 0,-16 0-53,17 0 60,-26-1-55,0-2 0,0-1 0,-39-10 0,26 5 5,31 5-12,15 0-289,19 1 87,323 3 195,-348 0 811,-4 0-533,-47 0-1301,-73-11-1,72 6-2316,1 4-3225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46.5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 3185,'0'0'10957,"2"-9"-5406,3 4-5528,1 6-25,0 0 1,1 1-1,-1 0 1,0 0-1,-1 1 1,1 0-1,0 0 1,-1 0-1,1 1 1,8 7-1,6 3 112,20 13 29,-2 1 0,0 2-1,50 52 1,-14-15-94,-73-67 30,1 0-22,-1 0 54,-1-49-9626,0 29 11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19:50.0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88 8100,'0'0'1632,"173"3"-1151,-111-3-33,2-13 96,5 3-256,-2-2-192,-8 2 16,-6-3-144,-8 3 32,-9 5-448,-14-2-1793,-19-3-2209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8:51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11493,'0'0'4485,"6"0"-4450,273 3 673,-105-1-1299,-59-2-2640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47.0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294 0 4274,'0'0'12435,"-2"2"-11915,-55 69 225,28-33-409,-39 38 1,59-66-306,-1-2-1,0 1 1,0-1-1,-1-1 1,0 0-1,0 0 1,-1-1 0,1-1-1,-14 5 1,18-4-2806,4-1-584,-4 4-1776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48.2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6 181 1777,'0'0'7507,"-1"4"-6397,-3 8 889,9-21 1193,14-22-2007,-5 13-1142,0 0 0,-2-1-1,0 0 1,-1 0 0,17-43-1,-28 62-41,0 0-1,0 1 0,0-1 1,0 0-1,0 0 0,0 0 1,0 0-1,1 0 0,-1 0 0,0 0 1,0 0-1,0 0 0,0 0 1,0 0-1,0 0 0,0 0 1,1 0-1,-1 0 0,0 0 0,0 0 1,0 0-1,0 0 0,0 0 1,0 0-1,0 0 0,0 0 1,1 0-1,-1 0 0,0 0 0,0 0 1,0 0-1,0-1 0,0 1 1,0 0-1,0 0 0,0 0 1,0 0-1,1 0 0,-1 0 0,0 0 1,0 0-1,0 0 0,0 0 1,0-1-1,0 1 0,0 0 1,0 0-1,0 0 0,2 20 32,0 26 50,-3-25-31,1-14-13,-1-1 0,1 1 0,1-1 0,-1 1 0,1-1 0,2 11 0,-2-16-32,0 1 0,-1-1 0,1 1-1,0-1 1,0 1 0,0-1 0,0 0-1,1 1 1,-1-1 0,0 0 0,0 0 0,1 0-1,-1 0 1,1 0 0,-1 0 0,1 0 0,-1 0-1,1 0 1,0-1 0,-1 1 0,1-1 0,0 1-1,-1-1 1,1 0 0,0 0 0,0 0-1,-1 0 1,5 0 0,-5 0-114,1 0 0,-1 0 0,1-1 0,-1 1 0,1 0 0,-1-1 0,1 1 0,-1-1 0,1 1 0,-1-1 0,1 0 0,-1 1 0,0-1 0,1 0 0,-1 0 0,0 0 0,0 0 0,0 0 0,1-1 0,0 0 0,14-30-3773,-10 15 202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07:49.2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 4066,'0'-1'10962,"5"-5"-12133,3 5 892,-5 1 1558,-3 7-1356,0-6-126,15-1-2782,-23 0-547,-4 0-3023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1:55.1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1820 8453 2849,'-5'2'11091,"-9"1"-8581,4-4-2319,1 0 0,0 0 0,-1-1 0,1 0-1,0-1 1,0 0 0,0 0 0,-11-7 0,-69-43-318,47 25 310,-78-37 841,-204-80 0,182 86-828,84 32-185,1-2 1,1-2-1,2-4 0,2-1 1,1-2-1,2-3 1,2-2-1,1-2 0,-49-64 1,52 52-23,2-2 0,3-1 0,2-3 0,3 0 0,3-2 1,3-2-1,3 0 0,-16-73 0,6-3-37,6-2 0,7 0 0,-4-213 0,23 249 27,0 47 2,2-1 0,3 1 1,15-92-1,17 6-47,89-240 1,-86 297 24,3 2 1,4 2-1,97-139 0,-99 165 11,4 2 0,1 2 0,99-88 0,4 5-16,-100 89 33,2 3 0,84-60 0,211-109-13,-279 175 15,-26 18 4,1 2 0,87-31 0,99-15 12,-37 13-101,-51 9 49,297-105-117,151-47 143,-325 126-209,172-53-258,-172 48 487,109-42-105,-73 9 129,-162 62 1,204-100 1,-10-18-12,-88 46 1,-35-11-9,-31 18 6,-134 88-9,23-12-11,-1-2 0,63-51 1,17-31 3,153-115-36,-246 199 43,205-147 37,-16-19 3,-26 5-56,-174 164 8,2 1-1,1 2 1,64-31-1,149-91 44,-145 81-74,299-159-544,-358 205 536,0 3 1,71-20 0,119-19 51,-191 53 35,1 2-1,1 2 0,61 4 1,-117 1-61,-5 9-2662,-17 9-2764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1:56.6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0 6259,'0'0'14326,"-12"0"-13104,28 2-1282,-2 0 1,1 1-1,0 0 0,0 1 0,-1 1 0,0 0 1,18 9-1,25 9-27,27 7-26,-21-6-132,67 14 0,-130-38 231,1 0 1,-1 0-1,0 0 1,1 0-1,-1 0 1,0 1-1,1-1 1,-1 0-1,0 0 1,1 0-1,-1 0 1,0 0-1,1 1 1,-1-1-1,0 0 1,0 0-1,1 1 0,-1-1 1,0 0-1,0 0 1,1 1-1,-1-1 1,0 0-1,0 1 1,0-1-1,0 0 1,1 1-1,-1-1 1,0 0-1,0 1 1,0-1-1,0 0 1,0 1-1,0-1 1,0 1-1,0-1 1,0 1-1,-9 15-172,-18 11 61,-135 130-72,108-101 242,-101 82 1,110-105 586,21-27-4578,-1 1-1371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1:59.3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285 132 7299,'0'0'5456,"-10"-9"-4639,-33-29-76,41 36-643,0 0 0,-1 0 0,0 1-1,1 0 1,-1-1 0,0 1 0,0 0 0,1 0-1,-1 1 1,0-1 0,0 0 0,0 1 0,0 0-1,0 0 1,0 0 0,0 0 0,0 0 0,-6 2-1,-6-1 41,11-1-114,-1 0 0,0 0 0,0 0 0,0 1 0,1 0 1,-1-1-1,0 2 0,1-1 0,-1 1 0,1-1 0,-1 1 0,1 0 0,0 1 0,0-1 1,0 1-1,0 0 0,0 0 0,1 0 0,-1 0 0,1 1 0,0 0 0,0-1 1,0 1-1,-4 7 0,0 3-39,0-1 0,0 1 0,2 1 1,-1-1-1,2 1 0,0 0 0,1 0 0,-2 25 1,2 12-21,5 63 0,-2-105 35,0-4-4,1-1 1,0 1-1,0-1 0,0 0 1,0 1-1,1-1 1,0 0-1,0 0 0,0 0 1,1 0-1,0 0 0,0 0 1,0-1-1,0 1 0,1-1 1,0 0-1,0 0 1,0 0-1,0-1 0,0 0 1,1 1-1,0-1 0,-1-1 1,1 1-1,0-1 0,1 0 1,-1 0-1,0 0 1,0-1-1,10 2 0,-6-2-1,0 0 1,0 0-1,0 0 0,0-1 0,0-1 0,0 0 0,0 0 0,0 0 0,0-1 0,0-1 1,-1 1-1,1-2 0,-1 1 0,0-1 0,1 0 0,-2-1 0,1 0 0,9-7 1,0-5-131,0-2 1,-1 1 0,-1-2-1,-1 0 1,0-1 0,11-24-1,57-142-1088,-66 145 1154,-7 9 143,-9 33 41,0 6-3,2 13-127,1 1 0,1 0 0,1-1 0,0 0 0,1 0 0,2-1 0,14 28 0,-19-39 11,1 0-1,1-1 1,-1 0-1,1 0 1,0 0-1,1-1 0,-1 0 1,1 0-1,0 0 1,0-1-1,1 1 1,-1-2-1,1 1 1,0-1-1,0 0 1,0 0-1,0-1 1,1 0-1,-1 0 1,1 0-1,-1-1 0,16 0 1,-18-1 3,0 0 1,0 0-1,0-1 1,0 0-1,0 0 1,0 0-1,0-1 1,0 1-1,0-1 1,0 0-1,-1 0 1,1-1-1,4-3 1,-2 1 7,-1-1 1,0 0-1,-1 0 1,1-1 0,-1 0-1,0 0 1,5-9-1,-1-1 5,-1 1-1,-1-1 0,0 0 1,-1 0-1,0-1 1,-2 0-1,0 0 0,-1 0 1,-1 0-1,0-21 1,-2 38 84,0 14 80,0 11-167,1 1-1,2 0 1,10 44 0,-11-59 3,1 1 0,1-1 0,0 0 0,0 0 0,1-1 0,0 1 0,0-1 0,1 0 0,1-1 0,0 1 0,13 12 0,-16-18-14,0 0 0,1 0 1,-1-1-1,1 1 0,0-1 1,0 0-1,0 0 1,0-1-1,0 1 0,0-1 1,8 0-1,59 0 16,-66-1-16,-1-1 9,-1 0-1,1 0 1,-1 0 0,0-1 0,1 0 0,-1 0 0,0 0 0,0 0 0,0 0 0,-1-1 0,1 0 0,0 0 0,-1 0 0,0 0 0,0 0 0,0-1 0,0 1 0,0-1 0,3-6 0,2-4 26,-1 1 0,0-1 0,-1-1 0,7-22 0,0-14 9,12-37-51,-22 78-1,1 1-1,0 0 1,1 0-1,0 0 1,0 1-1,13-15 1,-16 21-5,0 0 0,0 1 0,1-1 1,-1 0-1,1 1 0,-1 0 1,1 0-1,0-1 0,-1 1 0,1 1 1,0-1-1,0 0 0,0 1 1,0 0-1,0-1 0,0 1 0,-1 0 1,1 0-1,0 1 0,0-1 1,0 1-1,0-1 0,5 3 0,-1-1 7,-1 0 0,1 1 0,-1 0 0,1 0 0,-1 1-1,0 0 1,0 0 0,7 6 0,0 3 17,-1 1 1,0 0 0,-1 1-1,-1 0 1,16 29 0,30 88-33,-48-110 4,-6-18 18,-1-1 1,0 1 0,1-1-1,0 0 1,0 0 0,0 1-1,0-1 1,0-1 0,0 1-1,1 0 1,0 0 0,-1-1-1,1 0 1,4 3 0,-2-3-11,0 0 0,-1 0 0,1-1 0,0 1 0,0-1 0,0-1 0,0 1 0,0-1 0,9 0 0,-11 0 9,0-1 0,0 1 0,0-1 0,0 0 0,0 0 0,0-1 0,0 1 0,0 0 0,-1-1-1,1 0 1,-1 0 0,1 0 0,-1 0 0,0 0 0,1 0 0,-1 0 0,0-1 0,0 1 0,-1-1 0,3-3 0,3-5-26,-1 0 0,0-1 0,6-20 0,-6 14-247,-2 0 0,0-1-1,-1 1 1,-1-1-1,0 0 1,-2 0 0,0 1-1,-5-29 1,5 46 328,0-1 1,-1 1-1,1-1 1,-1 1-1,1 0 0,-1-1 1,0 1-1,1 0 1,-1 0-1,0-1 1,0 1-1,0 0 0,0 0 1,0 0-1,0 0 1,0 0-1,-1 0 1,1 1-1,0-1 1,0 0-1,-1 1 0,1-1 1,0 0-1,-1 1 1,1 0-1,-1-1 1,1 1-1,-1 0 0,1 0 1,-1 0-1,1 0 1,0 0-1,-1 0 1,1 0-1,-3 1 0,3 19 556,1-18-608,0 1 1,0-1 0,1 1 0,-1-1 0,1 1-1,-1-1 1,1 1 0,0-1 0,0 1-1,0-1 1,0 0 0,0 0 0,1 0-1,-1 1 1,1-1 0,-1 0 0,4 3 0,-1-2-1,0 0 1,0-1 0,0 1 0,1-1 0,-1 0 0,0 0 0,1 0 0,8 2 0,5 0 8,0-1 0,0-1 1,34-1-1,-32 0-71,0-1 0,0-1 0,0-1 0,0 0 0,0-2 0,-1 0 0,37-14 0,-33 9-171,1-1-62,35-20-1,-54 27 269,0 0 0,0 0 1,0 0-1,-1-1 0,0 1 0,1-1 1,-2-1-1,1 1 0,0 0 0,-1-1 1,0 0-1,0 1 0,3-7 0,-6 10 25,1 0 0,-1 1 0,0-1 0,1 0 0,-1 1 0,0-1 0,0 0 0,0 0 0,0 1 0,1-1 0,-1 0 0,0 0 0,0 1 0,-1-1 0,1 0 0,0 0 0,0 1 0,0-1 0,0 0 0,-1 0 0,1 1 0,0-1 0,0 0 0,-1 1 0,1-1 0,-1 0 0,1 1 0,-1-1 0,1 1 0,-1-1 0,1 1 0,-1-1 0,1 1 0,-1-1 0,0 1 0,1-1 0,-1 1 0,0 0 0,1-1 0,-1 1 0,0 0 0,1 0 0,-1-1 0,0 1 0,0 0 0,-1 0 0,-5-1 15,0 1 1,-1 0 0,1 0-1,-10 2 1,2-1 26,8 0 27,1 0 1,0 0-1,-1 0 0,1 1 1,0 0-1,0 0 0,0 0 1,0 1-1,0 0 0,1 0 1,-1 0-1,1 1 0,0 0 1,0 0-1,0 0 0,1 1 1,0-1-1,-1 1 0,1 0 1,1 1-1,-5 6 0,2-1 63,1-1 0,0 2 1,0-1-1,1 0 0,0 1 0,1 0 0,1 0 0,0 0 0,0 0 0,1 14 0,1-21-105,0 2 40,0 0-1,0 0 1,0 0-1,1 0 1,0 1-1,4 10 1,-4-15-58,1 0 1,0-1 0,-1 1-1,1 0 1,0-1 0,1 1-1,-1-1 1,0 0 0,1 0-1,-1 0 1,1 0 0,0 0-1,0-1 1,-1 1 0,1-1-1,0 0 1,5 2 0,6 1-2,1 0 0,1-1 0,-1-1 1,0 0-1,1-1 0,26-2 1,-20 1-6,-16-1-7,0 0 0,-1 0 0,1 0 0,0-1 0,-1 0 0,0 0 0,1 0 0,-1-1 0,0 0 1,0 0-1,-1 0 0,1 0 0,-1-1 0,1 0 0,-1 0 0,6-7 0,6-5-7,-14 16 18,-1-1-1,0 0 1,1 1 0,-1 0-1,1-1 1,-1 1-1,1 0 1,-1 0 0,1-1-1,-1 1 1,1 1 0,-1-1-1,1 0 1,-1 0 0,1 0-1,-1 1 1,1-1-1,-1 1 1,1-1 0,-1 1-1,1 0 1,-1-1 0,2 2-1,2 1 31,26 10-161,1-1 1,1-2 0,0-1-1,0-1 1,1-2-1,0-2 1,49 1 0,-36-5-3555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1:59.8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73 13014,'0'0'3479,"23"-12"-3474,71-32 17,-88 41-25,-1 0 1,0 1-1,1 0 1,0 1-1,-1-1 1,1 1 0,0 0-1,0 0 1,0 1-1,-1 0 1,1 0 0,0 0-1,7 2 1,-1-1 4,-9 0 8,0 0 0,0 0 0,-1 0 0,1 1 0,0-1 0,-1 0 0,1 1 0,-1 0 0,1 0 0,-1 0 1,0 0-1,0 0 0,0 0 0,0 0 0,0 1 0,-1-1 0,1 1 0,0-1 0,-1 1 0,0 0 0,0 0 0,0-1 1,0 1-1,0 0 0,0 4 0,3 9 202,-1 0 0,-1 0-1,1 19 1,0 18 15,-2-1 0,-6 55 0,3-95-282,0-1 0,-1 1 1,0-1-1,-8 18 0,9-23-666,-1 0 0,0 0 0,-1-1 0,0 1 0,-6 7 0,-7 3-5049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00.2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62 8212,'0'0'2518,"14"-2"-2552,3-2 31,-9 1 6,1 1-1,-1 1 1,0 0 0,1 0-1,11 0 1,-20 1 101,-2 8 1129,-18 31-241,13-26-67,1 0-1,0 0 0,-7 21 1,21-64-945,-2 8-853,-1 1 0,5-43 0,-10 35-4500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03.6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 10293,'0'0'5720,"2"-7"-1809,-2 7-3850,49 66-167,152 197 40,-148-200 58,2-3 1,65 53-1,-44-56 30,-53-41-761,-1 0 1,-1 1 0,28 29-1,-47-44-99,2 3-524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03.9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341 0 11237,'0'0'7828,"-52"153"-7828,16-51-16,-5 6 16,-3-9 16,0-18 48,6-21-64,5-21-32,8-12-336,9-12-849,5-8-880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8:52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12358,'0'0'2529,"183"-5"-2257,-120 0-48,0 0-224,-5 3 32,-6 2-32,-3 0-496,-2 0-1809,-14 0-2641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04.2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 6627,'0'0'11573,"24"0"-9801,89-9-1757,2 0-524,-109 9 145,0 0-1,1 1 1,-1-1-1,0 1 1,8 3-1,3 7-2362,-16-10 2253,0 0 0,0 0 1,0 0-1,0 1 1,0-1-1,-1 1 0,1-1 1,0 0-1,-1 1 0,0-1 1,1 1-1,-1 2 1,1 6-5853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04.6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13702,'0'0'3730,"184"2"-3698,-132 8-32,0 2-32,-6 6-1233,-13-1-3393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05.2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0 822 2881,'0'0'11782,"20"-15"-10963,0 1-654,-9 6-112,1 0 0,-1 0 1,-1-2-1,1 1 0,-2-1 0,1 0 0,-1-1 0,-1 0 0,11-19 0,-2-2-20,-2 0 1,-2-1-1,-1 0 0,-1-1 1,-2 0-1,-1 0 1,-2-1-1,-2 0 0,1-64 1,-5 63-13,-7-54 0,4 76-19,0 0 0,0 0 1,-1 0-1,-1 1 1,0-1-1,-12-20 0,16 32 32,0 0 0,0 0 0,-1 0 0,1 0 0,-1 0 0,1 0 1,-1 0-1,0 0 0,1 1 0,-1-1 0,0 1 0,0-1 0,0 1 0,0 0 0,0 0 0,-1 0 0,1 0 0,0 0 0,-1 0 0,1 1 0,0-1 0,-1 1 0,1-1 0,0 1 0,-4 0 0,3 0 0,1 1 0,-1 0 0,0 0-1,1 0 1,-1 0 0,0 0-1,1 1 1,0-1 0,-1 1 0,1 0-1,0-1 1,0 1 0,0 0 0,0 0-1,0 1 1,0-1 0,1 0 0,-1 0-1,1 1 1,-1-1 0,0 4 0,-7 14 21,2 0 0,0 0 1,2 1-1,0 0 0,1 0 0,-2 29 1,4 134 685,3-106-285,-1-20-237,2 0-1,3-1 0,2 1 1,3-1-1,34 111 0,-20-107-203,-11-28 1,12 43-1,-21-26-867,-4-79-10998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05.6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 1 12342,'0'0'1955,"-7"24"-712,-39 157-223,42-160-943,-31 167 1553,30-152-1320,2 0 0,2 1 0,4 47 1,-2-78-315,1 0 0,0 0 0,0 0 0,0 0 1,1 0-1,0-1 0,0 1 0,0-1 1,1 0-1,-1 0 0,1 0 0,1-1 0,5 6 1,1 1-174,1-1 0,1 0 1,-1-1-1,18 9 0,-24-15-466,0-1 0,0 1-1,0-1 1,1 0 0,-1-1 0,0 0 0,0 0-1,1 0 1,10-1 0,14 0-6374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06.0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1 15303,'0'0'3359,"0"22"-3234,-27 238 817,19-212-619,2 1 0,1 55-1,5-102-328,0 1 0,1-1 0,0 1 0,0-1-1,0 0 1,0 1 0,0-1 0,0 0-1,0 0 1,1 0 0,-1 0 0,1 0-1,0 0 1,-1 0 0,1 0 0,0-1-1,0 1 1,0 0 0,0-1 0,0 0-1,1 0 1,-1 0 0,0 0 0,1 0-1,-1 0 1,1 0 0,4 0 0,5 2-398,0 0-1,0-1 1,0-1 0,18 1 0,8-3-4385,-26-1-504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06.3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1 119 13910,'0'0'2546,"150"-83"-2434,-106 68-112,0 0 0,-3 10-1553,-11 5-3009,-10 0-4178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06.7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5106,'0'0'10581,"16"8"-10418,-5-2-90,-3-3-28,-1 1 1,0-1 0,0 2-1,0-1 1,-1 1 0,0 0 0,1 0-1,-2 1 1,1 0 0,-1 0-1,0 0 1,7 11 0,5 16 246,-2 1-1,-2 0 1,0 1-1,10 53 1,-9-14 144,6 88-1,-17 48-267,-5-195-355,-1-1 1,-1 1-1,0-1 0,-1 0 1,0-1-1,-1 1 0,-1-1 1,-13 21-1,8-12-873,-4 2-1365,2-3-2700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26.6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7343 7908,'0'0'3086,"-5"-6"-2403,-15-18-112,20 23-494,0 1 0,0 0 0,0 0-1,0 0 1,0-1 0,0 1 0,0 0-1,0 0 1,0 0 0,0-1 0,0 1 0,0 0-1,0 0 1,0-1 0,0 1 0,0 0-1,0 0 1,0 0 0,0-1 0,0 1-1,0 0 1,1 0 0,-1 0 0,0 0 0,0-1-1,0 1 1,0 0 0,0 0 0,1 0-1,-1 0 1,0 0 0,0-1 0,0 1 0,1 0-1,-1 0 1,0 0 0,0 0 0,0 0-1,1 0 1,-1 0 0,0 0 0,0 0-1,0 0 1,1 0 0,-1 0 0,0 0 0,0 0-1,1 0 1,-1 0 0,0 0 0,0 0-1,0 0 1,1 0 0,-1 0 0,0 0 0,0 1-1,22-2-862,-15 1 1126,96 2-308,-44 1-36,0-3 0,0-3 1,0-2-1,59-13 0,-32-6 4,160-67 0,72-63 22,-212 101 7,-48 24-24,268-140-9,-233 116 5,122-95 0,337-331 156,-443 372-152,-4-5 0,-5-5 0,-5-4 0,-5-4 0,-6-3 0,114-237 0,26-169 172,-96 220-26,48-124 6,122-277 460,-206 528-543,7 5 1,8 4 0,255-321 0,-286 410-123,127-112 0,-142 149 11,3 2-1,136-80 0,271-163 76,-258 158-32,-177 116-9,1 2-1,0 2 1,1 1 0,50-11-1,21 2-22,-24 6 3,0-4-1,107-40 1,290-117 429,-296 113-281,259-78 173,-344 112-89,163-41 19,78-25 278,-87 3-224,-225 82-203,54-12-1,-22 8 3,49-13-35,30-9 372,-141 38-462,1 0 0,-1-1 0,1 1 0,0 0 0,-1 0 0,1 0 0,0-1 0,-1 1 0,1 0 0,0 0 0,-1 0 0,1 0 0,0 0 0,-1 0 0,1 0 0,0 0 0,-1 0 0,1 1 0,0-1 0,-1 0 0,1 0 0,-1 1 0,1-1 0,0 1 0,0-1-67,-1 1-1,0 0 0,0 0 0,0-1 0,0 1 1,0 0-1,0-1 0,0 1 0,0 0 0,0 0 1,0-1-1,0 1 0,0 0 0,0-1 0,-1 1 1,1 0-1,0 0 0,-1-1 0,1 1 0,0-1 1,-1 1-1,0 1 0,-18 19-3471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27.2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 8292,'0'0'8790,"8"0"-8717,97-1 1423,126 3-701,-225-1-804,7-1 8,0 1 0,0 0 0,0 1 0,-1 1 0,1 0 0,14 6 0,-26-8 4,0 0 0,0 0 0,0 0 0,0 0 0,-1 0 0,1 1 1,0-1-1,0 0 0,-1 1 0,1-1 0,-1 0 0,1 1 0,-1-1 0,0 1 0,1-1 0,-1 0 0,0 3 0,1 30 67,-1-26-64,0-3 6,0 1-1,0-1 1,-1 0 0,0 1-1,0-1 1,0 1 0,-1-1 0,0 0-1,0 0 1,0 0 0,0 0-1,-1 0 1,0 0 0,0-1 0,0 1-1,0-1 1,-6 6 0,-188 210 1076,191-214-943,3-3-102,1 0 0,-1 0 1,1 0-1,-1 0 0,0-1 0,0 1 0,0-1 0,0 0 0,-1 0 0,-3 2 0,7-4-139,-7 6-3396,-5-5 360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28.4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686 702 12198,'0'0'4020,"-2"-12"-3940,0-6-64,1 4 328,-1 0 0,0 1 0,-7-23 1,6 29-273,0 0 0,-1 0 0,1 1 0,-1-1 0,-1 1 0,1 0 0,-1 0 0,0 0 0,-1 1 0,1 0 0,-1 0 0,0 0 0,-1 1 0,1 0 0,-1 0 0,1 0 0,-1 1 0,0 0 0,0 1 0,-1-1 0,-8-1 0,-15-1-90,0 0 0,0 2-1,-58 2 1,61 1 49,14 1-37,1 0-1,0 0 1,0 1 0,0 1 0,0 0-1,0 1 1,1 1 0,-1 0 0,1 0-1,0 1 1,1 0 0,-1 1 0,1 1-1,1 0 1,-1 0 0,1 1 0,1 0-1,-13 16 1,11-11-13,1 0-1,1 0 1,0 1 0,1 1-1,0 0 1,1 0 0,1 0-1,1 1 1,0-1 0,1 1-1,1 1 1,1-1 0,-1 29-1,2-36 8,2 1 1,-1-1-1,1 0 0,1 1 0,0-1 0,0 0 0,1 0 1,7 17-1,-7-22 4,0-1 1,0 1-1,0-1 0,0 0 1,1 0-1,0 0 1,0 0-1,0 0 0,0-1 1,0 0-1,1 0 1,0 0-1,-1 0 0,1-1 1,0 0-1,0 0 1,0 0-1,9 1 1,-5-1 0,-1 0 1,1 0-1,0-1 1,-1-1 0,1 0-1,0 0 1,0 0 0,0-1-1,-1 0 1,1-1 0,-1 0-1,1-1 1,-1 1-1,0-1 1,0-1 0,0 0-1,0 0 1,0-1 0,-1 1-1,0-1 1,0-1 0,0 0-1,-1 0 1,0 0-1,9-12 1,3-6-25,0 0 1,-2-1-1,-1-1 1,-1-1-1,-1 0 0,-1 0 1,-2-1-1,-1-1 0,9-45 1,-6 0-181,-4 0 0,-1-124 0,-7 173 195,-1 0-1,-2 0 1,-10-43 0,10 53 33,-2 1 1,0-1-1,-1 2 1,0-1-1,-1 0 1,-1 1-1,-13-19 1,11 24 210,6 11 99,3 21 45,1-15-520,1 19 118,2-1 1,0 1 0,10 33-1,28 84 209,-32-116-120,-4-14-2,15 51 227,43 98-1,-54-147-273,0 1 1,1-1-1,0-1 0,1 0 0,1 0 0,1-1 0,0-1 1,1 0-1,0-1 0,23 16 0,-30-25-106,0 1 0,1-1 0,0 0 0,-1-1 0,2 0 0,-1 0 0,17 2-1,10-5-4744,-26-5-1144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8:53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6435,'0'0'6651,"0"14"-5960,5 68 783,20 120 0,-20-177-1549,6 28 599,-8-48-378,-2-7-36,1-25-76,-2-445-1331,0 471 1767,5 4-569,17 21 127,-1 1-1,-1 1 1,-1 1-1,16 31 1,-21-34-16,5 7 10,29 36 1,-48-67-24,0 0 1,0 0-1,0 1 0,1-1 1,-1 0-1,0 0 0,0 1 0,1-1 1,-1 0-1,0 0 0,0 0 1,1 0-1,-1 0 0,0 0 1,1 1-1,-1-1 0,0 0 1,0 0-1,1 0 0,-1 0 1,0 0-1,1 0 0,-1 0 0,0 0 1,1 0-1,-1 0 0,0 0 1,1-1-1,-1 1 0,0 0 1,0 0-1,1 0 0,-1 0 1,0 0-1,0 0 0,1-1 0,-1 1 1,0 0-1,0 0 0,1 0 1,-1-1-1,0 1 0,0 0 1,0 0-1,1-1 0,6-12-70,-6 12 54,93-196-191,-93 194 205,-1 2 2,0 0 1,1 1-1,-1-1 0,0 1 1,0-1-1,1 0 0,-1 1 1,0-1-1,0 1 0,1-1 1,-1 1-1,1-1 0,-1 1 1,1-1-1,-1 1 0,1-1 1,-1 1-1,1 0 0,-1-1 1,1 1-1,-1 0 0,1-1 1,-1 1-1,1 0 0,0 0 1,-1 0-1,2-1 0,-1 1 0,0 0-1,0 0 1,1 0-1,-1 0 1,0 0-1,1 0 1,-1 0-1,0 0 1,1 0-1,-1 1 1,0-1-1,0 0 1,1 1-1,-1-1 1,0 1-1,0 0 1,0-1-1,0 1 1,0 0-1,0 0 1,0 0-1,0-1 1,0 1-1,1 2 1,20 28 54,-15-19-20,12 15 90,1-1 0,1-1 0,1 0 0,2-2 0,0-1 0,34 25 0,-33-34-1105,-22-12 600,0 0 1,-1 1-1,1-1 0,0 1 0,0 0 1,-1 0-1,1 0 0,-1 0 1,1 0-1,2 5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28.7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8052,'0'0'10111,"2"7"-9879,10 25-23,2 0 0,1 0 0,32 47 0,-16-27 36,89 138 21,-98-161-297,1-1-1,1-1 1,1-1-1,33 26 1,-55-50-384,22 16 206,-12-12-2043,-1-6-4335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29.1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1029 1 6771,'0'0'12248,"-3"0"-11431,0 0-773,1 0 0,-1 0 0,0 1 0,0-1 1,0 1-1,1-1 0,-1 1 0,0 0 0,0 0 1,1 0-1,-1 0 0,1 1 0,-1-1 0,1 1 1,-3 2-1,-40 35 12,33-28-16,-168 158-7,-101 91 265,-18-23 88,278-223-399,9-4-9,0-1 0,-1-1 0,0 0 0,-1-1 0,0 0 0,0-1 0,0 0 1,-20 4-1,31-10-976,18-4-5080,14-7 636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29.6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1399 1 10117,'0'0'7427,"-20"7"-7072,16-5-339,-18 6 90,1 1 0,0 1 1,0 1-1,1 1 0,-35 28 0,-291 269 1819,62-52-1115,-196 149-396,455-387-454,16-12-27,0 0 1,1 0 0,-1 0 0,1 1 0,1 1 0,-1-1 0,2 1 0,-7 10 0,10-4-1061,31-12-15659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30.3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385 430 7459,'0'0'7385,"1"-9"-6590,0 6-650,3-22 172,-4 24-303,0 0 0,0 0 1,0 1-1,-1-1 0,1 0 0,0 0 1,0 0-1,0 1 0,-1-1 1,1 0-1,0 0 0,-1 1 1,1-1-1,0 0 0,-1 1 1,1-1-1,-1 0 0,0 1 1,1-1-1,-1 1 0,1-1 0,-1 1 1,0-1-1,1 1 0,-1-1 1,0 1-1,1 0 0,-1-1 1,0 1-1,0 0 0,0 0 1,0-1-1,-9 0 44,0 0 1,-1 0-1,1 1 0,0 0 1,0 1-1,0 0 0,0 1 1,0 0-1,0 1 0,1 0 0,-1 0 1,1 1-1,-16 8 0,7-1-16,0 1 0,1 1 0,0 1 0,1 0-1,-21 25 1,27-29-15,0 1 1,1 1-1,0 0 0,1 0 1,1 0-1,0 1 0,0 0 1,2 1-1,-1-1 0,2 1 0,0 0 1,0 0-1,2 1 0,-1-1 1,2 1-1,0 21 0,1-29-34,0 0 0,0 0 0,1 0 0,0 0 0,0 0 0,1-1-1,0 1 1,4 10 0,-4-13 4,0-1 0,0 0-1,0 0 1,1 0-1,-1 0 1,1 0 0,0-1-1,-1 1 1,1-1 0,0 0-1,1 0 1,-1 0-1,0 0 1,1 0 0,-1-1-1,1 1 1,-1-1 0,5 1-1,-2-1 9,0 1 0,-1-1 0,1 0 0,0 0 0,0 0 0,0-1 0,0 0 0,0 0 0,0-1 0,0 0 0,0 0 0,-1 0 0,1-1 0,0 1 0,0-1 0,-1-1 0,0 1 0,1-1 0,-1 0 0,0 0 0,0-1 0,7-5 0,2-8-14,0-1 1,-1 0-1,-1-1 1,-1 0-1,0 0 1,-1-1-1,12-38 0,33-155-765,-36 113 1399,-5 0 0,1-134 0,-16 365-266,4 178 1187,-1-285-1482,0 1 0,2 0 0,0-1-1,2 0 1,1 0 0,1 0 0,1-1 0,0 0-1,2-1 1,25 38 0,-30-53-66,0 0 0,0 0 0,1-1 0,0 0-1,0-1 1,0 1 0,1-1 0,0-1 0,-1 1 0,2-1 0,11 4 0,-5-4-572,0 0 0,1 0 0,-1-2 0,1 0 1,26 0-1,-13-6-3265,-27 3 3078,0 0 1,0-1 0,0 1-1,0-1 1,0 0 0,-1 0-1,1 1 1,-1-1-1,2-2 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30.7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132 1 7892,'0'0'10396,"0"10"-10345,0 36 289,-3 0 0,-1 0 1,-20 88-1,-10-27 356,-12 43 683,40-123-1195,0 0 0,2 0 0,-1 45 1,5-68-187,0-1 0,0 1 1,0 0-1,1 0 0,0-1 0,-1 1 1,1 0-1,0-1 0,1 1 1,-1 0-1,1-1 0,-1 0 0,1 1 1,0-1-1,3 4 0,-2-4-1,1 0 1,-1-1-1,1 1 0,-1-1 0,1 0 0,0 0 1,0 0-1,0 0 0,0-1 0,0 1 0,0-1 1,1 0-1,4 0 0,5 1-10,0 0 1,0-1-1,0-1 0,1 0 1,-1-1-1,0 0 0,0-1 1,19-6-1,-12 1-136,0-1 1,-1 0-1,0-2 1,30-19 0,-17 9-487,52-36-1252,-74 48 126,0-2 1,15-15-1,-19 13-2937,-7 4-1988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31.1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99 15559,'0'0'3074,"137"-52"-2850,-71 40-32,-1 2-32,-4 0-112,-6 0-96,-9 5 32,-5 5-560,-13 0-1778,-20 0-3040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38.3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151 119 3810,'0'0'2454,"1"-12"-2360,2-8 217,0-9-561,-2-10 7944,-1 38-7428,0 0 1,0 0-1,-1 0 0,1 0 0,0 0 1,-1 0-1,1 0 0,0 0 0,-1 1 0,0-1 1,1 0-1,-1 0 0,1 0 0,-1 1 1,0-1-1,1 0 0,-1 1 0,0-1 1,0 1-1,0-1 0,1 1 0,-1-1 1,-1 0-1,-24 117-417,-51 250-108,59-258 171,-5 156-1,22-21 50,4-183 18,3 0 0,13 62 0,3-20-12,5-2 0,4 0-1,56 120 1,57 65-4,-96-201 30,78 101 0,-102-154 8,15 20 48,59 61 0,-84-98-7,1 0-1,0-1 1,1-1-1,0-1 1,1 0-1,1-1 1,0-1-1,29 11 1,-7-9 25,33 13-3,-67-22-59,-2 0 0,1 0 0,0 1 0,0 0-1,-1 0 1,1 0 0,-1 1 0,0-1 0,0 1-1,-1 0 1,5 5 0,-8-9-50,0 0-1,1 1 1,-1-1 0,0 0 0,0 0-1,1 1 1,-1-1 0,0 0 0,0 1-1,0-1 1,0 0 0,1 1-1,-1-1 1,0 0 0,0 1 0,0-1-1,0 1 1,0-1 0,0 0 0,0 1-1,0-1 1,0 0 0,0 1 0,0-1-1,0 0 1,0 1 0,0-1-1,0 1 1,-1-1 0,1 0 0,0 1-1,0-1 1,-17 3-4045,-20-3-3991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39.5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7668,'0'0'7883,"20"11"-6912,59 81 823,140 156-1120,-189-215-666,-3 2 0,0 0 0,-3 2 0,-1 0 0,-1 2 0,-3 1 0,24 65 0,68 180 54,45 125-47,-143-370-4,-1 0-1,9 70 1,-2 86 27,-9-76-54,0 324 45,-15-350 253,-22 115-1,15-151-132,-1 0 0,-3-1 0,-3-1 0,-26 55-1,20-65-83,24-43-46,-1 0 0,0 0 0,-1-1 1,1 1-1,0 0 0,-1-1 1,1 0-1,-1 1 0,0-1 0,0 0 1,1-1-1,-7 4 0,7-4 28,0 0 1,0 0-1,0 1 0,-1-1 0,2 0 0,-1 1 1,0 0-1,0 0 0,0-1 0,1 1 1,-1 0-1,1 0 0,0 0 0,-2 4 0,1-3-51,1-1 0,-1 1 0,0-1 0,1 0 0,-1 1 0,0-1 0,0 0 0,-1 0-1,1 0 1,0 0 0,-4 1 0,4-2 47,1-1-24,1 13-5176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49.3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 2353,'0'0'6491,"0"-1"-6889,0 0 717,0 1 1,0-1 0,0 0-1,0 1 1,0-1 0,0 0-1,0 1 1,0-1 0,0 0-1,0 1 1,0-1 0,1 1-1,-1-1 1,0 0 0,0 1 0,1-1-1,-1 1 1,0-1 0,1 1-1,0-1 1,30 2-335,0 3 0,-1 0-1,40 12 1,35 5 73,-20-9-82,135 20-18,-105-16 38,157 2 0,-253-17-2,506 1-61,-269-4 97,-223 2-31,49 0 43,130 15 0,89 11-108,1 0 105,-191-11-30,127 0 1,144 16-93,-325-27 75,0-1 0,0-4 0,59-7 1,28-1-80,541 18-660,-287-6 588,-381-4 156,255-20-107,-100 21 62,-60 1-32,152-17 0,-165 4 111,-29 5-19,-1-4 0,77-21 0,-104 21-4,0 3-1,0 1 1,64-1 0,-90 7-23,273-26 1704,-254 23-1396,-22 2-366,-18 1-1132,-33 1-4416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51.3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5939,'0'0'14054,"7"0"-13931,104 12-278,48-10 241,-86-3-86,99 13 0,-110-1-1209,-62-11 1085,0 0 0,1 0 0,-1 0 0,0 0 0,1 0 0,-1 0 0,0 0 0,1 0 0,-1 0 0,0 0 0,1 1 0,-1-1 0,0 0 0,1 0 0,-1 0 0,0 0 0,0 1 0,1-1 0,-1 0 0,0 0 0,0 1 0,1-1 0,-1 0 0,0 0 0,0 1 0,0-1 0,1 0 0,-1 0 0,0 1 0,0-1 0,0 0 0,0 1 0,0-1 0,0 0 0,0 1 0,0-1 0,0 0 0,0 1 0,0-1 0,0 0 0,0 1 0,0-1 0,0 0 0,0 1 0,0-1 0,0 10-6543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8:53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7828,'0'0'6867,"104"141"-6403,-77-112-416,-2-4 96,-3-10-144,0 2 16,-3-7-32,0 2 16,0 1-272,-2-3-2065,-3-6-432,-3-4-2306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51.7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13302,'0'0'3730,"170"15"-2290,-90-13-895,5 3-49,0-3-128,-3 3-144,-8 0-176,-8 0 0,-9 8-96,-7-1-816,-26 3-1537,-18 7-6275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53.1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724 754 9012,'0'0'4706,"-5"-6"-4250,-2-2-247,0 1-1,0 0 0,-1 0 0,0 0 0,0 1 0,-1 1 0,1-1 0,-1 1 0,0 1 0,-12-5 1,3 5-191,-1 0 0,1 1 0,-1 1 0,1 1 1,-1 0-1,0 2 0,0 0 0,1 1 0,-1 1 1,1 0-1,-1 2 0,1 0 0,0 1 0,1 1 1,0 0-1,-25 16 0,15-7-24,2 1 0,0 1 0,1 1 0,0 1 0,2 1 0,-33 40 0,45-49-4,1 1-1,1 0 1,0 0 0,1 1-1,0 0 1,1 0-1,0 0 1,2 1 0,-1 0-1,2 0 1,0 0 0,1 0-1,0 0 1,1 1-1,2 16 1,-1-29 5,1 1 0,0-1 1,0 0-1,0 0 0,0 0 0,0 0 0,1 0 1,-1-1-1,1 1 0,0 0 0,0-1 0,0 1 0,0-1 1,0 1-1,1-1 0,-1 0 0,1 0 0,0 0 1,-1 0-1,1-1 0,0 1 0,0-1 0,0 0 1,0 0-1,0 0 0,0 0 0,4 1 0,11 2-18,0-1-1,1-1 0,27 1 1,-46-3 22,11 0-11,27 1-16,46-4-1,-71 2 32,0-1 0,0-1 0,-1 0 0,1 0 0,-1-1 0,0-1 0,19-10 0,-13 3-14,0-1 0,-1 0 0,0-2 0,-1 0-1,0-1 1,-2 0 0,0-1 0,0-1 0,-2 0 0,0-1 0,-2 0 0,0-1-1,11-30 1,-2-4-102,-3-1 0,-1-1 0,12-113 0,-14-173-192,-13 341 303,0-23-8,-1 0-1,-1 0 1,-6-28 0,6 44 17,0 0 1,0 0 0,-1 0-1,0 1 1,-1-1 0,1 1 0,-1 0-1,-1 0 1,1 0 0,-1 0-1,0 1 1,-10-9 0,14 13 19,-1 1 1,1 0 0,0 0 0,-1 0 0,1 0-1,0 0 1,-1 0 0,1 0 0,-1 1-1,0-1 1,1 0 0,-1 1 0,0 0-1,1-1 1,-1 1 0,0 0 0,1 0-1,-4 0 1,4 0-9,-1 1 0,1-1 0,0 1 0,0-1 0,0 1-1,0 0 1,0-1 0,0 1 0,0 0 0,0 0 0,0 0-1,0 0 1,0 0 0,1 0 0,-1 0 0,0 0 0,1 0 0,-1 0-1,0 2 1,-2 8 20,0-1 0,0 1 0,1-1 0,-1 20 0,3-21-84,-6 57 210,4 1 0,3-1 1,2 0-1,3 0 1,4-1-1,2 0 0,2 0 1,35 91-1,-38-130-181,0 0-1,2-1 1,0-1-1,2 0 1,1-1-1,1 0 1,0-2-1,2 0 1,0-1-1,27 21 1,-12-19-1702,-8-16-4357,-17-6-758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53.4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12710,'0'0'1857,"74"128"-1713,-27-62 320,10 9 0,6-1-144,0-5 0,3-13-79,-11-11-225,-6-8 0,-7-8-32,-7-6 32,-10-6-32,-3-5-673,-11-12-1792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53.7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940 0 10661,'0'0'6317,"-20"13"-6060,-13 9-122,1 0 0,2 2 1,-47 47-1,-29 43 427,-190 194 427,204-221-1179,-144 105 0,222-180-1910,10-9-949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54.2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2296 0 10901,'0'0'1673,"-31"4"-142,1-1-1172,3-1-102,0 1 0,0 2 1,1 0-1,0 2 0,-47 19 0,-399 213 1384,19 41-474,-278 151-245,617-378-906,-65 36-35,170-85-4,2 1-1,-1 0 0,0 1 0,1 0 1,-12 11-1,3 10-2230,11 6-5362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54.9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617 481 10741,'0'0'3364,"-25"-2"-3057,3 0-234,8 1-24,1-1 0,-1 2 0,0 0 0,0 0 0,1 1 0,-1 1-1,1 0 1,-1 1 0,1 1 0,-16 6 0,-7 7 277,0 1-1,2 2 1,1 1 0,0 2 0,1 1 0,2 2-1,1 1 1,-35 40 0,54-54-267,1 0 0,0 0 1,1 0-1,0 1 0,-11 30 0,15-35-69,2 0 0,-1 0-1,1 1 1,1-1 0,-1 1 0,2 0-1,-1-1 1,1 1 0,1 0 0,0-1-1,2 11 1,-1-16 2,0 1 1,0-1-1,0 0 1,0 0-1,1 0 0,-1 0 1,1 0-1,0-1 0,1 1 1,-1-1-1,0 0 1,1 0-1,0 0 0,0 0 1,0-1-1,0 1 1,0-1-1,0 0 0,1 0 1,-1-1-1,0 1 1,1-1-1,9 1 0,-7 0 2,1-1 0,0 0 0,-1 0 0,1-1 0,0 0-1,0 0 1,0-1 0,-1 0 0,1 0 0,0-1 0,-1 0 0,0-1-1,1 1 1,9-6 0,-7 0-1,0 0-1,0-1 0,0 0 1,-1 0-1,-1-1 0,1-1 1,-2 1-1,1-1 0,-2 0 1,10-22-1,-1 0-55,-2-1 1,15-62-1,-12 18-86,-4 0 1,4-94-1,-11-156-6,-6 246 137,0 282 37,4 264 1518,15-267-1152,-15-177-365,1-1 0,1 1 0,0-1 0,2 0 1,0-1-1,1 1 0,19 29 0,-23-42-136,0-1-1,1 0 0,-1 0 1,1 0-1,1 0 0,-1-1 1,1 0-1,-1 0 0,1 0 1,0 0-1,0-1 0,1 0 0,-1-1 1,1 0-1,-1 1 0,1-2 1,0 1-1,0-1 0,0 0 1,-1-1-1,1 1 0,13-2 1,-16 0-289,-1 1 0,0 0 0,0-1 1,0 1-1,0-1 0,0 0 0,0 0 1,0 0-1,5-3 0,-4 1-729,0-1 0,0 1-1,0-1 1,0-1 0,4-5 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55.2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83 1 12774,'0'0'3473,"-4"23"-3238,-9 47-146,-41 248 1076,47-237-557,3 86 1,4-160-589,0 1-1,0-1 1,1 1 0,1-1 0,-1 0 0,1 1 0,0-1-1,0 0 1,1 0 0,4 8 0,-4-11-19,0 0 1,0 1-1,0-1 0,1-1 1,0 1-1,-1 0 0,1-1 1,1 0-1,-1 0 1,0 0-1,1-1 0,-1 1 1,1-1-1,0 0 0,7 2 1,5 0-4,0-1 0,0 0 0,0-1 1,0-1-1,0-1 0,1 0 0,-1-2 1,20-3-1,-29 3-21,-1 0 1,0-1-1,1 0 1,-1-1-1,0 1 1,-1-1-1,13-10 1,9-15-1438,-27 27 1061,1 0-1,-1-1 1,0 1 0,0 0 0,0-1 0,0 1 0,0-1 0,-1 1 0,1-1-1,-1 0 1,1-3 0,-1-5-5817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55.6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1 156 10965,'0'0'4402,"156"-52"-3313,-98 27-401,-3 0-560,-6 3-128,-11 5-16,-10 7-736,-17 5-2722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56.3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734 0 7700,'0'0'6680,"-15"3"-5992,-49 11-53,58-12-514,0 0 0,0 0 0,0 1-1,0-1 1,1 2 0,-1-1 0,1 0 0,0 1-1,-9 8 1,-7 6 216,-65 38 526,29-20-452,-59 50 1,98-70-383,1 0 0,0 1 0,1 1 0,1 1 0,1 0 0,1 0 0,-12 24 0,-6 25-31,3 1 0,3 1 0,3 2 0,-22 132-1,32-108 43,3 2-1,6 0 0,10 121 1,-3-161-12,3-1 0,3 1 0,2-2 1,2 0-1,3 0 0,41 90 0,-37-105-7,1 0 0,2-1 0,2-2 0,1 0 0,2-2 1,1-1-1,2-2 0,70 57 0,-48-51-25,2-2-1,2-3 1,1-2 0,1-3 0,1-3 0,2-2 0,1-3-1,84 16 1,-112-28 31,2 2-1008,-14-9-4444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56.9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7828,'0'0'7406,"15"0"-7345,-9 0-47,3 0 60,1 0-1,-1 0 0,0 1 0,0 0 1,0 0-1,0 1 0,0 1 1,0 0-1,-1 0 0,1 0 0,15 10 1,21 17 104,0 2 1,-3 2 0,0 2 0,-3 1-1,-1 2 1,-2 2 0,-1 2 0,-3 1-1,-1 1 1,-2 1 0,-3 2 0,21 51-1,-17-20-103,-3 0-1,-4 2 0,16 107 1,-23-70 104,2 207 1,-17-195 24,-3 153 224,0-262-384,0 0-1,-1 0 1,-11 37 0,12-51-75,0-1-1,0 0 1,-1 0 0,0 0 0,0 0 0,-1 0 0,1 0 0,-1-1-1,0 0 1,-1 0 0,1 0 0,-1 0 0,0-1 0,0 1 0,-1-1-1,-6 3 1,-13 1-1440,7-9-3031,7-5-727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8:53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489 1 9300,'0'0'7908,"-127"74"-7668,75-47 272,0-3-48,0-6-368,0-1-96,3-7-176,5 2-1424,11 1-897,5-9-2514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57.5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309 1 10341,'0'0'5127,"-5"0"-4673,0 0-426,1 1 1,0 0-1,0 0 0,0 0 1,0 1-1,0-1 0,0 1 1,0 0-1,0 0 1,1 1-1,-1-1 0,-3 4 1,-42 39 113,48-44-130,-22 24 173,2 1 0,1 1 1,1 1-1,1 1 0,2 0 1,1 1-1,1 0 0,1 2 1,2-1-1,-7 34 0,15-51-81,0 0 0,1 0 0,0 0 0,1 0 0,2 18 0,-1-29-99,0 0 1,0-1-1,1 1 0,0 0 0,-1 0 0,1-1 0,0 1 1,0 0-1,1-1 0,-1 1 0,0-1 0,1 1 1,0-1-1,-1 0 0,1 1 0,0-1 0,0 0 0,0 0 1,0-1-1,1 1 0,-1 0 0,1-1 0,-1 1 0,1-1 1,-1 0-1,1 0 0,-1 0 0,1 0 0,0 0 0,0-1 1,4 1-1,12 1-4,1-2 1,-1 0-1,0-1 1,1-1-1,-1-1 0,0-1 1,0 0-1,-1-1 1,0-2-1,1 1 1,-2-2-1,19-10 0,-24 11-365,16-6-52,-9 10-4395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35.3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1 437 11493,'0'0'4418,"0"-2"-4095,1-6-260,0 0 1,0 1-1,1-1 1,1 0-1,-1 1 0,1-1 1,5-8-1,-1-1-42,170-330 67,-177 346 27,0 9-59,-2 96 166,-26 171-1,18-211-58,-4 18-75,-6 145 0,13-228-5114,-8-3-548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35.8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87 7828,'0'0'9897,"12"-1"-9921,536-45 1428,-340 32-1244,363-11-125,-570 25-212,18 1 220,-12 5-4930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36.2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16295,'0'0'1793,"82"182"-1457,-24-88-127,2 10 239,1 4 16,-4-1-352,-5-9-80,-5-11-64,-6-16 0,-11-14 32,-5-18 0,-11-14-544,2-17-1073,-10-8-2177,-6-28-2224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36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864 0 14759,'0'0'1985,"-181"57"-64,102 2-1489,-14 15-176,-12 5 112,-1-5-112,4-17-144,14-23-16,28-21-32,24-13-64,23 0-224,13-20-1649,16-22-2177,31-10-4706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37.2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577 702 7395,'0'0'4474,"-7"-21"-3793,-2-6-284,-15-32 1,22 56-337,1 1 1,-1-1 0,0 1-1,0-1 1,0 1-1,0 0 1,0 0-1,0-1 1,0 2 0,-1-1-1,1 0 1,-1 0-1,0 1 1,0-1-1,1 1 1,-1 0 0,0 0-1,0 0 1,0 0-1,0 1 1,0-1-1,0 1 1,-6-1 0,-3 0 194,-27-3 366,0 1 0,-43 3-1,30 1-82,42-1-485,0 0 0,0 1 0,-1 0 0,1 1 0,0 0 0,0 1 0,0 0 0,0 0 0,1 1 0,-1 0 0,1 1 0,0 0 1,0 0-1,1 1 0,-1 0 0,2 1 0,-1 0 0,0 0 0,1 1 0,1 0 0,-1 0 0,1 0 0,1 1 0,-1 0 0,1 0 0,1 0 1,0 1-1,0-1 0,-3 15 0,3 10-109,0 1-1,3 45 1,1-76 52,-1-1 0,2 0 1,-1 0-1,0 1 0,1-1 0,-1 0 0,1 0 0,0 1 0,0-1 0,0 0 0,0 0 0,1 0 0,0 0 0,-1-1 0,1 1 0,0 0 0,0-1 0,0 1 1,5 3-1,-3-3-13,0-1 1,1 1-1,-1-1 1,1 0 0,0-1-1,-1 1 1,1-1-1,0 0 1,0 0 0,0 0-1,0-1 1,7 0 0,-5 0-22,1-1 0,0 0 0,-1 0 0,0 0 0,1-1-1,-1-1 1,0 1 0,0-1 0,0 0 0,0-1 0,-1 1 0,1-1 0,-1-1 0,0 1 0,0-1 0,7-8 0,5-6-141,-1 0 0,-1-2 0,21-34 0,-12 13-17,-2-1 1,-2-1 0,-2 0 0,-2-2-1,-2 0 1,-2-1 0,-2 0-1,-2-1 1,-2 0 0,1-70 0,-6 70 193,-1 29 45,0 1-1,-1 0 0,-1-1 0,0 1 0,-8-31 0,-5 22 914,13 27-917,1-1 0,0 1 0,0 0 0,-1-1 0,1 1 1,0 0-1,-1-1 0,1 1 0,-1 0 0,1 0 0,0-1 1,-1 1-1,1 0 0,-1 0 0,1 0 0,-1 0 0,1-1 1,-1 1-1,1 0 0,0 0 0,-1 0 0,1 0 0,-1 0 0,0 0 1,1 1-2,-1-1 1,0 1 0,0 0 0,1-1 0,-1 1-1,1-1 1,-1 1 0,1 0 0,-1-1-1,1 1 1,-1 0 0,1 0 0,0-1-1,-1 1 1,1 0 0,0 0 0,-1 0 0,1 1-1,-7 38-35,1 0-1,3 0 1,2 80-1,2-67 53,-2 28 168,4 119 587,-1-181-760,1-1-1,0 0 1,2 0 0,0 0 0,1 0-1,1-1 1,13 25 0,-15-32-120,1 0 0,0-1 0,1 0 0,-1 0 1,2 0-1,-1-1 0,1-1 0,0 1 0,1-1 1,0 0-1,0-1 0,1 0 0,16 8 0,-21-12-434,0-1 0,0 1 1,-1-1-1,1 0 0,0-1 0,0 1 0,0-1 0,0 0 0,5 0 0,8-4-5203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37.7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16408,'0'0'4519,"3"5"-4596,55 62-15,2-3 1,3-2-1,140 105 1,-188-156-603,0 0-1,24 12 1,-33-21-252,1 1 0,-1-1 1,0 0-1,0 0 1,1-1-1,7 1 0,13-1-8418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38.0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897 1 13846,'0'0'2065,"-184"76"-384,91-19-897,-11 7-704,-3 5 49,3-5-129,11-14-65,10-11-271,12-12-2017,14-4-3601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38.4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1 316 10677,'0'0'528,"145"-5"-128,-32-5 2338,16-4-1570,13-9-432,6-6-367,0-6-305,-2-2-64,-4 0 0,-16 3-32,-19 4-1121,-24 5-528,-31 3-2753,-28 7-2289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38.8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450 440 8116,'0'0'9420,"-14"0"-9361,-8-1-36,-2 0 13,-44 4 1,59-1-8,-1 1 0,1-1 0,0 2 0,0-1 0,0 1 0,1 0 0,-1 1 0,1 0 0,0 0 1,0 1-1,1 0 0,-11 11 0,-4 6 25,1 1 1,-28 41-1,35-45 10,1 0 0,0 1-1,2 1 1,1 0-1,1 0 1,0 1-1,2 0 1,0 1 0,2-1-1,1 1 1,-3 49-1,8-70-63,-1 0 0,0 0 0,1 0 0,0 0 0,-1 0 0,1 0 0,0 0 0,1-1-1,-1 1 1,0 0 0,1 0 0,0-1 0,-1 1 0,1-1 0,0 0 0,0 1 0,0-1-1,1 0 1,-1 0 0,0 0 0,1-1 0,0 1 0,-1 0 0,1-1 0,0 0 0,0 0 0,0 0-1,-1 0 1,1 0 0,0 0 0,0-1 0,5 1 0,1 0-4,0 0-1,0-1 1,-1 0-1,1 0 1,0-1 0,-1 0-1,1 0 1,-1-1-1,1 0 1,-1-1 0,9-3-1,-4-2-9,0 0-1,-1 0 1,0-1-1,-1 0 1,0-1-1,0-1 1,-1 0-1,9-12 1,8-13-218,31-57-1,-33 48-30,-2-2 0,-3 0 0,-2-2-1,-1 0 1,11-61 0,-14 34 193,-4-1 1,1-139 0,-11 171 370,0 42 44,-1 24 618,-18 152-781,-6 93 169,24-93-276,1-161-91,0-1 1,1 0 0,0 1-1,6 19 1,-6-27-160,0-1 0,0 1 0,1-1 0,-1 0 0,1 1 0,0-1 0,0 0 0,0 0 0,1 0 0,-1 0 0,1 0 0,0-1 0,-1 1 0,1-1 0,0 0 0,6 4 0,19 0-4198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8:54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8980,'0'0'6510,"-1"-3"-4806,12-2-1295,388-33 1879,8 34-2119,-289 5-94,-104-1-73,554 8-63,-292-6-26,-156-2 6,-65-1-154,0-1 0,102-19 0,-148 18-132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39.1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245 1 15095,'0'0'1056,"-126"199"145,85-88-369,2 10-111,9 3-65,22-13-240,8-12-16,5-18-144,47-17-192,11-17-80,17-15 97,5-29-162,-3-3 49,-5-28-784,-17-16-1505,-27 2-3794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39.5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86 12374,'0'0'4946,"214"-27"-4610,-107 15-176,-3-3-144,-10 3-16,-23-1-1440,-30 6-3267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39.8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605 0 9700,'0'0'3346,"-28"27"-2295,0-1-793,-7 5 253,2 1 0,1 3 0,-48 65 1,29-21-184,4 2 1,3 3-1,4 1 1,4 1-1,3 3 1,5 0 0,3 2-1,4 1 1,5 0-1,3 1 1,0 106 0,11-64-163,7 0 1,5 0 0,51 246 0,4-115-59,137 353 0,-188-584-131,1 5 20,1-1-1,35 60 0,-46-91-9,0 1-1,0-1 1,1-1 0,0 1-1,1-1 1,-1 0-1,2-1 1,-1 0 0,1 0-1,-1 0 1,2-1-1,-1 0 1,0-1 0,1 0-1,0 0 1,0-1-1,10 3 1,-12-5-119,1-1 1,-1 1-1,1-1 1,-1-1-1,1 1 0,-1-1 1,1-1-1,-1 1 1,0-1-1,0 0 1,0-1-1,0 0 0,0 0 1,0-1-1,-1 1 1,1-1-1,-1-1 1,0 1-1,-1-1 0,1 0 1,7-9-1,10-12-1853,30-44 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40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10293,'16'23'1841,"219"301"1675,-234-323-3508,219 308 1554,-191-261-1373,-2 0-1,-2 2 1,-2 1-1,29 98 1,-37-73 114,-2 1 1,-4 0-1,-2 151 1,-9-166-122,-3 0 1,-2-1 0,-4 0-1,-25 87 1,-3-28 250,-62 131 0,86-216-372,-1 0-1,-1-2 0,-2 0 1,-45 59-1,61-89-96,0 1 0,0-1 0,-1 0 0,1 0 0,-1-1 1,1 1-1,-1-1 0,0 0 0,0 0 0,0 0 0,-7 2 0,9-3-394,-1-1 0,0 1-1,0-1 1,0 0 0,1 0-1,-1 0 1,0 0 0,0 0-1,0-1 1,1 1 0,-5-2-1,-7-6-6932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40.6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450 1 10917,'0'0'3343,"-31"28"-2273,-6 5-801,-6 4 143,1 2 0,-57 72-1,81-89-190,-21 26 739,-37 59 0,67-93-804,0 1 1,2 1-1,-1 0 1,2 0-1,0 0 1,1 0-1,0 1 1,2 0 0,-3 17-1,6-30-148,0-1 0,0 1 0,0 0 0,0-1 0,0 1 0,1-1-1,-1 1 1,1-1 0,0 1 0,0-1 0,0 1 0,1-1 0,3 6 0,-3-6-9,0-1 0,0 0 1,1 1-1,-1-1 0,1 0 0,0-1 1,-1 1-1,1 0 0,0-1 0,0 0 1,0 1-1,0-1 0,1 0 0,-1-1 1,3 2-1,8 0-11,0 0 0,0 0 0,0-1 1,1-1-1,-1 0 0,0-1 0,0-1 1,0 0-1,0-1 0,0 0 0,21-9 1,-14 3-363,-1-1 1,0 0-1,-1-2 0,-1 0 1,1-2-1,24-23 1,22-26-3087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41.0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17560,'0'0'2193,"183"5"-2193,-117-5-48,-11 2 112,-6-2-128,-10 3-32,-12-3-1329,-13 2-1776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41.4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97 17352,'0'0'4386,"194"-69"-4178,-111 49-208,4 13 0,1 7-1072,-11 7-1778,-14 23-6418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42.2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1170 9444,'0'0'1174,"14"-28"-632,102-193 1910,-75 144-1900,109-218 937,-118 226-1148,-4-2-1,25-97 0,-45 127 30,-1 0-1,-2 0 1,-1-68-1,-4 107 533,-1 8-715,-11 37-213,0 2-51,1 0 0,-6 65 1,16-98 72,-1 14-8,1 1 1,0 0-1,2 0 0,7 39 0,-7-60 11,0 0 0,1-1 0,-1 1 0,1-1-1,0 0 1,1 0 0,-1 1 0,1-2 0,0 1-1,0 0 1,0 0 0,1-1 0,0 0 0,0 0-1,0 0 1,0 0 0,1 0 0,-1-1 0,1 0-1,0 0 1,0 0 0,0-1 0,0 0-1,0 1 1,1-2 0,-1 1 0,9 1 0,-5-2 0,-1 0 1,1 0 0,0-1 0,0 0 0,-1-1-1,1 0 1,0 0 0,-1-1 0,1 0 0,-1 0-1,1-1 1,-1 0 0,0 0 0,0-1 0,11-7-1,-5 0-5,0 0-1,0-1 0,-1-1 0,0 0 0,-1-1 1,15-22-1,-6 5-129,-1 0-1,-2-1 1,27-64 0,-36 72 6,-1-1 0,-1 1 0,-1-1 0,-2-1 1,0 1-1,0-37 0,-4 62 126,0-1 0,0 1 0,0 0 0,0-1 0,0 1 0,1 0 0,-1-1 0,0 1 0,0 0 1,0-1-1,0 1 0,0 0 0,0-1 0,0 1 0,0 0 0,0-1 0,-1 1 0,1 0 0,0-1 0,0 1 0,0 0 0,0 0 0,0-1 0,-1 1 0,1 0 0,0-1 0,0 1 0,0 0 1,-1 0-1,1 0 0,0-1 0,0 1 0,-1 0 0,1 0 0,0 0 0,0-1 0,-1 1 0,1 0 0,0 0 0,-1 0 0,1 0 0,0 0 0,-1 0 0,1 0 0,0 0 0,-1 0 1,1 0-1,0 0 0,-1 0 0,1 0 0,0 0 0,-1 0 0,1 0 0,0 0 0,-1 0 0,1 0 0,0 0 0,-1 1 0,-1 0 5,1 0 0,-1 1 0,0-1-1,1 1 1,-1-1 0,1 1 0,0-1 0,0 1-1,-1 0 1,0 2 0,-7 15 30,2 0 0,0 1-1,1-1 1,1 1 0,-3 24 0,2 5 462,0 53 0,6-90-423,-1-2 45,1 0-1,0 1 1,1-1-1,3 16 1,-3-24-98,-1 1 0,1 0 0,0-1 0,0 1 0,1-1 0,-1 0 0,0 1 0,1-1 0,0 0 0,-1 0 0,1 0 0,0 0 0,0 0 0,0 0 0,0-1 0,0 1 0,1-1 0,-1 1 0,0-1 0,1 0 0,3 2 0,3-1 33,-1 1 1,1-1 0,0-1 0,0 1 0,-1-2 0,1 1 0,0-1 0,0 0 0,0-1 0,0 0 0,0-1-1,-1 0 1,1 0 0,-1 0 0,1-1 0,-1-1 0,0 0 0,14-8 0,-8 3-129,-1-1 0,1 0-1,-2-1 1,1-1 0,-1 0 0,-1 0 0,-1-1 0,18-28 0,-23 33-448,-1 0 0,0 0 1,0 0-1,3-11 1,-3-25-4710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3:50.3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9 385 992,'0'0'6214,"-8"-5"298,13 1-6497,0-1 0,1 1 0,0-1 0,10-4 0,3 1 42,-14 7-66,0-1 1,0 0-1,0 0 1,-1-1 0,1 1-1,-1-1 1,5-4-1,-6 6 14,1 0 0,0-1 0,0 2 0,0-1 0,0 0 0,-1 1 0,1 0 0,6 0 0,7-1-12,-10-1 14,0 0 1,-1 0 0,1-1 0,-1 0 0,1 0-1,-1-1 1,0 1 0,0-1 0,10-10 0,-9 8 28,0 1 0,0 0 1,1 0-1,0 1 0,9-5 1,-4 3 35,-1-1 0,0-1 0,0 0 1,15-14-1,-18 14-30,19-14-10,1 1 0,60-32 0,-10 6 5,-77 46-32,-1 0 0,0-1 0,1 1-1,-1 0 1,0-1 0,0 1 0,1-1 0,-1 1 0,0-1-1,-1 1 1,2-4 0,11-14 49,-40 26 1670,-1 6-2422,5-12-5464,8-5-2185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11.4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0 364 14903,'0'0'2814,"9"0"-2776,-4 0-75,-3 0 30,-1 0 0,1 0 0,0 0 0,0 0 0,-1 0 0,1 0 0,0 1 1,-1-1-1,1 0 0,0 1 0,-1-1 0,1 1 0,-1 0 0,1 0 0,-1-1 1,1 1-1,-1 0 0,1 0 0,-1 0 0,0 0 0,0 1 0,1-1 0,-1 0 1,0 1-1,0-1 0,0 0 0,0 1 0,-1-1 0,1 1 0,0-1 0,-1 1 1,2 2-1,6 27 62,-2 1 1,0 1 0,1 45-1,-6 104 305,-3-96-273,2 276 65,-1-375-208,0 1-1,-2 0 1,-5-19-1,-3-14-202,-8-64-76,-6-152-1,23-116 230,3 354 107,1 0 0,1-1 0,1 1 0,1 1-1,1-1 1,1 1 0,15-34 0,-17 47-1,0 0 1,1-1 0,0 2 0,0-1 0,1 1-1,0 0 1,1 0 0,9-7 0,-11 10-6,0 1 0,0 0 1,1 1-1,0-1 0,-1 1 0,1 0 1,1 1-1,-1 0 0,0 0 1,0 0-1,1 1 0,12 0 0,-13 0 19,1 1-1,-1 0 0,1 0 0,-1 1 0,1 0 0,-1 1 0,1 0 0,-1 0 0,14 5 0,-18-4 8,1-1 1,0 1-1,-1 0 0,1 0 0,-1 0 0,0 0 1,0 0-1,0 1 0,0-1 0,-1 1 0,1 0 1,-1 0-1,0 0 0,0 0 0,-1 0 0,1 1 1,-1-1-1,1 5 0,1 3 38,-1 0 0,0 1-1,-1-1 1,-1 0 0,0 1 0,0-1 0,-1 0 0,-1 1-1,0-1 1,-1 0 0,0 0 0,-1 0 0,0-1-1,0 1 1,-2-1 0,1 0 0,-2 0 0,1-1-1,-9 11 1,2-5-73,0-2 0,-1 0 0,-1 0 0,0-1 0,-1-1 0,0 0 0,-1-2 0,0 0 0,0 0 0,-1-2 0,-23 8 0,29-12-346,-16 7-685,27-11 849,1 1 0,-1-1 0,1 1 0,-1-1 0,0 1 0,1-1 0,-1 1 0,1 0 0,0-1 0,-1 1 0,1 0-1,0 0 1,-1-1 0,1 1 0,0 0 0,0 0 0,-1-1 0,1 1 0,0 0 0,0 1 0,0 12-4886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8:55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1 228 7123,'0'0'8108,"7"1"-7956,-3-1-129,1 1 0,-1 0 0,0 0 0,0 1 0,-1-1 0,1 1 0,0 0 0,0 0 0,-1 0 0,1 0 0,4 4 0,1 2 151,-1 1-1,1 0 1,11 16 0,2 7 330,32 66 0,8 15-6,-53-100-481,0-1 0,0 0 1,1-1-1,0 0 1,1 0-1,14 10 1,-21-17-14,0-1 1,0 0 0,1-1 0,-1 1 0,0-1-1,1 0 1,0 0 0,-1 0 0,1-1 0,0 1-1,0-1 1,0-1 0,0 1 0,6 0 0,-10-2-4,1 1 0,-1 0 0,0-1-1,0 1 1,0-1 0,0 1 0,0-1 0,0 1 0,0-1 0,0 0 0,0 0 0,0 1 0,0-1 0,0 0 0,-1 0 0,1 0 0,0 0 0,0-2 0,14-24 72,-10 18-36,51-118 87,-9 17-120,-23 59 279,3 2-1,1 1 1,47-58 0,-63 92-55,1 2 0,16-14 0,-16 16 64,0-2 1,17-18-1,-28 27-250,-1 1-19,-1 1 0,1 0 0,0 0 0,0 0 0,0 0 0,-1 0 0,1 1 0,0-1 0,0 0 0,0 0 0,0 1 0,0-1 0,1 0 0,-1 1 0,0-1 0,0 1 0,3-1 1886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11.7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0 309 12134,'0'0'965,"13"-26"-975,4-9 7,-2 2-12,2 1 1,37-53 0,-44 71 3,0 0 1,24-22-1,-30 32-31,-1 1 1,1 0-1,0 0 0,0 0 1,0 0-1,0 1 1,1 0-1,-1 0 0,1 0 1,-1 0-1,1 1 1,0 0-1,0 0 1,9-1-1,-13 2 45,0 0 0,-1 0 0,1 0 0,0 1 0,-1-1-1,1 0 1,0 0 0,0 1 0,-1-1 0,1 0 0,-1 1 0,1-1 0,0 1 0,-1-1 0,1 1 0,-1-1-1,1 1 1,-1-1 0,1 1 0,-1-1 0,1 1 0,-1 0 0,0-1 0,1 1 0,-1 0 0,0-1 0,1 2-1,4 24 388,-3-16-133,13 93 1859,8 39-833,-22-138-1275,0 1 0,0-1 0,0 0 0,1 0 1,-1 0-1,1 0 0,0 0 0,1 0 0,-1 0 0,1-1 0,-1 1 0,1-1 0,0 0 0,6 6 0,-6-7-137,1-1 1,-1 1-1,0-1 0,1 1 0,-1-1 0,1 0 0,0 0 0,-1-1 1,1 1-1,0-1 0,-1 0 0,1 0 0,0 0 0,-1 0 0,1-1 1,0 1-1,6-3 0,28-14-2835,0-10-1761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12.2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178 22 9332,'0'0'1622,"-4"-2"-1699,1 1 85,1 0 0,-1 0 0,1 0 0,-1 0 0,0 0 1,1 1-1,-1-1 0,0 1 0,0-1 0,1 1 0,-1 0 0,0 0 0,0 1 0,1-1 0,-1 0 1,0 1-1,0 0 0,1-1 0,-1 1 0,1 0 0,-1 1 0,1-1 0,-1 0 0,1 1 0,-1-1 1,1 1-1,-2 2 0,-6 6 268,0 0 1,1 1-1,1 0 1,0 1-1,0 0 1,1 0-1,1 1 1,0 0-1,1 0 1,0 0-1,1 1 1,0-1-1,1 1 1,1 0 0,0 0-1,0 15 1,2-25-270,0-1 0,0 1 1,1-1-1,-1 0 0,1 1 1,0-1-1,0 0 1,0 1-1,0-1 0,0 0 1,1 0-1,-1 0 1,1 0-1,0 0 0,0-1 1,0 1-1,0 0 0,1-1 1,-1 0-1,1 1 1,-1-1-1,1 0 0,0 0 1,0 0-1,0-1 0,0 1 1,0-1-1,0 0 1,7 2-1,2 0 11,1-1 0,-1 0 0,1-1 0,-1 0 0,1-1-1,23-3 1,-29 2-84,0 0 0,-1-1 0,1 0 0,-1 0 0,1-1 0,-1 1 0,0-1-1,0-1 1,0 1 0,-1-1 0,1 0 0,-1 0 0,0-1 0,0 1 0,0-1-1,-1 0 1,0-1 0,0 1 0,0-1 0,0 0 0,2-7 0,-1 4-63,-1-1 0,0 0 0,-1 0 0,0 0 1,-1-1-1,0 1 0,0-1 0,-1 1 0,-1-1 0,1 0 1,-2 1-1,-3-22 0,3 28 111,0-1 1,-1 0-1,0 1 0,0-1 1,0 1-1,-1-1 0,1 1 1,-1 0-1,0 0 0,0 0 1,-1 1-1,1-1 0,-1 1 1,0 0-1,0 0 0,0 0 1,0 0-1,-8-3 0,4 2 190,0 0 0,-1 1 0,1 0 0,-1 1 0,0 0 0,0 0 0,0 1 1,0 0-1,-13 1 0,19 0-122,0 0 1,0 1-1,0 0 1,0 0 0,1-1-1,-1 2 1,0-1-1,1 0 1,-1 1 0,0-1-1,1 1 1,0-1-1,-1 1 1,1 0 0,0 0-1,0 0 1,0 1-1,0-1 1,0 0 0,1 1-1,-1-1 1,1 1-1,0 0 1,-1-1 0,1 1-1,0 0 1,1 0-1,-1 0 1,0 4 0,-3 11-46,2-1 0,0 1 0,1 29 0,1-37 23,0-7-46,0-1 0,1 1 0,-1 0 0,0-1 0,1 1 0,-1 0 0,1-1 0,0 1 0,0-1 0,0 1 0,0-1 0,1 1 0,-1-1 0,0 0 0,1 1 0,0-1 0,0 0 1,-1 0-1,1 0 0,0 0 0,1-1 0,-1 1 0,0-1 0,0 1 0,1-1 0,-1 0 0,1 0 0,4 2 0,4 0-573,0 0 0,1-1 0,-1-1 1,0 0-1,20-1 0,26 0-2864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13.1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181 134 7940,'0'0'2291,"0"-3"-2309,0 3 39,0-1 0,1 1 0,-1 0 0,0-1 0,0 1 0,0-1 0,0 1 0,0 0 0,0-1 0,0 1 0,-1-1 0,1 1 0,0 0 0,0-1 0,0 1 0,0 0 0,0-1 0,-1 1 0,1 0 0,0-1 0,0 1 0,-1 0 0,1-1 0,0 1 0,0 0 0,-1-1 0,1 1 0,0 0 0,-1 0 0,1 0 0,0-1 0,-1 1 0,1 0 0,0 0 0,-1 0 0,1 0 0,-1 0 0,1-1 0,0 1 0,-1 0 0,1 0 0,-1 0 0,1 0 0,0 0 0,-1 0 0,1 0 0,-1 1 0,1-1 0,-27 15 556,-24 33 469,38-34-418,1 2 1,1 0-1,-18 33 1,24-39-452,1 0 0,0 0 0,1 0 0,0 1 1,0 0-1,1-1 0,1 1 0,-1 17 0,2-25-168,0 1 1,1 0-1,-1-1 0,1 1 1,0 0-1,-1-1 0,2 1 1,-1-1-1,0 1 1,1-1-1,-1 0 0,1 1 1,0-1-1,0 0 0,0 0 1,1-1-1,3 5 0,0-2-6,-1-1 0,1-1 0,-1 1 0,1-1 0,0 0 0,0 0 0,1-1 0,-1 1 0,8 0 0,13 3-136,1-2 0,-1-2 0,49 0 0,-62-2 14,-1-1-60,0 0 1,0-1-1,-1 0 1,1-1 0,0 0-1,-1-1 1,0-1-1,0 0 1,0 0 0,0-1-1,-1-1 1,0 0-1,0 0 1,11-11 0,-11 7-295,1 1 1,-2-2 0,1 0 0,-2 0 0,0 0-1,0-1 1,-1-1 0,-1 0 0,0 0 0,-1 0-1,8-26 1,-12 30-142,-1-1-1,0 0 1,0-19 0,-1 27 473,0 2 154,0 1-1,-1-1 1,1 0 0,0 0 0,-1 0 0,1 0 0,-1 0 0,1 1 0,-1-1 0,1 0 0,-1 0 0,0 1 0,1-1 0,-1 0 0,0 1 0,0-1 0,1 1 0,-1-1 0,0 1 0,0-1 0,0 1 0,0-1 0,0 1 0,1 0 0,-1 0 0,0-1-1,0 1 1,0 0 0,0 0 0,0 0 0,0 0 0,0 0 0,0 0 0,-1 1 0,-1-2 198,-1 2-1,1-1 1,-1 0-1,1 1 1,-1-1-1,1 1 1,0 0-1,-1 0 1,-5 4-1,3-1 59,1 1 1,-1-1-1,1 1 0,1 1 1,-1-1-1,1 1 0,0 0 1,0 0-1,0 0 0,1 0 1,0 1-1,0-1 0,1 1 1,-2 8-1,-1 3 199,1-1 1,1 1-1,0 0 0,1 28 1,2-38-346,0-1 1,0 0-1,1 0 1,0 0-1,0 0 1,4 10-1,-4-14-113,0 0 0,1 0 0,-1-1-1,1 1 1,0-1 0,0 1-1,0-1 1,0 1 0,0-1 0,1 0-1,-1 0 1,1 0 0,-1-1-1,1 1 1,0-1 0,4 3-1,6 0-49,1 0 0,-1-1 0,1 0 0,0-1 0,-1 0-1,1-2 1,0 1 0,0-2 0,0 0 0,0 0 0,-1-1-1,1-1 1,-1 0 0,1-1 0,-1-1 0,22-11-1,-17 6-241,0-2-1,-1 0 0,-1-1 0,0-1 0,-1 0 1,15-19-1,70-103-2303,-8 11 1482,-89 121 1051,0 1 1,0 0-1,0-1 0,0 1 0,1 1 1,-1-1-1,1 0 0,5-2 0,-8 5 52,0-1-1,0 1 1,0 0 0,0 0-1,0 0 1,0 0-1,0 0 1,0 0-1,0 0 1,0 0 0,0 0-1,0 0 1,0 0-1,-1 1 1,1-1-1,0 0 1,0 1 0,0-1-1,0 1 1,0-1-1,0 1 1,-1-1-1,1 1 1,0 0 0,0-1-1,-1 1 1,1 0-1,-1-1 1,1 1-1,0 0 1,-1 0-1,1 0 1,-1 0 0,0-1-1,1 1 1,-1 0-1,0 0 1,1 0-1,-1 0 1,0 2 0,8 21 692,-2 1-1,-1 0 1,5 50 0,-6 80 740,-4-149-1391,0-5-25,0-1 0,0 1 0,0-1 1,-1 1-1,1-1 0,0 1 1,0-1-1,0 1 0,-1-1 1,1 1-1,0-1 0,0 1 0,-1-1 1,1 1-1,-1-1 0,1 0 1,0 1-1,-1-1 0,1 0 1,-1 1-1,1-1 0,-1 0 0,1 0 1,0 1-1,-1-1 0,1 0 1,-1 0-1,0 0 0,1 0 0,-1 0 1,1 1-1,-1-1 0,-22 0 243,15 0-199,-102-8 824,109 8-106,10 0-577,-1-1-218,0 0 1,0 0-1,-1-1 1,1-1-1,-1 1 1,1-1-1,-1-1 1,0 1 0,0-1-1,0-1 1,-1 1-1,1-1 1,-1 0-1,0 0 1,5-7-1,15-16-365,40-55 1,-60 75 280,21-29-1232,-1-2 1,-2-1 0,28-65-1,-52 105 1362,0 0 0,0 0-1,0-1 1,0 1 0,0 0-1,0 0 1,0 0-1,0 0 1,0 0 0,0 0-1,0 0 1,0 0-1,0 0 1,0-1 0,0 1-1,1 0 1,-1 0-1,0 0 1,0 0 0,0 0-1,0 0 1,0 0-1,0 0 1,0 0 0,0 0-1,1 0 1,-1 0-1,0 0 1,0 0 0,0 0-1,0 0 1,0 0 0,0 0-1,0 0 1,0 0-1,1 0 1,-1 0 0,0 0-1,0 0 1,0 0-1,0 0 1,0 0 0,0 0-1,0 0 1,1 0-1,-1 0 1,0 0 0,0 0-1,0 0 1,0 0-1,0 0 1,0 1 0,0-1-1,0 0 1,0 0-1,0 0 1,0 0 0,0 0-1,0 0 1,1 0 0,-1 1-1,6 11 621,5 20-400,-10-29-86,16 42 527,3-1 0,1-1 0,32 49 0,-7-14 335,-45-77-992,-1-1 0,0 1 0,0-1 0,1 1 0,-1-1 0,0 1 0,0-1 0,1 1 0,-1-1 0,0 1 0,0-1 0,0 1 0,0 0 0,0-1 0,0 1 0,0-1 0,0 1 0,0-1-1,0 1 1,0-1 0,0 1 0,0-1 0,-1 1 0,1 0 0,0-1 0,0 1 0,-1-1 0,1 0 0,0 1 0,-1-1 0,1 1 0,0-1 0,-1 1 0,1-1 0,0 0 0,-1 1 0,1-1 0,-1 0 0,1 1 0,-1-1 0,1 0 0,-1 0 0,1 1 0,-1-1 0,1 0 0,-1 0 0,1 0-1,-1 0 1,0 0 0,1 0 0,-1 0 0,1 0 0,-1 0 0,0 0 0,-44 0 339,27-2-379,15 2-139,-63-2-236,38-3-3913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13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69 12358,'0'0'1846,"10"-11"-1822,33-32-21,-32 30 204,-12 11 564,-10 9 86,11-7-1092,-4 3 232,1 0 1,0 1-1,0-1 0,0 1 0,0 0 0,1-1 0,-1 1 1,1 0-1,0 1 0,0-1 0,1 0 0,-1 1 0,1-1 0,-1 6 1,-1 6-26,2 0 1,0 27-1,1-36 36,0-5 4,0 0 0,0 1 1,0-1-1,1 0 0,-1 1 0,1-1 0,-1 0 1,1 1-1,0-1 0,0 0 0,0 0 1,0 0-1,0 0 0,1 0 0,-1 0 1,1 0-1,-1 0 0,1-1 0,-1 1 1,1 0-1,0-1 0,0 0 0,0 1 0,0-1 1,0 0-1,0 0 0,0 0 0,1 0 1,-1 0-1,4 0 0,6 2 45,1-1-1,-1-1 1,1 0-1,20-1 1,-16 0-28,-14 0-40,0 0 1,0 0-1,1 0 1,-1-1-1,0 1 1,0-1-1,0 1 1,0-1-1,0 0 1,-1 0-1,1-1 0,0 1 1,0 0-1,-1-1 1,1 0-1,-1 1 1,1-1-1,-1 0 1,0-1-1,0 1 1,1 0-1,-2 0 1,1-1-1,0 1 1,0-1-1,2-5 0,-2 0-8,0 0 0,0 0 0,0 0-1,-1 0 1,0 0 0,-1 0-1,0 0 1,0 0 0,-2-10-1,2 17 29,0 0 0,0 0 0,-1 0 0,1-1 1,-1 1-1,1 0 0,-1 1 0,1-1 0,-1 0 0,1 0 0,-1 0 0,0 0 0,1 0 0,-1 0 0,0 1 0,0-1 0,0 0 0,0 1 0,0-1 0,1 0 0,-1 1 0,0-1 0,0 1 1,-2-1-1,-29-6 240,18 4-159,-20-3-45,-1 2 1,-64 0-1,98 4-16,-1 0 0,1 0-1,-1 1 1,1-1 0,-1 0 0,1 1 0,-1-1-1,1 1 1,-1-1 0,1 1 0,0 0 0,-1 0-1,1 0 1,0-1 0,0 1 0,-1 0 0,1 1-1,0-1 1,0 0 0,0 0 0,0 0 0,1 1-1,-1-1 1,0 0 0,0 1 0,1-1 0,-1 1-1,1-1 1,-1 1 0,1-1 0,0 1 0,-1-1-1,1 1 1,0-1 0,0 1 0,0-1 0,0 1-1,0-1 1,1 1 0,-1 0 0,0-1 0,1 1-1,-1-1 1,1 0 0,-1 1 0,1-1 0,0 1-1,1 0 1,-1 0-21,0-1 0,1 1-1,-1-1 1,1 1-1,-1-1 1,1 0 0,-1 0-1,1 0 1,0 0-1,0 0 1,-1 0 0,1 0-1,0-1 1,0 1 0,0 0-1,0-1 1,0 0-1,0 0 1,0 1 0,3-1-1,45-1 242,-45 0-228,2 0-140,0-1 0,-1 0 0,1 0 1,0-1-1,-1 0 0,0 0 0,1 0 0,-1-1 1,-1 0-1,1 0 0,0 0 0,-1-1 0,0 0 1,0 0-1,0 0 0,5-10 0,-1-3-3349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15.3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445 807 5426,'0'0'11435,"-11"-23"-10624,6 21-778,1-1 0,-1 1 0,0 1 0,1-1 0,-1 1 0,0-1 0,0 2 0,0-1 0,0 0 0,0 1 0,-6 0 0,1 0-26,1 1 1,-1-1 0,1 2 0,-1-1 0,-11 5 0,6 0-22,-1 1 0,1 1 1,0 1-1,1 0 0,-19 15 0,-61 62-7,92-85 21,-15 15 10,1 1-1,-15 21 1,27-33-14,0 1 1,1-1-1,0 1 0,0 0 1,0 0-1,1 1 0,-1-1 1,1 0-1,1 1 0,0-1 1,-1 1-1,1 8 0,1-12-14,0-1 1,0 1-1,0 0 0,0 0 0,0-1 1,1 1-1,-1 0 0,1-1 0,0 1 0,-1 0 1,1-1-1,1 1 0,-1-1 0,3 5 1,-2-5-1,1-1 1,-1 1 0,1-1 0,-1 1-1,1-1 1,-1 0 0,1 0-1,0 0 1,0 0 0,0-1 0,-1 1-1,1-1 1,0 0 0,6 0 0,-2 0 12,0 0-1,0-1 1,0 0 0,0 0 0,-1-1 0,1 0 0,0 0 0,-1 0-1,1-1 1,-1 0 0,0 0 0,0-1 0,0 0 0,0 0 0,-1 0-1,0-1 1,0 1 0,7-9 0,7-9 4,-2-1 0,0 0 0,16-32 0,5-14-357,-4-1 0,-3-2 0,-3-2-1,-4 0 1,-2-1 0,19-135-1,-35 154-139,-2 1 0,-4-83 0,-1 132 488,1 0 1,-1 0-1,0 0 0,0 0 0,-3-9 0,3 13 33,0 1 0,1-1 1,-1 0-1,0 1 1,0 0-1,0-1 0,0 1 1,0-1-1,-1 1 1,1 0-1,0 0 0,0 0 1,-1 0-1,1 0 1,-1 0-1,1 0 0,-1 0 1,1 0-1,-1 1 0,0-1 1,1 1-1,-1-1 1,-2 1-1,3 0 32,-1 0 0,1 0 1,0 0-1,-1 1 0,1-1 0,-1 1 0,1-1 0,0 1 1,-1 0-1,1-1 0,0 1 0,0 0 0,0 0 0,-1 0 1,1 0-1,0 0 0,0 0 0,0 0 0,0 0 1,1 0-1,-1 1 0,0-1 0,0 0 0,1 1 0,-1-1 1,1 0-1,-1 3 0,-15 48-96,13-42 103,-8 39 91,3 1 0,-6 89 1,15 103 395,0-220-539,1 1 0,1 0 0,1 0 0,1-1 0,1 0 0,0 0 0,2 0 1,1-1-1,0 0 0,2-1 0,0 0 0,2 0 0,0-2 0,0 1 1,2-2-1,1 0 0,0 0 0,1-2 0,0 0 0,1-1 0,1-1 1,0 0-1,1-2 0,35 16 0,-41-22-14,0-1 1,0 0-1,0-1 1,0 0-1,1-1 1,-1-1-1,29-1 1,-37 0-20,1-1 0,-1 0 1,0 0-1,0 0 0,1-1 1,-1 1-1,0-2 0,-1 1 1,1-1-1,0 1 0,-1-2 1,1 1-1,-1-1 0,0 1 1,0-1-1,-1-1 0,1 1 1,-1-1-1,0 0 0,5-6 1,-4 0-109,0-1-1,0 1 1,-1-1 0,0 0 0,-1 0-1,-1 0 1,0-1 0,-1 1 0,0 0 0,-1-22-1,0 30 62,0 1-1,0 0 1,0-1-1,-1 1 0,1 0 1,-1-1-1,0 1 0,0 0 1,0 0-1,0-1 1,0 1-1,-1 0 0,1 0 1,-1 0-1,0 1 0,0-1 1,0 0-1,-5-4 1,3 5 52,0-1 1,0 1 0,0 0-1,0 0 1,0 0-1,-1 1 1,1 0 0,0 0-1,-1 0 1,1 0 0,-1 0-1,1 1 1,-9 0 0,10 0 50,0 0 1,0 1 0,0-1-1,0 1 1,0-1 0,0 1-1,0 0 1,0 0 0,1 0-1,-1 1 1,0-1 0,0 1-1,1-1 1,-1 1 0,1 0-1,-3 3 1,1-1 17,0 1 0,0 0 1,1-1-1,0 1 0,0 1 1,0-1-1,-4 11 0,2 1 125,0 1 0,1 0 0,0 1 0,0 25 0,2-14 112,3 37 0,0-64-284,-1-1-1,0 1 1,1-1-1,0 0 1,0 1-1,0-1 1,0 0-1,0 0 1,0 0-1,0 1 1,1-1-1,-1 0 1,1-1-1,-1 1 1,1 0-1,0 0 1,0-1-1,-1 1 1,1-1-1,1 0 1,-1 1-1,0-1 1,0 0-1,0 0 1,1 0-1,-1 0 1,0-1-1,1 1 1,-1-1-1,0 1 1,1-1-1,-1 0 1,1 0-1,3 0 1,1 0-2,1-1 1,-1 1-1,1-1 1,0-1-1,-1 1 0,0-1 1,1 0-1,-1-1 1,0 0-1,9-5 1,6-7-11,-2-2 1,0 0 0,-1-1 0,20-25 0,-21 23-66,1 0 0,1 1-1,41-30 1,-56 46 62,0 0 1,0 0-1,0 0 0,0 1 0,1 0 0,-1 0 0,1 0 0,0 1 0,-1-1 0,1 1 0,0 1 0,0-1 1,-1 1-1,1 0 0,0 1 0,0-1 0,7 2 0,-9 0 12,0-1 0,0 1 1,0 0-1,0 0 0,0 1 0,0-1 1,0 1-1,-1 0 0,0 0 0,1 0 1,-1 0-1,0 0 0,0 1 0,-1-1 0,1 1 1,-1 0-1,0 0 0,0 0 0,0 0 1,0 0-1,-1 0 0,2 6 0,-1-2 86,0 1-1,0 0 1,-1 0-1,0 0 1,0 0-1,-1 0 1,0 0-1,-1 0 0,0-1 1,0 1-1,-1 0 1,0 0-1,-1-1 1,0 1-1,-5 11 1,5-15-35,0 0 0,0 0 1,-1-1-1,0 1 0,1-1 0,-2 1 1,1-1-1,0 0 0,-1-1 1,0 1-1,0-1 0,0 0 1,0 0-1,0-1 0,0 1 0,-1-1 1,0 0-1,1-1 0,-1 1 1,0-1-1,0 0 0,1-1 1,-12 1-1,9-1-108,4 0-34,1 0 0,-1 0 0,0 0 0,1 0 0,-1 0 0,0-1 0,1 0 0,-1 0 0,-3-1 0,6 1-182,0 0 0,0-1-1,-1 1 1,1 0 0,0 0-1,0-1 1,0 1 0,1-1-1,-1 1 1,0 0 0,0-1-1,1 0 1,-1 1 0,1-1-1,0 1 1,-1-1 0,1 0-1,0 1 1,0-1 0,0 0-1,0 1 1,1-4 0,-1-15-6974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16.4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 39 1393,'0'0'9807,"-10"-4"-9623,8 4-165,0-1-1,0 0 0,0 0-1,0 0 1,-1 0 0,1 0 0,0 1-1,0-1 1,-1 1 0,1 0-1,0-1 1,-1 1 0,1 0 0,0 1-1,0-1 1,-1 0 0,1 1-1,0-1 1,-1 1 0,1-1 0,0 1-1,0 0 1,0 0 0,0 0-1,0 0 1,0 1 0,0-1 0,0 1-1,0-1 1,1 1 0,-1-1-1,1 1 1,-1 0 0,-2 4-1,-7 11 287,1 2 0,0-1 0,1 1 0,1 1-1,1 0 1,1 0 0,0 0 0,2 1-1,0 0 1,2 0 0,0 0 0,1 0-1,3 33 1,-1-51-301,-1 1 0,1 0-1,0-1 1,0 1 0,1-1 0,-1 0-1,1 1 1,0-1 0,0 0-1,0 0 1,0 0 0,0 0 0,1 0-1,4 4 1,-2-3-2,1 0 0,0 0 1,-1 0-1,1-1 0,1 0 0,-1 0 0,10 2 0,3 0-138,0-1-1,1-1 1,-1 0-1,33-1 0,-31-3-445,0-1-1,1 0 1,-1-2-1,-1 0 0,1-1 1,-1-2-1,1 0 0,-2-1 1,21-11-1,-4-1-880,-1-2 0,-2-1-1,56-51 1,-80 68 1800,-1-1-1,1 1 1,0 1 0,0 0-1,1 0 1,-1 1 0,1 0-1,0 1 1,0 0 0,15-3-1,-46 7 449,7-1-51,-1 0-1,1 1 1,-15 3-1,16-1-194,0 1 0,0 0 0,1 1 0,-1 1 1,-18 11-1,27-14-459,0-1 0,0 1 0,0 0 1,1 0-1,0 1 0,-1-1 0,1 1 0,0-1 1,1 1-1,-1 0 0,1 0 0,0 1 1,-1-1-1,2 0 0,-1 1 0,1-1 0,-1 1 1,1-1-1,-1 8 0,2-9-74,0 0-1,0-1 1,0 1-1,0 0 1,0-1 0,0 1-1,1 0 1,-1-1 0,1 1-1,0 0 1,0-1-1,0 1 1,0-1 0,0 1-1,0-1 1,1 0-1,2 4 1,-1-3 0,0-1 0,0 0 0,0 0 0,0 0 1,1 0-1,-1-1 0,0 0 0,1 1 0,-1-1 0,1 0 0,0 0 0,6 0 0,3 1 13,0-1 0,0 0 0,0-1-1,0 0 1,0-1 0,16-3-1,-22 3-46,1-2-1,-1 1 1,0-1 0,0 0-1,0 0 1,0-1-1,0 0 1,-1 0-1,0-1 1,0 1-1,10-12 1,-9 9-151,0-1 0,-1-1 0,0 1 0,0-1 0,-1 0 0,0 0 0,-1-1 0,0 1 0,0-1 0,2-12 0,-1 0-514,-2-1 1,0 1-1,-1-37 1,-2 54 680,0 0 1,0 0-1,-1 0 0,1 0 1,-1 1-1,0-1 0,0 0 1,-1 0-1,1 1 1,-1-1-1,0 1 0,0-1 1,-1 1-1,1 0 0,-1 0 1,0 0-1,0 0 0,-1 1 1,1-1-1,-1 1 1,1 0-1,-1 0 0,0 0 1,0 0-1,0 1 0,-1-1 1,1 1-1,-1 0 0,1 1 1,-1-1-1,0 1 1,1 0-1,-9-1 0,5 0 232,1 1 0,-1 1 0,0 0 0,0 0 0,-13 2 0,18-2-137,0 1 0,0 0-1,0 0 1,0 0 0,0 0-1,0 1 1,0-1 0,0 1-1,1 0 1,-1 0 0,1 0 0,-1 0-1,1 0 1,0 0 0,0 0-1,-3 5 1,-1 4 86,0-1 0,1 1 0,0 0 0,1 1-1,0-1 1,1 1 0,0-1 0,-2 19 0,3-5 111,1-1-1,0 1 1,5 29-1,-4-50-268,0-1 0,1 0 0,0 1 0,0-1 0,0 0 0,0 0 0,0 1 0,0-1 0,1 0 0,0 0 0,-1-1 0,1 1 0,0 0 0,1 0 0,-1-1 0,0 0 0,1 1 0,-1-1 0,1 0 0,0 0 0,0 0 0,-1 0 0,1-1 0,0 1 0,1-1 0,-1 0 0,6 2 0,5-1 23,1 1 0,0-2 0,0 0 0,29-2 1,-31 1-32,-4-1-72,1 0 1,0-1-1,0-1 0,0 1 0,-1-2 1,1 1-1,-1-1 0,0-1 0,0 1 0,-1-1 1,1-1-1,-1 0 0,0 0 0,10-11 0,9-11-330,-1-1-1,30-43 0,-49 62 385,-5 7-23,7-6 33,-9 9 13,1 1 0,-1-1 0,1 0 0,-1 0 0,1 1 1,-1-1-1,0 0 0,1 1 0,-1-1 0,1 1 0,-1-1 0,0 0 0,0 1 0,1-1 1,-1 1-1,0-1 0,0 1 0,1-1 0,-1 1 0,0-1 0,0 1 0,0-1 1,0 1-1,0-1 0,0 1 0,0 0 0,4 16 120,5 19 331,15 40-1,-20-66-424,0 0-1,0-1 1,1 0 0,0 0-1,1 0 1,0-1 0,1 1-1,-1-1 1,10 8 0,-13-14-35,0 0 0,0 0 1,0 0-1,1 0 1,-1 0-1,0-1 0,1 1 1,-1-1-1,1 0 0,0 0 1,-1 0-1,1-1 1,0 0-1,-1 1 0,1-1 1,0 0-1,-1 0 1,1-1-1,0 1 0,4-2 1,-2 0-35,0 0-1,0 0 1,0-1 0,0 0 0,-1 0-1,1 0 1,-1 0 0,0-1 0,1 0 0,5-7-1,4-6-134,-1-1 0,14-22 0,-18 24 11,1 1-1,0 0 1,22-22-1,-32 36 172,0 1-1,-1 0 0,1 0 1,-1-1-1,1 1 0,-1 0 1,1 0-1,0-1 1,-1 1-1,1 0 0,-1 0 1,1 0-1,0 0 0,-1 0 1,1 0-1,-1 0 1,1 0-1,0 0 0,-1 0 1,1 1-1,-1-1 1,1 0-1,0 0 0,-1 1 1,1-1-1,-1 0 0,1 0 1,-1 1-1,1-1 1,-1 1-1,1-1 0,-1 0 1,1 1-1,-1-1 0,0 1 1,1-1-1,-1 1 1,1 0-1,16 26 556,-13-19-390,-1-2-220,1 0 0,0 0 0,0-1 0,0 0-1,1 1 1,0-1 0,-1-1 0,2 1 0,-1-1-1,1 0 1,-1 0 0,1-1 0,0 1 0,0-1 0,1-1-1,-1 1 1,1-1 0,-1 0 0,1-1 0,0 1-1,0-1 1,12 0 0,-17-1-274,0 0 0,1 0 0,-1 0 0,0 0 0,1 0 0,-1-1 0,0 1 1,0-1-1,1 0 0,-1 1 0,3-3 0,-2 0-397,1 0 1,-1 0-1,1-1 0,-1 0 1,0 1-1,2-6 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16.8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2049,'0'0'12758,"11"173"-11430,-3-72-431,-3 15 191,1 12-447,-1 10-81,4-12-416,-1-20-64,6-32-80,2-34 0,0-21-880,1-16-1297,-9-3-817,-5-17-2672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17.2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89 13414,'0'0'4466,"201"-77"-4514,-119 68-1120,-14 6-2754,-15 3-3378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17.5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1 891 13702,'0'0'707,"33"-14"-515,108-49-178,-125 55-380,0-2 0,0 1 0,-1-2 0,0 0 0,22-22 1,-26 22-6,1 1 1,0 1 0,16-11-1,-27 27 1201,-1 4-211,0 0-1,1 0 1,0 0-1,0 0 1,4 10 0,-4-17-540,1 0-1,0 0 1,0 0 0,0 0 0,0 0 0,1-1 0,-1 1 0,1-1 0,0 0 0,0 0 0,0 0 0,0 0-1,1 0 1,-1-1 0,1 1 0,4 1 0,1 0-48,-1 0 0,1-1 0,-1 0 0,1 0 0,0-1 0,0 0 0,0-1 0,0 0 0,0 0 0,10-1 0,-13-1-210,0 1 0,0-1 0,0 0 0,-1 0 0,1-1 0,-1 0 0,8-3 0,-10 4-215,0-1 0,0 0 0,-1 0 0,1 0 0,0 0 0,-1 0 0,1 0 1,-1-1-1,0 1 0,0-1 0,0 0 0,0 1 0,2-5 0,8-27-8348</inkml:trace>
  <inkml:trace contextRef="#ctx0" brushRef="#br0" timeOffset="1">494 289 16456,'0'0'624,"39"-151"-704,-4 92 80,-7 12-1601,-15 15-5538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19.6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1 530 8292,'0'0'3927,"0"-10"-3780,0-198 3566,1 193-3689,1 1-1,0-1 0,1 1 0,0-1 0,1 1 1,1 0-1,11-22 0,-2 8 237,1 0 0,30-38 0,-42 61-236,0 1 1,1 0-1,0 0 0,0 0 0,0 1 1,0-1-1,0 1 0,1 0 1,-1 0-1,1 1 0,0-1 0,0 1 1,0 0-1,0 1 0,9-3 0,-10 4-25,0-1 0,1 1-1,-1 0 1,0 0-1,1 1 1,-1-1 0,0 1-1,1 0 1,-1 0-1,0 0 1,0 1 0,0-1-1,0 1 1,0 0-1,0 0 1,-1 1 0,1-1-1,-1 1 1,6 4-1,10 14 66,-1 1 0,-1 1 0,-1 0-1,-1 1 1,-1 1 0,15 38 0,-4-12-1,-25-50-62,0-1 0,1 1 0,-1-1 0,0 1 0,0 0 0,0-1 0,1 1 0,-1-1 0,0 1 0,0-1 0,1 1 0,-1-1 0,1 1 0,-1-1 0,0 0 0,1 1 0,-1-1 0,1 1 0,-1-1 0,1 0 0,-1 1 0,1-1 0,-1 0 0,1 0 0,-1 1 0,1-1 0,0 0 0,-1 0 0,1 0 0,-1 0 0,1 0 0,-1 0 0,1 0 0,0 0 0,-1 0 0,1 0 0,-1 0 0,1 0 0,0 0 0,-1 0 0,1-1 0,-1 1 0,1 0 0,-1 0 0,1-1 0,-1 1 0,1 0 0,-1-1 0,1 1 0,-1 0 0,1-1 0,20-30 50,-15 21-45,1-2-16,0 1 0,2 1 0,16-18 0,-22 25 6,0 0-1,1 1 1,-1-1-1,1 1 1,0 0-1,-1 0 1,1 0-1,0 0 1,1 0-1,-1 1 1,0 0-1,0 0 1,1 0-1,-1 1 1,7-1-1,-7 1-2,0 0-1,0 0 1,0 0 0,1 0-1,-1 1 1,0 0-1,0 0 1,0 0 0,0 0-1,0 1 1,5 2-1,-5-1 10,0 0 0,-1 1 0,0-1 0,1 1 0,-1 0 0,0 0 0,-1 0 0,1 0 0,2 7 0,41 83 211,-45-93-214,-1 0-1,1 0 0,0 0 1,0 0-1,-1-1 0,1 1 1,0 0-1,0 0 0,0-1 1,0 1-1,0-1 1,0 1-1,0-1 0,0 1 1,0-1-1,0 0 0,0 1 1,1-1-1,-1 0 0,0 0 1,0 0-1,0 0 0,0 0 1,0 0-1,1 0 1,-1 0-1,0 0 0,0-1 1,0 1-1,0 0 0,0-1 1,0 1-1,0-1 0,0 1 1,0-1-1,0 0 0,0 1 1,1-2-1,4-2 1,-1 0 0,0 0 1,0 0-1,-1-1 0,6-6 0,150-228 41,-160 239-44,0-1 1,0 1-1,1 0 0,-1 0 1,0 0-1,0-1 1,0 1-1,0 0 0,0 0 1,0 0-1,1 0 0,-1-1 1,0 1-1,0 0 1,0 0-1,0 0 0,1 0 1,-1 0-1,0 0 0,0 0 1,0-1-1,1 1 1,-1 0-1,0 0 0,0 0 1,0 0-1,1 0 0,-1 0 1,0 0-1,0 0 1,0 0-1,1 0 0,-1 0 1,0 0-1,0 0 0,0 0 1,1 1-1,6 7-83,6 28 15,-2-7 62,-7-23 8,0 0 1,0 0-1,1 0 0,0 0 1,0-1-1,1 0 1,-1 0-1,1 0 0,0-1 1,1 1-1,-1-1 0,1-1 1,-1 0-1,1 0 0,0 0 1,0 0-1,1-1 0,-1-1 1,0 1-1,1-1 0,-1 0 1,1-1-1,-1 0 0,1 0 1,-1 0-1,1-1 0,-1 0 1,10-3-1,-10 1 3,0 0 0,0-1-1,-1 1 1,0-1 0,0 0 0,0-1 0,0 1-1,0-1 1,-1-1 0,9-9 0,-4 2-89,-1 0-1,1 0 1,13-29 0,-18 30-12,-3 9-8,-3 5 6,-3 21 9,2-6 93,1 0-1,1 0 1,0 0-1,1 0 1,1 0 0,7 26-1,-8-37 25,1 0 0,1 0-1,-1-1 1,1 1 0,0-1 0,1 1 0,-1-1-1,1 0 1,0 0 0,0-1 0,1 1-1,-1-1 1,1 0 0,0 0 0,0-1 0,1 1-1,-1-1 1,1 0 0,-1 0 0,1-1 0,7 2-1,7 1-32,0-2-1,0 0 1,1-2-1,-1 0 1,1-1-1,24-3 0,-38 2-24,0 1-332,0-1 1,0 0-1,0-1 1,0 1-1,0-1 1,0-1-1,-1 1 1,9-5-1,6-8-4724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9:23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1268 25 9044,'0'0'4432,"0"-13"-705,0 10-3586,0 2-74,-3 0-66,0 0 0,-1 0 0,1 0 0,0 1 0,-1-1 0,1 1 1,0 0-1,-7 0 0,10 0 2,-62-1 6,17 0-10,-45 4 1,72 0 29,0 2 0,0 0 1,1 1-1,-32 15 0,-13 5 36,11-5-72,1 1 0,2 3 0,0 2 0,-54 41 0,70-48 11,-53 24-1,-19 12-45,-25 36 39,113-78 5,0 1-1,1 0 0,1 1 1,0 1-1,-15 24 1,5-2 34,-29 65 0,46-88-40,5-11-1,-1-1 0,1 1 0,1 0 0,-1 0 0,1 0 0,0 0 0,0 0 0,0 0 0,0 7 0,1-3-10,0 0 0,0 0-1,1 0 1,0-1 0,1 1-1,0 0 1,3 8 0,-2-12 6,-1 0 1,1 0 0,0 0 0,1-1 0,-1 1-1,1-1 1,0 0 0,0 0 0,0 0 0,0-1-1,1 0 1,8 5 0,20 12 31,1-1 0,1-3 1,0 0-1,1-3 0,1-1 0,62 13 1,-53-16 65,108 15 120,-77-18-163,147-9-1,-193-2-35,-1-2-1,0-1 0,57-23 1,-81 28-10,11-3 17,0-2 0,0 0 1,0-1-1,-1-1 0,-1 0 1,0-1-1,0-1 0,-1 0 1,-1-1-1,0-1 0,0 0 1,-2-1-1,0 0 0,0 0 1,-2-1-1,0-1 0,0 1 1,-2-2-1,0 1 0,-1-1 1,-1 0-1,0 0 0,3-30 1,17-287 217,-26 332-227,1-1 1,0 1 0,-1 0 0,0-1 0,0 1 0,0 0 0,0-1 0,-1 1 0,1 0 0,-1 0 0,0 0-1,-3-4 1,-31-33 175,7 10-27,20 19-144,0 0 0,-1 1 1,-1 0-1,0 1 0,0 0 1,-25-14-1,25 15 3,-2 1 0,1 0 0,-1 0 0,-1 1 0,1 1 0,-1 0 0,0 1 0,0 1 0,0 0 0,-24-2 0,10 3-16,-2 0-3454,27 2 2874,1 0 0,0 1 0,0-1 0,0 1 0,-1 0 0,1 0 0,0-1 0,0 2 0,0-1 0,0 0 0,0 0 0,-1 2 0,-16 11-7072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20.2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35 192 1265,'0'0'13304,"4"-9"-9667,-7 10-3621,1 1 0,-1 0 0,1 0 0,-1 0 0,1 0 0,0 0 0,0 1 0,0-1 0,0 1 1,0 0-1,1-1 0,-1 1 0,1 0 0,0 0 0,-1 0 0,1 0 0,1 0 0,-1 0 0,0 0 0,1 0 1,-1 4-1,0 2-18,0 0 1,0 0-1,1 0 1,1 0 0,-1-1-1,3 14 1,-2-19 1,1-1-1,-1 1 1,0-1 0,0 1 0,1-1-1,0 0 1,-1 1 0,1-1 0,0 0-1,0 0 1,0 0 0,0-1 0,0 1-1,1 0 1,-1-1 0,1 1 0,-1-1-1,1 0 1,-1 0 0,1 0 0,0 0-1,-1-1 1,6 2 0,6 0-3,1 0 1,-1-1-1,18 0 0,-30-1 4,8 0 6,0 0 0,0 0 1,0-1-1,0-1 0,0 1 1,0-2-1,-1 1 0,1-1 1,0-1-1,-1 0 0,0 0 1,0-1-1,0 0 0,-1 0 0,0-1 1,0 0-1,0-1 0,-1 1 1,1-2-1,-2 1 0,1-1 1,9-15-1,-11 15-1,-1-1-1,0 0 1,-1 0 0,0-1 0,0 1 0,-1-1-1,0 1 1,1-13 0,-2 17-5,-1 0 1,0 0 0,0 0-1,0 0 1,0 0-1,-1 0 1,0 0-1,0 0 1,0 0-1,0 0 1,-1 0 0,0 0-1,0 1 1,0-1-1,-1 1 1,0-1-1,-4-5 1,-2 3-5,0 0 1,0 1 0,-1 0-1,1 0 1,-1 1-1,-1 0 1,1 1-1,-1 0 1,0 0-1,0 1 1,0 1-1,-13-2 1,-10 0-14,1 2 0,-63 4 0,95-2 17,1 0-1,-1 0 1,0 0 0,0 1 0,0-1 0,0 0-1,0 0 1,1 1 0,-1-1 0,0 1 0,0-1-1,1 1 1,-1-1 0,0 1 0,0-1-1,1 1 1,-1-1 0,1 1 0,-1 0 0,0 0-1,1-1 1,-1 1 0,1 0 0,0 0-1,-1-1 1,1 1 0,0 0 0,-1 0 0,1 0-1,0 0 1,0 0 0,0-1 0,0 1 0,0 0-1,0 2 1,0-2 4,0 1 0,0 0 0,0-1 0,1 1 0,-1 0 0,1-1 0,-1 1 0,1-1 0,-1 1 0,1-1 0,0 1 0,0-1 0,0 1 0,0-1 0,0 0 0,0 1 0,0-1 0,0 0 0,2 1 0,4 2 14,0-1 1,0 0-1,1 0 0,-1-1 1,0 0-1,1 0 1,0-1-1,-1 0 0,11 0 1,7 0 58,41-5-1,-58 3-64,-1 0-1,0-1 1,1 0-1,-1-1 1,0 0-1,-1 0 0,1 0 1,0-1-1,-1 0 1,12-9-1,14-15-2507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19.4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 70 2289,'0'0'4375,"-25"-6"3231,17 4-7675,8 3 42,0-1-1,0 0 1,0 0-1,0 1 1,-1-1-1,1 0 1,0 0-1,0 1 1,0-1-1,0 0 1,0 0 0,0 1-1,0-1 1,0 0-1,0 1 1,0-1-1,0 0 1,0 0-1,0 1 1,0-1-1,0 0 1,0 1-1,0-1 1,0 0-1,0 0 1,0 1 0,0-1-1,0 0 1,1 0-1,-1 1 1,0-1-1,0 0 1,0 0-1,1 0 1,-1 1-1,0-1 1,0 0-1,0 0 1,1 0-1,-1 1 1,0-1 0,1 0 16,-1 0 1,0 0-1,1 1 1,-1-1-1,0 0 0,1 0 1,-1 0-1,1 0 1,-1 0-1,0 1 1,1-1-1,-1 0 1,0 0-1,1 0 1,-1 0-1,1 0 1,-1 0-1,0 0 1,1 0-1,-1-1 1,0 1-1,1 0 1,-1 0-1,0 0 1,1 0-1,-1 0 1,0-1-1,1 1 1,-1 0-1,0 0 1,1 0-1,-1-1 1,0 1-1,0 0 1,1-1-1,-1 1 1,0 0-1,0-1 1,1 1-1,-1 0 1,0-1-1,0 1 1,0 0-1,0-1 1,0 1-1,0 0 1,0-1-1,1 1 1,-1 0-1,0-1 1,0 1-1,0-1 1,0 1-1,-1-1 1,3-7-119,0 0 0,-1 0 0,0 0 1,-1 0-1,0-11 0,0 15 59,-33 4 531,32 0-442,0-1-1,-1 1 0,1 0 1,0 0-1,-1 0 1,1 0-1,0 1 0,-1-1 1,1 0-1,0 0 1,0 1-1,-1-1 0,1 1 1,0-1-1,0 1 1,-1 0-1,1-1 1,0 1-1,0 0 0,0 0 1,0 0-1,-1 2 1,1-1-21,0 1 1,0 0 0,1-1 0,-1 1 0,1 0 0,0-1 0,0 1 0,0 0 0,0 4 0,0 8-52,0-12 44,0 0 0,0 0 0,0 0-1,1 0 1,-1 1 0,1-1 0,0 0 0,0 0-1,0 0 1,0 0 0,0 0 0,0 0-1,1 0 1,0-1 0,2 5 0,-2-6-10,1 1 1,-1 0-1,1 0 1,-1-1-1,1 1 1,-1-1-1,1 0 1,0 0 0,0 0-1,0 0 1,-1-1-1,1 1 1,0-1-1,0 1 1,0-1-1,6 0 1,-7 0 10,-1 0 0,1 0 0,-1 0 1,1 0-1,-1 0 0,1 0 0,-1-1 0,1 1 0,0 0 1,-1-1-1,0 1 0,1-1 0,-1 1 0,1-1 0,-1 0 1,0 0-1,1 0 0,-1 0 0,0 0 0,0 0 1,2-2-1,-2 0-7,1 1 1,-1-1-1,-1 0 1,1 0 0,0 0-1,-1 0 1,1 0-1,-1 0 1,0 0-1,-1-4 1,2-7-67,-1 11 50,0-1 1,0 1-1,0-1 1,0 1-1,0-1 0,-1 1 1,-2-7-1,3 9 35,-1-1-1,0 1 1,0 0-1,1 0 1,-1 1-1,0-1 1,0 0-1,0 0 1,0 0-1,0 1 1,0-1-1,0 0 1,-1 1-1,1-1 1,0 1-1,0-1 1,0 1-1,-1 0 1,1 0-1,0-1 1,0 1-1,-1 0 1,1 0-1,0 0 1,-3 1-1,-1-1 4,3-1 80,0 1-1,0 0 0,0 0 0,0 0 1,0 0-1,0 1 0,0-1 1,0 1-1,0-1 0,-4 2 0,5-1-71,0 0 0,1 0 0,-1 0-1,0 0 1,1 1 0,-1-1 0,1 0-1,-1 0 1,1 0 0,-1 1 0,1-1-1,0 0 1,0 1 0,0-1 0,0 0-1,0 0 1,0 1 0,0-1 0,0 2-1,0 9-82,0-5 40,-1 1 0,2-1-1,-1 0 1,1 1 0,0-1 0,4 11 0,-4-16 15,-1 0 0,1 0 0,1 0 0,-1 0 0,0-1 0,0 1 0,1-1 1,-1 1-1,1-1 0,-1 1 0,1-1 0,0 0 0,-1 1 0,1-1 0,0 0 0,0 0 0,0 0 0,0-1 0,0 1 0,0 0 1,0-1-1,0 0 0,0 1 0,0-1 0,0 0 0,0 0 0,0 0 0,3 0 0,-4 0-42,1 0 0,0 0 1,-1 0-1,1 0 0,0 0 0,-1 0 0,1-1 0,0 1 0,-1 0 1,1-1-1,0 0 0,-1 1 0,1-1 0,-1 0 0,1 0 0,-1 0 0,0 1 1,1-2-1,1-1 0,-1 1-24,-1-1 1,1 0-1,-1 0 0,0 0 1,0-1-1,0 1 1,-1 0-1,1 0 0,0-5 1,1-62-1782,-2 69 1852,0-1-1,-1 1 0,1 0 1,-1 0-1,1 0 1,-1 0-1,1 0 1,-1 0-1,0 1 1,0-1-1,1 0 1,-1 0-1,0 0 1,0 1-1,0-1 0,0 0 1,0 1-1,0-1 1,0 1-1,0-1 1,0 1-1,0-1 1,0 1-1,0 0 1,0-1-1,0 1 0,0 0 1,-1 0-1,1 0 1,-1 0-1,-42-2 850,37 3-539,4-2-207,1 1 0,0 0 0,-1 0 0,1 0 1,0 1-1,-1-1 0,1 1 0,0-1 0,0 1 0,0 0 0,-1-1 0,1 1 1,0 0-1,0 0 0,0 1 0,0-1 0,0 0 0,0 1 0,-1 2 0,1-1-34,0 0-1,0 0 1,1 1-1,-1-1 1,1 1-1,0-1 1,0 1-1,1 0 0,-1-1 1,1 1-1,0 7 1,0 90 379,0-99-442,0-1 0,0 0 0,1 1 1,-1-1-1,1 0 0,-1 0 0,1 1 0,0-1 0,-1 0 0,1 0 1,0 0-1,0 0 0,0 1 0,-1-1 0,1 0 0,0-1 0,1 1 1,-1 0-1,0 0 0,0 0 0,0-1 0,0 1 0,1 0 0,-1-1 1,0 0-1,1 1 0,-1-1 0,0 1 0,1-1 0,-1 0 0,0 0 1,2 0-1,-1 0-3,0 0 0,0 0 0,0 0 1,0 0-1,0 0 0,-1 0 0,1-1 1,0 1-1,0-1 0,0 1 0,0-1 1,-1 0-1,1 0 0,0 0 0,-1 0 1,1 0-1,-1 0 0,1 0 0,-1 0 0,1-1 1,-1 1-1,2-3 0,4-14-849,-6-2-2096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2:22.1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1824 2865,'0'0'4218,"12"-5"-1395,7-39 250,-12 31-2556,-1-1 1,9-29 0,-9 26-216,-4 14-215,-1-1-1,1 0 0,-1 1 0,0-1 1,0 0-1,0 0 0,-1-4 0,2 2-26,-1 0 0,1 0 0,0 0 0,0 1 0,1-1 0,0 1 0,4-7 0,4-10 87,10-18 50,-16 31-114,0-1 0,0 1 0,-1-1-1,3-10 1,25-70 171,2 3-233,-26 59-30,2 0 0,1 1 0,15-30 0,3-7 56,15-57-37,8-28 55,-49 142-55,8-28 24,19-41-1,9-23 258,12-23-150,-9 25 86,-6-25 42,-28 88-205,1 0 0,2 1 0,27-57 0,-23 67 30,-11 17-1,0-1 1,0 0-1,-1 0 0,5-12 1,-2 8 672,-6 11-823,0 0-1,0 0 1,0 0-1,1 0 1,-1 0 0,0 0-1,0 0 1,0 0-1,0 0 1,0 0-1,0 1 1,0-1-1,0 0 1,0 0 0,0 0-1,1 0 1,-1 0-1,0 0 1,0 0-1,0 0 1,0 0-1,0 0 1,0 0 0,0 0-1,1 0 1,-1 0-1,0 0 1,0 0-1,0 0 1,0 0 0,0 0-1,0 0 1,0 0-1,1 0 1,-1 0-1,0 0 1,0 0-1,0 0 1,0 0 0,0-1-1,0 1 1,0 0-1,0 0 1,0 0-1,0 0 1,1 0-1,-1 0 1,0 0 0,0 0-1,0 0 1,0 0-1,0-1 1,0 1-1,0 0 1,0 0-1,0 0 1,0 0 0,0 0-1,0 17-4835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5:31.8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73 160 2209,'0'0'6539,"-1"-2"-6486,-2-7 339,1 0 0,0 0 0,1 0-1,0 0 1,0-12 0,-1 21-266,1-1 1,-1 1-1,1 0 0,-1 0 1,0 0-1,1 0 1,-1 1-1,1-1 1,-1 0-1,0 1 0,1-1 1,-2 2-1,2-2-133,0 1-4,1 0 0,-1 0 0,0 0 0,1 0 0,-1 0 0,1 0 0,-1 0 0,1 0 0,-1 0-1,1 0 1,0 0 0,-1 0 0,1 1 0,0-1 0,0 1 0,0-1-58,8-1-647,-7 0 664,1 0 1,-1 0 0,1 0 0,0 0-1,-1 0 1,1 0 0,-1 0-1,1-1 1,0 1 0,-1 0 0,1-1-1,-1 1 1,1-1 0,-1 0 0,1 0-1,-1 1 1,0-1 0,1 0 0,-1 0-1,0 0 1,1 0 0,-1-1 0,0 1-1,0 0 1,1-2 0,0 1-20,-1-1 1,1 1 0,-1 0-1,1 0 1,-1-1 0,0 1-1,0-1 1,0 1-1,0-1 1,-1 1 0,1-1-1,-1 0 1,0 1 0,1-1-1,-1 0 1,0 1-1,-1-5 1,1 6 70,-4 0 198,-1 0 1,1 1 0,0-1 0,-1 1 0,1-1-1,-1 2 1,-5-1 0,5 0-31,3 1-145,1-1-1,0 0 1,0 1 0,0-1 0,-1 1 0,1-1 0,0 1 0,0 0 0,0-1-1,0 1 1,0 0 0,0 0 0,0 0 0,0 0 0,1 0 0,-1 0 0,0 0-1,0 0 1,1 0 0,-1 0 0,1 0 0,-1 0 0,1 0 0,-1 1 0,1-1-1,0 0 1,-1 0 0,1 0 0,0 1 0,0-1 0,0 2 0,-1 49-15,1-41 113,0-4-103,0-1-1,1 1 1,0 0-1,0-1 1,0 1-1,1-1 0,0 0 1,5 12-1,-5-16-14,-1 1-1,0-1 1,1 0 0,0 1-1,-1-1 1,1 0-1,0 0 1,0 0 0,0 0-1,0-1 1,1 1-1,-1-1 1,0 1-1,1-1 1,-1 0 0,1 1-1,-1-1 1,1-1-1,0 1 1,-1 0 0,1-1-1,0 1 1,0-1-1,3 0 1,-4 1 5,-1-1 0,1 0 1,0 0-1,0-1 0,-1 1 0,1 0 0,0-1 1,0 1-1,-1-1 0,1 1 0,0-1 0,-1 0 1,1 1-1,-1-1 0,1 0 0,-1 0 1,1 0-1,-1 0 0,0-1 0,0 1 0,3-2 1,-2-2 1,0 1 0,0 0 1,-1-1-1,1 1 0,-1-1 1,2-8-1,-1 5 6,1-42 416,-3 40-71,-6 9-63,0 0 0,0 0-1,-1 1 1,1 0 0,-9 1 0,14-1-295,0 0 0,0 1 0,0-1 0,0 1 0,0-1 0,0 0 0,1 1 0,-1-1 0,0 1 0,0 0 0,1-1 0,-1 1 0,0 0 0,1-1 0,-1 1 0,0 0 0,1 0 0,-1 0 0,1-1 0,0 1 0,-1 0 0,1 0 0,0 0 0,-1 0 0,1 0 0,0 0 0,0 1 0,-1 31-140,2-22 99,-1-11 35,0 1 0,1 0-1,-1 0 1,0 0-1,1-1 1,-1 1-1,1 0 1,-1 0-1,1-1 1,0 1-1,-1 0 1,1-1-1,-1 1 1,1-1-1,0 1 1,0-1 0,-1 1-1,1-1 1,0 0-1,0 1 1,0-1-1,0 0 1,-1 1-1,1-1 1,0 0-1,0 0 1,0 0-1,0 0 1,0 0-1,-1 0 1,1 0-1,0 0 1,1-1 0,0 2 5,0-1 0,1-1 1,-1 1-1,0 0 0,0 0 1,0-1-1,0 1 0,0-1 1,0 0-1,0 0 0,0 0 1,0 0-1,-1 0 0,4-2 1,-1-3-11,-1-1 0,0 0 1,0 1-1,0-1 0,-1-1 1,0 1-1,0 0 0,-1-1 1,0 1-1,0 0 0,-1-1 1,0 1-1,0-1 0,-1 1 1,-2-12-1,2 16 3,0 0-1,0 0 1,0 0 0,-1 0 0,1 0-1,-1 1 1,0-1 0,1 1 0,-1-1-1,0 1 1,-1 0 0,1 0-1,0 0 1,-1 0 0,1 0 0,-1 0-1,1 0 1,-1 1 0,0 0-1,0-1 1,0 1 0,0 0 0,0 0-1,0 1 1,-3-2 0,-10-1 136,-1 1 0,1 1 0,-24 0 0,34 1-62,5 1-70,0 0 1,0-1-1,1 1 0,-1 0 0,0 0 0,1 0 1,-1 0-1,1 0 0,-1 0 0,1 0 0,-1 0 0,1 0 1,0 0-1,-1 0 0,1 0 0,0 0 0,0 0 1,0 0-1,0 0 0,0 0 0,0 0 0,0 2 1,2 30-120,-1-31 118,1 0 0,-1 0 1,1 0-1,-1 0 1,1-1-1,0 1 0,-1 0 1,1-1-1,0 1 1,0-1-1,0 0 0,0 0 1,0 0-1,1 0 1,-1 0-1,0 0 0,1 0 1,-1-1-1,0 1 1,1-1-1,2 1 0,2 0 38,-1-1 1,0 1-1,0-1 0,1 0 0,-1 0 0,0-1 0,10-2 0,-15 1-18,0 0 0,0 0 0,1-1 0,-1 1 0,-1 0 0,1 0 0,0-1 0,-1 1 0,1-1 0,-1 1 0,1-1 0,-1 1 0,0-1 0,0 1 0,-1-1 1,1 1-1,0-1 0,-1 1 0,1 0 0,-1-1 0,0 1 0,0 0 0,0-1 0,-2-3 0,0 4-84,-1 1-1,1 0 1,0-1 0,0 1-1,0 1 1,-1-1 0,-5 0 0,8 1-132,0 0 1,-1-1 0,1 1-1,0 1 1,-1-1 0,1 0 0,0 0-1,-1 0 1,1 1 0,0-1-1,0 0 1,-1 1 0,1 0-1,0-1 1,-2 2 0,-10 17-3658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5:32.6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190 55 5827,'0'0'2662,"0"-1"-2641,0 0 0,1-1 0,-1 1-1,0 0 1,0 0 0,0 0 0,0 0 0,-1 0 0,1 0-1,0 0 1,0 0 0,-1 0 0,1 0 0,-1-2-1,-6-1 104,-1 0 0,1 0-1,-1 0 1,0 1 0,0 0 0,0 0-1,0 1 1,-12-2 0,-3 1-2759,-43 0 0,50 3 455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5:33.0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 13 64,'0'0'6371,"-30"-12"-6371,24 12-528,-2 0-1041,-3 0-1424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5:33.3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634 0 8724,'-184'20'0,"176"-20"-416,0 0-80,0 0-6372</inkml:trace>
  <inkml:trace contextRef="#ctx0" brushRef="#br0" timeOffset="1">250 37 8036,'0'0'0</inkml:trace>
  <inkml:trace contextRef="#ctx0" brushRef="#br0" timeOffset="2">250 37 6883,'-184'22'6227,"179"-22"-6227,-3 0-496,-6 0-1713,-5 3-176,0-1-753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5:34.2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 2721,'0'0'3234,"0"-5"-2882,0 2-352,0 1-1105,0-1-495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5:34.6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0 1 8756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5:34.9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0 124 8756,'28'-101'1032,"-28"99"-831,0 1-1,1-1 1,-1 1-1,0 0 0,1-1 1,0 1-1,-1 0 0,1-1 1,0 1-1,-1 0 1,1 0-1,0-1 0,0 1 1,0 0-1,2-2 0,6 5-483,-8-1 533,3-1-85,1 1 0,0 0 0,-1 0 0,1 0 0,-1 0 0,0 1 0,1 0 0,-1 0 0,0 0 0,0 1 0,0-1 0,0 1 0,4 4 1,47 48 912,-39-38-1002,19 20-43,-17-19-241,0 0 1,-1 1-1,-1 1 1,-1 0 0,-1 1-1,22 43 1,-36-64-79,5 11-401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9:28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5891,'0'0'4268,"12"26"-3433,8 13-474,47 107 1138,-36-67-921,-11-26 53,33 60-1,-45-98-491,0-1 1,1-1-1,1 1 0,0-2 0,0 1 0,2-1 1,-1-1-1,25 18 0,-35-28-130,0-1-1,0 1 1,0-1-1,0 1 1,0-1 0,0 1-1,1-1 1,-1 0 0,0 0-1,0 1 1,0-1-1,0 0 1,1 0 0,-1 0-1,0 0 1,0-1 0,0 1-1,0 0 1,0 0-1,1-1 1,-1 1 0,0 0-1,0-1 1,0 0-1,0 1 1,0-1 0,0 1-1,0-1 1,0 0 0,0 0-1,-1 1 1,1-1-1,0 0 1,0 0 0,-1 0-1,1 0 1,0 0 0,0-2-1,4-5 100,0-1-1,-1 0 0,5-15 1,-5 14 36,51-158 374,5-15-316,-59 180-181,-1 2-16,0 0-1,1 0 1,-1 0 0,0 0-1,1 0 1,-1 0 0,0 0-1,1 0 1,-1 0 0,1 0-1,0 1 1,-1-1 0,1 0-1,0 0 1,-1 0-1,1 1 1,0-1 0,0 0-1,0 1 1,0-1 0,0 0-1,1 0 1,-2 1-106,15-10-1716,13 0-1221,-7 8-3126,-11 2-20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5:35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247 1 6243,'0'0'7475,"-46"173"-6962,18-114 79,1-7-112,-3-10-352,5-13-96,0-9 16,3-10-48,3-8-240,3-2-1809,8 0-2817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5:36.3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1361,'0'0'13238,"0"14"-13270,0-9 64,0 3-80,0-3 96,0 2-96,0 5 32,0 1-1185,0 4-2048,0 0-2034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5:36.6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5827,'0'0'7843,"0"7"-8739,0-2-3378,0 3 1393</inkml:trace>
  <inkml:trace contextRef="#ctx0" brushRef="#br0" timeOffset="1">1 1 5378,'11'175'1409,"-11"-160"-641,0-3 337,0-4-1105,0-3-464,-3-5-1217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5:37.0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1 4578,'0'0'10389,"-3"39"-10325,-3-39-4770,-2 0-289</inkml:trace>
  <inkml:trace contextRef="#ctx0" brushRef="#br0" timeOffset="1">34 1 3121,'-17'136'8692,"12"-136"-12309,-6 0-4579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5:37.4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1 6563,'0'0'8897,"0"5"-8883,-2 22 156,-1 0 0,-12 50 0,-2 13 299,15-80-361,1 1 0,0-1 0,1 1 0,0-1 0,2 17 0,-1-25-106,-1 0 0,1 0 0,0 0 0,-1 0-1,1 0 1,0 0 0,0 0 0,0 0 0,1 0 0,-1 0-1,0 0 1,1-1 0,-1 1 0,1 0 0,-1-1 0,1 1-1,0-1 1,0 0 0,0 0 0,0 0 0,-1 0 0,2 0-1,-1 0 1,0 0 0,0 0 0,0-1 0,0 1 0,0-1-1,1 0 1,-1 0 0,2 1 0,7-1 19,-1 0 1,1 0 0,-1-1-1,0 0 1,1-1 0,13-4-1,-20 5-298,1-1 0,0 0-1,-1 0 1,0 0 0,1-1 0,-1 1-1,0-1 1,0 0 0,0 0 0,-1-1-1,1 1 1,-1-1 0,0 1 0,0-1-1,4-7 1,-1-3-2788,-5 1-918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5:37.8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40 7555,'0'0'6547,"19"-3"-6515,0 3 833,6-2 63,2-1-303,-2 1-465,0-6-96,-4 1-64,-1-1-48,-4 1-1617,-10 7-2673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22.9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0 440 10981,'0'0'4039,"16"-23"-3889,3-6-128,69-94 86,-71 98 146,-1-1 0,-1-1 0,13-32-1,-16 31-52,2 1 0,30-45 1316,-44 81-1404,-5 72-41,-3 0-1,-4-1 1,-25 94-1,26-126-50,0 4 21,-7 87 1,16-56-6174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23.2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0 114 6915,'0'0'10981,"143"0"-10981,-25 0 689,32 0 47,12-20-288,3-4-272,-1 1-48,-7 4-96,-18 1-64,-21 9-928,-38 9-1057,-47 0-2417,-33 24-5763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23.6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18376,'0'0'625,"42"161"-337,-7-73 208,6 9-368,-2-6-112,-6 0 0,-6-7-16,-8-12-976,-2-23-993,-12-24-2561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23.9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856 1 18633,'0'0'400,"-159"170"320,85-69-560,-16 10 96,-9 0-208,-5-7-96,5-18 48,11-34-560,14-30-1153,28-22-912,24-17-4194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9:28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12934,'0'0'2577,"137"-14"-2289,-90 11-176,-6-7 80,-2 5-128,-9 0-96,-6 3 32,-10 2-192,-6 0-960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24.3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868 501 18216,'0'0'1564,"-9"-1"-1730,-91-7-453,-149 6 0,218 4 669,1 1 0,-1 1 0,1 2 0,0 1 0,0 1 0,1 2 0,-33 15 1,43-16-5,1 1 0,-1 1 1,2 0-1,0 1 1,0 1-1,1 1 1,0 0-1,2 1 1,-1 1-1,2 0 1,-16 25-1,25-33-46,-1-1-1,1 1 0,1 1 1,-3 8-1,5-16-6,0 1 0,1 0 0,-1-1 0,1 1 0,0-1 0,-1 1 0,1 0 1,0-1-1,0 1 0,0 0 0,0-1 0,0 1 0,0 0 0,1-1 0,-1 1 0,1 0 0,-1-1 0,1 1 1,-1-1-1,1 1 0,0-1 0,0 1 0,0-1 0,0 1 0,0-1 0,0 0 0,0 0 0,0 1 0,3 1 0,2-1 7,0 1 0,1-1 0,-1 0-1,1 0 1,0-1 0,0 0 0,-1 0-1,1-1 1,0 1 0,0-1 0,0-1-1,0 0 1,7-1 0,-3 0 0,0-1-1,-1 0 1,1 0 0,-1-1 0,1 0 0,-1-1-1,16-10 1,-1-4-131,-1-1 0,0-2-1,-2 0 1,-1-1 0,0-1 0,-2-1-1,-1 0 1,-1-2 0,-1 0 0,17-40 0,-17 29-99,-2-1 0,-1 0 0,-3 0 1,-1-1-1,-2-1 0,-1 1 0,-1-62 1,-3 74 238,-2-24 64,0 49-26,0 0-1,0 0 1,-1 0 0,1 0 0,-1 1-1,0-1 1,0 0 0,0 1-1,0-1 1,0 0 0,-1 1 0,1-1-1,-3-2 1,4 4-22,-1 1 1,1 0-1,0-1 0,0 1 1,0 0-1,0-1 0,-1 1 1,1 0-1,0 0 1,0-1-1,-1 1 0,1 0 1,0 0-1,0 0 0,-1-1 1,1 1-1,0 0 0,-1 0 1,1 0-1,0 0 1,-1-1-1,1 1 0,0 0 1,-1 0-1,1 0 0,0 0 1,-1 0-1,1 0 0,0 0 1,-1 0-1,1 0 1,0 0-1,-1 0 0,1 0 1,0 1-1,-1-1 0,1 0 1,0 0-1,-1 0 0,1 0 1,0 0-1,-1 1 1,1-1-1,0 0 0,0 0 1,-1 1-1,1-1 0,0 0 1,0 0-1,0 1 1,-1-1-1,1 0 0,0 1 1,0-1-1,0 0 0,0 1 1,-1-1-1,1 1 0,-3 25 207,3-25-229,-2 379 496,3-349-413,2-1 0,1 0-1,1 0 1,2-1 0,0 0 0,16 37-1,-18-56-160,0 0 0,0-1 0,1 1 0,0-1 0,1 0 0,0-1 0,0 1 1,16 12-1,-17-16-194,0-1 1,1 0-1,0 0 1,0 0-1,0-1 1,0 0-1,0-1 1,1 1-1,0-1 1,-1-1-1,1 1 1,0-1-1,13-1 1,27 0-6842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24.7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16231,'0'0'321,"77"138"-145,-20-86-64,9 0-16,3-10-96,-1 0-577,-2-10-1167,-14-10-817,-16-12-6244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25.0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1687 1 17128,'0'0'592,"-203"125"-352,71-36 577,-8 3-785,3-9-32,19-11-529,17-20-1904,21-15-2513,17-15-5539</inkml:trace>
  <inkml:trace contextRef="#ctx0" brushRef="#br0" timeOffset="1">0 743 7363,'0'0'9669,"206"-47"-8789,-55 35 65,33-3-241,19-7-352,10-5-96,10-5-160,-1-3-32,-8 3-64,-25 0-304,-36 0-2609,-48 7-2081,-42 8-4851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25.6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362 613 2209,'0'0'14825,"-16"-11"-14801,-52-30-21,65 39 18,-1 0-1,0 0 1,1 0-1,-1 1 1,0-1-1,0 1 1,0 0-1,0 0 1,-1 1-1,1-1 0,0 1 1,0 0-1,0 0 1,0 0-1,-1 1 1,1-1-1,-5 3 1,3-1 29,0 1 1,0 0 0,1 0-1,-1 0 1,1 1 0,0 0-1,0 0 1,-4 5 0,-9 8 269,1 1 0,0 0 0,2 1 0,-20 33 0,28-41-248,1 1 0,0-1-1,1 2 1,0-1 0,1 0 0,1 1 0,0 0 0,0-1-1,1 1 1,0 15 0,2-27-74,0 0 0,0 0 0,0 0 0,0 0 1,0 0-1,1 0 0,-1 0 0,0 0 0,1 0 0,-1 0 0,0 0 0,1 0 1,-1-1-1,1 1 0,-1 0 0,1 0 0,0-1 0,-1 1 0,1 0 0,0-1 1,-1 1-1,1 0 0,0-1 0,0 1 0,0-1 0,0 1 0,-1-1 0,1 0 1,0 1-1,0-1 0,1 1 0,35 0-63,-26-1 43,4-1-25,-1 0-1,1-2 0,0 0 0,-1 0 1,0-1-1,0-1 0,0 0 1,0-1-1,-1-1 0,0 0 1,0-1-1,-1 0 0,0 0 1,-1-2-1,16-14 0,-2-2-320,-1-1 1,-1-1-1,-1-1 0,-1-1 1,20-42-1,-23 35-125,-1 1 1,-3-2-1,-1 0 0,-2-1 1,-1 0-1,-2-1 0,-2 0 1,-2 0-1,-1 0 0,-2 0 0,-5-48 1,-3 55 451,7 32 119,0 0 0,-1 0 0,1 0-1,-1 0 1,1 0 0,-1 0 0,1 0 0,-1 0 0,0 0-1,0 0 1,1 0 0,-1 0 0,0 0 0,0 0 0,0 1 0,0-1-1,0 0 1,0 1 0,0-1 0,0 1 0,0-1 0,0 1-1,-1-1 1,1 1-14,1 0 0,-1 0 0,1 0 0,0 0 0,-1 0 0,1 0 0,0 0 0,-1 0-1,1 0 1,0 0 0,-1 0 0,1 0 0,0 0 0,-1 0 0,1 1 0,0-1 0,-1 0 0,1 0 0,0 0-1,0 0 1,-1 1 0,1-1 0,0 0 0,-1 0 0,1 1 0,0-1 0,0 0 0,0 1 0,-1-1-1,1 0 1,0 1 0,-4 16 476,3-15-499,-12 92 857,-3 143 1,20 98 820,-3-298-1566,2 0 0,13 63 0,-14-90-170,0-1 1,1 1-1,0-1 0,0 0 1,1 0-1,0 0 0,1-1 0,0 1 1,0-1-1,1 0 0,0-1 1,0 1-1,1-1 0,0 0 1,10 7-1,-13-11-272,-1-1 0,1 0 0,0 0-1,-1-1 1,1 1 0,0-1 0,0 0 0,0 0 0,0 0 0,0 0 0,0-1 0,1 1-1,-1-1 1,0 0 0,0-1 0,0 1 0,0-1 0,7-1 0,-5-1-1323,1 0 1,-1-1-1,0 0 1,8-7 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25.9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0 15095,'0'0'1120,"-36"156"97,22-55-305,3 12-95,3 8-177,8-10-176,0-19-80,22-21-304,16-19-31,15-12-98,-4-16 1,-2-19-32,2-5-1040,-13-24-1105,-20-21-1393,-13 1-4706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26.3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0 191 15943,'0'0'2882,"168"-79"-2402,-67 49-448,3 1-64,-2 11-544,-12 4-1121,-16 4-2801,-19 0-7780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26.6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1 13654,'0'0'7188,"96"7"-7188,-47-2 48,6-5-32,5 0-16,-2 0-48,-3 0-641,-12 0-1456,-12 0-1136,-18 0-3987</inkml:trace>
  <inkml:trace contextRef="#ctx0" brushRef="#br0" timeOffset="1">1 312 17864,'0'0'1841,"186"4"-1089,-76-4-319,8 0-305,-11-17-128,-17-8-16,-16 3-1457,-25-2-4610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4:27.6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2155 10773,'0'0'7499,"21"-25"-7427,2-5-30,163-209 239,-64 58-178,122-246 0,54-222-1336,-293 636 1173,94-245-1072,-83 210 988,-3-1 0,-1 0-1,6-65 1,-16 45 160,-3 69-10,1 0-1,0-1 0,0 1 1,0 0-1,0 0 0,0 0 1,0-1-1,0 1 0,0 0 1,-1 0-1,1 0 0,0-1 0,0 1 1,0 0-1,0 0 0,-1 0 1,1 0-1,0 0 0,0 0 1,0-1-1,-1 1 0,1 0 1,0 0-1,0 0 0,0 0 1,-1 0-1,1 0 0,0 0 1,0 0-1,-1 0 0,1 0 1,0 0-1,0 0 0,0 0 1,-1 0-1,1 0 0,0 0 1,0 0-1,-1 0 0,1 1 1,0-1-1,0 0 0,0 0 0,-1 0 1,-9 5 114,3 0-114,1 0-1,0 0 1,0 1-1,0 0 1,1 1-1,0-1 1,0 1-1,1 0 0,-5 8 1,-30 74-34,24-49 35,2 2 1,2 0-1,-9 71 1,6 132 538,14-228-495,1 0-1,0 0 1,1 1-1,1-1 0,0 0 1,1-1-1,13 32 1,-14-42-44,0 1 0,0-2 1,1 1-1,0 0 1,0-1-1,1 1 0,-1-1 1,1-1-1,0 1 1,0 0-1,1-1 0,-1 0 1,1-1-1,0 1 1,0-1-1,0 0 1,1-1-1,-1 1 0,1-1 1,-1 0-1,1-1 1,12 2-1,-10-3-4,-1 0 0,1 0 1,-1-1-1,1 0 0,-1 0 0,1-1 1,-1 0-1,0 0 0,0-1 0,0 0 0,0-1 1,0 0-1,-1 0 0,1 0 0,-1-1 1,0 0-1,7-8 0,5-5 6,0-2 0,-1 0 1,-1-1-1,17-29 0,-11 16 15,-2-2 1,-1 0-1,-2-2 1,-1 0-1,-2 0 1,-2-2-1,-2 0 1,-1 0-1,-2-1 1,-2 0-1,1-56 0,-15 183 716,0-18-714,6 128 582,2-186-524,0 0 0,1 1-1,1-1 1,0 0 0,0 0-1,1 0 1,5 12 0,-7-18-57,1 0 0,1-1 1,-1 1-1,0-1 1,1 0-1,0 1 0,0-1 1,0 0-1,0-1 0,0 1 1,0 0-1,1-1 0,-1 0 1,1 0-1,0 0 1,0 0-1,0-1 0,0 1 1,7 1-1,-1-2 4,1 1 0,-1-1-1,0-1 1,0 0 0,0-1 0,0 0 0,1 0 0,-1-1-1,0 0 1,-1-1 0,1 0 0,0-1 0,-1 1-1,0-2 1,0 0 0,0 0 0,0 0 0,12-12-1,-3 2-518,-1 0 0,-1-2 0,0 0 0,-1-1 0,-1-1 0,-1 0 0,12-22 0,-3-6-4600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0.9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0 218 11461,'0'0'1203,"9"-25"2407,-3 4-3621,1 1 0,1 0 1,12-23-1,-16 36 5,0 0 0,0 0 0,1 0 0,0 1 0,0-1 0,1 1 0,-1 0 0,1 1 0,1-1 0,-1 1 0,11-6 0,-14 9-3,0 1 0,0 0 0,0 0 0,0 0 0,0 0 0,0 0 0,0 1 0,0-1 0,0 1 0,1 0 0,-1 0 0,0 0 0,0 0 0,0 1 0,0-1 0,0 1 0,1 0 0,-1 0 0,0 0 0,-1 0 0,1 1 0,0-1 0,0 1 0,0-1-1,-1 1 1,1 0 0,-1 0 0,0 0 0,1 1 0,2 3 0,3 8 26,-1 1 0,-1-1 0,-1 1-1,0 0 1,0 1 0,-2-1 0,4 30 0,-3 115 111,-5-109-121,2-31-3,-2 0 1,0 1-1,-1-1 1,-7 29-1,8-44 36,-1 0 0,1 0 0,-1-1 0,0 1 0,0-1 0,-1 1 0,0-1 0,1 0 0,-1 0 0,0 0 0,-1 0 0,1-1 0,-1 1 0,0-1 0,0 0 0,0 0 0,0 0 0,0-1 0,0 1 0,-1-1 0,0 0 0,1 0 0,-9 1 0,4-1 141,-1 0 1,1-1 0,-1-1 0,-10 0 0,20 0-264,0-15-5254,0 1 1150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1.5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1 236 12182,'0'0'298,"8"-26"-330,31-83 14,-35 100 9,0 0 1,0 0 0,1 0 0,1 1-1,9-14 1,-12 19 2,1-1-1,-1 1 0,1 0 1,0 0-1,-1 0 1,1 1-1,1-1 1,-1 1-1,5-2 1,-7 3 32,1 0-1,-1 0 1,1 1 0,-1-1-1,0 1 1,1-1 0,-1 1-1,1 0 1,-1 0 0,1 0-1,0 0 1,-1 1 0,0-1-1,1 1 1,-1-1 0,1 1-1,-1 0 1,0 0 0,1 0-1,-1 0 1,0 0 0,0 1-1,0-1 1,0 0-1,0 1 1,0 0 0,0 0-1,0-1 1,-1 1 0,1 0-1,1 3 1,4 6 263,0 0 1,-1 1-1,-1 0 0,8 22 1,-9-21-274,11 33 347,-12-32-205,2-1-1,-1 1 0,2-1 0,13 26 1,-18-39-159,-1 1 1,0-1 0,1 0 0,-1 1-1,1-1 1,-1 1 0,0-1 0,1 0-1,-1 1 1,1-1 0,-1 0 0,1 1-1,0-1 1,-1 0 0,1 0 0,-1 0 0,1 1-1,-1-1 1,1 0 0,0 0 0,-1 0-1,1 0 1,-1 0 0,1 0 0,-1 0-1,1 0 1,0 0 0,-1 0 0,1-1-1,-1 1 1,1 0 0,-1 0 0,1-1 0,-1 1-1,1 0 1,-1 0 0,1-1 0,-1 1-1,1-1 1,-1 1 0,1-1 0,16-18-83,-16 18 82,5-8-29,1 1 0,0 0 0,1 0 0,0 0 0,0 1 0,10-7 0,-14 12 4,0-1 0,0 1 0,0 0 0,1 0 0,-1 1 0,0-1 0,1 1 0,-1 0 0,1 0 0,-1 0 0,1 1 0,0-1 0,-1 1 0,1 0 0,0 1 0,-1-1 0,7 2 1,-6 1 36,-1-1 0,1 1 0,-1 0 0,1 0 0,-1 0 0,0 1 0,0 0 0,0-1 0,0 1 0,-1 1 0,6 7 0,-5-5 30,2-1 0,-1 0 1,1 0-1,11 9 0,-10-11-28,0 0 0,1 0-1,-1-1 1,1 0 0,0-1-1,0 1 1,0-1 0,9 0 0,-11-1-259,-1-1 0,1 0 0,0 0 0,0 0 0,7-2 0,-10 1-204,0 0 1,0 1 0,0-1-1,0-1 1,0 1 0,-1 0-1,1-1 1,0 1 0,-1-1-1,4-3 1,15-22-6738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19:53.9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344 5539 1281,'0'0'6232,"0"-5"-6008,0-15 213,0 15 257,1-111 6531,1 0-5081,0-221-2792,-8 258 678,-3-1 0,-26-100-1,10 57-19,5 10-6,5 0-1,0-149 1,-12-190 972,-16-487-672,38 784-136,-43-255 1,34 304-49,-2-191 0,3-14-108,0-1-11,13-214 167,-1 506-150,-1 0-1,-9-39 1,3 20-7,7 35-11,1 0 11,-1-1-1,0 1 1,0-1-1,0 1 0,-1 0 1,1-1-1,-1 1 1,0 0-1,0 0 0,-3-4 1,4 7-17,1 0 1,-1 0-1,1 0 1,-1 0-1,1 0 1,0 0-1,0 0 1,0 0-1,-1 0 1,1 0-1,0 0 1,0 0-1,0 0 1,1 0 0,-1 0-1,0-1 1,1 0-1,164-10-134,9-1 11,553 15-1525,-245 6 1614,123-17-42,3 0-7,-486 9 95,476-12 44,-306-11-30,157-10-54,43 45-52,-442-9 34,326 3 160,-268-6-102,-62-2 191,-1-2 0,0-2 0,0-2-1,-1-1 1,0-3 0,-1-1 0,72-33-1,14-7 103,-114 48-263,0 1-1,0 1 1,0 1-1,0 0 1,19 0-1,-17 1-11,1 0 0,-1-2 1,23-5-1,2 3-99,-62 5-12995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9:28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5218,'0'0'8564,"184"-22"-8564,-137 4-176,-3-1-1553,-9 1-2256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1.9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14311,'0'0'1184,"20"128"-640,-12-56-111,-3-1 143,4-7 80,2-12-384,-3-15-176,3-15-192,2-9 64,-4-8-16,2-5-144,2 0-1313,-4 0-656,-1-5-1904,-8-15-5252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2.3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 14663,'0'0'2225,"170"-30"-2385,-104 23 192,-6 4-64,-5 3-1793,-11 0-2369,-16 0-4898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2.6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56 131 9172,'24'-6'22,"78"-22"-41,-99 27 16,0 1 0,0-1 0,0 0 0,0 0-1,0-1 1,0 1 0,-1-1 0,1 1 0,0-1 0,-1 0 0,1 0 0,-1 0 0,0 0 0,0 0 0,0-1 0,0 1 0,2-5 0,-3 5-2,0 0 0,-1-1 1,1 1-1,-1-1 0,0 1 1,0 0-1,0-1 1,0 1-1,0-1 0,0 1 1,-1 0-1,1-1 0,-2-3 1,1 4 11,1 1 1,-1 0-1,0 0 1,0-1-1,0 1 1,1 0-1,-1 0 1,0 0-1,-1 0 1,1 0-1,0 0 1,0 1-1,0-1 0,0 0 1,-1 0-1,1 1 1,0-1-1,-1 1 1,1-1-1,0 1 1,-1 0-1,-2-1 1,-36-2 561,33 3-347,-11-1 50,8 0 177,0 1-1,0 0 1,0 0 0,0 1 0,-16 4 0,23-4-363,0 0-1,0 0 1,0 1 0,0-1 0,0 1 0,1-1 0,-1 1-1,1 0 1,-1 0 0,1 1 0,0-1 0,0 0-1,0 1 1,0-1 0,0 1 0,0 0 0,1 0 0,-1-1-1,1 1 1,0 0 0,-2 6 0,0 1-2,1-1 0,0 0 0,0 1 0,1-1 0,0 1 0,1 0 0,0-1 0,1 1 0,0-1 0,0 1 0,4 12 0,-4-16-74,2-1-1,-1 1 1,0-1 0,1 1 0,0-1 0,0 0 0,1 0 0,-1 0 0,1-1 0,0 1 0,0-1-1,1 0 1,-1 0 0,1-1 0,0 1 0,0-1 0,0 0 0,0 0 0,8 2 0,3 1-94,1-2 0,0 0 1,0 0-1,0-2 1,1 0-1,-1-1 0,28-2 1,-25-1-760,-1 0 1,1-1-1,27-8 1,18-16-3609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3.1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 59 6627,'0'0'950,"-6"-5"-750,4 3-159,0 0-1,-1 0 1,1 0 0,0 1 0,-1-1-1,0 1 1,1 0 0,-1-1-1,0 1 1,0 0 0,0 1 0,0-1-1,0 0 1,0 1 0,0 0-1,0 0 1,0-1 0,0 2 0,0-1-1,0 0 1,0 1 0,0-1 0,0 1-1,1 0 1,-1 0 0,0 0-1,0 0 1,1 1 0,-1-1 0,0 1-1,1-1 1,-1 1 0,-1 2 0,-6 4 269,1 0 1,-1 0 0,2 1 0,-1 0 0,1 1 0,1 0 0,0 0 0,0 0 0,1 1 0,0 0 0,1 1 0,1-1 0,-1 1 0,2 0 0,-1 0 0,2 0 0,0 0-1,0 0 1,1 23 0,1-33-314,0-1 1,0 0-1,0 0 0,0 0 0,1 1 0,-1-1 0,0 0 0,1 0 0,-1 0 0,1 0 0,-1 0 0,1 0 0,0 0 0,-1 0 0,1 0 0,0 0 1,0 0-1,-1 0 0,1 0 0,0-1 0,0 1 0,0 0 0,0 0 0,0-1 0,0 1 0,1-1 0,-1 1 0,0-1 0,0 0 0,0 1 0,0-1 1,1 0-1,-1 0 0,0 0 0,0 0 0,0 0 0,3 0 0,0 0-31,0 0 1,0-1-1,0 1 0,0-1 1,-1 0-1,1 0 1,0 0-1,0-1 0,-1 1 1,1-1-1,3-3 0,2-2-65,-1-1-1,-1 0 0,1 0 0,-2-1 0,1 0 0,-1 0 0,9-18 0,15-22-1155,-24 64 1271,-1 5 233,9 36 608,1 0 0,34 77 0,-23-77-643,18 60-1,-37-91-185,-1 0 0,0 0 0,-2 1 0,-1 0 0,-1 28 0,-2-52-29,0 0-1,0 0 1,0-1 0,0 1-1,-1 0 1,1 0 0,-1 0-1,0 0 1,1 0 0,-1 0-1,0-1 1,0 1 0,0 0-1,0 0 1,-1-1 0,1 1-1,0-1 1,-1 1 0,1-1-1,-1 0 1,1 0 0,-1 1-1,0-1 1,1 0 0,-1-1-1,0 1 1,0 0 0,0 0-1,0-1 1,1 1 0,-4 0-1,-7 1-108,0-1 0,0 0-1,0 0 1,-15-2 0,7 1-30,16 0 114,-1 0-1,1-1 0,-1 1 0,1-1 1,-1 0-1,1 0 0,-1 0 0,1 0 1,0-1-1,0 0 0,0 0 1,0 0-1,0 0 0,0-1 0,0 0 1,1 1-1,-6-6 0,5 3 16,0 0 1,1 0-1,-1-1 0,1 1 0,1-1 1,-1 0-1,1 1 0,0-1 0,0 0 1,0-1-1,0-8 0,0 0-8,1 1-1,1 0 0,0 0 0,1 0 1,1 0-1,0 0 0,1 0 1,0 0-1,1 0 0,11-23 0,41-72-43,5 2 0,91-118 0,-142 211-8,39-47-201,-44 56 254,0 0 0,0 0 0,1 0-1,-1 1 1,1 0 0,0 0 0,0 1-1,9-5 1,-13 8 17,-1-1-1,0 1 1,1-1-1,-1 1 1,1 0 0,-1 0-1,1 0 1,-1 0-1,1 0 1,-1 0-1,1 0 1,-1 1 0,1-1-1,-1 0 1,0 1-1,1-1 1,-1 1 0,1-1-1,-1 1 1,0 0-1,0 0 1,1 0-1,-1-1 1,0 1 0,0 0-1,0 0 1,1 2-1,3 3 87,-1 0-1,0 1 1,0-1 0,4 10-1,1 2 205,10 15 238,47 63 0,-57-86-579,0 0-1,0 0 1,1-1-1,0 0 0,1-1 1,0 0-1,0 0 1,1-2-1,19 10 1,-24-14-700,0-1 0,1 1-1,-1-1 1,1 0 0,-1-1 0,12 0 0,-15 0 294,24 0-2266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3.5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213 32 2193,'0'0'2684,"5"-4"-5224,0 2 2532,8-9 173,-14 8 399,-12 1 593,11 2-964,-17-1 1234,0 2 1,0 0-1,0 1 0,-35 8 1,50-9-1252,-1 1 0,0 0 0,0 0 0,1 0 1,-1 0-1,1 1 0,0 0 0,-1 0 0,2 0 0,-1 0 1,0 1-1,0-1 0,1 1 0,0 0 0,0 0 0,0 1 0,0-1 1,1 0-1,0 1 0,0 0 0,0-1 0,0 1 0,-1 9 1,1-6-117,0 1 1,1 1-1,1-1 1,-1 0 0,1 0-1,3 15 1,-3-23-59,1 0 1,0 0-1,-1 1 1,1-1-1,0 0 1,0 0-1,-1 0 1,1 0-1,0 0 1,0 0 0,0 0-1,0-1 1,1 1-1,-1 0 1,0 0-1,0-1 1,0 1-1,1-1 1,-1 1-1,2 0 1,31 6 93,-27-6-56,8 2-13,1-1 0,0-1 0,-1-1 0,1 0 0,0-1 0,-1 0-1,1-2 1,-1 0 0,24-7 0,-30 6-132,0 1 0,0-1 0,0-1 0,-1 1 0,1-2-1,-1 1 1,-1-1 0,1 0 0,-1-1 0,0 0 0,0 0 0,-1 0 0,0-1 0,0 0-1,-1 0 1,7-14 0,-5 4 25,-6 16 74,-1 0 1,1 0 0,-1 1-1,1-1 1,0 0-1,0 0 1,0 1-1,0-1 1,0 1 0,0-1-1,0 1 1,0-1-1,1 1 1,-1 0-1,0 0 1,1-1 0,-1 1-1,1 0 1,-1 0-1,1 0 1,0 1 0,0-1-1,-1 0 1,1 1-1,0-1 1,0 1-1,3-1 1,49-9-608,20-5-5153,-36 3 70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3.8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215 22 5539,'0'0'739,"0"-4"-697,0 4-27,1-1 0,-1 0 0,0 1 0,0-1 1,0 1-1,0-1 0,0 0 0,0 1 0,-1-1 0,1 1 0,0-1 0,0 0 0,0 1 0,-1-1 0,1 1 0,0-1 0,0 1 0,-1-1 0,1 1 0,0-1 0,-1 1 1,1-1-1,-1 1 0,1-1 0,-1 1 0,1 0 0,-1-1 0,1 1 0,-1 0 0,1 0 0,-1-1 0,0 1 0,-25-1 967,13 3-352,1 1 0,0 0 0,-12 6 0,14-5-86,0 0 0,0 1 0,0 0 0,1 1 0,-1 0 1,-13 12-1,20-14-396,-1-1 1,1 1 0,0 0 0,0 0 0,0 0 0,1 0 0,0 0 0,-1 1 0,1-1 0,1 1-1,-1 0 1,1-1 0,0 1 0,0 0 0,0 0 0,0 0 0,1 6 0,0-7-145,0 0 1,0 0 0,0-1 0,1 1-1,0 0 1,-1 0 0,1 0 0,1-1-1,-1 1 1,0-1 0,1 1 0,0-1-1,0 1 1,0-1 0,0 0 0,0 0-1,1 0 1,0 0 0,-1 0 0,1-1-1,0 1 1,0-1 0,0 0 0,1 0-1,-1 0 1,0 0 0,1 0 0,-1-1 0,1 0-1,0 1 1,4 0 0,5 1-139,1-1 1,-1 0 0,0-1-1,1 0 1,-1-1-1,1-1 1,-1 0 0,1-1-1,-1 0 1,0-1-1,0 0 1,21-9 0,-17 2-1308,-1 0 0,0-1 1,0-1-1,16-16 0,8-9-6565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4.2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288 2 2625,'0'0'843,"-5"0"-848,-59 0 890,44-1 361,1 1 0,-1 0 0,-37 6 0,51-4-985,1 0 1,0 1-1,0-1 0,-1 1 0,1 0 0,1 0 0,-1 0 0,0 1 0,1 0 1,0 0-1,0 0 0,0 0 0,0 1 0,1 0 0,0-1 0,0 1 1,0 0-1,0 1 0,1-1 0,0 0 0,0 1 0,0-1 0,-1 9 0,0 2-6,0 0 0,1 1 0,0-1 0,1 1 0,1 0 0,5 31 0,-5-46-229,0 0 1,1 0-1,0 0 1,-1 0-1,1 0 1,0 0-1,0 0 1,0 0-1,0 0 1,0-1-1,1 1 1,-1 0-1,0-1 1,1 1-1,-1-1 1,1 1-1,-1-1 1,4 2-1,-1-1-21,-1 0 0,1-1 0,1 1 0,-1-1 0,0 1 0,0-1-1,1 0 1,6 0 0,-3 0-53,0-1 1,-1 0-1,1-1 0,0 0 0,-1 0 0,1 0 0,-1-1 1,1 0-1,-1-1 0,10-4 0,-8 2-60,-1-1-1,0 0 1,0 0-1,-1-1 1,1 0 0,-1 0-1,-1-1 1,7-9-1,4-9-761,17-36 1,-14 25 127,-20 37 748,1-1 0,-1 0 1,1 1-1,-1-1 1,1 0-1,0 1 0,-1-1 1,1 1-1,0-1 0,-1 1 1,1-1-1,0 1 1,0 0-1,-1-1 0,1 1 1,0 0-1,0-1 0,0 1 1,-1 0-1,1 0 1,0 0-1,0 0 0,0 0 1,0 0-1,0 0 0,-1 0 1,1 0-1,0 0 1,0 0-1,0 1 0,-1-1 1,1 0-1,0 1 0,0-1 1,0 0-1,-1 1 1,1-1-1,0 1 0,-1-1 1,1 1-1,0 0 0,33 30 599,-27-23-485,5 3-81,0-1-1,1 0 1,0 0-1,18 10 1,-24-17-423,0 0 0,0 0 0,0-1 0,0 1 0,0-2 1,15 3-1,16-3-3498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4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33 5811,'0'0'3959,"-8"6"-2876,4-3-722,-1 0 1,1 1-1,0-1 1,0 1-1,0 0 0,1 0 1,0 1-1,-1-1 1,1 1-1,1-1 1,-1 1-1,1 0 0,-1 0 1,2 0-1,-1 1 1,-2 8-1,4-9-147,-1-1-32,1 0-1,-1 0 1,1 1 0,0-1 0,1 0-1,0 6 1,-1-9-172,1 0 0,-1 0 1,1 0-1,-1 0 0,1 0 0,-1-1 0,1 1 0,0 0 0,-1 0 0,1 0 1,0-1-1,-1 1 0,1 0 0,0-1 0,0 1 0,0-1 0,0 1 1,0-1-1,0 1 0,0-1 0,0 0 0,0 1 0,0-1 0,0 0 1,0 0-1,0 0 0,0 0 0,0 0 0,1 0 0,6 1-7,1-1-1,-1-1 0,0 1 0,0-1 1,1-1-1,-1 1 0,0-1 1,0-1-1,10-4 0,-13 4-91,1 1 1,-1-2-1,-1 1 0,1-1 0,0 1 0,-1-1 0,0-1 0,0 1 1,0 0-1,-1-1 0,1 0 0,-1 0 0,0 0 0,2-7 0,-2 6-685,-1-1 0,0 1 0,0-1 0,0 0 0,-1 0 0,0 0 0,-1-13 0,0-6-6525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4.9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250 68 9764,'0'0'6323,"159"-67"-6355,-143 67-1584,-16 39-10966</inkml:trace>
  <inkml:trace contextRef="#ctx0" brushRef="#br0" timeOffset="1">206 788 9716,'0'0'7428,"3"138"-5923,-3-83-257,0 1-832,0 9-384,-11-9 16,-25 4-48,-11-11-320,-7-17-2689,-7-15-6323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6.0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311 591 10533,'0'0'4818,"0"-7"-4807,-1-20-14,1 26 12,-1 0 1,1 0-1,0 0 0,-1 0 1,1 0-1,-1 1 1,1-1-1,-1 0 0,1 0 1,-1 1-1,1-1 0,-1 0 1,0 0-1,0 1 0,1-1 1,-1 1-1,0-1 1,0 1-1,1-1 0,-1 1 1,0-1-1,0 1 0,0 0 1,0 0-1,0-1 0,-2 1 1,-25-1 469,22 1-325,-1 0-93,-1 0 0,1 0 0,0 1 0,0-1 0,0 2 0,0-1 0,0 1 0,0 0 0,0 0 1,1 1-1,-1 0 0,1 0 0,-1 1 0,1 0 0,0 0 0,1 0 0,-1 1 0,-8 9 0,-1 1-40,0 2 0,2 0-1,0 1 1,1 0 0,0 1-1,2 0 1,-11 27 0,21-45-21,-2 1-9,1 1 0,-1 0-1,1 0 1,0 0 0,0 0 0,1 0 0,-1 0 0,1 0 0,-1 0 0,1 0 0,0 0 0,0 0 0,0 0 0,1 5 0,1-7-2,-1 0 0,0-1 0,1 1 1,-1-1-1,0 1 0,1-1 0,-1 0 0,1 1 1,-1-1-1,1 0 0,-1 0 0,1 0 1,-1 0-1,1 0 0,-1 0 0,1-1 0,1 1 1,3-1-10,0 0-8,0-1-1,0 1 0,0-1 1,1-1-1,-2 1 0,1-1 1,0 0-1,-1 0 1,1-1-1,-1 0 0,0 0 1,0 0-1,0 0 0,-1-1 1,0 0-1,0 0 1,6-8-1,9-15-552,31-59 0,-48 83 524,20-41-849,-3-2 1,-2 0-1,-2-1 0,-2 0 0,-2-1 1,-2 0-1,-2-1 0,-3 0 0,-1-57 1,-3 100 945,0 1 1,-1-1 0,0 1-1,0-1 1,0 1-1,0-1 1,-5-9 0,6 15 109,-1-1-1,0 0 1,0 1 0,0-1 0,0 1-1,0-1 1,0 1 0,-1 0-1,1 0 1,0-1 0,-1 1 0,1 0-1,-1 0 1,1 0 0,-1 0 0,1 1-1,-1-1 1,0 0 0,1 1 0,-1-1-1,0 1 1,0-1 0,1 1 0,-1 0-1,0 0 1,0 0 0,0 0 0,1 0-1,-1 0 1,0 0 0,-3 1 0,3 0-50,0 0 0,0 0 0,-1 0 1,1 1-1,0-1 0,0 1 0,0-1 0,1 1 1,-1-1-1,0 1 0,0 0 0,1 0 0,0 0 1,-1 0-1,1 0 0,0 0 0,0 0 1,0 0-1,0 1 0,0-1 0,-1 4 0,-12 57 52,13-55 10,-4 43 519,1 90 0,4-107-394,0-17-160,1-1 1,0 0-1,2 1 1,0-1-1,0 0 1,2 0-1,0-1 1,0 1-1,2-1 1,8 15-1,-9-20-112,0-1 0,1 0 0,0 0 0,0-1 0,1 0 0,0 0-1,0 0 1,0-1 0,1-1 0,1 0 0,-1 0 0,1 0 0,0-1 0,0-1 0,20 7 0,-18-8-78,0 0 1,1 0-1,-1-2 1,1 1-1,0-1 1,-1-1-1,1 0 1,0-1-1,0-1 1,22-5-1,-30 6-110,0-1 0,0 0 0,0 0 0,0-1-1,0 1 1,0-1 0,-1 0 0,1-1 0,-1 1 0,0-1-1,0 0 1,0 0 0,-1 0 0,1 0 0,-1 0 0,0-1 0,0 0-1,-1 1 1,1-1 0,-1 0 0,0 0 0,0-1 0,-1 1-1,0 0 1,1-1 0,-2 1 0,1-6 0,0 9 106,-1-1-1,1 1 1,-1 0 0,0-1 0,0 1 0,0 0-1,0 0 1,0-1 0,-1 1 0,1 0 0,-1-1 0,1 1-1,-1 0 1,0 0 0,0 0 0,0 0 0,0 0-1,0 0 1,-1 0 0,1 0 0,0 0 0,-3-2-1,1 3 284,0 0-1,0-1 0,-1 1 0,1 0 0,0 1 0,-1-1 0,1 1 0,-1-1 0,1 1 0,-1 0 0,1 0 0,0 1 0,-1-1 0,-5 2 1,6-1-112,1 0 0,-1 0 0,1 0 1,-1 0-1,1 0 0,0 0 0,0 1 1,-1-1-1,1 1 0,0 0 0,0 0 1,0-1-1,1 1 0,-1 0 1,0 1-1,1-1 0,0 0 0,-1 0 1,1 1-1,0-1 0,0 1 0,0-1 1,0 1-1,1-1 0,-1 1 1,0 3-1,-1 10 48,0 0 1,0-1-1,2 19 1,0-31-121,0 6-28,0 1 0,0-1 0,1 1 0,1-1 0,0 1-1,0-1 1,1 0 0,0 0 0,0 0 0,1 0 0,0-1 0,1 0 0,0 1 0,0-1 0,1-1-1,0 1 1,0-1 0,1 0 0,0-1 0,0 0 0,0 0 0,1 0 0,0-1 0,0 0 0,11 5-1,-7-5-475,-1-1-1,1 0 0,0-1 0,0 0 1,1-1-1,-1 0 0,0-1 0,1 0 1,18-2-1,33-5-6367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9:29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61 3073,'0'0'8754,"-2"-9"-8055,-8-28-91,9 36-573,1 0 0,-1 0 0,0 0 1,1 0-1,-1 0 0,0 0 0,0 0 0,0 0 0,0 1 0,0-1 1,0 0-1,0 1 0,0-1 0,0 1 0,0-1 0,0 1 0,0-1 1,0 1-1,0 0 0,-1 0 0,-1-1 0,-26 2 484,19-1-232,4 0-201,0 0 0,0 1 0,0-1 0,-1 1-1,2 0 1,-1 1 0,0-1 0,0 1 0,0 0-1,1 1 1,-1-1 0,1 1 0,0 0 0,0 0-1,0 1 1,0 0 0,0 0 0,-6 7-1,4-4-50,0-1 0,0 1-1,1 0 1,0 1-1,0-1 1,1 1-1,0 0 1,1 1-1,-1-1 1,2 1 0,-1 0-1,1 0 1,0 0-1,1 0 1,0 1-1,1-1 1,0 1-1,0-1 1,1 1 0,1 14-1,0-21-33,0 1 0,0-1-1,0 0 1,0 0 0,1 0 0,-1 0-1,1 0 1,0 0 0,0 0 0,0-1-1,0 1 1,0 0 0,0-1 0,1 0-1,-1 0 1,1 1 0,0-2 0,0 1-1,-1 0 1,1 0 0,0-1 0,1 0-1,-1 1 1,0-1 0,0 0 0,6 0-1,7 3 5,0-2 0,1 1 0,33-2 0,-37 0-227,0-2-1,-1 0 1,1-1 0,0 0-1,25-7 1,-29 5-514,-1 0 0,1 0 0,-1 0 1,0-1-1,10-8 0,8-8-4861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6.4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1 13014,'0'0'2497,"-19"150"-608,8-68-817,3 1 113,8-1-337,0-8-303,0-10-465,22-20 0,13-7-32,9-9-96,5-11 16,4-17 0,1 0-272,-4-17-1105,-9-25-928,-16-5-2321,-23 5-6419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6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67 13926,'0'0'1937,"159"-32"-1553,-93 22-159,2-3-225,-5 8-369,-10 0-2800,-18 3-5747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7.1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31 102 11221,'0'0'7171,"162"-50"-6962,-107 31-129,-6 4-80,-2 7-112,-12-2-1457,-13 10-2049</inkml:trace>
  <inkml:trace contextRef="#ctx0" brushRef="#br0" timeOffset="1">1 324 16520,'0'0'3969,"173"-15"-3969,-107 10-112,-1 2-416,-4 3-2385,-6 0-3794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7.5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0 8724,'0'0'8094,"-7"22"-7483,-1 2-502,2-11-52,2 0 0,0 1-1,0 0 1,1-1 0,1 1 0,0 1-1,1 22 1,1-24 2,0 0 1,0 0-1,2 1 0,-1-1 0,7 21 1,-7-30-55,1-1 1,-1 0 0,1 0-1,-1 0 1,1 0 0,0 0 0,0 0-1,1 0 1,-1 0 0,0-1-1,1 1 1,0-1 0,-1 0 0,1 0-1,0 0 1,0 0 0,0-1-1,1 1 1,-1-1 0,0 1 0,0-1-1,1 0 1,-1-1 0,1 1-1,-1 0 1,8-1 0,-5 1-6,-1-1 1,1 0-1,0 0 1,0 0-1,0-1 1,0 0 0,0 0-1,-1 0 1,1-1-1,-1 0 1,1 0-1,9-6 1,-9 4-14,0-1 1,-1 1-1,1-2 1,-1 1 0,0-1-1,-1 1 1,1-1-1,-1 0 1,6-13-1,-4 7-42,-1 1 0,-1-1 0,0 0 0,0 0-1,-1 0 1,-1 0 0,0-1 0,0 1 0,-1-1-1,-1 0 1,0 1 0,-3-21 0,2 30 43,0 1 0,0-1 0,0 0 1,0 1-1,0-1 0,-1 1 0,1-1 1,-1 1-1,0-1 0,0 1 0,0 0 0,0 0 1,0 0-1,0 0 0,0 0 0,-1 1 0,1-1 1,0 1-1,-1-1 0,0 1 0,1 0 1,-1 0-1,0 0 0,1 0 0,-1 1 0,-4-2 1,-5 0-233,0 1 0,1 0 0,-1 1 0,0 0 0,-15 2 0,20-1-141,-1 0 1,1 0 0,0 1 0,0 0 0,-12 6 0,-36 27-3800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8.0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349 3 3682,'0'-1'10997,"-6"0"-10218,-22 1-460,0 1 1,1 2 0,-1 1-1,-37 10 1,53-11-86,1 1 0,-1 0 1,1 1-1,1 0 1,-1 0-1,1 1 0,0 1 1,0 0-1,0 0 0,1 1 1,0 0-1,-14 18 1,20-23-214,1 0 0,0 0 0,1 0 0,-1 0 0,0 1 0,1-1 0,0 0 0,0 1 0,0-1 0,0 0 0,0 1 0,1 0 0,-1-1 0,1 1 0,0-1 0,1 7 0,-1-10-30,1 1 0,-1 0 0,1 0 0,-1-1 0,1 1 0,0-1 0,-1 1 0,1 0 0,0-1 0,-1 1 0,1-1 0,0 1 0,0-1 0,0 0 0,-1 1 0,1-1 0,0 0 0,0 1 0,0-1 0,0 0 0,0 0 0,0 0 0,-1 0 0,1 0 0,1 0 0,30 0-291,-24 0 162,-1-1-1,0 1 0,0-1 0,0 0 0,0-1 0,0 0 0,0 0 0,-1 0 0,1-1 0,-1 0 0,0-1 0,1 1 0,8-8 0,5-5-821,-2 0 1,22-25-1,-26 26-34,-13 14 1009,0 0 0,-1 1 0,1-1 0,0 0 0,0 1 1,0-1-1,0 0 0,0 1 0,0 0 0,0-1 0,0 1 0,0-1 1,0 1-1,0 0 0,0 0 0,1 0 0,-1 0 0,0 0 0,0 0 1,0 0-1,0 0 0,0 0 0,0 0 0,0 0 0,0 1 0,0-1 1,0 1-1,0-1 0,0 0 0,2 2 0,29 24 1750,-18-14-1243,-7-7-418,1 1 0,0-1 0,1-1 1,-1 1-1,1-1 0,0-1 0,0 0 0,0 0 0,0-1 1,1 0-1,-1 0 0,1-1 0,-1 0 0,1-1 1,0 0-1,-1-1 0,13-2 0,-19 3-218,0-1 0,0 0 0,1-1-1,-1 1 1,0 0 0,0-1 0,0 0 0,-1 1-1,1-1 1,0-1 0,-1 1 0,1 0-1,-1 0 1,0-1 0,0 0 0,1 1 0,-2-1-1,1 0 1,0 0 0,2-6 0,11-32-5214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8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108 0 3698,'0'0'6408,"-13"27"-4802,-41 88-787,46-95-384,1 0 0,1 0 0,0 1 1,2 0-1,0 0 0,2 0 0,0 0 0,1 1 0,4 41 0,-3-51-323,1-9-71,-1 1 0,0-1 0,1 0-1,-1 0 1,1 0 0,0 0-1,0 0 1,0 0 0,0 0-1,1 0 1,-1 0 0,1-1 0,0 1-1,0 0 1,0-1 0,0 1-1,0-1 1,0 0 0,3 3 0,0-3-26,-1 1 0,1-1 1,-1 1-1,1-1 1,0-1-1,0 1 1,0-1-1,0 0 1,0 0-1,0 0 1,6 0-1,-2-1-44,0 0 1,0 0-1,0-1 1,0 0-1,0-1 1,0 0-1,0 0 1,0-1-1,-1 0 1,1-1-1,-1 1 1,0-2-1,9-5 1,-8 3-313,18-15-906,-16 4-3107,-11 11-528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9.3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45 12806,'0'0'4258,"131"0"-4098,-81 0-160,-1-5 0,-5-5 0,-3-2-576,-8 2-2642,-14 3-3713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19.6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 15047,'0'0'2289,"146"7"-2241,-105-7-64,-8-7 16,-6 2-1249,-10 3-2144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20.0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0 731 6163,'0'0'10036,"143"0"-10004,-86 0-32,-5-7-80,-2-13-1200,-9-5-2242</inkml:trace>
  <inkml:trace contextRef="#ctx0" brushRef="#br0" timeOffset="1">749 1 9284,'0'0'4802,"-99"175"-4145,77-101 895,17-5-703,5-5-305,2-7-208,29-10-224,10-8 321,8-6-353,3-9-32,0-9 0,0-10-96,-2-5-48,-6 0-833,-6-10-1184,-16-10-3025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20.3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 10645,'0'0'5410,"154"-7"-4385,-88 2-913,-6 5-96,-5 0-16,-11 0-432,-14 5-2418,-22 10-4977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9:29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3714,'0'0'9108,"-2"30"-7507,-5 100-633,5 8 313,2-92-777,0-40-475,0 1-1,0 0 1,1-1 0,0 1-1,0-1 1,1 1 0,-1-1-1,1 0 1,1 1 0,-1-1-1,5 6 1,-4-8-23,-1-1 0,1 1 0,0-1 1,1 0-1,-1 0 0,1 0 0,-1 0 0,1 0 0,0-1 0,0 0 0,0 0 0,0 0 1,0 0-1,1-1 0,-1 1 0,10 0 0,-6 0-402,1 0 0,0-1 1,0 0-1,-1-1 0,1 0 0,0 0 0,13-3 0,-18 2 88,0 0 0,-1 0 0,1-1-1,0 1 1,-1-1 0,1 0 0,-1 0 0,0 0-1,0 0 1,0-1 0,0 1 0,0-1 0,0 0-1,-1 1 1,1-1 0,-1-1 0,0 1-1,4-6 1,1-10-6308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27.2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488 272 1521,'-3'0'17410,"-18"0"-17386,-2 1-27,-1 2-1,1 1 1,0 0-1,0 2 0,0 0 1,1 2-1,0 1 0,0 0 1,1 2-1,0 0 1,1 1-1,0 1 0,1 1 1,1 1-1,0 1 1,-24 27-1,33-32-15,0 0 1,1 0-1,1 0 1,0 1-1,0 0 1,2 1-1,-1-1 1,1 1-1,1 0 1,1 1-1,0-1 1,0 1-1,1-1 0,1 1 1,0 0-1,1-1 1,1 1-1,2 15 1,-3-26 5,1-1 0,0 0 0,0 0 0,0 0 0,0 0 0,1 0 0,-1 0 0,0-1 0,1 1 0,-1 0 0,1-1 0,0 1 0,-1-1 0,1 1 0,0-1 0,0 0 0,0 0 0,0 0 0,0 0 0,0 0 0,0 0 0,0-1 0,1 1 0,-1-1 0,4 1 0,8 1-96,0 0 0,28-1 0,-31-1 35,-5-1 48,-1 0-1,0 0 1,1 0 0,-1-1 0,0 0 0,0 0-1,0 0 1,0 0 0,0-1 0,-1 0 0,1 0-1,-1 0 1,0-1 0,1 1 0,-2-1-1,1 0 1,0 0 0,-1 0 0,0-1 0,5-7-1,4-8-66,-1 0 0,-1-1 0,11-34 0,1-16 61,-3-2 0,-4 0 0,-2-1 0,-4 0 0,-1-135 1795,-10 236-1675,0 9 78,1 1 1,3 0-1,1-1 0,1 1 0,2-1 1,2 0-1,1-1 0,2 0 0,1 0 0,2-1 1,1-1-1,32 52 0,-42-77-204,1 0 0,-1 0 0,1-1 0,1 1 0,-1-2 0,1 1 0,0-1 0,1 1-1,0-2 1,0 1 0,0-1 0,0-1 0,1 1 0,0-2 0,-1 1 0,2-1 0,-1 0 0,0-1 0,1 0 0,-1-1 0,17 1-1,-21-1-502,-4-1 290,0 0 0,0 0 0,1 0 1,-1 0-1,0 1 0,0-2 0,0 1 1,0 0-1,0 0 0,0 0 0,0 0 0,0-1 1,0 1-1,0 0 0,0-1 0,1 0 1,0-11-4195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27.6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15431,'0'0'2772,"11"21"-2423,74 121 636,101 133 341,-168-251-1888,-5-7 978,0 0-1,28 25 1,-36-38-753,1 0 1,-1 0 0,1 0-1,12 5 1,-13-7-441,0 0 0,0-1 1,0 1-1,0-1 0,0 0 0,0-1 0,7 1 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27.9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809 1 12102,'0'0'6098,"-189"165"-5906,110-115 369,-12 6 31,-2 4-272,2-11-288,12-5-64,13-7 16,17-14-80,16-11-880,11-12-1137,5 0-3170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28.4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57 13142,'0'0'5925,"-5"1"-5850,-8 3-80,32-3 77,46-3 328,451-12 1226,339-16-1248,-508 18-1318,-368 7-7023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28.8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4 10165,'0'0'9484,"-4"-3"-8900,0 2-316,12 11-175,24 18 13,-28-24-44,524 440 2248,-513-432-3090,0-1 0,30 17 0,-38-28-1838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29.2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703 0 9668,'0'0'7604,"-181"158"-6243,112-96-529,-5 9-208,-5 1-368,2-10 48,11-8 33,11-22-145,11-15-192,12-17 0,10 0-272,19-27-865,3-17-1520,16-6-1713,17 6-4002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29.7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0 1649,'0'0'17792,"-4"2"-17117,-5 3-299,9-3 128,20-1 144,-8-1-765,97-1 627,129 3-430,-233-2-310,0 0 0,0 1 0,0-1 0,-1 1 1,1 0-1,0 1 0,8 3 0,-12-5-114,1 1-1,-1 0 1,0 1 0,0-1-1,0 0 1,1 0 0,-1 0-1,0 1 1,0-1 0,-1 1-1,1-1 1,0 0 0,0 1-1,-1 0 1,1-1 0,-1 1-1,1-1 1,-1 1 0,0 0-1,1-1 1,-1 1 0,0 0-1,0-1 1,0 1 0,-1 2-1,-1 22-10612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30.1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 12838,'0'0'7267,"176"-27"-6306,-100 17-593,-2 8-80,-8 2-160,-8 0-64,-9 0-32,-10 0-64,-9 12-192,-6-2-1137,-15-5-1696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31.8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1052 15431,'0'0'2524,"13"-20"-2473,2-3-22,129-208 686,-101 143-544,50-144 0,8-99-133,-64 204-37,-33 230-129,-5-75 161,2 0 0,1 0-1,1 0 1,13 48 0,-14-68-21,1 0 0,0 0 0,1 0 1,0-1-1,0 1 0,0-1 0,1 0 0,11 12 0,-12-15-8,1 0-1,-1-1 0,1 1 1,0-1-1,0 0 0,0 0 1,0-1-1,1 0 0,-1 1 1,1-2-1,-1 1 0,1-1 1,0 0-1,7 1 0,-5-1-5,0-1 0,-1 0 0,1 0 0,0-1-1,-1 1 1,1-2 0,-1 1 0,1-1 0,-1 0 0,0-1-1,0 0 1,9-4 0,-6 0-20,-1 1-1,0-1 1,-1 0-1,0-1 1,0 0-1,0 0 1,11-16-1,-6 5-134,-1 0 1,-1 0-1,0-1 0,-1 0 0,-2-1 0,0 0 1,-1 0-1,-1-1 0,-1 0 0,0 0 0,-2-1 1,0-37-1,-3 60 234,-1 0-1,0 0 1,1 0 0,-1 0-1,0 0 1,1 0 0,-1 0-1,1 0 1,-1 1 0,0-1 0,1 0-1,-1 0 1,1 1 0,-1-1-1,1 0 1,-1 1 0,1-1-1,-1 1 1,1-1 0,-1 1 0,1-1-1,-1 1 1,1 0 0,-4 4-43,2 1-1,-1 0 1,0 0 0,1 0 0,0 0 0,1 0 0,-1 0 0,1 0-1,0 8 1,-1 63 174,3-51-127,-2-24-82,1 0 0,0-1 0,0 1 0,0-1 0,1 1 0,-1 0 0,0-1 0,1 1 1,-1-1-1,0 1 0,1-1 0,0 1 0,-1-1 0,1 0 0,0 1 0,0-1 0,0 0 0,0 1 1,0-1-1,0 0 0,2 2 0,-1-2-135,1 0-1,-1 0 1,1 0 0,0 0 0,-1-1 0,1 1 0,0-1-1,0 1 1,-1-1 0,1 0 0,4 0 0,14 0-3426,-6 0-3599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32.2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110 34 12598,'0'0'1379,"-3"-5"-3078,2 3 1702,0 1 0,0-1-1,0 0 1,0 0 0,0 1 0,0-1 0,0 1 0,-1-1 0,1 1 0,-1 0 0,1-1 0,-1 1 0,0 0 0,1 0 0,-1 0 0,0 0 0,0 0 0,1 1 0,-1-1 0,0 1 0,0-1 0,0 1 0,0-1 0,0 1 0,0 0-1,0 0 1,0 0 0,0 0 0,0 0 0,0 1 0,0-1 0,0 0 0,0 1 0,0 0 0,1-1 0,-3 2 0,0 2 191,0-1 1,0 1-1,1 0 1,-1 1-1,1-1 1,0 0-1,1 1 1,-1 0-1,1 0 1,0-1-1,0 1 1,0 1-1,0-1 1,1 0-1,0 0 1,0 1-1,1-1 1,0 10-1,0-14-127,1 0-64,0-1 0,0 0 0,0 1 0,1-1 1,-1 0-1,0 0 0,0 0 0,1 0 0,-1 0 0,0 0 1,1 0-1,-1 0 0,0 0 0,0-1 0,1 1 0,-1 0 1,0-1-1,0 1 0,0-1 0,0 1 0,1-1 1,-1 0-1,0 0 0,0 1 0,0-1 0,0 0 0,0 0 1,-1 0-1,1 0 0,0 0 0,0 0 0,-1 0 0,1 0 1,0 0-1,0-2 0,1-2-272,1 1-1,-1-1 1,-1 0-1,1 0 1,0 0 0,-1 0-1,1-7 1,-2-6-2890,0 5-2251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9:29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13398,'0'0'2113,"145"-24"-2145,-101 16 32,-3-2-816,-5 1-1761,-12 6-1745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32.9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316 718 9108,'0'0'2084,"-21"-6"-2082,-68-21 105,84 26 4,1 0 0,-1 0 0,0 0 0,0 0 0,0 1-1,0 0 1,0 0 0,0 0 0,0 1 0,0-1 0,0 1 0,1 1 0,-1-1 0,0 0-1,1 1 1,-1 0 0,1 0 0,-1 1 0,1-1 0,0 1 0,0 0 0,-4 3-1,-1 3 192,1 1-1,1 0 1,-1 0-1,2 0 1,-1 1-1,-5 14 1,11-24-286,-6 14 254,1 0 0,1 1 1,0 0-1,1 0 0,1 0 1,0 0-1,1 1 0,1-1 0,1 22 1,0-36-267,0-1 0,0 0 0,0 1 1,1-1-1,-1 0 0,0 0 0,1 0 1,-1 1-1,1-1 0,-1 0 0,1 0 1,-1 0-1,1 0 0,0 0 0,0 0 1,0 0-1,-1 0 0,1 0 0,0 0 1,0-1-1,0 1 0,1 1 0,1-1 0,1 1-1,-1-1 0,0 1 0,0-1 0,1 0 0,-1-1 0,0 1 0,6 0 0,-3 0-11,0-1 1,0 0 0,1 0-1,-1-1 1,0 1-1,0-1 1,1-1-1,-1 1 1,10-5-1,-8 1-48,1-1-1,-1 0 1,-1-1-1,1 0 1,-1 0-1,-1 0 1,1-1-1,6-10 1,3-6-410,22-46 0,-21 32-173,-2-1 1,-1-1 0,-3 0 0,-1-1 0,8-77 0,-6-210-883,-12 310 1556,0 13-17,1-9 47,0 1 1,-2-1-1,1 0 1,-2 1-1,0-1 1,-1 1-1,0 0 1,0 0-1,-11-23 0,14 35 42,-1 1 0,1-1 0,0 0 0,-1 0 0,1 1 0,-1-1-1,1 0 1,-1 1 0,0-1 0,1 1 0,-1-1 0,1 0 0,-1 1 0,0-1-1,0 1 1,1 0 0,-1-1 0,0 1 0,0 0 0,1-1 0,-2 1-1,1 0-48,0 0-1,0 0 0,0 1 0,1-1 0,-1 1 0,0-1 0,1 0 0,-1 1 0,0-1 0,1 1 0,-1 0 0,0-1 0,1 1 0,-1-1 0,1 1 1,-1 0-1,1-1 0,0 1 0,-1 0 0,1 0 0,0-1 0,-1 1 0,1 0 0,0 1 0,-14 41 225,2 1 1,2 1-1,2 0 0,-2 60 1,4 215 1662,6-317-1935,1 39 210,1 0 1,10 44-1,-9-68-162,2 1 1,0-1-1,1 0 1,1 0-1,0 0 0,19 29 1,-23-42-170,1 0 0,0 0 0,0-1 1,0 1-1,0-1 0,1 0 0,-1 0 0,1-1 1,0 1-1,1-1 0,-1 0 0,0-1 0,1 1 1,10 2-1,-13-4-31,0 0 0,1 0 1,-1-1-1,0 0 0,1 0 1,-1 0-1,1 0 0,-1 0 1,0-1-1,1 1 0,-1-1 1,0 0-1,0 0 0,0 0 1,0-1-1,1 1 0,-2-1 0,1 1 1,0-1-1,0 0 0,0 0 1,-1 0-1,1-1 0,-1 1 1,0-1-1,0 1 0,3-4 1,23-45-5793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33.3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1 14887,'0'0'3209,"-2"31"-2408,-13 194 365,13-181-975,0 4 540,6 94 1,-3-134-698,1 0 0,0 0 1,0 0-1,1 0 1,0 0-1,1-1 0,0 1 1,0-1-1,0 0 0,1 0 1,0-1-1,0 1 1,1-1-1,0 0 0,0-1 1,0 1-1,1-1 1,-1-1-1,1 1 0,1-1 1,10 5-1,0-1-24,0-1-1,0-1 1,1-1 0,0 0-1,0-1 1,0-1-1,0-1 1,22-1 0,-20 0-371,-10 0 281,0-1 0,0 0 0,0-1 0,20-4 0,-29 5-157,0-1 1,0 0 0,0 1 0,0-1 0,0 0 0,0 0 0,0 0 0,0 0-1,0 0 1,-1-1 0,1 1 0,-1-1 0,1 1 0,-1-1 0,1 1 0,-1-1-1,0 0 1,0 1 0,0-1 0,0 0 0,0 0 0,0 0 0,0 0 0,-1 0-1,1 0 1,-1 0 0,1 0 0,-1 0 0,0-1 0,0-3 0,0-15-5855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6:33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33 15143,'0'0'4930,"156"-3"-4738,-101 1-48,0-8-96,-6 3 16,-5 2-128,-8 0-1024,-15 5-1585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7:11.2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220 57 1665,'0'0'12806,"0"-9"-12590,0-39 5939,-17 49-5763,14-1-388,0 1 0,0 1 1,0-1-1,0 0 0,0 1 0,0 0 1,0-1-1,0 1 0,1 0 1,-1 0-1,1 1 0,-3 2 0,-31 38-14,26-32-3,-3 6 0,0 1 1,1 0 0,1 1 0,1 0 0,0 0-1,2 1 1,-11 36 0,12-28-9,1 2 0,2-1 0,1 1 0,1-1 0,3 33 0,0-53 14,0 0 0,1 0 1,0 0-1,1-1 1,-1 1-1,2-1 0,-1 1 1,1-1-1,0 0 0,1-1 1,0 1-1,7 7 1,10 11-21,47 44 1,-37-39 47,58 52-30,-52-49 8,-1 1 0,-2 2 0,-1 1 1,35 54-1,-56-75 15,-2 2-1,0 0 1,-2 0-1,0 1 1,-1 0 0,0 1-1,-2-1 1,6 38 0,-6 4 48,-7 124 1,-1-161 13,-2 0 0,-1 1 0,-1-2 1,-1 1-1,-1-1 0,-2 0 0,-16 32 0,9-24 221,-2-1-1,-1-1 1,-1 0-1,-40 42 1,55-67-189,1 0 0,-1 1 0,0-2 0,0 1 0,-1-1 0,1 0 0,-1 0 0,0-1 0,0 0 1,-11 4-1,3-4 11,0 0 0,0-2 0,0 1 0,-20-2 0,-12 0-1394,46 0 1008,1-1 0,0 1 0,-1-1 0,1 1 0,0-1 0,-1 0 0,1 1-1,0-1 1,0 1 0,0-1 0,-1 0 0,1 1 0,0-1 0,0 1 0,0-1 0,0 0 0,0 1 0,0-1-1,0 0 1,0 1 0,1-2 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7:28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164 106 8260,'0'0'9834,"-1"0"-9837,-2 1-5,-1-1 0,0 1 0,1 0 1,-1 0-1,0 0 0,1 0 0,-1 0 0,1 1 0,0 0 0,0 0 1,-1 0-1,1 0 0,1 0 0,-1 1 0,-4 3 0,-5 7 22,0 1-1,-10 15 1,3-3-49,14-20 50,1 1 0,-1-1 0,1 0 0,1 1-1,0 0 1,0 0 0,0 0 0,0 0 0,1 1 0,1-1 0,-1 1 0,1-1 0,0 1 0,1-1 0,0 1-1,1 11 1,-1-17-17,0-1 0,0 1 0,1-1 0,-1 1 0,0-1 0,1 1 0,-1-1 0,1 1 0,-1-1 0,1 0 0,0 1 0,0-1 0,-1 0 0,1 0 0,0 0 0,0 1 0,0-1-1,0 0 1,1 0 0,1 1 0,0 0-9,1 1 0,0-1-1,1 0 1,-1-1 0,0 1 0,9 1-1,3 0-15,-1-1-1,1 0 1,16-1-1,-16-1 24,-6 0-8,-1 0-1,0 0 1,16-3 0,-22 2 9,1 0 0,-1 0 0,0 0 0,1-1 1,-1 1-1,0-1 0,0 0 0,0 0 0,0 0 0,-1 0 0,1 0 1,0-1-1,3-4 0,7-8-19,-1 0 1,0-1-1,-1 0 0,-1-1 1,-1 0-1,0-1 1,-2 0-1,1 0 0,5-27 1,-9 26-35,1-6-26,-1-1 0,2-44 0,-6 68 102,-1 1-1,0-1 0,1 1 1,-1 0-1,0-1 1,0 1-1,0 0 0,0 0 1,0 0-1,0 0 0,0-1 1,0 1-1,0 1 1,-1-1-1,1 0 0,0 0 1,-1 0-1,1 1 0,0-1 1,-1 1-1,1-1 1,-1 1-1,1-1 0,-1 1 1,-1 0-1,-42-6 646,25 5-290,15 0-358,-1 1 0,1 0 0,0 0 0,-1 0 0,1 0 0,0 1 1,0 0-1,-1 0 0,1 1 0,-8 2 0,5-1-274,1-1 1,-1 1-1,0-2 1,1 1-1,-1-1 0,0-1 1,0 1-1,0-1 1,-15-2-1,-5 1-2975,-18 1-5761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7:29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64 4338,'0'0'2054,"0"-10"-1894,0-38 2071,0 48-2192,0 0 0,0-1-1,0 1 1,0 0 0,0 0 0,0-1 0,-1 1 0,1 0 0,0 0 0,0-1 0,0 1 0,0 0 0,0 0 0,0 0 0,-1-1 0,1 1 0,0 0 0,0 0-1,0 0 1,0-1 0,-1 1 0,1 0 0,0 0 0,0 0 0,-1 0 0,1 0 0,0 0 0,0 0 0,0-1 0,-1 1 0,1 0 0,0 0 0,0 0 0,-1 0-1,1 0 1,0 0 0,0 0 0,-1 0 0,1 0 0,0 0 0,0 0 0,-1 1 0,1-1 0,0 0 0,0 0 0,-1 0 0,1 0 0,0 0 0,0 0 0,-1 0-1,1 1 1,0-1 0,0 0 0,0 0 0,0 0 0,-1 1 0,1-1 0,0 0 0,0 1 0,-14 13 221,-2 27 102,2 2 1,2-1-1,1 2 1,2-1-1,3 1 1,1 0-1,1 49 1,5-87-354,0 0 1,1 0 0,-1 0-1,1 0 1,0 0 0,1 0-1,-1-1 1,1 1 0,0-1-1,1 0 1,4 7 0,-3-5 3,0-1 1,1 1-1,0-1 1,0 0-1,0-1 1,0 0-1,15 9 1,-14-11-6,0-2 0,0 1 0,0 0 0,0-1 0,0-1 1,0 1-1,0-1 0,0 0 0,0-1 0,0 1 0,1-2 0,-1 1 1,-1-1-1,1 0 0,0 0 0,0-1 0,9-4 0,-8 2-24,0-1-1,0 1 1,-1-1-1,0 0 0,0-1 1,0 0-1,-1 0 1,6-9-1,-10-10-3567,-3 18 869,1-2-3101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7:30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65 7155,'0'0'5059,"0"0"-5058,0 0-1,0 0 1,0 0 0,0-1 0,0 1 0,-1 0 0,1 0 0,0 0 0,0 0 0,0-1 0,0 1 0,0 0 0,0 0 0,0 0 0,0-1 0,0 1 0,0 0 0,0 0-1,0 0 1,0-1 0,0 1 0,0 0 0,0 0 0,0-1 0,0 1 0,0 0 0,0 0 0,0 0 0,0-1 0,0 1 0,0 0 0,0 0 0,0 0 0,0-1 0,0 1-1,1 0 1,-1 0 0,0 0 0,0 0 0,0 0 0,0-1 0,1 1 0,-1 0 0,0 0 0,0 0 0,0 0 0,0 0 0,1 0 0,-1 0 0,0-1 0,7-1 94,1 0 1,-1 0-1,1 1 1,-1 0-1,1 0 1,14 0-1,4 0 213,99-6 581,-70 5-804,0-2 0,0-2 1,64-16-1,-101 19-24,-11 3-4340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7:32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 17 5234,'0'0'8884,"2"-16"-4020,-9 29-4871,0 0 0,0 0 0,-1 0 0,-15 16 0,-4 9-17,7-8 10,-27 55 0,42-73-3,0 0 0,0 1 0,2 0 1,-1 0-1,2 0 0,0 0 0,-1 26 1,3-20 1,-1-6 6,1 0 1,0 0-1,1 0 1,0 0 0,1 0-1,1 0 1,0-1-1,6 14 1,43 80-13,118 175-1,-161-267 22,8 12 8,-2 0 0,0 1 0,-2 1-1,-1 0 1,-1 1 0,-1 0 0,-2 0-1,-1 1 1,-1 0 0,-2 0 0,2 54 0,-6-61 11,1-11-7,-1 0 0,0 0 1,0-1-1,-1 1 0,-1 0 1,0-1-1,-1 1 0,0-1 1,0 0-1,-10 20 0,-22 34 26,18-33 74,0 0 1,-2-2-1,-2 0 1,-33 39 0,51-66 20,0 0 33,0 0-1,0 0 0,0 0 1,0 0-1,0-1 1,-1 1-1,-4 2 0,-4 23 201,-7 23-365,-3 0 0,-54 92-1,49-95 22,6-13 111,-1-1 1,-2-2-1,-1 0 0,-1-2 1,-2 0-1,-47 38 1,67-60-53,7-7-63,0 0-1,0 1 1,0-1-1,0 0 1,0 0-1,-1 0 1,1 0-1,0 0 1,-1 0-1,1-1 1,0 1-1,-1 0 1,1-1-1,-2 1 1,2-1 16,1-11-2331,4-5 42,-1 5-2005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7:33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8900,'0'0'7315,"0"0"-7230,0 0 0,-1-1 0,1 1 0,0 0 0,-1 0 0,1 0 0,0 0 0,0 0 0,-1 0 0,1 0 0,0 0 0,-1 0-1,1 0 1,0 0 0,0 0 0,-1 0 0,1 1 0,0-1 0,-1 0 0,1 0 0,0 0 0,0 0 0,-1 0 0,1 0 0,0 1 0,0-1-1,-1 0 1,1 0 0,0 1 0,1 10-103,0 0 0,1 0-1,0 0 1,1-1 0,0 1-1,1-1 1,0 1 0,11 18-1,54 80 217,-50-82-217,-5-7 29,1-1 1,33 36 0,-46-63-2346,-2-13-5447,-5 6 467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7:33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1 11941,'0'0'4173,"-13"11"-4141,-206 219 1673,212-223-1680,2-1-23,1 0 1,-1 0-1,1 0 1,0 0-1,-6 13 1,9-18-182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9:30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8 278 784,'0'0'14844,"-3"1"-14611,-2 2-342,20-3 78,28-6 16,-23-2-174,0-1 1,0-1 0,-2 0-1,1-1 1,-1-2-1,-1 1 1,0-2-1,-1 0 1,0-1-1,23-30 1,-36 40-10,0 0 0,0 1 1,-1-1-1,0 0 0,0 0 0,0-1 1,-1 1-1,1 0 0,-1-1 0,0-5 1,-1 10 171,0-1 1,1 0 0,-1 0 0,0 1 0,0-1 0,-1 0-1,1 0 1,0 1 0,-1-1 0,1 0 0,-1 0 0,1 1 0,-1-1-1,0 0 1,1 1 0,-1-1 0,0 1 0,0-1 0,0 1-1,-1 0 1,1-1 0,0 1 0,0 0 0,-1 0 0,1 0-1,-1 0 1,1 0 0,-1 0 0,1 0 0,-1 0 0,0 1-1,1-1 1,-4 0 0,-2-1 184,0 1 0,-1 0 0,1 0-1,0 0 1,-1 1 0,1 1 0,-1-1 0,1 1 0,0 0-1,-9 3 1,13-3-74,0 0 0,0 1 1,0-1-1,0 1 0,0 0 0,0 0 0,0 0 1,1 0-1,-1 1 0,1-1 0,-1 1 0,1-1 0,0 1 1,0 0-1,0 0 0,1 0 0,-1 0 0,1 0 0,0 0 1,-1 0-1,1 0 0,0 1 0,0 5 0,-5 44 606,6-50-676,0 0 0,0-1-1,0 1 1,1 0 0,-1-1 0,1 1-1,-1 0 1,1-1 0,0 1 0,0-1-1,0 1 1,0-1 0,1 1 0,-1-1-1,1 0 1,-1 0 0,1 0 0,2 2-1,3 1-1,1 0 0,0-1 0,0 0-1,0 0 1,0-1 0,1 0-1,-1-1 1,1 0 0,-1 0 0,18 0-1,-1 0-980,0-2 0,41-4 0,-39-3-2900,-11-5-2511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7:34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1 104 8788,'0'0'2609,"9"-13"-2563,30-38 60,-27 38 2037,-1 26-1346,-6-5-642,0 0 0,0 0 0,12 12 0,-15-18-143,0 0 0,1 0-1,-1 0 1,0-1 0,1 1-1,-1-1 1,1 0 0,-1 1 0,1-1-1,0 0 1,0-1 0,-1 1-1,1 0 1,0-1 0,0 1 0,4-1-1,-5 0-41,0 1-1,0-1 0,0 0 1,0 0-1,0 0 0,1 0 1,-1-1-1,0 1 1,0 0-1,0-1 0,0 1 1,0-1-1,0 0 0,0 0 1,0 0-1,0 0 0,0 0 1,0 0-1,-1-1 0,1 1 1,0 0-1,-1-1 1,1 0-1,-1 1 0,0-1 1,1 0-1,-1 1 0,0-1 1,0 0-1,0 0 0,0 0 1,-1 0-1,1 0 0,0 0 1,-1 0-1,1-4 0,4-22-2711,-4-4-2255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7:34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9636,'0'0'6115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7:35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7139,'0'0'8049,"8"-40"-6160,-5 58-1739,-1 1-1,-1-1 0,-1 21 1,0 94-73,0-133-109,1 1 133,0 0 12,0 0-1,0 0 0,0 0 0,0-1 0,0 1 0,0 0 0,0-1 0,0 1 0,1-1 0,-1 1 0,0-1 0,2 1 0,15-2-9,0-1 0,28-6-1,-28 4 16,1 1 0,28-1 0,-46 4-57,-1 0-29,2 0 16,-2 0 24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7:38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26 6019,'0'0'1995,"-5"-4"-1626,-27-17 8859,138 120-9061,-27-24 189,66 67-163,-118-115-157,-24-23-288,3 1 658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7:39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0 8564,'0'0'10133,"-1"3"-10075,-61 95 443,-93 116 0,80-115 479,42-59-358,32-38-410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2:01.9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37 718 5891,'0'0'3009,"-1"10"-2361,-7 33 433,8-41-798,-1 0 1,1 0 0,-1 0-1,1 0 1,-1 0-1,0 0 1,0-1-1,0 1 1,0 0-1,0-1 1,0 1-1,-1 0 1,1-1 0,0 0-1,-4 3 1,5-3-143,-1-1 0,0 1 1,0-1-1,1 1 0,-1 0 1,1-1-1,-1 1 0,0 0 1,1-1-1,-1 1 0,1 0 1,0 0-1,-1 0 0,1 0 1,-1-1-1,1 1 0,0 0 1,0 2-1,52-104 1961,-32 58-2109,-2-1 1,-3-1-1,-1 0 0,-2-1 1,-3 0-1,-1-1 0,2-66 1,-9 32-179,-3-91-190,3 170 376,-1 0 1,-1 0-1,1 0 1,0-1 0,0 1-1,-1 0 1,1 0-1,-1 0 1,0 0 0,0 0-1,0 0 1,0 0-1,0 0 1,-1-2 0,1 4 38,1 3-3,0 17-7,1 1 0,1-1 0,0 0 0,2 0 0,0-1 0,2 1 0,0-1 1,1 0-1,0 0 0,20 33 0,-21-42-6,1 1 1,0-1 0,0 0-1,1-1 1,0 0 0,13 12-1,-16-18-24,0 1 1,1 0-1,-1-1 0,1 0 0,-1 0 1,1-1-1,0 1 0,0-1 0,0-1 1,0 1-1,0-1 0,1 0 0,-1 0 1,7-1-1,-10 0-3,0 0-1,0 0 1,0 0 0,-1 0 0,1-1 0,0 1-1,0-1 1,-1 0 0,1 0 0,0 0-1,-1 0 1,1 0 0,-1 0 0,1-1 0,3-2-1,-2-1 0,0 0-1,0 0 1,-1 0 0,1-1-1,-1 1 1,3-8-1,3-10 3,0 0 1,-2-1-1,-1 0 0,-1 0 0,0-1 0,-2 1 1,0-30-1,-2 35 3,0 14-9,-1-1-1,1 1 1,0-1 0,0 1 0,3-9 0,-3 14 3,-1-1 0,0 0 1,1 1-1,-1-1 0,1 0 0,-1 1 1,1-1-1,-1 0 0,1 1 1,-1-1-1,1 1 0,0-1 0,-1 1 1,1-1-1,0 1 0,-1 0 0,1-1 1,0 1-1,0 0 0,-1-1 0,1 1 1,0 0-1,0 0 0,-1 0 1,1 0-1,0 0 0,0 0 0,0 0 1,-1 0-1,1 0 0,0 0 0,0 0 1,0 0-1,-1 1 0,1-1 1,0 0-1,0 0 0,-1 1 0,1-1 1,0 1-1,-1-1 0,1 1 0,0-1 1,-1 1-1,1-1 0,-1 1 0,1-1 1,-1 1-1,1 1 0,12 10 11,0 0 0,-2 1 0,14 18-1,-15-16 72,1-2 1,1 0-1,19 17 0,-26-26-74,-1 0 1,2-1-1,-1 0 1,0 0-1,1 0 1,-1-1-1,1 0 1,0 0-1,-1 0 1,1 0-1,0-1 1,0 0-1,0-1 1,7 1-1,-11-1-10,-1-1-1,1 1 0,-1-1 0,0 1 1,1-1-1,-1 1 0,1-1 0,-1 1 0,0-1 1,0 0-1,1 0 0,-1 0 0,0 0 1,0 0-1,0 0 0,0 0 0,0 0 1,0 0-1,0-1 0,-1 1 0,1 0 0,0-1 1,-1 1-1,1 0 0,-1-1 0,1 1 1,-1-1-1,1 1 0,-1-2 0,7-49-1427,-7 43 686,1-10-2465,-1 7-2877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2:21.1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1 120 2721,'0'0'8516,"0"13"2025,224-13-9917,-223 0-600,32 0-21,-18 1-1,0 0 0,-1 0 0,19 6 0,-17-5 2,-1-1 1,1 0-1,-1-1 1,19-2-1,11 0 1,327 2 19,-360-1-20,0 0 1,0-1 0,-1 0 0,1-1-1,-1-1 1,1 1 0,-1-2 0,13-7-1,-15 9-2,0-1 0,0 1-1,0 1 1,0 0-1,13-2 1,4-1 2,51-5-15,-60 9 14,-16 1-3,0 0-1,0 0 1,0 0-1,0 0 0,0 0 1,0 0-1,0 0 1,0 0-1,0-1 0,0 1 1,0 0-1,0-1 1,0 1-1,0 0 0,0-1 1,0 0-1,0 1 1,1-2-1,2 0 2,1-1 0,-1 1 0,0 0 0,1 0-1,-1 1 1,1-1 0,-1 1 0,1 0 0,0 0 0,-1 1 0,10-1 0,23-4 1,-23 2 1,1 0 0,-1 2-1,1-1 1,-1 2 0,26 2-1,-22-1 0,-1-1 0,1 0 0,19-4 0,-16 2 4,1 0-1,27 2 1,-22 1-9,187-8 13,-149-2 11,-34 4-15,-4 1-17,49-1 1,192 1-14,-267 4 56,36 10-38,-33-10 12,-1 0-1,-3 0 80,0 1-175,0-1 0,0 0-1,1 0 1,-1 1-1,0-1 1,0 0 0,0 0-1,0 1 1,0-1 0,0 0-1,0 0 1,0 0-1,0 1 1,-1-1 0,1 0-1,0 0 1,0 1-1,0-1 1,0 0 0,0 0-1,0 1 1,0-1 0,0 0-1,-1 0 1,1 0-1,0 1 1,0-1 0,0 0-1,-1 0 1,1 0-1,0 0 1,0 0 0,0 1-1,-1-1 1,1 0-1,0 0 1,0 0 0,0 0-1,-1 0 1,1 0 0,0 0-1,0 0 1,-1 0-1,1 0 1,0 0 0,0 0-1,-1 0 1,1 0-1,0 0 1,0 0 0,-1 0-1,1 0 1,0 0 0,0 0-1,-1 0 1,1-1-1,0 1 1,-29 0-5112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10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0 459 3089,'0'0'809,"5"-17"4116,123 10-4851,-126 7-71,0 0 0,1-1 0,-1 0 0,0 1 0,0-1-1,0 0 1,0 0 0,1 0 0,-1 0 0,-1-1 0,4-1-1,-3 1 1,0 1 0,0-1 0,0 1-1,1 0 1,-1-1 0,0 1-1,1 0 1,-1 0 0,0 1 0,1-1-1,4 0 1,3 0-1,1 0 1,-1-1-1,1 0 0,-1-1 0,17-6 0,0 0-2,-3-6 118,4-2-41,31-14 41,-12-2 90,-44 31-200,1 1 0,-1-1 1,1 1-1,-1 0 0,1 0 1,0 0-1,-1 1 1,1-1-1,0 1 0,0 0 1,-1 0-1,6 1 0,17-2 220,-11-2-188,-10 2-30,-1 0 0,1 0 0,-1 0 0,1 0 1,-1-1-1,1 1 0,-1-1 0,0 0 0,8-6 0,-9 7-8,1-1-1,-1 0 0,0 0 1,1 1-1,-1 0 1,1 0-1,4-1 0,22-9 12,-3-3-11,6-5 2,22-5 14,-32 11-14,0 2-1,2 1 0,33-10 1,-31 7 0,-23 11-6,0 0 0,0 0 0,0 0 0,0 0 0,0 1 1,1-1-1,6 0 0,20-2-7,-12 3 5,0-2 0,25-6 0,-21 2 39,-13 3 10,1 1 0,-1 0-1,1 1 1,0 0 0,13-1 0,-17 3 0,-1-1 0,1 0 1,-1 0-1,1-1 0,11-4 1,-12 4-15,1-1 1,-1 1-1,1 1 1,0-1 0,13 0-1,172-4 380,-101-8-19,-13 11-233,-48 1-122,0 1 0,53 5 0,-72-2-37,-1 1-1,1 0 1,-1 1 0,17 8 0,-11-4-15,29 9 28,-30-12-8,0 1 1,24 13-1,10 2-11,-40-18 8,1 1 0,-1 0 1,0 0-1,13 9 0,-16-9 2,0 0 0,0-1 0,0 0 0,0 0 0,0 0 0,1-1-1,-1 0 1,11 2 0,-1 1 18,0 1-1,0 1 0,28 16 1,-26-12-28,-9-7 20,0-1 0,1 1 0,-1-1 0,11 1 0,22 9 26,14 5 13,-32-14-34,-21-4-12,-1 0-1,0 0 1,1 0-1,-1 1 1,0-1-1,1 1 1,-1 0-1,0-1 1,0 1-1,4 2 1,-4-2-9,1-1 1,-1 1 0,1 0 0,0-1-1,-1 0 1,1 1 0,0-1 0,-1 0 0,1-1-1,5 0 1,-6 1 5,0-1 1,0 1-1,0 0 0,0-1 1,0 1-1,0 0 0,0 0 1,0 1-1,0-1 0,0 0 1,0 1-1,0-1 0,0 1 1,0-1-1,0 1 0,0 0 1,-1 0-1,1 0 0,0 0 1,1 1-1,23 17 466,-17-16-481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0 496,'0'5'13472,"1"14"-13612,2-14 189,0-1 0,0 1 1,0-1-1,1 0 0,-1 0 1,7 5-1,-5-5 95,-1 1 1,0-1-1,0 1 0,0 0 0,-1-1 1,6 11-1,9 9 79,-16-21-214,1 0 0,-1 0-1,0 0 1,0 0 0,0 0-1,0 0 1,-1 0 0,2 4-1,1 3 32,0 0 0,1-1-1,9 14 1,-4-5-12,-1-3-3,0-1 0,1 0 0,1-1 0,0 0 0,24 21 0,-18-12 19,-15-19-44,0 1 0,0-1 0,1 1 1,0-1-1,0 0 0,6 5 0,4 2 7,28 16-14,-35-23 7,0 1 0,-1-1 1,1 1-1,7 8 0,-9-8 4,1 0 0,-1-1 0,1 1 0,0-1 0,0 0 0,8 3 0,-6-2-3,0-1 0,0 1 0,-1 0-1,1 0 1,-1 1 0,0 0 0,7 7 0,-4-3-2,20 14 11,-6-8-14,0-1 0,1-2 0,34 14 0,-46-22 2,-1 0 1,1-1-1,0 0 0,1-1 0,23 2 1,-20-3 2,-1 1 1,1 1 0,-1 1-1,25 8 1,-15-4 0,-11-4-4,-5-2-1,-1 1 0,1-1 0,-1 1 0,0 1 0,0 0 0,0 0 0,8 6 0,5 1 40,113 95-29,-132-103-103,-1-2 123,-1-1 0,1 1 0,-1-1 0,1 1 0,-1-1 0,1 1 1,-1-1-1,1 1 0,-1-1 0,1 0 0,0 1 0,-1-1 0,1 0 0,0 1 0,-1-1 0,1 0 0,0 0 0,-1 0 0,1 0 0,0 0 0,-1 0 0,1 0 1,0 0-1,0 0 0,-1 0 0,1 0 0,0 0 0,-1 0 0,2-1 0,175 1 746,-78 7-478,-31-5-233,-40 0-58,0-2 1,0 0-1,0-2 1,39-7-1,-35 2 23,1 2-1,0 1 0,1 1 0,33 2 1,-37 1 9,117-4 299,-75 2-208,-45 2-18,37-4-1,-47 1-77,47-4 93,-46 3-96,-16 3-25,1 0 1,-1 0 0,0 1-1,1-1 1,-1 0-1,1 1 1,-1 0 0,1-1-1,5 1 1909,-32 0-1431,-285-10-511,277 10 27,-248 8 47,143 10-56,35-5 49,62-6 25,-60 1-1,87-8-23,1 1 0,0 1-1,-18 5 1,19-4 66,-1-1-1,0 0 1,-17 0-1,-22 2 97,51-4-119,-30-31-170,-29-37-128,52 60 188,0 1 0,-1 1-1,0-1 1,-14-7 0,15 9-15,-8-5 33,0 1 0,-21-9 1,-34-22-5,10 4 33,28 16-11,2 1-2,15 9 3,-1 0 1,-33-14 0,-29-11-24,33 14-47,-81-43 77,108 49-25,16 13 8,1 0 0,-1 1-1,0-1 1,0 0 0,0 1 0,0-1-1,0 1 1,0 0 0,0-1-1,-1 1 1,1 0 0,0 0 0,-1 1-1,1-1 1,-3 0 0,-12-7 24,16 7-25,0 0 0,-1 0 0,1 1 0,0-1 0,-1 0 0,1 0 0,0 1 0,-1-1 0,1 1 0,-1-1 0,1 1 0,-3-1 0,-21-5 13,6-8 2,17 13-13,0 0 0,0 1 0,0-1-1,0 0 1,0-1 0,1 1 0,-1 0 0,1 0 0,-1-1-1,1 1 1,-2-3 0,2 3 0,0 0-1,0 0 1,0 0 0,0 0-1,0 0 1,0 0 0,-1 0-1,1 0 1,0 1 0,0-1-1,-1 0 1,1 1-1,0-1 1,-1 1 0,1-1-1,-2 1 1,2 0 1,0 0 0,1-1 0,-1 1 0,0 0 1,0 0-1,1 0 0,-1 0 0,0-1 0,1 1 0,-1 0 0,0-1 0,1 1 1,-1-1-1,0 1 0,1 0 0,-1-1 0,1 1 0,-1-1 0,1 0 0,-2 0 0,2 0 1,-1 1 0,1-1-1,-1 0 1,0 0-1,1 1 1,-1-1-1,0 1 1,0-1-1,0 1 1,1-1 0,-1 1-1,0 0 1,0-1-1,0 1 1,0 0-1,0-1 1,0 1-1,0 0 1,0 0-1,-1 0 1,1 0 38,-14-14-58,13 13 15,0 0-1,1 0 1,-1 0 0,1-1 0,-1 1 0,1 0 0,0-1 0,-1 1-1,1-1 1,0 1 0,-2-4 0,1 2-2,-1 0-1,0 0 1,0 0 0,0 0-1,0 1 1,-6-4 0,-7-12 0,14 16 5,1 0-1,0 0 1,-1 0-1,1 0 1,-1 0-1,0 1 1,1-1-1,-1 1 1,0-1-1,0 1 1,-3-2-1,4 2 1,-1 1-1,1-1 1,0-1 0,-1 1-1,1 0 1,0 0 0,0 0 0,0-1-1,0 1 1,0 0 0,0-1-1,0 1 1,0-1 0,0 1 0,1-1-1,-1 1 1,0-4 0,1 4 10,-21-21-20,19 18 7,2 2-1,-1 0 0,0 0 0,0 0 0,0 1 0,1-1 0,-1 1 0,-1-1 0,1 0 0,0 1 0,0 0 0,-1-1 0,1 1 0,-3-2 0,2-5-14,2 7 20,0 1 0,0-1 0,-1 0-1,1 0 1,0 0 0,0 1 0,0-1-1,0 0 1,-1 0 0,1 1 0,0-1 0,-1 0-1,1 0 1,-1 1 0,1-1 0,-1 1-1,1-1 1,-1 0 0,-2 0-37,2 1 118,0 0 223,1 0-369,0 0 0,0 0 0,-1 0 1,1 0-1,0 0 0,0 0 1,0 0-1,0 0 0,-1 0 0,1 0 1,0 0-1,0 0 0,0 0 0,-1 0 1,1 0-1,0 0 0,0 0 1,0 0-1,-1 0 0,1 0 0,0 0 1,0 0-1,0 0 0,0-1 0,-1 1 1,1 0-1,0 0 0,0 0 1,0 0-1,0 0 0,0-1 0,0 1 1,0 0-1,-1 0 0,1 0 0,0 0 1,0-1-1,0 1 0,0 0 1,0 0-1,0 0 0,0-1 0,0 1 1,0 0-1,0 0 0,0 0 0,0-1 1,2-12-3097,7-5-1702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4:55.4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368 112 6707,'0'0'4354,"-2"-4"-3575,-3-7-734,4 10 290,0 0 0,0 0-1,0 0 1,0 0 0,0 0-1,0 0 1,0 1 0,0-1 0,0 0-1,-1 1 1,1-1 0,0 1 0,0-1-1,-1 1 1,1 0 0,0-1-1,-1 1 1,1 0 0,0 0 0,-1 0-1,1 0 1,0 0 0,-2 0-1,-1 0-300,0-1-1,0 0 1,0 0-1,0 0 1,0 0-1,0-1 0,1 0 1,-8-4-1,-21-8 299,16 11-288,0 1 1,-1 1-1,1 0 1,-1 1-1,-26 4 1,39-3-60,-1 1 1,1 0 0,-1 0 0,1 0 0,-1 1 0,1-1 0,0 1 0,0 0 0,1 0 0,-1 0 0,1 1-1,-1 0 1,1-1 0,0 1 0,-5 8 0,-2 5-66,0 1-1,-10 26 1,16-31 37,1 1 0,0 0 0,1-1 0,0 1 0,1 0 1,1 17-1,-4 32-124,-1-11 98,5 93 0,2-64-164,-2-78 229,1 1-1,-1-1 1,1 0 0,0 1 0,0-1-1,1 0 1,-1 0 0,1 0 0,-1 0-1,4 4 1,6 14 40,-7-16-49,0 0-1,0 0 1,0 0-1,1 0 1,0-1-1,0 1 1,0-1-1,1 0 0,6 3 1,-1 1-1,-4-3 17,0 0-1,1-1 1,-1 1 0,1-1-1,0-1 1,0 0 0,0 0-1,1 0 1,-1-1 0,11 1-1,32 5-18,78 0 0,-95-7 69,-25 0-51,1 0 1,-1-1-1,1 0 1,-1 0-1,0-1 1,1 0-1,-1-1 1,0 0-1,0-1 1,0 0-1,10-4 1,1-4 19,13-9-44,-6-2 35,-21 18-5,0 0 1,0-1-1,0 0 0,-1 0 0,1 0 0,-1 0 1,-1-1-1,1 0 0,-1 0 0,0 0 0,0-1 1,-1 1-1,4-11 0,3-28 39,-2-1 1,-2 1-1,0-80 0,-7 106 31,-1 1 0,-1 0-1,0 1 1,-1-1 0,-1 1-1,-1-1 1,-1 1 0,-14-27-1,17 37 156,0 1 0,0 0 0,0 0-1,-1 0 1,0 0 0,0 1-1,-1 0 1,-7-6 0,-56-36 550,15 12-280,36 21-428,5 4 13,0 0 1,-1 1 0,-20-11-1,31 19-182,0 1 1,0-1-1,0 0 0,0 1 0,0-1 1,0 1-1,0 0 0,-5 1 0,-1-1-364,-3-1-643,0 0-1,0 1 1,0 0 0,0 1-1,-13 2 1,-11 11-5387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9:31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0 210 9492,'0'0'6945,"3"-3"-6812,4-3-71,-1 1-1,0-1 0,1 2 1,0-1-1,0 1 1,1 0-1,-1 0 0,1 1 1,14-4-1,81-18 649,314-32 116,-121 19-775,-294 38-58,1 0-1,-1-1 1,0 1-1,0-1 0,0 0 1,1 1-1,-1-1 1,0 0-1,0 0 0,0 0 1,-1-1-1,4-1 1,-4 2-264,-1 0 0,1 1 0,0-1 1,-1 0-1,1 0 0,-1 0 1,1 0-1,-1 0 0,0 0 0,1 0 1,-1-1-1,0 1 0,1 0 1,-1 0-1,0 0 0,0-2 0,0-4-3682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24.2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 1551 9092,'0'0'5525,"0"3"-4962,-15 589 2180,-7 314-2522,33-663 492,4-242-599,0 1-112,1 0 0,-1 0 0,0 2 0,23 7 0,21 5 84,20-6 97,1-3-1,136-6 0,-96-3-32,-38 0-122,119-19-1,76-31-44,-275 52 16,174-28 34,30-6 9,-180 30-36,0 1 0,0 1 0,0 1 0,30 4-1,8-1 6,-45-2-12,-13 1 105,0-1 0,0 0 1,0 0-1,0-1 0,0 1 0,0-1 0,11-4 0,-3 1 6096,-14 4-6039,0 0 1,1 0-1,-1-1 0,0 1 1,0 0-1,0 0 1,0 0-1,0-1 1,0 1-1,0 0 1,0-1-1,0 0 466,20 1-2465,235 5 1124,262-10 582,-392-3 48,167-20-384,-172 14 424,2 5 0,143 7 0,-130 4 8,-21-12-3,-62 5 27,257-18-17,-3-15-27,-247 29 24,96-2-88,-124 9 221,64 2 0,-34 1-34,-46 1-58,0 0 1,-1 1-1,1 1 0,-1 0 0,0 1 0,19 9 0,18 6 29,14 2 1,99 28-30,160 23 41,-263-61-47,76 5 0,11 1 5,-16-3 14,-30-4-34,-55-7 9,65-1-1,12-1-13,420 13-223,-483-15 206,153 10-4,176 2-434,-108-8 83,-14-2 268,406 12 99,-252-10 7,-138-6 22,98 5-94,-285 6 40,43 1 11,1416-10-294,-1497-3 276,100-18 1,-104 11 57,-13 2-69,0 1-1,51 0 1,-83 6 39,0 0 0,0-1-1,15-4 1,12-2 21,-27 6-6,-1 0-1,1-1 0,-1 0 1,10-5-1,12-4-7,337-83-531,-243 60 54,-102 27 419,51-23-75,-37 17 163,-33 12-15,1-1 1,0 1 0,1 0 0,-1 1-1,0-1 1,0 1 0,1 0-1,9 0 1,43-6-29,152 1-19,-143 6 75,-67 0 19,0-3 8,0-118-183,-5 0 1,-24-139-1,-176-738-570,178 894 695,14 62-2,3 0 1,1-1-1,2 0 0,-1-52 1,4-557-662,3 634 667,0 1 0,-2-1 1,0 1-1,-1 0 0,-11-29 0,4 19-1,0 1 0,-28-45 0,31 60 24,0 1 1,0 0 0,-1 1 0,-1 0-1,1 0 1,-1 1 0,-1 0 0,1 1-1,-23-12 1,-9-1 114,-63-20-1,75 29-120,-264-80 141,240 78-83,-2 3 0,1 2 0,-85-1 0,87 8-30,-99 14-1,148-13-37,-255 31 157,200-27-103,-1 2 0,-99 23-1,-111 51-238,190-51 80,1 3 0,2 4-1,-139 86 1,183-99 117,0-1 1,-2-2 0,-1-2-1,-66 25 1,64-31-22,2 1 0,0 3 1,-58 33-1,49-26 32,0-1-1,-1-2 1,-1-2-1,-51 12 1,-199 32 142,278-58-162,-151 15-15,7-18 62,118-4-85,1 3-1,-1 2 1,-64 10-1,66-6 79,-71 3 0,-1-1-53,48 2 6,28-3 12,-70 2 0,27-6 74,-83 16-1,-44 2 227,121-14-205,-109 23-1,65-7-49,-67 21-32,165-35-24,-8-1 17,-2-1 1,-80 0-1,18-1 7,-352 46-17,-69 31-133,439-59 77,-157 65 0,-34 10 45,200-80 43,0-3 0,-125 8 0,122-18-35,-123 5-7,171-9 4,-63 11 0,64-7-1,-66 3-1,-161-2 131,202-8-124,-4 1 14,-63 6-1,-122 6 280,34-5-122,-45 8-116,-33 4-116,-7-10 48,219-10 14,38-1 11,-54-10-1,14 2-28,-32-10 17,84 13-13,0 1 1,-1 2-1,-31-1 0,22 3 6,-52-9 0,10 1-13,61 8 10,0 1 7,-40-9 0,46 8-24,0 1-1,0 0 1,-1 0 0,-22 4 0,-5-2-47,0-2-137,22 0 161,0 1 0,-1 0 0,1 2 0,-27 5 0,23-1-79,-44 11-153,-127 50 0,-46 29 216,189-77 54,-1-2-1,0-2 1,-1-3 0,-1-2-1,-63 4 1,-1 3 10,37-5-17,47-5 9,-1-3 0,-37 1 0,-158-5 19,218-7-34,12 7 14,0-1-1,1 0 1,-1 0-1,0 0 1,0 1-1,0-1 1,0 0-1,0 1 1,0-1-1,-1 1 1,1-1-1,0 1 1,0 0-1,0-1 1,0 1-1,0 0 1,-2 0-1,-7-1 36,0-1-1,1 0 1,-1-1 0,1 1-1,-1-2 1,1 1-1,0-2 1,-15-8-1,-42-16 34,51 18-57,14 10-7,0 0-1,0 0 1,0 0 0,0 0-1,0 0 1,0 1 0,0-1-1,0 0 1,0 1 0,-1-1-1,1 1 1,0-1 0,0 1-1,-1-1 1,1 1 0,0 0-1,0 0 1,-1 0 0,-2 0-1,0-4 15,4 3-12,0 1-1,0 0 1,0 0-1,0-1 1,0 1-1,0 0 1,0-1-1,0 1 0,0 0 1,-1 0-1,1-1 1,0 1-1,0 0 1,0 0-1,-1-1 1,1 1-1,0 0 1,0 0-1,-1-1 1,1 1-1,0 0 1,0 0-1,-1 0 1,1 0-1,0 0 1,0-1-1,-1 1 1,1 0-1,0 0 0,-1 0 1,1 0-1,0 0 1,-1 0-1,1 0 1,0 0-1,-1 0 1,1 0-1,0 0 1,0 0-1,-1 0 1,1 0-1,-1 1 1,1-1 408,-2-8-1429,2 6 652,0 0 1,-1 0 0,1 0 0,-1 0 0,1 0 0,-1 0 0,0 0 0,0 0 0,0 0-1,0 1 1,0-1 0,0 0 0,0 1 0,-1-1 0,-1-1 0,-32-25-7619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37.6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703 859 3522,'0'0'7294,"-5"-20"-6435,-17-65 299,21 83-1048,0-1 0,1 0 0,-1 1 0,0-1 0,0 1 1,-1-1-1,1 1 0,-1 0 0,1-1 0,-1 1 1,0 0-1,1 0 0,-1 0 0,0 0 0,0 0 0,-1 1 1,1-1-1,0 1 0,0-1 0,-4-1 0,-5-2 215,-12-8-45,-1 0 0,0 2 0,-1 1 0,-1 1 0,1 1-1,-1 1 1,-35-4 0,-11 3 287,-106 2-1,172 6-553,1 0 1,-1 1-1,0 0 0,1-1 0,-1 2 0,1-1 0,-1 1 1,1 0-1,-1 0 0,1 0 0,0 1 0,0 0 0,0 0 0,1 0 1,-9 7-1,8-5-14,1 1 0,0-1-1,0 0 1,0 1 0,0 0 0,1 0 0,0 0 0,1 0 0,-1 1 0,1-1-1,0 1 1,1-1 0,-2 11 0,0-1-28,1 1 0,1 0 1,1 0-1,0 0 0,1 0 0,6 33 0,-5-44 23,0 0 0,0-1-1,0 1 1,1 0 0,0-1-1,0 1 1,0-1 0,1 0 0,-1 0-1,1 0 1,0-1 0,1 1-1,-1-1 1,1 0 0,0 0-1,0-1 1,0 1 0,1-1-1,-1 0 1,1-1 0,-1 1 0,10 2-1,-10-4 8,0 1 0,0-1 0,0 0 0,1 0 0,-1 0 0,1-1 0,-1 1 0,0-1 0,1-1 0,-1 1 0,0-1 0,1 0 0,-1 0 0,0 0 0,0-1 0,1 0-1,-1 0 1,-1 0 0,1-1 0,0 0 0,-1 0 0,1 0 0,-1 0 0,6-6 0,3-6 6,0-1 0,-1-1 1,0 0-1,-2 0 0,11-24 0,-20 41-7,21-47 7,-2 0-1,-1-1 1,-3-2 0,-2 1-1,-2-2 1,-3 1 0,-1-2-1,-3 1 1,-1-63 0,-4 74 3,1 10 44,-1 0-1,-6-35 0,5 56-24,-1 1-1,0-1 1,-1 0-1,0 1 1,0-1-1,0 1 1,-1 0-1,-1 0 1,1 1-1,-1-1 0,-10-11 1,15 19-10,0 0 0,0 0 0,0-1 0,0 1 0,-1 0 0,1 0 0,0-1 0,0 1 0,0 0 0,0 0 0,0 0 0,-1-1 0,1 1 0,0 0 0,0 0 0,0 0 0,0 0 0,-1-1 0,1 1 0,0 0 0,0 0 0,-1 0 0,1 0 0,0 0 0,0 0 0,-1 0 0,1 0 0,0 0 0,0-1 0,-1 1 0,1 0 0,0 0 0,0 0 0,-1 0 0,1 1-1,0-1 1,0 0 0,-1 0 0,1 0 0,0 0 0,0 0 0,-1 0 0,1 0 0,0 0 0,0 0 0,0 1 0,-1-1 0,1 0 0,0 0 0,0 0 0,0 0 0,-1 1 0,1-1 0,0 0 0,0 0 0,0 1 0,0-1 0,0 0 0,0 0 0,0 0 0,-1 1 0,1-1 0,0 0 0,0 0 0,0 1 0,0-1 0,0 1 0,1 71 17,3 0-1,3 0 1,4 0-1,2-1 1,37 111 0,-35-136-13,2-1 0,2-1 1,2 0-1,35 53 1,-54-94-182,-1 0 1,1 0-1,0 0 1,1 0-1,-1 0 1,0 0-1,1-1 1,-1 1-1,1-1 1,0 0-1,0 0 1,0 0-1,0 0 0,0 0 1,0-1-1,1 1 1,-1-1-1,1 0 1,-1 0-1,5 0 1,3-3-3754,-6-12-2546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37.9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14695,'0'0'3009,"174"173"-2865,-123-110 48,5-6-144,-5-4-48,-3-14-16,-3-12-848,-9-14-1457,-10-9-2161,-15-4-4354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38.3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1121 1 8772,'0'0'11093,"-247"202"-10949,136-112-64,-14-1-64,-8-9-16,0-24-176,19-19-656,18-17-337,26-14-400,22 1-1296,19-4-1345,14-3-5074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38.6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 13526,'0'0'1233,"214"33"-273,-85-23-207,11-10 63,7 0-352,-6 0 16,-5-6-304,-18-8-48,-11-2-95,-19 3-66,-17 6-399,-20 4-1168,-14 3-1202,-30 0-2688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48.3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 9989,'0'0'4356,"0"-3"-4017,0-11 251,0 11 1218,1 3-1562,2 1-246,0 0 0,0 0-1,-1 0 1,1 0 0,0 0 0,-1 1 0,1-1 0,-1 1-1,1 0 1,-1 0 0,0 0 0,0 0 0,0 0 0,0 0 0,0 1-1,0-1 1,-1 1 0,1-1 0,-1 1 0,2 4 0,5 5-2,77 123 539,111 241 1,186 318-434,-375-680-283,8 12 60,-5-18-4951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48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1133 1 12374,'0'0'6227,"-196"202"-6099,93-92 64,-19 9 208,-11-3 144,4-16-304,15-14-208,22-23 16,22-13-48,15-17-32,14-13-240,11-7-1633,5-13-1840,3-6-7381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50.5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631 1 8404,'0'0'3714,"-17"1"-3170,-52 9-83,66-10-432,-1 1-1,1 0 1,0 0-1,0 0 1,0 0-1,0 1 1,1-1-1,-1 1 1,0 0-1,1-1 1,-1 1-1,1 0 1,-1 1-1,1-1 1,0 0-1,0 1 1,-3 3-1,-2 4 46,-26 30 224,3 2-1,1 2 1,2 0 0,2 2-1,2 1 1,2 0-1,2 2 1,-14 57 0,12-23 45,5 1 0,3 1 0,4 0 0,2 101 0,7-134-316,-2 5 2,3-1-1,2 0 1,21 108 0,78 188 110,40 169 151,-115-389-245,69 374 16,-72-346-40,2 192-1,-24-252 2,-3 224 177,-3-284-177,-2 0-1,-2-1 1,-2 0-1,-18 48 1,-72 150 215,85-203-195,-10 20 159,-3-1 0,-66 95 0,71-118 33,-1-1 0,-2-1 0,-1-2 0,-1 0-1,-55 38 1,53-41 53,24-17-255,0-1-1,-1 0 1,1 0-1,-1-1 1,0 0-1,0 0 1,-9 3-1,13-7-23,2 0 8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51.3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 8180,'0'0'6187,"0"-1"-6156,1 1 1,-1-1-1,1 0 1,-1 1-1,1-1 1,-1 0 0,1 1-1,0-1 1,-1 1-1,1-1 1,0 1-1,-1 0 1,1-1 0,0 1-1,0 0 1,-1-1-1,3 1 1,1 2 13,-1 0 0,1 0 0,0 0-1,-1 1 1,1 0 0,-1 0 0,0 0 0,1 0 0,-2 0 0,1 0 0,0 1 0,-1 0-1,1-1 1,2 9 0,7 5 178,228 288 868,-229-293-1010,-1 0 0,-1 0-1,13 23 1,-18-29-492,-1 1 0,0 0 0,0 0 0,-1 0 0,1 0-1,-2 0 1,1 1 0,-1-1 0,1 11 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51.6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403 0 12806,'0'0'2033,"-221"196"-1857,169-143-112,8-13-128,7-7 64,11-10-32,8-9-961,14-1-751,4-6-962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9:34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1 221 0,'0'0'2996,"0"-12"-2999,0 5-4,0-5 2,0 0 0,1 0 0,0-1 0,0 1 0,7-22 0,4-6 131,-10 29-396,2 0 0,-1 1-1,9-19 1,-9 24-675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52.0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1 300 7075,'0'0'552,"15"-31"187,49-98-314,-54 109-401,0 1 1,1 0-1,1 1 1,1 0-1,20-21 0,-33 38 29,0 1 0,0 0 0,1-1 0,-1 1 0,0 0 0,0-1 0,0 1 0,0 0 0,0 0 0,1-1 0,-1 1 0,0 0 0,0-1 0,1 1 0,-1 0 0,0 0 0,0 0 0,1-1 0,-1 1 0,0 0 0,1 0 0,-1 0 0,0 0 0,1-1 0,-1 1 0,0 0 0,1 0 0,-1 0 0,0 0 0,1 0 0,-1 0 0,0 0 1,1 0-1,-1 0 0,0 0 0,1 0 0,-1 0 0,0 0 0,1 0 0,-1 1 0,0-1 0,1 0 0,-1 0 0,0 0 0,1 0 0,-1 1 0,0-1 0,0 0 0,1 0 0,-1 0 0,0 1 0,0-1 0,1 0 0,-1 1 0,0-1 0,0 0 0,0 0 0,0 1 0,1-1 0,-1 0 0,0 1 0,0-1 0,0 0 0,0 1 0,0-1 0,0 0 0,0 1 0,0-1 0,0 1 0,1 36-36,-1-18 537,2-7-342,-1 0-1,2 0 1,0 0-1,0 0 1,1 0-1,0-1 1,7 14-1,-9-21-221,0-1 0,1 1-1,-1 0 1,1-1 0,0 1 0,0-1-1,0 0 1,0 0 0,0 0 0,1 0 0,-1-1-1,1 1 1,0-1 0,-1 0 0,1 0-1,0 0 1,1-1 0,-1 1 0,0-1-1,0 0 1,1 0 0,-1-1 0,7 1-1,-4-1-226,-7 1 74,1-1 0,0 0 0,0 0 0,0 0 0,0 1 0,0-1 0,0 0 0,0 0 0,0 0 0,0-1 0,0 1 0,0 0 0,0 0 0,-1 0 0,1-1 0,0 1 0,0 0 0,0-1 0,0 1 0,0-1 0,-1 1 0,1-1 0,0 1 0,0-1 0,-1 0 0,1 1 0,0-1 0,-1 0 0,1 0 0,-1 1 0,1-1 0,-1 0 0,1 0 0,-1 0 0,0 0 0,1 0 0,-1 1 0,0-1 0,0 0 0,1-2 0,0-24-5901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52.3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7684,'0'0'5538,"93"0"-11605,-71 0-1088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52.6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0 10213,'0'0'2225,"-1"30"-961,-4 96-365,4 96 550,1-220-1429,0 0-1,1 0 1,-1 1 0,0-1-1,1 0 1,0 0-1,-1 0 1,1 1 0,0-1-1,0 0 1,0 0 0,1 0-1,-1-1 1,0 1-1,1 0 1,-1 0 0,1-1-1,0 1 1,-1-1 0,1 1-1,0-1 1,0 0-1,0 0 1,0 1 0,0-2-1,0 1 1,0 0 0,0 0-1,1-1 1,-1 1-1,3 0 1,10 1 7,0 0 1,0 0-1,28-2 0,-15 0 58,135 0-437,-162 0 231,-1 0 1,1 0-1,-1 1 1,1-1-1,-1 0 1,1 0-1,-1 0 1,0 0 0,1 0-1,-1 0 1,1 0-1,-1-1 1,1 1-1,-1 0 1,1 0-1,-1 0 1,0 0 0,1 0-1,-1-1 1,1 1-1,-1 0 1,0 0-1,1-1 1,-1 1-1,0 0 1,1-1 0,-1 1-1,0 0 1,1-1-1,-1 1 1,0 0-1,0-1 1,0 1-1,1-1 1,-1 1 0,0-1-1,0 1 1,0 0-1,0-1 1,0 1-1,0-1 1,0 1-1,0-1 1,0 1 0,0-1-1,0 1 1,0 0-1,0-1 1,0 1-1,0-1 1,0 1-1,-1-1 1,1 0-59,0-20-7889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53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0 3282,'0'0'14499,"0"10"-14349,0-1-159,-1 11 9,1 1 0,1-1 0,1 0 0,1 1 1,1-1-1,6 22 0,18 21 33,2-1 0,2-1 1,43 58-1,-42-68-22,26 40-1276,-46-82-454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54.0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432 1 11797,'0'0'3282,"-210"116"-2930,158-60-320,1 1 64,3-8-96,18-19 0,12-10-80,10-13-960,5-7-1842,-8 0-4609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54.5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12278,'0'0'2081,"210"20"-2065,-147-20 48,-4 0-48,-8 4-16,-3 6-385,-14 3-847,-16 10-1489,-18-3-1954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8:54.8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6323,'0'0'10165,"196"3"-10053,-112-3-112,-2 0 16,-5 0-16,-11 0-1137,-25 0-1984,-23 0-4067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03.8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1047 17 4578,'0'0'12182,"9"-8"-11746,-9 8-359,0 0 0,0 0 0,1 0 0,-1 0 0,0 0 1,0 0-1,0-1 0,1 1 0,-1 0 0,0 0 0,0 0 0,0 0 1,0 0-1,1 0 0,-1-1 0,0 1 0,0 0 0,0 0 0,0 0 0,0 0 1,0-1-1,1 1 0,-1 0 0,0 0 0,0 0 0,0-1 0,0 1 0,0 0 1,0 0-1,0 0 0,0-1 0,0 1 0,0 0 0,0 0 0,0 0 0,0-1 1,0 1-1,0 0 0,0 0 0,0 0 0,0-1 0,0 1 0,-1 0 0,1 0 1,0 0-1,0-1 0,0 1 0,0 0 0,0 0 0,-16 0-40,-2-1-31,1 2 0,0 0-1,-20 4 1,31-4-11,-1 1-1,1 0 1,0 1-1,-1-1 1,1 1 0,0 0-1,0 1 1,1 0-1,-1-1 1,1 2-1,-9 8 1,-18 23-24,1 1 0,1 2-1,3 1 1,1 1 0,-32 69 0,22-25-2,-51 177 0,70-194 17,4 1 1,-8 130-1,18 144-16,4-197 20,-1-48 11,3 0 0,20 114 0,18 62 0,10 445 1,-49-40 46,-4-352 56,-2-245-52,-3-1-1,-4 0 1,-4-1 0,-37 119 0,47-182 48,0 0 0,-1 0 0,-1 0 1,-1-1-1,-1 0 0,0-1 0,-1 0 1,0 0-1,-1-1 0,-1 0 0,0-1 1,-1 0-1,-24 18 0,-198 168 594,214-177-665,-21 28 1,26-29-52,-35 34 1,47-83-8983,4-13 1376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04.7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1197 9764,'0'0'8009,"1"-23"-7619,3-10-400,0 1 0,2 0 0,2 0-1,21-58 1,-16 58-5,130-340 55,-24-9-185,-115 367 138,4-14 38,-2-1 1,-1 1 0,3-43 0,-22 402 102,4-211-17,9 180 0,1-295-116,1-1-1,-1 0 0,1 0 0,0 1 1,0-1-1,0 0 0,0 0 0,1 0 1,-1 0-1,1 0 0,0-1 0,1 1 0,-1 0 1,0-1-1,6 6 0,-5-7-4,-1 0 0,1 0 0,0-1-1,-1 1 1,1-1 0,0 0 0,0 0-1,0 0 1,0 0 0,0 0 0,0-1 0,0 1-1,0-1 1,0 0 0,0 0 0,0 0-1,0 0 1,0-1 0,0 1 0,0-1 0,0 0-1,4-1 1,-3 1-4,0-1-1,0 0 1,0 0-1,0 0 1,0 0-1,-1-1 1,1 1-1,-1-1 1,0 0-1,0 0 1,0 0-1,3-4 1,28-47-158,-33 50 151,34-65-521,-3-2-1,30-101 1,27-154-2490,-83 303 2704,-2 1 226,-5 32 506,1 0-1,-1 1 1,3 14-1,-1 9-259,-5 357 1624,4-388-1774,0-1 0,0 1 1,1 0-1,-1 0 0,0-1 1,1 1-1,0 0 0,-1-1 0,1 1 1,3 4-1,-4-6-13,1-1 0,0 1 0,-1 0 1,1-1-1,0 1 0,-1-1 0,1 1 0,0-1 0,0 0 1,0 1-1,0-1 0,-1 0 0,1 1 0,0-1 0,0 0 0,0 0 1,0 0-1,0 0 0,0 0 0,0 0 0,-1 0 0,1 0 1,0 0-1,0 0 0,0 0 0,0-1 0,0 1 0,0 0 0,-1-1 1,1 1-1,0 0 0,0-1 0,0 1 0,-1-1 0,1 0 1,0 0-1,5-4-351,-1 0 0,0 0 1,0 0-1,-1-1 0,0 0 1,0 0-1,0 0 0,-1 0 1,1-1-1,-2 1 1,1-1-1,1-7 0,16-46-6255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05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0 9732,'0'0'9717,"-11"3"-19241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29:36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556 43 2753,'0'0'4728,"0"-5"-4189,0 3-454,1 1 1,-1 0 0,0 0-1,0-1 1,0 1 0,0 0-1,0-1 1,0 1 0,0 0-1,-1 0 1,1-1 0,0 1-1,-1 0 1,1 0 0,0 0-1,-1-1 1,0 1-1,1 0 1,-1 0 0,0 0-1,0 0 1,1 0 0,-1 0-1,0 0 1,0 0 0,0 0-1,0 1 1,0-1 0,0 0-1,0 1 1,0-1 0,-1 0-1,1 1 1,0 0 0,0-1-1,-1 1 1,1 0 0,0-1-1,0 1 1,-1 0 0,1 0-1,0 0 1,0 0 0,-1 0-1,1 0 1,-2 1 0,-8-1 20,3-1-92,0 1-1,0 0 1,0 1 0,0 0-1,0 0 1,0 0-1,0 1 1,0 0-1,1 1 1,-14 6 0,-72 40 58,-127 80 229,216-126-301,1 0 0,0 0 0,0 0 0,0 1 0,1-1 0,-1 1 0,1 0 0,0-1 0,0 1 0,0 0 0,0 0 0,1 0 0,-2 7 0,-10 64-96,8-38 107,-14 30 29,14-53-52,1 1 0,0 0 0,1 0 0,0 0 0,0 19 0,3-32 4,-1 4-5,1 0-1,0 0 1,0 0 0,0 0 0,1 0 0,0 0 0,0 0-1,0 0 1,1 0 0,0 0 0,0 0 0,1-1-1,-1 1 1,1-1 0,0 0 0,5 6 0,7 7 4,0-2 1,1 0 0,1 0 0,1-1-1,31 20 1,-18-17 22,0-1 0,65 26 0,-70-34 2,0-2 0,1 0 0,52 4 0,83-5 549,-153-7-533,0-1 0,0 0-1,0-1 1,0 0 0,0 0-1,0-1 1,-1 0-1,0-1 1,0 0 0,15-11-1,9-5 112,-13 9-84,-1-1-1,0 0 0,0-2 1,25-28-1,54-73 283,-74 87-320,-14 15 70,0 0 0,-1 0 0,-1-1 0,0 0 0,-1 0 0,0-1 0,-2 1 0,0-1 0,0 0 0,-2 0 0,0-1 0,0 1 0,-2 0 0,0-1 0,-5-31 0,4 41-40,-1 1 0,-1 0 1,1-1-1,-1 1 0,0 0 0,-1 0 0,0 1 0,0-1 0,-8-9 0,-49-44 34,57 55-75,-7-5 23,0 1-1,0 1 1,-1 0 0,0 1-1,0 0 1,0 0 0,-1 2-1,0-1 1,0 2-1,-17-3 1,-20-2-10,-71-1 0,77 7 106,-202-6 164,238 10-637,1-1-1,-1 1 1,1 1-1,-1 0 1,1 0-1,0 0 1,0 1 0,0 0-1,0 0 1,1 0-1,-10 9 1,-23 14-3537,-8-1-1837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05.5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358 479 576,'0'0'10258,"-15"1"-9919,7 0-289,1-1-16,0 1 0,0 0-1,0 0 1,0 1-1,1-1 1,-1 1 0,0 1-1,1-1 1,0 1 0,-1 0-1,1 1 1,0-1 0,1 1-1,-10 9 1,-7 10 372,0 2-1,2 1 1,1 0 0,1 2-1,2 0 1,0 0 0,-22 61 0,25-51 8,2 1 0,1 0 1,2 1-1,1 0 1,3 0-1,0 41 1,3-56-413,2 27-28,0-52 23,-1 1 1,1 0-1,-1-1 1,0 1-1,1 0 1,-1-1-1,1 1 0,0-1 1,-1 1-1,1-1 1,-1 1-1,1-1 1,0 0-1,-1 1 1,1-1-1,0 0 0,-1 1 1,1-1-1,0 0 1,0 0-1,-1 0 1,1 1-1,0-1 1,0 0-1,-1 0 0,1 0 1,0 0-1,0 0 1,0-1-1,1 1 1,24-7-271,-22 4 189,0-1 1,0 1 0,0-1-1,0 0 1,-1 0-1,0 0 1,0 0 0,0-1-1,2-5 1,21-49-335,-19 41 306,161-535-2554,-131 413 1939,3-23 40,9-31 440,-42 174 434,-6 37 1691,-5 15-1462,-2-1 0,0 0 0,-22 61 0,2-10 17,-8 42 93,6 0-1,5 2 1,6 0-1,-3 170 1,20-291-535,0 0-1,0 0 1,0 0 0,1 0 0,-1 0 0,1 0-1,1 0 1,-1 0 0,0 0 0,4 6-1,-3-9-79,-1 0-1,1 0 0,0-1 0,-1 1 1,1-1-1,0 0 0,0 1 0,0-1 0,0 0 1,0 0-1,1 0 0,-1-1 0,0 1 1,0 0-1,1-1 0,-1 0 0,0 1 0,0-1 1,1 0-1,-1 0 0,0 0 0,5-1 1,-4 1-124,-1 0 0,1 0 1,-1-1-1,1 1 1,0 0-1,-1-1 1,1 0-1,-1 0 1,1 1-1,-1-1 1,0-1-1,1 1 0,-1 0 1,4-3-1,1-5-828,0 1-1,0-1 1,0 0-1,5-12 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05.8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156 1 9700,'0'0'3685,"-9"34"-2487,7-26-1123,-101 416 3649,86-316-3114,4 1 0,2 149 0,11-250-608,0 0 0,0 0 0,1 0 0,0 0 0,0 0 0,1 0 0,0-1-1,1 1 1,4 10 0,-5-14-13,1 0 0,0-1-1,0 1 1,0 0 0,0-1-1,1 0 1,0 0 0,-1 0-1,1 0 1,0 0 0,0-1-1,1 0 1,-1 0 0,0 0-1,1 0 1,5 1 0,-3-1-172,-1 0 0,1 0 0,0-1 0,0 0 0,0 0 0,0 0 0,0-1 0,0 0 0,1-1 0,-1 0 0,0 0 0,13-3 0,-16 2-162,1 0 0,-1 0 1,0-1-1,0 1 0,0-1 1,0 0-1,0 0 1,-1 0-1,1-1 0,-1 1 1,0-1-1,0 0 1,0 0-1,-1 0 0,1 0 1,-1 0-1,0-1 0,3-6 1,2-27-6350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06.2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90 7796,'0'0'8868,"188"-37"-8804,-110 21-64,-5-4-16,-17 10-2161,-34 3-3794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06.8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163 159 8388,'0'0'5269,"-5"30"-5026,-30 186 685,28-153-320,3 1 1,4 81-1,0-143-608,0 0-1,1-1 1,-1 1-1,0-1 1,1 1-1,-1-1 1,1 1-1,0-1 1,-1 0-1,1 1 1,0-1-1,0 0 1,0 1 0,0-1-1,0 0 1,0 0-1,0 0 1,0 0-1,3 2 1,-1-1-5,1 0 0,0-1 0,-1 1-1,1-1 1,0 1 0,0-1 0,7 1 0,-2-1-15,1 0 0,-1-1 0,1 0 0,0 0 0,-1-1 0,12-2 1,-17 1 1,0 1 0,0-1 0,0 0 0,0 0 0,0 0 0,-1 0 0,1-1 1,-1 0-1,1 0 0,-1 0 0,0 0 0,0 0 0,0 0 0,4-8 1,2-4 3,0-1 1,8-21 0,-14 31 8,5-14-1,-1 0 0,-1-1 0,0 0 0,-2 0-1,3-31 1,-3-108-26,-4 118 35,0 22 5,-1 0 0,0 1 1,-1 0-1,-2-1 0,-8-29 1,11 44-7,-1 0 0,0 0 0,0 0 0,-1 0 1,1 0-1,-1 1 0,0-1 0,0 1 0,-1 0 0,1 0 0,-1 0 1,0 0-1,0 1 0,0-1 0,0 1 0,-1 0 0,0 0 1,1 1-1,-1 0 0,0-1 0,0 1 0,0 1 0,0-1 1,-11-1-1,1 1-135,0 1 1,0 1 0,0 0-1,-17 2 1,25-1 2,-1 0 0,1 1 0,1 0 0,-1 0 0,0 1 0,0 0 0,1 0 0,-1 0 0,1 1 0,-9 7 0,-27 28-1975,2 6-1339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08.0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211 0 5923,'0'0'6560,"0"7"-6296,-2 8-14,-1 0-1,0-1 1,-1 1-1,-1 0 1,0-1-1,-1 0 1,-1 0-1,-11 18 1,-17 40 364,10-11-378,3 2-1,3 0 1,2 1-1,4 0 1,2 2-1,-4 119 1,15-176-227,-1 8-10,2-1 1,0 1-1,0-1 0,1 1 1,6 17-1,-7-31-3,0 1 1,0 0-1,1-1 1,0 1-1,0-1 1,0 1-1,0-1 1,0 0-1,0 0 1,1 0-1,0 0 1,-1 0-1,1-1 1,0 1-1,0-1 1,1 0-1,-1 0 1,0 0-1,1 0 1,0 0-1,-1-1 1,1 0-1,0 0 1,-1 0-1,1 0 1,0 0-1,6 0 1,-3 0-63,-1-1 1,0 1-1,0-1 1,0 0 0,1 0-1,-1-1 1,0 0 0,0 0-1,0 0 1,0-1 0,0 0-1,0 0 1,-1-1-1,1 1 1,-1-1 0,1 0-1,-1-1 1,0 1 0,8-9-1,0-1-955,-1 0-1,-1-1 1,0-1 0,-1 0-1,0 0 1,7-18-1,-1-7-4177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08.5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7299,'1'3'10452,"-1"-2"-10301,368 2-2403,-345-1-2372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29.8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1246 13910,'0'0'2180,"31"-9"-2065,100-29-54,-116 33-47,-2-1 0,1 0 0,-1-1 0,0 0 0,0-1 0,0 0 0,-1-1 0,-1 0 0,0-1 0,12-13 0,-8 7 40,8-7-3,-2-2 0,-1-1-1,-1 0 1,-2-1 0,0-1 0,-2-1 0,-1 0-1,16-49 1,-3-12 135,27-154 1,-45 175-152,-4-1 1,-3-76-1,-2 109-26,1 32-5,-1-1 1,0 1-1,-1-1 0,1 1 1,-1 0-1,0-1 1,-1 1-1,1 0 1,-1-1-1,0 1 1,0 0-1,0 0 0,-1 1 1,0-1-1,0 0 1,0 1-1,-1 0 1,1 0-1,-1 0 1,0 0-1,0 0 0,0 1 1,-1-1-1,1 1 1,-1 1-1,0-1 1,0 0-1,0 1 1,0 0-1,0 1 1,0-1-1,0 1 0,-1 0 1,1 0-1,-8 0 1,0 0 38,-34 0 163,45 1-204,-1 1 0,0-1 0,0 1 1,0 0-1,1 0 0,-1-1 0,0 2 1,1-1-1,-1 0 0,1 1 0,-1-1 1,1 1-1,0-1 0,-3 3 1,-7 11-14,0 1 0,1 0 0,1 0 0,0 1 0,2 0 0,0 1 1,0 0-1,2 0 0,0 1 0,1 0 0,-3 30 0,-1 20 3,1 128 0,8-166 46,-1 1-1,1 0-1,1 0 0,2 0 1,1 0-1,2 0 1,12 40-1,-3-32 30,1-1 0,39 68-1,-49-96-57,0-1-1,1-1 1,0 1-1,1-1 1,0 0-1,0-1 1,1 0-1,0 0 1,0-1 0,1 0-1,0 0 1,0-1-1,0-1 1,1 0-1,12 4 1,-19-7-7,1-1 1,0 0 0,0 0 0,-1-1-1,1 1 1,0-1 0,0 0 0,0 0-1,0 0 1,6-2 0,-9 1 3,0 0 1,1 0-1,-1-1 1,1 1-1,-1 0 1,0-1-1,0 0 1,0 1-1,0-1 0,0 0 1,0 0-1,0 0 1,-1 0-1,1 0 1,-1-1-1,0 1 1,1 0-1,1-6 0,11-28 65,-2 0 0,16-76 0,0-79-63,-27 182-6,-1 3-2,1 1-1,-1-1 1,1 1-1,0-1 0,0 1 1,1-1-1,-1 1 1,1 0-1,1 0 1,-1 0-1,1 0 0,4-7 1,-6 12-8,0-1 0,0 0 0,0 1 0,0 0 0,0-1 1,1 1-1,-1 0 0,0-1 0,0 1 0,0 0 0,0 0 0,0 0 0,0 0 1,1 0-1,-1 0 0,0 0 0,0 1 0,0-1 0,0 0 0,0 1 0,0-1 0,0 1 1,2 0-1,22 15-93,-7 5 112,-1 0-1,-1 1 0,-1 1 1,-1 0-1,-1 1 1,16 44-1,-13-32 45,2 0-1,23 35 1,-41-70-55,1 1 1,-1-1-1,1 0 0,0 0 1,-1 0-1,1 0 0,0 0 1,0-1-1,0 1 0,0 0 1,-1 0-1,1 0 0,0-1 1,1 1-1,-1 0 0,0-1 1,0 1-1,0-1 0,0 1 1,0-1-1,0 0 0,1 0 1,-1 1-1,0-1 0,0 0 1,0 0-1,1 0 1,-1 0-1,0 0 0,0 0 1,1-1-1,-1 1 0,0 0 1,0-1-1,0 1 0,0-1 1,0 1-1,1-1 0,-1 1 1,0-1-1,0 0 0,0 1 1,0-1-1,0-1 0,6-5 11,0 0-1,-1-1 0,-1 0 0,10-15 0,-4 5 7,-7 13-14,51-69 22,-48 65-27,0 1 1,1 1-1,-1-1 1,2 1-1,-1 1 0,15-9 1,-21 14-6,0 0 1,0 0 0,1 0-1,-1 0 1,1 0 0,-1 0-1,0 1 1,1-1 0,-1 1-1,1 0 1,0 0-1,-1 0 1,1 0 0,-1 0-1,1 1 1,-1-1 0,0 1-1,1-1 1,-1 1 0,1 0-1,-1 0 1,0 0-1,0 0 1,1 1 0,-1-1-1,0 0 1,0 1 0,0 0-1,-1-1 1,4 4-1,3 5 18,0 1-1,-1-1 0,0 1 0,9 22 0,-3-8 83,-2-5-12,25 39 221,-33-55-293,0 0 1,0 0 0,1-1 0,-1 1-1,1-1 1,-1 0 0,1 0 0,0 0-1,0 0 1,1-1 0,4 3 0,3-4-454,-6-3-3235,-5-9-1760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30.4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5074,'0'0'10792,"25"21"-10096,3 0-498,4 4 132,-1 1 0,53 60-1,-40-36 70,227 280 488,-223-264-2679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30.8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594 1 10165,'0'0'6162,"-165"209"-5633,87-110 143,-7 4-112,4-10-256,7-20-176,15-16-128,26-18-272,15-15-1296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31.7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702 1 8932,'0'0'7788,"4"0"-7498,-3 0-273,0 0 0,-1 0 0,1 0 0,0 0 0,0 0 0,0 0-1,-1 1 1,1-1 0,0 0 0,0 1 0,-1-1 0,1 0-1,0 1 1,-1-1 0,1 1 0,0-1 0,-1 1 0,1-1 0,-1 1-1,1 0 1,-1-1 0,1 1 0,-1 0 0,1-1 0,-1 1-1,0 0 1,1 0 0,-1-1 0,0 1 0,0 0 0,0 0 0,1 0-1,-1-1 1,0 2 0,0 2 57,0 1-1,0-1 1,0 0 0,-1 1 0,1-1-1,-1 0 1,-2 8 0,-5 7 95,-1-1 0,0 1 0,-1-2 1,-14 19-1,9-12-7,-333 551 1889,195-317-1570,17-43-201,128-205-1054,9-29-7544,14-15 2059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26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5010,'1'1'8549,"7"13"-8470,-1 28-38,-1 0-1,-2 1 1,-2 0-1,-4 52 1,1-15-36,1 132-2,0-212 34,0-18-21,3-28-85,2 0-1,2 0 0,15-53 0,11-70-288,-18 7 339,-15 162 20,0 0-1,0 0 1,0 1 0,0-1-1,1 0 1,-1 0 0,0 0-1,0 0 1,0 0 0,0 0-1,0 0 1,0 0-1,0 1 1,0-1 0,1 0-1,-1 0 1,0 0 0,0 0-1,0 0 1,0 0 0,0 0-1,0 0 1,1 0 0,-1 0-1,0 0 1,0 0 0,0 0-1,0 0 1,0 0-1,1 0 1,-1 0 0,0 0-1,0 0 1,0 0 0,0 0-1,0 0 1,1 0 0,-1 0-1,0 0 1,0 0 0,0 0-1,0-1 1,0 1 0,0 0-1,0 0 1,1 0-1,-1 0 1,0 0 0,0 0-1,0 0 1,0-1 0,0 1-1,0 0 1,0 0 0,0 0-1,0 0 1,0 0 0,0 0-1,0-1 1,0 1 0,0 0-1,0 0 1,0 0-1,0 0 1,11 20-13,11 37-22,-19-51 43,17 48 8,3 0 0,48 78 0,-68-125-16,1 0 0,1-1 1,-1 0-1,1 0 0,0-1 0,1 1 0,-1-1 1,9 6-1,-13-11 9,2-4 5,0-1 0,0 1-1,-1-1 1,0 0 0,0 0-1,0 0 1,0 0-1,-1 0 1,0 0 0,1-10-1,3-9 44,47-182-10,-52 206-52,0-1-1,0 0 0,0 1 1,1-1-1,-1 1 0,0-1 1,1 0-1,-1 1 0,0-1 1,1 1-1,-1-1 0,1 1 1,-1-1-1,1 1 0,-1-1 1,1 1-1,-1-1 0,1 1 1,-1 0-1,1-1 0,0 1 1,-1 0-1,1 0 0,-1-1 1,1 1-1,0 0 0,-1 0 1,1 0-1,0 0 0,0 0 1,-1 0-1,1 0 1,0 0-1,-1 0 0,1 0 1,0 0-1,-1 0 0,1 0 1,0 1-1,-1-1 0,1 0 1,-1 0-1,1 1 0,0-1 1,-1 1-1,1-1 0,-1 0 1,1 1-1,0 0 0,2 1-3,1 1 1,-1 0-1,0-1 0,1 1 0,-1 1 0,4 5 0,13 25 208,-2 1-1,17 46 1,-23-48-23,3 0 1,0-2 0,26 40 0,-31-61-154,0 0-1,0 0 1,1-1 0,0 0-1,0-1 1,1-1 0,17 9-1,-24-14-387,0 0 0,-1-1 0,1 0 0,0 0 0,-1 0 0,1 0 0,5-1 0,-8 1 144,0-1-1,-1 0 1,1 0-1,0 0 0,-1 0 1,1 0-1,0 0 1,0 0-1,-1-1 0,1 1 1,-1-1-1,1 1 1,0-1-1,-1 0 0,1 1 1,-1-1-1,1 0 0,-1 0 1,0 0-1,3-2 1,-3-5-3755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32.1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14215,'0'0'2067,"29"28"-1805,-14-13-205,188 194 979,-157-160-614,1-3-1,56 44 0,-76-70-438,0-1 1,1-1-1,1-2 0,1-1 1,0-1-1,34 11 1,-26-16-1228,-20-8-4670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32.5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565 0 5378,'0'0'12230,"-144"239"-11510,77-136 33,-6 4-81,-5-8-80,8-23-368,15-16-192,14-20-32,16-17-128,13-10-816,12-6-1377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32.8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0 338 6403,'0'0'6579,"37"-27"-6163,118-89-360,-143 106-116,0-1-1,0 0 1,-1 0 0,-1-1-1,0 0 1,0-1-1,-1 0 1,11-23 0,5-8-531,-24 43 652,-1-1 0,1 0 0,0 1 0,0 0 0,-1-1 0,1 1 0,0-1 0,1 1 0,-1 0 0,0 0 0,0 0 0,0 0 0,1-1 0,-1 2 0,3-3 0,-2 24 2811,-1 13-2897,1-15 224,2 0-1,0 0 1,0-1 0,2 1-1,0-1 1,2 0-1,16 29 1,-21-41-198,1 0 0,-1 0-1,1 0 1,1-1 0,-1 0 0,1 0 0,0 0 0,0-1 0,1 1 0,-1-1 0,1 0-1,0-1 1,0 1 0,0-1 0,0-1 0,1 1 0,-1-1 0,1 0 0,-1 0-1,1-1 1,0 0 0,0 0 0,0-1 0,-1 1 0,9-2 0,-13 1-79,0-1 0,0 1 1,0 0-1,-1-1 0,1 1 0,0-1 1,0 0-1,0 0 0,0 0 0,0 0 1,-1 0-1,1 0 0,0 0 1,-1 0-1,1-1 0,-1 1 0,2-3 1,0 0-247,0-1 1,-1 1-1,0 0 1,0-1 0,0 0-1,1-5 1,10-50-4805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33.1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11701,'0'0'1361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33.5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6755,'0'0'6622,"1"40"-4661,6 136-265,-4-118-932,3 0 0,15 61 0,-19-108-662,0-2-72,0 0 75,0 1-1,0 0 1,1-1-1,7 16 1,-9-23-82,0 1 1,1-1 0,0 0 0,-1 0-1,1 0 1,0 0 0,0 0 0,0 0-1,0 0 1,0-1 0,0 1-1,0-1 1,1 1 0,-1-1 0,1 0-1,-1 0 1,1 0 0,-1 0 0,1 0-1,0-1 1,4 1 0,348 28 360,-300-29-2668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34.3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14343,'0'0'5957,"19"4"-5730,105 18 543,214 11 0,-138-29-8004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19:34.6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2097,'0'0'17576,"162"3"-16760,-81-3-399,0 0-337,0 0 0,-10 0-80,-9 3 0,-10 7-497,-15 10-1375,-23 3-1826,-14 4-7235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2:12.9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76 293 3330,'0'0'8582,"-3"0"-7787,-13 0 290,3 0 3569,12 0-4433,27 0-656,405 0 1188,-353 7 130,39-6-253,205-9 108,-199-12-647,-73 10-62,97-27 89,-89 16-41,-13 4-34,-43 13 258,-11 1 385,-19-1 523,26 4-1169,-407-17-101,354 17 60,-764 4-332,721 12 175,97-16 115,0 0 1,0 0-1,1 0 0,-1 0 0,0 0 0,1 0 0,-1 0 0,0 0 1,0 0-1,1 0 0,-1 0 0,0 0 0,1 1 0,-1-1 1,0 0-1,1 0 0,-1 1 0,0-1 0,1 0 0,-1 1 0,1-1 1,-1 1-1,1-1 0,-1 1 0,1-1 0,-1 1 0,1-1 0,-1 1 1,1 0-1,0-1 0,-1 1 0,1-1 0,0 1 0,-1 0 0,1 0 1,0-1-1,0 2 0,0-1-27,0 1 0,1-1 0,-1 0 0,0 1 1,1-1-1,0 0 0,-1 1 0,1-1 0,0 0 0,-1 0 1,1 0-1,0 0 0,0 0 0,0 0 0,0 0 0,0 0 0,0 0 1,0 0-1,2 0 0,13 8 13,0-1 1,0 0-1,1-2 0,0 0 1,0-1-1,25 5 0,110 8-255,-128-16 303,159 0-43,-99-3 32,-61-1 27,-1 0 1,1-2-1,0-1 0,43-14 0,-38 10-1,1 1 0,40-6 0,-29 8-3,68-21 1,-69 16-3,-10 2 37,34-17 1,-59 22 1537,-12 1-1266,-11 3-395,-84-2 113,31 0-39,-1 3 0,-101 14-1,-73 25 36,214-37-20,0-1 0,-44-4-1,10 0-14,-154 2 27,220 0-13,12 0-672,5 0 639,271-13-101,-10-7 172,-252 19-44,0-2 11,0-1 1,0-1-1,38-12 0,9-3-7,28-11 77,-34 12-124,-25 12 177,-30-3 526,6 3-652,1 1 1,0 1 0,0 0-1,0 2 1,1 0 0,-1 1-1,32 0 1,-47 2-6,0 0 0,-1 0 1,1-1-1,-1 1 0,1-1 0,-1 1 1,1-1-1,-1 0 0,5-2 1,-6 1-39,-1 1 174,-4 1-789,-7 0 617,0 0 0,0 1 1,0 0-1,0 0 1,1 1-1,-1 1 1,0 0-1,-14 6 0,-5 2 49,0-2 0,0 0-1,-1-2 1,-46 4-1,36-6-1,1 3-1,-42 12 0,26-1 6,-59 18-27,110-37-18,7 3-572,8 0 167,179 4 93,86 7 383,-191-11-1,-69-3 956,-18 0-795,-32-1-431,1-2-1,-1-2 0,1-1 0,0-1 0,-48-17 0,162 53-2670,218-29 6088,-297 0-3116,32-3 339,-9-8-264,0-1 0,24-17-1,-32 18-84,0 0-1,0 2 0,1 0 1,1 1-1,35-11 1,-39 15 110,-10 3-114,1-1 1,0 1-1,-1 0 0,1 0 0,0 1 1,-1-1-1,1 1 0,0 0 0,6 1 1,-11-2-19,0-1 61,0 1 72,0-1-278,0-4-628,-5 4-2889,-47 3-3331,16 5 641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2:15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0 571 6499,'0'0'6101,"8"-10"-3641,-3 10-2262,0-1 0,-1 0 1,1-1-1,0 1 0,-1-1 0,1 0 0,-1 0 0,6-3 0,30-11 1397,72-18 75,-50 14-979,11-3-534,-41 16-63,-26 6-73,1 0 1,-1 0 0,0-1-1,0 0 1,0 0 0,10-6 0,59-18 103,-70 24-100,-1 0 0,1 1 0,0-1 0,0 1-1,0 0 1,7 0 0,9-3-36,9-4 40,33-14 1,2-1-25,24-20 22,8 10-38,-75 29 3,-20 4 10,1 0 0,-1-1 0,1 1 1,0-1-1,-1 1 0,1-1 0,-1 0 0,0 0 1,1 0-1,1-2 0,11 1 6,-14 2-8,1 0-1,-1 0 0,0 0 0,0 0 1,0 0-1,0 0 0,0 0 1,0-1-1,0 1 0,0 0 1,0 0-1,0-1 0,0 1 1,0-1-1,2 0 0,2-3 4,0 0 0,1 1 0,-1 0 0,1 0 0,0 1-1,0-1 1,0 1 0,0 0 0,1 1 0,-1-1 0,0 2 0,7-2 0,14-14-14,35-11 24,52-26-39,-82 38 7,-27 12 13,0 0 0,1 0 0,-1 1-1,1 0 1,-1 0 0,1 0-1,0 0 1,11 0 0,38-8 62,-55 9-43,2-1 3,0 0-1,0-1 0,0 1 1,0 0-1,0 0 1,1 1-1,-1-1 0,0 0 1,1 1-1,3-2 1,3-3 25,-7 5-40,-1 0 0,1 0-1,-1 0 1,1 0 0,-1 1 0,1-1-1,0 0 1,0 1 0,-1-1 0,4 1-1,10-6 11,-14 6 109,-1-17-4533,0 10 507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2:17.0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3 224,'-9'-2'16290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27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44 8084,'0'0'2713,"0"-3"-2420,0-1 1,0 0-1,0 1 1,-1-1-1,1 0 1,-3-6-1,1 9-176,-1-1 1,0 1-1,1-1 0,-1 1 0,0 0 0,1 0 0,-1 0 1,0 1-1,0-1 0,0 1 0,-4-1 0,7 3-129,0 0 0,0 0 0,0 0 0,0 0 1,0 0-1,0-1 0,0 1 0,1 0 0,-1 0 0,1 0 0,0 0 0,0 2 0,0-3 7,11 27 58,1-1-1,2-1 0,0 0 1,2-1-1,29 33 1,-19-22 54,34 55-1,-42-53 10,-14-26-77,1-1 0,-1 0 0,2 0 0,-1-1 1,2 0-1,12 15 0,-19-24-12,-1-17-3827,0-6 68,0-2-1921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43.9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292 85 1153,'0'0'3724,"-15"0"-3161,-100 0 1027,110-1-1516,0 0 0,1 0 0,-1-1 0,1 0 0,-1 0 1,1 0-1,0 0 0,0 0 0,-5-5 0,-36-27 1074,41 31-971,0 0 1,0 0-1,0 0 0,0 1 1,0-1-1,-1 1 1,1 0-1,-1 0 0,-9-2 1,14 4-78,-1 0 0,1 0 1,0-1-1,-1 1 0,1 0 0,-1 0 0,1 0 1,-1 0-1,1 0 0,-1 0 0,1 0 0,0 0 1,-1 0-1,1 0 0,-1 0 0,1 0 0,-1 0 1,1 0-1,-1 0 0,1 0 0,-1 0 0,1 0 1,0 1-1,-1-1 0,1 0 0,-1 0 1,1 1-1,0-1 0,-1 0 0,1 0 0,0 1 1,-1-1-1,1 0 0,0 1 0,-1 0 0,0 18 1388,2-5-1866,-1 68 414,15 583 619,-10-581-577,32 298 169,-27-322-188,2-1-1,3-1 0,2-1 0,35 78 0,-22-73-19,3-1-1,2-2 1,3-1-1,3-2 1,1-2-1,3-2 1,3-1-1,1-3 1,3-2 0,58 40-1,317 180 672,-407-256-686,0 0 0,0-1 0,1-1 0,1-1 0,-1-1 0,1 0 0,0-2 0,0-1 0,25 1 0,-47-8-411,-1 1 227,1 0 0,0 0 0,-1 0 0,1 1 0,-1-1 0,0 0 0,0 0 0,0 1 0,0-1 0,0 1 0,-1-1 0,1 1 1,-3-3-1,-29-30-3092,30 33 2898,-72-60-11505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45.0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8 468 5603,'0'0'9100,"6"-1"-9023,1-4-77,0 0 0,0-1-1,-1 0 1,0 0 0,0 0 0,0 0-1,-1-1 1,0 0 0,-1 0 0,7-14-1,3-1 47,202-341 2331,-211 368-2564,9 26 175,-1 0 0,-2 1 0,12 55 0,-4-15 33,5 8-10,25 92 72,-47-164-248,2 17 688,-5-25-504,1 1 1,0-1-1,0 1 1,-1-1-1,1 1 1,0-1-1,-1 1 1,1-1-1,-1 1 1,1-1-1,0 1 1,-1-1-1,1 0 0,-1 1 1,1-1-1,-1 0 1,1 1-1,-1-1 1,1 0-1,-1 0 1,0 0-1,1 0 1,-1 1-1,1-1 1,-1 0-1,0 0 0,1 0 1,-1 0-1,1 0 1,-1 0-1,1 0 1,-2-1-1,-28 3 90,-1 1 0,-32 7 0,33-4-71,-1-2 0,-35 1-1,-128-5 1081,194 0-1131,-15 23-13689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46.2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1029 9044,'0'0'3148,"9"-21"-2812,138-300 998,-129 281-1185,77-188 282,-81 189-403,-2-1 0,-1 0 0,8-78-1,-16 98 23,-3 20-27,1-1 0,-1 0 1,0 1-1,0-1 0,0 1 1,0-1-1,1 1 1,-1-1-1,0 1 0,0-1 1,1 1-1,-1-1 1,0 1-1,1-1 0,-1 1 1,1-1-1,-1 1 1,1 0-1,-1-1 0,1 1 1,-1 0-1,1-1 1,-1 1-1,1 0 0,-1 0 1,1-1-1,0 1 1,-1 0 344,9 66-42,-6-24-340,0-16 7,16 86 28,-17-101-10,1 0-1,1 0 1,0-1-1,0 1 1,1-1 0,0 0-1,12 16 1,-14-22-12,1-1 1,-1 0-1,0 0 1,1 0-1,-1 0 1,1 0-1,0-1 1,0 0-1,0 1 1,0-2-1,0 1 1,1 0 0,8 1-1,1-1-12,0 0 1,0-1-1,15-1 1,-22 0 2,1 0 15,0-1-1,0-1 1,-1 0-1,1 0 1,0 0-1,-1-1 1,1 0-1,-1 0 1,0-1 0,0 0-1,0 0 1,-1-1-1,0 0 1,0 0-1,0 0 1,0-1-1,-1 0 1,7-8 0,3-6 16,-1-1 0,-1-1 0,0 1 0,14-38 0,-8 9-3,-3-1 0,-2-1 0,12-87 0,-25 114 75,-1 24 340,0 6-137,0 41-221,2 87-43,-1-115-28,2 0 0,0 0 0,1 0 0,0 0 0,10 21 0,-12-33-7,1-1 1,0 0-1,1 0 1,-1 0-1,1 0 1,0-1 0,0 1-1,0-1 1,1 0-1,0 0 1,0-1 0,0 1-1,0-1 1,0 0-1,0 0 1,1-1 0,0 0-1,-1 0 1,1 0-1,6 1 1,1 0-428,1-1-1,-1 0 1,15-1 0,36-4-5026,-37-3-645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46.6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 7571,'0'0'8869,"96"-7"-8869,-63 7-16,4 0 48,0 0-32,3 0 48,1 0-96,3 0 48,-7 0-32,-4 0-1553,-11 0-1521,-18 30-1920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46.9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43 10853,'0'0'5763,"59"0"-5891,-15-10 128,-3 0-48,7 7 80,0-10-64,-4 9-385,-3 1-2128,-19 3-2673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47.3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248 26 7411,'0'0'5995,"-3"-3"-5517,-1 0-371,1 1 0,0-1 0,0 1-1,-1 0 1,1 1 0,-1-1 0,0 0 0,0 1 0,1 0 0,-1 0 0,0 0 0,0 1 0,0-1 0,0 1 0,0 0 0,0 0 0,0 0 0,0 0 0,0 1 0,0 0 0,-7 2 0,4-1-36,0 0 0,0 0 1,1 1-1,-1-1 1,1 2-1,0-1 1,0 1-1,0 0 0,0 0 1,1 0-1,-1 1 1,-6 8-1,4-3-46,1 1 0,0 0 0,1 0-1,0 1 1,1 0 0,0 0 0,-6 25 0,6-13-32,2 1 0,0-1 0,2 34 0,1-54 3,0 0 1,0 0-1,0-1 1,1 1-1,0 0 1,0-1-1,0 1 1,0-1-1,1 1 1,-1-1-1,1 1 1,0-1-1,0 0 1,0 0-1,0 0 1,1 0-1,-1 0 1,1-1-1,0 1 1,-1-1-1,1 1 1,1-1-1,-1 0 1,0 0-1,0-1 1,1 1-1,-1-1 1,1 1-1,6 1 1,8 1-5,0-1 1,1 0 0,-1-1 0,33-2 0,-42 0-50,0-1 0,0 0 0,0 0 0,0-1 0,0 0 0,0-1 1,-1 0-1,1-1 0,-1 1 0,0-1 0,12-9 0,-5 3-1151,0-2-1,-2 0 0,1 0 0,20-27 1,-2-5-5931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47.6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113 0 10341,'0'0'1870,"-12"30"-880,0-2-675,-4 11 194,1 1-1,1 1 1,-8 50 0,12-33-136,3 0 0,2 0 0,5 98-1,0-149-357,1 0-1,0 0 0,0 0 0,1 0 1,-1 0-1,2 0 0,-1-1 0,1 1 1,0-1-1,0 1 0,1-1 0,-1 0 0,8 8 1,-7-10-17,0 1 1,1-1-1,0 0 1,0-1-1,0 1 1,1-1 0,-1 0-1,1 0 1,-1-1-1,1 0 1,0 0-1,0 0 1,0 0-1,0-1 1,12 1 0,-7-1-22,0-1 0,1 0 0,-1 0 0,0-1 0,1 0 0,-1-1 0,0-1 1,12-3-1,-16 3-235,0 0-1,0-1 1,-1 1 0,1-1 0,-1-1 0,0 1 0,0-1 0,0 0-1,-1 0 1,0-1 0,0 1 0,7-12 0,-10 14-303,0 0 0,0 0 0,-1-1 0,1 1 0,-1 0 0,0-1 0,1-4 1,0-19-6465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48.0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50 13814,'0'0'689,"210"-43"-673,-129 37-16,-11 6-32,-7 0-176,-15 0-2322,-30 16-2336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48.3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1 329 9764,'0'0'302,"33"1"405,115 6 40,-128-6-679,1-1-1,-1-1 1,0 0-1,1-2 1,-1 0-1,0-2 1,0 0-1,-1-1 1,0-1 0,37-19-1,-48 21-75,0 0 1,0 0-1,0-1 0,-1-1 1,0 1-1,0-1 0,-1 0 0,0-1 1,0 0-1,-1 0 0,0 0 1,0 0-1,-1-1 0,0 0 0,0 1 1,-1-2-1,0 1 0,-1 0 0,0-1 1,0 1-1,-1-1 0,0-16 1,-1 22-55,0 0-1,0 0 1,0 0 0,0 0 0,-1 0 0,0 0 0,0 0 0,0 1 0,0-1 0,-1 0 0,-3-6 0,3 7 28,0 1-1,0 0 1,-1 0-1,1 0 1,-1 0-1,1 0 1,-1 0-1,0 1 1,0-1-1,0 1 1,0 0-1,0 0 0,0 0 1,0 0-1,-4 0 1,-5-1 1011,0 0 0,0 1 1,-13 1-1,21 0-796,3 13 1041,0-7-1207,1 0 1,1 1-1,-1-1 1,1-1-1,0 1 1,0 0-1,1 0 1,4 10-1,-4-12-10,0 0 0,1-1 0,0 1 0,0-1 1,0 0-1,0 0 0,0 0 0,1 0 0,-1 0 0,1-1 0,0 0 0,0 1 0,8 2 0,4 0-81,0-1-1,0 0 0,1-1 0,-1-1 0,1 0 1,0-2-1,0 1 0,16-4 0,9 3-525,-22-2-1962,-16-3-1342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48.6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81 15207,'0'0'1489,"221"-30"-1025,-132 13-192,-8 0-192,-11 4 16,-11 10-192,-15 3-448,-25 0-2129,-19 33-3490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05:13.1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48,'20'17,"1"-1,0-1,31 17,24 16,-44-26,1-2,0-2,2-1,38 14,151 38,-105-46,-67-14,8-2,0-3,106-5,-52-1,-102 1,0 1,0 1,-1 0,1 0,0 1,0 1,-1 0,0 1,16 6,-14-4,0-1,0-1,0 0,1-1,-1-1,27 3,86-7,-59 0,20 2,4 1,133-17,-82-7,99-13,-113 13,15-2,-115 23,-11 1,0-1,-1 0,1-1,-1-1,25-9,-20 4,1 0,0 2,0 0,1 2,0 0,0 2,27-2,19 7,60-4,-116 1,0-1,-1 0,1-1,0-1,-1 0,0 0,19-10,-6 2,0 2,0 1,0 1,1 2,1 0,-1 1,31 0,-29 2,0 0,0-2,-1-1,1-1,-1-1,35-17,-24 7,-25 12,0 0,-1 0,0-1,0-1,19-15,-15 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19:54.6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7668,'0'0'4551,"25"8"-3615,83 25-234,-51-13 22,0 3-1,-2 3 1,63 38 0,-60-31-281,97 66 601,-72-43-931,-75-51-108,0 0-1,0 1 1,0 0-1,-1 0 1,0 1-1,-1 0 1,1 0-1,7 12 0,-16-18 65,1 0 0,-1 0 0,0 0 0,0 0 0,0 0 0,0 0 0,0 0 0,-1-1 0,1 1 0,0-1 0,0 0 0,-4 1 0,2-1 8,-291 42 237,77-14-273,196-23-579,0 0 0,0 2 0,-29 13 0,38-15-151,8-3-246,0-1 0,0 1 0,0-1 1,-1 0-1,1 0 0,0-1 0,-7 0 1,-10 0-8468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27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429 1 6947,'0'0'4613,"-24"23"-4581,-83 78 11,78-75 292,-50 37-1,66-55-80,-1 0-1,1-1 1,-1-1-1,0 0 1,-20 5-1,24-9-188,0 0-1,0 0 1,0-1 0,0-1-1,-11 0 1,9 0-218,12 0-58,-1-1 1,1 0 0,-1 1-1,1-1 1,0 1-1,-1-1 1,1 0 0,0 1-1,-1-1 1,1 0-1,0 1 1,0-1 0,0 0-1,0 0 1,-1 1-1,1-1 1,0 0 0,0 1-1,0-1 1,1 0-1,-1 0 1,0 1 0,0-2-1,1-1-846,-1-16-3951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49.4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 6403,'0'0'10066,"-2"0"-9807,-5 0-209,119 0 158,-112 0 73,23 0 65,187 0-2136,-210 20-5949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49.7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60 8324,'0'0'7699,"103"-30"-7186,-51 17-209,3 3-208,1 7-96,-5-1 32,-6 4-96,-5 0-913,-18 7-1616,-18 23-2241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51.1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67 293 10149,'0'0'6106,"0"-8"-5779,0 5-142,0 6 749,0 419-275,0-421-677,0-7-57,-5-95-774,-22-132 0,11 125 359,-2-150-1,18 257 454,1 24-166,2-8 254,0-1 0,1 1 0,1-1 0,0 0 0,9 17 0,43 67 783,-54-94-813,0 1 1,0-1-1,1 0 1,-1 1 0,1-2-1,0 1 1,0 0-1,0-1 1,10 6 0,-12-8-20,0 0 1,0-1 0,1 1 0,-1 0-1,0-1 1,0 1 0,1-1 0,-1 0-1,1 0 1,-1 0 0,0 0 0,1 0 0,-1 0-1,0-1 1,0 1 0,1-1 0,-1 0-1,0 1 1,0-1 0,0 0 0,1 0-1,-1-1 1,0 1 0,-1 0 0,1-1 0,2-1-1,30-32 58,-26 26-54,0 0 1,18-15-1,-23 22-7,1-1-1,-1 1 1,1 0-1,-1 0 1,1 1 0,0-1-1,0 1 1,-1 0-1,1 0 1,0 0-1,0 0 1,0 1-1,5-1 1,-7 2-2,0-1 0,0 0 0,0 1 1,0 0-1,0-1 0,0 1 0,0 0 0,0 0 0,0 0 1,-1 0-1,1 0 0,0 1 0,0-1 0,-1 0 0,1 1 0,-1-1 1,1 1-1,-1 0 0,0-1 0,2 4 0,21 43 4,-20-39 18,14 40 326,14 57 0,-21-64-66,1-2-1,29 62 1,-39-97-309,1 1 0,0-1 0,0 0 0,0 0 0,1 0 1,4 4-1,-6-7-22,0-1 0,0 1 1,0-1-1,0 0 1,1 0-1,-1 0 0,0 0 1,1 0-1,-1-1 1,1 1-1,-1 0 0,1-1 1,-1 0-1,1 0 1,4 0-1,-5 0-111,-1 0 1,1 0-1,0-1 0,0 1 1,0 0-1,-1-1 0,1 1 1,0-1-1,-1 0 0,1 1 1,0-1-1,-1 0 0,1 0 1,-1 0-1,1 0 0,-1 0 1,0-1-1,1 1 0,-1 0 1,0-1-1,0 1 0,0-1 1,0 1-1,0-1 0,0 1 1,0-1-1,-1 0 0,1 1 1,-1-1-1,1 0 1,0-1-1,11-42-5197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51.8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368 2 3121,'0'0'5083,"4"0"-4744,13 0-89,-12 0 3189,-8 0-2220,-33 0-406,18-1-715,0 0 1,0 1-1,0 1 0,1 1 0,-1 1 0,1 0 0,-34 12 1,35-8-9,1 0 1,-1 2-1,1 0 1,1 0-1,0 1 1,0 1 0,-13 14-1,22-20-82,0 0 1,1 0-1,0 1 0,0-1 0,0 1 0,1 0 0,0 0 1,0 0-1,0 1 0,1-1 0,0 1 0,0-1 0,1 1 1,0 0-1,0 0 0,0 0 0,1-1 0,0 1 0,0 0 1,1 0-1,2 8 0,-3-12-13,1-1 0,0 0 0,0 1 1,0-1-1,1 0 0,-1 0 0,1 0 0,-1 0 1,1 0-1,0 0 0,-1 0 0,1 0 0,0-1 0,0 1 1,0-1-1,1 1 0,-1-1 0,0 0 0,0 0 0,1 0 1,-1 0-1,1 0 0,-1-1 0,5 1 0,6 2-1,1-1-1,0-1 0,17-1 1,-25 0 14,3 0-34,1 0-1,-1-1 1,0-1-1,0 1 1,0-2 0,-1 1-1,1-1 1,-1 0-1,1-1 1,-1 0-1,0 0 1,0-1 0,12-10-1,-9 6-105,0-1 0,-1 0-1,-1-1 1,0-1 0,0 1-1,-1-1 1,-1-1 0,7-13 0,-14 26 164,0 0 0,0-1 0,1 1 0,-1 0 0,0-1 0,0 1 0,0 0 0,0 0 0,1-1 0,-1 1 0,0 0 0,0 0 0,1-1 0,-1 1 0,0 0 0,0 0 0,1 0 0,-1-1 0,0 1 0,1 0 0,-1 0 0,0 0 0,1 0 0,-1 0 0,0 0 0,1 0 0,-1 0 1,0 0-1,1 0 0,-1 0 0,0 0 0,1 0 0,-1 0 0,0 0 0,1 0 0,-1 0 0,1 0 0,13 10-76,5 3-1,4-8 44,-1-1 0,1-1-1,-1-2 1,1 0 0,0-1 0,0-1 0,-1-1 0,25-5-1,-34 4 18,-4 0-6,0 0-1,0 1 1,0 1-1,0 0 1,1 0 0,-1 0-1,0 1 1,0 1-1,1 0 1,-1 0 0,11 3-1,15 8 59,0-1 1,72 12-1,-29-18-4640,-68-5-1794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52.2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0 6099,'0'0'8804,"-7"83"-8804,11-59-32,-4-4-16,0-1-16,0-12-1265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52.8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332 1 9780,'0'0'4451,"-107"172"-3555,70-105-256,0 6-256,-3-3 113,7-7-369,3-24 32,12-15-160,7-14-16,3-10-1361,-3 0-2817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53.8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1036 10613,'0'0'432,"16"-29"769,-6 11-983,108-212 1346,53-191-1023,-168 413-548,0 1-1,0-1 0,-1 1 1,0-1-1,-1 0 1,2-14-1,-3 22 62,0 0-53,0 0 0,0-1 0,0 1 0,0 0 1,1 0-1,-1 0 0,0 0 0,0 0 0,0 0 0,0 0 0,0 0 0,0 0 0,0 0 0,1 0 0,-1 0 0,0 0 0,0 0 0,0 0 1,0 0-1,0 0 0,0 0 0,1 0 0,-1 0 0,0 0 0,0 0 0,0 0 0,0 0 0,0 0 0,0 0 0,0 0 0,1 0 0,-1 1 1,0-1-1,0 0 0,0 0 0,0 0 0,0 0 0,0 0 0,0 0 0,0 0 0,0 0 0,0 1 0,0-1 0,1 0 0,-1 0 0,0 0 1,0 0-1,0 0 0,0 0 0,0 0 0,0 1 0,0-1 0,0 0 0,0 0 0,0 0 0,0 0 0,0 0 0,0 1 0,28 87 62,-20-58 87,2 0 0,1-1 1,1 0-1,21 37 0,-31-62-146,1-1 0,0 1 0,-1-1 0,2 1 1,-1-1-1,0 0 0,1 0 0,-1 0 0,1-1 0,0 1 0,0-1 0,0 0 0,0 0 0,0 0 0,7 1 1,2 0-14,-1-1 0,1-1 1,-1 0-1,15-1 1,-18 0 1,-1-1 12,0 0 0,-1 0 0,1-1 0,0 0 0,-1 0 0,1-1 1,-1 0-1,0 0 0,0-1 0,0 1 0,0-2 0,0 1 0,-1-1 0,0 0 0,0 0 0,8-10 0,8-11 3,0-1 1,26-45-1,-38 57-7,20-31-189,-2-1 1,-2-1-1,-2-1 1,-3-1-1,24-80 0,-41 110 42,-4 16 196,0 38 407,5 105 158,-3-120-537,1-1 0,1 0 0,0 0 0,1-1 0,12 26 0,-15-38-51,1 0 1,0 0 0,0 0-1,0 0 1,1-1 0,0 1-1,0-1 1,0 0 0,0 0-1,1 0 1,-1-1 0,1 0-1,0 1 1,0-2 0,0 1-1,0-1 1,1 1 0,-1-1-1,7 1 1,1-1-10,-1 0 1,1 0-1,0-1 0,0-1 0,0 0 0,0-1 0,22-4 1,-24 3-12,0-2 1,0 1-1,0-1 1,-1-1-1,1 0 1,-1 0-1,0-1 1,0 0-1,11-11 1,-4 3-613,-1-1 1,0-1 0,24-32-1,-17 12-3575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56.6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1119 11861,'0'0'2047,"26"-32"-2159,-12 13 110,22-26 40,-2-1 1,-2-2-1,37-73 1,-27 28-17,61-196 1,-86 224 349,-4 0-1,-2-1 0,-2-1 1,-2-79 2205,-8 168-2382,2-9-224,-1 44-83,4 126 41,-2-153 83,2 1-1,1-1 1,18 59 0,-20-82-21,0 0 1,0 0 0,1-1 0,-1 1-1,1-1 1,1 0 0,-1 0 0,1 0 0,0-1-1,0 0 1,1 0 0,7 6 0,-9-9-4,0 1 0,0-1 0,0 0 0,0 0 0,0-1 0,0 1 0,0-1 0,0 0 0,1 0 0,-1 0 0,0-1 0,1 1 0,-1-1 1,1 0-1,-1 0 0,1-1 0,-1 1 0,0-1 0,1 0 0,-1 0 0,0-1 0,5-2 0,-3 1 8,1-1 0,-2 0-1,1-1 1,0 1 0,-1-1-1,0 0 1,0 0 0,0-1 0,-1 0-1,0 0 1,5-8 0,6-14-32,15-36 1,-25 52 21,15-35-400,-2 0-1,-2-1 1,-2 0-1,-2-2 1,8-80 0,-19 110 352,-1 17 177,0 13 1043,-2 87-635,6 141-257,-4-232-257,0-1-1,1 1 1,0-1-1,0 0 0,1 0 1,-1 1-1,1-1 0,0 0 1,1 0-1,-1-1 0,1 1 1,5 6-1,-5-7-17,0-1 0,1 0 0,0-1-1,-1 1 1,1 0 0,0-1 0,0 0 0,1 0-1,-1 0 1,0-1 0,1 1 0,-1-1 0,1 0-1,8 0 1,17 2-1653,36-2-1,-48-1-820,3 0-3976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57.4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1 764 9845,'0'0'2059,"6"-36"-2064,-4 19 5,9-52 0,36-122 0,78-247 216,-125 438-155,0-1-1,0 0 1,1 1 0,-1-1 0,0 1-1,0-1 1,1 0 0,-1 1 0,0-1-1,1 1 1,-1-1 0,0 1 0,1-1-1,-1 1 1,1-1 0,-1 1 0,1-1-1,-1 1 1,1 0 0,-1-1 0,1 1-1,-1 0 1,1 0 0,0-1 0,-1 1-1,1 0 1,-1 0 0,2-1 0,-1 2-31,0-1 1,0 0-1,0 0 1,0 1-1,0-1 1,0 1 0,0-1-1,0 1 1,0-1-1,0 1 1,0-1-1,0 1 1,0 0-1,-1 0 1,1-1 0,0 1-1,0 0 1,0 1-1,9 14 166,0 0 0,-1 1-1,8 22 1,6 9 171,8 23-25,-23-50-276,0 0 0,2 0-1,1-1 1,0 0 0,21 25-1,-32-44-65,1-1-1,-1 1 0,0-1 0,1 1 0,-1-1 1,1 0-1,-1 1 0,1-1 0,-1 0 0,1 1 1,-1-1-1,1 0 0,-1 0 0,1 1 0,-1-1 1,1 0-1,0 0 0,-1 0 0,1 0 0,-1 0 1,1 0-1,0 0 0,-1 0 0,1 0 0,-1 0 1,1 0-1,0 0 0,-1 0 0,1 0 0,-1 0 1,1-1-1,-1 1 0,1 0 0,0 0 0,-1-1 0,1 1 1,-1 0-1,1-1 0,-1 1 0,0-1 0,1 0 1,13-21-55,8-51 26,-18 54-26,1 1-1,1 0 1,1 0 0,0 1 0,12-21 0,-19 38 53,1-1-1,-1 1 1,0 0-1,0-1 1,1 1-1,-1 0 1,0 0-1,0 0 0,1-1 1,-1 1-1,0 0 1,0 0-1,1 0 1,-1 0-1,0-1 1,1 1-1,-1 0 1,0 0-1,1 0 1,-1 0-1,0 0 0,1 0 1,-1 0-1,0 0 1,1 0-1,-1 0 1,0 0-1,1 0 1,-1 0-1,0 0 1,1 1-1,-1-1 1,0 0-1,1 0 0,-1 0 1,0 0-1,0 0 1,1 1-1,-1-1 1,0 0-1,1 0 1,-1 1-1,0-1 1,0 0-1,0 0 1,1 1-1,-1-1 0,0 0 1,0 1-1,0-1 1,0 0-1,0 1 1,0-1-1,1 0 1,-1 1-1,0-1 1,0 0-1,0 1 1,0-1-1,0 1 1,8 26-41,-7-24 40,10 37-14,-1 3 161,2 0 1,34 77-1,-45-117-144,1-1 0,0 1 0,0 0 0,0-1 0,0 0-1,0 1 1,0-1 0,0 0 0,1 0 0,-1 0 0,1 0 0,4 2-1,-6-3-1,1-1 0,0 1 0,-1-1 0,1 1 0,0-1 0,-1 0 0,1 1 0,0-1 0,0 0 0,-1 0 0,1 0-1,0 0 1,-1-1 0,1 1 0,0 0 0,0-1 0,-1 1 0,1-1 0,-1 0 0,1 1 0,-1-1 0,1 0 0,-1 0 0,1 0-1,1-2 1,12-12 20,-1-1-1,-1 0 1,17-28-1,0 2 4,-30 41-21,7-9 0,1 0 1,0 0-1,0 1 1,1 0-1,0 0 0,15-9 1,-24 17-2,0 1 0,1 0 1,-1 0-1,1-1 0,-1 1 1,1 0-1,-1 0 0,1 0 1,-1-1-1,1 1 0,-1 0 1,1 0-1,-1 0 0,1 0 1,-1 0-1,1 0 0,-1 0 1,1 0-1,-1 0 0,1 0 1,-1 1-1,1-1 0,-1 0 0,1 0 1,-1 0-1,1 1 0,-1-1 1,1 0-1,-1 0 0,1 1 1,-1-1-1,0 1 0,1-1 1,-1 0-1,0 1 0,1-1 1,-1 1-1,0-1 0,1 0 1,-1 1-1,0-1 0,0 2 1,8 25 324,-4-13-134,2 1-426,0-1 1,2 0-1,-1-1 0,13 16 0,-16-20-3251,-3 0-2782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3:59.9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1013 41 9957,'0'0'3244,"-27"0"-2991,-86 3-18,99-2 38,0 0 1,1 0 0,-1 1-1,1 1 1,-27 8-1,15-2 55,-5 1-154,1 1 0,0 2-1,0 1 1,2 1 0,0 2 0,-39 30 0,8 2-141,-81 89 0,106-101-37,1 1 0,3 1-1,1 1 1,2 2 0,2 0-1,2 2 1,1 1 0,3 0 0,1 1-1,3 1 1,2 1 0,1 0 0,3 0-1,-3 71 1,12 118 105,1-217-92,2 0 1,0 0-1,1-1 0,1 0 0,1 0 0,1 0 0,0-1 0,1 0 0,1 0 0,1-1 0,1-1 0,0 0 0,22 23 0,-6-11 4,1-2-1,1 0 0,2-2 1,0-2-1,1-1 0,38 18 1,-17-15-8,0-1 0,2-4 1,0-2-1,60 11 0,236 24 22,-345-51-27,616 42-90,-573-43 94,1-2 0,94-16 1,-38-2 4,-65 13-6,-1-1 0,0-2 0,50-19 0,-19-4 60,-2-3 0,-1-3-1,107-81 1,-113 73-24,-1-3 0,61-65 0,-102 93-24,0-1 1,-2-1-1,-1-1 0,-2-1 0,0-1 0,-1 0 0,-2-1 0,16-45 0,-18 30 18,-1 0-1,-3-1 1,4-73-1,-12-133-34,0 213-30,0 21 28,-1-1 0,-1 1 0,-1 0 0,0 0 0,-2 0-1,1 1 1,-2 0 0,0 0 0,0 1 0,-2-1 0,0 2-1,0-1 1,-1 1 0,-1 1 0,-16-16 0,-8-4-3,0 2 0,-2 1 0,-2 2 0,-48-26 0,42 30 60,-2 1 0,0 3 0,-1 2-1,-89-19 1,-55-20 1011,-11-1-984,163 48 54,0 2 0,-1 2 1,-49 0-1,33 5 6,-559 14 683,515-12-695,-21 3 8,118-5-143,1 0 0,0 1 0,-1 0 0,1 0 0,0 0 0,0 0-1,0 0 1,0 0 0,0 1 0,0 0 0,0-1 0,0 1 0,0 0 0,1 1 0,-1-1 0,1 0-1,0 1 1,-3 2 0,0 3-309,1 0 0,0 0 0,0 1 0,0-1 0,-2 10 0,4-9-465,-2 0-1,1 0 0,-1 0 1,0 0-1,-9 12 1,-18 14-3547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30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478 1 3474,'0'0'4300,"-27"7"-3929,-84 25 3,107-30-317,-1-1 0,0 1 0,1 0 1,-1 1-1,1-1 0,-1 1 1,1-1-1,0 1 0,0 1 0,0-1 1,1 0-1,-1 1 0,-5 7 1,-1 2 71,-15 17 245,1 1 1,2 1-1,1 1 1,-28 62-1,24-35-150,3 0-1,-16 69 0,25-74 41,3 1-1,2 1 1,-1 110-1,11-153-256,-1-1 1,2 1-1,-1-1 0,2 0 0,0 1 1,0-2-1,2 1 0,-1-1 1,1 1-1,1-2 0,0 1 0,1-1 1,12 14-1,7 6 7,2 0 0,1-2 0,36 26-1,-31-30 24,1-1-1,0-2 1,2-1-1,1-3 1,0 0-1,1-3 0,1-1 1,0-3-1,0-1 1,50 6-1,47-2 155,245-7-1,-341-9-180,0-2 0,67-15 0,79-31 26,-173 46-35,10-4 22,-1 0-1,-1-2 1,1-1 0,-2-1 0,0 0 0,0-2 0,-1-1 0,-1 0-1,0-2 1,-1 0 0,31-37 0,-36 36 3,0-1 1,-1-1-1,-1 0 1,-1-1 0,0 0-1,-2-1 1,-1 0-1,0 0 1,-2-1-1,-1 1 1,0-2-1,-2 1 1,1-24-1,-4 46-25,1-19 9,-1-1 1,0 0 0,-6-27 0,5 40-5,-1 1 0,-1-1 1,0 1-1,0 0 0,0 0 1,0 0-1,-1 1 0,0-1 1,-1 1-1,0 0 0,0 0 0,-7-7 1,-38-30 69,-1 2 0,-84-50 1,46 32-31,18 11 140,-89-45 0,129 78-22,0 2 0,-1 0 0,-1 2-1,0 2 1,-65-11 0,3 13 15,-103 4-1,159 6-175,1 2 0,0 2 0,-48 14 0,36-8-14,-52 6 0,20-13 47,53-5-189,0 1-1,-51 11 1,78-13 71,1 0 0,-1 1 1,1-1-1,-1 1 0,0 0 1,1 0-1,-1-1 0,1 1 1,-1 0-1,1 0 0,0 0 1,0 0-1,-1 1 0,1-1 1,0 0-1,0 0 0,0 1 1,0-1-1,-1 2 0,1 1-521,0-1-1,0 0 1,0 1-1,1-1 1,-1 1-1,1-1 0,0 7 1,0 24-6910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4:24.1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33 976 2417,'0'0'8665,"-5"10"-7790,-16 29-117,16-33 2027,3-11-2336,3-12-679,4-3 349,1 0 0,0 0-1,2 1 1,12-26 0,8-16 181,11-41-229,-5-1 0,-5-2 0,-3-1 0,17-178 0,-44 235-55,0 39-19,1 0-1,0 0 1,0 0 0,4-18 0,1 57-125,2 16 124,2-1 0,19 55 1,-24-86 7,1 0 1,0-1-1,1 0 1,1 0-1,-1 0 1,2-1 0,0 0-1,0 0 1,1-1-1,0 0 1,1 0-1,14 10 1,-20-17-6,1-1 0,-1 1 0,1-1 0,0 0 0,0 0 0,-1-1 1,1 0-1,0 1 0,0-2 0,0 1 0,0 0 0,1-1 0,-1 0 0,0 0 0,0-1 1,0 1-1,0-1 0,0 0 0,0-1 0,0 1 0,-1-1 0,1 0 0,0 0 0,-1-1 1,1 1-1,-1-1 0,0 0 0,0 0 0,0 0 0,0-1 0,0 1 0,-1-1 0,0 0 1,0 0-1,4-6 0,13-26 18,-2 0 1,-1-2-1,-2 0 1,-2 0-1,-1-1 1,10-71-1,-21 103 29,-1 6-28,1 1-55,0 0 26,0 0-1,1 1 1,-1-1 0,0 0-1,0 1 1,0-1-1,1 1 1,-1-1 0,0 1-1,0 0 1,0-1-1,0 1 1,0 0 0,0 0-1,0 0 1,0 0-1,0 0 1,0 0 0,-1 0-1,1 0 1,0 0-1,-1 0 1,1 0 0,-1 1-1,1-1 1,-1 0-1,1 0 1,-1 2 0,4 6-35,55 137 24,-43-100 85,2 0 1,42 74-1,-57-114-65,-2-3-1,1-1 0,-1 1 0,1 0 0,-1-1 0,1 1 0,0-1 0,0 0 0,0 1 0,0-1 0,0 0-1,0 0 1,1 0 0,-1 0 0,1-1 0,-1 1 0,1-1 0,0 0 0,0 1 0,0-1 0,-1 0 0,6 0 0,-7-15-237,5-61-1633,-6 24-2852,0 16-3196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4:25.0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1 484 7684,'0'0'1531,"2"-31"-1419,0-10-42,13-138 228,-12 161-285,3-28 122,2-1 1,18-57-1,-26 103-110,1 0 1,-1 0-1,0 0 0,1 0 1,-1 0-1,1 0 0,-1 1 1,1-1-1,-1 0 0,1 0 1,0 0-1,-1 1 0,1-1 1,0 0-1,0 1 0,0-1 1,-1 1-1,1-1 0,0 1 1,0-1-1,0 1 0,0-1 1,0 1-1,0 0 0,0 0 1,0-1-1,0 1 0,0 0 1,0 0-1,0 0 0,0 0 1,0 0-1,0 0 0,0 1 1,0-1-1,0 0 0,0 0 1,0 1-1,0-1 0,0 0 1,0 1-1,-1-1 0,1 1 1,0-1-1,0 1 0,0 0 1,1 1-1,3 1 93,1 1 0,-1 1-1,0-1 1,0 1 0,-1 0 0,5 5 0,16 29 848,33 68 1,-17-27-294,-40-80-664,-1 0-1,1-1 0,-1 1 0,1 0 0,-1 0 0,1-1 0,-1 1 0,1-1 0,-1 1 1,0 0-1,1-1 0,-1 1 0,0-1 0,0 1 0,1-1 0,-1 1 0,0-1 0,0 1 0,1-1 1,-1 1-1,0-1 0,0 1 0,0-1 0,0 1 0,0-1 0,0 1 0,0-1 0,0 1 1,0-2-1,8-28 277,-7 24-256,5-20-42,1 0 0,1 1 0,1 0 0,2 0 1,23-41-1,-33 64 4,0 1 1,1-1 0,-1 1 0,0-1-1,1 1 1,-1-1 0,1 1-1,0 0 1,-1 0 0,1 0 0,0 0-1,0 0 1,-1 0 0,1 1-1,0-1 1,0 1 0,0-1 0,0 1-1,0 0 1,0-1 0,0 1-1,0 0 1,0 0 0,0 1 0,0-1-1,0 0 1,3 1 0,-2 0 5,0 0 0,0 1 0,1-1 0,-1 1 0,0-1 1,0 1-1,0 0 0,0 0 0,-1 0 0,1 0 0,-1 1 0,1-1 1,-1 1-1,3 4 0,7 14 75,-1 0 0,-2 1-1,0 1 1,7 27 0,-4-12 126,-5-27-13,-1-18-169,3-23-123,-8 24 125,2-3-35,0-1-1,0 1 1,1 0-1,7-14 0,-9 21-7,0-1 0,-1 1 0,1-1-1,0 1 1,0 0 0,0 0 0,1 0 0,-1 0-1,0 0 1,1 0 0,-1 1 0,1-1 0,0 1-1,0-1 1,-1 1 0,1 0 0,0 0 0,0 1-1,6-2 1,-5 2 14,-1 0 1,1 1-1,0-1 0,-1 1 1,1-1-1,0 1 0,-1 0 0,1 1 1,-1-1-1,1 1 0,-1-1 1,0 1-1,0 0 0,0 0 0,0 0 1,0 1-1,0-1 0,0 1 0,-1 0 1,1 0-1,-1-1 0,0 2 1,0-1-1,2 4 0,6 12 88,-1-1 0,-1 1-1,8 27 1,-7-18 106,2 10 201,-9-28-278,1 0 1,0 0 0,8 18 0,-11-27-153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4:39.2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57 2769,'0'0'6606,"-8"-7"-1953,7-13-5280,1 19 606,0 0 0,0 1-1,0-1 1,-1 1 0,1-1-1,0 1 1,0-1 0,0 1-1,0-1 1,-1 1-1,1-1 1,0 1 0,0-1-1,-1 1 1,1-1 0,0 1-1,-1-1 1,1 1 0,-1 0-1,1-1 1,0 1-1,-1 0 1,1-1 0,-1 1-1,1 0 1,-1-1 0,-1 1 757,9 0-2534,-7 0 1760,1 0 1,0 1-1,0-1 1,-1 0-1,1 0 1,0 0-1,0 0 1,0 0 0,0 0-1,-1 0 1,1 0-1,0 0 1,0 0-1,0-1 1,-1 1-1,1 0 1,0-1-1,0 1 1,-1 0-1,1-1 1,0 1 0,0-1-1,0 0 1,-1-11 98,-5 11 446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4:40.2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134 0 4946,'0'0'8876,"-1"23"-8814,-6 58 88,-21 102 1,-3-49 986,7 1-1,-13 233 1,35-304-942,0-30-132,1 0 1,2 0-1,5 38 0,-4-66-65,-1 0 1,1 0-1,0 0 1,0 0 0,1-1-1,0 1 1,0-1-1,0 0 1,0 0-1,1 0 1,0 0-1,0 0 1,0-1-1,1 0 1,-1 0-1,1 0 1,0 0-1,0-1 1,1 0-1,-1 0 1,1 0-1,-1-1 1,1 1-1,0-1 1,7 1-1,13 3-10,0-2 0,1-1 0,-1 0 0,37-3 0,-61 0 12,7-1 7,0 0-1,-1 0 0,1-1 0,-1 0 1,1 0-1,-1-1 0,0 0 1,0-1-1,0 0 0,0 0 0,-1-1 1,11-8-1,-6 5-5,-3 4 70,-1-1-2838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4:40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1 226 5811,'0'0'10295,"17"-1"-9468,17-5-90,0-2 0,52-19 0,-12 2-152,75-20 27,189-51-261,-309 90-471,36-3 0,-6 7-3196,-58 2 3172,-1-1 0,1 1 0,-1 0 0,1 0 1,-1 0-1,1 0 0,-1 0 0,1 0 0,-1 0 0,1 0 0,-1 0 1,0 1-1,1-1 0,-1 0 0,1 0 0,-1 0 0,1 0 0,-1 1 0,1-1 1,-1 0-1,0 1 0,1-1 0,-1 0 0,1 1 0,-1 0 0,2 18-5952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22.1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75 203 960,'0'0'10771,"-15"9"-6271,14-5-4518,0 0-1,0 0 0,0 1 1,0-1-1,0 0 0,1 1 0,0-1 1,0 1-1,1 8 0,0 2-55,-1-13 68,1 0 0,-1-1 0,1 1 0,-1 0 0,1 0 0,0-1 0,-1 1 0,1-1 0,0 1 0,0-1 0,0 1 0,0-1 0,0 1 0,1-1 0,-1 0 0,0 0 0,1 0 0,-1 1 0,0-1 0,1-1 0,0 1 0,-1 0 0,1 0 0,-1 0 0,1-1 0,0 1 0,0-1 0,1 1 0,9 2-3,-1-1 0,1 0 1,12 0-1,-18-1 2,41 2-13,59-5 0,-101 1-1,0 1 1,0-1 0,0 0-1,0 0 1,0-1 0,0 1-1,-1-1 1,1 0-1,-1 0 1,1-1 0,-1 1-1,0-1 1,0 0 0,0 0-1,0 0 1,-1-1-1,1 1 1,-1-1 0,0 0-1,0 0 1,0 0 0,0-1-1,-1 1 1,0 0-1,0-1 1,0 0 0,0 1-1,1-8 1,2-11-151,-1 0 1,-1 0 0,-1 0-1,-1-37 1,-1 57 144,0 1 1,0-1 0,0 0 0,-1 1 0,1-1 0,-1 0 0,0 1 0,0-1 0,0 1 0,0-1 0,0 1-1,0-1 1,-1 1 0,1 0 0,-1-1 0,0 1 0,-2-2 0,0 1 10,1 0 0,-1 0-1,0 1 1,0-1 0,-1 1 0,1 0 0,0 0 0,-1 1 0,-5-2-1,-9-1 135,0 1 0,0 1 0,-37 1 0,47 1-15,4 0-80,0 1 1,-1 0 0,1 1 0,0-1 0,0 1 0,0 0 0,0 0-1,0 0 1,0 1 0,1-1 0,-1 1 0,1 1 0,0-1 0,0 0-1,0 1 1,-7 8 0,-5 7-11,1 1 0,-16 29-1,26-41 14,-8 15 63,1 1-1,1 0 0,1 1 0,1 0 0,2 0 0,0 1 1,-5 40-1,7-18-46,3 1 0,1 0 0,6 56 0,-3-95-35,-1 0-1,1 0 1,1 0-1,0 0 1,0 0-1,1-1 1,0 1-1,1-1 1,0 0-1,0 0 0,1-1 1,0 0-1,1 0 1,-1 0-1,2-1 1,-1 0-1,10 7 1,-6-6 0,1 0 1,-1-1-1,2-1 1,-1 0-1,1 0 1,-1-1-1,2-1 1,-1 0 0,0-1-1,1 0 1,-1-1-1,16 0 1,-3-1-8,42 0 22,-62-1-18,0-1 1,0 0-1,-1 0 0,1 0 0,0-1 1,-1 0-1,1 0 0,9-5 1,-8 3-99,17-11-847,33-27 1,-52 36-3076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23.2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127 688 8340,'0'0'4343,"0"0"-4316,0 0-1,0 0 1,1 0-1,-1 1 1,0-1-1,0 0 1,0 0 0,1 0-1,-1 0 1,0 0-1,0 0 1,1 0-1,-1 0 1,0 0-1,0 0 1,1 0 0,-1 0-1,0 0 1,0 0-1,0 0 1,1-1-1,-1 1 1,0 0-1,0 0 1,0 0 0,1 0-1,-1 0 1,0 0-1,0-1 1,0 1-1,0 0 1,1 0-1,-1 0 1,0 0 0,0-1-1,0 1 1,0 0-1,0 0 1,0 0-1,1-1 1,-1 1-1,0 0 1,14-31 8,-1 0 0,14-52 0,-9 28-17,-7 15-37,-1 0-1,-3 0 1,0-1 0,-3 0 0,-2-67 0,-2 97-5,0 1 0,-1 0-1,0 0 1,-1-1 0,0 1 0,-1 0 0,0 0 0,-1 1-1,-7-16 1,8 21 54,1 0 0,-1 0 0,0 0 0,0 0-1,0 1 1,0-1 0,0 1 0,-1 0 0,0 0 0,1 0 0,-1 1 0,0-1-1,0 1 1,-1 0 0,1 0 0,0 0 0,-1 1 0,1 0 0,-1 0-1,1 0 1,-1 0 0,0 0 0,-5 1 0,-6 0 368,-21 1-88,35 0-308,0-1-1,1 1 1,-1-1-1,0 1 1,1 0-1,-1 0 1,0 0 0,1 0-1,-1 0 1,1 0-1,-1 1 1,1-1-1,0 0 1,0 1 0,-1-1-1,1 1 1,-1 2-1,-5 10 28,1 0 0,0 0 0,1 0 0,1 1-1,1-1 1,0 1 0,-2 19 0,2 109 657,3-92-458,0-34-85,0 33 186,1 0 0,2-1 0,15 73 0,-15-109-318,0 0 1,1 0-1,0 0 0,1-1 0,1 0 0,0 0 1,0 0-1,1-1 0,1 0 0,0 0 1,0-1-1,1 0 0,0-1 0,1 1 1,0-2-1,1 1 0,-1-2 0,18 10 0,-20-13-249,0-1 0,0-1 0,0 1 0,0-1-1,1-1 1,-1 0 0,0 0 0,1 0-1,8-1 1,-5-3-2542,-4-8-1899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23.8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0 387 5747,'1'-35'4484,"7"-114"-3574,-7 133-911,1 0 0,1 0 0,0 1 0,1-1 0,0 1 0,1 0 0,1 0 0,1 1 0,0 0 0,15-23 0,-22 36 33,1 0 0,-1 1 0,0-1-1,0 0 1,0 1 0,1-1 0,-1 1-1,0-1 1,1 0 0,-1 1-1,1-1 1,-1 1 0,1-1 0,-1 1-1,1-1 1,-1 1 0,1 0 0,-1-1-1,1 1 1,-1-1 0,1 1-1,0 0 1,-1 0 0,1-1 0,0 1-1,-1 0 1,1 0 0,0 0 0,-1 0-1,1 0 1,0 0 0,-1 0 0,1 0-1,0 0 1,-1 0 0,1 0-1,0 0 1,-1 0 0,1 1 0,0-1-1,-1 0 1,1 0 0,-1 1 0,2 0-1,16 26 1101,-15-20-1048,54 115 2379,-36-75-2146,1 0 1,31 47-1,-49-88-302,-2-2-10,0-1-1,0 0 1,0 0-1,0 0 0,0 0 1,0 0-1,1-1 1,0 1-1,-1-1 1,1 1-1,0-1 1,0 0-1,4 2 1,0-17-5,23-106-150,-22 79-72,2 0-1,29-74 1,-22 79 83,-17 34 136,1 1 0,0-1 0,0 1-1,-1-1 1,1 1 0,0-1-1,0 1 1,0 0 0,0-1 0,-1 1-1,1 0 1,0-1 0,0 1-1,0 0 1,0 0 0,0 0-1,0 0 1,0 0 0,0 0 0,0 0-1,-1 0 1,1 1 0,0-1-1,0 0 1,0 0 0,0 1-1,0-1 1,-1 0 0,1 1 0,0-1-1,0 1 1,0-1 0,0 2-1,6 5 35,0 0-1,-1 1 0,0-1 0,6 11 0,2 2 137,39 58 407,-29-40-227,40 47-1,-55-74-933,-6-7 744,0 0 0,1-1 0,-1 1 0,1-1 0,0 0 0,6 5 0,-7-7-915,-1 0 0,0 0-1,1 0 1,-1-1-1,1 1 1,-1-1-1,1 1 1,-1-1-1,4 0 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24.1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14551,'0'0'2193,"195"149"-1889,-125-79-32,-7-4-32,-4-10-208,-8-12 0,-14-11 16,-11-7-48,-7-16-16,-8-3-752,-11-47-15352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24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403 1 7347,'0'0'9877,"-148"225"-9653,82-138 176,-1-11 144,16-23-175,14-26-289,15-11-80,14-12-144,5-4-1633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32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3698,'0'0'3137,"-8"23"-2641,-24 73-58,29-86-227,0-1 0,0 0 0,1 1 0,0-1 0,1 1 1,0 0-1,0 0 0,2 9 0,-1 3 15,0-20-220,0-1-1,1 1 0,-1-1 0,0 1 1,1-1-1,-1 1 0,1-1 1,0 1-1,-1-1 0,1 0 1,0 0-1,0 1 0,0-1 1,0 0-1,0 0 0,0 0 0,0 0 1,0 0-1,0 0 0,1 0 1,-1 0-1,0 0 0,0-1 1,1 1-1,-1 0 0,1-1 1,-1 1-1,1-1 0,-1 0 1,1 1-1,-1-1 0,2 0 0,9 1 103,-1 0 0,1 0-1,15-2 1,-10 1 183,-6-1-195,0-1 0,0 0 1,0 0-1,0-1 0,-1 0 1,1-1-1,-1 0 0,12-7 1,39-14 65,-58 25-175,11 0-3767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24.9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488 1 5234,'0'0'11251,"-7"23"-11126,-7 23-5,-2 0 0,-30 61 0,-130 214 1575,52-98-879,101-174-2274,2 1 1,-28 101-1,42-128-2301,3-17-1875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25.3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10213,'0'0'6483,"6"2"-6529,-1-1 49,0 0 0,0 1 0,0 0-1,0 0 1,-1 1 0,1-1-1,-1 1 1,1 0 0,-1 0 0,0 1-1,3 3 1,47 52 372,-29-30-142,144 192-1023,-159-205-1886,-8-5-1875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25.6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424 1 7555,'0'0'10469,"-147"172"-10469,95-95 80,0-4 208,8-17-288,7-10 0,4-2-80,7-1-960,8-3-1985,3-4-2866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26.0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1 326 6787,'0'0'6072,"12"-29"-5482,39-95-438,17-29-1638,-55 134 2476,-11 36-105,-1-10-767,1 10 146,1-1 0,0 0 0,1-1 0,8 22 0,-11-34-302,1 0-1,-1 1 1,1-1 0,0 0 0,-1 0 0,1 0-1,1 0 1,-1 0 0,0-1 0,1 1-1,-1 0 1,1-1 0,0 0 0,0 0 0,0 0-1,0 0 1,0 0 0,0 0 0,1-1-1,-1 0 1,0 0 0,1 0 0,-1 0 0,1 0-1,-1 0 1,5-1 0,5 0-2737,-4 0-1547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26.3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13670,'0'0'2834,"48"7"-13015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26.7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13222,'0'0'4415,"2"38"-3526,9 125-457,-2 28 366,29-191-857,244-10-298,-281 10 288,0 1 0,-1-1 0,1 0 1,-1 1-1,1-1 0,-1 1 0,1 0 1,-1-1-1,1 1 0,-1-1 0,1 1 0,-1 0 1,0-1-1,1 1 0,-1 0 0,0-1 1,1 1-1,-1 0 0,0 0 0,0-1 1,0 1-1,0 0 0,0 0 0,0-1 1,0 1-1,0 0 0,0 1 0,0 30-1508,-1-23 672,-1 29-4332,-10-4-4394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27.0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0 16087,'0'0'5096,"-13"0"-5069,332 4-145,-313-4 44,7-1-362,1 1 0,0 1 1,-1 1-1,19 4 0,-28-6 132,-1 1 0,1 1 0,-1-1 0,0 0 0,0 1 0,0 0 0,0-1 0,0 1 0,0 0 0,0 1 1,-1-1-1,1 0 0,-1 1 0,0 0 0,1-1 0,-1 1 0,0 0 0,-1 0 0,1 0 0,0 0 0,-1 1 0,2 5 0,3 35-5077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27.3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1 114 15479,'0'0'2561,"262"-83"-2305,-178 69-240,-10 4-16,-7 4-80,-23 6-1728,-22 0-2546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33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67 6307,'0'0'2865,"11"-17"-2929,-8 11 80,1-4-32,-4-4-192,0 1-1489,0 7-4017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34.3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151 430 7603,'-6'-7'7808,"15"6"-5782,0-3-2003,-1 0 0,1-1 0,-1 0-1,0 0 1,0-1 0,0 1 0,-1-2-1,9-9 1,53-62 55,-59 66-129,-1-1 0,-1 0 0,0 0-1,-1-1 1,-1 0 0,0-1 0,0 1 0,-2-1 0,0 0 0,0 0-1,-2-1 1,0 1 0,0-1 0,-2 1 0,0-1 0,-3-27-1,2 42 57,1 0-1,-1 1 0,1-1 0,-1 0 0,1 0 0,-1 1 0,1-1 0,-1 0 0,0 1 1,1-1-1,-1 1 0,0-1 0,1 1 0,-1-1 0,0 1 0,0-1 0,0 1 1,1 0-1,-1 0 0,0-1 0,0 1 0,0 0 0,0 0 0,0 0 0,1 0 1,-1 0-1,-2 0 0,-33 0 104,23 1-57,5-1-53,1 0 1,-1 1-1,0 0 0,1 0 0,-1 1 0,1-1 0,0 2 1,0-1-1,-8 5 0,4-1 1,0 1 0,0 1-1,0 0 1,-14 14 0,9-6 93,0 1-1,1 0 1,0 0-1,1 2 0,-17 31 1,23-34-50,1 0 1,1 0-1,0 0 1,1 1-1,1 0 1,0 0-1,2 0 1,-2 17-1,2 0 1,1 0 0,1-1 0,7 51 0,-5-74-40,0 0-1,1 0 1,0 0-1,0-1 0,1 1 1,0-1-1,1 0 1,0 0-1,1-1 0,-1 1 1,2-1-1,-1 0 1,1-1-1,0 1 1,16 11-1,-10-11 6,0 0 0,1 0 0,0-1 0,0-1-1,0-1 1,1 0 0,0 0 0,0-2 0,16 3 0,-1-3 10,-1-1-1,1-1 1,54-6-1,-68 3 14,-1-2 0,0 0 0,0 0 0,-1-1-1,0-1 1,1-1 0,-2 0 0,20-13 0,96-79-3035,-109 82 1288,-2 2-4518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32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2801,'0'0'6710,"34"-13"-4706,-7-2-1694,-16 10-355,0 0 0,-1-1 1,0-1-1,0 1 0,0-2 0,-1 1 0,13-14 1,-20 17-1389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35.7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3 614 5138,'0'0'9922,"-1"-2"-9652,1 1-269,-1-1 1,1 0-1,0 0 1,-1 1-1,1-1 1,0 0 0,0 0-1,0 0 1,0 1-1,1-1 1,-1 0-1,1 0 1,-1 1-1,1-1 1,-1 0 0,1 1-1,0-1 1,0 1-1,-1-1 1,1 1-1,0-1 1,2-1 0,4-10-6,15-38 16,-3-2 1,-2 0-1,-2-1 1,-3 0-1,-2-1 0,-2 0 1,-3-1-1,-2-71 1,-3 127 331,0 2 136,-2 37-443,-7 39-1,-1 18-74,10 111 113,0-201-65,0-1 1,1 0-1,0 1 1,0-1-1,0 0 1,0 0-1,1 1 1,0-1-1,0 0 1,1-1-1,-1 1 1,1 0-1,0-1 1,0 1-1,0-1 1,1 0-1,0 0 1,0 0-1,0-1 1,0 1-1,0-1 1,1 0-1,-1 0 1,1-1-1,0 1 1,0-1 0,0 0-1,0 0 1,0-1-1,0 0 1,1 1-1,-1-2 1,0 1-1,8 0 1,-6-1-8,0 0 0,0 0 1,0 0-1,0-1 0,-1 0 1,1 0-1,0-1 0,7-2 1,-10 2-1,0 0 0,0 0 0,0 0 0,-1-1 0,1 0 0,-1 0 0,1 0 0,-1 0 0,0 0 0,0-1 0,-1 1 0,1-1 0,3-7 0,3-5-4,-2 0 0,0-1 0,-1 0 0,-1 0 1,0 0-1,4-33 0,-5-2-10,-3-55 0,-1 69 9,0 37-11,0 5-150,1 5 175,1 0 0,0 0 0,0-1-1,1 1 1,0 0 0,1-1 0,8 15-1,3 9 87,23 89 209,-31-94-175,0-1-1,2 0 1,0-1 0,2 0-1,18 31 1,-29-55-132,1 0 0,0 0 1,-1 0-1,1 0 0,0 0 0,-1 0 1,1 0-1,0-1 0,0 1 0,0 0 1,0 0-1,0-1 0,0 1 0,0-1 1,0 1-1,1 0 0,-1-1 0,-1 0-1,0 0 0,1 0 1,-1 0-1,1-1 1,-1 1-1,1 0 1,-1 0-1,0 0 1,1 0-1,-1-1 1,1 1-1,-1 0 1,0 0-1,1-1 1,-1 1-1,0 0 1,1-1-1,-1 1 1,0 0-1,0-1 1,1 1-1,-1 0 1,0-1-1,0 1 0,0-1 1,1 1-1,7-38-50,-7 34 44,26-244-738,-27 244 741,0-1-1,1 1 1,-1-1 0,1 1-1,0 0 1,1 0 0,1-5-1,-2 7-6,0 1 0,0 0 0,0 0 0,0 0 0,0 0 0,0 0 0,0 0 0,0 1 0,0-1 0,1 0 0,-1 1 0,0-1 0,1 0 0,-1 1 0,0 0 0,1-1 0,-1 1 0,1 0 0,-1 0 0,1-1 0,-1 1 0,0 0 0,3 1 0,0-1 15,0 0 0,-1 1-1,1-1 1,0 1 0,-1 0-1,1 0 1,-1 1 0,0-1 0,1 1-1,-1-1 1,0 1 0,0 0-1,5 4 1,-1 0 23,-1 0 0,0 0 0,-1 0 0,0 1 0,8 11 0,0 6 160,-1 1 1,15 40 0,-22-59-125,-2-18 71,-3-19-228,2-1 0,9-49 0,-8 64 12,2 0 0,0 0-1,1 0 1,0 0-1,2 1 1,12-21-1,-19 35 53,1-1 0,-1 1-1,1 0 1,-1 0 0,1 0 0,0 0-1,0 1 1,-1-1 0,1 0-1,1 1 1,-1 0 0,0-1 0,0 1-1,0 0 1,1 0 0,-1 0 0,1 0-1,-1 1 1,4-2 0,-4 2 11,0 1 0,0-1-1,0 0 1,0 0 0,0 1 0,-1 0 0,1-1 0,0 1 0,0 0 0,0 0 0,-1-1 0,1 2 0,0-1-1,-1 0 1,1 0 0,-1 0 0,1 1 0,-1-1 0,0 1 0,1-1 0,-1 1 0,0-1 0,0 1-1,0 0 1,1 2 0,9 23 162,-1 0 0,-1 0 1,-1 1-1,-1 0 0,4 47 0,14 53 548,-21-120-633,0-11-73,3-14-81,-7 14 88,10-28-108,1 0-1,19-39 1,-23 57 4,1-1-1,0 1 1,1 1-1,0-1 1,1 1-1,0 1 1,17-14-1,-27 24 109,0 0 0,1 1 0,-1-1 0,1 1 0,-1-1-1,1 1 1,0-1 0,-1 1 0,1-1 0,-1 1 0,1-1-1,0 1 1,0-1 0,-1 1 0,1 0 0,0 0 0,-1-1-1,1 1 1,0 0 0,0 0 0,0 0 0,-1 0 0,1 0 0,0 0-1,0 0 1,-1 0 0,1 0 0,0 0 0,0 0 0,0 1-1,-1-1 1,1 0 0,0 1 0,-1-1 0,1 0 0,0 1-1,-1-1 1,1 1 0,0-1 0,-1 1 0,1-1 0,-1 1 0,1-1-1,-1 1 1,1 0 0,-1-1 0,1 1 0,-1 0 0,0-1-1,1 1 1,-1 0 0,0 0 0,3 7 101,-2-1 0,1 1 0,-1-1 0,0 13 0,0-4 121,4 16 202,-4-18-335,1 0 0,0 0 0,1-1 0,1 1 0,0-1 0,0 0 0,8 14-1,-11-25-185,0-1-1,0 1 0,-1-1 1,1 0-1,0 1 0,0-1 0,1 0 1,-1 0-1,0 0 0,0 0 1,1 0-1,-1 0 0,0 0 0,1 0 1,-1-1-1,1 1 0,-1 0 1,1-1-1,-1 1 0,1-1 0,-1 0 1,1 1-1,1-1 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36.1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 1 6355,'0'0'3199,"0"7"-3133,-7 147 6415,7-154-6472,0 0 1,0 0 0,0 0-1,0 0 1,0-1 0,0 1-1,0 0 1,0 0 0,0 0-1,0 0 1,1 0 0,-1 0-1,0-1 1,0 1 0,0 0-1,0 0 1,0 0-1,0 0 1,1 0 0,-1 0-1,0 0 1,0 0 0,0 0-1,0 0 1,1 0 0,-1 0-1,0 0 1,0 0 0,0 0-1,0 0 1,1 0 0,-1 0-1,0 0 1,0 0 0,0 0-1,0 0 1,1 0 0,-1 0-1,0 0 1,0 0-1,0 0 1,0 0 0,1 0-1,-1 0 1,0 0 0,0 1-1,0-1 1,0 0 0,0 0-1,0 0 1,1 0 0,-1 0-1,0 0 1,0 1 0,0-12 79,-2-18-359,1 28 172,1 0-1,-1 0 1,1 0-1,-1 0 1,0 1 0,1-1-1,-1 0 1,0 0-1,0 1 1,0-1-1,1 0 1,-1 1-1,0-1 1,0 1 0,0-1-1,0 1 1,0-1-1,0 1 1,0 0-1,0-1 1,0 1-1,0 0 1,0 0 0,0 0-1,-3 0 1,-21-1-3960,-1 1-1758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36.5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1 14215,'0'0'1990,"0"29"-1307,-8 362 744,5-62 491,2-315-1868,2 1-1,0-1 1,1 1-1,0-1 1,1 0-1,1 0 1,0 0-1,11 22 0,-11-27-52,1-1 0,0-1-1,0 1 1,1-1 0,0 0-1,0 0 1,1 0 0,0-1-1,0 0 1,0-1 0,1 1-1,0-2 1,0 1-1,12 5 1,-8-7-69,-1 1 0,1-2-1,0 0 1,0 0 0,-1-1 0,1 0 0,16-2-1,-15 1-131,-9 0 79,0 0 0,-1 0 0,1-1 0,0 0 0,-1 1 0,1-1 0,0-1 0,-1 1 0,0 0 0,1-1-1,-1 0 1,0 0 0,0 0 0,1 0 0,-2 0 0,1 0 0,0-1 0,0 0 0,-1 1 0,1-1 0,2-5 0,-2 3-507,0 0 0,-1 0 1,0 0-1,0 0 1,0 0-1,-1 0 1,1-1-1,0-9 1,-1-18-6442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36.9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1 103 11029,'0'0'10629,"44"-13"-10725,11-10 32,12 3 64,-4 0-16,-1 3 16,-3 11-480,-15 2-1393,-25 4-2369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47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9556,'0'0'8554,"10"6"-8661,9 6 186,0 2 1,-1 0-1,32 32 1,52 69 720,-25-27-256,4-1-392,256 252 232,-294-307-1593,-41-31 1077,0 0-1,0 1 0,0-1 1,0 0-1,0 0 1,1 0-1,-1-1 1,0 1-1,1 0 1,-1-1-1,0 0 1,1 1-1,-1-1 1,0 0-1,1 0 1,-1 0-1,0-1 1,4 0-1,-4-6-3260,-2-22-1780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48.3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745 1 14070,'0'0'5011,"-103"175"-4979,37-75-32,-19 16 0,-15-13 16,4-13 32,4-17 32,15-30 144,18-13-224,15-20 0,25-10-416,15 0-1233,4-7-1665,0-20-3937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48.6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745 0 15191,'0'0'4738,"-177"150"-4754,88-64-32,-10 10 96,3 0-80,8-6 96,10-17-128,23-23 80,18-17-32,15-7-896,18-9-1585,4-4-2002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49.0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6707,'0'0'10645,"136"140"-10469,-84-97-96,-1 0-64,-3-7 0,-7 4 32,-4-13-80,-8-1 32,1 4-304,-8-3-1457,-7-4-1889,-8-10-2160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49.3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557 1 12694,'0'0'5826,"-166"189"-5649,93-99 31,-5-7-192,4-10 224,8-24-224,18-12-16,15-7-64,15-7-1041,18-13-1344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49.7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0 323 11733,'0'0'966,"34"-34"-832,108-111-94,-46 38-63,-70 76-245,-26 30 283,1 1 0,-1 0 0,0-1 0,0 1 0,1 0 0,-1-1 0,0 1 0,0 0 0,1 0 0,-1 0 0,0-1 0,1 1 0,-1 0 0,0 0 1,1 0-1,-1-1 0,0 1 0,1 0 0,-1 0 0,0 0 0,1 0 0,-1 0 0,0 0 0,1 0 0,-1 0 0,0 0 0,1 0 0,-1 0 0,1 0 0,-1 0 0,0 0 0,1 0 0,-1 1 0,0-1 1,1 0-1,-1 0 0,0 0 0,1 0 0,-1 1 0,0-1 0,1 0 0,-1 0 0,0 1 0,0-1 0,1 0 0,-1 0 0,0 1 0,0-1 0,0 0 0,0 1 0,1-1 0,-1 0 0,0 1 0,0 0 1,1 0-4,60 114 2002,-59-112-1961,53 80 1001,-48-73-1002,1-1 1,0 0 0,0-1 0,1 0-1,0 0 1,14 9 0,-20-15-71,0-1 1,0 1 0,1-1-1,-1 0 1,0 0-1,0 0 1,1 0-1,4 1 1,-7-2-89,0 0 0,0 0 0,0 0 0,0 0 0,0-1 0,0 1 0,0 0 0,0 0 0,0 0 0,0-1 0,-1 1 1,1-1-1,0 1 0,0 0 0,0-1 0,-1 0 0,1 1 0,0-1 0,0 1 0,-1-1 0,1 0 0,0 1 0,-1-1 0,1 0 0,-1 0 0,1 0 0,-1 1 0,0-1 0,1 0 0,-1 0 0,0 0 0,1 0 0,-1 0 0,0 0 0,0 0 0,0 0 0,0-1 0,1-39-4266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32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4786,'0'0'3186,"138"-7"-3394,-122 7-1825,-11 0-1841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50.0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14695,'0'0'3249,"74"0"-9075,-56 14-2290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50.4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9861,'0'0'4329,"5"35"-3584,18 114-161,-18-106-80,-3 82 1,-3-95-161,1-1 0,6 43 0,-6-71-321,1 1 1,-1-1-1,0 1 0,0-1 0,1 0 1,-1 1-1,1-1 0,-1 1 0,1-1 1,0 0-1,-1 1 0,1-1 0,0 0 1,0 0-1,0 1 0,0-1 0,0 0 1,0 0-1,0 0 0,1 0 0,-1-1 1,0 1-1,0 0 0,3 0 0,0 0-40,0 0 0,0 0 1,0-1-1,0 0 0,1 1 0,-1-2 0,5 1 0,11-1 54,28 1-24,19 1-34,120-15 0,-177 14-158,7-2-3868,-16-3-569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50.7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16552,'0'0'4081,"33"0"-4449,11 0 352,8 6 16,-4 1 32,-4 3 0,4-10-64,-11 7-48,0-7-752,-11 0-353,-8 0-591,-7 0-1378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51.0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44 14695,'0'0'3105,"203"-33"-2721,-144 29-368,0-2 128,-7 6-144,-8 0 0,-11 0-112,-14 0-1232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53.3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296 177 15223,'0'0'1587,"19"-16"-2000,60-51 421,-74 62-6,-1 1 0,1-1-1,-1 0 1,0 0 0,0-1 0,-1 1 0,0-1 0,0 0 0,0 0 0,2-8-1,5-10 35,-48 22 260,24 2-282,-1 0-1,1 2 1,0-1-1,0 2 1,1 0-1,-1 0 1,1 2-1,-1-1 1,1 2-1,0 0 1,1 0-1,0 1 1,0 1-1,0 0 1,-18 17-1,14-10 16,0 2-1,1 0 1,1 0-1,1 1 1,0 1-1,2 1 1,0-1-1,1 2 1,1-1-1,1 1 1,-7 25 0,6-7 66,2 0 0,1 0 0,2 1 0,2-1 0,3 59 0,0-91-79,-1-1 0,1 0 1,0 0-1,0 0 1,1 0-1,0 0 0,0 0 1,0-1-1,1 1 1,0-1-1,0 1 0,0-1 1,1 0-1,0 0 1,-1 0-1,2-1 0,-1 1 1,1-1-1,-1 0 1,1-1-1,0 1 0,0-1 1,1 0-1,-1 0 1,1 0-1,10 3 0,-4-2-8,1 0 0,0-1-1,0 0 1,0 0 0,22 0-1,68-4-1,-90 0-4,3 0 12,0-1 0,0-1 0,0-1 0,0 0 0,-1-1 0,0 0 0,0-1 0,0-1 0,24-15 0,-28 15-211,1-1 0,-1-1 0,0 0 1,-1 0-1,0-1 0,-1-1 0,0 1 0,0-1 0,-1-1 0,-1 0 0,9-17 0,-5-8-4410,-10 19-4656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55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15 262 2657,'0'0'4496,"-5"-5"-3909,-4-5 4924,9 8-5483,1 0-1,0 0 1,-1 0-1,1 0 1,0 0 0,1 0-1,-1 0 1,0 0-1,0 1 1,1-1-1,-1 0 1,1 1-1,-1-1 1,1 1-1,0-1 1,3-1-1,38-24 424,-33 21-313,31-12 80,-34 15-189,1 0 0,-1 0 0,0-1 0,7-4 0,8-3-11,-19 10-17,0 0 1,-1-1-1,1 1 0,-1 0 0,1-1 0,-1 1 0,0-1 0,1 0 0,1-2 0,15-9 44,-17 12-40,0 0 0,1 0-1,-1-1 1,0 1 0,-1 0 0,1-1 0,0 1 0,0-1 0,1-2-1,-1 2-3,-1 1-1,0-1 0,0 1 0,1 0 0,-1 0 0,1-1 1,-1 1-1,1 0 0,-1 0 0,1 1 0,-1-1 0,1 0 1,0 0-1,2 0 0,-3 1 2,1-1 1,0 1-1,0-1 1,-1 0-1,1 0 1,0 0 0,-1 0-1,1 0 1,-1 0-1,1 0 1,-1 0-1,1-1 1,-1 1-1,0 0 1,0-1-1,2-2 1,-2 1-3,1 1 1,-1-1-1,1 1 0,-1 0 1,1 0-1,0 0 0,0 0 1,0 0-1,0 0 1,0 1-1,0-1 0,0 0 1,4-1-1,-5 2 21,2-11 194,-3 7-1734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56.8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0 533 11813,'0'0'3186,"19"-37"-3159,58-123-19,-66 138-1,-1-1 1,-1 0 0,-2 0 0,0-1 0,6-41-1,-8 32 32,4-59 722,-7 61 1222,-1 78-1398,-2 35-593,4 103 0,-2-176 6,1-1-1,0 1 0,0-1 0,1 0 1,0 0-1,0 0 0,1 0 1,0-1-1,6 9 0,-9-15 2,0 1-1,0 0 1,0-1 0,0 1-1,1-1 1,-1 0 0,0 1 0,1-1-1,-1 0 1,1 0 0,-1 0-1,1 0 1,-1 0 0,1 0-1,0 0 1,-1-1 0,1 1-1,0-1 1,0 1 0,0-1-1,0 1 1,-1-1 0,1 0-1,0 0 1,0 0 0,0 0-1,0 0 1,0-1 0,-1 1-1,1-1 1,0 1 0,0-1 0,-1 1-1,1-1 1,0 0 0,-1 0-1,1 0 1,0 0 0,-1 0-1,1 0 1,-1 0 0,0-1-1,1 1 1,-1 0 0,0-1-1,0 1 1,1-3 0,6-5 2,-1-1 1,-1-1-1,0 1 1,-1-1-1,0 0 1,0-1-1,-1 1 1,4-18-1,14-102-156,-18 102 81,28 102 316,-15-29-194,-10-22-11,2-1 0,0 0 0,1 0 0,21 29 0,-30-49-137,0 1 1,0-1 0,0 1 0,1-1 0,-1 0-1,0 0 1,1 1 0,-1-1 0,1 0 0,0 0-1,-1-1 1,1 1 0,0 0 0,0 0 0,-1-1-1,1 1 1,0-1 0,0 0 0,0 1 0,0-1-1,0 0 1,-1 0 0,1 0 0,0 0 0,0-1 0,0 1-1,0 0 1,0-1 0,-1 1 0,1-1 0,0 0-1,0 0 1,-1 1 0,1-1 0,0 0 0,-1 0-1,1-1 1,-1 1 0,0 0 0,1 0 0,-1-1-1,0 1 1,0-1 0,1 1 0,-1-1 0,-1 0-1,1 1 1,0-1 0,1-3 0,10-25-4610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57.4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1 425 11109,'0'0'2337,"0"-34"-1915,3-112-449,-3 137 27,0 0 1,1 0-1,0 0 0,1 0 1,0 1-1,0-1 0,1 1 1,0-1-1,0 1 0,1 0 1,0 0-1,0 0 0,1 0 1,10-11-1,-6 7 0,-4 5 29,9-7 351,-13 14 375,15 1 237,-11 3-921,-1 0-1,0 0 1,1 0-1,-1 1 1,-1-1-1,1 1 1,-1 0-1,1 0 1,-1 0-1,-1 1 1,5 10-1,-2-4 26,62 148 707,-67-160-803,0 0 1,0-1-1,0 1 1,0 0-1,0-1 1,0 1-1,0 0 1,0 0-1,0-1 1,1 1-1,-1 0 1,0 0-1,0-1 1,0 1-1,1 0 1,-1 0-1,0 0 1,0-1-1,0 1 1,1 0-1,-1 0 1,0 0-1,0 0 1,1-1-1,-1 1 1,0 0-1,0 0 1,1 0-1,-1 0 1,0 0-1,1 0 1,-1 0-1,0 0 1,1 0-1,-1 0 1,0 0-1,0 0 1,1 0-1,-1 0 1,0 0-1,1 0 1,-1 0-1,0 0 1,0 1-1,1-1 1,-1 0-1,0 0 1,0 0-1,1 0 1,-1 1-1,0-1 1,0 0-1,0 0 1,1 0 0,-1 1-1,0-1 1,0 0-1,0 0 1,0 1-1,0-1 1,1 1-1,5-34-127,-4 27 111,6-30-15,17-47 0,-19 67 13,1 1 0,0 0 1,1 0-1,0 1 0,16-20 1,-24 34 16,1-1 0,-1 1 1,1 0-1,-1 0 0,1-1 0,-1 1 1,1 0-1,-1 0 0,1 0 1,-1 0-1,1 0 0,-1-1 0,1 1 1,0 0-1,-1 0 0,1 0 1,-1 1-1,1-1 0,-1 0 0,1 0 1,-1 0-1,1 0 0,-1 0 1,1 1-1,-1-1 0,1 0 0,-1 0 1,1 1-1,-1-1 0,1 0 1,-1 1-1,0-1 0,1 1 0,-1-1 1,0 0-1,1 1 0,-1-1 1,0 1-1,1-1 0,-1 1 1,0-1-1,0 1 0,0-1 0,1 2 1,20 50 197,-18-42-143,0 0 1,1-1-1,0 1 1,0-1-1,1 0 1,12 17 0,-16-25-59,0-1 0,0 1 1,0 0-1,0 0 1,0 0-1,0-1 1,0 1-1,0 0 1,0-1-1,0 1 0,0-1 1,0 1-1,0-1 1,1 0-1,-1 1 1,0-1-1,0 0 1,1 0-1,-1 0 0,0 0 1,0 0-1,0 0 1,1 0-1,-1 0 1,0-1-1,0 1 1,1 0-1,-1-1 0,0 1 1,0-1-1,0 1 1,0-1-1,0 0 1,0 1-1,2-2 1,1-2-32,1-1 0,-1 1 0,1-1 1,-1 1-1,4-8 0,7-9-41,-4 4 15,0 0 1,2 1 0,-1 1-1,2 0 1,0 0 0,22-16 0,-35 30 58,0 0 1,1 0-1,-1 0 0,0 0 1,1 0-1,-1 1 1,1-1-1,-1 0 1,1 1-1,-1-1 1,1 1-1,-1-1 1,1 1-1,-1 0 1,1 0-1,0 0 1,-1 0-1,1 0 1,0 0-1,-1 0 1,1 0-1,-1 1 1,1-1-1,-1 0 1,1 1-1,-1 0 1,1-1-1,-1 1 1,1 0-1,-1 0 1,0 0-1,1-1 1,-1 2-1,0-1 1,0 0-1,0 0 1,2 3-1,2 3 105,-1 1 0,-1 0-1,0 0 1,0 1 0,4 16 0,3 9 77,-9-32-175,0 1 0,0-1 0,0 0 0,0 0 0,0 0 0,1 0 0,-1 0 0,1 0 0,-1 0 0,1 0 0,3 2 1,9 0-5595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58.5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36 12214,'0'0'6995,"6"-4"-7326,3-1 105,-7 4 175,1 0-1,-1-1 1,1 1 0,-1-1-1,0 1 1,0-1 0,0 0-1,0 0 1,0 0-1,0 0 1,0 0 0,2-4-1,7 50 39,-11-44-15,0-1-1,0 1 1,0 0 0,0 0-1,0-1 1,0 1 0,0 0-1,0 0 1,0 0 0,0-1 0,1 1-1,-1 0 1,0 0 0,0 0-1,0 0 1,0-1 0,0 1-1,1 0 1,-1 0 0,0 0 0,0 0-1,0 0 1,1 0 0,-1-1-1,0 1 1,0 0 0,0 0 0,1 0-1,-1 0 1,0 0 0,0 0-1,1 0 1,-1 0 0,0 0-1,0 0 1,0 0 0,1 0 0,-1 0-1,0 0 1,0 0 0,1 0-1,-1 0 1,0 0 0,0 1-1,0-1 1,1 0 0,-1 0 0,0 0-1,0 0 1,0 0 0,0 0-1,1 1 1,-1-1 0,0 0-1,0 0 1,2-28-359,-2 27 1246,-1 18-632,-9 34-678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58.9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152 0 1793,'0'0'16621,"-7"31"-15984,-82 351-231,70-287 106,3 2 0,-4 177 1,20-223-511,1-50-7,0 0 0,0-1 0,0 1 0,-1 0 0,1-1 0,0 1 0,0-1 0,0 1 0,0-1 0,0 1 0,0-1 0,0 0 0,0 0 0,0 1 0,0-1 0,0 0 0,0 0 0,0 0 0,0 0 0,0 0 0,1 0 0,-1 0 0,0-1 0,2 1 0,1-1-19,203 1-2431,-201 0 2014,-1-1 0,1 0-1,-1 1 1,0-2 0,1 1 0,-1-1-1,0 1 1,0-2 0,0 1-1,0 0 1,6-5 0,6-7-4924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33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0 200 6435,'0'0'3313,"5"-18"-3126,48-136 886,-40 127-641,-13 26-320,17 3 374,-12 2-424,0 1 0,-1 0 0,0 0 0,0 0 0,0 0 0,-1 0 0,1 1 0,-1-1 0,-1 1 1,1 0-1,-1 0 0,0 0 0,2 9 0,-2-5 19,2-1 0,-1 0 0,1 0 1,8 13-1,-12-22-81,0 1 1,1 0-1,-1-1 1,0 1 0,1-1-1,-1 0 1,1 1-1,-1-1 1,1 1-1,-1-1 1,1 0-1,0 1 1,-1-1-1,1 0 1,-1 1 0,1-1-1,0 0 1,-1 0-1,1 0 1,0 0-1,-1 0 1,1 0-1,-1 1 1,1-2 0,0 1-1,-1 0 1,1 0-1,0 0 1,-1 0-1,1 0 1,0 0-1,-1-1 1,1 1 0,-1 0-1,1 0 1,0-1-1,-1 1 1,1-1-1,-1 1 1,1 0-1,-1-1 1,1 1 0,-1-1-1,0 1 1,1-1-1,-1 1 1,1-2-1,22-33 5,-18 25-10,-2 7 24,-1-2-72,1 1 1,0 0-1,0 0 1,1 0-1,-1 0 0,6-4 1,-8 7 41,-1 1 1,1 0-1,0-1 1,-1 1-1,1 0 1,0-1-1,-1 1 1,1 0-1,0 0 1,-1 0-1,1 0 1,0 0-1,0 0 1,-1 0-1,1 0 1,0 0-1,-1 0 1,1 0-1,0 0 1,1 1-1,-1-1 14,0 1-1,0 0 1,1 0-1,-1 0 0,0 0 1,0 0-1,0 0 1,0 0-1,0 0 1,0 1-1,0-1 0,-1 0 1,2 3-1,11 25 236,16 28 123,-28-54-352,1 0 0,1 0 1,-1 0-1,0 0 0,1 0 0,-1 0 0,1-1 0,0 1 0,0-1 0,0 0 1,0 0-1,7 4 0,-8-6-88,0 1 1,0 0 0,0-1-1,1 0 1,-1 1-1,0-1 1,0 0-1,0 0 1,1 0 0,-1-1-1,2 1 1,-2-1-186,0 1 0,-1-1 1,1 1-1,-1-1 1,1 0-1,0 1 0,-1-1 1,0 0-1,1 0 0,-1 0 1,0 0-1,1-1 0,-1 1 1,0 0-1,0 0 0,0-1 1,0 1-1,0-1 1,0 1-1,1-4 0,4-18-5370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59.3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0 243 12550,'0'0'4898,"137"-106"-4594,-75 73-144,1-1-144,0 8-32,-12 3-32,-10 9-1248,-23 8-2610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0.8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8356,'0'0'3025,"21"11"-2094,-1-1-679,-4-2 10,0 0 1,0 1-1,-1 1 1,0 1-1,-1 0 1,24 23-1,21 34 603,-3 3 0,54 91-1,-65-92-804,2-2-1,106 115 0,-143-173-146,1-1 0,1 0 0,-1 0-1,16 7 1,24 9-6717,-47-24 3146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1.1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819 1 14134,'0'0'4178,"-30"19"-4044,-100 64-84,1 17 258,34-27 102,-45 15-245,-67 47-1050,197-128 534,1 0 1,0 1 0,1 0-1,-1 1 1,-7 11 0,13-15-184,0 0 0,0 0 1,0 0-1,1 0 1,0 1-1,0-1 0,-2 9 1,-1 23-3938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1.6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67 16600,'0'0'1072,"158"-27"-1520,-91 17 480,6-3-64,-3 0 128,-3 9-96,-8 4 0,-4 0-48,-11 0-832,-7 0-993,-15 10-1633,-22 20-1552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1.9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12214,'0'0'4770,"225"0"-5507,-125 0 753,-1 7-16,-6 6-32,-1 4-464,-11 3-1809,-18-4-1184,-23-9-2786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2.3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13974,'0'0'1537,"155"229"-1105,-99-140-320,3 1 0,-4-4-32,4-9-32,0-11-48,-11-13-64,-4-16-672,-11-18-1937,-14-12-2129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2.7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871 1 6051,'0'0'8244,"-163"169"-7940,97-83 944,-15 4-864,-19 13 17,-7-7-401,0-13 32,4-16-80,26-14-80,29-10-1009,29-7-1936,19-16-1618</inkml:trace>
  <inkml:trace contextRef="#ctx0" brushRef="#br0" timeOffset="1">1081 880 8788,'0'0'64,"99"-252"-128,-54 169-848,-8 17-2690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3.0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1 345 2193,'0'0'9300,"0"223"-7811,0-144-192,22-6-545,7-20-608,12-16-144,-1-7-32,-3-24-48,4-6-64,-4 0-1361,-12-26-1072,-10-27-881</inkml:trace>
  <inkml:trace contextRef="#ctx0" brushRef="#br0" timeOffset="1">144 0 11445,'0'0'144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3.7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 13702,'0'0'363,"0"37"-227,0 123-106,-1-96-23,0-43-3,1 1 0,1 0 0,1-1-1,8 39 1,-9-57 4,0-1-1,1 0 1,-1 0-1,0 0 1,1 0-1,-1 0 1,1 0-1,0 0 1,0 0-1,0-1 1,0 1 0,0-1-1,0 1 1,0-1-1,0 0 1,1 0-1,-1 0 1,0 0-1,1 0 1,-1 0-1,1-1 1,3 1-1,11 3 87,0-2-1,20 1 1,-25-2-54,202 5 416,-190-2-1044,-23-4 401,-1 0 1,1 0 0,0 0 0,-1 0 0,1 0-1,0 0 1,-1 1 0,1-1 0,0 0-1,-1 1 1,1-1 0,-1 0 0,1 1 0,-1-1-1,1 1 1,-1-1 0,1 1 0,-1-1-1,1 1 1,-1-1 0,1 1 0,-1-1-1,0 1 1,1 0 0,-1-1 0,0 1 0,1 0-1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4.1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3 10069,'0'0'4628,"0"0"-4657,0-2-72,-11 47 869,10-42-752,1 1 0,0-1 0,0 0 0,1 0 0,-1 1 0,1-1 0,-1 0 1,1 0-1,0 0 0,0 0 0,1 0 0,-1 0 0,1 0 0,-1 0 0,4 3 0,-3-4-21,1 0 1,0 0-1,-1 0 0,1 0 1,0-1-1,1 1 0,-1-1 1,0 0-1,0 0 0,0 0 1,1 0-1,-1 0 0,0-1 0,6 0 1,6 2-189,0 0 1,0-2-1,0 0 0,28-4 1,-42 4 185,0-1 0,0 1 1,0-1-1,0 0 0,0 1 1,0-1-1,-1 0 0,1 0 1,0 0-1,0 0 0,0 0 1,-1 0-1,1 0 0,-1 0 1,1 0-1,-1 0 0,1 0 1,-1-1-1,1 1 0,-1 0 1,0 0-1,0 0 0,0-1 1,0 1-1,0 0 0,0 0 1,0 0-1,0-1 0,0 1 0,0 0 1,-1 0-1,1 0 0,0-1 1,-1 1-1,0-1 0,0-1 14,0 0 0,0 0 0,0 0 0,0 0 0,-1 0 0,1 0 0,-1 0-1,1 1 1,-1-1 0,0 1 0,0-1 0,-1 1 0,-2-3 0,-3 2-335,0 0 1,0 1 0,-1-1 0,1 2-1,-1-1 1,0 1 0,1 0 0,-15 1-1,-3 0-2993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34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9476,'0'0'1286,"5"24"-627,2 9-438,14 105 692,-7 111 1120,-11-266-7657,-3-11 2375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5.7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153 314 4770,'17'-30'-627,"51"-96"515,-59 111 93,-1-1-1,11-31 1,-18 39 262,1 0 1,-1 1-1,-1-1 0,0-14 1,0 11 459,0 10-576,0 0 0,0 1 0,0-1-1,0 1 1,0-1 0,-1 0 0,1 1 0,0-1-1,0 1 1,-1-1 0,1 1 0,0-1 0,-1 1-1,1-1 1,-1 1 0,1-1 0,0 1-1,-1-1 1,1 1 0,-1 0 0,1-1 0,-1 1-1,0 0 1,1-1 0,-1 1 0,1 0 0,-1 0-1,0-1 1,-27-1 2229,24 3-2219,0-1 0,0 1-1,0 0 1,0-1 0,0 2 0,1-1 0,-1 0 0,0 1 0,1 0-1,-1 0 1,1 0 0,-5 4 0,-6 10-73,0 2 0,2 0 1,0 0-1,-13 30 0,5-5 268,-15 51-1,22-49-36,1 1 0,2 1 0,3 0 0,1 0-1,2 60 1,3-74-216,0-10 33,1 1 1,2-1-1,7 45 0,-8-63-99,0 1 0,1 0 0,0-1 0,0 1-1,1-1 1,-1 0 0,1 0 0,0 0 0,0 0 0,1 0 0,0-1-1,0 1 1,0-1 0,0 0 0,0 0 0,1-1 0,0 1-1,0-1 1,0 0 0,10 4 0,-1-3 0,0 0 1,1-1-1,-1-1 0,1 0 1,0-1-1,-1-1 0,1 0 1,0-1-1,-1-1 0,1 0 1,-1-1-1,0 0 0,1-1 1,-2-1-1,24-11 0,-1-4-49,-1-2-1,53-42 0,7-17-2886,-62 49-1252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7.1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19 555 10325,'0'0'1683,"9"0"-1405,15-2 480,0-2 0,-1-1 0,1-1 0,41-16 1,-49 16-706,0-1-1,-1 0 1,0-1 0,-1-1 0,1-1 0,-2 0 0,1 0 0,-1-1 0,-1-1-1,0 0 1,-1-1 0,0 0 0,-1-1 0,-1 0 0,0 0 0,-1-1 0,0-1-1,-1 1 1,-1-1 0,0 0 0,5-29 0,-6 27 88,-2-2 0,0 1 0,0 0 0,-2 0 0,-2-35 0,1 52-129,-1 0 0,0 0 1,0 0-1,1 0 1,-1 1-1,0-1 1,-1 0-1,1 0 0,0 1 1,0-1-1,-1 1 1,1-1-1,-1 1 1,1 0-1,-1-1 0,0 1 1,1 0-1,-4-1 1,-39-17 35,33 15-31,-7-1 63,0 1 0,0 0 0,0 1 0,0 1 0,0 1 0,-28 1 0,43 0-80,0 1-1,0 0 1,0 0-1,0 0 0,0 0 1,0 0-1,0 1 1,0-1-1,1 1 1,-1 0-1,1-1 0,-1 1 1,1 1-1,0-1 1,0 0-1,-1 0 1,2 1-1,-1-1 0,-3 6 1,-6 9-76,-16 37 0,16-30-27,-69 163-4567,64-146 1371,-3 10-3763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8.0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0 707 13766,'0'0'3298,"15"-31"-3239,108-220-1,-89 183-64,-4-1 0,-3-2 0,23-95 0,-45 116 828,-5 79-379,-7 103-476,3-84 23,1 0 1,8 84-1,-5-128 9,1 0 0,0-1 0,0 1 0,0 0 0,1-1 0,-1 1 0,1-1 0,0 1 0,0-1 0,0 0 0,0 0 0,1 0 0,-1 0-1,1 0 1,0 0 0,4 3 0,-1-2 1,0 0 0,0-1 0,0 0 0,0 0-1,1-1 1,-1 1 0,1-1 0,13 2 0,-11-2 0,1-1 0,0-1 0,0 1 1,-1-1-1,1-1 0,0 0 1,-1 0-1,1-1 0,-1 0 0,1-1 1,-1 0-1,0-1 0,14-6 0,-12 1-9,0 0-1,0 0 0,-1-1 0,0-1 1,-1 0-1,0 0 0,-1 0 1,0-1-1,11-25 0,-6 10-48,-1-2-1,-2 1 1,11-48 0,-17 63 251,-2 20-118,-2 36-123,-1-7-4,2-10 39,1 0 0,8 44 0,-8-63 11,-1 0 0,2 0 0,-1 0-1,1 0 1,0 0 0,0-1 0,0 1-1,1-1 1,0 0 0,1 0 0,-1 0-1,1-1 1,0 1 0,12 8 0,-13-11-10,1-1 0,0 0 0,0 0 1,0 0-1,0-1 0,0 1 0,0-1 0,1-1 1,-1 1-1,9-1 0,-11 1-238,1-1 1,0 0-1,-1-1 0,1 1 0,-1-1 1,1 0-1,-1 1 0,1-1 0,-1-1 1,0 1-1,0 0 0,1-1 0,-1 0 1,0 0-1,0 0 0,2-2 0,8-16-5256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8.7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1 394 12758,'5'-38'-195,"18"-125"123,-18 135 67,2 0-1,18-53 1,-9 36 541,-16 45-492,0-1 1,0 1-1,0-1 0,0 1 0,0-1 0,0 1 1,1 0-1,-1-1 0,0 1 0,0-1 0,0 1 1,0 0-1,1-1 0,-1 1 0,0 0 0,1-1 1,-1 1-1,0 0 0,0-1 0,1 1 0,-1 0 0,1 0 1,-1-1-1,0 1 0,1 0 0,-1 0 0,0 0 1,1-1-1,-1 1 0,1 0 0,-1 0 0,1 0 1,-1 0-1,0 0 0,1 0 0,-1 0 0,1 0 0,-1 0 1,1 0-1,-1 0 0,0 0 0,1 0 0,-1 0 1,1 1-1,-1-1 0,0 0 0,1 0 0,-1 0 1,1 1-1,-1-1 0,0 0 0,1 0 0,-1 1 1,0-1-1,0 0 0,1 1 0,-1-1 0,1 1 0,14 21-84,9 30 421,-2 1 1,-3 1-1,18 79 1,-35-123-343,-2-6-30,1 0 1,0-1-1,0 1 1,0 0-1,0 0 1,0-1 0,1 1-1,0-1 1,-1 1-1,1-1 1,1 0-1,2 4 1,-5-7-12,0 0 0,0 0 1,1 1-1,-1-1 1,0 0-1,1 0 0,-1 0 1,0 0-1,0 0 1,1 1-1,-1-1 0,0 0 1,1 0-1,-1 0 1,0 0-1,1 0 0,-1 0 1,0 0-1,1 0 1,-1 0-1,0-1 0,1 1 1,-1 0-1,0 0 1,1 0-1,-1 0 0,0 0 1,1 0-1,-1-1 1,0 1-1,0 0 0,1 0 1,-1 0-1,0-1 1,0 1-1,0 0 0,1 0 1,-1-1-1,0 1 1,0 0-1,0-1 0,1 1 1,-1 0-1,0-1 1,40-94-371,-30 65 334,2 1-1,2 0 1,28-46-1,-40 72 31,0 1 0,-1-1 0,1 1 0,0 0 0,0 0 1,1 0-1,4-4 0,-7 6 12,1 0 1,0 0-1,-1-1 0,1 1 1,0 0-1,0 0 1,0 0-1,-1 0 1,1 0-1,0 0 1,0 0-1,-1 0 1,1 1-1,0-1 0,-1 0 1,1 0-1,0 1 1,0-1-1,-1 0 1,1 1-1,0-1 1,-1 1-1,1-1 1,-1 1-1,1-1 0,-1 1 1,1-1-1,-1 1 1,1-1-1,-1 1 1,1 0-1,-1-1 1,1 2-1,1 1 46,3 5 14,1-1-1,0 0 1,0 0 0,0 0-1,1-1 1,10 8 0,-15-13-72,-1 0 0,1 0 0,0 0 1,0 0-1,0-1 0,0 1 1,0-1-1,1 1 0,-1-1 1,0 0-1,0 0 0,0 0 1,0 0-1,0 0 0,0 0 1,1 0-1,-1-1 0,0 1 1,0-1-1,0 0 0,0 1 1,0-1-1,0 0 0,-1 0 1,1 0-1,0-1 0,0 1 1,-1 0-1,1-1 0,0 1 1,-1-1-1,0 1 0,1-1 0,1-2 1,28-35-241,-21 24 142,1 1 1,1 0-1,0 1 0,27-22 0,-37 33 104,0 1 0,-1 0-1,1 0 1,0 0 0,0 0 0,0 0-1,0 1 1,0-1 0,0 0-1,0 1 1,0 0 0,0-1-1,0 1 1,0 0 0,0 0-1,0 0 1,0 0 0,0 0 0,0 1-1,0-1 1,0 1 0,0-1-1,0 1 1,0 0 0,0 0-1,0 0 1,0 0 0,-1 0-1,1 0 1,0 0 0,-1 0-1,1 1 1,-1-1 0,1 1 0,-1-1-1,0 1 1,3 3 0,3 6 114,-1 0 1,1 1 0,-2 0-1,8 22 1,-6-17 30,25 75 245,12 26-298,-43-114-279,16 26 256,-16-29-379,-1 0-1,1 0 1,0 0-1,0 0 1,1 0-1,-1 0 1,0 0-1,0 0 1,0 0-1,1-1 1,-1 1 0,0 0-1,0-1 1,1 1-1,-1-1 1,1 1-1,-1-1 1,1 0-1,2 1 1,7-1-8252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9.0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 65 5891,'0'0'312,"0"-12"-2041,-2-35 2060,2 48-297,0-1-1,0 0 1,0 0 0,-1 1 0,1-1-1,0 0 1,0 0 0,0 1 0,-1-1-1,1 0 1,0 0 0,0 0 0,0 0 0,-1 1-1,1-1 1,0 0 0,0 0 0,-1 0-1,1 0 1,0 0 0,-1 0 0,1 0-1,0 0 1,0 0 0,-1 0 0,1 0-1,0 0 1,-1 0 0,1 0 0,0 0-1,0 0 1,-1 0 0,1 0 0,0 0-1,-1 0 1,1 0 0,0 0 0,0-1 0,-1 1-1,1 0 1,0 0 0,0 0 0,0 0-1,-1-1 1,1 1 0,0 0 0,0 0-1,0 0 1,-1-1 0,1 1 0,0 0-1,0 0 1,0-1 0,0 1 0,0 0-1,0-1 1,0 1 0,0 0 0,0 0-1,0-1 1,0 1 0,0 0 0,0-1 0,0 1-1,0 0 1,0 0 0,0-1 0,0 1-1,0-1 1,-11 18 1258,11-17-1169,-4 8 465,0 0 1,0 1 0,1-1 0,0 1 0,1-1 0,0 1 0,0 0 0,1 0-1,0 0 1,0 14 0,4-23-573,0 0 0,0 1-1,0-2 1,0 1 0,0 0-1,-1-1 1,1 1 0,3-2 0,-2 0 9,-1-1 0,0 0 1,0 0-1,0 0 1,0 0-1,0 0 0,-1-1 1,0 1-1,1-1 1,-1 0-1,0 0 0,-1 0 1,1 0-1,0-4 1,1-2-930,0 0 0,-2 0 0,1 0 0,0-19 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9.4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1 13222,'0'0'2198,"-3"41"-1400,-23 287 557,19 104 1236,7-424-2584,1 0 0,0 0 0,0 0 0,1-1-1,-1 1 1,2 0 0,-1-1 0,1 0 0,0 1 0,1-1 0,-1 0 0,1-1 0,10 13 0,-9-14-11,1 0 0,-1 0 0,1-1 1,0 0-1,0 0 0,0 0 0,1-1 0,-1 0 1,1 0-1,0-1 0,0 0 0,0 0 0,0-1 1,13 2-1,-6-1-40,0-1 0,-1-1 1,1 0-1,0-1 0,16-3 0,-23 2-90,1 1 0,-1-2 0,-1 1 0,1-1 0,0 0 0,0 0 0,-1-1 0,0 0 0,0 0 0,11-10 0,-11 9-489,-1 0 0,0 0 0,0-1 0,0 1 0,0-1 0,-1 0 0,0-1 1,0 1-1,3-9 0,-4-15-5596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09.8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0 150 15047,'0'0'3265,"218"-33"-2752,-119 13-209,-6-3-16,-9-4-272,-10 4 0,-15 10-16,-18 3-1073,-27 10-1616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29.7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10150 4978,'0'0'12715,"0"-10"-12381,0-5-257,2 0 0,0 1 1,0-1-1,1 1 0,6-15 1,31-74 417,-16 44-299,259-577 538,-155 376-715,60-114-7,31 16 10,214-175 26,-17 26-32,-383 461-6,219-288 2,-181 249-15,146-135 0,-55 67-36,260-319 1,-156 190 39,23 25 24,-52 47-14,-107 90-13,351-303-9,68-33-35,-421 346 71,4 5 0,269-161 0,-306 210-57,-1-4 0,127-107 0,-62 34 28,339-218 0,-230 217-7,-27 15-15,-187 89 24,275-173 65,-259 156-89,98-49-1,-89 54 40,131-88-16,-107 81 11,1 5-1,157-45 1,-62 23-17,-7 1-139,96-36-91,-100 38 190,-112 39 13,-2-2 0,0-4 1,70-39-1,-53 15-110,152-118 1,-168 113 13,30-25-5,72-51-220,-52 44 153,-26 0 240,-71 62-16,2 2 0,42-31 0,-63 53-19,2 0 0,-1 0 0,0 1 0,1 1 0,13-4 0,15-4-1,-2-1 6,77-12 1,1 0-4,-30 0 87,138-61 1,-180 65-55,-2-2 1,0-2-1,-2-1 0,70-60 1,-102 78-19,-1-1 0,-1 0 0,0 0 1,0 0-1,6-15 0,0 2 6,-10 17-19,0 0 0,0 1 0,0-1-1,0 0 1,0 0 0,-1 0 0,0 0 0,0 0 0,0-6 0,0 6-1,-1-1 1,2 0 0,-1 1 0,0-1 0,1 0 0,1-5 0,0 4 320,-1 0-1,0 0 1,0 0 0,-1 0 0,1 0 0,-1 0 0,-2-9 0,2 8-402,-1 0 0,1-1 0,1 1 0,0-10 0,0 16 68,-1-1 0,1 0 0,-1 0 0,1 1-1,0-1 1,0 0 0,0 1 0,0-1 0,0 1 0,0-1 0,2-1 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02.8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6275,'0'0'13107,"3"1"-12989,4 5-35,0 1 1,0 0-1,-1 0 1,1 1-1,-2-1 1,9 16 0,5 4 192,43 59 26,4-3-1,128 125 1,-176-198-667,-8-7-1751,-3-25-10522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03.1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484 1 8356,'0'0'9594,"-15"21"-9210,-52 79-270,-105 146 890,70-130-396,87-100-618,-1-2 0,0 0 1,-1-1-1,-1-1 0,-20 11 0,38-23-49,0 0 0,-1 1 1,1-1-1,0 0 0,0 0 0,0 0 0,0 0 0,0 0 0,0 0 0,-1 0 1,1 0-1,0 1 0,0-1 0,0 0 0,0 0 0,-1 0 0,1 0 0,0 0 1,0 0-1,0 0 0,0 0 0,-1 0 0,1 0 0,0 0 0,0 0 0,0 0 1,0 0-1,-1 0 0,1 0 0,0 0 0,0 0 0,0-1 0,0 1 0,0 0 1,-1 0-1,1 0 0,0 0 0,0 0 0,0 0 0,0 0 0,0 0 0,0-1 1,-1 1-1,1 0 0,0 0 0,0 0 0,0 0 0,0 0 0,0-1 0,0 1 1,0 0-1,0 0 0,0-1 0,1-10-1464,0 9 801,11-34-4064,11-7-1147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34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8132,'0'0'4002,"93"-42"-4002,-58 34-16,-2 6 0,3 2-1041,-11 0-1552,-9 17-1665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03.4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50 12550,'0'0'7955,"22"0"-7955,-7-3-96,10-4 96,9 0-32,6 1 32,-3-1 0,-4 1-64,-3 2 16,-5-2-768,-6 2-737,-12 4-1136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03.8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2321,'0'0'14855,"96"0"-14599,-51 0-224,-1 0 16,0 0-48,-11 0-624,-7 0-2866,-11 0-3361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04.2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1 746 2081,'0'0'8609,"27"-17"-8299,88-61-150,-109 73-159,-1 0 0,1 0 0,-1-1 0,-1 0 0,1 0 0,-1 0 1,0 0-1,0 0 0,-1-1 0,0 0 0,0 0 0,0 0 0,-1 0 0,0 0 0,-1 0 0,2-10 1,1-4-16,13-74-419,-5 0 0,-4-1 1,-4-106-1,-4 201 535,0 0 0,0 0-1,-1-1 1,1 1 0,0 0 0,-1 0 0,1 0 0,-1 0 0,1 0 0,-1 0 0,0 0 0,1 0 0,-1 0 0,0 0 0,0 1 0,0-1 0,0 0 0,1 0 0,-1 1 0,0-1 0,0 1-1,0-1 1,0 1 0,-1-1 0,1 1 0,0-1 0,0 1 0,0 0 0,0 0 0,0-1 0,-2 1 0,1 0 87,-1 0 1,1-1-1,-1 1 0,1 0 0,-1 0 1,1 1-1,0-1 0,-1 0 0,1 1 1,-1-1-1,1 1 0,0 0 1,-1 0-1,-3 2 0,0 4-54,0 1 0,0-1 0,1 1 0,0 0 0,0 0 0,1 0 0,-6 17 0,9-23-113,-13 36 484,1 0 0,2 1 0,1 0-1,3 1 1,-5 58 0,7 207 1089,7-184-1060,-3-66-367,2 59 87,0-100-260,1-1 1,0 0 0,1 0-1,0-1 1,1 1-1,7 16 1,1-12-471,-4-13-1656,-3-14-3448,-4-19-106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04.5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1 11269,'0'0'3487,"-5"38"-2521,-13 123-211,6-59 911,2 114 0,10-215-1664,1 1-1,-1 0 1,0-1 0,0 1 0,1 0-1,-1-1 1,1 1 0,-1-1-1,1 1 1,0-1 0,-1 1-1,1-1 1,0 1 0,0-1 0,0 0-1,0 1 1,0-1 0,1 0-1,1 2 1,0-1-38,0 0 0,1 0 0,0 0 0,-1 0 0,1-1 0,0 1 1,7 1-1,5 0-647,-1-1 0,1-1 0,18 0 0,-32-1 272,0 0 0,1 0 0,-1 0 0,0 0 0,1 0 1,-1 0-1,1-1 0,-1 1 0,0-1 0,0 0 0,1 1 0,-1-1 1,0 0-1,0-1 0,0 1 0,0 0 0,0 0 0,0-1 0,3-2 1,11-23-8197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04.9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 0 9364,'0'0'4653,"-2"34"-2865,-9 112-623,-2 203 1930,14-347-3095,-1-1 0,0 0 0,1 0-1,-1 0 1,1 1 0,-1-1 0,1 0-1,0 0 1,-1 0 0,1 0 0,0 0 0,0 0-1,-1 0 1,1 0 0,0-1 0,0 1 0,0 0-1,0 0 1,0-1 0,0 1 0,0-1 0,1 1-1,-1-1 1,0 1 0,0-1 0,0 0-1,1 1 1,-1-1 0,0 0 0,0 0 0,1 0-1,-1 0 1,2 0 0,47-3-945,-47 2 633,1 0 0,-1-1 0,1 1 0,-1-1 0,0 1 0,0-1 0,0 0 0,0 0 0,0-1 0,0 1 0,-1-1 0,1 1 0,-1-1 0,0 0 0,1 0 0,-1 0 0,0 0 0,-1 0 0,3-6 0,5-12-4381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05.3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47 10869,'0'0'5458,"122"-20"-5426,-93 10-32,-3 4-16,-4-1-1488,-7 4-2546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5:05.8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 5442,'0'0'10483,"1"-1"-10301,1 1 1,-1-1 0,1 1-1,0 0 1,-1-1 0,1 1-1,-1 0 1,1 0 0,0 0-1,-1 0 1,1 1 0,0-1-1,-1 0 1,3 1 0,1 2-64,0 1 0,0-1 1,-1 1-1,1-1 1,-1 1-1,0 1 1,0-1-1,5 8 1,27 45 375,-21-32-326,10 17-126,-2 0 1,-1 2-1,-3 1 1,-1 0-1,-3 1 0,-1 1 1,-3 0-1,-2 1 1,-1 0-1,1 81 1,-8-81-385,1-22 506,-2 0 0,-1 0 0,-5 31 0,6-51-420,-1 0 1,-1 0-1,1-1 1,-1 1-1,0-1 1,0 1-1,-1-1 1,0 0-1,0 0 1,0 0 0,0 0-1,-1 0 1,0-1-1,0 1 1,0-1-1,0 0 1,-1-1-1,0 1 1,-6 3-1,-12 2-4123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6:35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20 305 5555,'0'0'13078,"-2"2"-12576,8-2-7,20-14-553,0-1 0,-1-1-1,45-37 1,-60 45 22,34-28-1089,74-82 1,-118 118 1159,0-1 1,0 1-1,1 0 0,-1 0 1,0 0-1,0 0 0,0 0 1,1 0-1,-1 0 0,0 0 1,0 0-1,0 0 0,0 0 1,1 0-1,-1 0 0,0 1 1,0-1-1,0 0 0,1 0 1,-1 0-1,0 0 0,0 0 1,0 0-1,0 0 0,0 0 1,1 1-1,-1-1 0,0 0 1,0 0-1,0 0 0,0 0 1,0 0-1,0 1 0,0-1 1,1 0-1,-1 0 1,0 0-1,0 0 0,0 1 1,0-1-1,0 0 0,0 0 1,0 0-1,0 1 0,0-1 1,0 0-1,0 0 0,0 0 1,0 1-1,0-1 0,0 0 1,0 0-1,0 0 0,-1 0 1,1 1-1,0-1 0,3 27 441,-3 39-856,0-56 578,0 39-184,-1-16 4,0-1-1,3 0 1,1 1 0,1-1-1,12 45 1,-11-63 186,-5-15 247,-2-2-385,1 1 0,-1 0 0,1-1 0,-1 1 0,0 0 0,0 0 0,0 0 0,0 1 0,-3-3 0,-159-102-58,154 98-42,0 0 0,1 0 1,0-1-1,0 0 0,1-1 0,0 0 1,-8-12-1,-12-17-51,26 38 81,1 1 0,0-1 0,0 0 0,-1 0-1,1 1 1,0-1 0,-1 1 0,1-1 0,0 1 0,-1-1 0,1 1-1,-1 0 1,1 0 0,-2 0 0,0 0-131,18 1 65,8 0 71,1 2-1,32 8 0,-25-5-14,-14-2 7,1 1 0,-1 1 0,0 1 0,22 12 1,-3-2 3,-35-17-8,-1 0-1,1 0 1,0 1 0,-1-1 0,1 0 0,-1 1 0,1-1 0,-1 0 0,1 1 0,-1-1 0,1 1 0,-1-1 0,1 0 0,-1 1 0,0-1-1,1 1 1,-1 0 0,0-1 0,1 1 0,-1-1 0,0 1 0,0-1 0,1 2 0,2 7-86,1-2 79,-1-4-14,-1 1 0,-1-1 0,1 0 0,0 1 1,-1-1-1,0 1 0,0 0 0,1 4 1,-2-8-49,0 14 381,0-27-304,-1-1 0,0 1 0,-1 0 0,-1-1 0,0 1 0,-5-13 0,4 15-80,0 0 0,1-1 1,1 1-1,0-1 0,0 0 0,1 1 1,0-15-1,1 25 337,-1 1-271,0 0 1,0 0-1,0-1 1,0 1-1,0 0 1,0-1 0,0 1-1,0-1 1,0 0-1,0 1 1,0-1-1,0 0 1,1 1 0,-1-1-1,-1-1 1,1 1-6,0 0 0,0 0-1,0 0 1,0 1 0,0-1 0,0 0 0,0 0 0,0 1 0,-1-1 0,1 1 0,0-1 0,-1 1-1,1-1 1,0 1 0,-3-1 0,-5 1-9,1-1 0,-1 1-1,0 1 1,1 0-1,-1 0 1,0 1 0,1 0-1,-1 0 1,1 1 0,0 0-1,-11 5 1,-37 23 3067,34-31-2750,-57 0-124,75 1-775,7 0 461,13-2 85,3-6-43,0-1-1,0 0 1,27-17 0,-33 16-17,1 1 0,0 1 1,1 0-1,0 1 1,0 0-1,0 1 1,32-5-1,-32 7 154,0 0-1,0 0 1,0-2-1,0 0 1,-1 0-1,17-10 1,-14 7-21,-14 8 7,-2 0 489,-1 17-289,-4 428 414,1-413-589,3-32-25,-1 1-2,0-1-1,0 0 1,1 0-1,-1 0 1,0 0 0,0 1-1,1-1 1,-1 0-1,0 0 1,0 0 0,0-1-1,1 1 1,-1 0-1,0 0 1,0 0-1,1-1 1,-1 1 0,0 0-1,0 0 1,1-1-1,-1 1 1,0-1 0,1 1-1,-1-1 1,1 1-1,-1-1 1,1 1 0,-1-1-1,0 0 1,-17-26 489,9 13-395,-90-127-532,96 136 501,3 5-62,0-1-1,-1 0 0,1 0 1,-1 0-1,1 1 0,-1-1 1,1 0-1,-1 0 0,0 1 1,1-1-1,-1 1 0,0-1 1,0 1-1,1-1 0,-1 1 1,0-1-1,0 1 0,0-1 1,0 1-1,-1 0 0,2 0 115,-29-30-233,28 30 110,-14-11-267,-32-4-95,37 13 229,0 0-1,0-1 1,0-1 0,1 0-1,-1 0 1,1-1 0,0 0 0,-13-10-1,9-3 1865,-56-37-1563,69 55-173,0 0-1,0 0 1,0 0 0,0 0-1,0 0 1,-1 0 0,1 0-1,0 0 1,0 0 0,0 0-1,0 0 1,0 0 0,-1 0-1,1 0 1,0 0 0,0 0-1,0 0 1,0 0 0,-1 0-1,1 0 1,0 0 0,0 0-1,0 0 1,0-1 0,0 1-1,0 0 1,0 0 0,-1 0-1,1 0 1,0 0 0,0 0-1,0 0 1,0-1 0,0 1-1,0 0 1,0 0 0,0 0-1,0 0 1,0 0 0,0-1-1,0 1 1,0 0 0,0 0-1,0 0 1,0 0 0,0-1-1,0 1 1,0 0 0,0 0-1,0 0 1,0 0 0,0 0-1,0-1 1,0 1 0,0 0-1,0 0 1,0 0 0,0 0-1,0 0 1,0 0 0,0-1-1,1 1 1,-1 0 0,0 0-1,9-1-186,-7 1 202,38 0-173,2-1 75,0 1 1,0 2-1,0 3 1,0 1-1,43 12 1,-84-18 73,-1 0 0,1 0 0,-1 0 1,0 0-1,1 0 0,-1 0 0,0 0 0,1-1 0,-1 1 1,1 0-1,-1 0 0,0 0 0,1 0 0,-1 0 0,0-1 1,1 1-1,-1 0 0,0 0 0,1-1 0,-1 1 0,0 0 1,0 0-1,1-1 0,-1 1 0,0 0 0,0-1 0,1 1 1,-1 0-1,0-1 0,0 1 0,0 0 0,0-1 0,0 1 1,1-1-1,-1 0 0,4-25-258,-4-43-22,0 48 222,0-15-201,3 90 521,-3-53-219,0 27-1499,4 189 1896,-4-216-383,0-8-2626,0-14-2657,0-8-5307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7:10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546 195 11333,'0'0'1721,"-3"-1"-1497,1 1-58,2 0-108,-1-1 0,0 1 0,1 0 0,-1 0 0,0 0 0,1 0 0,-1-1 0,0 1 0,1 0 0,-1-1 0,1 1-1,-1 0 1,1-1 0,-1 1 0,1-1 0,-1 1 0,1-1 0,-1 1 0,1-1 0,-1 1 0,1-1 0,0 1 0,-1-1 0,1 1 0,0-2 0,0 1 558,-30 1 1807,26 1-2416,0 1 1,0-1-1,0 1 0,0 0 1,0 0-1,0 1 1,0-1-1,1 1 1,-1-1-1,1 1 1,0 0-1,0 1 1,0-1-1,-4 7 1,-3 1-3,-216 267 30,207-251-39,2 0 1,1 1 0,1 1 0,1 0 0,1 1 0,2 1 0,2 0-1,0 0 1,2 0 0,-5 54 0,-13 68 0,-4 31 3,22-91-5,7 117 0,4-186 4,1-1 0,1 1 0,1-1 0,2 0 0,20 41 0,-7-16 1,-14-29 1,10 23 7,32 58-1,-41-89 71,0-1 1,1 1-1,0-2 0,1 1 0,0-1 0,0-1 0,1 0 0,0-1 0,17 9 0,20 12 107,-40-22-149,1-1 0,0-1 0,0 0 0,0 0 0,1-1 0,17 3-1,68 6 16,-88-11-51,198 27 61,-145-12-59,-29-7-2,53 7 1,195-4 7,336-12-19,-600-1 15,0-1 0,-1 0 0,1-1 0,-1-1 0,29-11 0,14-5 60,-40 14-54,0-2 0,-1 0 0,0-1 0,-1-1 0,0-1 1,26-21-1,-24 18-6,49-40 37,-3-4 1,78-89 0,-128 129-30,0-1 0,-2 0 1,0-1-1,-1 0 0,-1-1 0,-2-1 1,0 1-1,0-1 0,-2 0 0,-1-1 1,2-25-1,22-79 7,-19 91-11,-1-1-1,-2 0 0,4-68 0,-12-36 388,1 136-371,-1 1 0,0-1 0,-1 0-1,1 1 1,-1 0 0,0-1 0,0 1 0,0 0 0,0 0 0,-1 0 0,-3-5 0,-41-41 70,27 31-46,-186-193 512,175 180-487,22 22-30,-1 0 0,0 0 0,0 1 0,-1 0 0,0 1 0,-16-9 0,-25-13 251,31 18-77,-43-19 0,-300-141 581,342 161-761,-170-98-61,146 79 96,-1 3 0,-1 2 0,-1 1 0,-93-29 0,-13 15-29,133 35-43,1 0 0,-1 1 1,1 2-1,-24 1 0,2 0-36,18-1 27,-1 2-1,1 1 0,-1 1 0,1 1 0,1 1 0,-1 1 0,1 2 0,0 0 0,1 2 0,0 0 0,0 1 1,1 2-1,-30 24 0,-1 6-102,-57 63 0,103-99-310,1 0 1,-1 1-1,-8 16 1,12-18-261,-1-1 1,0 1-1,-1-1 1,1 0-1,-1 0 1,-1 0-1,1 0 0,-1-1 1,0 0-1,-7 5 1,-35 16-8761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27:15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260 330 11141,'0'0'3418,"-3"-8"1333,-10 19-4751,0 2 1,1 0-1,0 1 0,1 0 0,1 0 0,-16 30 1,19-34-3,-14 25-6,1 1 1,1 0-1,2 2 0,2 0 0,2 0 1,1 2-1,2-1 0,1 1 0,3 1 1,-4 78-1,9-27-8,4 101-16,0-163 21,2 1 0,1-1 1,13 34-1,35 86-39,-50-142 49,-1-1 1,0 0 0,1 0 0,0-1-1,1 1 1,0-1 0,0 0 0,0 0-1,0 0 1,11 7 0,8 5 11,32 18 1,-36-23-8,0 0 0,18 16-1,47 44-21,-59-49 59,1-1 0,1-1 1,38 22-1,-26-20 38,0-2 0,1-2 0,2-2 0,0-1 0,0-2 0,84 16-1,165 22-14,-216-37-64,-40-7 1,38 3 1,-32-7-3,38 2 61,456-7 199,-522 0-256,0-1 0,0-1 0,-1 0 0,1-1 0,23-9 0,65-33 22,-33 14-18,-40 16 3,-1-1 1,-1-2-1,0 0 0,-1-2 0,24-24 0,50-37 12,-84 70-22,-2 2 7,0-1 1,0 0 0,0-1 0,-2-1-1,1 0 1,-2-1 0,21-28-1,-17 15 27,-2-1-1,0 0 1,16-54-1,14-92-5,-38 149-19,3-14 18,-2-1-1,-2 0 1,-2-1 0,-1 1-1,-5-42 1,2 70-18,-1-1 1,0 1-1,0 0 0,-2 0 0,-6-15 0,-1 0 3,-76-178 13,66 159 161,-3 0-1,-39-54 0,40 72-98,0 1 0,-2 1 0,-1 1 0,-42-29 0,50 39-76,-46-31 1,-3 2 1,-82-37-1,13 19 47,-25 3-72,99 38 10,16 7 1,0 3 1,-72-8-1,100 16 4,-10-4-1,-54-16 0,55 13 3,0 2 0,-29-4 0,-124-5 89,145 12 49,0 3 0,-48 3-1,12 0 491,44-3-447,17 0-152,0 1-1,1 0 1,-1 0-1,0 1 1,0 1-1,-14 3 1,-36 14-21,43-15-17,1 1 1,0 1-1,0 1 1,-23 12-1,-92 55-101,87-35 108,40-34-18,1-1 0,-1 1-1,1 0 1,0 0-1,1 1 1,-5 6 0,-6 8-3,-38 36 70,38-43-56,1 0 0,1 0 1,0 2-1,-16 25 0,3-11 58,21-25-45,-1-1 1,1 1-1,-1-1 1,0 0-1,-9 4 1,3-1 4,4 3 135,2-3-2903,3-15 1344,1-4 1364,1 1-1,1-1 1,1 1-1,-1-1 1,2 1-1,0-1 1,0 1 0,1 0-1,1 1 1,0-1-1,0 1 1,1 0-1,11-16 1,13-10-119,2 19 88,-13 8 58,18 3-119,-25-8 120,-1 15 9,-11 0 9,0 0 0,0 0 0,1-1 0,-1 1 0,0 0 0,0 0 0,0 0 0,0 0 0,0 0-1,0 0 1,1 0 0,-1 0 0,0 0 0,0 0 0,0 0 0,0 0 0,0 0 0,0 0 0,1 0 0,-1 0 0,0 0 0,0 0-1,0 0 1,0 0 0,0 0 0,0 0 0,1 1 0,-1-1 0,0 0 0,0 0 0,0 0 0,0 0 0,0 0 0,0 0-1,0 0 1,0 0 0,0 0 0,1 0 0,-1 1 0,0-1 0,0 0 0,0 0 0,0 0 0,0 0 0,0 0 0,0 0 0,0 1-1,0-1 1,0 0 0,0 0 0,0 0 0,0 0 0,0 0 0,0 0 0,0 1 0,0-1 0,0 0 0,0 0 0,0 0-1,0 0 1,0 0 0,0 0 0,0 1 0,-1-1 0,1 0 0,0 0 0,0 9-50,-1-4 26,0 0-1,1 0 1,-2 0-1,1 0 1,-1 0-1,1-1 1,-1 1 0,-1 0-1,1-1 1,-1 0-1,0 0 1,1 1-1,-2-1 1,1-1 0,-8 8-1,-6 4-18,-2 0 0,-21 14-1,26-20 14,7-4 25,-18 12-4,0 1 0,1 1 1,-37 39-1,46-49 76,14-3-678,1-5 494,0-1-1,0 0 1,0 1 0,0-1-1,0 1 1,0-1 0,0 1 0,0-1-1,0 0 1,0 1 0,-1-1-1,1 1 1,0-1 0,0 1 0,0-1-1,0 0 1,-1 1 0,1-1-1,0 0 1,0 1 0,-1-1 0,1 0-1,0 1 1,-1-1 0,-12 7-4498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3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6307,'0'0'4591,"13"-7"-4436,2-3-132,-9 5-17,0 1 0,1 1 1,-1-1-1,1 1 0,0 0 0,-1 0 0,12-2 0,-16 5 29,0-1 0,1 0 0,-1 1 0,0-1 1,1 1-1,-1 0 0,0 0 0,1 0 0,-1 0 0,0 0 0,1 1 0,-1-1 0,0 1 0,0-1 0,1 1 0,-1 0 1,0 0-1,0 0 0,0 0 0,0 0 0,4 3 0,-2 1 204,0 0 0,1 0 0,-2 0-1,1 0 1,-1 1 0,4 8 0,6 8-20,-8-13-124,1 0 0,0-1 0,0 0 0,1 0 0,0-1 0,11 9 0,-16-14-256,0 0-1,0-1 0,1 1 1,-1-1-1,1 1 1,-1-1-1,1 0 0,0 0 1,0 0-1,-1 0 0,1 0 1,0 0-1,0-1 0,0 0 1,0 1-1,0-1 0,-1 0 1,1-1-1,0 1 0,0 0 1,0-1-1,0 0 0,0 1 1,-1-1-1,1 0 1,0 0-1,3-3 0,16-17-3410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0:32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192 410 3169,'0'0'2767,"-2"-13"-2751,-11-54 414,12 65 44,0 0 0,-1 0 0,1 0 0,-1 0 0,1 0 0,-1 0 0,1 1 0,-1-1 0,0 0 0,0 1 0,0 0 0,0-1 0,0 1 0,-4-2 1112,6 3-1546,-1 0 0,1 0 0,-1 0 0,1 0 0,0 0 0,-1 0 0,1 0-1,-1 0 1,1 0 0,0 0 0,-1 0 0,1 0 0,-1 0 0,1 0 0,0 0 0,-1 0 0,1 0 0,0 0 0,-1 0 0,1 1 0,0-1-1,-1 0 1,1 0 0,0 0 0,-1 1 0,1-1 0,0 0 0,-1 0 0,1 1 0,-2 291-121,4 328 151,22-203-15,-15-295-38,2 287 194,-11-396-193,-8 186 132,5-177-128,0 0 1,-2 0-1,-1 0 1,0-1-1,-2 0 1,-18 38 0,20-46 1,0 0 1,1 0-1,1 1 1,-6 25-1,7-22 0,-1-1 0,-11 27 0,0-13 172,10-22-41,1 0-1,0 0 1,-5 15-1,2 1-200,1 1 0,2-1 0,0 1 0,-1 31 1,6-56 43,-1 1 1,0 0 0,0-1-1,1 1 1,-1 0-1,1-1 1,-1 1 0,1 0-1,-1-1 1,1 1 0,-1-1-1,1 1 1,-1-1 0,1 1-1,-1-1 1,1 0 0,0 1-1,-1-1 1,1 0 0,0 1-1,0-1 1,-1 0 0,2 1-1,25 6-13,-12-3 12,30 9 10,49 8 0,-22-6 11,37 6 9,153 10-1,-11-28 229,14 2-166,204 11-49,-151-29 19,28-4 26,-317 16 89,49-9 0,-48 5 87,51-2 0,9 3 67,141-26 1,31-2-220,12 7-33,-3 0-5,-133 15-70,126-3 3,-50 14 11,243-3 34,-34-21-78,-237 10 23,52-6-20,99-5 47,626 18-45,-675 21 63,14 0-1,552-13-102,-477-19 58,68-2-17,13 3 56,-4-1 9,-292 17-40,834-6-31,-548 5 3,-241 1 31,-85 10 149,-120-15-92,6-40-38,5-78 0,-6 40 16,18-237-256,-18-351 0,-34 349-109,0 28 161,16-239 1135,-97 525-216,16 0-723,-16 7 92,-125-8 139,-232-24 373,185 16-477,-156-10-220,349 20 62,-310-32 9,268 28-17,-186 7 0,173 6-1,-2055-6 22,659 1 42,1314-9-72,37 1 5,-548-48-3,671 52 15,-45 0 12,-37-4 3,-33-18 0,-282-41 80,-12 44 46,303 23-135,-117 2-82,155 1 81,51 4 1,-113 20 0,85-8-48,-573 92-20,500-81 74,-69 14-109,178-24 102,0-3-1,0-4 0,-79 2 1,152-12-17,-49 0-338,41-1 384,2 1-40,-1 0-1,1 0 1,-1 1-1,1-1 1,0 1 0,-1 1-1,1-1 1,-8 4-1,1-1-50,0 0 0,0-1-1,0 0 1,0-1 0,0-1-1,-20 0 1,13 0-23,-37 6 0,13-6-7290,3-1-1395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30:52.48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0:56.7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1216 10261,'0'0'3551,"6"0"-3754,2 0 133,-5 1 77,0-1-1,1 1 1,-1-1 0,0 0-1,0 0 1,0-1 0,1 1-1,-1-1 1,0 1 0,0-1 0,0 0-1,0 0 1,0-1 0,0 1-1,0 0 1,-1-1 0,1 0-1,0 0 1,-1 0 0,1 0 0,1-2-1,11-22 126,-2 1 0,-1-2 0,-1 0-1,11-43 1,-5 19-100,91-309-34,-92 292-181,-3 0-1,-4-1 0,2-99 1,-10 135 127,0 15 12,-1-1 0,-4-27 0,4 41 44,-1 0-1,0 0 1,-1 0-1,1 0 1,-1 0-1,0 1 1,-1-1-1,1 1 1,-1-1-1,1 1 1,-1 0-1,0 0 1,-7-6-1,2 4 115,0 0 0,0 1 0,0 0 0,-1 1 0,1 0 0,-1 0 0,0 1 0,0 0 0,-1 0 0,1 1 0,-1 0 0,1 1 0,-1 0 0,1 1 0,-1 0 0,0 0 0,1 1 0,-16 3 0,23-3-104,1-1 0,-1 1-1,1 0 1,-1-1-1,0 1 1,1 0-1,-1 0 1,1 0-1,0 0 1,-1 1-1,1-1 1,0 0-1,0 1 1,0-1-1,0 0 1,0 1-1,0-1 1,0 1 0,0 0-1,1-1 1,-1 1-1,0 0 1,1 1-1,-8 45 28,7-42-41,-3 229 8,5-224 5,1 22 38,1 0 0,2-1 0,1 1 1,2-1-1,1 0 0,2-1 0,1 0 0,1-1 0,1 0 0,2-1 0,1-1 0,1 0 0,23 26 0,-36-49-40,-4-3-4,1 0-1,-1 0 1,1 0 0,-1 0-1,1 0 1,0-1-1,0 1 1,0-1-1,0 1 1,0-1 0,0 0-1,0 0 1,0 0-1,0 0 1,1 0 0,-1 0-1,0 0 1,4 0-1,-6-1 12,1 0-14,-1 1 0,1-1 1,0 0-1,-1 1 0,1-1 1,0 0-1,0 0 0,-1 1 0,1-1 1,0 0-1,0 0 0,-1 0 1,1 0-1,0 0 0,0 0 1,-1 0-1,1 0 0,0 0 1,-1 0-1,1 0 0,0-1 1,0 1-1,-1 0 0,1 0 1,0-1-1,-1 1 0,1-1 0,0 1 1,-1 0-1,1-1 0,-1 1 1,2-2-1,15-16 94,9-19 49,-10 12-96,26-28-1,-36 45-48,2 1-1,-1 0 1,1 0-1,0 1 1,1 0-1,-1 1 0,16-8 1,-18 11-3,0 1 0,-1-1 1,1 1-1,0 1 1,0-1-1,0 1 0,0 0 1,0 0-1,0 1 0,0-1 1,0 2-1,-1-1 1,1 0-1,0 1 0,0 0 1,-1 1-1,0-1 0,7 4 1,2 6 108,1 0 0,-2 1 0,0 1 0,0 0 0,13 20 0,50 86 699,-17-24-534,-48-84-243,-5-11-18,-1-21-12,-2 2 12,2-4-9,0 0 2,0 0-1,2 0 1,0 1-1,1 0 1,13-21 0,-20 39-11,0 1 1,1 0-1,-1 0 1,1 1-1,-1-1 1,1 0-1,0 0 1,-1 1-1,1-1 1,0 1-1,0 0 1,0 0 0,1-1-1,-1 1 1,0 0-1,0 1 1,0-1-1,1 0 1,-1 1-1,1-1 1,-1 1-1,0 0 1,1 0-1,2 0 1,-2 0-2,1 1 0,-1 0 0,1 0 0,-1 0 1,0 0-1,1 1 0,-1-1 0,0 1 0,0 0 0,0 0 0,0 0 0,-1 0 0,1 0 0,0 1 1,3 4-1,53 74 50,-46-61-14,1 0-1,0-1 1,1-1-1,1 0 1,35 30-1,-27-35 56,-23-13-181,-1 0-1,1 1 1,-1-1-1,1 1 1,0-1-1,-1 0 1,1 0-1,-1 1 1,1-1-1,0 0 1,-1 0-1,1 0 1,-1 0-1,1 0 1,0 0-1,-1 0 1,1 0-1,0 0 1,-1 0-1,1 0 1,-1 0-1,1 0 1,0 0-1,-1-1 1,1 1-1,-1 0 1,1 0-1,0-1 1,-1 1-1,1-1 1,-1 1-1,1 0 1,-1-1-1,1 1 1,-1-1-1,0 1 1,1-1-1,-1 1 1,0-1-1,1 0 1,0-32-4285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0:57.0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7187,'0'0'8692,"184"176"-8163,-136-113-305,-3 0-112,2-6-112,-6-11 16,-4-3 48,-4-6-128,-11-11-144,-3-6-1041,-8-13-1552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0:57.4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727 0 2417,'0'0'15239,"-143"180"-15063,54-84 176,-18-3 257,0-10-417,8-17-80,17-23 160,27-16-176,22-17-96,22-10-752,55-40-13127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0:57.7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845 0 14102,'0'0'3186,"-177"219"-3122,99-129-64,-14 9 112,-8-6 0,-3-10 416,11-13 49,15-14-289,18-13-256,22-9-32,18-14-160,8-10-849,11-4-704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0:58.0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13798,'0'0'3578,"15"28"-3445,99 173-58,-60-114-87,4-3-1,73 83 1,-131-167 9,3 4-261,1 1 0,0-1 0,0 0 0,1 0 0,6 5 0,-9-8-320,0 0-1,0 0 0,0-1 0,0 1 0,0 0 0,1-1 0,-1 1 1,0-1-1,0 1 0,4-1 0,3 0-6333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0:58.4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646 1 13654,'0'0'5731,"-247"235"-5587,158-162 16,-3-10-80,11-9-80,15-21 144,25-17-144,19-6 0,15-10-1024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0:58.7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1 708 14215,'0'0'298,"34"-17"-156,108-59 10,-134 71-153,0-1 1,-1 0-1,1 0 1,-1 0-1,0-1 0,-1 0 1,0-1-1,0 1 1,0-1-1,-1 0 1,6-12-1,4-7-83,-9 18 33,3-6-287,1 0-1,1 1 0,24-26 0,-35 40 346,0-1-1,0 1 1,1 0-1,-1-1 1,0 1-1,1 0 0,-1-1 1,0 1-1,1 0 1,-1-1-1,0 1 1,1 0-1,-1-1 1,1 1-1,-1 0 1,1 0-1,-1 0 1,1 0-1,-1-1 1,1 1-1,-1 0 1,1 0-1,-1 0 1,1 0-1,-1 0 1,1 0-1,-1 0 1,1 0-1,-1 0 1,1 1-1,-1-1 1,1 0-1,-1 0 1,0 0-1,1 0 0,-1 1 1,1-1-1,-1 0 1,1 1-1,-1-1 1,0 0-1,1 0 1,-1 1-1,8 21 808,-7-18-766,4 19 382,1 0-1,1-1 0,1 1 1,2-1-1,16 31 0,-22-47-443,0 0-1,0 0 0,0 0 1,1 0-1,-1 0 0,1-1 1,1 0-1,-1 0 0,1-1 0,0 1 1,0-1-1,0 0 0,0-1 1,1 0-1,-1 0 0,1 0 1,0-1-1,0 0 0,0 0 1,0 0-1,0-1 0,9 0 1,4-4-2235,-10-10-2386</inkml:trace>
  <inkml:trace contextRef="#ctx0" brushRef="#br0" timeOffset="1">432 1 17896,'0'0'80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0:59.0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11909,'2'30'870,"40"351"1825,-33-306-2372,-4-22 215,2 0 0,23 83 0,-29-131-485,1 0 0,0 0 0,0 0 0,0 0 0,1-1 1,0 1-1,5 7 0,-6-10-43,0 0 1,0-1-1,0 1 0,1 0 0,-1-1 1,0 0-1,1 1 0,-1-1 1,1 0-1,0 0 0,-1 0 0,1-1 1,0 1-1,-1-1 0,1 1 1,4-1-1,18 2 105,0-1-1,0-2 1,1 0 0,-1-2 0,0 0-1,-1-2 1,34-10 0,-38 7-230,-8 3-132,0 0 0,1 1 0,0 1-1,0 0 1,26-3 0,-68 6-8536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35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3 7171,'0'0'1062,"-15"-3"-571,10 3-403,-1 0-1,1 1 1,0-1 0,-1 1 0,1 0-1,0 1 1,-1-1 0,1 1-1,0 0 1,0 0 0,0 1 0,1 0-1,-1-1 1,0 2 0,1-1 0,0 0-1,0 1 1,0 0 0,0 0-1,1 0 1,-1 0 0,1 1 0,0-1-1,-3 8 1,5-12-80,-2 6 180,-1-1 0,1 1 0,0-1 0,0 1-1,0 0 1,1 0 0,0 0 0,0 1 0,0-1 0,1 0 0,-1 11-1,2-17-205,7 0 56,-2 1 14,0-1 0,0 0-1,0 0 1,0-1 0,0 1 0,1-1 0,-1 0 0,0 0 0,0-1 0,-1 1 0,1-1-1,0 0 1,0-1 0,5-3 0,-2 1-130,0 1-1,0 0 1,0 1 0,0 0-1,10-3 1,12-4-2982,-13 2-104</inkml:trace>
  <inkml:trace contextRef="#ctx0" brushRef="#br0" timeOffset="1">162 3 7043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34.7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0 304,'0'0'21719,"7"0"-21767,464 0 250,-267 0-2607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35.2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11269,'0'0'8132,"11"4"-7580,84 22-310,152 38 1147,-172-48-936,100 9 0,-132-21-5404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37.0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1473 12694,'0'0'5429,"12"-31"-5272,73-205 481,180-653 58,-192 572-696,-75 329 2,2-1-1,-1 1 1,3 22 0,-1 7-3,-1 29-2,5 155-22,-3-195 21,2 1-1,2-1 0,0 0 0,2 0 0,14 34 1,-17-54 2,-1 1 0,1-1 0,1 0 0,0-1 0,0 1 0,1-1 0,9 9 0,-13-15-7,1 0 1,0 0-1,0 0 1,0 0-1,0-1 0,0 1 1,0-1-1,1 0 1,-1 0-1,1-1 1,-1 0-1,1 1 0,0-2 1,0 1-1,-1 0 1,1-1-1,0 0 0,9-1 1,-10 0 7,0 0 1,0 0 0,-1 0-1,1 0 1,-1-1-1,1 0 1,-1 0 0,1 0-1,-1 0 1,0 0-1,0-1 1,0 1-1,0-1 1,-1 0 0,1 0-1,-1 0 1,1 0-1,1-5 1,6-9 6,-1 0 1,10-27-1,-13 29-1,16-42-11,-3-2 0,-2-1 0,-3 0-1,-2-1 1,-3 0 0,2-123 0,-11 156 70,0 27 411,0 7-181,0 34-229,2 1 1,8 40 0,-7-64-53,1 0-1,1 0 1,0 0 0,1 0-1,0-1 1,2 0 0,13 22-1,-18-35-241,-1 1-1,0-1 1,1 0-1,0 0 1,0 0-1,0-1 1,0 1-1,0-1 1,0 0-1,1 1 0,-1-2 1,1 1-1,-1 0 1,1-1-1,0 1 1,0-1-1,-1 0 1,1 0-1,0-1 1,0 1-1,0-1 0,0 0 1,0 0-1,0 0 1,6-1-1,2-2-5551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37.7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0 481 10309,'0'0'5074,"2"-30"-4623,-1 0-418,2-20-72,17-97 0,-15 121 54,-1 2 67,1 0 0,1 0 0,1 1 0,1-1 0,1 1 0,12-21 0,-20 43-55,-1 0-1,0 0 1,1 1-1,0-1 0,-1 0 1,1 0-1,-1 1 1,1-1-1,0 1 1,-1-1-1,1 1 1,0-1-1,0 1 1,-1-1-1,1 1 1,0 0-1,0-1 1,0 1-1,0 0 0,0 0 1,-1-1-1,1 1 1,0 0-1,0 0 1,0 0-1,0 0 1,0 0-1,0 1 1,-1-1-1,1 0 1,0 0-1,0 0 0,0 1 1,0-1-1,0 0 1,-1 1-1,1-1 1,0 1-1,0-1 1,-1 1-1,1-1 1,0 1-1,-1 0 1,1-1-1,-1 1 1,2 1-1,2 2 20,0 1 1,0 0-1,0 0 0,5 11 1,11 28 420,-1 1 1,20 82-1,-19-58-218,-19-66-232,0 0-7,-1 0 0,1-1 1,0 1-1,0-1 0,0 1 0,0-1 0,0 0 0,0 1 1,1-1-1,-1 0 0,1 0 0,3 4 0,0-16-234,18-60-97,-19 53 281,1 1 0,0 0 0,1 1-1,0 0 1,2 0 0,0 0 0,0 0-1,17-20 1,-24 34 34,0 0-1,0 0 1,0 0-1,0 0 1,0 0-1,0 0 0,0 0 1,1 1-1,-1-1 1,0 0-1,0 0 1,1 1-1,-1-1 1,1 1-1,-1 0 1,0-1-1,1 1 1,-1 0-1,1 0 1,-1 0-1,1 0 0,-1 0 1,3 0-1,-2 1 7,0 0 0,0 0-1,1 0 1,-1 0-1,0 0 1,0 1 0,0-1-1,0 1 1,0 0-1,0-1 1,-1 1 0,4 3-1,3 8 45,0-1 0,0 2 0,9 23 0,-12-27-18,53 140 478,-58-150-525,0 1 0,0-1 0,0 1 0,0-1 0,0 0 0,0 1-1,0-1 1,0 1 0,0-1 0,0 1 0,1-1 0,-1 1-1,0-1 1,0 0 0,0 1 0,1-1 0,-1 1 0,0-1-1,1 0 1,-1 1 0,0-1 0,1 0 0,-1 0 0,0 1-1,1-1 1,-1 0 0,0 0 0,1 1 0,-1-1 0,1 0-1,-1 0 1,1 0 0,-1 0 0,0 1 0,1-1 0,-1 0-1,1 0 1,-1 0 0,1 0 0,-1 0 0,1 0 0,-1 0-1,1-1 1,-1 1 0,0 0 0,1 0 0,-1 0 0,1 0-1,-1 0 1,1-1 0,-1 1 0,0 0 0,1 0 0,-1-1 0,0 1-1,1 0 1,-1-1 0,0 1 0,1-1 0,16-24-513,-15 21 587,4-6-121,1 0 0,-1 1-1,16-16 1,-20 23 67,-1 0-1,1 1 1,-1-1 0,1 1 0,-1-1 0,1 1-1,0 0 1,0-1 0,0 1 0,0 0 0,0 0-1,0 1 1,0-1 0,0 0 0,0 1 0,0-1-1,0 1 1,0 0 0,1-1 0,-1 1 0,0 0-1,0 0 1,0 1 0,0-1 0,1 0 0,-1 1 0,0-1-1,0 1 1,3 1 0,-3 0 80,0 0 0,0 0 0,0 0 0,0 0 0,0 1 0,0-1 0,0 1 0,-1-1 0,0 1 0,1 0 0,1 4 0,11 38 562,-11-33-565,11 27-1007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38.2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34 8388,'0'0'4194,"0"0"-4124,0 0 0,0 0-1,1-1 1,-1 1 0,0 0 0,0 0 0,0 0 0,1 0 0,-1 0 0,0 0 0,0 0-1,0 0 1,1 0 0,-1 0 0,0 0 0,0 0 0,1 0 0,-1 0 0,0 0 0,0 0-1,0 0 1,1 1 0,-1-1 0,0 0 0,0 0 0,0 0 0,1 0 0,-1 0 0,0 0-1,0 1 1,0-1 0,0 0 0,0 0 0,1 0 0,-1 0 0,0 1 0,0-1 0,0 0-1,0 0 1,0 0 0,0 1 0,0-1 0,0 0 0,0 0 0,0 0 0,0 1 0,0-1-1,1 0 1,-2 0 0,1 1 0,0-1 0,0 0 0,0 0 0,0 0 0,0 1 0,1 11 286,0 1 0,1-1 0,5 20 0,-7-32-356,0 0-1,0 0 1,0-1-1,0 1 1,0 0-1,0 0 1,0 0-1,0 0 1,1 0-1,-1 0 1,0-1-1,0 1 1,0 0-1,0 0 1,0 0 0,1 0-1,-1 0 1,0 0-1,0 0 1,0 0-1,0 0 1,1 0-1,-1 0 1,0 0-1,0 0 1,0 0-1,0 0 1,1 0-1,-1 0 1,0 0-1,0 0 1,0 0-1,0 0 1,1 0-1,-1 0 1,0 0-1,0 0 1,0 0-1,0 0 1,1 0 0,-1 0-1,0 1 1,0-1-1,0 0 1,0 0-1,0 0 1,0 0-1,1 0 1,-1 0-1,0 1 1,0-1-1,0 0 1,0 0-1,0 0 1,0 1-1,4-18 31,-2-5-45,-2 15-60,1 0-1,-1 1 1,0-1-1,-2-13 1,2 18-21,-1 1 0,1 0-1,0 0 1,-1 0 0,1 0 0,-1 0 0,0 0 0,1 0 0,-1 0 0,0 0 0,1 0 0,-1 0 0,0 0 0,0 0 0,0 0 0,0 0 0,0 1 0,0-1 0,0 0 0,0 1 0,0-1 0,0 1 0,0-1 0,0 1 0,0 0 0,0-1-1,-1 1 1,1 0 0,0 0 0,0 0 0,0 0 0,-2 0 0,-12 0-2780,0 0-1086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38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1 11573,'0'0'6088,"0"41"-5501,1 7-386,0 12 190,-2 0-1,-13 87 0,-3-43 190,-22 205 1217,39-79-1069,1-224-728,-1 0 0,1 0-1,0 0 1,1-1 0,-1 1 0,1 0-1,0-1 1,1 1 0,-1-1 0,1 0 0,0 0-1,0 0 1,1 0 0,0-1 0,-1 1-1,2-1 1,-1 0 0,0 0 0,1 0 0,-1-1-1,1 0 1,0 0 0,1 0 0,-1 0-1,0-1 1,1 0 0,-1 0 0,1 0-1,0-1 1,-1 1 0,1-2 0,0 1 0,0-1-1,8 0 1,8 1-27,-14 0-88,-1-1 0,0 0 0,1 0 0,-1 0-1,1-1 1,-1 0 0,0-1 0,0 1 0,1-1 0,-1-1 0,10-4-1,-8 2-62,-1-1-2973,-5-5-5080,-3-1 1540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39.0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 10517,'0'0'9284,"265"-20"-8404,-184 20-207,-3 0-145,-12 0-288,-7 0-208,-15 0-32,-11 0-32,-10 0-368,-12 0-1393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1.0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1591 9476,'0'0'4968,"24"-39"-4603,-12 20-303,37-59 305,65-142-1,57-242-67,-149 382-277,-3-1-1,-4-1 0,8-159 1,-21 198 18,-1 4 270,-5-65 1,4 99-237,-1 0-1,0 0 0,-1 0 0,1 1 1,-1-1-1,0 0 0,0 1 1,0-1-1,0 1 0,-1 0 0,0 0 1,0 0-1,0 0 0,0 0 1,-1 1-1,1 0 0,-1-1 0,0 1 1,0 0-1,0 1 0,0-1 1,-1 1-1,1 0 0,-1 0 0,0 0 1,1 1-1,-1-1 0,0 1 1,0 0-1,0 1 0,-7-1 0,12 1-63,-1 0 0,0 0 1,1 0-1,-1 0 0,1 0 0,-1 0 0,0 0 0,1 1 0,-1-1 0,0 0 0,1 0 0,-1 1 0,1-1 0,-1 0 0,1 1 0,-1-1 0,1 0 0,-1 1 0,1-1 0,-1 1 1,1-1-1,0 1 0,-1-1 0,1 1 0,0-1 0,-1 1 0,1-1 0,0 1 0,0 0 0,-1-1 0,1 1 0,0 0 0,0-1 0,0 1 0,0-1 0,0 1 0,0 0 1,0 1-1,-7 40 3,3 1 0,1-1 0,4 73 0,1-36 23,-2-33 57,1 1 1,14 76-1,-13-109-85,1 0 1,1 0-1,1-1 0,0 0 0,0 0 0,1 0 0,1-1 1,0 0-1,1 0 0,0-1 0,0 1 0,2-2 0,14 15 0,-19-21-94,1 0 1,-1 0-1,1-1 0,0 1 0,0-1 0,0 0 0,1-1 0,-1 0 0,0 0 0,12 2 0,19-1-8151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1.5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1 329 6739,'0'0'6419,"4"-31"-5018,18-100-1343,-20 121-58,0 0 0,1 0-1,0 0 1,1 0 0,0 1-1,0-1 1,1 1 0,0 0 0,1 1-1,0-1 1,0 1 0,1 0-1,0 1 1,1-1 0,-1 1-1,15-9 1,-21 14 4,1 1 0,-1 1 0,1-1 0,0 0-1,-1 0 1,1 1 0,0-1 0,-1 0 0,1 1 0,0 0 0,0-1-1,-1 1 1,1 0 0,0 0 0,0 0 0,-1 0 0,1 0 0,0 1 0,0-1-1,0 1 1,-1-1 0,1 1 0,0-1 0,-1 1 0,1 0 0,-1 0 0,1 0-1,-1 0 1,3 1 0,0 2 64,0 0-1,0 0 1,-1 1-1,1-1 1,-1 1-1,0 0 1,3 7-1,10 26 586,-1 1-1,18 77 0,-24-78-430,2 0 0,2 0 0,21 46-1,-33-82-223,0 0-1,0-1 0,-1 1 0,1 0 0,0-1 1,0 1-1,0-1 0,1 1 0,-1-1 1,0 0-1,0 1 0,1-1 0,-1 0 1,1 0-1,-1 0 0,1 0 0,0 0 0,2 1 1,-3-2-5,0 0 1,1 0 0,-1-1 0,0 1 0,0 0-1,0 0 1,0-1 0,0 1 0,0-1-1,0 1 1,0-1 0,0 1 0,0-1 0,0 1-1,-1-1 1,1 0 0,0 0 0,0 1-1,0-1 1,-1 0 0,1 0 0,0-1-1,5-8-35,-1 0-1,0 0 0,0 0 0,4-16 0,-7 20 48,14-47-56,17-46-486,-28 88 430,0 0 0,0 1 0,1-1 0,0 1 0,1 0 0,11-12 0,-17 22 106,-1-1 0,0 1 0,1-1-1,-1 1 1,1-1 0,0 1 0,-1 0 0,1-1 0,-1 1-1,1 0 1,-1-1 0,1 1 0,0 0 0,-1 0-1,1 0 1,0 0 0,-1 0 0,1 0 0,0 0-1,-1 0 1,1 0 0,0 0 0,-1 0 0,1 0 0,0 0-1,-1 0 1,1 0 0,-1 1 0,1-1 0,0 0-1,-1 0 1,1 1 0,-1-1 0,1 1 0,-1-1-1,1 0 1,-1 1 0,1-1 0,-1 1 0,1-1 0,-1 1-1,0-1 1,1 1 0,-1-1 0,0 1 0,1 0-1,-1-1 1,0 1 0,1 1 0,13 35 325,-12-32-247,5 19 251,36 93 966,-36-98-1179,2-1 0,0-1 0,1 0 1,15 19-1,-24-34-159,1 0 0,0 0 1,0-1-1,0 1 0,1-1 0,-1 1 1,0-1-1,0 0 0,1 0 0,-1 0 1,1 0-1,-1 0 0,1 0 0,0-1 1,-1 1-1,4-1 0,-4 0-196,1 0-1,-1 0 0,0 0 1,0 0-1,1 0 1,-1 0-1,0-1 1,0 1-1,0-1 1,0 0-1,1 0 1,-1 0-1,0 0 1,0 0-1,-1 0 1,1 0-1,0 0 1,0-1-1,2-2 0,13-31-5142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1.8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12822,'0'0'5907,"229"229"-5507,-174-166-48,-7-10-176,-7-13-160,-4-13-16,-11-7-48,-4-11 48,-4-5-1249,-3-4-976,-4 0-1472,-7-37-1266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19:55.3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10773,'0'0'1166,"3"24"-657,-2-12-423,12 175 1440,-13 266 149,0-452-1785,0 0-1,0-1 1,0 1-1,0 0 1,1-1-1,-1 1 1,0-1-1,0 1 1,1 0-1,-1-1 1,0 1-1,1-1 1,-1 1 0,0-1-1,1 1 1,-1-1-1,1 1 1,-1-1-1,1 0 1,-1 1-1,1-1 1,-1 0-1,1 1 1,-1-1-1,1 0 1,0 1-1,-1-1 1,1 0-1,-1 0 1,1 0-1,0 0 1,-1 0-1,2 1 1,24-1-3613,-18-1 2051,-1 1-1550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35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44 371 7043,'103'30'3218,"-83"-23"-2434,-9-34-563,-10 25-164,-1 1 0,0 0-1,0-1 1,0 1-1,0 0 1,0-1 0,0 1-1,-1 0 1,1-1-1,0 1 1,-1 0-1,1 0 1,-1-1 0,1 1-1,-1 0 1,0 0-1,1 0 1,-1 0-1,0 0 1,0 0 0,-1-2-1,-1 2-15,1 0 0,0 1 0,-1-1-1,0 1 1,1-1 0,-1 1 0,1 0-1,-1 0 1,-4 0 0,-1 0 131,1 0-160,0 0-1,0 1 1,0-1-1,0 2 1,0-1-1,0 1 1,1-1-1,-1 2 1,0-1-1,-8 5 1,12-4-18,-1-1 1,1 1-1,0 0 0,-1 0 1,1 0-1,0 0 0,1 1 0,-1-1 1,1 1-1,-1-1 0,1 1 1,0 0-1,1 0 0,-1 0 1,0 0-1,1 0 0,0 1 1,-1 4-1,1 35-295,1-44 297,1 1 1,-1-1-1,0 1 1,1-1-1,-1 1 1,0-1-1,1 1 1,-1-1-1,0 0 1,1 1 0,-1-1-1,1 0 1,-1 1-1,1-1 1,-1 0-1,1 0 1,-1 1-1,1-1 1,-1 0-1,1 0 1,-1 0 0,1 0-1,0 0 1,-1 0-1,1 0 1,-1 0-1,1 0 1,-1 0-1,1 0 1,-1 0-1,1 0 1,0 0-1,21-6-50,-12-3 64,-2 0-1,1-1 0,-1-1 0,-1 1 0,0-1 0,-1 0 0,7-15 0,-5 11-2,8-15 12,-3 0-1,0-1 0,-2 0 0,-1-1 0,-2 0 0,-1 0 0,-1-1 1,-2 0-1,0-55 0,-10 96 1212,1 21-1235,1 1 1,1-1 0,1 1-1,4 45 1,-1-18-60,-1-51 38,0 1-1,1 0 0,0-1 0,0 1 0,0-1 0,1 1 0,0-1 0,0 0 0,6 11 0,-6-14-195,0 0 0,0 0 1,0 0-1,0 0 0,0-1 0,1 1 0,-1-1 0,1 0 1,0 0-1,0 0 0,0 0 0,0 0 0,0 0 0,0-1 0,0 0 1,0 1-1,1-1 0,-1-1 0,7 2 0,18-1-3611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2.1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686 1 3378,'0'0'14163,"-18"23"-13907,-205 259 705,175-227-454,-87 79 1,107-110-454,-1-1 1,-1-2-1,-1-1 1,-1-1-1,-37 15 1,69-34-63,-30 11-472,17-10-2319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2.7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 12054,'0'0'7061,"9"-7"-3536,196-3-3701,12-4-1510,-216 14 1328,1 0 0,-1 0 1,0 0-1,0-1 0,0 1 1,0-1-1,0 1 0,0 0 1,0-1-1,0 0 0,0 1 1,0-1-1,0 0 0,0 0 1,1 0-1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3.2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0 781 12582,'0'0'2590,"31"-18"-2222,99-65-82,-121 76-262,0 0 0,0 0 0,-1-1 0,0 0 1,-1 0-1,0-1 0,0 0 0,0 0 0,-2-1 0,1 1 0,7-20 0,-4 10 31,9-20 125,-2-1 1,-1-1-1,-3 0 0,-1-1 1,-2 0-1,-2-1 1,-2 1-1,-1-1 0,-5-84 1,1 126-155,-1-1 1,1 0-1,0 0 1,-1 0 0,0 1-1,1-1 1,-1 0-1,0 1 1,0-1 0,0 1-1,0-1 1,0 1-1,0-1 1,0 1 0,-1 0-1,1-1 1,0 1-1,-1 0 1,1 0 0,-1 0-1,1 0 1,-1 0-1,0 0 1,1 1 0,-1-1-1,0 0 1,0 1-1,1 0 1,-3-1 0,-7-1 145,1 1 1,-1 0-1,-21 2 1,16-1 169,14 0-324,-1 0-1,0 1 1,1-1 0,-1 0 0,1 1 0,-1 0 0,1 0-1,-1-1 1,1 1 0,0 1 0,-1-1 0,1 0-1,0 1 1,0-1 0,0 1 0,0-1 0,-3 4 0,1 0-8,1-1 1,0 1 0,0 0-1,0 0 1,0 0 0,1 0-1,-3 10 1,0 3-2,1 1 0,0-1 0,0 38 1,2-28 32,2 1 0,1 0 0,1-1 1,8 38-1,-7-55-56,0 0 0,1 0 0,0-1 1,0 1-1,1-1 0,1 0 1,-1 0-1,2-1 0,-1 0 0,1 0 1,1 0-1,-1-1 0,18 14 0,-23-21-220,-1 0 0,0 0 0,1 0 0,-1-1 0,1 1 0,-1 0 0,1-1 0,-1 1 0,1-1 0,-1 0-1,1 1 1,0-1 0,-1 0 0,1 0 0,-1 0 0,4 0 0,0 0-2110,3 0-3834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3.7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0 218 13110,'0'0'3049,"7"-27"-2929,23-83-146,-29 106 25,0-1 0,1 0 0,-1 1 0,1 0 0,0-1 0,0 1 1,1 0-1,-1 0 0,1 0 0,0 0 0,0 1 0,0-1 0,1 1 0,-1 0 0,1 0 0,-1 0 1,8-4-1,-5 5 18,0 0 1,0 1 0,0 0-1,0 0 1,0 1 0,0-1-1,0 1 1,0 0 0,9 2-1,-7-1 39,-4-1-16,0 1 1,0 1-1,0-1 1,1 0 0,-2 1-1,1 0 1,0 0-1,0 0 1,0 1-1,-1-1 1,0 1-1,1-1 1,-1 1-1,0 1 1,0-1-1,-1 0 1,5 6 0,5 9 272,-1 0 0,11 24 0,-15-28-99,30 69 363,-36-82-615,-1-5-18,1-6-7,0-1 1,1 1-1,1 0 0,-1 0 0,2 0 0,-1 1 0,1-1 0,7-10 0,-5 8-59,1 0 0,1 0 0,0 0-1,1 1 1,16-17 0,-23 26 115,0 1 1,0-1-1,-1 0 0,1 1 1,0 0-1,1-1 0,-1 1 1,0 0-1,0 0 0,0 0 1,1 0-1,-1 1 0,0-1 1,1 0-1,-1 1 0,0 0 1,1 0-1,-1 0 0,1 0 1,-1 0-1,1 0 0,-1 0 1,0 1-1,1-1 0,-1 1 1,0 0-1,1 0 0,-1 0 1,0 0-1,0 0 0,0 0 1,0 0-1,0 1 0,0-1 1,0 1-1,0-1 0,0 1 1,-1 0-1,1 0 0,-1 0 1,3 4-1,9 14 308,44 63 678,-51-75-948,1-1 0,-1 0 1,1 0-1,0-1 0,1 0 0,0 0 0,0-1 0,12 7 1,-2-8-478,-7-6-6186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4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12374,'0'0'6275,"133"166"-6003,-78-100-80,4 4-16,0-10-160,-3-17-32,-12-10 16,-7-20-176,-12-13-1361,-13 0-1104,-12-10-4274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4.4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403 0 12550,'0'0'2625,"-133"173"-432,74-90-1137,0 0-671,7-10 127,8-17-416,18-16-96,8-13-176,7-11-1009,11-9-752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4.7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0 668 15255,'0'0'1355,"30"-33"-1307,99-106-72,-101 106-183,40-62 1,-54 73-300,34-39 1,-48 61 533,0-1 0,1 0 0,-1 0 1,1 1-1,-1-1 0,1 0 1,-1 1-1,1-1 0,0 1 0,-1-1 1,1 1-1,0-1 0,0 1 0,-1-1 1,1 1-1,0 0 0,0-1 1,0 1-1,-1 0 0,1-1 0,0 1 1,0 0-1,0 0 0,0 0 0,-1 0 1,1 0-1,0 0 0,0 0 0,0 0 1,0 0-1,0 1 0,-1-1 1,1 0-1,0 1 0,0-1 0,0 0 1,-1 1-1,1-1 0,0 1 0,-1-1 1,1 1-1,0-1 0,0 2 1,3 3 160,-1-1 0,0 1 1,-1 1-1,1-1 0,2 9 1,3 5 12,-2-9-30,0 1-1,1-1 1,0-1-1,1 0 1,0 0-1,16 14 1,-19-19-198,0 0 0,1 0-1,-1-1 1,1 0 0,0 0 0,0 0 0,0-1 0,0 0 0,0 0 0,0 0 0,1-1-1,-1 0 1,13 0 0,-18-1-59,-1 0 1,1 0-1,0 0 0,-1 0 0,1 0 1,0 0-1,0 0 0,-1 0 0,1-1 0,0 1 1,-1 0-1,1 0 0,0-1 0,-1 1 1,1-1-1,0 1 0,-1 0 0,1-1 0,-1 1 1,1-1-1,-1 0 0,1 1 0,-1-1 1,1 1-1,0-2 0,3-19-2172,-4 20 2100,2-38-5496</inkml:trace>
  <inkml:trace contextRef="#ctx0" brushRef="#br0" timeOffset="1">454 20 13062,'0'0'5394,"-8"-19"-8723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5.1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12630,'0'0'3169,"1"30"-2024,8 98-206,-4-67-260,13 61 0,-15-117-602,0 0-1,0-1 1,0 1 0,1-1 0,0 0-1,-1 0 1,1 0 0,1 0 0,-1-1-1,1 0 1,-1 0 0,6 3 0,5 4 72,-4-2-60,0-1 0,1-1 0,-1 0 0,1 0 0,1-1 0,-1-1 0,1 0 0,17 3 0,38 1-1165,-2-6-5204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5.4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16728,'0'0'2401,"180"36"-2369,-139-36-64,-11 0 16,3 0-577,-15 0-623,-3 0-577,-11 0-1280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5.7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 17672,'0'0'3986,"170"0"-3954,-129 0 0,-5-4-32,-2 4 0,-12 0-688,-8 0-1409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36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0 5699,'0'0'5077,"-18"5"-4656,-55 21 185,69-24-492,-1 0 1,1 1-1,0 0 0,0-1 1,0 1-1,0 1 0,0-1 1,1 1-1,-1-1 1,1 1-1,0 0 0,0 0 1,0 1-1,1-1 1,0 0-1,-1 1 0,2-1 1,-1 1-1,0 0 0,1 0 1,0 0-1,0 0 1,0 9-1,1-14-115,0 1-1,0 0 1,1-1-1,-1 1 1,0-1-1,0 1 1,1-1-1,-1 1 1,0-1-1,1 1 1,-1-1 0,1 0-1,-1 1 1,0-1-1,1 1 1,-1-1-1,1 0 1,-1 1-1,1-1 1,-1 0-1,1 0 1,0 1 0,-1-1-1,1 0 1,-1 0-1,1 0 1,-1 0-1,1 0 1,0 0-1,21 2-19,-18-2 14,36 2 11,61-6-1,-82 2-20,0-2 0,0 0 0,0 0-1,-1-2 1,23-10 0,-40 16-184,7-3 104,-3 3-3535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6.9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2008 13286,'17'-40'1457,"226"-512"-486,-164 380-879,160-358 84,-29-14 348,-207 536-512,6-18 130,16-36 0,-24 61-116,-1 0 0,0 0 0,1 0 0,-1 0 1,1 0-1,-1 0 0,1 0 0,0 0 0,-1 0 0,1 0 0,0 0 0,0 0 0,0 0 0,0 1 0,-1-1 0,1 0 0,0 1 0,0-1 0,0 1 0,0-1 0,1 1 0,-1-1 0,0 1 0,0 0 0,0-1 0,0 1 0,0 0 0,0 0 0,1 0 0,-1 0 0,0 0 0,1 0 0,0 1 8,-1 0 1,1 0-1,-1 0 0,1 0 0,-1 0 0,0 0 0,0 0 0,1 1 0,-1-1 0,0 0 0,0 1 0,0-1 0,0 1 0,-1-1 0,1 1 0,0-1 0,-1 1 0,1 0 0,-1-1 0,1 3 0,20 103-34,-11-54-1,24 80 0,-29-117 0,1-1 0,0-1 0,1 1 1,1-1-1,0-1 0,1 1 0,0-1 0,1-1 1,20 20-1,-24-27-6,0-1 0,1 1 0,0-1 0,0 0 0,0-1 0,0 0 0,0 0 0,1 0 0,14 2-1,-16-4 2,0 0-1,0 0 0,0 0 0,0-1 1,0 0-1,0-1 0,0 1 0,-1-1 0,1 0 1,0 0-1,0-1 0,-1 0 0,11-5 0,-8 2-3,0-1 0,-1 0 0,0-1-1,0 0 1,-1 0 0,0 0-1,0-1 1,0 0 0,5-12 0,5-10-283,17-45 0,-19 33-293,-1 0 0,-3-1 1,-1-1-1,-3 0 0,-1 0 0,-1-73 0,-4 116 1043,-1 3-375,0 1 1,1-1 0,-1 0 0,1 0-1,0 0 1,0 0 0,0 1 0,0-1 0,0 0-1,0 0 1,1 3 0,1 10 4,-4 45 93,0-22 398,2 0 1,8 62-1,-6-90-500,-1 0 1,2 0 0,-1-1 0,1 0 0,1 1-1,0-1 1,0 0 0,1-1 0,0 1-1,0-1 1,1 0 0,0 0 0,1 0-1,-1-1 1,11 8 0,-13-12-162,1 0-1,0 0 1,0 0-1,0-1 1,0 1-1,0-1 1,1-1-1,-1 1 1,1-1 0,-1 0-1,1 0 1,-1 0-1,1-1 1,0 0-1,-1 0 1,1-1-1,6 0 1,-11 1-84,0-1 1,0 1-1,0 0 1,0 0-1,0-1 1,0 1-1,0 0 1,-1-1-1,1 1 1,0-1-1,0 1 1,0-1-1,-1 0 1,1 1-1,0-1 1,0-1-1,8-18-5363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7.6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1 373 10389,'0'0'3393,"2"-34"-3393,13-113-13,-14 133 7,2 0 1,0 0-1,1 1 0,0-1 0,1 1 1,0 0-1,1 0 0,1 1 1,0 0-1,13-18 0,-18 28 2,0-1 3,0 0 1,0 0-1,1 0 0,-1 0 0,1 1 0,5-5 0,-7 6 21,0 1 0,-1 0 0,1-1 0,0 1 0,-1 0-1,1-1 1,0 1 0,0 0 0,0 0 0,-1 0 0,1 0 0,0 0-1,0 0 1,-1 0 0,1 0 0,0 0 0,0 0 0,0 0 0,-1 0-1,1 1 1,0-1 0,-1 0 0,1 1 0,0-1 0,0 0 0,-1 1 0,1-1-1,-1 1 1,1-1 0,0 1 0,-1-1 0,1 1 0,-1-1 0,1 1-1,-1 0 1,1-1 0,-1 1 0,0 0 0,1 0 0,-1 0 0,11 20 443,-2 1 1,0 0-1,-2 0 1,0 0 0,5 40-1,-7-36-307,1 0-1,0 0 1,2-1-1,14 29 1,-22-53-152,11 15-18,-5-17-29,1-11-3,22-84 28,-18 55-182,2-1 1,2 2-1,22-42 1,-36 80 181,0 0 0,0 0 0,0 0 0,1 0 0,-1 0 0,0 0 0,1 0 0,0 1 0,-1-1 0,1 1 0,2-3 1,-3 4 14,0 0 1,0 0-1,-1 0 1,1 0-1,0 0 1,0 1-1,-1-1 1,1 0-1,0 0 1,-1 0-1,1 1 1,0-1-1,-1 0 1,1 1-1,0-1 1,-1 0-1,1 1 1,-1-1-1,1 1 1,0-1-1,-1 1 1,1-1-1,-1 1 1,0-1-1,1 1 1,-1 0-1,1-1 1,-1 1-1,0 0 1,0-1-1,1 1 1,-1 0-1,0-1 1,0 1 0,0 0-1,0 0 1,1 1-1,9 30 243,12 32 281,-20-59-491,0-1 0,0 0 0,1 0 0,-1 0 0,1 0 0,0 0 0,0 0 0,0-1 0,0 1 0,7 5 0,-8-8-36,0 0 0,-1 0 0,1-1-1,0 1 1,0 0 0,0 0 0,0-1 0,-1 1-1,1-1 1,0 0 0,0 1 0,0-1-1,0 0 1,0 0 0,0 0 0,0-1 0,0 1-1,0 0 1,0-1 0,0 1 0,0-1 0,-1 0-1,1 0 1,0 1 0,0-1 0,-1 0 0,1 0-1,3-3 1,1-2-32,1-1 0,-1 0 1,0 0-1,9-14 0,-4 6-70,-6 8 37,0 1 1,1-1 0,-1 1 0,1 1-1,9-8 1,-12 11 49,1 1 1,-1-1-1,1 0 1,-1 1-1,1 0 0,-1-1 1,1 1-1,0 1 0,-1-1 1,1 1-1,0-1 1,0 1-1,-1 0 0,5 1 1,-6-1 37,0 0 0,0 1 0,0 0 0,0-1 0,0 1 0,0 0 0,-1 0 0,1 0 0,0 0 0,-1 0 0,1 1 0,0-1 0,-1 0 0,0 1 0,1-1 0,-1 1 0,0-1 0,0 1 0,2 2 0,18 41 740,-14-28-408,14 35 515,-11-26-288,1-1 1,25 43-1,-36-67-594,1 0 1,-1-1-1,0 1 1,1-1-1,-1 1 1,0-1-1,1 1 1,-1-1-1,0 0 1,1 1-1,-1-1 1,1 1-1,-1-1 0,1 0 1,-1 1-1,1-1 1,-1 0-1,1 0 1,0 1-1,-1-1 1,1 0-1,-1 0 1,1 0-1,-1 0 1,1 0-1,0 0 1,-1 0-1,1 0 1,-1 0-1,2 0 0,11-14-1474,1-23-3518,-9 0-2660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8.0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 3 5907,'0'0'9721,"1"0"-9726,4-2 91,-4 1 877,-1 5-280,-6 29-143,-2 9 200,8-41-641,-2-6-681,-20-13-3153,1 11-1558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8.3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12054,'0'0'8051,"4"27"-7987,7 46 194,0 101-1,-22 323 2611,11-490-2859,0-1 1,0 0-1,1 0 0,0 1 1,0-1-1,0 0 0,1 0 1,0 0-1,0 0 0,1-1 1,-1 1-1,1 0 1,1-1-1,-1 0 0,1 0 1,0 0-1,0 0 0,0-1 1,1 1-1,-1-1 0,1 0 1,0 0-1,10 5 0,-1-1-6,0 0 0,1-1 0,0 0-1,0-2 1,0 1 0,1-2 0,26 5 0,-16-6-88,0-1 0,0-1 0,1-1-1,25-3 1,-49 3-34,0-1-1,0 1 1,0-1 0,-1 0-1,1 1 1,0-1-1,0-1 1,0 1-1,-1 0 1,1-1-1,-1 1 1,1-1-1,-1 0 1,1 1 0,-1-1-1,0 0 1,3-4-1,-4 4-306,1 0-1,-1-1 1,0 1-1,0 0 1,0-1-1,0 1 1,0-1-1,-1 0 1,1 1 0,-1-1-1,0 1 1,1-5-1,-1-6-4255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48.7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33 16856,'0'0'4978,"258"-30"-4466,-177 27-144,-7 3-176,-11 0-159,-12 0 15,-10 0-96,-15 0-65,-8 0-591,-10 0-656,-8 10-4483,-8 10-1697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2.2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 1286 10533,'0'0'6461,"5"-1"-5724,0-1-695,-1-1 0,1 0 1,-1 0-1,0-1 0,1 1 1,-2-1-1,1 0 0,0 0 0,4-7 1,28-47 290,-26 40-195,33-68 54,47-132 0,-78 186-198,8-23 3,-3 0 0,-2-1 0,-3 0 1,-2-1-1,-2 0 0,-4-1 0,-1 0 0,-9-92 0,4 137-1,-1-1 0,0 1 0,-1 0 0,0 0 1,-1 0-1,-1 1 0,0 0 0,0 0 0,-1 0 0,-1 1 1,-17-19-1,21 24 3,-1 1 1,0 0-1,-1 0 1,1 0 0,-1 1-1,0 0 1,0 0-1,0 0 1,-1 1 0,1 0-1,-1 0 1,0 1-1,1-1 1,-1 2 0,-1-1-1,1 1 1,0 0-1,0 0 1,0 1 0,0 0-1,-1 0 1,1 1-1,0 0 1,-8 2 0,11-1-1,0-1 0,0 2 0,0-1 0,0 0 0,1 1 0,-1 0 0,0-1 0,1 1 0,0 1 0,0-1 0,0 0 0,0 1 0,0 0 0,1 0-1,-1-1 1,-2 10 0,-4 6-11,2 0 0,-7 27 0,13-42 10,-13 53 20,4 1 1,2 0 0,2 0-1,3 1 1,8 97 0,-3-131 5,2 0 0,1-1 0,0 0 0,2 1 0,1-2 1,1 1-1,1-1 0,1-1 0,1 0 0,0 0 0,2-1 1,1-1-1,0 0 0,2-1 0,0-1 0,1-1 0,27 21 1,-34-31-42,0-1 0,0 0 1,0-1-1,1 0 0,0-1 1,0 0-1,0-1 1,0 0-1,1-1 0,-1 0 1,1-1-1,21-2 0,-27 2-129,0-2 0,0 1-1,0-1 1,0 0-1,-1-1 1,1 1-1,0-1 1,-1-1-1,12-5 1,-14 6-175,-1 0 0,1-1 0,-1 1 0,0-1 0,0 0 0,0 0 0,0 0 0,0-1 1,0 1-1,-1-1 0,0 0 0,0 1 0,0-1 0,0 0 0,0 0 0,1-6 0,-2 3-1238,1-1 1,-2 1-1,1-1 1,-1-9-1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2.7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1 325 11445,'0'0'721,"1"-31"-492,7-101-74,-7 124-139,-1 0 1,2 0-1,-1 0 1,1 0 0,0 0-1,1 0 1,-1 0-1,2 0 1,-1 1-1,1 0 1,0-1 0,1 2-1,0-1 1,0 0-1,0 1 1,1 0-1,0 0 1,12-9 0,-16 13 8,0 1 0,-1-1 1,1 1-1,0 0 0,0 0 1,0 0-1,0 0 1,0 0-1,0 0 0,1 0 1,-1 1-1,0-1 0,0 1 1,0 0-1,1-1 1,-1 1-1,0 0 0,0 0 1,1 1-1,-1-1 0,0 0 1,0 1-1,1-1 1,-1 1-1,0 0 0,0 0 1,0 0-1,0 0 0,0 0 1,0 0-1,0 0 1,-1 1-1,1-1 0,0 1 1,-1-1-1,1 1 1,-1 0-1,2 2 0,6 8 367,-1 0 0,0 1 0,-1 0 0,10 23 0,-11-21-273,56 160 1254,-9-21-812,-53-154-561,17 32 46,-17-31-51,1-1 1,-1 1 0,0 0 0,1-1-1,-1 1 1,0-1 0,1 1 0,-1-1-1,1 1 1,-1-1 0,1 1 0,0-1-1,-1 0 1,1 1 0,-1-1-1,1 0 1,0 1 0,-1-1 0,1 0-1,0 0 1,-1 0 0,1 1 0,0-1-1,-1 0 1,1 0 0,0 0-1,-1 0 1,1 0 0,0 0 0,-1 0-1,1-1 1,0 1 0,-1 0 0,1 0-1,0 0 1,-1-1 0,1 1 0,0 0-1,-1-1 1,1 1 0,-1-1-1,1 1 1,-1 0 0,1-1 0,-1 1-1,1-2 1,6-8-47,0 0 0,-1-1-1,0 0 1,8-22 0,5-8-10,-15 32 20,0 1 1,0 0 0,1 0 0,0 1 0,1-1 0,9-9 0,-12 14 20,1 1 1,-1 0-1,0 0 1,1 0-1,-1 0 1,1 1-1,0-1 1,-1 1-1,1 0 1,0 0-1,0 1 1,0-1-1,0 1 1,0 0 0,0 0-1,0 0 1,-1 0-1,7 2 1,-6-2 23,0 1 0,-1 1 0,1-1 0,0 0 0,-1 1 0,1 0 0,-1 0 0,0 0 0,1 0 0,-1 0 0,0 1 1,5 5-1,32 42 247,-29-35-128,31 43 190,-19-24-80,45 49 0,-65-79-377,2 0 1,-1-1-1,0 0 1,1 0-1,-1 0 1,1 0-1,0-1 1,0 0-1,0 0 1,0 0-1,1-1 1,-1 1-1,0-1 0,1 0 1,-1-1-1,0 0 1,1 1-1,6-2 1,-9 1-161,-1 0 1,0 0 0,0 0-1,0 0 1,0-1-1,0 1 1,1 0-1,-1-1 1,0 0-1,0 0 1,3-1-1,-2 0-392,0-1 0,0 0-1,0-1 1,-1 1 0,1 0-1,3-6 1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3.0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10837,'0'0'7033,"13"12"-7044,10 9 136,-2 1 1,0 1-1,27 41 0,-17-17 82,125 178 230,-130-192-531,2-1-1,1-1 0,2-1 1,46 34-1,-32-36-1269,-19-19-1029,-24-9 1886,0 1 1,-1-1-1,1 0 1,0 0-1,0 0 0,-1 0 1,1-1-1,0 1 0,0 0 1,-1-1-1,3 0 1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3.4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546 0 7828,'0'0'10020,"-206"233"-9668,136-160-80,-8-10-143,8-13-33,11-17-80,19-13-16,17-7-257,23-3-1519,0 0-2626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3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16552,'0'0'4308,"7"0"-4468,512 0-2420,-489 0 358,-30 0 2121,1 0 1,-1 0-1,0 0 1,1 0-1,-1 0 1,1 0 0,-1 0-1,0 0 1,1 0-1,-1 0 1,0 1-1,1-1 1,-1 0-1,1 0 1,-1 0-1,0 0 1,1 0-1,-1 1 1,0-1-1,0 0 1,1 0-1,-1 1 1,0-1-1,1 0 1,-1 1-1,0-1 1,0 0-1,0 0 1,1 1-1,-1-1 1,0 1-1,0-1 1,0 0-1,0 1 1,0-1-1,2 26-4848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37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55 1457,'0'0'2227,"-5"15"-1738,-48 204 2704,44-174-2522,4-18-103,0 1-1,0 40 2853,3-78-3399,1 0-1,0 0 1,1 0-1,2-19 1,0-4-81,-2 31 59,0-71-407,10-85 1,-9 98 557,-1 29-87,0 30-17,13-2 179,6-2 134,0 0 0,1 2-1,-1 0 1,22 0 0,-32 3-308,-7 1-39,0-1 1,0 0-1,0 0 0,-1 0 0,1 0 1,0 0-1,0-1 0,0 1 0,-1 0 0,1-1 1,0 1-1,0-1 0,-1 0 0,1 1 0,0-1 1,2-2-1,-3 3 392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4.0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15319,'0'0'1985,"255"10"-1985,-189-10 48,-3 0-48,-12 0-352,-14 0-1409,-15 0-3441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4.8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1246 11493,'0'0'6067,"27"-8"-5920,-13 4-112,5-1 37,0 0 1,-1-2 0,0 0 0,0-1 0,-1 0 0,0-2 0,0 0 0,29-24 0,-5-6 96,-2-1 0,-2-2 0,-2-2 0,53-87 1,-42 50-112,-3-3 1,34-96 0,-58 129-45,21-97 1,-35 124 26,-1 0-1,-2-1 1,0 0 0,-1 0 0,-2 1 0,-4-30-1,4 51-29,0 1 0,-1-1 0,1 0 0,-1 1 0,0-1 0,0 1 0,0-1 0,0 1 0,0 0 0,-1 0 0,1 0 0,-1 0-1,0 1 1,0-1 0,0 1 0,0-1 0,-1 1 0,1 0 0,-1 0 0,1 1 0,-1-1 0,1 1 0,-1 0 0,-5-2 0,-6 0 39,0-1 1,-1 2-1,0 0 0,-26 0 1,29 2-14,3 0 22,1 0-1,0 0 1,-17 4-1,22-3-42,0 0 0,0 1 0,1-1 0,-1 1 0,0 0 0,1 0-1,0 0 1,-1 1 0,1-1 0,0 1 0,0-1 0,-3 5 0,-6 9 33,0 0 1,1 0-1,1 1 1,1 1 0,0-1-1,1 2 1,-6 21 0,0 7 10,-13 87 0,18-43 93,5 168 1,4-259-154,0 12 5,0 1-1,2-1 1,-1 0 0,1 0 0,1 1 0,1-1-1,-1-1 1,10 19 0,-10-24-95,0 0 1,1 0 0,0-1-1,1 1 1,-1-1-1,1 0 1,0 0-1,0-1 1,1 1-1,-1-1 1,1-1-1,0 1 1,0-1-1,0 0 1,0 0-1,12 3 1,-6-3-1275,1 0-1,-1-2 1,1 1-1,23-1 1,-4-1-4615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5.3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1 380 9284,'0'0'7625,"17"-37"-7644,56-123-2,-43 90 3,-23 51 40,2 0 0,0 1 0,19-28-1,-27 45 10,1-1 0,0 1-1,0 0 1,0 0 0,0 0 0,0 0-1,0 1 1,0-1 0,0 0-1,0 1 1,0 0 0,1-1-1,-1 1 1,0 0 0,0 0-1,0 0 1,0 0 0,1 1-1,-1-1 1,0 1 0,0-1-1,0 1 1,0 0 0,0 0-1,4 2 1,7 8 100,0 2 0,0 0 0,-1 1 0,-1 0 0,-1 0 0,15 27 0,-18-30-71,29 49 185,-23-35-128,2 0-1,1-1 1,19 22 0,-32-42-106,-2-3-11,0 0 0,-1 0 0,1 0 0,0 0-1,-1 0 1,1 0 0,0 0 0,0-1 0,0 1 0,0 0-1,0-1 1,0 1 0,0-1 0,0 1 0,0-1-1,0 1 1,0-1 0,2 1 0,-2-2-5,0 1 1,0 0-1,-1 0 1,1-1-1,0 1 0,0 0 1,0-1-1,-1 1 1,1-1-1,0 1 0,-1-1 1,1 1-1,-1-1 1,1 1-1,0-1 0,-1 0 1,1 1-1,-1-1 1,0 0-1,1 0 0,-1 1 1,1-1-1,-1 0 1,0 0-1,0 1 0,1-2 1,0-1-11,26-57-113,23-43-544,-43 90 516,1 0-1,1 1 1,0 0 0,0 0 0,16-14 0,-24 24 148,1 1 0,-1 0 0,0-1 0,1 1 0,-1 0 0,1 0 0,-1 0 0,1 0 0,0 0 0,-1 0-1,1 1 1,0-1 0,0 1 0,-1-1 0,1 1 0,0-1 0,0 1 0,0 0 0,0 0 0,-1 0 0,1 0-1,0 0 1,0 0 0,0 1 0,0-1 0,-1 1 0,1-1 0,0 1 0,0 0 0,-1-1 0,1 1 0,-1 0 0,1 0-1,2 2 1,2 4 78,1-1-1,-2 1 1,1 0-1,-1 1 1,8 14-1,-6-10 107,31 53 654,36 56 48,-63-105-847,1-1 1,1 0-1,0 0 1,1-1-1,19 13 1,-18-21-622,-15-6 426,0 0 0,0 0 0,1 0-1,-1 0 1,0 0 0,0-1 0,1 1-1,-1 0 1,0 0 0,0 0 0,1 0 0,-1 0-1,0-1 1,0 1 0,0 0 0,1 0-1,-1-1 1,0 1 0,0 0 0,0 0 0,0-1-1,0 1 1,0 0 0,1 0 0,-1-1-1,0 1 1,0 0 0,0 0 0,0-1-1,0 1 1,0 0 0,0-1 0,0 1 0,0 0-1,0-1 1,0-21-5270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5.7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11237,'0'0'8084,"221"210"-7652,-158-147-224,-8-7-80,-7-10-32,-18-16-96,-8-13 0,-7-7-112,-4-3-608,0-7-1649,-4 0-993,1 0-2400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6.1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601 0 7603,'0'0'12742,"-169"216"-12646,95-130 144,-4-10 81,1-19-305,11-21-16,10-9 0,12-17-657,22 0-1824,7-10-1953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6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1 346 16151,'0'0'507,"32"-18"-467,108-64-26,-126 72-32,0-1 0,0 0-1,-1-1 1,-1-1 0,0 0 0,16-22 0,-7 6-79,4-3-77,-17 21-9,1-1 1,0 2-1,0-1 0,1 1 0,13-9 1,-23 18 193,1 1 0,0-1 1,-1 0-1,1 1 1,0-1-1,-1 1 0,1 0 1,0-1-1,0 1 1,0 0-1,-1-1 1,1 1-1,0 0 0,0 0 1,0 0-1,0 0 1,-1 0-1,1 0 0,0 0 1,0 0-1,0 0 1,0 0-1,0 0 0,-1 0 1,1 1-1,0-1 1,0 0-1,0 1 0,-1-1 1,1 1-1,0-1 1,0 0-1,-1 1 0,1 0 1,0-1-1,0 2 1,14 29 1219,-9-16-931,2 0-158,0 1 1,1-2 0,1 1-1,0-1 1,1-1 0,1 0 0,0 0-1,0-1 1,20 14 0,-30-25-282,1 1 1,0 0 0,0-1-1,0 0 1,0 0-1,0 0 1,0 0 0,1 0-1,-1-1 1,0 1-1,0-1 1,1 0 0,-1 0-1,0 0 1,5-1 0,-8 1 40,0 0 1,0 0-1,1 0 1,-1 0 0,0-1-1,0 1 1,1 0 0,-1 0-1,0 0 1,0 0 0,1 0-1,-1 0 1,0-1 0,0 1-1,1 0 1,-1 0 0,0 0-1,0-1 1,0 1 0,0 0-1,1 0 1,-1 0 0,0-1-1,0 1 1,0 0 0,0 0-1,0-1 1,0 1 0,0 0-1,0-1 1,0 1 0,0 0-1,0 0 1,0-1-1,0 1 1,0 0 0,0 0-1,0-1 1,1-27-5207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6.7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 18120,'0'0'2866,"59"-6"-8661,-44 19-1664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7.1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0 12998,'0'0'4655,"4"39"-4262,13 128-63,-13-125-20,-3 0-1,-2 1 0,-1-1 1,-2 0-1,-11 45 0,3-19 399,9-32 157,11-36-799,54 0 73,-15 2-47,0-3 1,0-1 0,72-14 0,-108 14-90,-3-1-9,0 2 1,1-1 0,15 0-1,-23 2-87,-1 2-178,1-1 109,-1 1 0,0 0 0,1 0 0,-1-1 1,0 1-1,0 0 0,0 0 0,0-1 0,-1 1 1,1 0-1,0 0 0,-1-1 0,1 1 0,-1 0 1,0-1-1,1 1 0,-1-1 0,0 1 0,0-1 1,-2 3-1,-25 28-4076,27-31 3928,-18 17-6010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7.7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1 14919,'0'0'8865,"-5"0"-8371,-12 0-406,38 1-202,41 2 84,29 8 246,183 13 584,-248-23-1131,-19 0-14,0 0-1,1-1 0,-1 0 1,0 0-1,0-1 1,0 0-1,1 0 0,11-5 1,-19 6 156,1 0 0,-1 0 0,0 0 1,1 0-1,-1-1 0,0 1 0,1 0 0,-1 0 1,0 0-1,0-1 0,1 1 0,-1 0 1,0-1-1,0 1 0,0 0 0,1 0 0,-1-1 1,0 1-1,0 0 0,0-1 0,0 1 1,0 0-1,0-1 0,1 1 0,-1 0 0,0-1 1,0 1-1,0 0 0,0-1 0,0 0 1,0 0-905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8.0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173 0 16103,'0'0'6707,"-66"233"-5970,51-144-657,-3-9 16,3-17-96,4-23-96,4-14-592,-1-19-1393,-6-7-1329,-5 0-6370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37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5699,'0'0'5794,"85"0"-5442,-61-5 369,1 0-465,0 3-176,-6 2 0,-3 0-160,-2 0-913,-9 0-1856,-5 7-3458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9.0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1188 14102,'0'0'2780,"20"-42"-2585,4-6-146,104-246 116,-13-99-85,-98 311 139,-3 0-1,4-165 2015,-18 252-1926,-2 72-73,4 95-86,-1-152-128,2-1-1,0 1 1,1-1 0,1 0 0,1 0-1,12 27 1,-16-41-22,1 0 0,0 1-1,1-1 1,-1 0 0,1 0-1,0-1 1,0 1 0,1-1 0,5 5-1,-8-8-1,1 1 0,-1-1 0,0 0 0,1 1-1,-1-1 1,1 0 0,-1-1 0,1 1-1,-1 0 1,1-1 0,0 1 0,-1-1 0,1 0-1,0 0 1,-1 0 0,1 0 0,0-1 0,-1 1-1,1-1 1,-1 1 0,1-1 0,0 0 0,-1 0-1,3-2 1,2-1-11,-2 0 0,1 0 0,0 0 0,-1-1 0,0 0 0,0 0 0,-1-1 0,1 1 0,-1-1 0,6-10 0,3-8-191,13-37 1,-15 34-17,-1 0 0,-2-1 1,-1 0-1,-1-1 0,-1 1 0,-2-1 1,0-32-1,-3 61 681,0 6 434,1 228 233,-1-224-1100,0-1-1,1 0 1,1 1-1,0-1 1,0 0 0,0 0-1,7 13 1,-8-18-42,1-1-1,0 1 1,0-1 0,1 0 0,-1 0-1,1 0 1,-1 0 0,1 0 0,0 0 0,0-1-1,0 0 1,1 1 0,-1-1 0,0 0-1,1-1 1,-1 1 0,1 0 0,0-1 0,0 0-1,5 1 1,-2-1-411,1 0 1,0 0-1,0 0 0,-1-1 1,14-2-1,-19 2-92,1-1 0,0 0 0,0 1 0,0-1 1,-1 0-1,1 0 0,0-1 0,-1 1 0,1-1 0,4-3 0,10-16-7031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1:59.6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0 445 13558,'0'0'2191,"9"-32"-2047,28-105-94,-17 57 40,-16 56 120,2 1 0,0 0-1,2 0 1,0 1 0,2 0 0,14-26-1,-23 48-176,-1-1-1,1 0 1,0 0-1,0 1 1,-1-1-1,1 0 1,0 1-1,0-1 1,0 1-1,0-1 1,0 1-1,0-1 0,0 1 1,0 0-1,0 0 1,0-1-1,0 1 1,0 0-1,0 0 1,0 0-1,0 0 1,0 0-1,0 0 1,0 0-1,0 1 1,0-1-1,1 0 0,-1 1 1,-1-1-1,1 0 1,0 1-1,0-1 1,0 1-1,0-1 1,0 1-1,0 0 1,0-1-1,-1 1 1,1 0-1,1 1 1,12 20 225,-1 0 1,0 2-1,-2-1 1,-1 1 0,11 39-1,-7-25-38,-6-15-112,3 9 60,27 53-1,-38-84-168,0-1 1,0 1-1,0 0 1,1-1-1,-1 1 1,0-1-1,1 1 1,-1 0-1,0-1 0,1 1 1,-1-1-1,0 1 1,1-1-1,-1 0 1,1 1-1,-1-1 0,1 1 1,-1-1-1,1 0 1,0 1-1,-1-1 1,1 0-1,-1 0 1,1 1-1,0-1 0,-1 0 1,1 0-1,-1 0 1,1 0-1,0 0 1,-1 0-1,1 0 1,1 0-1,-1-1-7,0 0-1,1 0 1,-1 0-1,0 0 1,0-1 0,0 1-1,0 0 1,0-1-1,0 1 1,0 0 0,-1-1-1,2-2 1,47-118-542,-36 83 332,2 1-1,2 1 1,1 0 0,34-50 0,-47 86 235,-1 10 156,3 15-7,1 9 78,2 0-1,1-1 0,19 37 0,-30-68-249,1 0-1,-1 1 1,1-1 0,-1 0 0,1 0 0,-1 0 0,1 0 0,0 0-1,0 0 1,-1 0 0,1 0 0,0 0 0,0 0 0,0 0 0,0-1-1,0 1 1,0 0 0,0-1 0,0 1 0,0-1 0,1 1 0,-1-1-1,0 1 1,0-1 0,0 0 0,1 0 0,-1 1 0,0-1 0,0 0-1,1 0 1,-1 0 0,0 0 0,0 0 0,0-1 0,1 1 0,-1 0-1,0-1 1,0 1 0,0-1 0,1 1 0,-1-1 0,0 1 0,0-1 0,0 0-1,1 0 1,5-6-88,0 0 0,-1 0 0,0 0 0,0 0 0,5-10 0,3-3-12,-11 17 97,-1-1-1,1 1 0,0 0 0,0-1 0,0 2 0,1-1 1,-1 0-1,1 1 0,0-1 0,-1 1 0,1 0 0,0 0 1,0 1-1,0-1 0,1 1 0,-1 0 0,0 0 0,9-1 1,-12 3 33,1-1 1,-1 1-1,0 0 1,1 0-1,-1-1 1,0 1-1,0 0 1,0 0-1,0 0 1,0 0 0,0 0-1,0 1 1,0-1-1,0 0 1,0 0-1,0 0 1,-1 1-1,2 1 1,13 32 304,-11-28-223,1 5-449,0 0 576,0 0 1,1 0-1,12 18 1,-16-28-354,0 0 0,-1 0 0,1 0 0,0 0 0,0-1 0,0 1 1,0-1-1,0 1 0,0-1 0,5 2 0,-6-2-114,0-1 1,1 0-1,-1 1 0,1-1 1,-1 0-1,0 0 1,1 0-1,-1 0 0,1 0 1,-1 0-1,0 0 0,1-1 1,-1 1-1,1-1 1,-1 1-1,0-1 0,0 1 1,1-1-1,-1 0 0,2-1 1,9-14-6850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00.0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 10741,'0'0'1441,"8"-2"-1595,-5 7 2751,-3 130 1619,35-134-3595,-34-1-621,-1 0-1,1 0 0,0 0 0,-1 0 1,1 0-1,0-1 0,-1 1 0,1 0 1,-1 0-1,1-1 0,-1 1 1,1 0-1,-1-1 0,1 1 0,-1 0 1,1-1-1,-1 1 0,1-1 1,-1 1-1,1-1 0,-1 1 0,0-1 1,1 1-1,-1-1 0,0 1 1,0-1-1,1 1 0,-1-1 0,0 0 1,0 0-1,2-20-387,-2 21 371,-21 0-5695,9 0 441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00.4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182 0 13942,'0'0'6945,"-5"48"-6150,-56 361 670,-19 17 518,63-299-1445,-1 176 1,18-297-537,0-1-1,0 0 1,0 0 0,0-1 0,1 1-1,-1 0 1,1 0 0,2 5 0,-2-8-5,0-1 0,0 1 1,0-1-1,0 0 0,1 0 1,-1 1-1,0-1 0,1 0 1,-1 0-1,1 0 0,-1 0 1,1 0-1,-1-1 0,1 1 1,0 0-1,-1-1 0,1 1 1,0-1-1,-1 0 0,1 1 1,2-1-1,14 3-120,0-1-1,0-1 1,0 0 0,0-1 0,1-1-1,-1-1 1,0-1 0,25-6 0,-30 5-231,-1-1 0,1 0 1,-1-1-1,0 0 0,-1 0 1,0-1-1,0-1 1,0 0-1,-1-1 0,0 0 1,0 0-1,9-13 0,-15 16-478,1 0 0,-2 0-1,1 0 1,-1-1-1,0 1 1,0-1 0,0 0-1,2-13 1,-3-8-6836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00.7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80 19305,'0'0'2689,"207"-23"-2033,-93 9 177,1 1-769,-20 3-32,-10 0 32,-26 4-128,-7 2-80,-19 4-705,-11 0-527,-14 0-945,-8 33-13158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11.3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126 460 8740,'0'0'3060,"0"-5"-2884,0-14 2,0 3 3558,0 16-3480,0 4-328,0 5 65,-16 389-55,-8-191 91,-35 338-6,32 3-22,27-418-6,14 794-17,-5-395-43,-10-427-16,2-97 75,0 0 0,0 0 1,0 0-1,0 0 0,1-1 1,0 1-1,0 0 0,0-1 0,1 1 1,-1-1-1,1 0 0,0 0 1,0 0-1,1 0 0,5 5 1,10 8 12,39 28 0,-40-32-8,40 26 6,1-3-1,2-2 1,1-3 0,1-2-1,2-4 1,1-2 0,99 20-1,49-3 15,226 11-1,-332-40-20,224 24 8,176 16 98,3-26 53,251-43 14,891-12 173,-1101 62-290,-164-6 39,-264-20-90,428 24 53,-3 29-22,-471-47-33,703 77 422,100-62 55,-597-16-364,875 21 551,-626 12-143,-49-1-81,-365-40-407,574 7 588,-473-8-469,149-1-146,-198-18 41,-72 4-72,-66 8 45,-1-2 0,0-1 0,0-2 0,45-20-1,-71 27-15,1-1 0,-1 0-1,0 0 1,0-1-1,-1 1 1,1-1 0,-1-1-1,0 1 1,-1-1 0,1 1-1,-1-1 1,0-1-1,0 1 1,3-9 0,5-12 29,-1-1 0,7-31 1,-14 49-29,93-401 93,-60 88-9,-14 91-127,17-27-81,29-306-89,-10 89 16,-11 142-80,-41 259 249,27-407 116,-35 463-85,-1-1 0,-1 0 0,-1 1-1,0-1 1,-15-36 0,-46-89-66,63 141 53,-14-30-28,-2 2-1,-1 0 0,-2 1 1,-39-45-1,41 57 56,1 1-1,-2 1 1,0 0 0,-2 2 0,1 0-1,-2 1 1,-34-15 0,-115-39 54,-213-55 0,113 41-60,-534-136 327,512 146-291,-107-22 12,286 74-20,-177-10 0,-279 26 82,359 5-102,-468 41-242,281-8 119,-479 36 93,422-23-383,-655 90-209,1094-134 593,-360 58-42,-4-31 94,260-29-10,0-4 0,-167-28 0,35-18-71,-333-50 48,396 84-12,-124-19-36,166 2 22,70 13-26,-133-13 0,-392 22 106,385 11-66,108-2 42,-92 2-70,162 1 21,1 2 1,0 2-1,-42 12 0,8 1 13,-1-3-1,-1-3 1,0-4 0,-106 1-1,-700-10-45,862-1 27,0-1 0,-34-8 0,31 5-1,-38-3 1,-180 6-637,126 3 438,52 6 187,39 2 300,22-8-283,-1 0 0,0-1 1,0 1-1,1 0 0,-1 0 1,1 0-1,-1 1 0,1-1 0,-1 0 1,1 0-1,-2 3 0,2-3-70,0 0 0,0 0-1,1 0 1,-1 0 0,0 0-1,0-1 1,0 1 0,-1 0-1,1 0 1,0-1 0,0 1-1,0-1 1,0 1 0,-1-1-1,-1 1 1,2-1 53,1 20-4988,0 44-483,0-15 1801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06.4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872 1 6019,'0'0'6000,"6"30"-5226,20 95-206,2-19 696,-20-82-818,5 37-1,-1 27 280,0 98 0,-12 91-231,-2-115-322,-25 206 118,6-158-236,-93 826 48,59-659-88,-75 449 28,47-425 54,-43 287 635,39 592-287,77-1054-384,1-28-40,-55 988 37,23-532-47,-25 314 23,-55 735-41,112-1269 27,2-49 26,2 180-117,6-346 69,49 399-17,-18-336-29,2 80-75,53 524-54,-70-259 144,-19-418 50,19 78-79,-1-90 78,-14-32-1,7 92-34,-3-181 63,-6 104 0,-2-75-86,-19 244 109,8-194-79,-21 174 105,-6 121 27,3-22 73,12-201-98,18-28-108,7-198-26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09.4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31 10533,'0'0'6816,"-1"-5"-6063,-1-15-12,1 15 1119,21 23-2082,32 35 224,72 96-1,34 73 189,-136-190-201,-14-19 13,200 276 43,-157-225-55,3-3-1,82 74 1,-117-118 43,1-2-1,0 0 1,1-1 0,39 18 0,-44-25-425,1-1 0,28 7 1,-29-9-814,1-2 1,-1 0-1,19 0 0,-35-2 1138,0 0 0,0 0-1,0 0 1,0 0 0,1 0-1,-1 0 1,0 0 0,0 0-1,0 0 1,0 0 0,1 0-1,-1-1 1,0 1 0,0 0-1,0 0 1,0 0 0,0 0-1,1 0 1,-1 0-1,0 0 1,0 0 0,0 0-1,0-1 1,0 1 0,0 0-1,0 0 1,1 0 0,-1 0-1,0 0 1,0 0 0,0-1-1,0 1 1,0 0 0,0 0-1,0 0 1,0 0 0,0 0-1,0-1 1,0 1 0,0 0-1,0 0 1,0 0-1,0 0 1,0-1 0,1-21-4133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09.8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1269 1 12198,'0'0'3310,"-38"31"-2496,17-13-731,-45 36 92,3 3 0,-75 87 0,-127 148 914,198-227-754,-3-2 1,-92 62-1,130-103-215,-1-2 0,-1-1 0,-38 14 0,52-25-179,-1-1 0,0 0 1,-1-2-1,1-1 0,-1 0 1,-39 0-1,60-4-29,0 0 0,0 0-1,1 0 1,-1 0 0,0 0-1,0 0 1,1-1 0,-1 1 0,0 0-1,0-1 1,1 1 0,-1 0-1,0-1 1,1 1 0,-1-1 0,1 1-1,-1-1 1,0 1 0,1-1-1,-1 1 1,1-1 0,-1 1 0,1-1-1,0 0 1,-1 1 0,1-1-1,0 0 1,-1 0 0,1 1 0,0-1-1,0 0 1,-1 0 0,0-31-3339,2 21 2100,-1-40-5202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10.2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44 15031,'0'0'4034,"126"0"-4338,-30 0 288,10-7 64,1-6-32,-3 3 32,-16 3-96,-7 1-337,-14 6-607,-16 0-897,-14 0-1056,-22 10-2050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39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279 459 10629,'0'0'2121,"2"-4"-2062,0-1-42,3-18 155,-31 21 436,13 2-521,6-1-77,-1 1 0,1 0-1,0 0 1,0 0 0,-1 1-1,1 0 1,0 1 0,0 0-1,0 0 1,0 0 0,0 1-1,1 0 1,-1 0 0,-6 5-1,7-4-17,-65 53 93,64-51-43,1 0 0,0 1 1,0 0-1,1 0 0,0 0 0,0 0 0,0 1 0,-4 10 1,4 19-81,4-36 29,1 1 0,0-1 1,0 0-1,0 0 1,0 1-1,0-1 0,0 0 1,1 1-1,-1-1 1,0 0-1,0 0 0,1 0 1,-1 1-1,1-1 1,-1 0-1,1 0 0,0 0 1,0 0-1,-1 0 1,1 0-1,0 0 0,0 0 1,0 0-1,0 0 1,1 1-1,3-1-1,1 0 0,-1 0 0,0 0 0,0-1 0,1 1-1,-1-1 1,0 0 0,0-1 0,1 0 0,-1 1 0,0-2 0,9-2 0,-5 1-6,0-1 0,-1-1 0,1 0 0,-1 0 0,0 0 0,10-10 0,6-8-39,-2 0 1,0-2 0,19-29-1,-36 47 41,19-27-233,-1 0 0,36-73 0,-50 86-17,-1-1 1,-1 0-1,0 0 1,-2 0 0,0 0-1,2-46 1,-6 47 109,0 9 39,-1-1 0,0 1 0,-3-20 0,3 32 118,0-1 0,-1 0-1,1 0 1,-1 1-1,1-1 1,-1 0-1,0 1 1,1-1-1,-1 1 1,0-1 0,1 0-1,-1 1 1,0 0-1,0-1 1,1 1-1,-1-1 1,0 1-1,0 0 1,0 0 0,0-1-1,1 1 1,-1 0-1,0 0 1,0 0-1,0 0 1,0 0-1,0 0 1,0 0 0,1 0-1,-3 1 1,1-1 9,-1 0 1,0 1 0,1-1-1,-1 1 1,1 0 0,-1 0-1,1 0 1,0 0 0,-1 0-1,-1 2 1,-4 4 45,2 0 1,-1 0-1,1 1 0,0 0 0,1 0 1,0 1-1,0 0 0,1 0 0,0 0 1,1 0-1,0 0 0,0 1 0,-1 11 1,0 0 234,1 1 1,1-1-1,1 1 1,2 0 0,2 22-1,-1-34-227,0 0 0,1 0 0,0 0-1,1 0 1,0-1 0,1 0 0,0 0-1,0 0 1,1 0 0,0-1 0,0 0-1,1 0 1,0-1 0,1 0 0,0 0 0,0 0-1,0-1 1,10 5 0,-8-4-51,0-1 0,1-1 0,0 1 0,0-2 0,0 0 0,1 0-1,-1-1 1,1 0 0,0-1 0,-1 0 0,1-1 0,0 0 0,0-1 0,0-1 0,18-2 0,-25 1-44,-1 0-1,1-1 1,-1 1 0,1-1-1,-1 0 1,0 0 0,0-1-1,0 1 1,-1-1 0,1 1-1,-1-1 1,0 0 0,0-1-1,0 1 1,-1-1-1,1 1 1,-1-1 0,0 0-1,0 1 1,1-8 0,-2 12 43,1-1-1,0 0 1,-1 1 0,1-1 0,0 1 0,0-1 0,0 1 0,-1 0-1,1 0 1,0 0 0,0 0 0,0 0 0,-1 0 0,4 1 0,0-1 21,56 3-12,-31-2 249,49-2 1,-71 1-575,-1-1 0,1 0 0,-1-1 0,1 0 0,-1 0 0,0-1 0,0 1 0,0-1 0,0-1 1,0 0-1,8-6 0,-8 2-3516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10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70 11573,'0'0'5139,"188"-43"-4451,-92 30-192,-1 6-320,-6 1-16,-15 6-160,-12 0-64,-10 0 48,-15 0-992,-11 10-785,-19 10-2129,-7-4-5858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11.4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10261,'0'0'4951,"21"7"-4868,6 2 24,-1 0-1,-1 2 1,0 1 0,0 1 0,27 21-1,41 36 888,115 113-1,-155-128-875,-2 2 1,-2 2-1,47 76 0,32 93-107,-64-108-470,-58-108 65,22 33-393,-26-43 477,-1 0 0,1-1 0,-1 1-1,1 0 1,-1-1 0,1 1 0,0-1-1,0 0 1,0 1 0,0-1 0,0 0-1,0 0 1,0 0 0,0 0 0,0-1-1,1 1 1,-1-1 0,3 1 0,5-1-5248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11.8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864 1 11989,'0'0'3842,"-225"249"-3362,144-143-15,-8 4-289,-3-4-176,4-10 176,10-16-352,8-17 32,15-17-369,14-13-1567,15-9-1730,8-11-2225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12.1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0 366 6739,'27'-38'-392,"86"-128"275,-94 138-272,1 0 0,46-47 1,-66 75 380,26-23-601,-25 22 619,-1 1 1,1-1-1,0 0 1,0 1-1,-1-1 0,1 1 1,0-1-1,0 1 1,0-1-1,0 1 0,0 0 1,0-1-1,0 1 1,0 0-1,0 0 0,0-1 1,0 1-1,0 0 1,0 0-1,0 0 0,0 0 1,0 1-1,0-1 1,0 0-1,0 0 0,0 1 1,1-1-1,-1 12 1450,-1 29 663,-1 41 1474,17 142-1,-13-209-3426,0 0-1,0 0 1,2-1 0,0 1 0,8 15 0,-11-25-158,1 0 0,0 0 0,0 0 0,0-1 0,1 0 0,0 1 0,0-1 0,0-1 0,0 1 0,1 0 0,-1-1 0,1 0 0,0 0 0,0-1 0,0 1 0,0-1 0,7 2 0,-3-2-32,1 1 0,0-2-1,-1 1 1,1-1 0,0-1 0,0 0 0,0 0-1,12-3 1,-15 2-147,-1 0 0,0-1 1,0 0-1,0 0 0,-1 0 0,1-1 0,0 0 0,-1 0 0,1-1 0,-1 1 0,0-1 0,-1 0 0,8-7 1,-6 4-710,0-1 1,-1 1 0,0-1 0,8-14 0,5-37-7107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12.5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10389,'0'0'0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12.9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1 10949,'0'0'5312,"-1"5"-5104,-4 24-126,1 0 0,1 43 0,-2 12 243,1-49 237,-2 1 0,-1-1 1,-20 60-1,27-94-559,0 0 0,0 0-1,0 0 1,-1 0 0,1 0 0,1 0 0,-1 0 0,0 0 0,0 0-1,0 0 1,0 0 0,1 0 0,-1 0 0,0 0 0,1 0 0,-1 0-1,1-1 1,-1 1 0,1 0 0,-1 0 0,1 0 0,0-1 0,-1 1 0,1 0-1,0-1 1,0 1 0,0 0 0,-1-1 0,1 1 0,0-1 0,0 0-1,0 1 1,0-1 0,0 0 0,0 1 0,1-1 0,44 11-15,-37-9 22,54 7 34,81 3 0,5-1-84,-144-10-380,3-1 725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16.8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87 10149,'0'0'2286,"8"0"-2177,35 0 3776,-45 14-3285,-10 5-585,11-16-20,-1-1-1,0 0 1,1 1 0,-1-1 0,1 1 0,0 0 0,0-1 0,0 1 0,0 0 0,0 0 0,1-1 0,-1 1 0,1 6 0,0-8 0,0-1 1,0 1-1,-1 0 0,1-1 1,1 1-1,-1 0 0,0-1 0,0 1 1,0 0-1,0-1 0,0 1 1,1 0-1,-1-1 0,0 1 0,0-1 1,1 1-1,-1 0 0,1-1 1,-1 1-1,0-1 0,1 1 0,-1-1 1,1 1-1,-1-1 0,1 0 1,0 1-1,-1-1 0,1 1 0,-1-1 1,2 1-1,22-2-175,-18 0 170,-4 1 17,0-1 0,0 1 1,0-1-1,0 0 0,0 0 1,-1 1-1,1-1 0,0-1 0,-1 1 1,1 0-1,-1 0 0,1-1 0,-1 1 1,1 0-1,-1-1 0,0 0 1,0 1-1,0-1 0,0 0 0,0 1 1,0-1-1,0 0 0,-1 0 0,1 0 1,-1 0-1,1 0 0,-1-3 1,2-7 88,0-1 0,-1 1 0,-1-16 1,0 19-38,0 8-8,0 0-1,-1-1 1,1 1-1,0 0 1,0-1-1,-1 1 1,1 0-1,-1 0 0,1-1 1,-1 1-1,0 0 1,0 0-1,1 0 1,-1 0-1,0 0 1,0 0-1,0 0 1,0 0-1,0 0 1,0 0-1,-2 0 1,-1-2 15,0 1 0,-1 0 0,1 0 0,-1 0 0,1 1 0,-6-1 0,-6-1-89,0 1 0,-27-1 1,41 3-352,2-16-13528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17.6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269 460 11669,'0'0'2140,"32"-8"-1636,-5 3-401,-8 2-56,1-1 1,-1-1-1,-1 0 1,1-2 0,-1 0-1,0-1 1,0-1 0,31-21-1,-26 13-13,-1 0 0,-1-2 1,0-1-1,-1-1 0,-1 0 0,-1-2 0,-1 0 0,-2-1 0,19-35 1,-31 52 125,-1-1 0,0 1 1,0-1-1,0 0 1,-1 0-1,0 0 0,-1 0 1,0-12-1,0 16 115,-1 2-216,1 1 1,0-1-1,-1 1 1,1 0-1,-1-1 1,0 1 0,0 0-1,1-1 1,-1 1-1,0 0 1,0 0-1,0 0 1,0 0-1,0 0 1,0 0-1,0 0 1,-1 0-1,1 0 1,0 0 0,0 1-1,-1-1 1,1 1-1,0-1 1,-1 1-1,-2-1 1,-40-8 315,27 7-290,-1 1-1,1 1 1,0 1-1,-31 5 1,37-3-68,1 0 0,-1 0 0,1 1 0,0 0 0,0 1 0,1 0 0,-1 1 0,1 0 0,-9 7 0,-15 17 37,1 1 1,2 1 0,1 2 0,1 0 0,2 2 0,-38 70 0,27-34 105,4 1 0,-44 142 0,59-148 120,3 2-1,3-1 1,3 2 0,3-1-1,4 77 1,2-131-220,0 0 0,2 0 0,0 0 0,0-1 0,2 1 0,0-1 0,0 1 0,9 16 0,-8-21-40,1 0 0,0 0 0,1-1 0,0 0 0,1 0 0,0 0 0,1-1 0,-1 0 0,1-1 0,18 11 0,-13-9-20,1-2 0,1 0 0,-1 0-1,1-2 1,1 0 0,-1 0 0,0-2 0,1 0-1,0-1 1,0-1 0,0 0 0,0-1-1,0-1 1,-1 0 0,1-2 0,0 0-1,-1-1 1,1 0 0,-1-1 0,-1-1 0,1-1-1,14-8 1,1-5-448,-1-1 1,-2-1-1,0-1 0,-1-2 0,-2 0 1,0-2-1,-2-1 0,-1-1 1,-1 0-1,18-37 0,-34 56-327,-1 0 0,0 0-1,0-1 1,2-14 0,-2-33-5522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18.9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10 404 11141,'0'0'3997,"-9"8"-3040,12-7-954,0 0 0,0-1-1,0 0 1,0 0 0,0 0-1,1 0 1,-1 0 0,0 0-1,0-1 1,5-1 0,-1-1 39,-1-1 0,0 0 0,1 0 0,-2 0 0,1-1 0,0 0 0,-1 0 0,0-1 0,0 1 0,7-11 0,5-9 128,16-32 1,-11 11-131,-1 0 0,-3-1 0,15-57 0,-32 101-419,3-9 1631,-2 23 124,-3 68-1320,3 118 293,-1-189-347,0-1-1,0 1 0,1-1 1,0 1-1,0-1 0,1 0 0,0 0 1,0 0-1,0 0 0,1 0 1,0-1-1,1 0 0,-1 0 1,1 0-1,1 0 0,-1-1 0,1 0 1,0 0-1,0 0 0,0-1 1,0 1-1,1-2 0,0 1 1,0-1-1,0 0 0,0 0 0,0-1 1,1 0-1,-1 0 0,1-1 1,-1 0-1,1 0 0,0-1 1,-1 0-1,1 0 0,10-3 0,-13 2-22,-1-1 1,0 0-1,0 0 0,0 0 0,-1 0 0,1-1 0,0 0 0,-1 1 0,1-2 0,-1 1 0,0 0 1,0 0-1,-1-1 0,1 0 0,-1 1 0,1-1 0,2-8 0,5-9-139,-1-1 0,6-27 0,-8 27 19,8-36-223,15-114 1,-27 157 343,-3 10-10,3-15 5,-3 19 26,0 0 0,0 1 0,0-1 0,1 1 0,-1-1 0,0 1 0,0-1 0,0 1 0,1-1 0,-1 1 0,0-1 0,1 1 0,-1-1 1,0 1-1,1-1 0,-1 1 0,1 0 0,-1-1 0,1 1 0,-1 0 0,1-1 0,-1 1 0,1 0 0,-1-1 0,1 1 0,-1 0 0,1 0 1,0 0-1,0 0 4,0 1 0,-1-1 0,1 1 1,-1-1-1,1 1 0,-1 0 0,1-1 1,-1 1-1,0 0 0,1-1 0,-1 1 0,0 0 1,1 0-1,-1-1 0,0 1 0,0 0 1,0 0-1,1 0 0,-1-1 0,0 1 1,0 1-1,1 5 21,13 73 341,-11-55-202,1-1 0,1 0 1,1 0-1,1-1 0,2 0 0,12 27 0,-20-48-160,0 0 0,0 0 0,1 0 0,-1 0 0,1 0 0,-1 0 0,1 0 0,0 0 0,0 0 0,0-1 0,0 1 0,0-1 0,0 1 0,0-1 0,0 0 0,0 0 0,4 1 0,-4-2-6,-1 0 1,1 0 0,0 0 0,0 0 0,-1 0-1,1 0 1,0-1 0,-1 1 0,1-1 0,0 1-1,-1-1 1,1 0 0,-1 1 0,1-1-1,-1 0 1,1 0 0,-1 0 0,3-2 0,4-6-14,-1 1 1,0-1 0,0-1-1,-1 1 1,8-18 0,-13 27 13,51-115-498,6-10-10,-58 125 507,0-1 1,1 1 0,-1 0-1,0-1 1,0 1-1,0 0 1,0 0 0,0-1-1,1 1 1,-1 0-1,0 0 1,0-1 0,0 1-1,1 0 1,-1 0-1,0-1 1,0 1-1,1 0 1,-1 0 0,0 0-1,1 0 1,-1-1-1,0 1 1,1 0 0,-1 0-1,0 0 1,0 0-1,1 0 1,-1 0-1,0 0 1,1 0 0,-1 0-1,0 0 1,1 0-1,-1 0 1,0 0 0,1 0-1,-1 0 1,0 0-1,1 1 1,-1-1-1,0 0 1,1 0 0,-1 0-1,0 0 1,0 1-1,1-1 1,-1 0 0,0 0-1,0 0 1,1 1-1,-1-1 1,0 0 0,0 0-1,0 1 1,0-1-1,1 1 1,7 16 8,0 12 237,6 48-1,-9-46 36,12 45-1,-17-75-277,0 1 1,1-1-1,-1 1 0,1-1 0,-1 0 0,1 1 0,0-1 0,-1 0 0,1 0 0,0 1 0,0-1 1,0 0-1,0 0 0,0 0 0,0 0 0,0 0 0,0 0 0,2 0 0,-2 0-6,0-1 0,0 0 0,-1 0 0,1 0 0,0 0 0,0 0 0,0 0 0,0 0 0,0 0 0,0-1 0,0 1-1,-1 0 1,1 0 0,0-1 0,0 1 0,0-1 0,0 1 0,-1 0 0,1-1 0,0 0 0,0 0 0,5-5-43,0 0 0,-1 0 0,0 0 1,9-14-1,-14 19 45,9-13-50,10-16-215,1 1 1,1 1-1,45-47 1,-66 75 266,0 0-1,0-1 1,0 1-1,0 0 0,1 0 1,-1 0-1,0-1 1,0 1-1,0 0 1,1 0-1,-1 0 1,0-1-1,0 1 1,1 0-1,-1 0 1,0 0-1,1 0 0,-1 0 1,0 0-1,0 0 1,1 0-1,-1 0 1,0 0-1,1 0 1,-1 0-1,0 0 1,1 0-1,-1 0 1,0 0-1,0 0 1,1 0-1,-1 0 0,0 0 1,1 0-1,-1 0 1,0 0-1,0 1 1,1-1-1,-1 0 1,0 0-1,0 0 1,0 1-1,1-1 1,-1 0-1,0 0 1,0 0-1,0 1 0,1-1 1,-1 1-1,20 62 394,-17-49-219,0 0 0,2-1 0,-1 0 0,2 0 0,0 0 0,0 0 0,11 14 0,-14-24-167,-1-1 1,1 0-1,0 0 0,0 0 0,0 0 1,0 0-1,0-1 0,1 1 0,-1-1 1,1 0-1,-1 0 0,0 0 0,1 0 0,0-1 1,-1 1-1,4-1 0,2 0-223,-1 0-1,1 0 0,-1 0 1,0-1-1,15-4 1,-22 5 145,0-1-1,0 1 1,0-1 0,-1 1 0,1-1 0,0 1 0,0-1 0,-1 0 0,1 1 0,-1-1 0,1 0 0,0 1 0,-1-1-1,1 0 1,-1 0 0,0 1 0,1-1 0,-1 0 0,0 0 0,1 0 0,-1 0 0,0 0 0,0 0 0,0-1-1,0-26-3004,0 20 844,0-3-2296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19.4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0 125 9652,'0'0'4923,"2"-10"-4830,-1 5-92,0 0-1,0 0 0,0-1 1,1 1-1,0 0 1,0 0-1,0 1 1,1-1-1,-1 0 1,1 1-1,0 0 1,1-1-1,-1 1 1,1 0-1,-1 1 1,7-5-1,-3 3 29,0 1 0,0 1 0,1-1 0,-1 1 0,1 0 1,0 1-1,0 0 0,0 0 0,9-1 0,-12 3 11,0-1 0,0 1 1,0 0-1,0 0 0,-1 0 1,1 0-1,0 1 0,0 0 1,0 0-1,0 0 0,-1 1 1,1 0-1,-1 0 0,1 0 1,-1 0-1,7 5 0,2 7 360,-1-1-1,-1 2 0,0 0 0,14 28 0,14 18 666,-37-59-1064,-1 0 1,1 0-1,0 0 1,0 0 0,1 0-1,-1 0 1,0 0 0,0-1-1,1 1 1,-1-1 0,1 0-1,-1 0 1,1 0 0,0 0-1,-1 0 1,5 1-1,26-1-2856,-20-1-1249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41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0 356 48,'0'0'4928,"1"-4"-1610,4-11-1338,22 5-743,69-28 513,-85 33-1696,-1-1-1,1 0 1,-1-1-1,0-1 1,0 1-1,11-13 1,-18 17-52,14-15 33,0-1-1,21-32 1,-35 46-31,1-1 1,-1 1-1,0-1 1,-1 0-1,1 0 1,-1-1-1,0 1 1,-1 0-1,0-1 1,0 1 0,0-1-1,0 1 1,-1-1-1,0 1 1,-2-8-1,1 13-16,1-1-1,-1 1 0,-1 0 0,1 0 0,0 0 1,0-1-1,0 1 0,0 0 0,-1 1 1,1-1-1,-1 0 0,1 0 0,0 0 0,-1 1 1,1-1-1,-4 0 0,-32-10-285,31 10 272,3 0 23,0 0 1,1 0-1,-1 1 1,0 0 0,0-1-1,0 1 1,0 0-1,0 0 1,0 0-1,0 1 1,0-1 0,-6 3-1,8-3-1,-1 1-1,0 0 0,1 0 1,-1 0-1,0 1 1,1-1-1,0 0 1,-1 0-1,1 1 1,0-1-1,-1 1 1,1-1-1,0 1 0,0 0 1,-1 2-1,-1 5 21,1-1 0,0 1 1,1 0-1,-1 0 0,1-1 0,1 1 0,0 10 0,0-14-1,0-1-1,1 0 1,-1 1 0,1-1 0,-1 0 0,1 1 0,0-1-1,1 0 1,-1 0 0,1 0 0,0 0 0,0 0-1,0-1 1,0 1 0,1 0 0,0-1 0,-1 0 0,1 0-1,0 0 1,1 0 0,-1 0 0,0 0 0,1-1-1,0 0 1,-1 1 0,9 2 0,0 1 33,1-1 1,1 0-1,-1-1 1,1-1-1,0 0 0,0-1 1,15 1-1,103-3 280,-61-2-232,-69 2-223,-1 0-1,1 0 1,0 0 0,0-1 0,-1 1-1,1-1 1,0 1 0,-1-1 0,1 0-1,-1 0 1,1 0 0,0 0 0,-1 0-1,0 0 1,1 0 0,-1 0 0,0 0-1,0-1 1,2-1 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19.8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7475,'1'2'9093,"1"20"-8269,-2 74 1084,1-95-1909,-1 0 1,0 0-1,0 0 1,0 0 0,1 0-1,-1 0 1,0 0 0,1 0-1,-1 0 1,1 0 0,0-1-1,-1 1 1,1 0 0,-1 0-1,1 0 1,0-1 0,0 1-1,0 0 1,-1-1 0,1 1-1,0 0 1,0-1 0,0 1-1,0-1 1,0 0 0,0 1-1,0-1 1,0 0 0,2 1-1,35 3-178,-37-5 55,0 0 0,-1 0 0,1 1 1,0-1-1,-1 0 0,1 0 0,-1 0 0,1 0 0,-1 0 0,1 0 0,-1 0 1,0 0-1,1 0 0,-1 0 0,0 0 0,0 0 0,0 0 0,0 0 0,0 0 1,0 0-1,0 0 0,0 0 0,0 0 0,0 0 0,-1 0 0,1 0 0,0 0 1,-1 0-1,1 0 0,-1 0 0,1 0 0,-1 0 0,1 1 0,-1-1 0,0 0 1,0-1-1,-15 1-3761,-3 1-2963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20.2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0 6627,'0'0'11523,"0"47"-10814,2 12-414,-2 265 1134,-11-126-285,-2 107 625,12-276-1628,0-13-78,1 0 0,1 1 0,0-1 0,5 25 0,-5-37-65,0 0 1,0-1-1,1 1 0,-1-1 0,1 1 0,-1-1 1,1 0-1,1 1 0,-1-1 0,0 0 0,1 0 0,-1-1 1,1 1-1,0 0 0,0-1 0,0 0 0,0 1 1,0-1-1,0 0 0,1-1 0,-1 1 0,1-1 1,-1 1-1,8 0 0,-6-1-81,1 0 0,0-1-1,0 0 1,-1 0 0,1 0 0,0-1 0,0 1-1,-1-1 1,1-1 0,-1 1 0,1-1 0,-1 0-1,1-1 1,-1 1 0,0-1 0,0 0 0,0 0 0,0 0-1,-1-1 1,0 0 0,1 0 0,-1 0 0,5-7-1,8-10-1007,-1-1 0,-2-1 0,21-41 1,-32 59 860,18-41-3387,-8 8-1743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20.5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0 127 13894,'0'0'5075,"262"-67"-4995,-184 57-80,-12-3-1377,-14 0-2113,-23-11-5378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21.1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110 95 7395,'0'0'8271,"-1"-4"-7642,-4-11-199,4 11-118,-33 4 2188,44 0-2857,-4 1 289,-1 0 0,0-1 1,0 1-1,0-1 1,0-1-1,0 1 0,1-1 1,-1 0-1,0 0 0,0 0 1,0-1-1,0 1 0,-1-1 1,1-1-1,0 1 0,8-6 1,-11 6 5,0 0 0,0 0 0,0 0 0,0 0 0,0 0 0,0 0 0,-1-1 0,1 1 0,-1-1 0,0 1 0,1-1 1,-1 1-1,0-1 0,0 0 0,-1 1 0,1-1 0,-1 0 0,1-3 0,-1 5 198,-24 1 894,-4-1-640,7 1-40,-36 2-1,52-1-293,-1 0 1,1 0-1,0 0 0,-1 1 0,1-1 0,0 1 0,0 0 1,0 1-1,0 0 0,1-1 0,-9 7 0,14-8-130,0-1-1,-1 1 0,1-1 0,0 1 0,0-1 0,-1 0 1,1 1-1,0-1 0,0 0 0,-1 0 0,1 1 0,0-1 1,0 0-1,0 0 0,-1 0 0,1 0 0,0 0 0,0 0 1,0 0-1,1-1 0,28 1-2318,7 0-2044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21.8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7860,'0'0'7985,"10"0"-6662,15 1-826,-1 2-1,47 11 1,-41-8-146,46 5 1,262-10 229,-136-21-549,-190 16-371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22.3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 1 10341,'0'0'6291,"-3"6"-5921,-12 43 190,1 0-1,3 1 0,2 0 0,-5 81 0,11 217 803,6-186-805,-3-144-505,-1 10 173,7 54-1,-4-72-203,0 0 0,1-1 0,0 1 0,0-1 0,1 0 1,0 1-1,1-2 0,0 1 0,7 8 0,1 6 2,10 10 26,-19-31-279,0 0 1,0-1-1,0 1 0,1-1 0,-1 0 1,0 0-1,0 0 0,1-1 1,5 0-1,-5 0-492,3 0-1374,-3 0-2041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53.8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141 1 11333,'0'0'6080,"-3"8"-6026,-17 54 294,-58 201 1183,66-208-1303,1 0 0,4 0 0,-2 57-1,8-77-122,2 72 89,0-94-168,0-1-1,1 0 1,1 0-1,0 0 1,1 0-1,7 17 1,-2-13-18,0-1 1,1 0 0,1-1-1,0 0 1,0 0-1,2-1 1,0-1 0,0 0-1,1-1 1,0-1 0,1 0-1,1 0 1,-1-2-1,1 0 1,0-1 0,1 0-1,0-2 1,0 0-1,0 0 1,1-2 0,33 3-1,-25-4-103,61 0-340,-79-2 104,-1 0 0,0-1 0,0 0 0,0 0 1,0 0-1,0-1 0,0-1 0,11-4 0,-5-7-2932,-11 1-2038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54.1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53 13702,'0'0'3346,"203"-33"-3122,-96 23 32,-4 7-144,-7-4-96,-7 7-16,-8 0-336,-8 0-1585,-10 0-2465,-22 7-5042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55.2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1 369 9300,'0'0'5216,"35"8"-4629,115 23-166,-141-29-392,-1-1-1,1 0 1,0 0-1,0-1 1,-1 0 0,1 0-1,0-1 1,0 0-1,-1-1 1,1 0-1,-1 0 1,1-1-1,-1 0 1,0-1-1,11-6 1,-7 1 6,1-1 1,-1 0 0,-1-1 0,0-1 0,-1 1-1,9-15 1,-10 16-25,7-11 2,0-1-1,22-41 1,-33 53-36,0-1-1,-1 0 1,0 0 0,-1-1 0,0 1 0,0-1 0,-1 1 0,0-21-1,-2 28 25,0 0 0,0 0 0,0 0 0,0 1-1,-1-1 1,1 0 0,-1 1 0,0-1 0,-2-6-1,1 9 12,1 0-1,0-1 1,0 1-1,-1 0 0,1 0 1,-1 0-1,1 0 0,-1 0 1,0 0-1,1 1 0,-1-1 1,0 0-1,1 1 1,-1-1-1,0 1 0,0 0 1,1 0-1,-1-1 0,0 1 1,0 0-1,0 1 0,-1-1 1,-13 0 70,4 0 50,1 0 0,-24 3 0,31-2-111,0 0 1,1 0-1,-1 1 1,0-1-1,1 1 1,-1-1-1,1 1 1,-1 0-1,1 1 1,0-1-1,0 1 1,-5 4-1,1 0 50,1 1-1,0 0 0,0 0 0,1 1 1,0-1-1,0 1 0,1 0 0,0 1 0,1-1 1,-4 15-1,3 1 124,1 0 1,1 0-1,2 26 1,1-41-176,0-1 1,0 1-1,1-1 1,1 1-1,0-1 1,0 0 0,1 0-1,0 0 1,0-1-1,1 1 1,0-1-1,0 0 1,1 0 0,0-1-1,10 9 1,-9-8-12,0-1 1,0-1 0,1 0-1,0 0 1,1 0 0,-1-1-1,1 0 1,0-1 0,0 0-1,1 0 1,-1-1-1,1 0 1,0-1 0,17 2-1,-17-3-6,-1-1-1,0 0 0,0 0 0,1-1 0,-1-1 1,0 0-1,10-3 0,-13 3-13,0-1 0,-1 0 0,1 0-1,-1-1 1,0 1 0,0-1 0,-1 0 0,1 0 0,-1-1 0,0 0-1,5-5 1,6-14-64,0 0 0,-2 0 0,0-2 0,-2 1 0,12-39 0,-23 62 74,0 0 0,1 1 0,-1-1 0,1 1 0,0-1-1,0 1 1,0-1 0,-1 1 0,1 0 0,0-1 0,1 1 0,1-2 0,-3 3 2,0 0 1,1 0 0,-1-1 0,0 1 0,1 0 0,-1 0 0,0 0 0,1 0-1,-1 0 1,0 0 0,1 0 0,-1 0 0,1 0 0,-1 1 0,0-1 0,1 0-1,-1 0 1,0 0 0,1 0 0,-1 0 0,0 0 0,0 1 0,1-1-1,-1 0 1,0 0 0,1 1 0,-1-1 0,0 0 0,0 0 0,0 1 0,1-1-1,-1 0 1,0 1 0,16 39 88,-13-32-86,1 7 37,2 0 1,0 0 0,1-1-1,13 23 1,-17-33-33,0 0-1,0 0 1,0 0-1,0-1 1,1 1-1,-1-1 1,1 0 0,0 0-1,0 0 1,0-1-1,0 1 1,1-1-1,-1 0 1,1 0-1,-1 0 1,1-1 0,0 0-1,-1 0 1,8 1-1,-3-1-14,-1 0 0,1 0 0,-1-1-1,1-1 1,-1 1 0,0-1 0,1-1-1,-1 1 1,0-1 0,0-1 0,0 0-1,0 0 1,12-7 0,14-16-179,-24 17 103,0 1 1,0 1 0,1 0-1,0 0 1,17-7 0,-25 13 88,0 0 1,0 0-1,1 0 0,-1 1 1,0 0-1,0-1 1,1 1-1,-1 0 1,0 1-1,0-1 0,1 0 1,-1 1-1,0 0 1,5 1-1,1 2 48,0 1 0,-1-1 0,12 9 0,-13-8-28,0-1 0,0 1-1,0-2 1,1 1 0,13 4 0,10-3-196,0-1 0,0-1 0,1-2 0,35-4 1,58 4-300,-121-1 467,1 1-1,0-1 1,0 1 0,-1 1 0,1-1 0,0 1 0,-1-1 0,0 1 0,1 1 0,-1-1 0,0 1-1,0-1 1,0 1 0,7 7 0,-6-4 9,0 0-1,0 1 1,-1 0-1,1-1 0,-2 2 1,1-1-1,-1 0 1,3 10-1,2 12 178,-2-1 1,-1 1-1,2 53 0,-6-77-134,1 43 200,-2-23-98,1 0-1,6 28 1,-6-50-40,-1-26-3,-2-47-280,-13-93 1,7 102-24,4-1 0,5-90 0,-1 146 185,0-1-1,1 1 1,0-1 0,0 1-1,1 0 1,0 0 0,0 0-1,0 0 1,1 0-1,0 0 1,0 0 0,1 1-1,-1-1 1,1 1 0,0 0-1,8-7 1,-5 7 3,-1 0-1,1 1 1,0 0-1,0 0 1,0 0-1,0 1 1,1 1-1,0-1 1,-1 1 0,1 0-1,0 1 1,15-2-1,-12 2 50,0 1 0,0 0 0,1 0 0,-1 1 0,0 1 0,0 0 0,0 0 0,0 1 0,16 7 0,-22-8 15,0 1 0,0 0 1,-1 0-1,1 0 0,-1 1 1,0-1-1,0 1 0,0 0 1,0 0-1,0 0 0,-1 1 1,0 0-1,0-1 0,0 1 1,-1 0-1,1 0 0,-1 0 1,0 1-1,-1-1 0,1 0 1,0 8-1,-1-5 155,0 0 0,0 0 0,-1 0 0,0 0 0,-1 12 0,0-17-156,1-1-1,-1 1 1,1-1-1,-1 1 1,0-1-1,0 0 1,0 1-1,0-1 1,-1 0 0,1 0-1,-1 0 1,1 0-1,-1 0 1,0 0-1,1 0 1,-1 0-1,0-1 1,0 1 0,-4 2-1,-3 0 51,-1 0 1,1-1-1,0 0 0,-1-1 0,0 0 1,1 0-1,-1-1 0,-19 0 0,-17-2-2177,10 1-2932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55.6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20 313 2193,'0'0'13505,"21"-12"-13156,63-39-162,-82 50-178,0 0-1,0-1 1,-1 1-1,1 0 1,0-1-1,-1 0 1,1 1-1,-1-1 1,1 0-1,-1 0 1,0 0-1,0 1 1,0-1-1,0-1 1,0 1-1,0 0 1,0 0-1,-1 0 1,1 0-1,-1 0 1,0-1-1,1 1 1,-1 0-1,0 0 0,0-1 1,-1 1-1,1 0 1,-1-3-1,0-6 112,1 10-71,-1 0 0,1 0 0,0 0 0,-1 0 0,1 0 0,-1 1 0,1-1 0,-1 0 0,0 0 0,1 0 0,-1 1 0,0-1 0,0 0 0,1 1 0,-1-1 0,0 1 0,0-1 0,0 1 0,0-1 0,0 1 0,0 0 0,1-1 0,-1 1 0,0 0 0,0 0 0,0-1 0,0 1 0,0 0 0,0 0 0,0 0 0,0 0 0,-2 1 0,-36 4 695,34-3-696,1 0 1,-1 1 0,1 0 0,0-1 0,0 2-1,0-1 1,1 0 0,-1 1 0,1-1-1,-1 1 1,1 0 0,1 0 0,-1 1 0,0-1-1,1 1 1,0-1 0,0 1 0,0-1-1,0 6 1,-3 5 115,2 0 1,0 0-1,0 0 0,2 0 0,-1 16 1,2-29-148,0 0 1,0-1 0,0 1 0,0 0-1,0 0 1,0 0 0,1 0-1,-1-1 1,1 1 0,-1 0 0,1 0-1,-1-1 1,1 1 0,0-1 0,0 1-1,0 0 1,0-1 0,2 3 0,-1-3-12,0 0 0,0 0 0,1 0 0,-1-1 0,0 1 0,1 0 0,-1-1 0,0 0 0,1 1 0,-1-1 1,1 0-1,3-1 0,0 2-1,-1-1 0,0 1 1,0-2-1,1 1 0,-1 0 1,0-1-1,0 0 0,0-1 1,1 1-1,-1-1 0,-1 0 1,1 0-1,0 0 0,0-1 1,-1 1-1,1-1 0,-1 0 1,0-1-1,0 1 0,0-1 1,-1 0-1,1 0 0,3-6 1,5-7-33,-1 0 1,0-1-1,-2-1 1,0 0-1,-2 0 1,0-1-1,0 0 1,-2 0-1,-1 0 1,0-1-1,-2 1 1,0-1-1,-2-21 1,1 39-10,-1 1 1,0 0-1,0 0 0,0-1 0,-1 1 1,1 0-1,0-1 0,-1 1 1,0 0-1,1 0 0,-1 0 1,0-1-1,0 1 0,0 0 0,0 0 1,-2-2-1,1 2-6,0 1 0,-1 0 0,1 0 0,0 0 0,0 0 0,0 1 0,-1-1 0,1 0-1,0 1 1,-1-1 0,1 1 0,-1 0 0,1 0 0,-5 1 0,3-1-66,0 0 1,0 0-1,0 1 0,0 0 1,0 0-1,0 0 0,0 0 1,0 1-1,0-1 0,1 1 1,-1 0-1,0 0 0,1 1 0,0-1 1,-1 1-1,1-1 0,-3 5 1,-3 3-703,1 1-1,1-1 1,0 1 0,-7 15 0,-14 34-5246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43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144 373 4066,'0'0'6288,"-8"4"-6152,-1 1-39,1 0 0,0 0 1,0 1-1,0 0 0,0 1 0,1 0 0,0 0 0,1 0 1,0 1-1,0 0 0,-9 17 0,8-12 95,1 0 1,1 1-1,0 0 0,1 1 1,0-1-1,1 1 0,1-1 1,0 1-1,1 0 0,1 27 1,1-36-191,-1 0 1,2 0 0,-1 0 0,0 0 0,1 0 0,0 0 0,1-1 0,-1 1-1,1-1 1,0 1 0,0-1 0,1 0 0,0 0 0,0 0 0,0-1-1,0 1 1,1-1 0,-1 0 0,1-1 0,0 1 0,0-1 0,7 4-1,0-1 0,1 1-1,-1-2 0,1 0 0,0 0 0,0-1 0,1-1 1,-1 0-1,1-1 0,15 0 0,-5-1 48,0-1 0,44-6 0,-59 4-34,1 0-1,-1-1 1,0 0 0,0-1-1,0 0 1,-1 0 0,1-1-1,-1 0 1,14-12-1,-9 6-43,0-1 0,-1 0-1,-1-1 1,0-1 0,-1 0-1,0 0 1,14-31 0,-22 41-48,0-1 0,-1 0 0,0 1 1,0-1-1,0 0 0,0 1 0,-1-1 1,0 0-1,0 0 0,0 0 0,-1 1 1,-1-9-1,0 12 44,0-1 1,-1 1-1,1 0 1,-1 0 0,1 0-1,-1 1 1,1-1-1,-1 1 1,0-1-1,1 1 1,-1 0-1,0 0 1,1 0-1,-1 0 1,0 0-1,1 1 1,-1-1-1,1 1 1,-1 0-1,1 0 1,-1 0-1,-3 1 1,5 3 23,-1-1 0,1 0 0,0 1-1,0-1 1,0 1 0,0-1 0,1 1 0,0 0 0,0-1 0,0 1 0,0-1 0,1 1-1,0 0 1,0-1 0,0 1 0,0-1 0,1 0 0,-1 1 0,1-1 0,1 0-1,-1 0 1,0 0 0,6 6 0,1-4 22,0 0 0,0 0 0,0-1-1,1 0 1,0-1 0,0 0 0,0-1-1,0 0 1,0 0 0,1-1 0,-1 0 0,1-1-1,18 0 1,-16-1 2,1-1-1,-1 0 0,0-1 0,0 0 1,0-1-1,0-1 0,0 0 0,0 0 1,-1-2-1,19-9 0,-11 2-147,-1-1 1,1-1-1,-2-1 0,0 0 0,-1-1 0,-1-1 0,-1-1 0,0 0 0,-2-1 0,0 0 1,-1-1-1,-1-1 0,-1 1 0,-1-2 0,0 0 0,-2 0 0,-1 0 0,-1 0 0,-1-1 1,2-44-1,-6 65 110,0 0 1,0 0-1,0 0 1,0 0 0,-1 0-1,1 0 1,-1 1 0,0-1-1,0 0 1,0 0-1,0 1 1,0-1 0,-1 1-1,1-1 1,-2-2-1,1 4 43,0-1 0,0 1-1,0-1 1,0 1-1,-1 0 1,1 0 0,0 0-1,0 0 1,-1 0-1,1 0 1,0 1 0,-1-1-1,1 1 1,-1 0 0,1 0-1,-1-1 1,-2 2-1,3-1 7,0 1-1,0-1 0,0 1 0,0 0 0,1-1 1,-1 1-1,0 0 0,0 0 0,1 0 1,-1 0-1,1 1 0,-1-1 0,1 0 1,0 1-1,-1-1 0,1 1 0,0-1 0,0 1 1,0 0-1,0-1 0,0 1 0,0 0 1,1 0-1,-1 0 0,0 2 0,-13 53 328,10-15 158,2 82-1,2-72-245,0-42-206,1 1 1,0-1-1,0 0 1,1 1-1,0-1 1,1 0-1,0 0 1,1 0-1,0-1 1,0 1-1,9 12 1,-10-17-47,1 0 0,0 0 0,0-1 1,0 1-1,1-1 0,-1 0 1,1-1-1,0 1 0,0-1 0,0 0 1,1 0-1,-1 0 0,1-1 0,-1 0 1,1 0-1,0-1 0,0 1 0,0-1 1,0 0-1,0-1 0,7 1 1,0-1-12,1 0 1,-1-1 0,1-1 0,18-3-1,-27 3-8,1 0-1,-1 0 0,0-1 0,0 1 0,0-1 0,0 0 0,0-1 0,-1 1 0,1-1 0,-1 0 1,0 0-1,0 0 0,3-6 0,-1 2-98,-1 0 1,0-1 0,-1 0-1,1 0 1,-2-1-1,1 1 1,-1-1 0,-1 1-1,0-1 1,0 0-1,-1 0 1,0 0 0,-1 0-1,-1-16 1,1 26 103,-1-1 0,1 1 0,-1-1 0,1 1 1,0 0-1,-1-1 0,1 1 0,-1-1 0,0 1 0,1 0 0,-1-1 1,1 1-1,-1 0 0,1 0 0,-1 0 0,0-1 0,1 1 0,-1 0 1,1 0-1,-1 0 0,0 0 0,1 0 0,-1 0 0,0 0 1,1 0-1,-1 0 0,0 0 0,1 1 0,-1-1 0,1 0 0,-1 0 1,1 1-1,-1-1 0,0 0 0,1 1 0,-1-1 0,1 0 1,-1 1-1,1-1 0,-1 1 0,1-1 0,0 1 0,-1 0 0,0 7 47,0 1 0,0 0 0,1 0 0,1-1 1,-1 1-1,1 0 0,1-1 0,3 12 0,-4-17-31,0 0 0,0 0 0,1 0 0,0-1 1,-1 1-1,1 0 0,0-1 0,0 0 1,0 1-1,1-1 0,-1 0 0,1 0 0,-1 0 1,1 0-1,-1-1 0,1 1 0,0-1 1,0 0-1,0 0 0,0 1 0,0-2 0,0 1 1,0 0-1,0-1 0,0 1 0,0-1 1,4 0-1,9 1-23,1-1 0,29-3-1,-40 2-12,0-1 0,0 1 0,0-1 0,-1 0 0,1-1 0,0 1 0,-1-1 0,1 0 0,-1-1 0,8-6 0,3-4-647,-1-1 0,-1 0 1,15-21-1,-28 35 604,5 2 169,0 0 1,0 1-1,-1-1 0,1 1 0,0 0 0,-1 1 1,0-1-1,11 7 0,-11-5-109,1 0-1,0-1 0,1 0 1,-1-1-1,0 1 1,9 1-1,-8-3 9,-1 1 0,1-1 0,-1 0 0,1-1 0,-1 0-1,1 0 1,-1 0 0,1-1 0,-1 0 0,1 0 0,-1 0 0,0-1 0,0 0 0,1 0-1,-1-1 1,-1 0 0,1 0 0,0 0 0,-1-1 0,1 0 0,8-8 0,1-5 5,0-1 1,-2 0 0,0 0-1,-1-2 1,-1 1 0,-1-2 0,14-38-1,-15 31-114,-2 0-1,0-1 1,-2 0 0,-1 0-1,0-45 1,-4 69 83,0 0 0,0 1 0,0-1 0,-1 1 0,0-1 0,1 1 0,-2-1 0,1 1 0,-4-8 0,4 10 18,0 0 0,0 1 0,-1-1 0,1 1 0,-1 0 0,0-1 0,1 1 0,-1 0-1,0 0 1,1 0 0,-1 0 0,0 0 0,0 0 0,0 1 0,0-1 0,0 1 0,0-1 0,0 1 0,0 0 0,0-1-1,0 1 1,0 0 0,-3 1 0,3-1 16,-1 0 0,1 1 0,-1-1 0,1 1 0,0 0 0,-1 0 0,1 0 0,-1 0 0,1 0-1,0 0 1,0 0 0,0 1 0,0-1 0,0 1 0,0 0 0,0-1 0,0 1 0,1 0 0,-1 0 0,1 0 0,-1 0 0,1 1 0,0-1 0,0 0-1,0 1 1,-1 2 0,-3 9 144,1-1-1,1 0 1,-3 23 0,6-33-111,-4 39 694,1 59 0,3-78-646,0-18-100,0 0-1,0 1 0,1-1 1,-1 0-1,1 0 0,1 1 1,-1-1-1,1 0 0,-1 0 1,1 0-1,1-1 0,-1 1 1,1 0-1,0-1 0,0 0 1,0 1-1,0-1 0,1 0 1,4 3-1,-3-3-323,0-1 0,0 0 1,0 0-1,0-1 0,0 1 1,1-1-1,0 0 0,-1-1 1,1 1-1,0-1 0,6 0 0,23 0-3822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1:56.3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201 655 2785,'0'0'12209,"7"-11"-11993,20-33-54,-26 43-146,0 0 1,-1 1-1,1-1 0,0 0 0,-1 0 0,1 0 0,-1 0 0,1 0 0,-1 0 1,0 0-1,1 0 0,-1-1 0,0 1 0,0 0 0,0 0 0,0 0 0,0 0 0,0 0 1,0 0-1,0 0 0,0 0 0,0-1 0,-1 1 0,1 0 0,0 0 0,-1 0 0,1 0 1,-1 0-1,1 0 0,-1 0 0,1 0 0,-1 0 0,0 1 0,0-1 0,1 0 0,-1 0 1,0 1-1,0-1 0,0 0 0,0 1 0,0-1 0,0 0 0,0 1 0,0 0 0,0-1 1,0 1-1,0 0 0,0-1 0,-1 1 0,-7-2 74,0 1 0,0 1 0,0-1 0,-17 3 0,15-2 66,4 0-69,0 0 0,1 1 0,-1-1 0,1 1 0,-1 0 1,1 1-1,-1 0 0,1 0 0,0 0 0,0 1 0,0 0 1,-9 5-1,11-5-46,0 1 1,0 0-1,0 0 0,0 1 1,1-1-1,-1 1 1,1 0-1,0-1 0,1 1 1,-1 1-1,1-1 1,0 0-1,0 1 0,1-1 1,-2 7-1,1-3 18,0 0 0,1 1 1,0-1-1,1 1 0,0 13 0,0-21-51,0 0 0,0 0-1,1 0 1,-1 0 0,1 0 0,-1 0 0,1 0 0,0 0-1,0 0 1,-1 0 0,1 0 0,0 0 0,1-1 0,-1 1-1,0 0 1,1-1 0,-1 1 0,0-1 0,1 1 0,0-1-1,-1 0 1,1 0 0,0 0 0,0 0 0,0 0 0,-1 0-1,1 0 1,0 0 0,0-1 0,3 1 0,0 0-32,1-1 0,-1 1 0,1-1 0,-1-1 0,1 1-1,-1-1 1,1 0 0,-1 0 0,0-1 0,1 1 0,-1-1 0,0 0 0,0-1 0,0 1 0,0-1 0,-1 0 0,1 0 0,-1-1 0,8-6 0,3-6-236,-1-1 1,-1 0-1,20-34 1,-25 39 129,30-49-1184,-3-2-1,-3-1 1,-3-2 0,-2-1-1,20-85 1,-42 129 1775,-1-1 0,-1 0-1,-1-47 1,-2 71-406,0-1-1,0 1 1,0-1-1,0 1 1,0-1-1,0 1 0,0-1 1,0 1-1,0-1 1,0 1-1,0 0 1,-1-1-1,1 1 1,0-1-1,0 1 1,0-1-1,-1 1 1,1-1-1,0 1 0,0 0 1,-1-1-1,1 1 1,-1 0-1,1-1 1,0 1-1,-1 0 1,1-1-1,0 1 1,-1 0-1,1 0 0,-1 0 1,1-1-1,-1 1 1,1 0-1,-1 0 1,1 0-1,-1 0 1,1 0-1,-1 0 1,1 0-1,-1 0 1,1 0-1,-1 0 0,1 0 1,-1 0-1,1 0 1,0 0-1,-1 0 1,0 1-1,-1 0 21,-1 0 0,1 0 0,0 0-1,0 0 1,0 0 0,0 0 0,1 1-1,-1-1 1,0 1 0,0 0 0,-1 2 0,-7 13 183,2 0 1,0 0-1,1 1 1,1 0 0,-8 37-1,12-47-145,-11 53 541,2 1-1,3 0 0,3 1 0,2 0 0,9 88 0,-6-140-612,1 0 0,1-1 0,0 1 0,1 0 0,0-1 0,0 1 0,1-1 0,1 0 0,0 0 0,0 0 0,9 11 0,-9-15-36,0 0 0,0-1-1,1 1 1,0-1 0,0-1-1,0 1 1,0-1 0,1 0-1,-1 0 1,1-1 0,0 0 0,0 0-1,1-1 1,-1 0 0,1 0-1,-1-1 1,9 1 0,-7-1-57,1 0 0,0-1 0,0-1 0,0 1-1,-1-1 1,1-1 0,0 0 0,-1 0 0,0-1 0,1-1 0,-1 1 0,16-10 0,-11 4-234,0-1 1,-1 0-1,-1-1 1,1 0-1,-2-1 0,19-24 1,-17 20-425,-1-1-1,-1 0 1,0 0 0,-1-2-1,-1 1 1,-1-1 0,-1 0 0,0 0-1,-1-1 1,-1 0 0,-1 0 0,2-41-1,-6 61 717,0-1 0,0 0 0,0 0 0,0 1 1,0-1-1,0 0 0,-1 1 0,1-1 0,0 0 0,0 0 0,-1 1 0,1-1 0,0 1 0,-1-1 0,1 0 0,-1 1 0,1-1 0,-1 1 0,1-1 0,-1 1 0,1-1 0,-1 1 1,0-1-1,1 1 0,-1 0 0,0-1 0,1 1 0,-1 0 0,0-1 0,1 1 0,-1 0 0,0 0 0,0 0 0,1 0 0,-1 0 0,-1 0 0,0 0 131,-1 0 0,1 0 0,-1 0 0,1 1 0,0-1 0,-1 1 0,1 0 0,0-1 0,0 1 0,0 0 0,-3 2 0,0 1 75,0 0 0,0 1 0,1-1 0,-1 1 0,1 0 0,0 1 0,1-1 1,0 1-1,-1-1 0,2 1 0,-4 9 0,-1 3 608,1 0 0,-6 36 0,9-21 720,0 54 0,3-77-1317,0-6-169,-1 0 0,1 0 0,0 0 0,1 0 1,-1 1-1,1-1 0,0 0 0,0 0 1,0 0-1,0 0 0,1 0 0,-1-1 0,1 1 1,0 0-1,0-1 0,1 1 0,-1-1 1,1 0-1,-1 0 0,1 0 0,0 0 0,0 0 1,1 0-1,-1-1 0,0 0 0,1 1 1,0-1-1,-1-1 0,1 1 0,0 0 0,0-1 1,0 0-1,5 1 0,14 3-123,0-1 0,1-2 0,-1 0 0,1-1-1,25-3 1,-41 2-33,-3 0-218,1-1 0,0 1 0,-1-1 1,1 0-1,0 0 0,-1 0 0,0-1 1,1 0-1,-1 0 0,0 0 0,0-1 1,10-6-1,2-6-4279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00.2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406 236 6195,'0'0'5973,"3"-13"-5650,2-1-178,-3 9-10,0 0 1,0 0 0,-1 0-1,0-1 1,0 1 0,0-1-1,0-10 1,-3 15-71,0 1 0,0-1 0,1 1 0,-1-1 0,0 1 0,0-1 0,0 1 0,0 0 0,1 0 0,-1 0 0,0 0 0,-3 1 0,2-1 37,-29-1 181,19 0-222,0 1 0,-1 0 0,1 1 0,0 0 0,-1 1 0,1 1 0,0 0 0,-18 7 0,13-3-33,0 2 0,1 1 0,1 0 0,0 1 0,0 0 1,1 2-1,0 0 0,1 0 0,-18 23 0,31-34-27,0-1 0,-1 1 0,1 0 0,0-1 0,0 1 0,0 0 0,1 0 1,-1 0-1,0 0 0,1-1 0,-1 1 0,1 0 0,-1 0 0,1 0 0,0 0 1,0 0-1,0 0 0,1 2 0,-1-3-73,3-1 59,0-1 0,1 1 0,-1-1 0,0 0 0,0 0 0,1 0 0,-1 0 0,0-1-1,0 1 1,0-1 0,0 0 0,-1 0 0,1 0 0,3-3 0,34-39 48,-30 32-34,12-13-59,-1-2-1,-2 0 1,0-1 0,24-51 0,-42 74 47,1 1 0,0-1 0,-1 0 0,0 0 0,0 0 0,-1 0 0,1-8 0,-1 12 222,-12 3 477,10 0-681,-1 0 0,1 1 0,-1-1 0,1 1 0,0-1 0,0 1 0,0 0 0,1-1 0,-1 1 0,1 0 0,-1 0 0,1 0 0,0 0 0,0 1 0,0-1 0,0 5 0,-2 1 2,-3 22 34,1-1 0,1 1 0,2 0-1,1 0 1,5 43 0,-4-69-28,2 17 62,1-1 0,1 1-1,1-1 1,1 0 0,1 0-1,0 0 1,2-1 0,18 31-1,12 13 94,55 67 0,-81-113-170,26 32 30,-18-25-6,-1 1 1,-2 1-1,0 1 1,23 49-1,-38-69-15,0 0 0,-1-1-1,0 1 1,-1 0 0,1 0 0,-2 0-1,1 0 1,-1 0 0,-1 12 0,0-16 6,1 1 1,-2 0-1,1-1 1,0 1 0,-1-1-1,0 1 1,0-1-1,0 0 1,-1 0-1,1 0 1,-1 0-1,0 0 1,0-1 0,0 1-1,-1-1 1,-6 6-1,-5 1-1,-1-1 0,1 0 1,-2-1-1,1-1 0,-1 0 0,0-1 0,0-1 0,-28 4 0,16-5-1,0-1-1,0-1 1,0-2-1,-47-5 1,64 3-14,0-1 0,0 0 0,0-1 0,0 0 1,1 0-1,0-1 0,0-1 0,-11-7 0,17 10-9,0 0 0,0-1-1,0 0 1,0 0 0,0 0 0,1-1-1,0 1 1,0-1 0,0 0 0,1 0-1,-1-1 1,1 1 0,0-1 0,1 1-1,-1-1 1,1 0 0,-2-11 0,3 10-16,1 1 1,-1-1-1,1 0 0,1 1 1,0-1-1,-1 0 1,2 1-1,-1-1 1,1 1-1,0-1 1,1 1-1,-1 0 1,4-6-1,3-1 2,0 0-1,1 1 0,0 0 1,19-16-1,-20 19 14,104-99-169,131-160 1,-193 203-132,-3-1 0,-3-2 0,51-103 0,-90 156 334,0 1-1,-1 0 0,-1-1 1,0 0-1,-1 0 0,0-1 1,0-19-1,-3 33 744,-14 16-707,11-10-54,-8 11-13,1 1 1,0 0-1,1 0 1,1 1-1,1 0 1,0 1-1,-4 18 1,4-8 10,2 1 0,1-1 0,1 1-1,1 29 1,2-51 1,1 0 0,-1 1 0,1-1 1,0 0-1,1 0 0,0 0 0,0 0 0,1 0 0,-1 0 0,1 0 0,1-1 0,-1 1 0,1-1 0,0 0 0,7 6 0,-4-4-2,1-1 1,0 0 0,1 0-1,0-1 1,0 0 0,0-1-1,1 0 1,0 0 0,15 4-1,1-1 4,0-2 0,1-1 0,0-1 0,0-1 0,0-1 0,0-2 0,41-4 0,-56 3-5,-1-1-1,0-1 1,0 0 0,0 0-1,0-1 1,0-1-1,-1 1 1,20-14 0,-15 7 17,0 0 0,-1-1 0,0-1 0,23-27 0,-7-2-16,-1 0 1,-2-2 0,22-50 0,-43 81-32,0 1-1,1 1 1,1-1 0,0 1 0,0 1-1,19-19 1,-21 24 2,0 0-1,1 1 1,-1-1-1,1 1 1,0 1-1,0 0 1,0 0-1,1 0 1,-1 0-1,1 1 1,-1 1-1,1-1 1,10 0-1,-7 2 9,-4-1 14,-1 0-1,1 1 1,-1 0-1,1 1 1,7 0-1,-12 0 7,0-1 0,-1 1 0,1 0 0,0-1 0,-1 1 0,1 0 0,0 0 0,-1 0 0,0 0 0,1 0 0,-1 0 0,1 1 0,-1-1-1,0 0 1,0 1 0,0-1 0,0 1 0,0-1 0,0 1 0,0 0 0,-1-1 0,1 1 0,0 2 0,3 13 38,0-1 1,-2 1 0,0 1-1,0 18 1,-2-18 28,1 0 0,1 0 0,8 31-1,-9-45-67,0 0 0,1 0 0,-1-1 0,1 1 0,0-1 0,0 1 0,1-1 0,-1 0 0,1 0 0,-1 0 0,1 0 0,0 0 0,0 0 0,0-1 0,0 0 0,1 1 0,-1-1 0,1-1-1,-1 1 1,1 0 0,0-1 0,0 0 0,5 2 0,7-1 8,0 0 0,0-1-1,0 0 1,24-3 0,-34 2 0,0-1-32,1 0 1,-1-1 0,1 0 0,-1 0-1,0 0 1,0-1 0,0 0-1,0 0 1,0 0 0,-1-1 0,0 0-1,7-5 1,11-12-1268,27-31 0,-32 32-285,-16 19 1439,11-14-1559,1 1 0,0 1 0,17-13 0,-25 23 1577,0-1 0,1 1 0,-1 0 0,11-4 0,-10 5 716,0 0 1,0 1 0,0 0 0,0 0 0,9 1-1,-3-2 4899,-38 0-4207,-13 2-1097,8-1 31,-56 6 0,76-3-177,1 0 0,-1 0 0,1 1-1,-1 0 1,1 0 0,0 1 0,0 1 0,1-1-1,-16 12 1,14-8 5,1 1-1,-1 0 0,1 0 0,1 1 1,0 0-1,0 0 0,1 1 0,0 0 1,-4 12-1,7-14-17,1-1 1,0 0-1,0 1 1,1 0-1,0-1 1,0 1-1,1 0 1,0 0-1,1 0 1,0 0-1,1 0 0,0-1 1,3 19-1,-3-25-29,0-1 0,0 1 0,0-1-1,0 1 1,0 0 0,0-1-1,0 0 1,1 1 0,-1-1 0,0 0-1,1 1 1,-1-1 0,1 0 0,-1 0-1,1 0 1,0 0 0,0-1-1,-1 1 1,1 0 0,0-1 0,0 1-1,0-1 1,-1 0 0,5 1-1,53 0 3,-41-2 7,-9 1-23,-1-2 0,1 1-1,-1-1 1,0-1-1,1 0 1,-1 0-1,0 0 1,-1-1 0,1 0-1,-1 0 1,0-1-1,0 0 1,0-1-1,0 1 1,-1-1 0,8-10-1,5-5-496,-1-2 0,-1 0-1,23-42 1,-34 54 266,-4 7 83,1 0 0,0-1 1,-1 0-1,0 0 0,0 1 1,-1-1-1,1 0 0,-1-1 0,0 1 1,0 0-1,-1 0 0,1-6 0,-1 10 609,0 27 550,-1 2-871,0-16-49,1 0 0,0-1 0,0 1 0,2-1-1,1 12 1,-2-19-65,0-1 0,0 0 0,1 0 0,-1 0-1,1 0 1,-1 0 0,1 0 0,0 0 0,0-1-1,0 1 1,1-1 0,-1 1 0,0-1 0,1 0-1,0 0 1,0 0 0,-1 0 0,1 0 0,0-1-1,0 1 1,0-1 0,4 1 0,9 3-55,0-2 0,0 0 0,0-1 1,0-1-1,0 0 0,1-1 0,-1-1 1,0 0-1,0-1 0,0-1 0,0 0 1,0-2-1,-1 1 0,0-2 0,0 0 1,24-14-1,140-115-7229,-75 53 5067,-101 79 2654,1 1-1,0 0 0,0 0 0,0 0 0,0 1 1,0-1-1,7 0 0,-7 1-236,0 0-1,-1 0 1,1 0-1,-1 0 1,1-1 0,-1 1-1,0-1 1,1 0-1,4-4 1,-7 6-170,-1 0 1,0 0-1,0 0 1,0-1-1,0 1 0,0 0 1,0 0-1,1 0 1,-1 0-1,0 0 1,0 0-1,0 0 1,0 0-1,0-1 0,0 1 1,0 0-1,0 0 1,0 0-1,0 0 1,0 0-1,0-1 0,1 1 1,-1 0-1,0 0 1,0 0-1,0 0 1,0 0-1,0-1 1,0 1-1,0 0 0,0 0 1,0 0-1,-1 0 1,1 0-1,0-1 1,0 1-1,0 0 1,0 0-1,0 0 0,0 0 1,0 0-1,0 0 1,0-1-1,0 1 1,0 0-1,-1 0 0,1 0 1,0 0-1,0 0 1,0 0-1,0 0 1,0 0-1,-1-1 1,-12-2 757,-22 3-960,31 0 345,-10 1-141,1 0-1,-1 2 0,1-1 1,-1 2-1,1 0 0,0 0 1,0 1-1,1 1 1,0 0-1,0 1 0,-16 11 1,19-12 44,0 0 1,1 1 0,0 0 0,0 0 0,0 1 0,1 0-1,0 1 1,1 0 0,0 0 0,0 0 0,1 0 0,0 1 0,1 0-1,-7 21 1,9-18-54,-1 0-1,2 1 1,0-1-1,1 25 1,1-34-35,-1 0 0,1 0-1,-1 0 1,1-1 0,0 1 0,1 0 0,-1 0 0,1 0-1,0-1 1,0 1 0,0-1 0,0 1 0,0-1 0,1 0 0,-1 0-1,1 0 1,0 0 0,0-1 0,6 5 0,1-1-5,1-1 1,0 0 0,1 0-1,-1-1 1,1-1-1,0 0 1,20 2 0,6-1-1,42-3 1,-63-1 1,-7 0-14,1-1 0,-1 0 0,0-1 0,0 0 0,0 0 0,0-1 0,-1-1 0,1 1 0,-1-2 0,0 1 0,0-1 0,15-12 0,2-4-511,0-2 0,34-41 0,-42 44 318,1 0 0,0 1 0,1 0 0,1 2 0,24-16 0,-35 28 192,-1 0 0,1 1 0,0 0 0,0 0 0,0 1 0,0 0 0,1 1 0,17-2 0,-26 4 67,0 0 0,0 0 0,-1 0 0,1 0 0,0 0 0,0-1 0,0 1 0,-1-1-1,1 1 1,0-1 0,0 0 0,-1 0 0,1 0 0,0 0 0,-1 0 0,1 0 0,1-2 0,-27 0 755,-144 2-346,162 1-430,0 0 1,-1 0 0,1 0 0,0 1 0,0 0 0,-1 0 0,1 1-1,0 0 1,0 0 0,0 0 0,1 1 0,-1 0 0,1 0-1,-1 0 1,1 1 0,0 0 0,0 0 0,0 0 0,1 0-1,-1 1 1,1 0 0,0 0 0,1 0 0,-1 0 0,1 0 0,0 1-1,0 0 1,-3 10 0,3-2-12,1 1 0,0-1 0,1 0 0,0 0 0,1 1 0,1-1 0,4 23 0,-4-34-21,0 0-1,1-1 0,-1 1 1,1 0-1,0-1 1,0 1-1,0-1 1,0 0-1,0 1 1,0-1-1,0 0 1,1 0-1,-1-1 0,1 1 1,0 0-1,-1-1 1,1 0-1,0 0 1,0 1-1,0-1 1,0-1-1,0 1 0,5 0 1,9 2-7,0-1 0,34-1 0,-40-1 6,-4-1-34,1 1-1,-1-1 1,0-1-1,0 0 1,0 0-1,0 0 1,0 0-1,-1-1 1,1-1-1,-1 1 1,0-1-1,0 0 1,0 0-1,0-1 1,-1 1-1,1-1 1,8-11-1,5-8-313,-1-2 0,29-52 0,-21 32 117,-15 26 12,20-26-141,-31 46 371,0 0 0,0 0 0,0-1 0,0 1 0,0 0 0,1 0 1,-1 0-1,0-1 0,0 1 0,0 0 0,1 0 0,-1 0 0,0 0 1,0-1-1,0 1 0,1 0 0,-1 0 0,0 0 0,0 0 1,1 0-1,-1 0 0,0 0 0,0 0 0,1 0 0,-1 0 0,0 0 1,0 0-1,1 0 0,-1 0 0,0 0 0,0 0 0,1 0 0,-1 0 1,0 0-1,0 0 0,1 0 0,-1 1 0,0-1 0,0 0 0,1 0 1,-1 0-1,0 0 0,0 0 0,0 1 0,0-1 0,1 0 0,-1 0 1,0 0-1,0 1 0,0-1 0,0 0 0,0 0 0,0 1 0,1-1 1,-1 0-1,0 0 0,0 1 0,0-1 0,0 0 0,0 0 0,0 1 1,0-1-1,0 1 0,3 23 400,-2-16-250,0-1-145,0-1 1,0 0 0,1 0-1,0 0 1,0 0-1,1 0 1,-1 0 0,1 0-1,1-1 1,-1 1-1,1-1 1,0 0 0,0 0-1,0 0 1,1-1-1,0 1 1,0-1-1,0 0 1,0-1 0,0 1-1,1-1 1,0 0-1,-1-1 1,1 1 0,0-1-1,1 0 1,-1 0-1,0-1 1,0 0 0,1 0-1,6 0 1,21 1-691,64-4 0,-84 1 173,1-2 0,0 1 0,-1-2 0,0 0 0,0-1 0,25-12 0,-25 11 69,0-2-1,-1 1 1,0-2-1,0 0 1,-1 0-1,0-1 0,19-21 1,-30 30 597,0 0 1,-1 0 0,1 0-1,0 0 1,0 0-1,-1 0 1,1-1-1,-1 1 1,1 0 0,-1 0-1,0 0 1,1-1-1,-1 1 1,0 0-1,0 0 1,0-1 0,0-1-1,0 2-64,-1 1 1,1-1-1,0 0 0,-1 0 1,1 1-1,0-1 0,-1 1 1,1-1-1,-1 0 0,1 1 1,-1-1-1,0 1 0,1-1 1,-1 1-1,0-1 0,1 1 1,-1 0-1,0-1 0,1 1 1,-1 0-1,-1-1 0,-2 0 82,0 1-1,0-1 1,-1 0-1,1 1 1,0 0-1,-1 0 1,1 0 0,-8 2-1,10-1-150,1 0 0,-1 0 1,1 0-1,-1 0 0,1 0 0,-1 0 0,1 0 0,0 0 1,-1 1-1,1-1 0,0 1 0,0-1 0,0 1 1,0-1-1,0 1 0,1-1 0,-1 1 0,0 0 0,1-1 1,-1 1-1,1 0 0,-1 0 0,1 0 0,0-1 1,0 4-1,-2 56 811,3-48-619,-1-11-210,0-1 0,1 0 0,-1 1 0,1-1 0,0 0 0,-1 1 0,1-1 0,0 0 0,0 0 0,0 0 0,0 1 0,0-1 0,0 0 0,0 0 0,0-1 0,0 1 0,0 0 0,0 0 0,1 0 0,-1-1 0,0 1 0,1-1 0,-1 1 0,0-1 0,1 1 0,-1-1 0,1 0 0,-1 0 0,1 0 0,-1 0 0,0 0 0,4 0 0,4 0 24,0 0-1,1 0 0,-1-1 0,12-2 1,-14 1-13,-1 0 1,1-1 0,-1 0-1,0 0 1,1 0 0,-1-1-1,-1 0 1,1 0 0,-1-1-1,1 1 1,-1-1 0,-1 0-1,1-1 1,-1 1 0,0-1-1,0 0 1,3-6 0,-1 2-257,-1 0 0,-1-1 1,1 1-1,-2-1 0,1 0 0,-1-1 1,-1 1-1,0 0 0,0-19 1,-2 26-207,0-1 1,0 1-1,0-1 1,-1 1-1,1 0 0,-1-1 1,-3-6-1,2 7-304,-1 0 0,1 1-1,-1-1 1,0 0 0,0 1-1,-1 0 1,-3-4 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00.6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63 6147,'0'0'8900,"203"-63"-8900,-155 63-448,-22 0-2834,-23 23-3105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00.9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192 1 14647,'0'0'1696,"-14"189"530,6-133-850,-3-13-880,-4 0-336,-3-6-128,-11-7-64,-5-7-544,-3-16-1953,12-7-2529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01.3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521 0 10949,'0'0'7411,"-34"36"-6709,1-3-532,5-4-7,0 0 0,2 2 1,1 1-1,1 1 1,-37 71-1,5 10 772,-63 184-1,97-230-526,4 1 0,3 1 0,2 1 0,-3 87-1,13-91-273,7 71-1,-4-131-134,1 1 1,0 0-1,1 0 0,0 0 1,0-1-1,1 1 0,0-1 1,0 0-1,1 0 0,0 0 1,0 0-1,6 7 0,-6-9-71,1-1 0,-1 0 0,1 0 0,0 0 0,0 0 0,1-1 0,-1 0 1,1 0-1,0 0 0,-1-1 0,1 0 0,0 0 0,0 0 0,1-1 0,8 1 0,-1 0-549,0-1 1,1-1 0,-1 0 0,21-3 0,-28 2 6,1-1 0,-1 0 0,0 0 0,0 0 0,0-1 0,0 0 0,0-1 0,-1 0 0,1 0-1,5-5 1,37-36-9492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01.6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222 0 9188,'0'0'9519,"-18"15"-9433,10-8-72,-5 3 7,-1 2 0,2-1 1,0 2-1,0-1 0,2 2 0,-1-1 1,2 2-1,-12 20 0,6 0 151,1 0 0,2 1 1,1 1-1,2 0 0,2 0 0,1 1 1,2-1-1,1 50 0,2-79-156,1 0 0,1 0 0,-1 0 0,2 0 0,-1 0-1,1 0 1,0 0 0,0-1 0,1 1 0,4 8 0,-5-13-16,1 1 0,0-1 0,0 0 0,0 0 0,0 0 0,0 0 0,1 0 0,-1-1 0,1 1 0,-1-1 1,1 0-1,0 0 0,0-1 0,0 1 0,0-1 0,1 0 0,-1 0 0,0 0 0,0 0 0,7-1 0,-1 1-21,0-1-1,1-1 1,-1 0-1,0 0 1,0-1-1,1 0 1,-2-1 0,1 0-1,0-1 1,0 0-1,-1 0 1,0-1-1,0 0 1,0-1-1,-1 0 1,0 0 0,0-1-1,12-13 1,-2 1-167,-1-1 1,-1-1 0,-1-1 0,0 0-1,-2-1 1,13-30 0,-20 38 107,0-1 0,-1 1 0,0-1 0,-1 0 0,-1 0 0,-1-1 0,0 1 0,-1-24 0,-1 35 104,-1-1 0,0 1 1,0-1-1,0 1 1,-1 0-1,0-1 0,0 1 1,0 0-1,-1 0 0,1 0 1,-1 1-1,0-1 0,-1 1 1,1-1-1,-1 1 0,0 0 1,0 0-1,0 1 1,0-1-1,-1 1 0,-8-5 1,-5-2 107,0 1 0,-1 0 1,0 1-1,-35-8 1,36 10-141,-1 2 1,1 0 0,-1 1 0,0 1 0,0 1 0,0 1 0,0 0 0,-28 5 0,44-4-47,1 0 0,-1 0 1,0 0-1,0 1 0,1-1 0,-1 1 1,0 0-1,1 0 0,0 0 1,-1 0-1,1 0 0,0 0 1,0 1-1,0-1 0,1 1 1,-1-1-1,1 1 0,-2 3 1,1-2-603,1 0 1,-1 0 0,1-1 0,0 2 0,0-1-1,1 0 1,-1 7 0,1 3-4771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02.0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107 0 11541</inkml:trace>
  <inkml:trace contextRef="#ctx0" brushRef="#br0" timeOffset="1">107 0 11541,'-107'236'4018,"107"-233"-3602,0 0 1009,0 7-545,33-3-720,12-4 289,10-3-353,4 0-64,-4 0-32,-3 0-481,-12 0-1647,-10 13-1778,-12 11-4066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02.6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477 8 5763,'0'0'10815,"0"0"-10798,0 0 0,0 0-1,1 0 1,-1 0 0,0 0-1,0 0 1,0 0 0,0 0-1,0-1 1,0 1 0,1 0-1,-1 0 1,0 0 0,0 0-1,0 0 1,0 0 0,0 0-1,0 0 1,0-1 0,0 1-1,1 0 1,-1 0 0,0 0-1,0 0 1,0 0 0,0-1-1,0 1 1,0 0 0,0 0-1,0 0 1,0 0 0,0 0-1,0-1 1,0 1 0,0 0-1,0 0 1,0 0 0,0 0-1,0 0 1,0-1 0,0 1-1,0 0 1,0 0 0,-1 0-1,1 0 1,0 0 0,0 0-1,0-1 1,0 1 0,0 0-1,0 0 1,0 0 0,0 0-1,0 0 1,-1 0 0,1 0-1,0 0 1,0 0 0,0 0-1,0-1 1,0 1 0,-1 0-1,1 0 1,0 0 0,0 0-1,0 0 1,0 0 0,-1 0-1,-36 0 331,4-1 188,-44 5 0,66-2-384,0 0 0,-1 0 0,1 1 0,0 0 0,1 1 0,-1 1 0,-18 9 0,16-5 9,0-1 0,1 2 0,0 0 0,0 0 0,-17 21 0,24-25-117,1 0 0,-1 0-1,1 1 1,1-1 0,-1 1 0,1 0-1,0 0 1,1 0 0,-1 1 0,1-1-1,1 0 1,0 1 0,-1 12-1,2-20-47,0 1 0,0-1 0,1 1-1,-1-1 1,0 1 0,0-1-1,1 1 1,-1-1 0,0 0 0,1 1-1,-1-1 1,0 0 0,1 1 0,-1-1-1,1 0 1,-1 1 0,1-1-1,-1 0 1,1 0 0,-1 1 0,1-1-1,-1 0 1,1 0 0,-1 0-1,1 0 1,-1 0 0,1 0 0,-1 0-1,1 0 1,-1 0 0,1 0 0,23 0-169,-16 0 68,-2-1-9,1 0-1,0 0 1,-1 0-1,1-1 1,-1 0-1,1 0 1,-1-1 0,0 0-1,0 0 1,0 0-1,0-1 1,-1 1-1,6-6 1,11-10-1227,34-38 0,-36 36-48,-20 21 1372,0 0 0,0 0 1,0-1-1,0 1 0,0 0 1,0 0-1,0 0 0,1 0 1,-1-1-1,0 1 0,0 0 1,0 0-1,0 0 1,1 0-1,-1 0 0,0 0 1,0 0-1,0 0 0,1-1 1,-1 1-1,0 0 0,0 0 1,0 0-1,1 0 0,-1 0 1,0 0-1,0 0 0,0 0 1,1 0-1,-1 0 1,0 0-1,0 0 0,0 0 1,1 0-1,-1 1 0,0-1 1,0 0-1,0 0 0,0 0 1,1 0-1,-1 0 0,0 0 1,0 0-1,0 1 0,0-1 1,1 0-1,3 15-186,-4 28 524,0-32-313,2 53 1031,3 0 0,24 115 0,51 124 1321,-27-111-1632,-47-165-699,-1 0 1,-1 1 0,0 53-1,-4-79-44,-1 0-1,1 0 1,0 0-1,-1-1 1,0 1-1,1 0 1,-1 0-1,0 0 1,0-1-1,0 1 1,0 0-1,0-1 1,-1 1-1,1-1 1,0 1-1,-1-1 1,1 0-1,-1 0 1,1 0-1,-1 1 1,1-1-1,-1 0 1,0-1-1,0 1 1,0 0-1,-2 0 1,-8 3-159,-1 0 1,-25 3-1,26-5 91,-18 3-132,1-1 0,-1-2 0,0-1 0,-48-4 0,64 1 101,0 0 1,-1-1 0,1 0-1,1-1 1,-1-1 0,1 0-1,0 0 1,0-2 0,0 1-1,1-2 1,-17-12 0,25 17 116,1 0 1,0 0 0,-1 0-1,1 0 1,1-1-1,-1 1 1,0-1 0,1 0-1,0 0 1,0 0-1,0 0 1,0 0-1,0 0 1,1 0 0,0-1-1,0 1 1,0 0-1,1-1 1,-1 1 0,1-1-1,0 1 1,0-1-1,1 1 1,-1-1-1,3-5 1,-1 1 46,2 1-1,-1 0 1,1 0 0,1 0-1,-1 0 1,1 1 0,1-1-1,-1 2 1,1-1 0,0 0-1,10-6 1,120-99 590,39-35-166,-140 114-833,-2-1 0,52-67 0,-59 57-2260,-9 3-2353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03.0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269 0 3121,'0'0'9936,"18"38"-7629,124 268 545,-100-212-1760,42 133-1,-66-165-751,-3 0-1,-3 1 0,6 88 1,-13 83 796,-5-209-1070,-2-1 1,0 1-1,-2-1 0,-1 0 0,-1 0 1,-1-1-1,0 1 0,-2-2 0,-1 1 1,-1-1-1,-19 29 0,15-28-118,-2-1-1,0 0 1,-1-2-1,-1 0 0,-1-1 1,0 0-1,-41 26 1,2-8-2594,-118 53 0,70-43-3132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0.2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7 336 8196,'0'0'5127,"0"0"-5067,0 0-1,0 0 0,0 0 0,0 0 0,-1 0 1,1 0-1,0 1 0,0-1 0,0 0 0,-1 0 1,1 0-1,0 0 0,0 0 0,0 0 1,-1 0-1,1 0 0,0 0 0,0 0 0,0 0 1,0 0-1,-1 0 0,1 0 0,0 0 0,0-1 1,0 1-1,-1 0 0,1 0 0,0 0 0,0 0 1,0 0-1,0 0 0,-1 0 0,1-1 0,0 1 1,0 0-1,0 0 0,0 0 0,0 0 0,0 0 1,0-1-1,-1 1 0,1 0 0,0 0 1,0 0-1,0-1 0,0 1 0,0 0 0,0 0 1,0 0-1,0-1 0,0 1 0,1-14-40,0 0-1,1 0 1,0 0-1,1 0 1,9-24-1,34-68 110,-22 55-105,4-11 46,-26 58-60,1 9 9,-1 16-8,4 193 1494,-27 285-1,8-271-936,13-172-3983,-6-88-573,-1-4-2483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43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0 2257,'0'0'7235,"-21"24"-5975,-65 76-425,82-96-793,1 0 1,0 0-1,1 1 1,-1-1-1,1 1 1,0 0-1,-2 5 1,5 11 151,1-15-155,-2-5-36,1 1 0,0 0 0,0 0 0,0 0 0,1-1 0,-1 1 0,0 0 0,1-1 0,-1 1 0,1-1 0,-1 0 0,1 1 0,0-1 0,0 0 0,-1 0 0,1 0 0,0 0 0,0-1 0,0 1 0,0 0 0,0-1 0,0 1 0,0-1 0,5 0 0,0 1-47,1 0-1,0-1 1,0 0-1,-1 0 1,13-2-1,-16 1-18,-1 0-1,0 0 1,0 0-1,0 0 0,0-1 1,0 0-1,0 1 1,0-1-1,0 0 1,-1 0-1,1 0 1,-1-1-1,4-3 1,23-39-1230,-8 11 55,-17 37 4063,8 11-3018,-8-10 397,0 1-142,1-1 0,-1-1 0,1 1 0,0-1 0,0 0 0,0 0 0,0 0-1,1-1 1,-1 1 0,1-1 0,-1-1 0,11 3 0,4-2 103,-1 0 1,31-1-1,-27-2-199,-22 1 0,1 1 0,-1-2 1,1 1-1,-1 0 0,1 0 0,-1 0 0,1-1 1,-1 1-1,1-1 0,-1 1 0,0-1 0,1 0 1,-1 1-1,3-3 0,-1-6-3581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0.7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27 226 8900,'0'0'5640,"-4"37"-5085,-13 127-323,14-137-192,1-1-1,2 1 1,0-1 0,2 1 0,1-1-1,12 48 1,-11-62-18,0 0-1,1-1 1,0 0-1,1 0 1,1-1-1,-1 0 0,2 0 1,-1 0-1,2-1 1,-1 0-1,1 0 1,0-1-1,1 0 1,17 10-1,-18-12-5,1-1 0,0 0 1,0-1-1,0 0 0,1 0 0,-1-1 0,19 2 0,0-2 45,46 0 0,-65-4-51,0-1-1,0 0 1,0 0 0,0-1 0,0 0-1,-1 0 1,1-1 0,-1-1-1,0 1 1,0-2 0,0 1-1,-1-1 1,0 0 0,0-1-1,-1 0 1,10-11 0,4-6 53,0-2 0,-1-1-1,29-52 1,-36 52-42,-2 1 0,0-1-1,-2-1 1,-1 0 0,-1 0-1,-1-1 1,-2 0 0,-1 1-1,-1-2 1,-2 1 0,-3-40-1,1 58 1,0-1-1,0 1 0,-1 0 0,0-1 0,-1 1 0,0 1 0,-1-1 0,-1 0 1,1 1-1,-1 0 0,-1 1 0,0-1 0,0 1 0,-1 1 0,0-1 1,-1 1-1,0 1 0,0-1 0,-1 2 0,1-1 0,-1 1 0,-1 1 1,1 0-1,-1 0 0,0 1 0,0 0 0,0 1 0,-1 1 0,1-1 1,-19 0-1,-128 2 452,134 3-668,1 1 0,-1 0 0,1 2 1,-37 13-1,57-17-98,0 0 0,1 0 1,-1 0-1,1 1 0,-1 0 1,1-1-1,0 1 1,-1 0-1,1 0 0,0 0 1,0 0-1,0 0 0,-2 4 1,-10 19-4328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1.0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0 1 6643</inkml:trace>
  <inkml:trace contextRef="#ctx0" brushRef="#br0" timeOffset="1">0 1 6643,'19'126'9460,"-5"-119"-9412,42-1-48,28 1 0,16-1 0,3 1 64,-3 0-32,-12-4-48,-7 4 80,-11-4-128,-7-3-64,-15 0-2017,-18 0-2657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1.7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442 88 10037,'0'0'3657,"1"-11"-3534,4-38-62,-5 48-51,0 1-1,0-1 1,0 0 0,1 0-1,-1 0 1,0 0-1,0 0 1,0 0-1,-1 0 1,1 0-1,0 0 1,0 0 0,0 0-1,-1 0 1,1 0-1,0 0 1,-1 0-1,1 1 1,-1-1 0,1 0-1,-1 0 1,0 0-1,1 1 1,-1-1-1,0 0 1,1 1-1,-1-1 1,0 1 0,0-1-1,-1 0 1,-25 0 164,17 2-108,2-1-33,-6-1-2,0 1 0,0 0 0,0 1 0,0 0 0,0 2 1,1-1-1,-1 2 0,0 0 0,-24 11 0,16-3 110,1 1 0,1 1 0,0 1 0,-26 25 0,35-28-23,-1 0-1,2 0 0,-1 1 0,2 1 0,0-1 1,0 1-1,-11 28 0,13-9-20,7-33-98,0 1-1,0 0 0,0 0 0,0-1 0,0 1 0,0 0 1,0-1-1,0 1 0,0 0 0,0 0 0,0-1 0,0 1 1,1 0-1,-1-1 0,0 1 0,1 0 0,-1-1 0,0 1 1,1 0-1,-1-1 0,1 1 0,-1-1 0,1 1 0,-1-1 1,1 1-1,-1-1 0,1 1 0,-1-1 0,1 0 0,0 1 1,-1-1-1,1 0 0,0 1 0,-1-1 0,1 0 0,0 0 1,-1 0-1,1 0 0,1 1 0,14-1 5,-9 1 2,0-1-1,0 0 1,0 0 0,0-1 0,0 0 0,0 0-1,-1 0 1,1-1 0,13-5 0,-4-4-102,1-1 0,-2 0 1,1-1-1,-2-1 0,18-21 0,-12 14-174,39-34 0,-56 53 233,0 0 0,0 0 1,0 0-1,1 0 0,-1 1 1,0-1-1,0 1 0,1 0 1,-1 0-1,1 0 0,-1 1 1,1-1-1,0 1 1,-1 0-1,1 0 0,5 0 1,-4 1 18,1 0-1,-1 1 1,0 0 0,0 0 0,1 0 0,-1 0 0,-1 1 0,1 0 0,8 6 0,2 4 50,-1 1 0,0 0 0,-1 1 1,20 30-1,242 298 1361,-265-331-1380,0 1 0,-1 0 0,0 1 0,-1 0 0,0 0-1,-2 1 1,0 0 0,5 16 0,-9-25 1,0 0 0,-1 0 0,0 1-1,0-1 1,0 1 0,-1-1 0,0 1 0,0-1 0,-1 0 0,0 1 0,0-1 0,0 0-1,-1 1 1,0-1 0,0 0 0,0 0 0,-1 0 0,0 0 0,0-1 0,-1 1-1,1-1 1,-7 7 0,-2-2 3,1 1 0,-2-2-1,1 0 1,-1-1-1,-1 0 1,1-1 0,-1 0-1,-1-1 1,1 0 0,-1-2-1,0 0 1,-19 3 0,-1-2 14,0-2 0,0-1 0,-1-1 1,-43-6-1,70 4-23,0 0 1,1-1-1,-1 0 0,1 0 1,-1-1-1,1 0 0,0-1 1,0 0-1,0 0 0,-14-10 1,18 11-1,0-1 0,0 1 0,0-1 0,1 0 0,0 0 0,-1-1 0,1 1 0,1-1 0,-1 1 0,1-1 0,0 0 0,0 0 0,0 0 0,0 0 0,1 0 0,0 0 0,0 0 0,1-1 0,-1-6 0,1 4 2,0 1 0,0-1-1,1 1 1,0-1-1,1 1 1,-1-1-1,1 1 1,1 0-1,-1 0 1,1 0-1,1 0 1,-1 0-1,1 1 1,0-1 0,1 1-1,-1 0 1,1 0-1,0 1 1,8-7-1,24-21 116,1 2 0,1 1-1,2 2 1,1 2 0,2 2 0,0 2-1,68-25 1,44-15-975,-151 56-2871,-5 4 2869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2.8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0 7940,'0'0'8233,"-3"0"-8017,-9 0-112,9 0-43,11 4-10,113 29 633,238 32-1,132-38 693,34-27-1569,-528-13-10622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3.4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11205,'0'0'4802,"11"6"-4751,126 67 557,131 74 846,-268-147-1448,0 0-1,1 1 1,-1-1 0,1 0-1,-1 0 1,0 1-1,0-1 1,1 0-1,-1 1 1,0-1-1,1 0 1,-1 1 0,0-1-1,0 1 1,0-1-1,0 1 1,1-1-1,-1 0 1,0 1-1,0-1 1,0 1 0,0-1-1,0 1 1,0-1-1,0 0 1,0 1-1,0-1 1,0 1-1,0-1 1,0 1 0,-1-1-1,1 1 1,0-1-1,0 0 1,0 1-1,-1-1 1,1 0 0,0 1-1,0-1 1,-1 1-1,1-1 1,-15 15 267,-31 24-159,10-8 221,-1-1-1,-1-2 1,-1-2 0,-54 27 0,82-50-311,0 0-10,7 6-3323,3-8 2686,1 0 0,-1 1 0,1-1 0,-1 0 0,1 1 0,-1-1-1,0 0 1,0 0 0,0 1 0,1-1 0,-1 0 0,-3 2 0,-6 1-7397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3.8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0 1713,'0'0'9492,"-14"173"-8708,14-127-351,0-6-385,0-10-48,0-10-32,0-10-721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5.6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 7988,'0'0'3940,"0"0"-3871,0 1 0,0-1 0,0 0 0,0 0-1,0 0 1,0 0 0,1 1 0,-1-1 0,0 0 0,0 0-1,0 0 1,0 0 0,1 1 0,-1-1 0,0 0 0,0 0 0,0 0-1,1 0 1,-1 0 0,0 0 0,0 0 0,0 0 0,1 0-1,-1 0 1,0 0 0,0 0 0,0 0 0,1 0 0,-1 0 0,0 0-1,0 0 1,1 0 0,-1 0 0,0 0 0,0 0 0,0 0 0,1 0-1,-1 0 1,0 0 0,0 0 0,0-1 0,1 1 0,-1 0-1,0 0 1,0 0 0,0 0 0,0 0 0,0-1 0,1 1 0,-1 0-1,0 0 1,0 0 0,0-1 0,0 1 0,0 0 0,0 0-1,0 0 1,0-1 0,0 1 0,0 0 0,1-1 0,106 140 130,-45-56 26,3-3 0,120 114 1,147 74 345,-128-108-179,-93-67-213,-111-92-113,-25-1-3817,-12 0-1190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6.0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1022 4 9780,'0'0'5632,"-11"-1"-5397,7 0-231,-1 0 0,1 1 0,-1-1 0,0 1 0,1 0 0,-1 1 0,1-1 0,-1 1 0,1 0 0,-1 0-1,1 0 1,-1 1 0,1 0 0,0-1 0,0 2 0,0-1 0,0 0 0,0 1 0,0-1 0,-5 6 0,-652 464 1577,623-447-1553,-18 12 12,-103 50 0,158-87-433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6.6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 45 4626,'0'0'12195,"-16"0"-11613,-53 3 18,166-3-411,26 2 260,198-24-1,-106-5-379,-233 42-3792,-23 11 1953,-32 13-2451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7.0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0 110 4594,'0'0'12566,"59"10"-12566,4-10 48,7 0 80,0 0 96,4 0-176,-4 0-48,0-7 0,-4-10-16,-3-9-512,-4-4-2129,-7-10-3026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45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14 193 1217,'0'0'10223,"-11"-2"-5474,10-9-4704,0 0 0,0 0 1,1 0-1,2-14 0,-1-2-26,-1 19-23,1 1 0,0 0 0,0-1 0,0 1 0,1 0 0,1-1 0,-1 1 0,1 0 0,0 1 0,0-1 0,7-8 0,-8 14 492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7.6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265 164 7876,'0'0'5896,"12"-22"-5926,2-6 40,23-35-1,-33 59-12,0-1 0,0 1 1,0 0-1,0 1 0,1-1 1,0 1-1,-1 0 0,1 0 0,0 0 1,1 1-1,-1 0 0,0 0 0,1 0 1,-1 1-1,1 0 0,0 0 0,-1 0 1,1 0-1,0 1 0,9 1 1,-4-2 0,1 1-12,0-1 47,0 0 1,0 2-1,18 1 1,-26-1-10,-1 0 1,1 0-1,-1 0 1,1 0-1,-1 1 1,1-1 0,-1 1-1,0 0 1,0 0-1,0 0 1,0 0-1,0 1 1,-1-1-1,1 1 1,3 5 0,0 1 66,0 0 0,0 1 0,-1-1 0,-1 1 0,0 1 1,0-1-1,-1 0 0,0 1 0,1 13 0,0 12 216,-1 56-1,-3-89-299,-1 24 66,-2 0-1,-1 0 1,0-1 0,-2 1 0,-2-1 0,0 0-1,-1-1 1,-20 38 0,8-24-28,-2 0 0,-1-2 0,-2-1 0,-47 49 0,60-71-9,-1 0 0,0-1-1,-1-1 1,0 0 0,-19 10 0,24-17 18,0 0 1,0 0 0,-1-1 0,1-1 0,-1 0 0,0 0 0,0-1 0,0-1-1,-22 1 1,21-2-27,1 0 0,-1-1-1,1 0 1,-1-1-1,1 0 1,-19-7 0,26 7-51,0 1 0,0-1 0,1 0 0,-1 0 0,1-1 0,-1 1 0,1-1 0,0 1 0,0-1-1,0 0 1,0 0 0,1-1 0,-1 1 0,1-1 0,0 1 0,0-1 0,0 0 0,0 1 0,1-1 0,0 0 0,-1 0 0,0-6 0,1 2-70,-1-1 0,1-1 0,1 1 0,0 0 0,1-16 0,-1 24 85,0-1 0,1 0 0,-1 0 0,1 1 0,-1-1 0,1 0-1,-1 0 1,1 1 0,0-1 0,0 1 0,0-1 0,0 1-1,0-1 1,0 1 0,0-1 0,0 1 0,0 0 0,1 0-1,-1-1 1,1 1 0,-1 0 0,1 0 0,-1 1 0,1-1 0,0 0-1,-1 0 1,1 1 0,0-1 0,-1 1 0,1 0 0,0-1-1,0 1 1,3 0 0,1-1 1,0 1-1,0 0 1,0 0-1,0 1 1,0 0-1,0 0 1,0 0 0,0 1-1,0 0 1,0 0-1,-1 0 1,1 1-1,-1 0 1,0 0-1,1 0 1,-1 0 0,-1 1-1,8 7 1,16 15 96,0-2 0,2-1 0,32 20 0,-42-32-49,0 0 0,1-1-1,0-2 1,1 0 0,-1-1 0,31 6 0,19-4-896,1-3 1,128-4-1,-155-8-3308,-10-11-2519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8.0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12342,'0'0'3716,"9"16"-3260,58 100-83,-6-6 437,104 139 0,-94-160-881,149 146 1,-217-233-553,8 8 212,-2-7-6546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8.4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800 0 12534,'0'0'3041,"-217"223"-2369,136-127 177,-8 10-161,-7 4-240,8-11-176,10-16 305,16-13-545,17-24 0,16-16-32,14-13-128,15-11-993,0-2-1280,30-4-6451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8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0 346 10181,'0'0'1731,"33"-23"-1192,109-79-248,-116 82-252,-2-1-1,0-1 1,-1-2 0,29-36 0,-13 12-6,-32 42-17,-7 5-12,1 0 0,0 1 0,0-1 0,0 0 0,-1 0 0,1 0 0,0 0 0,-1 1 0,1-1 0,-1 0 0,1 0 0,-1 0 0,1 0 0,-1 0 0,0-1 0,1 1 0,-1-2 1040,0 18 138,-1 26-1083,0-21 171,0-1 1,1 1-1,2 0 0,5 32 1,-5-47-241,-1 0 1,1 0-1,-1 0 1,1-1-1,1 1 1,-1-1-1,0 1 1,1-1-1,0 0 1,0 0-1,1 0 0,-1-1 1,1 1-1,0-1 1,-1 0-1,1 0 1,1 0-1,-1 0 1,0-1-1,1 1 1,-1-1-1,1-1 1,8 3-1,-7-2-89,1 0-1,0-1 0,0 0 0,0 0 0,0 0 1,0-1-1,0 0 0,0-1 0,13-2 0,-16 2-204,-1 0-1,0 0 1,0 0 0,0-1-1,0 1 1,0-1-1,0 0 1,-1 0-1,1 0 1,-1 0-1,1 0 1,-1 0-1,0-1 1,1 1 0,-1-1-1,-1 0 1,1 0-1,0 1 1,-1-1-1,1 0 1,-1 0-1,1-4 1,9-50-8148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9.1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15207,'0'0'1104,"107"66"-13749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2:49.4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1 9668,'0'0'4466,"3"30"-3329,-1-14-999,15 216 1007,-19-155-528,-4 0-1,-29 147 0,31-204-505,1-1 1,0 1-1,1 29 1,2-48-113,1 0 0,-1 0 0,1 0 0,0 1 0,-1-1 0,1 0 0,0 0 0,0 0 0,0 0 0,0 0 0,0-1 0,0 1 0,0 0 0,0 0 0,1-1 0,-1 1 0,0 0 0,0-1 0,0 1 0,1-1 0,-1 0 0,0 1 0,3-1 0,39 9 6,-38-9-5,25 5 2,197 40 44,-214-42-1120,0 0 0,1-1 0,-1-1 0,16 1 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13.2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0 604 11349,'0'0'4090,"35"-6"-3994,116-23-32,-138 26-57,0-1 0,-1 0 1,0-1-1,0-1 0,0 0 0,-1 0 0,0-1 0,0 0 0,19-18 1,-15 13 0,10-9 4,-2 0 0,-1-1 0,0-1 0,-2-1 0,24-36 0,-35 45-6,0 0 0,-1-1 0,0 0 0,-2 0 0,0-1 0,-1 1 0,0-1 0,-2-1 0,0 1 0,0 0 0,-1-19 0,-2 26-19,0 4 8,0 1 0,0 0 1,0-1-1,-1 1 0,0 0 0,-2-10 1,2 13 8,0 0 1,0 0 0,-1 0 0,1 1 0,0-1 0,-1 0 0,1 1 0,-1-1 0,1 1-1,-1 0 1,0 0 0,0-1 0,0 1 0,0 0 0,1 0 0,-1 1 0,0-1 0,-1 0-1,1 1 1,-2-1 0,-11-3 15,0 1-1,-1 1 1,1 0-1,-22 0 1,29 2-4,0 1 1,0-1-1,1 2 0,-1-1 1,0 1-1,0 0 0,1 0 1,0 1-1,-1 0 0,-12 8 1,5 2 5,0 0 0,0 2 1,2-1-1,0 2 0,0 0 1,2 1-1,-15 26 0,0 4 190,2 2 0,2 0 0,3 2 0,1 0 0,3 1 0,2 1 0,3 0-1,1 0 1,3 1 0,3 0 0,5 84 0,-1-122-147,0 0 0,1-1 0,1 1 0,1-1 0,0 0 0,1 0-1,1 0 1,0-1 0,1 0 0,10 16 0,-11-21-52,1-1 0,0 1 0,0-1 0,1-1 0,0 1 0,0-1-1,0-1 1,1 0 0,0 0 0,1 0 0,-1-1 0,1-1 0,0 1 0,0-2 0,17 5-1,-13-5-28,1 0-1,0-1 0,0 0 0,1-1 0,-1-1 0,0-1 0,0 0 1,0-1-1,0 0 0,0-1 0,0-1 0,-1-1 0,1 0 0,-1 0 1,0-2-1,-1 1 0,0-2 0,0 0 0,0 0 0,-1-2 0,16-14 1,-1-1-752,-1-2 1,23-29 0,-34 36-2265,25-43-1,-23 24-4763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14.6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2 614 8948,'0'0'5141,"-1"-13"-4941,0 0-194,1 0-1,1 0 0,0 0 1,0 0-1,1 0 0,1 1 1,0-1-1,7-15 0,115-358 161,-108 328-62,-12 33 427,-5 24 394,0 7-781,0 387 1897,0-387-2007,0 0-1,0 0 1,1-1-1,-1 1 1,1-1-1,1 1 1,-1-1-1,4 8 0,-4-11-31,0 0-1,0 0 0,0 0 0,1-1 1,-1 1-1,1 0 0,0-1 0,-1 1 1,1-1-1,0 0 0,0 1 0,0-1 1,0 0-1,0 0 0,0 0 0,0-1 1,0 1-1,0 0 0,0-1 0,0 0 0,1 1 1,-1-1-1,3 0 0,1 1 7,-1 0 0,0-1-1,1 1 1,-1-1 0,1-1 0,-1 1-1,1-1 1,-1 0 0,0 0 0,1 0-1,-1-1 1,0 0 0,0 0 0,0 0-1,0-1 1,0 1 0,-1-1 0,1-1-1,-1 1 1,6-5 0,-1-1-10,-1 0 1,0-1-1,0 0 1,-1 0-1,0 0 1,-1-1-1,0 0 1,0-1-1,-2 1 1,1-1-1,-1 0 1,-1 0-1,0 0 1,-1 0-1,1-20 1,-3 32-12,9 11-244,12 33 298,25 70-1,7 16 322,-51-124-350,0-1 0,1 1 0,0-1-1,0 0 1,0 0 0,1 0 0,0 0 0,0-1-1,0 1 1,0-1 0,8 5 0,-12-9-11,1 1 0,-1-1 1,1 0-1,0 1 0,-1-1 1,1 0-1,-1 0 0,1 0 1,0 0-1,-1 1 0,1-1 1,0 0-1,-1 0 0,1 0 0,0 0 1,-1-1-1,1 1 0,-1 0 1,1 0-1,0 0 0,-1 0 1,1-1-1,-1 1 0,1 0 1,0 0-1,-1-1 0,1 1 1,-1-1-1,1 1 0,-1 0 1,1-1-1,-1 1 0,0-1 1,1 1-1,-1-1 0,1 0 0,10-24 36,-9 17-37,36-104 48,26-70-379,-60 172 275,-2 4 31,0 1 0,0-1 0,0 0 0,1 1 0,0 0-1,0-1 1,0 1 0,1 0 0,0 1 0,0-1 0,8-7 0,-11 12 20,-1-1 0,1 1 1,-1 0-1,1-1 0,-1 1 1,1 0-1,-1 0 0,1 0 1,-1 0-1,1-1 0,-1 1 1,1 0-1,0 0 0,-1 0 1,1 0-1,-1 0 0,1 0 1,0 0-1,-1 1 0,1-1 1,-1 0-1,1 0 0,-1 0 1,1 0-1,-1 1 0,1-1 1,-1 0-1,1 1 0,-1-1 1,1 0-1,-1 1 0,1-1 1,-1 1-1,1 0 0,9 19-12,-8-16 19,25 79 102,-18-53-5,13 32 0,-22-61-99,0 0 1,1-1 0,-1 1 0,0 0 0,0-1 0,1 1 0,-1-1 0,0 1 0,1-1 0,-1 1 0,0 0 0,1-1 0,-1 1 0,1-1 0,-1 0 0,1 1 0,-1-1 0,1 1 0,-1-1 0,1 0 0,0 1 0,-1-1 0,1 0 0,-1 0 0,1 0 0,0 1 0,-1-1 0,1 0 0,0 0 0,-1 0 0,1 0 0,0 0 0,-1 0 0,1 0 0,-1 0 0,2-1 0,0 0 1,0 0 0,-1 0 0,1 0 0,-1 0 0,1 0 0,-1-1 0,0 1 0,1-1 0,-1 1 0,0-1 0,0 1 0,0-1 0,1-2 0,25-49-56,-9 15-61,1 2 1,2 0-1,47-60 0,-68 96 113,1-1-1,-1 1 0,0-1 0,1 1 0,-1 0 0,0-1 1,1 1-1,-1 0 0,1-1 0,-1 1 0,0 0 1,1-1-1,-1 1 0,1 0 0,-1 0 0,1 0 1,-1-1-1,1 1 0,-1 0 0,1 0 0,-1 0 1,1 0-1,0 0 0,-1 0 0,1 0 0,-1 0 1,1 0-1,-1 0 0,1 0 0,-1 1 0,1-1 1,-1 0-1,1 0 0,-1 0 0,1 1 0,-1-1 1,1 0-1,-1 1 0,0-1 0,1 0 0,-1 1 1,1-1-1,-1 0 0,0 1 0,1-1 0,-1 1 1,0-1-1,0 1 0,1-1 0,-1 1 0,0-1 1,0 1-1,0-1 0,1 1 0,8 30-6,-8-29 20,8 40 144,-1-6 176,19 54 0,-26-88-326,0 1 1,0 0-1,1-1 1,-1 0-1,0 1 1,1-1-1,-1 0 1,1 1-1,0-1 1,0 0-1,0 0 1,0-1 0,2 3-1,-2-3-6,-1-1 1,0 1-1,1-1 0,-1 1 1,1-1-1,-1 1 0,1-1 1,-1 0-1,1 0 0,-1 0 1,1 0-1,-1 0 0,1 0 0,-1 0 1,0 0-1,1-1 0,2 0 1,3-2-32,0-1-1,0 0 1,-1 0 0,1 0 0,-1-1 0,0 0 0,5-6-1,5-3-108,-12 11 120,-1 0 1,1 1-1,1-1 0,-1 1 1,0 0-1,0 0 0,8-2 1,-10 3 17,-1 1 0,0 0 0,0-1-1,1 1 1,-1 0 0,0 0 0,0 0 0,1 0 0,-1 0 0,0 0 0,1 0 0,-1 0 0,0 1 0,0-1 0,1 0 0,-1 1-1,0-1 1,0 1 0,0-1 0,0 1 0,0 0 0,1-1 0,-1 1 0,0 0 0,-1 0 0,1 0 0,0 0 0,0 0 0,0 0 0,0 0-1,-1 0 1,2 2 0,9 25-101,-6-16-170,0 0 0,1 0 0,12 20-1,-16-29 157,0 0-1,0-1 0,0 1 0,0-1 1,1 0-1,-1 0 0,1 0 0,-1 0 0,1 0 1,0 0-1,0-1 0,0 1 0,-1-1 1,2 0-1,-1 0 0,0 0 0,0 0 1,0-1-1,0 1 0,6-1 0,16 0-4798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14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63 3682,'0'0'8956,"5"-9"-8484,15-30-472,-15 25-35,-5 13 505,0 5-291,0 0-1,0-1 1,0 1 0,0 0-1,-1 0 1,0-1 0,1 1-1,-1-1 1,-1 1 0,0 3-1,-2 5 111,2 2 153,1 1 0,0 21 0,1-32-375,0-3-59,0-1-1,0 1 1,0 0 0,1 0-1,-1 0 1,0 0 0,1 0-1,-1-1 1,0 1 0,1 0-1,-1 0 1,1-1 0,-1 1-1,1 0 1,0-1-1,-1 1 1,1 0 0,0-1-1,-1 1 1,1-1 0,0 1-1,-1-1 1,1 1 0,0-1-1,0 0 1,0 1 0,0-1-1,-1 0 1,1 0 0,0 0-1,0 1 1,0-1 0,1 0-1,37 0-2,-25-1-25,-13 1-8,1 0 0,-1 0-1,1-1 1,-1 1 0,1-1-1,0 1 1,-1-1 0,0 1 0,1-1-1,-1 0 1,1 1 0,-1-1-1,0 0 1,1 0 0,-1 0-1,0 0 1,0 0 0,0 0-1,0-1 1,0 1 0,0 0-1,0-1 1,0 1 0,-1 0 0,1-1-1,0 1 1,-1-1 0,1 1-1,-1-1 1,1-1 0,1-6-1017,-1 1 0,0-1 0,0 0 1,-1-10-1,0 4-3312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07.0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524 180 160,'-2'1'16287,"-8"5"-15889,9-6-381,0 1 0,-1 0 1,1-1-1,0 1 0,-1-1 0,1 0 0,0 1 1,-1-1-1,1 0 0,-1 0 0,1 0 0,0 0 1,-1 0-1,1 0 0,-1 0 0,1 0 0,0-1 1,-1 1-1,1-1 0,0 1 0,-1-1 0,1 1 1,0-1-1,-1 0 0,1 1 0,0-1 0,0 0 1,0 0-1,0 0 0,0 0 0,0 0 0,0 0 1,0 0-1,0 0 0,1-1 0,-1 1 0,0-2 1,-1-4-30,0 0-1,1 0 1,1 0 0,-1 0 0,1 0 0,1-10 0,-1-1 27,1 14-18,-1 1-1,1-1 0,0 0 1,0 1-1,0-1 1,0 1-1,1 0 0,-1-1 1,1 1-1,0 0 1,0 0-1,0 0 0,0 0 1,1 0-1,-1 1 1,1-1-1,0 1 0,0 0 1,0-1-1,0 1 0,0 0 1,0 1-1,0-1 1,1 0-1,-1 1 0,4-1 1,5-2-7,1 0 0,-1 0 0,0 2-1,1 0 1,0 0 0,17 0 0,-25 2 9,0 0-1,1 0 1,-1 1-1,0-1 0,1 1 1,-1 0-1,0 1 1,9 2-1,-12-2 8,1 0 0,0 0 0,-1 0 0,1 0-1,-1 0 1,0 1 0,0-1 0,0 1 0,0-1 0,0 1 0,0 0-1,-1 0 1,1-1 0,-1 1 0,0 0 0,1 5 0,3 12 36,-1 1 0,-1 1 0,0-1 0,-2 0 0,-1 0 0,0 1 0,-7 39 0,3-34-22,-2-1 0,0 1 0,-2-1-1,-1 0 1,-1-1 0,-14 26 0,3-13-7,-1 0 1,-2-2-1,-32 37 0,42-56-8,-2 0 1,0-1-1,-1 0 1,-1-2 0,-26 18-1,31-25-9,0 1-1,0-2 1,0 0 0,-1-1-1,0 0 1,0-1-1,-1 0 1,1-1 0,-20 1-1,15-3-78,-1 0-1,0-1 0,1-1 1,-35-6-1,47 6 40,0-1 0,0 0 0,0-1 0,0 0 0,1 0-1,0 0 1,-1-1 0,1 0 0,1 0 0,-1 0 0,0-1-1,1 0 1,0 0 0,0 0 0,1-1 0,-5-7 0,6 8 14,1 0 0,-1 0 0,2 0 0,-1-1 0,0 1 0,1-1 0,0 1 0,0-8 0,1 11 25,-1 1 1,1-1 0,0 0-1,0 0 1,0 0-1,0 1 1,0-1 0,0 0-1,0 0 1,1 0 0,-1 1-1,1-1 1,-1 0 0,1 1-1,0-1 1,-1 0-1,1 1 1,0-1 0,0 1-1,0-1 1,0 1 0,1-1-1,-1 1 1,0 0 0,1 0-1,-1 0 1,3-2-1,7 1 0,1 1 0,-1 0-1,1 1 1,0 0 0,0 0-1,13 4 1,-12-2 46,1 2 0,-1 0-1,0 0 1,0 1 0,0 1 0,0 0-1,-1 1 1,16 11 0,13 6 267,3 1 74,2-2 0,69 23-1,-86-37-303,0-1-1,1-2 0,0-1 0,0-1 1,42 0-1,-35-3-218,-23 0 136,0 0 0,0-1 0,1-1 0,26-5 0,-37 5-210,-1 0-1,0 0 1,0 0-1,0-1 1,0 1-1,0-1 0,0 0 1,0 1-1,0-2 1,-1 1-1,1 0 0,-1 0 1,1-1-1,-1 1 1,0-1-1,0 0 0,0 0 1,-1 1-1,1-1 1,-1 0-1,1-1 1,-1 1-1,0 0 0,0 0 1,1-6-1,0-28-7153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46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6067,'0'0'2801,"-13"24"-1478,-40 80-405,48-95-818,1 0 0,0 1 0,0 0 0,1 0 0,0 0 0,1 0 0,0 1 0,1-1 0,0 0 0,1 1 0,1 14 0,-1 3 146,0-7-23,1 0 0,0 0 0,2 0 0,0 0 0,1 0 0,1-1 0,1 1 0,1-1 0,11 22 0,-6-18-26,1 0-1,17 25 0,-24-41-196,0-1 0,0 1 0,0-1 0,1-1 0,0 1 1,0-1-1,1 0 0,0-1 0,15 9 0,5-8-1914,-11-8-3346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07.3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14311,'0'0'2769,"199"213"-2497,-129-160 0,-7 0-192,3-7-32,-7-9 0,-7-7-48,-12-14 0,-10-9-400,-4-7-1201,-15 0-1488,-8-23-2386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07.6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643 0 144,'0'0'16680,"-144"246"-16344,66-136-208,-6-1-80,-1-16-48,7-20 0,12-30-16,14-23-384,15-20-1041,23 0-1824,10-33-2098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08.0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0 255 11557,'0'0'1139,"38"-25"-677,123-80-366,-139 90-100,-1-2 1,28-26-1,-40 34 0,0 0 0,1 1 0,12-8 0,-21 15 23,0 0 0,-1 1 1,1-1-1,0 1 0,-1-1 0,1 1 0,0-1 0,0 1 0,0-1 0,0 1 0,-1-1 0,1 1 0,0 0 0,0 0 0,0-1 0,0 1 0,0 0 0,0 0 0,0 0 0,0 0 0,0 0 0,-1 0 0,1 0 0,0 0 1,0 1-1,0-1 0,0 0 0,0 1 0,0-1 0,0 0 0,-1 1 0,1-1 0,0 1 0,1 0 0,0 2 142,-1 0 0,1 0 0,-1 0 0,0 0 1,0 0-1,0 0 0,-1 0 0,1 5 0,1 2-29,-1-5-4,9 36 902,18 53 0,-24-83-988,0 0 1,1-1-1,0 1 1,1-1-1,1 0 0,-1 0 1,2-1-1,-1 0 1,16 15-1,-21-23-134,0 1 0,-1-1 0,1 0 0,0 1 0,0-1 0,0 0 0,0 0 0,0 0 0,1 0 0,-1-1-1,0 1 1,0 0 0,1-1 0,-1 0 0,0 1 0,0-1 0,1 0 0,-1 0 0,0-1 0,1 1 0,-1 0 0,0-1 0,0 1 0,1-1-1,-1 0 1,0 0 0,0 1 0,0-2 0,0 1 0,0 0 0,0 0 0,0-1 0,0 1 0,-1-1 0,1 1 0,0-1 0,-1 0-1,0 1 1,1-1 0,-1 0 0,0 0 0,2-4 0,3-40-4625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08.3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14615,'0'0'2641,"74"10"-2673,-63-10-192,-3 0-865,-5 3-543,-3 0-978,0 4-1279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08.8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1 5298,'0'0'11280,"2"0"-10990,2 8-342,-1 6 60,-2 0 0,0-1 0,0 1 0,-2 0 0,-2 24 0,-20 69 419,-1 7 79,23-109-463,-2 39 199,3-42-238,0 0 0,0 0 1,0 0-1,1 0 0,-1 0 1,0 0-1,1 0 0,-1-1 0,1 1 1,0 0-1,-1 0 0,1 0 0,0-1 1,0 1-1,0 0 0,0-1 0,1 1 1,1 2-1,11 3 9,-1 0 0,1-1 0,0 0 0,27 7 0,66 10 87,-64-17-77,65 1-1,-43-6-2825,-47-4-1234,-5-11-2726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09.1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11045,'0'0'6675,"225"10"-6595,-170-10-64,-7 0-16,-11 0-224,-7 0-1073,-12 0-1280,-11-3-2817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09.5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50 15159,'0'0'2545,"233"4"-2577,-138-4-16,1-13-608,0-7-1505,-11 0-2161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09.8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 9780,'0'0'8004,"173"212"-7508,-118-132-175,4-11-113,-7-2-128,-4-14-16,-8-17-64,-7-12-32,1-5-945,-9-12-1504,-10-7-1409</inkml:trace>
  <inkml:trace contextRef="#ctx0" brushRef="#br0" timeOffset="1">554 0 3794,'0'0'14422,"-137"179"-13109,82-89-737,0 9-448,-4 4-48,3-10-80,12-13-32,3-14-976,19-23-1922,8-23-1952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10.1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1 383 14711,'0'0'832,"32"-35"-722,105-113-279,-44 40-1368,-12 17 3040,-80 104 162,2 1-1500,0 1 1,1 0 0,0-1 0,1 0 0,1 0 0,1 0 0,0-1 0,0 0 0,1 0-1,14 16 1,-20-27-173,1 0 0,-1 0-1,1-1 1,-1 1 0,1 0-1,0-1 1,0 0 0,-1 0-1,1 0 1,0 0 0,0 0-1,0 0 1,0-1 0,4 1-1,-5-1-157,0 0-1,0 0 1,0 0-1,0 0 1,-1-1-1,1 1 1,0 0-1,0-1 1,-1 0-1,1 1 1,0-1-1,0 0 1,-1 0-1,1 0 1,-1 0-1,1 0 1,-1 0-1,1 0 1,-1 0 0,0-1-1,0 1 1,1 0-1,-1-1 1,0 1-1,1-3 1,11-40-5606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10.5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15863,'0'0'1409,"51"76"-11942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19:55.7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4 139 5122,'0'0'7932,"-1"-3"-7711,1 2-215,-1 1 0,1-1-1,0 0 1,0 0 0,-1 1-1,1-1 1,0 0-1,0 1 1,0-1 0,0 0-1,0 0 1,0 1-1,0-1 1,0 0 0,0 0-1,0 1 1,1-1 0,-1 0-1,0 1 1,0-1-1,1 0 1,-1 1 0,0-1-1,1 0 1,-1 1 0,1-2-1,25-8 313,143-31 1550,52-15-3544,-188 48-2286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47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1 160 7972,'0'0'1312,"4"27"-282,14 90-326,-14-93-562,-3-13-94,1-1-1,0 1 1,0-1-1,1 1 1,1-1 0,7 17-1,-10-26 17,0-10-12,0-1 0,0 1 1,-1-1-1,0 1 0,-2-12 0,1-11-7,-5-282-155,9 313 69,-1 0 0,1 1 0,0-1 0,-1 1 0,1-1 0,0 1-1,-1 0 1,1 0 0,0 0 0,4 1 0,-2-1 56,-1 0 13,-1 1 0,1 0 0,-1 0 0,0 0 0,1 1 0,-1-1 0,0 1 1,0-1-1,0 1 0,0 0 0,0 0 0,0 1 0,0-1 0,-1 1 0,1-1 0,-1 1 0,0 0 0,0 0 1,0 0-1,0 0 0,0 0 0,-1 0 0,2 4 0,2 3 85,-1 1 0,0 0 0,0 0 0,-1 0 0,-1 0 0,2 12 0,-3-18 57,-1 1 0,1 0 0,-1-1 0,-1 1 0,1 0 0,-1 0 0,0-1 0,-1 7 1,1-10-121,0 0 1,0 0-1,0-1 1,-1 1 0,1-1-1,0 1 1,0 0-1,-1-1 1,1 0 0,-1 1-1,0-1 1,1 0-1,-1 0 1,0 0 0,1 0-1,-1 0 1,0 0-1,0-1 1,0 1 0,0-1-1,0 1 1,0-1-1,0 0 1,0 0 0,-3 0-1,1 1-146,1-1 0,-1 0 0,1 0 0,-1 0 0,1 0-1,-1-1 1,1 0 0,-1 1 0,-4-3 0,7 2-129,-1 0 1,1 0 0,-1 0-1,1 0 1,-1 0-1,1 0 1,0 0-1,0 0 1,0-1-1,-1 1 1,1 0 0,0-1-1,1 1 1,-1-1-1,0 1 1,0-1-1,1 0 1,-1 1-1,1-1 1,-1-2 0,-1-18-3762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10.8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0 16167,'0'0'1046,"-8"40"219,-22 133-470,20-112-533,4 0 1,1 101 0,5-118 141,0-43-399,0 0 0,1 0 0,-1 0 0,0 0 0,1 0 0,-1-1 0,1 1 0,-1 0 0,1 0 0,-1 0 0,1 0-1,0-1 1,-1 1 0,1 0 0,0-1 0,0 1 0,-1 0 0,1-1 0,0 1 0,0-1 0,0 1 0,0-1 0,0 0-1,0 1 1,0-1 0,0 0 0,0 1 0,0-1 0,0 0 0,0 0 0,1 0 0,40 1 96,-34-1-69,56-1 17,73 3-1245,-111 4-3524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12.3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91 6835,'0'0'4784,"5"-9"-4723,15-28-29,-12 24 1040,-9 20 947,-1 5-2277,2-1 285,-1-9-37,1-1 1,0 1 0,0 0 0,0-1-1,0 1 1,0 0 0,1-1 0,-1 1-1,0-1 1,1 1 0,0 2 0,0-3 3,0 0 1,0-1 0,0 1 0,0 0 0,0-1 0,0 1 0,0-1 0,1 1 0,-1-1 0,0 0-1,0 1 1,0-1 0,0 0 0,1 0 0,-1 0 0,0 0 0,0 0 0,1 0 0,0 0 0,3 0 12,0 0 1,0 0 0,0 0 0,0-1 0,0 0 0,0 0 0,0 0 0,5-2-1,-8 2 3,0 0 0,-1 0-1,1-1 1,0 1-1,-1-1 1,0 1-1,1-1 1,-1 0-1,0 1 1,0-1 0,0 0-1,0 0 1,0 0-1,0 0 1,-1 0-1,1 0 1,0 0 0,-1 0-1,0 0 1,1 0-1,-1 0 1,0-3-1,0-1-5,0-18 118,0 24-116,0-1 1,0 1 0,0-1-1,-1 1 1,1-1 0,0 1-1,-1-1 1,1 0 0,0 1-1,-1 0 1,1-1 0,-1 1-1,1-1 1,-1 1 0,1-1-1,-1 1 1,1 0 0,-1-1-1,1 1 1,-1 0 0,0 0-1,1 0 1,-1-1 0,1 1-1,-1 0 1,0 0 0,1 0-1,-1 0 1,1 0 0,-1 0 0,-1 0-1,-5 0 26,-1 0 0,0 1-1,1 0 1,-1 0 0,1 1 0,-1 0-1,1 0 1,-11 5 0,15-5-18,-1 0 0,1 0 1,0 0-1,0 0 0,0 1 0,0-1 1,0 1-1,0 0 0,1 0 0,-1 0 1,1 0-1,0 0 0,0 1 1,0-1-1,0 0 0,1 1 0,-1 0 1,1-1-1,-1 5 0,2-4 106,0-3-144,0-1-96,0 0 73,1 0-1,-1 0 0,0 0 1,1 0-1,-1 1 0,0-1 1,1-1-1,-1 1 0,1 0 1,-1 0-1,0 0 0,1 0 0,-1 0 1,0 0-1,1 0 0,-1 0 1,0-1-1,1 1 0,-1 0 1,0 0-1,1 0 0,-1-1 1,0 1-1,0 0 0,1 0 0,-1-1 1,0 1-1,0 0 0,1-1 1,-1 1-1,0 0 0,0-1 1,0 1-1,0 0 0,1-1 1,-1 1-1,0 0 0,0-1 0,3-15-4295,-3 6-1691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18.2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3057 6947,'0'0'2199,"17"-29"-1805,5-11-225,3-5 399,61-82 0,-1 26 401,162-149-1,-78 84-485,337-431 240,-50-41-467,58-156-221,-354 548-91,-144 230 21,-7 8-2689,-9 13 91,0 17-1284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19.2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2937 6979,'0'0'91,"13"-30"186,20-40 397,66-105 0,659-1009 2636,-349 566-2869,-245 381 20,162-313 1,-285 481 319,-40 66-765,-1 2-112,10 2-5087,-9 5 1498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24.9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234 385 6531,'0'0'2796,"0"-6"-2700,0-18 240,0 18 1313,0-26 232,-1-5-1807,0 1-71,2 1 1,5-36-1,-5 62 9,0 1-1,1 0 1,0-1 0,1 1-1,0 0 1,0 0 0,1 0 0,0 0-1,0 1 1,0-1 0,1 1-1,1 0 1,9-10 0,-13 15 8,0 1-1,0-1 1,1 0 0,-1 1-1,1-1 1,0 1 0,-1 0-1,1 0 1,0 0 0,0 0-1,0 0 1,-1 1 0,1-1-1,0 1 1,0 0 0,0-1-1,0 2 1,0-1 0,0 0-1,0 0 1,0 1 0,5 1-1,-4 0 29,0-1 0,-1 1 0,1 0 1,0 0-1,-1 0 0,1 1 0,-1-1 0,0 1 0,0 0 0,0 0 0,0 0 0,0 0 0,-1 0 1,1 1-1,1 3 0,2 7 82,0-1 1,-1 1-1,-1-1 0,0 2 1,-1-1-1,2 23 1,0 91 394,-5-118-491,0 21-4,-2 0 0,-1 0-1,-1 0 1,-1-1-1,-2 1 1,-1-1-1,-2 0 1,0-1-1,-2 0 1,-2-1-1,0-1 1,-2 0-1,-23 31 1,33-49-34,0-1-1,-1 0 1,0 0-1,-1-1 1,1 0 0,-1 0-1,-1-1 1,1 0-1,-1 0 1,0-1 0,0 0-1,-1-1 1,1 0-1,-1 0 1,0-1 0,0 0-1,0-1 1,-1 0-1,-10 0 1,9-2-48,3 1-27,0 0 0,0-1 0,0-1 1,0 1-1,1-2 0,-10-1 0,15 2 50,1 0 0,0 0 0,-1 0 0,1 0 1,0-1-1,0 1 0,0-1 0,-1 0 0,2 1 0,-1-1 0,0 0 0,0 0 1,1 0-1,-1 0 0,1-1 0,-1 1 0,1 0 0,0-1 0,0 1 0,0-1 0,0 1 1,1-1-1,-1 1 0,0-5 0,-1-37-598,2 13 427,8 30 75,6 2 174,1 1 1,0 0 0,-1 2-1,1-1 1,-1 2 0,0 0-1,0 1 1,20 11 0,34 13 431,-48-22-374,0-1 1,1 0-1,0-2 1,0 0-1,1-1 1,37 1-1,-38-4-93,29-2 42,-47 0-60,-1 1 0,0 0 0,1-1 0,-1 0 0,0 0 0,0 1 0,0-1 0,0 0 0,0-1 0,0 1 0,0 0 0,0-1 0,0 1 0,0-1 0,0 1 0,-1-1 0,3-3 0,1-4-326,0 0 1,-1 0-1,0-1 1,0 0-1,3-15 1,1-25-4049,-7 12-2439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25.5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90 4626,'0'0'10520,"18"0"-10430,58-5 447,92-19-1,71-36-1873,-236 60 86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25.9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12134,'0'0'3441,"207"26"-3297,-133-26-16,-1 0-112,-6 0-16,-5 0-80,-6 0-1488,-16 3-3203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29.1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341 281 9124,'0'0'6926,"-13"-6"-6862,14 5-63,1 0 1,0 0-1,-1 1 1,1-1-1,0 0 1,0 1-1,-1-1 1,1 1-1,0 0 1,0 0-1,3-1 0,8 0 49,6-5 64,-1 0 1,1-1-1,-1-1 0,-1-1 1,0-1-1,0 0 0,0-1 1,18-17-1,1-4-60,-2-2-1,37-46 1,-70 80-42,-1-1 0,1 0 0,0 0 0,-1 1 1,1-1-1,-1 0 0,1 0 0,-1 0 0,1 0 0,-1 0 1,1 1-1,-1-1 0,0 0 0,0 0 0,0 0 1,1 0-1,-1 0 0,0-1 0,-1 1-1,1 1-1,0-1 1,0 1 0,-1-1-1,1 1 1,0-1 0,-1 1-1,1-1 1,0 1 0,-1 0-1,1-1 1,-1 1 0,1 0-1,-1-1 1,1 1 0,-1 0-1,1 0 1,-1 0 0,1-1-1,-1 1 1,1 0 0,-1 0-1,0 0 1,-44 0 284,30 1-378,-3 0 71,1 1 0,-1 1 1,1 0-1,0 2 0,0 0 1,0 0-1,0 2 0,1 0 1,0 1-1,-20 13 0,-12 12 20,-78 67 1,86-65 135,-47 53 0,72-70-58,1 0 0,0 1 0,1 0 1,2 1-1,-15 32 0,21-38-52,1 1 1,1 0-1,0 0 0,1 0 0,0 0 0,2 0 0,1 25 1,-1-10-13,0-24-20,1 0 0,-1 0 0,1 0 0,0 0 0,1 0 0,0 0 0,0 0 0,0 0 0,0-1 0,1 1 0,0-1 0,0 0 0,5 6 0,-1-3 4,0 0 1,0 0 0,1-1 0,0 0 0,1-1 0,0 1 0,9 4 0,4 0 28,0-1 1,0 0-1,1-2 1,0-1-1,1 0 1,26 2-1,-7-3 16,0-1 1,0-3-1,0-2 0,77-8 0,-100 3-90,0-1-1,0 0 1,-1-1-1,0-1 0,0-1 1,-1-1-1,0-1 0,-1 0 1,0-1-1,-1-1 1,0-1-1,22-24 0,-34 34-290,0 0-1,-1 0 0,1 0 0,-1 0 0,0-1 1,0 1-1,-1-1 0,0 0 0,1 0 0,-2 0 0,1 0 1,0 0-1,0-9 0,0-17-5397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31.2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0 506 6227,'0'0'3999,"3"-3"-3724,12-11 116,-2-1 0,1-1 0,-2 0 0,0-1 1,-1 0-1,11-23 0,47-121 266,-56 126-664,0-5 10,-11 30 11,1 0-1,1-1 0,8-15 1574,-12 46-1040,0 170-139,0-186-392,0 1 0,1 0 0,-1-1-1,1 1 1,0-1 0,0 1 0,0-1-1,1 0 1,0 1 0,0-1 0,0 0 0,0 0-1,0 0 1,1 0 0,0-1 0,0 1 0,0-1-1,0 1 1,0-1 0,1 0 0,-1-1-1,1 1 1,0 0 0,0-1 0,0 0 0,0 0-1,0 0 1,1 0 0,-1-1 0,1 0 0,-1 0-1,1 0 1,-1 0 0,1-1 0,7 0-1,-3 1-1,-1-2-1,0 1 0,0-1 0,1 0 0,-1-1 0,10-3 1,-13 3-13,0 0 1,0-1 0,-1 1 0,1-1 0,-1 0 0,0-1 0,0 1 0,0-1 0,0 0-1,-1 0 1,4-5 0,7-9-49,-2-1-1,0 0 1,-1-1 0,0 0-1,-2 0 1,-1-1-1,0-1 1,-1 0 0,-2 1-1,0-2 1,-1 1-1,1-38 1,-5 58 143,1 12-128,4 11 113,2 1 0,0-2 0,2 1 0,0-1 0,1 0-1,1-1 1,0 0 0,21 23 0,-32-41-82,1 0 1,-1 0-1,1-1 0,-1 1 0,1 0 0,0-1 0,0 1 0,-1 0 1,1-1-1,0 1 0,0-1 0,0 1 0,-1-1 0,1 1 0,0-1 0,0 0 1,0 1-1,0-1 0,0 0 0,0 0 0,0 0 0,0 0 0,0 1 1,0-1-1,0-1 0,0 1 0,0 0 0,0 0 0,0 0 0,0 0 1,-1-1-1,1 1 0,0 0 0,0-1 0,0 1 0,0-1 0,0 1 1,-1-1-1,1 0 0,0 1 0,0-1 0,-1 0 0,1 1 0,0-1 1,-1 0-1,1 0 0,-1 1 0,2-3 0,2-5-70,1 0 0,-1 0 0,0 0-1,3-10 1,-5 12 10,0 1 30,6-17-167,1 1-1,1 0 0,0 0 1,19-25-1,-28 45 195,0 1 1,0-1 0,0 1-1,1-1 1,-1 1-1,0-1 1,0 1-1,1 0 1,-1-1-1,0 1 1,1 0-1,-1 0 1,0 0 0,1 0-1,-1 0 1,0 1-1,1-1 1,-1 0-1,0 1 1,0-1-1,1 1 1,-1-1 0,0 1-1,0-1 1,0 1-1,0 0 1,1 0-1,-1-1 1,0 1-1,0 0 1,-1 0-1,1 0 1,1 2 0,7 10 115,0 0 0,-2 0 1,0 1-1,7 20 1,-6-16 25,0-1 0,13 22 0,-20-38-136,-1-1-1,0 1 1,0-1 0,1 1-1,-1-1 1,1 0 0,-1 1 0,0-1-1,1 0 1,-1 1 0,1-1-1,-1 0 1,0 1 0,1-1-1,-1 0 1,1 0 0,-1 0 0,1 1-1,-1-1 1,1 0 0,0 0-1,-1 0 1,1 0 0,-1 0-1,1 0 1,-1 0 0,1 0-1,-1 0 1,1 0 0,-1 0 0,1 0-1,-1-1 1,1 1 0,-1 0-1,1 0 1,-1 0 0,1-1-1,-1 1 1,1 0 0,-1-1-1,0 1 1,1-1 0,13-15-13,-13 15 13,44-77-248,-32 52-115,1 1 0,30-39 0,-43 63 355,0-1 0,0 1-1,0 0 1,0 0-1,0 0 1,0 0 0,0 0-1,0 0 1,1 0 0,-1 0-1,0 0 1,3 0-1,-3 1 9,-1 0-1,1 0 1,0 1-1,0-1 1,-1 0-1,1 1 1,0-1-1,0 0 1,-1 1-1,1 0 1,-1-1-1,1 1 1,0-1-1,-1 1 1,1-1-1,-1 1 1,1 0-1,-1 0 1,0-1-1,1 1 1,-1 0-1,0-1 1,1 1-1,-1 0 1,0 0-1,0 1 1,7 16 142,-2-5 40,-1 0 0,2 0 0,0-1 0,1 0 0,0 0 0,9 11 0,-15-21-183,1-1-1,0 0 0,-1 0 0,1 0 0,-1 0 1,1 0-1,0-1 0,0 1 0,0 0 1,-1-1-1,1 0 0,0 1 0,0-1 0,0 0 1,0 0-1,0 0 0,0 0 0,-1 0 0,1 0 1,0 0-1,0-1 0,3 0 0,0-1-64,0 1 0,0-1 0,0 0 0,-1-1 0,1 1 0,7-6 1,-10 6 44,-1 1 1,1 0 0,-1 0-1,1 0 1,0 0 0,-1 0 0,1 0-1,0 1 1,0-1 0,0 1-1,-1-1 1,1 1 0,0-1 0,0 1-1,0 0 1,0 0 0,0 0 0,0 0-1,0 0 1,-1 1 0,1-1-1,0 1 1,0-1 0,0 1 0,0-1-1,-1 1 1,1 0 0,0 0 0,-1 0-1,1 0 1,0 0 0,-1 0-1,0 0 1,1 1 0,-1-1 0,0 1-1,1-1 1,-1 1 0,1 1 0,-1-1-73,8 12 220,-1-1 0,2-1 0,11 14 0,11-3-1267,-28-22 522,-1 1 0,1-1 0,-1 0 0,1 0 0,0 0 0,-1 0 0,1-1 0,6 1 0,5-1-5715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31.6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32 3522,'0'0'6269,"6"-2"-6125,21-4 5227,-27 12-4135,0-5-1242,0-1 0,0 0 1,0 1-1,0-1 0,0 0 0,-1 1 1,1-1-1,0 1 0,0-1 0,0 0 0,0 1 1,1-1-1,-1 0 0,0 1 0,0-1 1,0 0-1,0 1 0,0-1 0,0 0 1,0 1-1,1-1 0,-1 0 0,0 1 1,0-1-1,1 0 0,-1 1 0,0-1 1,0 0-1,1 0 0,-1 1 0,0-1 1,0 0-1,1 0 0,-1 0 0,0 0 0,1 1 1,-1-1-1,0 0 0,2 0 0,-1-30-1810,-1 24 879,0 1-752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47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49 4258,'0'0'1078,"1"-8"-953,1-23 465,-2 30-539,-1 1 1,1-1 0,-1 0-1,1 1 1,0-1 0,-1 1-1,1-1 1,-1 1-1,0-1 1,1 1 0,-1-1-1,1 1 1,-1-1 0,0 1-1,1 0 1,-1 0-1,0-1 1,1 1 0,-1 0-1,0 0 1,0 0 0,1-1-1,-1 1 1,0 0-1,0 0 1,1 0 0,-1 0-1,0 0 1,1 1 0,-1-1-1,-1 0 1,-24 6 401,21-3-364,0 1 1,1 0 0,-1 0-1,1 0 1,-1 0-1,1 1 1,0 0-1,1-1 1,-1 1 0,1 1-1,0-1 1,-3 8-1,2-4 23,1 0 0,-1 0 0,2 0 0,-1 0 0,1 1 0,1-1-1,-1 15 1,1-22-112,1 0 1,0 0-1,0 0 0,0 0 0,0 0 0,0 0 0,0 0 0,0 1 1,1-1-1,-1 0 0,1 0 0,0 0 0,-1-1 0,1 1 0,0 0 0,0 0 1,0 0-1,0 0 0,1-1 0,-1 1 0,0-1 0,1 1 0,-1-1 0,1 1 1,0-1-1,-1 0 0,1 0 0,0 0 0,0 0 0,-1 0 0,1 0 0,0 0 1,0-1-1,0 1 0,0 0 0,0-1 0,0 0 0,1 0 0,-1 1 1,2-1-1,4 1 0,0-1 0,0 1 0,1-1 1,-1-1-1,0 1 0,0-1 0,0-1 0,11-3 1,-16 4-28,0-1 1,0 1-1,0-1 1,0 0 0,0 0-1,-1 0 1,1 0-1,-1-1 1,0 1-1,1-1 1,-1 1 0,0-1-1,0 0 1,-1 0-1,1 0 1,-1 0-1,1 0 1,-1 0 0,0 0-1,0 0 1,0-1-1,-1 1 1,1-4-1,0 3-25,0-1 0,0 0 0,-1 1 0,1-1 0,-1 0 0,0 0 0,-1 1 0,1-1 0,-1 0 0,0 1 0,-3-10 0,3 12 71,-1-1-1,0 1 0,0 0 1,1 0-1,-1 0 1,0 0-1,-1 0 1,1 0-1,0 1 0,0-1 1,-1 1-1,1-1 1,-1 1-1,1 0 1,-1 0-1,0 0 0,1 0 1,-1 1-1,0-1 1,0 1-1,-3-1 1,-64 0 1387,68 1-1386,1 1 1,-1-1-1,1 1 1,0 0-1,-1-1 1,1 1-1,0 0 1,0 0-1,-1-1 1,1 1 0,0 0-1,0 0 1,0 0-1,0 1 1,0-1-1,0 0 1,1 0-1,-1 1 1,0-1-1,0 0 1,1 1-1,-1-1 1,1 0 0,-1 1-1,1-1 1,0 1-1,0-1 1,0 1-1,-1-1 1,1 1-1,0-1 1,1 1-1,-1 1 1,0 0-48,0 0 1,0 0-1,0-1 0,0 1 1,1 0-1,-1-1 0,1 1 1,0-1-1,-1 1 0,1 0 1,0-1-1,1 1 1,-1-1-1,0 0 0,1 0 1,-1 1-1,1-1 0,0 0 1,2 2-1,2-2-371,1 0 1,-1 0-1,1 0 0,0-1 0,0 0 1,0 0-1,13-1 0,-19 0 323,37 1-3111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57.9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204 19 2209,'0'0'13259,"0"-19"-8865,-3 64-4417,-1-1 0,-21 84 0,14-76 52,-8 82 1,19 182-46,2-299 12,1 1 0,0-1 0,2 0-1,0 0 1,0 0 0,2 0 0,0-1 0,1 0 0,1-1 0,0 0 0,1 0 0,0-1 0,1 0 0,1-1 0,0 0-1,23 18 1,-30-28 0,-1-1-1,1 1 0,0-1 0,0 0 1,0 0-1,0 0 0,0-1 0,1 1 1,-1-2-1,8 2 0,56-3 17,-55 1-6,-5-2-4,0 0 0,0 0 0,0-1 0,0 0 0,0 0 1,0-1-1,-1-1 0,0 1 0,0-1 0,0-1 0,0 1 0,-1-1 1,7-8-1,16-15 4,39-50 0,-51 55-48,-1 0 0,-1-1 0,-2-1 0,0 0 0,-2-1 0,0 0 0,-2-1-1,-1 0 1,-2-1 0,-1 0 0,0 0 0,-3 0 0,1-55 0,-4 82 40,1-7-1,-1 1 0,0-1 0,-1 0 0,0 1 0,0-1 0,-1 1 0,0-1 0,0 1 0,-1 0 0,-5-12 0,7 18 0,-71-120-45,65 111 64,-1 1-1,0-1 0,-1 2 1,0-1-1,-1 1 1,0 0-1,0 1 1,-19-11-1,19 16-1,0-1-1,0 2 0,0 0 1,0 0-1,-1 1 1,1 0-1,-1 1 0,1 0 1,-17 2-1,-10-1-8,-20 0-9,-207-10 19,261 9-98,-62-4-9,34 8-1988,28-3 1432,1 0 1,-1 0 0,1 0-1,0 0 1,-1 0 0,1 0-1,0 1 1,-4 2 0,-12 15-9043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58.2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 15495,'0'0'1665,"221"-7"-673,-96-10-367,1 4-545,-8 6 160,-11 7-240,-15 0 16,-22 0-16,-18 7-80,-23 20-865,-18 6-1120,-11-3-2241,-7 3-7411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3:59.2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490 81 10901,'0'0'3810,"7"-9"-3421,23-25-186,-23 19 277,-16 10-26,-20-1-307,0 1 1,0 1-1,-1 2 1,1 1-1,-36 4 1,3-2 114,50 0-207,1 0 1,0 0-1,-1 1 1,1 1 0,0 0-1,0 0 1,0 1-1,1 0 1,-1 1-1,1 1 1,0-1-1,0 1 1,1 1-1,0 0 1,0 0-1,0 1 1,1 0-1,1 1 1,-1 0-1,1 0 1,1 0-1,-1 1 1,2 0-1,-1 0 1,-3 11-1,6-13-31,1 1 0,0-1 0,0 1-1,1 0 1,0 0 0,1 0 0,0 0-1,0-1 1,3 18 0,-2-24-26,0 0 0,0 0 0,0 0 0,0-1 0,0 1-1,0 0 1,0 0 0,1-1 0,-1 1 0,1-1 0,-1 1 0,1-1 0,-1 0 0,1 1 0,0-1 0,0 0 0,0 0 0,0 0 0,0 0 0,0-1 0,0 1 0,0 0 0,4 0 0,53 6-62,-56-7 62,-1 0 2,13 1-6,1 0 1,-1-1 0,0-1 0,0 0-1,0-1 1,0 0 0,18-7-1,-28 7-4,1 0-1,-1 0 1,1 0-1,-1 0 1,1 1 0,0 0-1,-1 0 1,1 0-1,0 1 1,0 0-1,-1 0 1,1 0-1,0 1 1,0 0-1,-1 0 1,1 1-1,0-1 1,-1 1-1,1 0 1,-1 1 0,0-1-1,0 1 1,0 0-1,0 1 1,7 5-1,60 56 107,63 75-1,-114-116-56,-2 0 0,-1 1 0,-1 1-1,-2 1 1,0 0 0,-1 1 0,12 40 0,-20-48 6,-2 0 1,0 1-1,2 35 0,-5-46-35,-1 1 0,-1-1 0,1 1 0,-2-1 0,1 0-1,-1 0 1,-1 1 0,0-2 0,-6 15 0,2-11 0,-1-1-1,-1 0 1,0 0 0,-1-1 0,0 0-1,0-1 1,-1 0 0,-1 0-1,0-1 1,-16 9 0,11-8 1,0-1-1,-1-1 1,0 0-1,-1-1 1,1-1 0,-1-1-1,-26 4 1,9-5 24,0-1 1,0-2-1,-65-6 0,92 3-35,-1 0 0,0 0 0,1-1 0,0 0 0,-1-1 0,1 0 0,1 0 0,-17-11 0,20 12-5,1-1-1,-1 1 1,1-1 0,0 0-1,1 0 1,-1 0 0,1-1-1,-1 1 1,1-1 0,1 0 0,-1 0-1,1 0 1,-1 0 0,2 0-1,-1 0 1,0-1 0,0-6-1,0-2-1,1 0-1,0 0 0,1-1 0,1 1 0,0 0 1,1 0-1,1 1 0,0-1 0,1 0 1,0 1-1,8-18 0,11-13 87,2 2 0,2 0 0,1 2 1,3 1-1,1 1 0,63-58 0,-40 49 113,2 2-1,3 3 1,123-67 0,-172 102 153,1 2 0,-1-1 1,1 1-1,1 1 0,-1 0 1,1 1-1,0 0 0,24-2 1,-35 5-338,0 0 1,0 0-1,0-1 1,-1 1 0,1-1-1,0 1 1,0-1-1,-1 0 1,1 0 0,0 0-1,-1 0 1,1 0-1,-1 0 1,1 0 0,1-3-1,-2 3-374,0 0 1,0 1-1,0-1 0,-1 0 0,1 0 1,-1 0-1,1-1 0,0 1 0,-1 0 0,0 0 1,1 0-1,-1 0 0,0 0 0,1-3 1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12.6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4 5635,'0'0'5618,"0"22"-2382,-2-2-3048,0 0 0,-1 0 0,-1 0 0,-8 21 0,5-14-10,-7 43 1,6 2 6,3 0 0,8 127 0,-1-185-190,0-1 0,1 1 1,1-1-1,0 1 0,1-1 0,0-1 1,9 16-1,-9-19 2,0 0 1,1-1-1,0 0 0,0 0 1,1 0-1,0-1 1,0 0-1,0-1 0,1 1 1,0-1-1,10 4 0,-5-3-18,0-1-1,0-1 0,1 0 0,-1-1 0,1 0 0,1-1 0,-1-1 0,0 0 1,27 0-1,-38-3 20,-1 1 1,1-1-1,-1 0 1,1 1-1,-1-1 1,1 0 0,-1 0-1,1-1 1,-1 1-1,0-1 1,0 1-1,0-1 1,0 0 0,0 1-1,0-1 1,0 0-1,2-3 1,29-45 28,-24 35-23,7-12 14,-1-1 0,-2 0 0,0-1 0,-2-1 0,-2 1 0,-1-2 0,0 1 0,-3-1 0,-1 0-1,1-62 1,-5 78-27,1-14 66,-2-1-1,-5-28 1,4 48 3,0 0 1,-1 0-1,0 0 0,-1 0 0,0 1 1,0 0-1,-1 0 0,0 0 0,-9-12 0,7 13 12,-1 0-1,0 0 1,-1 0-1,0 1 1,0 1-1,0-1 0,-12-4 1,-71-32 117,86 40-123,-1 0-1,1 0 1,-1 1 0,0 0 0,0 1 0,0 0-1,0 0 1,0 0 0,0 0 0,0 1 0,-10 2 0,14-1-111,1 0 0,-1 1 0,1 0 1,0-1-1,0 1 0,0 0 1,0 0-1,0 0 0,0 0 1,0 0-1,1 1 0,-1-1 1,1 1-1,0-1 0,0 1 1,-1-1-1,1 4 0,-12 17-2026,-6-5-1374,-5 0-3040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12.9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3762,'0'0'11765,"184"33"-11397,-129-26-352,-3-1 96,-4-6-96,-11 0-16,-4 0 0,-7 0-480,-11 0-1953,-4 0-3041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14.7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314 74 8516,'0'0'3938,"0"-7"-3762,-1-23 133,1 29-277,0 0-1,0 0 1,-1 0-1,1 0 1,0 0 0,-1 0-1,1 0 1,-1 0-1,1 1 1,-1-1-1,1 0 1,-1 0-1,0 1 1,1-1-1,-1 0 1,0 1-1,0-1 1,1 0 0,-1 1-1,0-1 1,0 1-1,0-1 1,0 1-1,-1-1 1,-26-5 353,20 5-235,-20-4 38,-1 2 0,1 1 0,-34 2 0,37 0-153,22 0-37,-1 0 0,1 1 1,-1 0-1,1-1 1,0 1-1,-1 1 0,1-1 1,0 0-1,0 1 1,0-1-1,0 1 0,0 0 1,0 0-1,0 0 1,1 1-1,-1-1 0,1 1 1,0-1-1,0 1 1,-1 0-1,2 0 0,-1 0 1,0 0-1,1 0 1,-1 0-1,1 0 0,0 0 1,-2 7-1,-1 7-24,1-1-1,0 1 1,1-1-1,1 32 1,6-47 10,0 0 0,1 0-1,-1 0 1,0-1 0,1 0 0,-1 0 0,6-1 0,-4 1-37,7 0 44,-7 0 6,-1-1 1,1 2-1,-1-1 1,1 1-1,-1 0 1,0 0-1,1 0 1,8 4-1,7 0 1185,-22-4-1186,1 0 0,-1 0 1,0 0-1,1 0 0,-1 0 0,1 0 0,0 0 0,-1 0 0,1 0 0,0 0 0,-1 0 0,1 0 0,0-1 0,2 3 1,1-2 8,0 0 0,0 0 0,0 0 1,0 0-1,0-1 0,1 0 1,-1 1-1,0-1 0,0-1 0,0 1 1,1-1-1,-1 0 0,8-2 1,-9 2 0,0-1 1,0 0 0,-1 0-1,1 0 1,0 0-1,-1 0 1,1-1 0,-1 1-1,1-1 1,-1 1 0,0-1-1,0 0 1,-1 0-1,1 0 1,0 0 0,0-4-1,1 0 5,0 2 14,0 0 0,-1-1 0,0 0 0,0 0-1,-1 0 1,0 0 0,0 0 0,1-12 1043,-2 20-1025,-1 14-44,1 6-7,0 1 1,1-1-1,1 0 1,1 1-1,1-1 1,9 27 0,107 323 108,-115-354-92,-2 0-1,0 0 1,-1 1 0,-1-1 0,0 0 0,-4 31-1,2-42-19,0-1-1,-1 1 1,1 0-1,-1 0 1,-1-1 0,1 1-1,-1-1 1,0 0-1,-1 1 1,0-1-1,0-1 1,0 1-1,0-1 1,-1 0-1,0 0 1,0 0-1,0 0 1,-1-1 0,1 0-1,-1 0 1,0 0-1,-13 5 1,3-2-36,0-1 0,-1 0 1,0-1-1,0-1 1,0 0-1,-1-1 0,1-1 1,-20 0-1,26-2 3,1-1 0,0 0 0,0 0-1,0-1 1,0 0 0,-19-7 0,24 7 6,0-1 0,0 1 1,0-1-1,0 0 0,1 0 1,-1-1-1,1 1 0,0-1 0,0 0 1,0 0-1,1-1 0,-1 1 1,1-1-1,-4-7 0,4 2 28,1 0 0,1 0 0,-1-1 0,2 1 0,-1 0 0,1 0 0,1-1 0,2-14 0,0 16 35,-1 0 1,1 0-1,1 1 1,0-1-1,0 1 1,0 0-1,1 0 1,0 1-1,1-1 1,10-10-1,7-11 132,175-216 506,-154 198-618,2 3 0,101-76 0,-35 30 1187,-111 89-1296,0 1 0,0-1 0,0 1-1,1 0 1,-1-1 0,0 1 0,0 0-1,0-1 1,1 1 0,-1 0-1,0 0 1,0 0 0,0 0 0,1 0-1,0 1 1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33.0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8 853 9973,'0'0'5218,"-8"3"-2641,15-2-2568,-1-1-1,1 1 1,0-2 0,-1 1-1,1-1 1,0 0-1,-1 0 1,1-1 0,-1 0-1,0 0 1,1 0-1,-1-1 1,0 0-1,0 0 1,-1 0 0,1-1-1,5-5 1,11-13-2,0-1 0,-2 0 0,0-2 1,-2-1-1,-1 0 0,-1-1 0,-1-1 0,-1 0 0,-2-1 1,-1-1-1,-1 0 0,-1 0 0,-2-1 0,-1 1 0,2-47 1,-7 61-27,-2-120-72,-1 129 99,1 0 0,-1 1 1,0-1-1,-1 1 0,1-1 0,-1 1 0,-1 0 0,1 0 0,-1 0 0,0 1 0,0-1 0,-1 1 0,0 0 1,-6-6-1,-8-5 31,-1 1 1,-32-20-1,48 32 20,-1 0 0,1 1 0,-1-1-1,1 1 1,-1 0 0,0 1 0,0-1 0,0 1-1,0 0 1,-6 0 0,9 1-49,1 0 1,-1 0-1,0 0 0,0 1 1,0-1-1,0 1 1,1-1-1,-1 1 0,0 0 1,1 0-1,-1-1 0,0 1 1,1 0-1,-1 1 1,1-1-1,-1 0 0,1 0 1,0 1-1,-1-1 0,1 0 1,0 1-1,0-1 0,0 1 1,0 0-1,0-1 1,1 1-1,-1 0 0,0 0 1,0 1-1,-4 16-22,0 0 0,1 0 0,1 0 0,-1 28 0,5 79 3,0-52 38,-1-52 11,1 0 0,1 0 0,1 0 0,11 41-1,-9-49-23,0 0-1,1 0 1,1 0-1,0-1 1,1 0-1,0-1 1,1 0-1,12 13 1,-20-24-14,0 1 0,1 0-1,-1-1 1,1 0 0,-1 1 0,1-1 0,0 0-1,0 0 1,-1 0 0,1 0 0,0 0 0,0-1-1,0 1 1,0 0 0,0-1 0,0 1 0,0-1-1,0 0 1,0 0 0,0 0 0,0 0 0,0 0-1,0 0 1,0-1 0,0 1 0,0 0 0,0-1-1,0 0 1,0 1 0,0-1 0,0 0 0,0 0 0,0 0-1,-1 0 1,1-1 0,0 1 0,-1 0 0,3-3-1,5-6 28,1 0 0,-2 0-1,0-1 1,12-18-1,-14 19-20,22-36-1,-10 16 12,27-36 1,-39 59-28,-1 0 0,1 1 0,0 0 1,1 0-1,-1 0 0,1 1 0,0 0 1,1 0-1,-1 1 0,12-5 0,-15 8 2,0 0 0,0 0 0,0 0-1,0 1 1,0 0 0,0 0-1,0 0 1,-1 0 0,1 0 0,0 1-1,0 0 1,0 0 0,0 0 0,0 0-1,-1 1 1,1-1 0,-1 1 0,1 0-1,-1 0 1,1 0 0,-1 0 0,0 1-1,5 5 1,6 5 50,-1 2 0,-1 0 0,17 27 0,-11-16 13,-6-10-32,-6-7 18,1 0 0,0 0 0,10 8 0,-16-16-43,0 0 0,1 0 0,-1 0-1,0-1 1,1 1 0,-1 0-1,0-1 1,1 1 0,-1-1-1,1 0 1,-1 1 0,1-1-1,-1 0 1,1 0 0,-1 0 0,1 0-1,-1 0 1,1 0 0,-1-1-1,1 1 1,-1 0 0,1-1-1,1 0 1,31-18-18,-29 16 17,20-15-2,-21 14 0,0 0 0,0 1 0,1 0-1,0 0 1,-1 0 0,1 0 0,0 1 0,0 0-1,1 0 1,-1 0 0,0 1 0,1-1-1,-1 1 1,9 0 0,-13 1 2,1 0 1,-1 1-1,1-1 0,-1 1 1,1-1-1,-1 1 0,0-1 1,1 1-1,-1 0 1,0 0-1,0 0 0,1 0 1,-1 0-1,0 0 0,0 0 1,0 0-1,0 0 0,1 2 1,16 27 66,-14-22-64,6 11 19,2 2 41,-1 0 0,2-1 0,19 22 1,-31-40-120,0-1 1,1 1-1,-1-1 1,0 0-1,0 1 1,1-1 0,-1 0-1,1 0 1,-1 0-1,1 0 1,-1 0-1,1-1 1,-1 1 0,1 0-1,0-1 1,0 1-1,-1-1 1,1 0 0,0 1-1,0-1 1,-1 0-1,1 0 1,0 0-1,0 0 1,0-1 0,-1 1-1,1 0 1,0-1-1,0 1 1,-1-1-1,1 0 1,0 1 0,-1-1-1,1 0 1,-1 0-1,1 0 1,-1 0 0,1 0-1,-1-1 1,2-1-1,3-3-847,-1 0-1,0-1 1,-1 0 0,1 1-1,-1-2 1,-1 1 0,5-11-1,11-38-8705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33.6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0 116 3666,'0'0'10450,"13"-16"-10125,42-50-133,-52 63-155,-1 0-1,1 0 1,0 1-1,0-1 1,0 1-1,0 0 1,0-1-1,0 1 0,1 1 1,-1-1-1,1 0 1,-1 1-1,1 0 1,0 0-1,-1 0 1,1 0-1,0 1 0,0-1 1,0 1-1,-1 0 1,1 0-1,0 1 1,0-1-1,4 2 1,4-1 76,-10 0-67,1-1 1,0 1-1,-1 0 1,1 1 0,-1-1-1,1 0 1,-1 1-1,1-1 1,-1 1-1,0 0 1,0 0-1,0 0 1,0 0-1,0 0 1,-1 0-1,1 1 1,0-1 0,-1 0-1,0 1 1,1-1-1,-1 1 1,0 0-1,-1-1 1,1 1-1,1 5 1,1 5 81,-1 1 0,0-1 1,0 1-1,-1 14 0,-1-8-2,1-5-78,-1 0-1,-1 1 1,0-1 0,-5 21 0,5-33-40,0 0 0,0 1 1,0-1-1,0 0 0,0 0 1,-1 0-1,1-1 0,-1 1 1,0 0-1,0 0 1,0-1-1,0 1 0,0-1 1,-1 0-1,1 0 0,-1 0 1,1 0-1,-1 0 0,0 0 1,0-1-1,0 1 0,0-1 1,0 0-1,0 0 0,0 0 1,-5 1-1,-3-1-2,7-1-11,0 0 0,0 1 1,0 0-1,-1-1 1,1 1-1,0 1 1,1-1-1,-1 1 1,-4 1-1,8-2 13,-1-1-1,1 0 1,0 0-1,0 1 1,0-1 0,-1 0-1,1 1 1,0-1 0,0 0-1,0 1 1,0-1-1,0 0 1,-1 1 0,1-1-1,0 0 1,0 1 0,0-1-1,0 1 1,0-1 0,0 0-1,0 1 1,0-1-1,0 0 1,1 1 0,-1-1-1,0 0 1,0 1 0,0-1-1,0 0 1,0 1-1,1-1 1,-1 0 0,0 1-1,0-1 1,1 0 0,-1 0-1,0 1 1,0-1 0,1 0-1,-1 0 1,1 1-1,15 9-15,-14-8 27,20 8 56,-1 0 1,1-1 0,1-2-1,0 0 1,0-1 0,0-2-1,0 0 1,1-1 0,0-2-1,28-1 1,-47 0-299,-1 0-1,1 0 0,-1-1 1,0 1-1,1-1 1,-1 0-1,0-1 1,1 1-1,-1-1 0,0 1 1,0-1-1,7-5 1,-7 3-484,0 1-1,0-1 1,0 0 0,0 0 0,-1 0-1,4-6 1,12-25-6640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33.9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6003,'0'0'13046,"118"13"-12742,-70-3-240,0-3 0,-3 0-64,-1-1-32,-7-6-208,-4 0-1185,-7 0-768,-12 7-1761,-14 9-2513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34.3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14679,'0'0'5490,"125"36"-5410,-66-26 240,-3 3-127,-1 1-161,-3-1-16,-8-3-16,-3 3-97,-8-6-1503,-11 9-1089,-15 1-3746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48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0 0 5250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36.0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1183 9188,'0'0'2644,"-4"-4"-2521,1 0 24,0 0 0,0-1 1,1 1-1,0-1 0,-1 0 0,2 0 0,-1 1 1,1-1-1,0 0 0,0 0 0,0-1 1,0 1-1,1 0 0,0 0 0,0 0 1,1 0-1,-1 0 0,1 0 0,0 0 1,2-6-1,49-111 487,-25 65-590,35-76 65,43-99-62,-85 180-43,-2-1 0,17-87 0,-30 101 17,-2-1 0,-2-57 0,-1 54 44,0 41-40,1-1 0,-1 1-1,0 0 1,0-1 0,0 1 0,-1 0 0,1 0 0,0-1 0,-1 1 0,0 0 0,1 0 0,-1 0 0,0-1 0,0 1 0,0 0 0,0 0 0,-1 1 0,1-1 0,0 0 0,-1 0-1,0 0 1,1 1 0,-1-1 0,0 1 0,0 0 0,1-1 0,-1 1 0,0 0 0,0 0 0,-1 0 0,1 0 0,0 0 0,0 1 0,0-1 0,0 1 0,-1-1-1,1 1 1,0 0 0,-1 0 0,1 0 0,0 0 0,-4 1 0,4-1-19,-1-1-1,1 1 0,0 0 1,0 0-1,-1 0 1,1 0-1,0 0 1,0 1-1,-1-1 0,1 1 1,0-1-1,0 1 1,0 0-1,0 0 0,0 0 1,0 0-1,0 0 1,0 1-1,0-1 1,0 0-1,1 1 0,-1-1 1,0 1-1,1 0 1,0 0-1,-1-1 0,1 1 1,0 0-1,0 0 1,0 0-1,-1 4 1,-9 17-6,1 0 0,1 1 1,1 0-1,1 0 0,-6 51 1,6-11 130,2 77 0,5-127-65,1 1 0,0-1 1,1 1-1,0-1 0,7 21 0,-6-26-52,0 0 0,2-1 0,-1 1 0,1-1 0,0 0-1,0 0 1,1-1 0,0 0 0,9 9 0,-1-4 4,0-1 1,0 0-1,1-1 0,0 0 1,1-1-1,0-1 0,1-1 1,0 0-1,35 9 0,-26-11-375,0 0-1,30 1 1,-24-4-1899,44-4 1,-38-4-2328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36.6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0 370 5090,'0'0'7116,"10"-37"-6626,35-121-409,-40 141-83,1 1 1,1-1-1,1 2 1,17-30 0,-14 28 32,-8 12 17,0 0 0,0 1 0,1-1 0,-1 1 0,1 0 0,0 0 0,7-5 0,-9 8-21,-1 0-1,0 0 1,1 0 0,-1 1 0,1-1 0,-1 0 0,1 1-1,-1-1 1,1 1 0,-1 0 0,1 0 0,0-1 0,-1 1 0,1 0-1,-1 0 1,1 0 0,0 1 0,-1-1 0,1 0 0,-1 1-1,1-1 1,-1 1 0,1-1 0,-1 1 0,1 0 0,-1-1 0,1 1-1,-1 0 1,0 0 0,0 0 0,2 2 0,15 16 347,-1 1 0,0 1 0,-2 0 1,-1 1-1,23 47 0,23 34 107,-59-101-476,0 0 0,0-1 0,0 1 0,1 0 0,-1-1 0,1 0-1,-1 1 1,1-1 0,-1 0 0,1 0 0,0 0 0,2 2 0,-3-3-5,-1 0 1,1 0 0,0 0 0,0 0-1,0 1 1,0-1 0,0 0-1,0 0 1,-1-1 0,1 1 0,0 0-1,0 0 1,0 0 0,0-1 0,-1 1-1,1 0 1,0-1 0,0 1 0,-1 0-1,2-1 1,2-3-4,0 0 1,-1 0-1,1 0 0,-1 0 1,0-1-1,0 1 1,3-7-1,1-1 4,3-4 7,40-60 16,-44 68-24,0 1-1,1-1 1,0 1-1,0 0 1,1 1 0,14-11-1,-18 15-5,0 1-1,0-1 0,0 0 1,0 1-1,1 0 0,-1 0 0,0 0 1,0 1-1,1-1 0,-1 1 1,1 0-1,-1 0 0,0 1 0,1-1 1,-1 1-1,0 0 0,1 0 0,-1 0 1,0 1-1,0 0 0,0-1 1,0 1-1,0 1 0,-1-1 0,1 0 1,-1 1-1,1 0 0,4 5 1,55 86 297,-49-71-105,0 0-1,2-1 1,0-1-1,31 30 1,-44-48-196,0 0 0,1-1 0,-1 0 1,1 0-1,0 0 0,-1 0 0,1-1 1,0 1-1,0-1 0,0 0 0,0 0 0,5 0 1,-4-1-507,-1 0 1,1 0-1,0 0 1,-1 0 0,1-1-1,5-1 1,-9 2 343,-1 0 1,1 0-1,-1 0 1,1 0-1,-1-1 1,1 1 0,-1 0-1,1-1 1,-1 1-1,1 0 1,-1-1-1,1 1 1,-1 0-1,0-1 1,1 1-1,-1-1 1,0 1-1,1-1 1,-1 1-1,0-1 1,1 0-1,1-19-6041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37.4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243 260 7908,'0'0'4866,"14"0"-4813,44-1-5,-53 0-22,1 0 1,-1-1-1,0 1 0,0-1 0,0 0 0,0 0 1,-1 0-1,1-1 0,0 1 0,-1-1 0,0 0 1,0-1-1,0 1 0,0-1 0,0 0 0,-1 1 1,5-8-1,-1 1 16,-1 0 0,0-1 0,0 1-1,-1-1 1,6-22 0,-8 22 1,-1-1 0,0 0-1,-1 0 1,0 0 0,-1-12-1,0 17 14,0 6-51,0 0 0,0-1 1,-1 1-1,1 0 0,0 0 0,-1 0 0,1-1 0,0 1 0,-1 0 0,1 0 0,-1 0 0,0 0 0,1 0 0,-1 0 0,0 0 0,0 0 0,0 0 0,0 0 0,1 0 0,-1 1 0,0-1 0,0 0 0,-1 1 1,1-1-1,0 0 0,0 1 0,0-1 0,0 1 0,0 0 0,-1-1 0,1 1 0,-2 0 0,-5-1 20,-1 0 0,0 0 0,-15 2 0,7-1 10,-4 0-25,-1 1 0,-39 6 0,52-5-4,0 0 0,1 1 0,0 0 0,0 1 0,0-1 0,0 2 0,0-1 0,1 1 0,-14 11 1,6-2 106,1 0 0,0 2 1,0-1-1,2 2 1,0 0-1,1 0 0,0 1 1,-14 35-1,19-37 6,0 0-1,2 1 1,0 0 0,0 0-1,2 0 1,0 0-1,1 0 1,0 0 0,2 1-1,0-1 1,4 18-1,-4-29-110,1-1 0,0 1 0,1 0-1,-1-1 1,1 0 0,0 1 0,1-1-1,-1 0 1,1 0 0,0-1 0,0 1-1,1-1 1,-1 0 0,1 0 0,0-1 0,0 1-1,0-1 1,7 3 0,4 3 4,1-2 0,0 0 0,0-1 0,33 6 0,-8-6 48,0-1-1,82-4 1,-74-1 4,-1-5-12,-48 5-53,1 0-1,-1 0 1,0-1-1,1 1 1,-1 0 0,0-1-1,0 1 1,0-1-1,1 0 1,-1 1 0,0-1-1,0 0 1,0 0-1,0 0 1,0 0-1,0 0 1,0 0 0,-1 0-1,1 0 1,0 0-1,0 0 1,-1 0 0,1 0-1,-1-1 1,1 1-1,-1 0 1,1 0-1,-1-1 1,0 1 0,1-2-1,-27 3-12033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39.1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4 290 8132,'0'0'3906,"-1"1"-3795,-1-7-76,1-12 171,2-1 0,0 0-1,1 0 1,1 1 0,9-30-1,-1-5 170,-7 32-69,-1 1 0,1-29 1366,-4 67-1611,-1 25-23,0-5 48,5 41 0,-3-67-54,1 0 0,0 0 0,1 0 1,1 0-1,0-1 0,0 0 0,11 19 0,-14-28-30,0 0 0,0 0-1,0 0 1,0 0 0,1 0 0,-1-1 0,1 1 0,-1 0-1,1-1 1,0 1 0,0-1 0,-1 0 0,1 0 0,0 0-1,0 0 1,0 0 0,1 0 0,-1 0 0,0 0 0,0-1-1,0 0 1,0 1 0,1-1 0,-1 0 0,0 0 0,0 0 0,1 0-1,-1 0 1,0 0 0,5-2 0,-3 0 6,0 1 0,1-1 0,-1-1 0,0 1 0,0-1-1,0 1 1,0-1 0,0 0 0,-1-1 0,0 1 0,1-1 0,-1 1 0,3-6 0,8-14-11,-1-1 0,-1 0 0,-1 0 0,-1-1 0,-1-1 0,-1 0 0,-2 0 0,6-44 0,-12 86 580,2 122-447,-2-135-123,1 1 0,-1-1 0,1 1 0,0-1 0,0 0-1,0 1 1,0-1 0,0 0 0,1 0 0,0 0 0,-1 0-1,1 0 1,0 0 0,1 0 0,-1 0 0,0-1 0,1 1-1,-1-1 1,1 0 0,0 0 0,0 0 0,0 0 0,0 0 0,0-1-1,0 1 1,0-1 0,1 0 0,-1 0 0,0 0 0,1 0-1,-1-1 1,1 1 0,-1-1 0,1 0 0,-1 0 0,1 0-1,-1-1 1,5 0 0,-5 0 2,-1 0 0,1 0 0,-1 0 0,0 0 0,1-1 0,-1 1 0,0-1 0,0 0 0,0 1 0,0-1 0,0 0 0,0 0 0,0 0 0,-1-1 0,3-2 0,24-42 47,-23 37-69,0-9-411,-5 18-54,0 1 360,0 0 0,0 0 0,0 0 0,1 0 0,-1 0 0,0 0-1,0 0 1,0 0 0,1 0 0,-1 0 0,0 0 0,0 0 0,0 0 0,1 0 0,-1 0 0,0 0-1,0 0 1,0 0 0,1 0 0,-1 0 0,0 0 0,0 0 0,0 0 0,1 0 0,-1 0 0,0 0-1,0 0 1,0 1 0,0-1 0,1 0 0,-1 0 0,0 0 0,0 0 0,0 0 0,0 1 0,0-1-1,1 0 1,-1 0 0,0 0 0,0 1 0,0-1 0,0 0 0,0 0 0,0 1 0,4 16-3727,3 6-736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40.0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1 232 8580,'0'0'4794,"2"-15"-4735,4-13 346,1-1 1,1 1-1,13-31 1,-20 58-348,-1 1 0,1-1-1,0 0 1,0 1 0,-1-1 0,1 0 0,0 1 0,0-1 0,0 1 0,0-1-1,0 1 1,0-1 0,-1 1 0,1 0 0,0-1 0,0 1 0,0 0-1,0 0 1,0 0 0,1 0 0,-1 0 0,0 0 0,0 0 0,0 0-1,0 0 1,0 0 0,1 1 0,0-1-45,0 1-1,0-1 0,0 1 1,0 0-1,0-1 1,0 1-1,0 0 1,0 0-1,0 0 1,0 1-1,0-1 1,2 3-1,11 16 335,17 31-1,9 13 116,-41-63-462,0-1 0,0 0 0,1 1 0,-1-1 0,0 0 0,0 1 0,1-1 0,-1 0 0,0 0 0,1 1 0,-1-1 0,0 0 0,1 0 0,-1 0 0,0 0 0,1 1 0,-1-1 0,1 0-1,-1 0 1,0 0 0,1 0 0,-1 0 0,1 0 0,-1 0 0,0 0 0,1 0 0,-1 0 0,1 0 0,-1 0 0,0 0 0,1 0 0,-1-1 0,0 1 0,1 0 0,-1 0 0,0 0 0,1 0 0,-1-1 0,0 1 0,1 0 0,-1 0 0,0-1-1,1 1 1,-1 0 0,0-1 0,0 1 0,1 0 0,-1-1 0,0 1 0,0 0 0,0-1 0,0 1 0,1 0 0,-1-1 0,0 1 0,0-1 0,12-29 11,-9 20 4,14-32-105,45-76-1,-62 118 78,1-1 1,-1 0-1,0 1 0,1-1 1,-1 0-1,1 1 1,-1-1-1,1 0 0,-1 1 1,1-1-1,0 1 1,-1-1-1,1 1 0,-1 0 1,1-1-1,0 1 1,0 0-1,-1-1 0,2 1 1,8 7-55,0 23 157,-9-25-83,6 18 175,-6-16-149,1 0 0,0 0 1,0-1-1,1 1 1,-1-1-1,2 1 0,6 10 1,-7-16-42,0 0 1,0 0-1,-1-1 1,1 0-1,0 1 1,0-1-1,0 0 1,0 0-1,-1-1 1,1 1-1,0 0 1,0-1-1,0 0 1,3-1 0,1-2 0,0-1 1,0 1-1,0-1 1,9-11-1,-12 12-18,-1 1 0,1-1 0,0 1 0,0-1 1,0 1-1,1 0 0,-1 1 0,1-1 0,-1 1 0,1 0 0,0 0 0,0 0 0,0 1 0,0-1 0,0 1 0,8 0 0,-12 1 24,1 0-1,-1 1 1,0-1 0,0 1-1,0-1 1,0 1-1,0-1 1,0 1-1,0-1 1,0 1 0,0 0-1,0 0 1,0-1-1,0 1 1,-1 0-1,1 0 1,0 0 0,-1 0-1,1 0 1,0 0-1,0 2 1,12 30 49,-10-25-38,16 50 95,-10-28-19,15 33 0,-24-62-93,1 0 0,-1 0 0,1 1-1,0-1 1,-1 0 0,1 0-1,0 0 1,0 0 0,0 0-1,0 0 1,0 0 0,0-1-1,0 1 1,0 0 0,0 0-1,0-1 1,1 1 0,-1-1-1,0 1 1,2 0 0,14 0-3627,-15-1 3022,6 0-4814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40.4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26 8180,'0'0'2886,"19"1"1199,-19 1-4036,0 0 1,0 0-1,0 0 1,0 0-1,0-1 0,0 1 1,1 0-1,-1 0 0,1 0 1,-1-1-1,1 1 1,0 0-1,-1 0 0,1-1 1,0 1-1,0-1 1,1 1-1,1 2 0,-1-3-29,1 1 0,-1-1 0,1 0 0,-1 0 0,1 0 0,-1-1-1,1 1 1,-1 0 0,1-1 0,0 0 0,-1 0 0,1 0 0,3 0 0,-5 0-3,-1-1 0,1 1 0,-1-1 0,1 1 0,-1-1 0,1 1 1,-1-1-1,1 1 0,-1-1 0,1 1 0,-1-1 0,0 0 0,1 1 1,-1-1-1,0 0 0,1 1 0,-1-1 0,0 0 0,0 1 0,0-1 1,0 0-1,0 0 0,0 1 0,0-1 0,0 0 0,0-1 0,0-27 170,0 24-180,0 2-684,0-9 886,0 7-3069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40.8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24 9764,'0'0'6025,"-3"33"-5735,-2 16-142,-12 154 756,15-165-485,0-20-298,1 1-1,0 0 1,2-1 0,0 1 0,5 21 0,-5-36-115,1 0 0,0 1 0,0-1-1,1 0 1,-1 0 0,1 0 0,-1-1 0,1 1 0,1-1 0,-1 1 0,0-1-1,1 0 1,0 0 0,-1 0 0,1-1 0,0 1 0,0-1 0,1 0-1,-1 0 1,0-1 0,1 1 0,6 0 0,6 3 12,1-2 1,0 0-1,0-2 0,24 1 1,-31-3-44,-1 0 1,1 0-1,-1-1 1,0 0-1,0-1 1,0 0-1,0-1 1,0 0-1,-1-1 1,0 0 0,0 0-1,0 0 1,0-2-1,-1 1 1,0-1-1,-1 0 1,1 0-1,-1-1 1,0 0-1,-1 0 1,0-1-1,-1 0 1,0 0-1,0 0 1,0-1-1,-1 0 1,-1 1-1,0-1 1,0 0-1,-1-1 1,0 1-1,-1 0 1,0-17-1,0 18 15,-2 0 0,1 1 0,-1-1 0,-4-15 0,4 19 11,-1 1 1,0 0 0,0 0-1,0-1 1,-1 1 0,0 0 0,1 1-1,-2-1 1,1 0 0,-5-3-1,-36-35 7,-2 3-1,-2 1 0,-61-36 1,103 71-100,1 0-1,-1 0 1,1 1 0,-1-1 0,0 1-1,0 0 1,0 1 0,0 0 0,0 0-1,-1 0 1,1 0 0,0 1 0,-11 1-1,16-1-91,0 1-1,0-1 1,-1 1-1,1 0 0,0-1 1,0 1-1,0 0 1,0-1-1,0 1 0,0 0 1,0 0-1,0 0 1,1 0-1,-1 0 0,0 0 1,1 0-1,-1 0 1,0 0-1,1 1 0,-1-1 1,1 0-1,0 0 1,-1 0-1,1 1 0,0-1 1,0 0-1,0 2 1,-1 1-760,-4 23-4917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41.1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16 1 10485</inkml:trace>
  <inkml:trace contextRef="#ctx0" brushRef="#br0" timeOffset="1">16 1 10485,'-15'156'3185,"15"-150"-3057,0 1 449,40 3 303,12-3-528,7-7-112,4 0-192,-8 0-48,-7 0-48,-7 0-1456,-12 0-2578,-10 0-1393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41.9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240 34 8100,'0'0'5554,"3"-4"-5383,0 1-114,-2 2-33,0 0-1,0 0 1,0 0 0,0 0-1,0-1 1,0 1-1,0 0 1,0-1-1,0 1 1,-1-1 0,1 1-1,-1-1 1,1 1-1,0-4 1,-1 5 2,0 0-1,0 0 1,0 0-1,0-1 1,-1 1 0,1 0-1,0 0 1,0 0 0,0-1-1,0 1 1,0 0 0,0 0-1,0 0 1,-1 0 0,1-1-1,0 1 1,0 0 0,0 0-1,0 0 1,-1 0 0,1 0-1,0 0 1,0 0 0,0-1-1,-1 1 1,1 0 0,0 0-1,0 0 1,-1 0 0,1 0-1,0 0 1,0 0 0,0 0-1,-1 0 1,1 0 0,0 0-1,0 0 1,0 0 0,-1 0-1,1 1 1,0-1 0,0 0-1,-1 0 1,-2 0 53,-21 0 1,8-1 31,1 1 0,-25 4 1,35-4-85,0 1 0,1 1 0,-1-1-1,0 1 1,1-1 0,-1 1 0,1 1 0,0-1 0,-1 1 0,1-1 0,0 1 0,-5 6-1,3-4-4,0 0-1,1 0 0,0 1 1,0 0-1,0 0 0,1 0 1,0 1-1,0 0 1,1-1-1,0 1 0,0 0 1,0 1-1,1-1 0,0 0 1,-2 15-1,10-37-348,-6 15 318,0-1 0,0 1 1,0 0-1,0-1 0,0 1 0,0 0 0,0 0 0,1-1 0,-1 1 1,0 0-1,0 0 0,0-1 0,0 1 0,1 0 0,-1 0 0,0-1 0,0 1 1,0 0-1,1 0 0,-1 0 0,0-1 0,0 1 0,1 0 0,-1 0 0,0 0 1,0 0-1,1 0 0,-1 0 0,0-1 0,0 1 0,1 0 0,-1 0 0,0 0 1,1 0-1,-1 0 0,0 0 0,1 0 0,-1 0 0,0 0 0,0 1 0,1-1 1,-1 0-1,0 0 0,1 0 0,-1 0 0,0 0 0,0 0 0,1 0 0,-1 1 1,0-1-1,0 0 0,0 0 0,1 0 0,-1 1 0,0-1 0,0 0 0,0 0 1,1 1-1,-1-1 0,6 11 30,-1 0 0,0 0 1,5 21-1,10 21 315,2-10 86,2-1 1,1-1-1,45 54 0,106 104 363,-165-186-785,-7-9 6,0 0 0,-1 1 0,0 0 0,0-1 0,0 1 0,0 0 0,-1 1 0,0-1 0,0 0 0,0 1 0,-1-1 0,1 1 1,-1-1-1,-1 1 0,1 0 0,-1-1 0,-1 11 0,1-13 1,-1 0 0,1 0 0,-1 1 0,0-1 1,0 0-1,-1-1 0,1 1 0,0 0 0,-1 0 0,0 0 1,1-1-1,-1 1 0,0-1 0,-1 0 0,1 1 0,0-1 0,-1 0 1,1 0-1,-1 0 0,1-1 0,-1 1 0,0-1 0,0 1 1,-4 0-1,-8 5-1,-1-2 0,1 0 0,-26 5 0,15-6-260,0 0 1,0-2 0,-46-1 0,61-1 176,1-1 0,-1-1-1,1 1 1,0-2 0,-1 1 0,1-1 0,0-1 0,0 0 0,1 0 0,-1-1 0,1-1 0,-9-5 0,16 8 81,-1 0 0,0 0 0,1 0 0,0-1 0,0 1-1,0 0 1,0-1 0,0 0 0,1 1 0,0-1-1,-1 0 1,1 0 0,1 0 0,-1 1 0,0-1 0,1 0-1,0 0 1,1-8 0,-1 3 15,1 0-1,1 0 1,-1 1-1,1-1 1,1 0 0,0 1-1,6-14 1,20-24 222,2 0 0,2 2 0,61-64 0,-70 81-149,48-54 563,3 3-1,162-129 1,-220 192-623,6-5-53,-9 14-2885,-14 23-5551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49.8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334 133 7203,'0'0'5563,"-15"0"-2084,6 0-3449,0 0 0,0 1-1,0 0 1,0 1 0,-15 3 0,20-3-21,-1 0 1,1 0-1,-1 1 0,1-1 1,0 1-1,0 0 0,0 0 0,0 0 1,0 1-1,1-1 0,-5 6 1,-12 16-16,8-11-3,1 0 0,-15 26 1,7-7 4,-73 149-43,88-171 38,1 0 1,1 0 0,-1 0-1,2 0 1,-1 1 0,2-1-1,0 19 1,0-28 5,0-1 1,-1 15-1,1 0 0,0 0-1,1-1 1,1 1 0,1 0 0,0-1-1,1 0 1,0 0 0,10 22 0,-9-25 10,1 0 0,0 0-1,1 0 1,0-1 0,1 0 0,0-1 0,1 1 0,0-2 0,1 1-1,-1-1 1,2 0 0,0-1 0,15 9 0,162 89 92,-175-98-50,3 1 10,1-1 0,27 10 0,275 102 443,-299-113-463,0-1-1,35 6 1,-33-8 6,0 1 0,27 10 0,-27-7-2,0-2 0,31 6 1,-35-9-10,0 0 1,-1 2 0,1 0 0,29 14 0,23 16-19,-57-29 21,1 0 1,0-2-1,0 1 0,24 3 1,-1 0 4,23 5 3,-34-9-1,41 14 1,-3-3-26,-17-6 10,83 21 147,-115-27-141,1 0 0,0-1 0,27 0-1,0 1 40,178 5 25,124-3-43,-197-7-16,124 4-38,288-5-308,-531 2 284,1-1 0,-1-2 0,39-9 0,-54 9 16,0-1 0,0 0 0,-1-1-1,0-1 1,0 0 0,0 0-1,-1-1 1,20-18 0,-14 10 3,-1-1 0,-1-1 0,-1 0 0,0-1 0,-1-1 0,-2 0 0,0-1 0,-1 0 0,13-35 0,-18 39-4,20-50-150,-3-1 1,22-111-1,-38 134 112,-3-1 0,-1 1 1,-3-48-1,-1 82 60,-1 0-1,0 1 1,-1-1 0,0 0-1,-1 1 1,0-1 0,-1 1-1,0 1 1,0-1 0,-14-17-1,-6-5 50,-49-46 1,34 37 40,27 28-3,-1 0 1,0 2-1,-1 0 0,0 0 0,-30-14 1,-90-33 758,81 36-741,-83-27-42,108 37-25,0 1 1,0 1 0,-1 2-1,0 1 1,0 1 0,-1 2 0,-48-1-1,-264-5-18,-86 10-6,228-10 3,-61 8-16,-276 4 22,508 1-51,-1 1 1,-50 14-1,44-9 1,-40 4 0,47-8 0,-33 9 0,40-8 8,1-2 0,-1 0 0,-37 2 0,-6-5 25,-75-3 20,130 1-45,0-2 0,0 1 0,1-2 0,-14-5 0,11 4-3,1 1 0,-24-6 1,25 8 14,0-1 1,0-1-1,-19-8 1,5 2-1,7-5-6,18 13 0,-1 1 1,0 0-1,0 0 0,0 0 0,0 0 0,0 0 1,0 0-1,0 1 0,0-1 0,0 0 1,-1 0-1,1 1 0,0-1 0,-1 1 0,-2-2 590,-22 1-2027,11-5-1526,-6-7-2490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48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0 290 5250,'165'41'4245,"-132"-33"-1033,-34-9-3158,1 1-1,-1-1 1,0 0-1,1 0 1,-1 0-1,0 1 1,1-1-1,-1 0 1,0 0-1,0 1 1,1-1-1,-1 1 1,0-1-1,0 1 1,0-1-1,-2 0 1,-1 1 17,-1-1-1,0 1 1,0 0 0,0 0-1,0 0 1,0 1 0,0-1 0,1 1-1,-10 3 1,11-2-81,1-1 1,-1 1-1,1 0 0,0 0 1,-1 0-1,1 0 0,0 0 1,0 0-1,0 1 1,1-1-1,-1 1 0,1-1 1,-1 1-1,1-1 0,0 1 1,0 0-1,-1 4 0,0-1-6,1 0 0,0 1-1,1-1 1,-1 1 0,2 9 0,-1-4-31,0-11 39,1 0 0,-1 0-1,0 0 1,1 0-1,-1 0 1,1 0 0,-1 0-1,1 0 1,-1 0-1,1 0 1,0-1 0,-1 1-1,1 0 1,0 0-1,0-1 1,0 1 0,-1 0-1,1-1 1,0 1-1,0-1 1,0 1 0,0-1-1,0 0 1,0 1-1,0-1 1,0 0 0,0 0-1,0 0 1,0 0-1,0 0 1,1 0 0,1 0-1,38-3-23,-34 0 17,0 1 0,0-2-1,-1 1 1,0-1 0,0 0 0,0 0-1,0 0 1,0-1 0,-1 0 0,0 0 0,0 0-1,5-8 1,8-12-223,23-38-1,-30 45 63,0-2 0,-2 0 0,0 0 1,-1 0-1,-1-1 0,-1 0 0,-1-1 0,0 1 0,-2-1 1,1-39-1,-4 60 188,0 0 0,0-1-1,0 1 1,0-1 0,0 1 0,0 0 0,-1-1 0,1 1 0,-1 0 0,1-1 0,-1 1 0,1 0 0,-1-1-1,1 1 1,-1 0 0,0 0 0,0 0 0,0 0 0,0 0 0,0 0 0,0 0 0,0 0 0,0 0-1,0 0 1,0 0 0,0 1 0,-1-1 0,1 0 0,-2 0 0,-3 0 165,0 0 0,1 0-1,-1 1 1,0-1 0,-11 2 0,3-1 136,13 1-297,-1-1 1,1 1-1,-1-1 0,1 1 0,0-1 1,-1 1-1,1 0 0,0 0 0,0-1 1,0 1-1,0 0 0,-1 0 0,1 0 1,0 1-1,1-1 0,-1 0 1,0 0-1,0 0 0,0 1 0,1-1 1,-1 0-1,1 1 0,-1-1 0,1 1 1,-1 2-1,-9 40-28,8-25 50,0 0 1,1 0-1,1 1 0,0-1 1,2 0-1,5 24 0,-6-37-33,0 0 0,1 0 0,0 0 0,1 0-1,-1 0 1,1-1 0,0 1 0,0-1 0,1 0 0,-1 0-1,1 0 1,1-1 0,-1 1 0,0-1 0,1 0 0,0 0-1,0-1 1,0 1 0,1-1 0,-1 0 0,1-1 0,-1 1-1,10 2 1,-9-3-23,1 0-1,0-1 0,0 0 1,1 0-1,-1 0 1,0-1-1,0 0 0,0 0 1,0-1-1,0 0 1,1 0-1,8-3 1,-11 2-54,-1 0 0,1-1 0,0 1 0,-1-1 1,1 0-1,-1-1 0,0 1 0,0 0 0,0-1 1,-1 0-1,1 0 0,-1 0 0,0-1 1,0 1-1,0-1 0,4-9 0,-5 7-96,0 0-1,0 0 0,0 0 1,0-11-1,-1 17 166,-1 0 0,1-1-1,-1 1 1,0 0 0,0 0 0,0-1 0,0 1-1,0 0 1,0-1 0,0 1 0,0 0 0,0-1 0,-1 1-1,1 0 1,0 0 0,-1-1 0,1 1 0,-1 0 0,1 0-1,-1 0 1,0 0 0,0-1 0,1 1 0,-1 0 0,0 0-1,0 1 1,0-1 0,0 0 0,0 0 0,-2-1-1,-1 1 211,0 1 0,-1-1-1,1 1 1,0 0-1,0 0 1,0 0 0,-1 1-1,-7 1 1,11-2-175,-1 1 1,1 0 0,0-1-1,-1 1 1,1 0-1,0 0 1,0 0 0,-1 0-1,1 0 1,0 0-1,0 0 1,0 0 0,0 1-1,0-1 1,1 0 0,-1 1-1,0-1 1,1 0-1,-1 1 1,1-1 0,-1 1-1,1-1 1,-1 1 0,1-1-1,0 1 1,0 2-1,-2 6-19,2 0 0,-1 0-1,1 0 1,0 0-1,1 0 1,1 0-1,2 10 1,-3-16-24,0-1 0,1 0 0,0 1 0,-1-1 0,1 0 0,0 0 0,1-1 0,-1 1 0,0 0 0,1-1 0,0 1 0,-1-1 0,1 0 0,0 0 0,0 0 0,0 0 0,0 0 0,1-1 0,-1 0 0,0 1 0,1-1 0,5 1 0,7 1-769,-1-1-1,1-1 0,-1 0 1,18-2-1,14-1-4952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51.6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3508 31 2161,'0'0'9642,"-3"-3"-9322,0 0-205,-1 0 1,1 1-1,-1-1 0,0 1 1,0 0-1,0 0 0,0 0 1,0 1-1,0-1 0,-1 1 1,1 0-1,0 0 0,-1 1 0,-7-1 1,-14 0 503,-36 3 0,21-1-466,0 1 64,0 2 0,1 1-1,-1 2 1,-57 18-1,25-8 73,-2-2-1,-84 4 0,132-14-277,-1 0 0,1 2 1,-41 16-1,-14 4 11,22-10 1,-130 30 410,109-41-37,68-7-405,-1 2-1,0-1 1,0 2 0,0 0-1,1 1 1,-27 8 0,-26 18-60,21-9 97,0-1-1,-2-3 1,0-1-1,-54 8 1,-28-5 73,97-14-61,1 2 0,0 1 0,-56 21 0,-41 10 99,45-18 18,55-12-149,0-2 1,0 0 0,0-2-1,-33 1 1,-43-5 11,-218 8 75,278-1-83,-45 13-1,52-11-7,6-1-17,-1 2 1,1 1 0,1 2 0,-40 22 0,49-23 3,1 1-1,0 0 1,1 2 0,1 0 0,0 1-1,-26 31 1,37-37-6,1 0 0,-1 0-1,2 1 1,-1 0 0,1 0 0,1 1-1,0-1 1,1 1 0,0 0 0,-1 14-1,0 14-65,2 70 0,3-64 80,0-33-5,1 0 0,1-1 0,0 0-1,1 1 1,0-1 0,1-1 0,0 1-1,1-1 1,13 20 0,6 15 39,-16-34-23,-8-11-5,0 0 0,0 0 0,0-1 0,-1 1 0,1 0 0,0 0 0,-1 0 0,1 1 0,-1-1 0,1 0 0,-1 0 0,1 0 0,-1 0 0,1 2 0,-1-2 19,2 0-19,-1 1 0,1-1-1,-1 1 1,0-1 0,1 1-1,-1-1 1,0 1 0,0 0-1,0 0 1,0-1 0,0 1-1,0 0 1,-1 0 0,1 0-1,0 3 1,-1-4 3,1 1-10,8 24 142,-8-26-130,-1 1 0,0 0 0,1 0-1,-1 0 1,1 0 0,-1-1 0,1 1-1,-1 0 1,1 0 0,-1-1-1,1 1 1,0 0 0,-1-1 0,1 1-1,0-1 1,0 1 0,-1-1-1,1 1 1,0-1 0,0 0 0,1 1-1,-1 1 280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52.7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6 156 6019,'0'0'4821,"-5"-4"-838,24 26-3594,1 0 1,2-1-1,0-2 1,32 23-1,-52-41-348,-1 0-1,1 0 0,0 0 1,0 0-1,0 0 1,-1-1-1,1 1 0,0 0 1,0-1-1,0 0 0,0 1 1,0-1-1,0 0 1,0 0-1,0 0 0,0 0 1,0 0-1,0-1 0,0 1 1,0 0-1,0-1 1,0 0-1,0 1 0,0-1 1,-1 0-1,1 0 0,0 0 1,0 0-1,-1 0 1,1-1-1,-1 1 0,3-3 1,4-5 8,-1 0 0,-1 0 1,0-1-1,10-19 0,-3 4 133,64-104 346,-75 125-437,0-1 0,0 1 1,0-1-1,0 1 0,0-1 0,-1 0 0,1-6 0,2 6 1040,-2 2-1832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56.2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14 775 5555,'0'0'7088,"-13"-4"-3313,16 4-3773,0-1-1,0 0 1,0 0-1,0 0 1,0 0-1,-1-1 1,1 1-1,0-1 1,-1 1-1,1-1 1,-1 0-1,1 0 1,-1 0-1,3-4 1,32-38 90,-13 3-60,-1 0 1,-1-1-1,-3-1 0,-2-1 1,-1-1-1,-3 0 0,9-49 1,-16 42 13,-1 1 0,-3-65 0,-2 95-46,0 17 14,-1 1-1,1 0 0,-1 0 0,1 0 0,-1 0 0,0 0 0,0 0 0,0 0 0,0 0 0,-1 0 1,1 0-1,-1 0 0,0 1 0,0-1 0,0 1 0,-3-4 0,3 4-5,1 1 0,-1 0-1,0 0 1,1 0 0,-1 0-1,0 0 1,0 0 0,0 0-1,1 0 1,-1 1 0,0-1-1,0 1 1,0-1 0,0 1-1,0 0 1,0 0 0,0 0-1,0 0 1,0 0 0,0 0-1,0 1 1,0-1 0,0 1-1,0-1 1,0 1 0,0 0-1,-2 1 1,1 0-10,1-1 0,0 1 0,0 0 0,0 1 0,0-1-1,0 0 1,0 0 0,0 1 0,1-1 0,-1 1 0,1 0 0,0-1 0,0 1 0,-1 4 0,-11 47-49,10-39 40,-5 27 11,2 0 0,2 1 0,3 52 0,1-88 0,1 1 1,1-1 0,-1 0 0,1 1 0,1-1-1,-1 0 1,1 0 0,1 0 0,-1 0 0,1-1-1,0 0 1,0 1 0,1-1 0,0-1 0,0 1-1,1-1 1,-1 0 0,12 8 0,2 1-3,1-1 1,1-1-1,0 0 1,39 14 0,47 7 70,-104-32-42,-2-1 2,4-10 91,-1 0-111,6-13 8,1-1 1,1 2-1,24-34 0,-32 50-29,0 1-1,0 0 1,1 0-1,-1 0 0,1 1 1,1-1-1,-1 1 1,1 0-1,-1 1 0,1 0 1,0 0-1,0 0 1,0 0-1,1 1 1,-1 0-1,1 0 0,-1 1 1,1 0-1,10-1 1,-12 2 10,0 0 0,0 0 0,-1 0 1,1 1-1,0-1 0,0 1 0,-1 0 1,1 1-1,-1-1 0,1 1 0,-1 0 1,1 0-1,-1 0 0,0 0 1,0 1-1,0 0 0,0 0 0,-1 0 1,1 0-1,-1 1 0,0-1 0,5 8 1,59 90 198,-10-12-90,-43-76-106,-6-13 11,2-24 18,-7 12-25,1 2-4,-1-2 2,1 1-1,0-1 1,1 1-1,0 0 1,1 1-1,0-1 1,1 1-1,8-10 1,-12 19-14,-1-1 1,1 1 0,-1 0-1,1 0 1,0 0-1,0 0 1,-1 1-1,1-1 1,0 1 0,0-1-1,0 1 1,-1 0-1,1 0 1,0 1 0,0-1-1,0 0 1,0 1-1,-1 0 1,1-1-1,0 1 1,-1 0 0,1 0-1,0 1 1,-1-1-1,0 1 1,1-1 0,-1 1-1,0 0 1,0 0-1,4 4 1,5 9 28,0 1 0,11 25 1,-15-28-12,-1-1 1,2 1-1,-1-1 0,2-1 1,0 1-1,11 10 1,-19-21-127,1 0 1,-1 0 0,1 1 0,0-1 0,0 0 0,0-1-1,0 1 1,-1 0 0,1 0 0,4 0 0,-5-1-62,0 0 1,0 0-1,-1 0 1,1 0-1,0 0 1,0 0-1,-1 0 1,1 0-1,0 0 1,0-1-1,-1 1 1,1 0 0,0 0-1,-1-1 1,1 1-1,0 0 1,-1-1-1,1 1 1,0-1-1,-1 1 1,1-1-1,-1 1 1,1-1-1,-1 1 1,1-1-1,-1 0 1,1 1 0,-1-1-1,0 0 1,1 1-1,-1-1 1,0 0-1,0 1 1,1-1-1,-1-1 1,4-27-5325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56.7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 9540,'0'0'2076,"14"-1"-2047,112-4 1153,-124 5-1128,0 0-1,1 0 0,-1 1 1,0-1-1,0 1 1,0-1-1,0 1 1,0 0-1,0 0 0,0 0 1,0 0-1,0 0 1,0 0-1,0 1 0,-1-1 1,1 1-1,0-1 1,-1 1-1,1-1 1,-1 1-1,0 0 0,0 0 1,0 0-1,0 0 1,0 0-1,0 0 0,0 0 1,0 0-1,-1 0 1,1 0-1,-1 0 1,1 3-1,1 9 135,-1 1 0,0-1 0,-2 28 0,0-20-24,-10 77 988,11-94-1146,0-1-1,1 1 0,-1-1 0,1 1 1,0-1-1,0 1 0,0-1 0,1 1 1,0-1-1,0 0 0,0 0 0,0 0 1,0 0-1,1 0 0,0 0 0,4 4 1,-1-3 7,-1 0 0,1-1 0,1 1-1,-1-1 1,1 0 0,-1-1 0,1 0 0,0 0 0,9 2 0,11 2 23,-1-2 1,1-1-1,0-2 0,43 0 0,-12-2-1011,-20 0-2681,-21-2-909,-4-9-2833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57.1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73 11973,'0'0'4691,"99"0"-4691,-47 0 256,0 0 144,-1 0-336,1-13 16,-12-10-80,1 9 0,-12-2-16,-3 9-1121,-7 7-767,-19 23-8101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4:57.4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 12742,'0'0'2849,"195"-30"-2753,-143 23-64,-11 0-32,-5 7-48,-10 0-688,-11 0-1905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00.1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1 852 8468,'0'0'3340,"23"-37"-2908,-4 6-328,17-26 92,-3-2 0,33-82-1,-50 104-27,69-188-150,-75 191 340,-1 0 1,-2-1 0,-2 1 0,3-68 2083,-8 107-2404,1 34 36,1-1-1,2 1 1,2-1 0,1 0 0,25 70 0,-31-104-72,0 0 0,1-1 1,-1 1-1,1-1 0,0 0 1,0 1-1,0-1 0,0 0 0,1 0 1,-1 0-1,1-1 0,0 1 1,0-1-1,0 1 0,0-1 1,0 0-1,1 0 0,-1 0 1,1-1-1,-1 1 0,1-1 1,-1 0-1,1 0 0,0 0 0,0 0 1,-1-1-1,1 1 0,0-1 1,6-1-1,-8 1-2,0 0 0,0-1-1,0 1 1,0-1 0,0 1 0,0-1-1,0 0 1,0 0 0,0 0 0,0 0-1,-1 0 1,1 0 0,0-1 0,-1 1-1,1-1 1,-1 1 0,1-1 0,-1 1 0,2-4-1,22-40 51,-21 37-42,62-157 19,-11 25-323,-47 127 256,-1 14 52,4 23 53,-9-19-62,22 77 112,9 26 169,-28-96-257,0 1 0,1-1 0,0 0-1,1-1 1,16 22 0,-19-30-153,-1 1 0,1-1 0,0 1 0,0-1 0,0 0 0,0-1 0,1 1 0,-1-1 0,1 1 0,-1-1 0,1-1 0,0 1-1,0-1 1,0 0 0,0 0 0,0 0 0,0-1 0,0 1 0,0-1 0,0-1 0,0 1 0,0-1 0,0 1 0,0-2 0,0 1 0,0 0 0,0-1 0,0 0 0,-1 0-1,1 0 1,5-5 0,17-20-4356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00.7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0 289 7459,'0'0'6107,"2"-22"-5869,18-173 469,-20 194-685,0 0 0,0 1 0,0-1 0,1 1 0,-1-1 0,0 1 0,0-1 0,0 1 0,1-1 0,-1 0 0,0 1 0,1-1 0,-1 1 0,0 0 0,1-1 0,-1 1 0,1-1 0,-1 1 0,1 0 0,-1-1 0,1 1 0,-1 0 0,1-1 0,-1 1 0,1 0 0,-1 0 0,1-1 0,-1 1 0,1 0 0,0 0 0,-1 0 0,1 0 0,-1 0 0,1 0 0,0 0 0,-1 0 0,1 0 0,-1 0 0,1 0 0,-1 0 0,1 1 0,0-1 0,-1 0 0,1 0 0,-1 1 0,1-1 0,-1 0 0,1 1 0,-1-1 0,1 0 0,-1 1 0,1-1 0,-1 1 0,0-1 0,1 1 0,-1-1 0,0 1 0,1-1 0,-1 1 0,0 0 0,11 13 54,-2 1 0,0 0 0,14 31 0,-10-18 116,47 82 643,-58-107-818,-2-2-14,0 0-1,0-1 1,1 1-1,-1 0 1,0-1-1,1 1 1,-1 0-1,1-1 1,-1 1-1,1-1 1,-1 1 0,1 0-1,-1-1 1,1 1-1,-1-1 1,1 0-1,0 1 1,-1-1-1,1 1 1,0-1-1,-1 0 1,1 0-1,0 1 1,0-1-1,-1 0 1,1 0-1,1 0 1,6-20-28,-6 15 23,1-5 0,41-123 51,-36 112-152,2-1 1,0 1 0,27-38-1,-36 57 78,0 1-1,0-1 0,0 1 0,0-1 0,0 1 0,1 0 0,-1 0 1,0-1-1,1 1 0,-1 0 0,1 0 0,-1 0 0,1 1 1,0-1-1,-1 0 0,1 1 0,2-1 0,-3 1 18,1 0 1,-1 0-1,0 0 0,0 0 1,0 0-1,1 1 0,-1-1 0,0 1 1,0-1-1,0 1 0,0-1 1,0 1-1,0 0 0,0-1 0,0 1 1,0 0-1,0 0 0,0 0 1,1 1-1,3 6 49,1 1 0,-1 0 0,-1 0 0,0 0 0,4 11 0,0 1 127,68 147 846,-76-167-1016,1-1 0,-1 1 0,0 0 0,1-1 1,-1 1-1,0-1 0,1 1 0,-1-1 0,0 1 0,1-1 1,-1 0-1,1 1 0,-1-1 0,1 1 0,-1-1 0,1 0 0,-1 1 1,1-1-1,0 0 0,-1 0 0,1 1 0,-1-1 0,1 0 1,0 0-1,-1 0 0,1 0 0,-1 0 0,1 0 0,0 0 1,-1 0-1,1 0 0,0 0 0,-1 0 0,1 0 0,-1-1 1,1 1-1,0 0 0,-1 0 0,1-1 0,-1 1 0,1 0 0,-1-1 1,1 1-1,-1 0 0,1-1 0,-1 1 0,1-1 0,-1 1 1,0-1-1,1 1 0,-1-1 0,0 1 0,1-1 0,-1 1 1,0-1-1,0 1 0,1-2 0,20-46-3,-16 34-23,1 0 1,0 1-1,0 0 0,2 0 0,0 0 1,0 1-1,14-16 0,-21 27 21,-1 1 0,1-1 0,-1 1 0,1-1-1,-1 1 1,1-1 0,-1 1 0,1 0 0,0-1 0,-1 1 0,1-1-1,-1 1 1,1 0 0,0 0 0,-1-1 0,1 1 0,0 0-1,0 0 1,-1 0 0,1 0 0,0 0 0,-1 0 0,1 0-1,0 0 1,0 0 0,-1 0 0,1 0 0,0 1 0,-1-1-1,1 0 1,0 0 0,-1 1 0,1-1 0,0 0 0,-1 1-1,1-1 1,-1 1 0,1-1 0,-1 1 0,1-1 0,0 2-1,12 25 59,-11-22-43,32 75 290,-29-70-292,0 0 0,1-1 0,0 0 0,0 0 1,1 0-1,8 7 0,-12-14-99,-1-1 0,0 0 0,1 0 0,-1 0 0,1 0-1,-1 0 1,1 0 0,-1-1 0,6 1 0,-7 0-211,0-1 0,1 0 0,-1 0 0,0 0 1,1 0-1,-1 0 0,0 0 0,0 0 0,1 0 0,-1 0 0,0-1 0,1 1 0,-1 0 1,0-1-1,0 1 0,0-1 0,1 0 0,-1 1 0,0-1 0,1-1 0,4-23-6173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01.2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7 176,'0'0'12048,"2"-1"-12061,4-4 1406,-4 5-1259,1 0 0,0 0 1,-1 0-1,1 1 0,0-1 1,-1 1-1,1 0 0,4 2 1,-6-3-91,1 2 8,1-1 1,0 0-1,0 0 0,0 0 0,0 0 0,0-1 0,0 1 0,1-1 0,-1 0 0,0 0 0,0 0 0,0 0 0,6-1 0,-20-6 1460,-36 7-2504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01.9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119 17 11461,'0'0'5464,"-13"21"-5427,-1-2-27,7-10-1,1-1 1,0 1-1,0 1 0,1-1 1,0 1-1,1 0 0,0 0 1,0 0-1,1 0 0,1 1 1,-1-1-1,0 16 0,0 141 798,3-149-763,-1-15-44,1 0 0,0 0 0,1 0 0,-1 0 0,1 0 0,-1 1 0,1-1 1,0-1-1,0 1 0,0 0 0,0 0 0,1 0 0,-1 0 0,1-1 0,0 1 0,-1-1 0,1 1 0,0-1 0,1 0 0,-1 0 0,0 0 0,1 0 0,-1 0 0,1 0 0,-1-1 0,1 1 0,0-1 0,0 0 0,3 2 0,7 0-13,1 0-1,-1-1 0,0-1 1,1 0-1,18-1 1,-30 0 13,5-1-5,0 0 0,0 0-1,0-1 1,0 0 0,0 0 0,0 0 0,-1-1-1,1 0 1,-1-1 0,0 0 0,0 0-1,0 0 1,0 0 0,-1-1 0,1 0-1,-1 0 1,-1 0 0,1-1 0,-1 0 0,7-12-1,-2 4-16,-1 0-1,0-1 1,-2-1-1,0 1 1,0-1-1,-2 0 1,0 0 0,3-20-1,-6 29 16,1-52-1,-2 55 14,0 0 0,-1 0 0,0 0 0,0 0 0,0 1 0,0-1 0,0 0 1,-1 0-1,0 1 0,0-1 0,0 1 0,-4-7 0,-3 2 43,-1-1 0,0 1-1,0 0 1,0 1 0,-1 0 0,0 1-1,0 0 1,-1 0 0,1 2 0,-1-1-1,-23-4 1,3 2 105,0 2 0,0 1 0,-49 1 0,80 3-168,0 0 1,0 1-1,0-1 1,0 0-1,0 0 1,0 1-1,0-1 1,0 1-1,0-1 1,0 1-1,0-1 1,0 1 0,0 0-1,1-1 1,-1 1-1,0 0 1,0-1-1,1 1 1,-1 0-1,0 0 1,1 0-1,-1 0 1,1 0-1,0 0 1,-1 0-1,1 0 1,-1 0 0,1 0-1,0 0 1,0 0-1,0 1 1,-3 36-1048,3-32 752,0 11-619,-1-9-41,1 0 0,0 0 0,1 0 0,0 0 0,2 9 0,15 15-5831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48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25 8436,'0'0'2822,"-13"2"-2832,-46 10 36,54-10 48,1 0-1,-1 1 0,0-1 0,1 1 0,-1 0 0,1 0 0,0 0 0,0 1 0,0 0 0,0 0 1,0 0-1,1 0 0,0 0 0,0 1 0,0-1 0,1 1 0,-1 0 0,1 0 0,-2 6 0,1 0 12,0 0-1,0 1 0,1-1 1,0 1-1,1-1 0,1 1 1,0 0-1,0-1 0,3 13 1,-2-22-91,-1 0 0,1 0 1,0 0-1,0 0 0,-1 0 1,1-1-1,1 1 0,-1 0 1,0-1-1,0 1 0,1 0 1,-1-1-1,0 0 0,1 1 1,0-1-1,-1 0 0,1 0 1,0 0-1,0 0 0,-1 0 1,1 0-1,0 0 0,0-1 1,0 1-1,0-1 0,0 1 1,0-1-1,0 0 0,0 0 1,4 0-1,-2 0-58,1 0 1,-1 0-1,1 0 1,-1-1-1,0 1 1,1-1-1,-1 0 1,0 0-1,0-1 1,1 0-1,-1 1 1,0-1-1,-1 0 1,5-3-1,1-5-351,0 1 1,0-1-1,-1 0 0,-1-1 0,0 0 1,0 0-1,-1-1 0,-1 0 1,0 0-1,0 0 0,-1 0 1,-1-1-1,0 0 0,0 0 0,-2 0 1,1 0-1,-2-23 0,-1 34 437,1 0-1,-1 1 1,0-1-1,1 1 0,-1-1 1,0 1-1,0-1 1,0 1-1,0 0 1,-1-1-1,1 1 0,0 0 1,0 0-1,-1 0 1,1 0-1,-1 0 1,1 0-1,-1 0 0,1 0 1,-1 1-1,0-1 1,1 0-1,-1 1 1,0 0-1,1-1 0,-1 1 1,0 0-1,0 0 1,1 0-1,-3 0 1,-7-1 465,-1 1 1,1 0-1,-16 3 1,24-3-390,-1 1 0,1 0 0,0 0 0,0 1 0,-1-1-1,1 1 1,0-1 0,0 1 0,0 0 0,1 0 0,-1 0 0,0 1 0,1-1 0,-1 1 0,1-1 0,0 1 0,0 0 0,0 0 0,0 0 0,1 0 0,-1 0 0,1 0 0,-2 5 0,-1 3 200,1 0 0,1 0 0,0 0 0,0 0 0,1 0 0,0 13 0,1-22-295,1-1 1,-1 0 0,0 1-1,0-1 1,1 1 0,-1-1-1,1 0 1,-1 1 0,1-1-1,-1 0 1,1 1 0,0-1-1,0 0 1,-1 0 0,1 0-1,0 0 1,0 0 0,0 0 0,1 0-1,-1 0 1,0 0 0,0 0-1,0-1 1,1 1 0,-1 0-1,0-1 1,1 1 0,-1-1-1,0 1 1,1-1 0,2 0-1,6 2-76,0-1-1,0 0 1,18-2-1,-12 1-136,-8 0-69,-1 0 1,1-1-1,-1 0 0,1 0 1,-1 0-1,0-1 1,0 0-1,0-1 1,0 0-1,0 0 0,10-6 1,25-22-2908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02.3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41 1 10917</inkml:trace>
  <inkml:trace contextRef="#ctx0" brushRef="#br0" timeOffset="1">41 1 10917,'-40'176'5394,"73"-176"-5570,7 0 112,12 0 64,0 0 16,-1 0-16,1 0-1200,-12 0-1938,-10 0-3297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02.9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287 1 4402,'0'0'8596,"-37"1"-5984,28 1-2500,1 0 0,-1 0-1,0 1 1,1 1 0,0-1 0,-1 1 0,2 1 0,-1-1 0,0 1 0,1 1-1,0-1 1,0 1 0,1 1 0,-11 12 0,17-19-125,0 0 0,0 0-1,0 0 1,0 0 0,0 0 0,0 1 0,0-1 0,0 0 0,0 0-1,0 0 1,0 0 0,-1 0 0,1 0 0,0 1 0,0-1 0,0 0-1,0 0 1,0 0 0,0 0 0,0 0 0,0 0 0,-1 0 0,1 0-1,0 0 1,0 1 0,0-1 0,0 0 0,0 0 0,0 0 0,-1 0-1,1 0 1,0 0 0,0 0 0,0 0 0,0 0 0,0 0 0,-1 0-1,1 0 1,0 0 0,0 0 0,0 0 0,0 0 0,0 0 0,0 0-1,-1-1 1,1 1 0,0 0 0,0 0 0,0 0 0,0 0 0,0 0-1,0 0 1,-1 0 0,1-11-165,0 10 158,0 0 0,0 0 0,0 1 0,0-1 0,1 0 0,-1 0 0,0 0 0,1 0 0,-1 0 0,1 1 0,-1-1 0,1 0 0,-1 0 0,1 1 0,0-1 0,-1 0 0,1 1 0,0-1 0,-1 0 0,1 1 1,0-1-1,0 1 0,0 0 0,-1-1 0,1 1 0,0-1 0,0 1 0,0 0 0,0 0 0,2-1 0,-2 2 16,0-1 0,0 0 1,1 1-1,-1-1 1,0 1-1,0-1 0,1 1 1,-1 0-1,0-1 0,0 1 1,0 0-1,0 0 1,0 0-1,0 0 0,0 0 1,0 0-1,0 0 1,-1 0-1,1 0 0,0 0 1,-1 0-1,1 1 1,0 1-1,13 39 92,-8-23-31,8 22 232,22 41 0,-28-67-279,1 0-1,0 0 1,1-1-1,1 0 1,21 20-1,-19-21-11,0 0 0,-1 1-1,-1 1 1,0-1 0,0 2 0,-2-1-1,8 18 1,-11-19 21,-1 0 0,-1 0 0,0 0 1,-1 1-1,-1-1 0,0 1 0,-1 0 0,0-1 0,-2 19 1,1-30-17,-1 0 1,1 0-1,-1 1 1,1-1 0,-1 0-1,0 0 1,-1 0 0,1 0-1,0 0 1,-1 0-1,0-1 1,1 1 0,-1 0-1,0-1 1,-1 1 0,1-1-1,0 0 1,-4 3-1,0-1 5,1-1 0,0 0-1,-1 0 1,0-1 0,0 1-1,0-1 1,0 0 0,0-1-1,-8 1 1,2 0-10,1-1 0,-1-1 1,0 0-1,1 0 0,-1-2 0,1 1 0,-1-1 0,1-1 1,0 0-1,-18-7 0,10 0-23,1-1 0,0-1-1,0-1 1,1 0 0,1-1 0,0-1 0,1 0-1,-19-25 1,31 35 36,0 1 0,1-1 0,-1 0 0,1 0-1,0 0 1,0 0 0,1-1 0,-1 1 0,1-1-1,0 1 1,1 0 0,-1-1 0,1 0 0,0 1 0,1-1-1,-1 1 1,3-10 0,-1 7 7,1 1-1,0 0 1,0 0-1,0 0 1,1 0-1,0 0 1,0 1 0,1 0-1,0 0 1,0 0-1,8-7 1,24-18-21,1 2 0,79-46 1,-43 24-2875,-48 31-780,3 2-3552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03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8 12070,'0'0'2494,"-2"2"-2470,-1 1-1,1-1 0,-1 1-1,1 0 1,0 0 0,0 0 0,0 1 0,0-1 0,0 0-1,1 1 1,0-1 0,-1 1 0,1-1 0,1 1 0,-1 0-1,0 0 1,1-1 0,0 6 0,0-8-21,1 0 0,-1 0 0,1 0 1,-1 0-1,1-1 0,0 1 0,-1 0 0,1 0 0,0-1 1,-1 1-1,1-1 0,0 1 0,0 0 0,0-1 1,0 1-1,0-1 0,0 0 0,-1 1 0,1-1 0,0 0 1,0 0-1,0 1 0,0-1 0,0 0 0,0 0 0,0 0 1,0 0-1,0 0 0,2-1 0,43 1 38,-30-1-20,-15 2-13,1-1-1,0 0 0,0 0 1,0 0-1,0-1 0,-1 1 1,1 0-1,0-1 0,0 1 1,-1-1-1,1 1 0,0-1 1,-1 0-1,1 0 0,0 0 1,-1 0-1,1 0 0,-1 0 1,0 0-1,1 0 0,-1-1 0,0 1 1,0 0-1,2-3 0,-2 0 23,1 0-1,-1 0 1,0 0-1,0 0 1,0-1-1,-1 1 1,0 0-1,1-1 1,-2-3-1,1 7-21,0 0-1,0 0 1,0 0 0,-1 0-1,1 0 1,0 0 0,-1 0-1,1 0 1,-1 0 0,1 0-1,-1 1 1,1-1 0,-1 0-1,1 0 1,-1 1 0,0-1-1,0 0 1,1 1 0,-1-1-1,0 0 1,0 1-1,0-1 1,1 1 0,-1 0-1,0-1 1,0 1 0,0 0-1,0-1 1,0 1 0,0 0-1,0 0 1,-2 0 0,-40-1-76,28 2 30,12-1-71,0 0-1,0 1 1,0-1-1,0 0 1,1 1 0,-1 0-1,0 0 1,0 0-1,0 0 1,1 0-1,-1 0 1,1 1 0,-1 0-1,1-1 1,-1 1-1,1 0 1,0 0-1,0 0 1,0 0-1,0 0 1,0 1 0,1-1-1,-4 5 1,-2 4-1260,-5 1-2621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04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214 122 7299,'0'0'4402,"0"-7"-4418,4-94 2551,-4 100-2154,-12-5 172,-3 4-362,-1 0 0,1 1 0,-1 0 0,1 1 1,-18 2-1,30-1-174,0 0 0,0 0 1,1 0-1,-1 1 0,0-1 0,1 1 1,-1-1-1,1 1 0,-1 0 0,1 0 1,0 0-1,0 0 0,0 0 0,0 0 1,0 1-1,1-1 0,-4 6 1,-23 48 47,27-53-57,-3 8 13,0 1 0,0 1 0,1-1 0,1 0 1,0 1-1,1 0 0,0-1 0,1 1 0,0 0 0,1-1 0,3 14 0,-4-23-18,1 0-1,0-1 0,0 1 0,0-1 0,0 1 1,1-1-1,-1 1 0,1-1 0,-1 0 1,1 1-1,0-1 0,0 0 0,0 0 0,0-1 1,0 1-1,1 0 0,-1-1 0,0 1 0,1-1 1,-1 0-1,1 0 0,0 0 0,-1 0 0,1 0 1,2 0-1,8 2-351,0-2 0,0 0-1,-1 0 1,17-2 0,-10 1-1447,-10-1-1749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05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15 119 4338,'0'0'3732,"-2"-2"-2638,-11-12 2028,13-1-3693,0-73 475,0 92 256,2 4-10,0 1 0,1-1 0,0 0 0,0 1 1,1-1-1,0-1 0,0 1 0,8 9 0,10 23 233,-17-29-362,1-1-16,0 1 0,-1 0-1,-1 1 1,0-1 0,-1 1-1,0 0 1,2 16 0,-5-26-857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05.8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119 0 4738,'0'0'3933,"0"5"-2359,0 10-600,1-13-914,-1 1-1,0 0 1,1-1 0,-1 1 0,0 0-1,0-1 1,0 1 0,-1-1-1,1 1 1,-1 0 0,1-1-1,-1 1 1,0-1 0,0 1-1,0-1 1,0 0 0,-1 1 0,1-1-1,-1 0 1,1 0 0,-1 0-1,0 0 1,1 0 0,-1 0-1,-4 2 1,-9 6-29,1-2-37,1 0-1,-24 10 0,32-16 9,-6 1-5673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07.0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36 792 2257,'0'0'6534,"-4"1"-5675,2-1-454,-15 2 238,4-1 5687,17 4-4786,10-10-1585,2-6 28,-2-2-1,0 0 1,0-1-1,-1 0 0,19-27 1,52-88-55,-81 125 62,14-23-197,-1-1 0,-1 0 0,-2-1-1,-1-1 1,-1 0 0,-1-1 0,-2 0-1,-1 0 1,-1-1 0,2-56 0,-8 75 167,0 0 1,-1 0 0,0 0-1,-1 0 1,0 0-1,-6-16 1,7 25 35,-1 1 1,0-1-1,0 1 0,0-1 1,0 1-1,0-1 0,-1 1 1,1 0-1,-1 0 0,0 0 0,0 1 1,0-1-1,-1 1 0,1-1 1,0 1-1,-1 0 0,1 0 1,-1 1-1,0-1 0,0 1 0,0 0 1,1 0-1,-1 0 0,-7 0 1,3-1 74,0 2 0,0-1 1,0 1-1,0 0 1,-10 2-1,16-2-59,-1 1-1,1 0 1,-1 0-1,1 0 1,-1 0-1,1 0 1,0 0-1,0 1 1,-1-1-1,1 1 1,0 0-1,0-1 1,0 1-1,1 0 1,-1 0 0,0 0-1,1 1 1,0-1-1,-2 3 1,-5 12 50,0 1 1,2-1 0,0 1 0,1 0 0,1 1-1,-3 33 1,2 118 1164,6-126-835,-2-25-203,2-1 1,0 1-1,1-1 1,1 1-1,8 28 0,-7-38-174,-1-1 0,1 1 0,1-1 0,-1 0 0,1 0 0,1-1 0,-1 1-1,2-1 1,-1 0 0,0-1 0,1 1 0,1-1 0,9 6 0,-7-6-94,0 0 1,1 0 0,-1-1 0,1-1-1,0 0 1,0-1 0,14 3-1,-9-3-1819,0-1 0,24 0-1,-20-2-3814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07.6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0 312 9925,'0'0'2734,"6"-29"-2673,-4 20-56,46-211 73,-46 214 76,0 0-1,0 0 1,0 0-1,1 0 1,3-7-1,-5 12-113,-1 0 0,1 1 0,-1-1-1,1 0 1,-1 1 0,1-1-1,-1 0 1,1 1 0,0-1-1,-1 1 1,1-1 0,0 1-1,-1-1 1,1 1 0,0 0-1,0-1 1,0 1 0,-1 0-1,1 0 1,0-1 0,0 1-1,0 0 1,0 0 0,-1 0 0,1 0-1,0 0 1,0 0 0,0 0-1,0 1 1,0-1 0,-1 0-1,1 0 1,0 1 0,0-1-1,-1 0 1,1 1 0,0-1-1,0 1 1,-1-1 0,1 1-1,0-1 1,-1 1 0,1-1-1,-1 1 1,1 0 0,0-1-1,-1 1 1,0 0 0,1 1 0,10 12 207,-1 0 1,0 1-1,-2 1 1,10 21 0,-8-16-80,1-1 0,14 22 0,-23-40-159,5 8 31,0 0-1,1-1 1,0 0 0,16 13-1,-23-20-41,1 0-1,0-1 1,0 1 0,0-1-1,1 0 1,-1 0-1,0 0 1,0 0 0,1 0-1,-1 0 1,0 0-1,1-1 1,-1 1 0,1-1-1,-1 0 1,1 0 0,-1 0-1,1 0 1,-1 0-1,0 0 1,1-1 0,-1 1-1,1-1 1,-1 0-1,0 0 1,1 0 0,-1 0-1,0 0 1,0 0-1,4-3 1,12-12-239,-1-1 0,-1 0 0,24-34 0,-28 34-24,1 1 1,0 0 0,1 0-1,1 2 1,0 0 0,20-13-1,-34 25 274,1 1 0,-1 0 0,1 0 0,0 0-1,0 0 1,0 1 0,-1-1 0,1 0 0,0 1-1,0-1 1,0 1 0,0 0 0,0 0-1,0 0 1,0 0 0,0 0 0,0 0 0,0 0-1,0 1 1,0-1 0,0 1 0,0-1 0,0 1-1,-1 0 1,1 0 0,0-1 0,0 1 0,-1 1-1,1-1 1,0 0 0,-1 0 0,1 1-1,-1-1 1,0 0 0,1 1 0,-1 0 0,0-1-1,1 3 1,4 7 235,0 0-1,0 0 1,-1 1-1,6 22 1,-5-15-41,2 3 40,0 0 1,2-1 0,0-1-1,1 0 1,1 0-1,22 26 1,-32-43-324,1-1 1,-1 0-1,1 0 0,0 0 1,0 0-1,0 0 1,0-1-1,0 1 0,0-1 1,0 0-1,1 0 1,-1 0-1,0 0 0,1-1 1,-1 1-1,1-1 1,6 0-1,-8 0-98,1 0 1,-1-1-1,1 1 0,-1 0 1,1-1-1,-1 0 0,1 0 1,-1 1-1,0-1 0,1-1 1,-1 1-1,0 0 0,0 0 0,0-1 1,0 1-1,0-1 0,0 0 1,-1 0-1,1 0 0,0 0 1,-1 0-1,1 0 0,-1 0 1,1-3-1,8-36-7623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24.6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428 148 6979,'0'0'4698,"1"-6"-4329,0-3-95,-1 7-54,0-1 0,0 0 0,1 1 0,-1-1 0,1 0 1,-1 1-1,1-1 0,0 1 0,0-1 0,0 1 0,2-4 3037,-5-13-2572,-3 15-699,0 0-1,-1 0 0,1 1 1,-1-1-1,0 1 1,0 1-1,0-1 1,-1 1-1,1 0 0,-1 0 1,1 1-1,-1 0 1,1 0-1,-1 0 0,0 1 1,1 0-1,-1 0 1,0 1-1,1 0 1,-1 0-1,1 0 0,-9 4 1,1 0 18,-1 1 0,1 0 0,0 1 0,1 0 0,0 1 0,0 1 0,1 0 0,-21 20 0,16-12 62,1 1 0,1 0 0,1 0 0,-23 41 0,30-47-53,1 1 1,0 0-1,1 1 1,1-1-1,0 1 1,1 0-1,0 0 1,1 0-1,0 19 1,1 33 35,-1-33 100,2 1 0,5 39 0,-3-62-112,0 1 1,1 0-1,1-1 0,-1 0 1,2 0-1,0 0 0,0 0 1,1-1-1,13 20 0,-2-10-15,1 0 0,1-1 0,0-1 0,33 23 0,94 53 51,-97-65-66,93 52 55,15 9-7,-115-66-38,0-1 0,1-3-1,74 24 1,-55-27 106,1-3-1,0-3 1,1-2 0,0-3-1,78-4 1,-117-2-105,-9 1 15,0-1 0,1 0 1,-1-2-1,31-6 0,164-39 496,-152 37-440,0-3-1,0-2 1,63-26-1,-36 10 148,-62 25-75,0-2 1,-1-1-1,39-22 0,-38 18-123,0 2-1,0 0 1,37-10 0,-34 12-66,0-1 0,41-21-1,-53 21 25,-1-1 0,0-1 0,-1 0 0,0 0 0,0-2 0,-2 1 0,0-2 0,0 1 0,14-30 0,-19 32-25,0-1-1,-1 0 0,-1 0 1,0 0-1,-1 0 0,3-25 1,0-87-386,-4 59 306,-1 47 85,0 6 38,-1 0 0,0 0 0,-2-20-1,1 27-5,-1 1-1,1 0 0,-1-1 0,0 1 0,-1 0 1,1 1-1,-1-1 0,0 0 0,0 1 0,0-1 1,-7-6-1,-14-11-17,0 2 0,-2 0 1,0 2-1,-57-30 0,-12-8-339,42 20 165,20 12 60,-48-25-1,70 43 117,0 1 0,0 0 0,-1 1-1,1 1 1,-1 0 0,0 0 0,0 1 0,-23-1-1,-30 3-53,-141-4-135,175 1 203,0-2 0,0-1 0,0-1 0,-45-16 0,64 19-9,0 0 1,-1 1-1,1 0 0,-1 1 0,0 1 1,-20-1-1,-76 12-66,90-7 58,-45 2-108,-88-4-1,72-2-41,50 2 154,1 2 0,-1 2 0,-46 12 0,-17 4 19,13-7-9,24-3 5,-1-2 0,-73 1 0,-63-2 29,120-4-154,67-4-401,0-1-1,-1 1 1,1-1-1,0 0 1,0-1 0,0 0-1,0 1 1,0-2-1,-8-3 1,7 1-3913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25.4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20 861 1361,'0'0'11776,"-3"-2"-10605,2 2-984,-1-1-1,1 1 1,0-1 0,0 1 0,1-1-1,-1 0 1,0 0 0,0 0 0,0 1-1,0-1 1,1 0 0,-1 0 0,0 0-1,1 0 1,-1 0 0,1 0-1,-1 0 1,1 0 0,-1 0 0,1-1-1,0 1 1,-1 0 0,1 0 0,0 0-1,0 0 1,0-3 0,6-15-398,6 3 230,0 1 0,1 0 0,0 1 0,2 0 0,-1 1-1,2 1 1,16-11 0,6-5 15,40-33-41,2 3 0,2 4 1,147-70-1,-59 44-4,181-74-13,-345 152 25,41-15 44,-1-2 0,57-31 0,-21 10-197,-79 36-66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49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28 1617,'0'0'5384,"5"-2"-5889,18-5-183,-23 7 696,0 0 0,1 0 0,-1 0 0,1 0 0,-1 0 0,0 0 0,1-1 0,-1 1 0,0 0 0,1 0 0,-1 0 0,0-1 0,1 1 0,-1 0 0,0 0 0,1-1 0,-1 1 0,0 0 0,0-1 0,1 1 0,-1 0 0,0-1 0,0 1 0,0 0 0,0-1 0,1 1 0,-1 0 0,0-1 0,0 1 0,0-1 0,0 1 0,0 0 0,0-1 0,0 1 0,0-1 0,0 1 0,0 0 0,0-1 0,0 1 0,0 0 0,0-1 0,-1 1 0,1-1 0,0 1 0,0 0 0,0-1 0,0 1 0,-1 0 0,1-1 0,0 1 0,0 0 0,-1-1 0,-18 0 460,14 1-334,0-1 1,0 1-1,0-1 1,0 1-1,0 1 0,-1-1 1,1 1-1,0 0 1,0 0-1,0 0 0,0 1 1,1 0-1,-1 0 1,-7 4-1,6 0 15,0 1-1,0-1 1,1 1-1,0 0 1,0 1 0,0-1-1,1 1 1,-5 12-1,7-14-71,0-1 0,0 1 0,1 0 0,0-1 0,0 1 0,0 0 0,0 0 0,1 0 0,0 0 0,1 0 0,-1 0 0,1 0-1,3 10 1,-3-14-78,0 0 1,1 1-1,-1-1 0,1 0 0,-1 0 0,1 0 0,0 0 0,0-1 0,0 1 0,0 0 0,0-1 0,0 1 0,0-1 0,1 0 0,-1 0 0,1 0 0,-1 0 0,0 0 0,1 0 0,-1-1 0,1 1 0,5 0 0,7 0-65,1 0 0,26-1 0,-21-1-146,-12 0-221,1 0 0,-1 0 0,0-1 0,1-1 0,-1 1 0,0-2 0,-1 1 0,1-1 0,0 0 0,-1-1 0,0 0 0,0 0 0,-1-1 0,1 0 0,11-13 0,7-8-3241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25.8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0 6339,'0'0'11733,"0"0"-11707,0 0-1,-1 0 1,1 0-1,0 1 1,-1-1 0,1 0-1,0 0 1,0 0-1,-1 0 1,1 0-1,0 1 1,0-1-1,-1 0 1,1 0-1,0 0 1,0 1 0,0-1-1,-1 0 1,1 0-1,0 1 1,0-1-1,0 0 1,0 0-1,0 1 1,0-1 0,-1 0-1,1 0 1,0 1-1,0-1 1,0 0-1,0 1 1,0-1-1,2 2-6,-1-1 0,1 0 0,0 0-1,0 0 1,0 0 0,0 0 0,0 0 0,0 0-1,0-1 1,0 1 0,0-1 0,3 1-1,34 5 313,-31-6-271,21 3-39,0 1-1,0 1 0,0 2 0,54 20 1,-82-27-23,1 1 0,-1 0 0,0 0 0,1 0 0,-1 0 0,0 0 0,0 0 0,0 0 0,0 0 0,0 1 0,0-1 0,0 0 0,0 1 0,0-1 0,-1 1 0,1-1 0,0 1 0,-1-1 0,0 1 0,1-1 0,-1 1 0,0-1 0,0 1 1,1 0-1,-1-1 0,0 1 0,-1-1 0,1 1 0,0 0 0,0-1 0,-1 1 0,1-1 0,-1 1 0,1-1 0,-2 2 0,0 3-5,-1 0 0,1-1 0,-1 1 0,-1-1 0,1 0 0,-1 0 0,1 0 0,-6 4 0,-20 17-223,-59 38 0,4-12-7807,59-39 217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26.8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1 340 10853,'0'0'3063,"8"-6"-2527,10-9-371,0-1 0,-1-1 0,-1 0 0,-1-1 0,0-1 1,12-20-1,69-135 744,-86 155-778,-7 25 1867,-1 16-1539,-1 29-401,-5 43 758,-30 162-1,0-1-44,32-178-697,2-76-212,5-9-3509,-2 4 2824,-1-1 1,0 0 0,0 0-1,0 0 1,-1 0 0,1-1-1,-1 1 1,0-6 0,0-24-7470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27.4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209 228 9508,'0'0'1468,"-23"30"-636,-75 103 617,87-116-1230,0 0-1,1 1 1,1 0 0,0 1 0,2 0-1,0 0 1,1 0 0,1 1 0,1 0-1,0 0 1,2 0 0,0 1 0,1-1-1,2 0 1,4 37 0,-2-34-113,1-1 0,2 1 1,0-1-1,1 0 0,2 0 0,0-1 0,1 0 1,1-1-1,1 0 0,1-1 0,0 0 0,22 23 1,-16-21-9,2-1 0,0-1 1,0-1-1,2-1 0,0 0 1,1-2-1,1-1 0,0-1 0,47 18 1,-36-22-11,0-2 0,0-1 0,0-2 0,1-1 0,66-4 0,-80 0-74,1-2 0,0-1 0,-1-1 0,0-1 0,0 0 0,-1-2 0,1-1 0,-2-1 0,30-17 0,0-6 39,-1-1 0,67-61 0,-87 68-19,-1-1 0,-1-1-1,-2-1 1,43-65 0,-56 75-15,-2-1 0,0-1 0,-2 0-1,0 0 1,-1 0 0,-2-1 0,0-1 0,-1 1-1,2-38 1,-5 29 20,-2 0-1,-4-34 0,3 54-28,-2-1 0,1 1 0,-2 0-1,0 0 1,0 0 0,-1 0 0,0 1-1,-9-13 1,0 3-1,-1 1 0,-1 1 0,0 0 0,-2 2 0,0 0 0,-1 0 0,-1 2 0,0 0 0,-1 2 0,-1 0 0,0 1 0,-1 1 0,0 2 0,-36-11 0,7 6-46,0 3-1,-1 2 0,0 2 1,-1 3-1,-91 4 0,118 1-4,0 1-1,0 2 1,1 0 0,-1 2-1,1 1 1,-28 12-1,40-13-181,0 0 1,0 1-1,1 1 0,0 0 0,1 1 0,0 0 0,0 1 1,1 1-1,0-1 0,1 2 0,0-1 0,-11 20 1,11-14-920,1 0 0,-12 35 0,-6 39-4971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40.6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0 5763,'0'0'4474,"-3"2"-3770,1-1-426,-7 4-1037,7-9-2775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5:42.4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15 264 7123,'0'0'5224,"-14"0"3497,73 9-8759,-44-6 34,-1-1 0,24 2 0,67-4 124,-103-1-117,0 1-1,1 0 1,-1-1 0,0 0 0,0 0 0,1 1 0,-1-1 0,0-1 0,0 1 0,0 0-1,0 0 1,0-1 0,-1 1 0,1-1 0,0 1 0,2-4 0,26-37 46,-16 21-49,-9 14-18,-1 0 1,0 0-1,-1-1 0,0 0 0,0 1 0,0-1 0,-1 0 0,-1-1 0,1 1 0,-1 0 0,0 0 0,-1-1 1,-1-12-1,0 20 19,1-1 1,-1 0-1,0 1 1,1-1-1,-1 1 1,0 0-1,0-1 1,0 1-1,0 0 1,-1-1 0,1 1-1,0 0 1,-1 0-1,1 0 1,0 0-1,-3-1 1,-28-17 35,26 16-34,-2-2-6,-1 1 0,0 0-1,0 1 1,-1 0 0,1 0 0,-1 1-1,-10-1 1,-70 0-84,62 3 48,25 1 40,1 0 0,-1-1-1,1 1 1,0 0 0,-1 1-1,1-1 1,0 0 0,0 0-1,0 1 1,0-1 0,0 1 0,0 0-1,1 0 1,-1 0 0,0-1-1,1 2 1,-1-1 0,1 0-1,0 0 1,0 0 0,0 0-1,-1 3 1,-3 5-12,1 0 0,1 0-1,-5 20 1,2 17 23,2 1 0,2 67 0,2-70-8,1-39-3,0-1 0,0 1 0,0-1 0,1 0-1,0 1 1,0-1 0,0 0 0,0 0 0,5 7 0,33 45 11,-32-46-12,65 72 5,-66-76-4,-3-4 4,0 1 0,0-1 0,1 0 1,-1 0-1,1 0 0,0-1 0,0 1 1,0-1-1,0 0 0,0-1 0,1 1 1,-1-1-1,10 1 0,7 0 37,1-2-1,24-1 1,-6-1-6,3-8 236,-22 0 18,-20 8-279,0 1 1,0 0-1,0 0 0,0-1 0,0 1 1,1 0-1,-1 1 0,0-1 0,0 0 1,4 0-1,-5 1 13,1-3-483,0-2-1993,-16 1-1910,-17 4-4772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02.9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 4130,'0'0'0,"162"-24"-913,-129 21-95,-6 3-1201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05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270 101 6643,'0'0'11808,"-25"0"-11346,14 0-426,6 0-42,0-1 0,0 1 0,0 0 0,0 0 0,0 1 0,0-1 0,0 1 0,1 0 0,-1 0 0,0 1 0,0 0 0,1-1 0,-1 2 0,1-1 0,0 0 0,0 1 0,0 0 0,-6 4 0,-4 8-6,0 1-1,1 1 1,1 0 0,0 0-1,1 1 1,1 0 0,1 1-1,1 1 1,0-1-1,2 1 1,0 0 0,1 0-1,1 1 1,1 0-1,1 0 1,0 23 0,2-28-1,0-1 1,1 1 0,4 21 0,-3-31 12,0 0 0,0 0 0,0 0 0,1-1 0,0 1 0,0-1 0,1 1 0,-1-1 0,1 0 0,9 8 1,-6-6-6,1 0 0,1 0 0,0-1 1,0 0-1,0-1 0,0 0 0,1 0 1,0-1-1,0 0 0,0-1 0,0 0 1,0-1-1,1 0 0,-1 0 0,1-1 1,0-1-1,15 0 0,-16-2 12,0 1 0,0-1 1,0 0-1,-1-1 0,1 0 0,-1-1 0,0 0 0,0 0 1,0-1-1,-1 0 0,1-1 0,-1 0 0,0 0 0,-1 0 1,0-1-1,10-12 0,2-3 37,-1 0 1,-1-2-1,-1 0 1,19-40-1,-26 43-24,-1 0 0,-1 0 0,-1-1 0,-1 1 0,0-1 0,-2-1 0,-1 1 0,-1 0 0,-1-27 0,0 43-5,-1-1-1,1 0 1,-1 0-1,0 0 1,-1 1-1,0-1 1,0 0-1,0 1 1,-1 0-1,0-1 1,0 1-1,0 0 1,-1 1-1,-8-12 0,4 10 1,1 0-1,-1 0 1,-1 0-1,1 1 1,-1 0-1,0 1 1,0 0-1,-20-7 0,1 2 45,-1 3 0,0 0-1,0 2 1,0 1 0,-1 1-1,-31 2 1,37 0-15,17 0-11,0 0 0,1 1 1,-1 0-1,0 1 1,0-1-1,0 1 0,0 0 1,1 1-1,-1 0 1,-7 3-1,13-3-102,0 1 1,1 0-1,0-1 1,-1 1-1,1 0 1,0 0-1,0 0 1,0-1-1,1 1 1,0 3-1,-1-3-183,20 63-5999,-19-39 1420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05.7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14615,'0'0'3265,"184"10"-2368,-113-3-273,-5-2-480,-6-5 96,-5 0-224,-9 5 0,-7-5-16,-12 0-304,-8 5-961,-10 2-1120,-9 3-2257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06.4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392 78 13782,'0'0'1740,"4"-12"-1682,12-36-47,-15 47 0,-1 1 0,0-1 1,0 1-1,0 0 0,1-1 0,-1 1 0,0-1 0,0 1 0,0-1 1,0 1-1,0-1 0,0 1 0,0-1 0,0 1 0,0-1 0,0 1 1,0-1-1,0 1 0,0-1 0,0 1 0,-1-1 0,1 1 0,0 0 1,0-1-1,0 1 0,-1-1 0,1 1 0,0 0 0,-1-1 0,1 1 1,0-1-1,-1 1 0,1 0 0,0-1 0,-1 1 0,1 0 0,-1 0 1,1-1-1,0 1 0,-1 0 0,1 0 0,-1 0 0,-20 0 19,15 1 35,-6-1-18,0 1-1,-1 1 1,1 0 0,1 1 0,-1 0 0,0 0 0,1 2 0,-1-1-1,-12 8 1,-10 9 276,-47 35-1,76-52-253,-3 1 31,3-2-27,0 1-1,1-1 0,-1 1 1,1 0-1,0 0 0,0 1 1,0-1-1,1 1 1,-5 7-1,8-11-160,7-2-267,1-1 315,-1-1-1,0 0 1,0 0 0,-1-1-1,1 1 1,-1-1-1,0-1 1,0 0 0,11-9-1,-11 7-45,1 1 0,0 1-1,1-1 1,0 1-1,-1 0 1,13-5 0,-19 10 73,0 0 0,-1 0 0,1 0 0,-1 0 0,1 0 0,0 0 1,-1 0-1,1 0 0,0 1 0,-1-1 0,1 0 0,-1 0 0,1 0 1,-1 1-1,1-1 0,0 0 0,-1 0 0,1 1 0,-1-1 0,1 1 0,-1-1 1,1 0-1,-1 1 0,0-1 0,1 1 0,-1-1 0,0 1 0,1-1 1,-1 1-1,0 0 0,1-1 0,-1 1 0,10 25 54,-7-18 7,199 423 1874,-190-409-1886,-7-11 2,0-1 0,-1 1-1,0 0 1,-1 0 0,0 1 0,0-1 0,-2 0 0,1 1 0,-1 19 0,-1-28-20,0 0 1,-1 0-1,1 0 1,-1 0-1,0 0 1,0 0-1,0 0 1,0-1-1,0 1 1,-1 0-1,1-1 1,-1 1-1,0-1 1,0 1-1,0-1 1,0 0-1,0 0 1,0 0-1,0 0 1,-1 0-1,1 0 1,-1-1-1,1 1 1,-1-1-1,0 0 1,0 1-1,1-1 1,-1-1-1,-4 2 1,-9 2 8,0-1 1,0 0-1,0-2 0,-17 1 1,32-2-24,-19 0 13,0 0 0,0-2-1,1 0 1,-1-1 0,1-1 0,0-1 0,-29-10-1,37 10-15,0 0 0,0 0 0,1-1 0,0 0 0,0-1 0,0 0 0,1 0-1,0-1 1,0 0 0,1-1 0,0 0 0,1 0 0,-13-21 0,18 27 3,1-1 1,-1 1 0,0-1-1,1 0 1,0 0-1,0 0 1,0 1 0,0-1-1,1 0 1,-1 0 0,1 0-1,0 0 1,0 0 0,1 0-1,-1 0 1,1 0-1,0 0 1,0 0 0,0 0-1,0 0 1,1 1 0,0-1-1,-1 0 1,1 1 0,1 0-1,-1-1 1,0 1 0,1 0-1,0 0 1,-1 0-1,1 1 1,0-1 0,6-3-1,10-7 20,0 2 0,0 0 0,1 1 0,38-13 0,-41 16-8,150-53-185,-30 13-5067,-99 33-636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06.8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1265,'0'0'18376,"145"0"-18120,-95 0-240,-1 0 32,-5 0-48,-3 0-112,-11 0-1056,-11 0-801,-10 7-1601,-9 15-4338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50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86 242 2193,'0'0'3330,"6"0"-3186,-5 0-129,1 0 32,-1 0 0,0 0 1,1 0-1,-1 0 0,1 0 0,-1 0 1,0 0-1,1-1 0,-1 1 0,0 0 1,1-1-1,-1 1 0,0-1 1,0 1-1,1-1 0,-1 0 0,0 0 1,0 0-1,0 1 0,0-1 0,0 0 1,0 0-1,0 0 0,0-1 1,0 1-1,-1 0 0,1 0 0,0 0 1,-1 0-1,1-1 0,-1 1 0,1 0 1,-1-1-1,0 1 0,1 0 1,-1-1-1,0-1 0,-27 2 1090,23 2-1073,-1-1 0,1 1 0,0 0 0,0 0 0,0 0 0,1 0 0,-1 0 0,0 1 0,0 0 0,1 0 0,-1 0 0,1 0 0,-1 1 0,1-1 1,0 1-1,0 0 0,0 0 0,0 0 0,1 0 0,-1 1 0,1-1 0,0 1 0,-3 6 0,1-2 11,1-1 1,0 1-1,1-1 0,0 1 1,0 0-1,0 0 0,1 0 1,1-1-1,-1 2 0,1-1 0,2 13 1,-2-19-77,1-1 0,0 0 1,0 0-1,0 1 0,0-1 1,0 0-1,0 0 0,0 0 1,0 0-1,1 0 0,-1-1 1,0 1-1,1 0 0,-1 0 1,0-1-1,1 1 0,-1-1 1,1 1-1,-1-1 0,1 0 1,-1 0-1,1 1 0,-1-1 1,1 0-1,-1 0 0,3-1 1,42 0-52,-42 0 8,0-1-1,0 1 0,0-1 0,0 0 1,0 0-1,0-1 0,0 1 1,-1-1-1,0 0 0,1 0 0,-1 0 1,0 0-1,0 0 0,-1-1 1,1 1-1,-1-1 0,1 0 0,-1 0 1,2-6-1,1 0-268,0-1 1,-1 1 0,-1-1-1,1 0 1,-2 0-1,3-19 1,-5-26-851,0 54 1185,-1 1 0,0 0 1,1 1-1,-1-1 0,0 0 0,0 0 1,0 0-1,0 0 0,0 1 0,0-1 1,0 0-1,0 1 0,0-1 1,0 1-1,0-1 0,-1 1 0,1 0 1,0-1-1,0 1 0,0 0 0,-1 0 1,1 0-1,0 0 0,0 0 0,0 0 1,-1 0-1,1 0 0,-2 1 1,0-1 93,0 0 0,-1 0 0,1 1 1,0-1-1,0 1 0,0 0 0,0-1 1,0 1-1,0 1 0,0-1 0,-4 2 1,4 2 17,0-1 0,0 1 0,1 0 0,0-1 0,-1 1 0,2 0-1,-1 0 1,1 1 0,-1-1 0,1 0 0,1 0 0,-1 1 0,1-1 0,0 0 0,0 0 0,1 7 0,0-1-157,-1-10 24,0 1-1,0-1 1,0 0-1,1 0 1,-1 0-1,1 1 1,-1-1-1,1 0 1,-1 0-1,1 0 1,-1 0-1,1 0 1,0 0-1,0 0 1,0 0-1,0 0 1,-1-1-1,1 1 1,0 0-1,0-1 1,0 1-1,1 0 1,-1-1-1,0 1 1,0-1 0,0 1-1,0-1 1,0 0-1,1 0 1,-1 1-1,0-1 1,3 0-1,0 0-10,0 1-1,0-1 1,0 0-1,0-1 1,0 1-1,0-1 1,0 1-1,0-1 1,5-2-1,-4 0-87,1 0 0,-1-1 0,0 1 0,0-1 0,0 0 0,-1 0 0,1-1 0,-1 0 0,3-4 0,36-55-1620,-23 33 644,-5 8 472,-12 16 486,1 1-1,0-1 0,0 1 1,10-10-1,-2 47 2387,-3 8-792,-7-27-1285,0 0 0,1 0 0,1 0 0,0 0-1,1-1 1,0 0 0,12 20 0,-15-29-196,-1 0 0,1 0 0,0-1 1,0 1-1,0-1 0,0 0 1,0 1-1,0-1 0,0 0 1,1 0-1,-1 0 0,0 0 1,1-1-1,-1 1 0,0-1 1,1 1-1,-1-1 0,1 0 1,-1 0-1,0 0 0,1 0 1,-1 0-1,1-1 0,-1 1 1,0-1-1,1 0 0,-1 1 1,0-1-1,1 0 0,-1 0 1,0-1-1,0 1 0,0 0 1,0-1-1,0 1 0,0-1 1,-1 1-1,1-1 0,0 0 1,1-2-1,12-22-873,0-1 0,-2 0 0,15-43 0,2-6-246,-30 76 1137,0 0 1,0-1-1,0 1 0,0 0 1,0 0-1,0-1 0,0 1 1,0 0-1,1-1 0,-1 1 1,0 0-1,0 0 0,0-1 1,0 1-1,1 0 0,-1 0 1,0-1-1,0 1 0,1 0 1,-1 0-1,0 0 0,0-1 1,1 1-1,-1 0 0,0 0 1,0 0-1,1 0 0,-1 0 1,0 0-1,1-1 0,-1 1 1,0 0-1,1 0 0,-1 0 1,0 0-1,1 0 0,6 11 1276,0 19 984,-7-30-2225,3 14 118,0 0-1,0 0 1,2-1-1,7 17 1,-11-27-162,1 0-1,-1 1 1,1-1 0,0 0-1,0-1 1,0 1 0,0 0-1,1 0 1,-1-1 0,1 0-1,-1 1 1,1-1 0,0 0-1,0 0 1,0-1 0,0 1 0,1 0-1,-1-1 1,0 0 0,0 0-1,1 0 1,5 1 0,-3-1-49,1-1 1,0 0-1,0 0 1,-1-1-1,1 1 1,0-1-1,-1-1 0,1 1 1,8-4-1,-10 2-102,-1 1 1,0-1-1,0 0 0,0 0 0,-1 0 0,1 0 0,-1 0 0,1-1 0,-1 0 0,0 0 0,0 0 0,-1 0 0,5-9 0,-2 1-636,0 0-1,-1 0 1,0-1 0,-1 1-1,-1-1 1,0 0-1,0 0 1,-1-25 0,-2 37 858,1 0 0,-1 1 0,1-1 0,-1 0 0,1 1 0,-1-1 0,1 0 0,-1 1 0,0-1 0,1 1 0,-1-1 1,0 1-1,1 0 0,-1-1 0,0 1 0,1 0 0,-1-1 0,0 1 0,0 0 0,0 0 0,1 0 0,-1-1 0,0 1 0,0 0 0,0 0 1,1 0-1,-3 1 0,1-2 139,0 1 0,0 0 0,0 0 0,0 0 0,0 1 0,-1-1 1,1 1-1,0-1 0,0 1 0,-3 0 0,3 2-27,0 0 1,0 0-1,0 0 1,0 0-1,0 0 0,0 0 1,1 1-1,-1-1 0,1 1 1,0-1-1,0 1 1,1-1-1,-1 1 0,0 4 1,-2 55 1614,3-61-1740,0 0-26,0 0 0,0 0-1,0-1 1,0 1 0,0 0 0,0 0 0,1 0-1,-1 0 1,0 0 0,1-1 0,0 1 0,-1 0-1,1 0 1,0-1 0,0 1 0,0-1 0,0 1-1,0-1 1,0 1 0,3 2 0,-1-3-5,0 1-1,1-1 1,-1 0 0,0 0 0,1 0-1,-1-1 1,1 1 0,-1-1 0,0 0 0,1 0-1,3 0 1,-1 0-9,1 0 1,0 0-1,1 0 1,-1-1 0,1 0-1,8-2 1,-12 1-25,0 1 1,-1-1 0,0 0-1,1 0 1,-1 0-1,0-1 1,0 1-1,0-1 1,0 0-1,-1 0 1,1 0-1,2-4 1,16-18-46,-16 20 24,0 0-1,0 0 1,-1 0 0,0-1 0,0 0 0,0 0 0,0 0-1,-1-1 1,0 1 0,0-1 0,-1 0 0,0 1 0,2-15-1,-3 20 22,0 0-1,0 0 0,0 1 1,-1-1-1,1 0 0,0 1 0,0-1 1,0 1-1,0-1 0,0 1 1,0-1-1,0 1 0,0 0 1,1-1-1,-1 1 0,0 0 0,0 0 1,2 0-1,24-3-12,-26 2 26,1 1 0,-1 0 0,1 0 0,-1 0 0,1 1 1,-1-1-1,1 0 0,-1 1 0,1-1 0,-1 0 0,0 1 0,1 0 1,-1-1-1,0 1 0,1 0 0,1 1 0,-1 0 18,-1 0 0,0 1-1,0-1 1,1 0 0,-1 0 0,0 1-1,-1-1 1,1 1 0,0 3 0,3 11 137,-2 0 1,1 21 0,-3-25 17,1-1-1,0 1 1,1-1-1,0 0 1,6 15-1,-7-24-168,0-1-1,1 0 1,-1 1 0,1-1 0,0 0-1,0 0 1,0 0 0,0 0 0,0-1-1,0 1 1,0 0 0,1-1 0,-1 0-1,0 1 1,1-1 0,-1 0-1,1 0 1,-1-1 0,1 1 0,0 0-1,-1-1 1,1 1 0,5-1 0,-3 0-22,-1 0 1,1 0-1,-1 0 1,1-1-1,-1 1 1,1-1-1,-1 0 1,0 0-1,1-1 1,-1 1-1,0-1 1,0 0-1,7-5 1,-4 0-447,0 0 0,0-1 0,-1 0 0,8-11 0,3-6-3337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07.2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15959,'0'0'2161,"192"20"-1905,-115-20-256,-8 2-16,-6 3-1248,-8 0-1217,-12-5-3906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07.6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1 818 11557,'0'0'4597,"26"-20"-4210,4-1-298,-6 4-44,0-1 0,-1-1 1,-1-1-1,-1 0 0,22-29 0,-11 8-142,-1-2 0,26-48-1,-47 72 15,0 0-1,-2-1 1,0 0-1,-1-1 0,-1 0 1,-1 0-1,4-40 1,-8 49 80,1-17-6,-1-1 0,-3-34 0,1 57 16,1 0 0,-2 0 0,1 0 1,-1 0-1,0 0 0,0 0 0,-1 1 0,0-1 0,0 1 0,0 0 0,-1 0 1,0 0-1,0 0 0,-9-8 0,12 13 28,-1-1 0,1 1 0,-1 0 0,1 0 0,-1-1 0,0 1 0,0 0 0,1 0 0,-1 1 0,0-1 0,0 0 0,0 1 0,0-1 0,0 1 0,0-1 0,0 1 0,0 0 0,0 0 0,0 0 0,0 0 0,0 0 0,0 1 0,0-1 0,0 1 0,0-1 0,0 1 1,0-1-1,0 1 0,0 0 0,0 0 0,1 0 0,-1 0 0,0 1 0,1-1 0,-1 0 0,-2 3 0,-3 4 60,0 0 0,0 0 1,1 1-1,0 0 0,-6 13 1,2-3 81,2 1 1,0-1 0,1 1 0,0 1 0,2-1 0,-3 23 0,4-3 274,1-1 0,3 54 0,1-82-476,1 0 1,0 0-1,0 0 1,1 0-1,1-1 1,0 1-1,0-1 1,1 0-1,0 0 1,0-1-1,2 1 1,-1-1-1,1 0 1,0-1-1,1 0 1,0 0-1,0 0 1,0-1-1,1-1 0,0 1 1,1-1-1,0-1 1,-1 0-1,2 0 1,-1-1-1,0 0 1,1-1-1,0 0 1,0-1-1,0 0 1,19 1-1,-27-3-76,10 1-1263,0-1 0,1 0 0,19-3 0,-7-7-5055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08.0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1 184 6211,'0'0'11397,"4"-12"-11509,7-17 19,2 1 1,2 0-1,34-50 0,-49 77 98,0 1-1,1-1 1,-1 1-1,0-1 1,0 1-1,1-1 1,-1 1-1,0 0 1,1-1-1,-1 1 1,0 0-1,1-1 1,-1 1-1,1 0 1,-1-1-1,0 1 1,1 0-1,-1 0 1,1-1-1,-1 1 1,1 0-1,-1 0 1,1 0-1,-1 0 1,1 0-1,-1 0 1,1 0-1,-1 0 1,1 0 0,-1 0-1,1 0 1,-1 0-1,1 0 1,-1 0-1,1 0 1,-1 0-1,1 1 1,-1-1-1,1 0 1,-1 0-1,1 1 1,-1-1-1,1 0 1,-1 0-1,0 1 1,1-1-1,-1 1 1,0-1-1,1 0 1,-1 1-1,0-1 1,1 1-1,-1-1 1,0 1-1,0-1 1,0 1-1,1 0 1,11 34 498,-10-28-363,13 66 420,-13-59-409,0 0 0,0 0 0,2-1-1,0 0 1,0 1 0,11 20 0,-14-32-151,0-1-1,0 1 0,0-1 1,0 1-1,0-1 0,1 0 1,-1 0-1,0 1 0,1-1 1,-1 0-1,1 0 0,-1 0 1,1-1-1,-1 1 0,1 0 1,-1 0-1,1-1 0,0 1 1,-1-1-1,1 0 0,0 1 1,0-1-1,-1 0 0,1 0 1,0 0-1,0 0 0,-1 0 1,1-1-1,0 1 0,0-1 1,-1 1-1,1-1 0,-1 1 1,4-3-1,2 0-88,1-1-1,-1-1 1,0 1-1,-1-1 1,11-11-1,22-25-577,-30 31 457,0-1 0,0 1-1,1 1 1,1 0-1,0 0 1,16-10-1,-26 19 212,-1 0 0,0 0 0,0 0-1,1-1 1,-1 1 0,0 0 0,0 0-1,0 0 1,1 0 0,-1 0 0,0 0-1,0 0 1,1 0 0,-1 0-1,0 0 1,0 0 0,1 0 0,-1 0-1,0 0 1,0 0 0,0 0 0,1 1-1,-1-1 1,0 0 0,0 0 0,0 0-1,1 0 1,-1 0 0,0 0-1,0 1 1,0-1 0,1 0 0,-1 0-1,0 0 1,0 0 0,0 1 0,0-1-1,4 13 251,-4 20 441,0-27-539,-1 44 704,-1-21-472,2-1 1,4 32 0,-3-58-404,-1 1 0,1-1 1,-1 0-1,1 0 0,0 0 1,0 0-1,-1 0 0,2 0 0,-1 0 1,0 0-1,0-1 0,1 1 1,-1 0-1,0-1 0,1 1 0,0-1 1,-1 1-1,4 1 0,-3-2-208,-1-1 1,1 1-1,-1 0 0,1-1 0,-1 0 0,1 1 1,0-1-1,-1 0 0,1 0 0,0 1 0,-1-1 1,1-1-1,-1 1 0,1 0 0,0 0 0,2-1 1,12-7-4943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08.4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 11829,'0'0'3055,"24"-2"-2724,73-6-134,-94 8-189,0-1-1,-1 1 0,1 0 0,0 0 1,0 0-1,0 1 0,-1-1 0,1 1 1,0-1-1,0 1 0,-1 0 0,1 0 1,0 0-1,-1 1 0,1-1 0,-1 0 1,0 1-1,1 0 0,-1-1 0,0 1 0,0 0 1,0 0-1,0 0 0,0 1 0,-1-1 1,1 0-1,-1 1 0,1-1 0,-1 1 1,0-1-1,1 4 0,0 4 104,0 0 1,0 1-1,-2-1 0,1 0 1,-1 1-1,-2 14 0,1-1 394,-1-2-67,0 1 0,-2-1 1,0 0-1,-2-1 1,-15 42-1,-7 26 1331,25-80-1476,1 0 0,0 0-1,1 0 1,0 0 0,1 15 0,0-22-282,0 0-1,0 0 1,1 0 0,-1 0 0,0-1 0,1 1 0,0 0 0,-1 0 0,1-1 0,0 1 0,0 0 0,0-1 0,0 1 0,0-1 0,0 1 0,0-1 0,0 0 0,1 1 0,-1-1 0,1 0 0,-1 0 0,1 0 0,-1 0 0,1 0-1,-1 0 1,1-1 0,0 1 0,0 0 0,-1-1 0,1 1 0,0-1 0,0 0 0,2 1 0,9-1-208,0 1 1,0-2-1,0 0 0,0 0 1,-1-1-1,1-1 0,0 0 0,13-5 1,-17 4-984,1 0-1,-1-1 1,0 0 0,-1 0 0,1-1 0,10-9 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08.9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9 186 10309,'0'0'7227,"-9"0"-6451,346 18 2165,-69-2-1632,-263-15-1289,327 2 874,-254-6-775,0-4 0,94-20-1,224-81-8,-244 63-161,-120 36-106,2 2 0,-1 0 0,1 2 0,57 0 1,-90 5 59,0 0 1,1 0 0,-1 0 0,1 0 0,-1 0 0,1 0 0,-1 1 0,0-1 0,1 1-1,-1-1 1,0 1 0,1-1 0,-1 1 0,0 0 0,0 0 0,1-1 0,-1 1-1,0 0 1,0 0 0,0 0 0,0 0 0,0 0 0,0 1 0,-1-1 0,1 0 0,0 0-1,-1 1 1,1-1 0,0 0 0,-1 1 0,0-1 0,1 3 0,0-2-229,-1 1 0,0-1-1,0 1 1,0-1 0,-1 1 0,1-1 0,-1 1 0,1-1 0,-1 0 0,0 1 0,1-1 0,-1 0 0,-1 0-1,1 1 1,0-1 0,0 0 0,-1 0 0,1 0 0,-3 1 0,-30 20-8338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10.6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0 533 2497,'0'0'13937,"8"-1"-13918,4-2 28,0-1 1,-1 0-1,1 0 1,-1-1-1,0-1 1,0 0-1,0 0 1,-1-1-1,0-1 1,14-12-1,11-14 278,42-52-1,-43 47-271,-3-2 0,-1-1 0,-2-1-1,39-84 1,-64 123-37,-1-1 0,0 0-1,-1 0 1,1-1 0,-1 1-1,0 0 1,0-6 0,-1 10 632,-2 4-53,-1 3-558,-56 111 183,53-101-164,0 0 1,1 1-1,1-1 0,0 1 0,-2 31 1,5-30 56,0-5-41,0 0 0,1 0-1,0 0 1,1 0-1,5 25 1,-5-35-70,0 0 1,1 0-1,-1 1 0,1-1 1,-1 0-1,1-1 0,0 1 1,0 0-1,1 0 0,-1-1 1,0 1-1,1-1 0,0 0 0,-1 0 1,1 0-1,0 0 0,0 0 1,0-1-1,0 1 0,0-1 1,1 0-1,-1 0 0,0 0 1,1 0-1,-1-1 0,0 1 1,5-1-1,2 1-16,-1-1 1,0 0-1,1-1 0,-1 0 1,0-1-1,1 0 1,-1 0-1,0-1 0,0 0 1,0 0-1,-1-1 0,1 0 1,-1-1-1,0 0 0,0 0 1,10-10-1,-1 0-113,-1 0 1,-1-2-1,0 0 0,-1-1 0,21-36 1,-23 29 43,-12 169 931,0-143-843,0 0 0,0 1 0,1-1-1,-1 0 1,0 1 0,1-1 0,-1 0 0,1 1-1,-1-1 1,1 0 0,0 0 0,0 0 0,-1 0-1,1 0 1,0 0 0,0 0 0,0 0 0,0 0-1,0 0 1,0 0 0,1 0 0,-1-1-1,0 1 1,0 0 0,0-1 0,1 1 0,-1-1-1,0 1 1,1-1 0,-1 0 0,0 0 0,1 0-1,-1 1 1,0-1 0,3-1 0,0 2-8,0-1 1,0-1-1,0 1 0,1 0 1,-1-1-1,0 0 1,0 0-1,0 0 0,0-1 1,0 1-1,5-4 1,4-5-36,0 0 0,-1-1 1,0-1-1,-1 0 1,11-15-1,33-33-358,-55 59 392,0 1-1,1 0 1,-1 0-1,0 0 1,0 0-1,1 0 1,-1 0-1,0 0 1,0 0-1,1 0 1,-1 0-1,0 0 1,0 0 0,1 0-1,-1 0 1,0 0-1,0 0 1,1 0-1,-1 0 1,0 0-1,0 0 1,1 0-1,-1 0 1,0 1-1,0-1 1,0 0-1,1 0 1,-1 0 0,0 0-1,0 0 1,0 1-1,1-1 1,-1 0-1,0 0 1,0 0-1,0 1 1,0-1-1,0 0 1,0 0-1,1 1 1,-1-1-1,0 0 1,0 0 0,0 1-1,0-1 1,0 1-1,5 15 143,-4-12-119,5 14 120,-4-11-77,1 1 1,-1-1-1,1 0 1,1 0-1,-1-1 0,1 1 1,0 0-1,0-1 0,6 6 1,-8-11-80,-1 0 1,0 0-1,0-1 1,1 1-1,-1 0 0,1-1 1,-1 1-1,1-1 1,-1 0-1,0 1 1,1-1-1,-1 0 1,1 0-1,-1 0 1,1 0-1,-1 0 0,1 0 1,-1 0-1,1-1 1,-1 1-1,1-1 1,2 0-1,27-17-560,29-43-837,-9 7 197,-50 54 1224,-1-1 0,0 0 0,1 1-1,-1-1 1,1 1 0,0-1-1,-1 0 1,1 1 0,-1-1 0,1 1-1,0 0 1,-1-1 0,1 1 0,0-1-1,0 1 1,-1 0 0,1 0-1,0-1 1,0 1 0,-1 0 0,1 0-1,0 0 1,0 0 0,0 0 0,-1 0-1,1 0 1,0 0 0,0 0-1,0 0 1,-1 1 0,1-1 0,0 0-1,0 0 1,-1 1 0,1-1-1,0 0 1,-1 1 0,2 0 0,-1 1 103,1 0 0,-1 1 1,0-1-1,0 0 0,0 1 1,0-1-1,0 1 0,0 3 1,1 2-59,33 106 1647,-35-113-1702,0 0 0,0-1-1,0 1 1,0 0 0,0 0-1,0-1 1,1 1 0,-1 0-1,0-1 1,1 1 0,-1-1 0,0 1-1,1 0 1,-1-1 0,0 1-1,1-1 1,-1 1 0,1-1-1,-1 1 1,1-1 0,0 0 0,-1 1-1,1-1 1,-1 1 0,1-1-1,0 0 1,-1 0 0,2 1-1,-1-1-29,0-1 0,0 1 0,0 0 0,0-1 0,0 1 0,0-1 0,0 1 0,0-1 0,0 1 0,0-1 0,0 0 0,0 1 0,0-1 0,0 0 0,1-1 0,29-44-1053,-27 40 1038,20-31-874,36-44 0,-60 81 925,0-1 0,0 0 0,1 1 0,-1-1 0,0 0 0,1 1-1,-1-1 1,1 1 0,-1-1 0,1 1 0,-1-1 0,1 1 0,-1-1-1,1 1 1,-1 0 0,1-1 0,0 1 0,-1-1 0,1 1 0,-1 0-1,1 0 1,0 0 0,0-1 0,-1 1 0,1 0 0,0 0 0,-1 0-1,1 0 1,0 0 0,-1 0 0,1 0 0,0 0 0,-1 0 0,1 0-1,0 1 1,-1-1 0,1 0 0,0 0 0,-1 1 0,1-1 0,0 0 0,-1 1-1,1-1 1,-1 1 0,1-1 0,-1 1 0,1-1 0,-1 1 0,1-1-1,-1 1 1,1-1 0,-1 1 0,0 0 0,1-1 0,-1 2 0,3 5 259,0 0 1,-1 0 0,1 1 0,0 9-1,0-5 39,-2-5-182,2 4 146,0 0 0,1 0 1,0 0-1,8 15 0,-10-23-256,-1-1 0,1 0 0,0 1 0,0-1 0,0 0 0,0 0 0,0 0-1,0 0 1,0 0 0,1-1 0,-1 1 0,1-1 0,-1 1 0,1-1 0,-1 0 0,1 0 0,0 0 0,0 0-1,0-1 1,-1 1 0,1-1 0,0 1 0,3-1 0,-4 0-87,-1-1-1,0 1 1,1 0 0,-1 0 0,1-1-1,-1 1 1,0-1 0,0 1-1,1-1 1,-1 0 0,0 1-1,0-1 1,1 0 0,-1 0 0,0 0-1,0 0 1,0 0 0,0 0-1,0 0 1,-1 0 0,2-3 0,11-28-3445,-9 5-2941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12.1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356 227 12054,'0'0'5858,"0"-1"-5749,0 0 1,0 0-1,0 0 0,0 0 0,0 0 1,-1 0-1,1 0 0,0 0 0,0 1 1,-1-1-1,1 0 0,-1 0 0,1 0 1,0 0-1,-1 1 0,0-1 0,1 0 1,-1 0-1,-1 0 0,-23-4-121,0 1-1,0 2 0,0 0 1,-1 2-1,1 1 1,-26 4-1,37-2 3,0 0-1,1 1 1,0 0 0,0 1-1,0 1 1,1 0 0,0 0-1,-12 9 1,22-12 6,0 0 0,0 0 0,0 1 1,0-1-1,1 0 0,-1 1 0,1-1 0,0 1 1,0-1-1,1 1 0,-1-1 0,1 1 0,-1 0 1,1-1-1,0 1 0,0 0 0,2 5 0,-2 4-74,0-10 72,1 0 1,-1 0-1,1 1 0,0-2 0,0 1 1,0 0-1,0 0 0,1 0 0,-1 0 1,1-1-1,0 1 0,0-1 1,0 1-1,0-1 0,0 0 0,0 0 1,0 0-1,1 0 0,-1 0 0,1 0 1,-1-1-1,1 1 0,0-1 1,0 1-1,0-1 0,0 0 0,0 0 1,4 0-1,8 3-24,-1-1 0,1-1 1,0 0-1,25 0 0,-32-3-51,1 0 0,0 0 0,-1-1 0,1 0 0,-1-1-1,0 1 1,1-2 0,-1 1 0,-1-1 0,1 0 0,0-1 0,-1 0-1,0 0 1,0-1 0,-1 1 0,1-1 0,-1-1 0,-1 1 0,1-1-1,7-13 1,-6 10-57,-1-1-1,0 0 0,-1 0 1,0 0-1,-1 0 1,0-1-1,-1 0 0,0 0 1,-1 0-1,0 0 1,-1 0-1,-1 0 0,0 0 1,-2-19-1,2 28 133,-1-1 0,-1 1 0,1 0 0,0-1 0,-1 1 0,1 0 0,-1 0 0,0 0 0,0 0 0,0 1 0,-1-1 0,1 0 1,-1 1-1,1 0 0,-1-1 0,0 1 0,0 0 0,0 0 0,0 1 0,0-1 0,0 1 0,0-1 0,-1 1 0,1 0 0,-7-1 0,-7-1 93,0 0 1,0 1-1,-32 1 1,44 1-67,0 1 0,0 0 0,0-1 0,0 2 0,1-1 0,-1 0 0,0 1 0,1 0 0,-1 0 0,1 1 0,0-1 0,-1 1 0,1 0 0,0 0 0,1 0 0,-1 1 0,0-1 0,1 1 0,0 0 0,-3 4 0,2-3 22,1 0 0,0 1 0,1-1-1,-1 0 1,1 1 0,0-1 0,0 1-1,1 0 1,0 0 0,0-1 0,0 1 0,1 0-1,0 0 1,0 0 0,0 0 0,1 0-1,1 6 1,-1-9-28,1 0-1,-1 0 0,1 0 1,0-1-1,0 1 0,0-1 1,0 1-1,1-1 0,-1 0 1,1 0-1,-1 0 0,1 0 1,0 0-1,-1-1 0,1 1 1,0-1-1,0 0 0,0 0 1,0 0-1,1 0 0,5 1 1,9 1 17,-1 0 1,29 1 0,-22-3-9,0-1 1,39-4-1,-54 3-25,0-1 1,0-1-1,0 1 0,-1-1 1,1-1-1,-1 1 0,1-2 1,-1 1-1,13-10 0,-6 2-69,-1 0 0,-1-1-1,1-1 1,-2 0-1,12-16 1,-19 22 50,1 0 0,-1-1 0,-1 1 0,0-1 0,0 0 0,-1 0 0,0 0 0,0-1 1,-1 1-1,0-1 0,0-16 0,-3 32 114,1 0-1,-2 0 1,1 0 0,-1 0 0,-3 10-1,-5 15-55,6 1 275,2 59 0,2-75-200,0-14-105,-1 1 0,2-1-1,-1 1 1,0-1 0,0 0 0,1 1-1,-1-1 1,1 0 0,0 1 0,0-1 0,0 0-1,0 0 1,0 0 0,0 0 0,0 0 0,1 0-1,-1 0 1,1 0 0,0 0 0,-1-1-1,1 1 1,0-1 0,0 1 0,0-1 0,0 0-1,0 1 1,0-1 0,1 0 0,2 1-1,5 0-12,1 0 1,-1 0-1,1-1 0,-1-1 0,16 0 0,-14 0-2,-3 0-49,0-1 0,-1 0 0,1-1 0,-1 0 0,0 0 0,1-1 0,-1 0 0,0 0 0,-1-1 0,1 0 0,-1 0 0,1-1 0,-1 0 0,12-11 0,-9 5-187,0 1-1,0-1 1,-1-1 0,-1 1-1,0-2 1,0 1-1,-1-1 1,9-25 0,-15 36 440,0 21 1164,0-13-1266,0-1 0,1 1 1,0-1-1,-1 0 0,2 0 0,-1 0 1,0 0-1,1 0 0,0-1 0,0 1 1,1-1-1,-1 1 0,1-1 0,0 0 1,0-1-1,0 1 0,1-1 0,-1 0 0,1 0 1,-1 0-1,1 0 0,10 3 1,1-1-62,0-1 0,1-1 0,-1 0 0,1-1 1,0-1-1,21 0 0,-33-1-194,1 0-1,0 0 1,0-1 0,0 1-1,-1-1 1,1-1-1,0 1 1,-1-1-1,1 0 1,-1 0-1,0-1 1,1 1 0,-1-1-1,8-6 1,19-23-3314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13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1 784 4770,'0'0'6302,"16"-21"-5942,113-151 1459,-103 137-1522,127-189 317,-135 195-523,-3 0 0,0-2 0,-2 1 0,-1-2 0,15-63 0,-24 60 499,-3 33 1066,-1 6-1042,-37 98-136,33-76-482,2 1 1,1 0 0,1 0 0,3 38 0,-2-61 13,0 0 0,1 1-1,0-1 1,-1 0 0,1 0 0,1 0 0,-1 1 0,1-1 0,0-1 0,-1 1 0,2 0 0,-1 0 0,0-1 0,1 1 0,0-1 0,-1 0 0,2 1 0,3 2 0,-1-2 3,0 0 0,0-1-1,0 0 1,0 0 0,1 0 0,-1-1 0,1 0 0,0 0 0,0-1 0,13 1-1,-7-1 6,1-1 0,0-1 0,0 0 0,-1-1 0,1 0-1,-1-1 1,1-1 0,-1 0 0,0-1 0,-1 0 0,1-1-1,-1 0 1,0-1 0,0-1 0,-1 0 0,16-14 0,-2-1-15,-1-1 0,-1-1 0,-1-1 1,-2-1-1,29-48 0,-49 75-3,38-72-192,-34 65 162,-1-1 0,-1 0 0,1 0 0,-1-1 0,0 1 0,-1 0 0,1-12 0,-9 42 229,1-10-166,-3 13 82,0 0 0,2 0-1,1 1 1,1 0 0,1 0-1,1 0 1,2 49 0,1-73-114,0-1 1,0 0-1,0 1 0,1-1 0,-1 0 1,1 0-1,-1 1 0,1-1 1,-1 0-1,1 0 0,0 0 1,-1 0-1,1 0 0,0 0 1,0 0-1,0 0 0,0 0 1,0 0-1,0 0 0,0 0 1,0-1-1,0 1 0,0 0 1,1-1-1,-1 1 0,0-1 1,0 1-1,1-1 0,-1 0 1,0 1-1,2-1 0,6 1-43,0 0 0,0-1 0,17-1 0,-7 0-126,-12 1-104,0 0-1,-1-1 1,1 0-1,0 0 1,-1 0-1,1-1 0,-1 0 1,8-3-1,-9 2-517,0 0 1,0 0-1,-1 0 0,1-1 0,6-5 0,3-7-6291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14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0 236 11237,'0'0'3175,"8"-23"-3108,0-4-4,45-132 711,-53 159-714,0-1 0,0 0 0,1 0-1,-1 1 1,0-1 0,1 0 0,-1 1-1,0-1 1,1 1 0,-1-1 0,1 0-1,-1 1 1,1-1 0,-1 1 0,1-1-1,-1 1 1,1-1 0,0 1 0,0-1-1,8 8 495,4 27-131,-11-27-258,11 58 650,-10-48-583,0 0 1,1 0 0,8 21-1,-12-38-233,0 1 0,0-1-1,0 0 1,0 1 0,1-1-1,-1 1 1,0-1 0,0 0-1,0 1 1,0-1 0,1 0-1,-1 0 1,0 1 0,0-1-1,1 0 1,-1 0 0,0 1-1,1-1 1,-1 0 0,0 0-1,1 0 1,-1 1 0,0-1-1,1 0 1,-1 0 0,0 0-1,1 0 1,-1 0 0,1 0-1,-1 0 1,0 0 0,1 0-1,0 0 1,10-9-60,5-17 18,10-31-7,-18 36-68,2-1 0,1 1 0,0 1 0,17-23 0,-28 43 103,0-1 0,1 1 0,-1 0 0,0 0 0,0-1 0,1 1 0,-1 0 0,0-1 0,0 1 0,1 0 0,-1 0 0,0 0 0,1-1 0,-1 1 0,0 0 0,1 0 0,-1 0 0,0 0 0,1 0 0,-1 0 0,1-1 0,-1 1 0,0 0 0,1 0 0,-1 0 0,0 0 0,1 0 1,-1 0-1,1 1 0,-1-1 0,1 0 0,8 12-88,5 31 495,-8-24-138,-5-16-249,0 0 1,1 0 0,0 0 0,-1 0 0,1 0 0,0-1 0,0 1 0,1 0 0,-1-1 0,0 0-1,1 1 1,0-1 0,-1 0 0,1 0 0,0-1 0,0 1 0,0 0 0,0-1 0,0 0 0,1 0-1,-1 0 1,4 1 0,-2-1-29,0-1 0,0 0 0,1 0 0,-1 0 0,0 0 0,0-1 0,0 0-1,0 0 1,0 0 0,0-1 0,0 1 0,-1-1 0,1 0 0,4-3 0,0-1-47,39-19-165,-45 24 199,0 0 1,1 0 0,-1 0-1,0 1 1,0-1 0,1 1-1,-1-1 1,0 1 0,0 0-1,1 0 1,-1 1 0,0-1-1,1 1 1,2 0 0,-4 1 68,0 0 0,0 0 0,0 0 0,-1 0-1,1 1 1,-1-1 0,0 0 0,0 1 0,0-1 0,0 0 0,1 6 0,3 3 169,-3-7-175,1 1 0,-1-1-1,1 0 1,0-1-1,0 1 1,0 0 0,1-1-1,-1 0 1,1 1 0,0-2-1,0 1 1,0 0 0,0-1-1,1 0 1,7 4-1,-5-5-424,-1 1-1,1-1 1,0 0-1,0 0 1,0-1-1,9 0 1,-13 0 62,-1 0 1,0 0-1,0 0 1,0-1-1,0 1 1,0-1-1,0 1 1,0-1-1,0 0 1,0 1-1,2-3 1,19-24-6282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15.0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72 13222,'0'0'4610,"172"-34"-4034,-125 29-303,-3 0-193,-9-2 48,-2 4-96,-8-4-64,-6 2-417,-2 5-655,-12-5-1025</inkml:trace>
  <inkml:trace contextRef="#ctx0" brushRef="#br0" timeOffset="1">1 208 16327,'0'0'2530,"145"0"-1794,-60 0-576,0-15-160,-5 3-240,-17-5-1409,-17 7-1904,-13-5-3811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0:51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 5507,'0'0'8675,"79"145"-8066,-59-95-17,-7 4-96,-4 8 161,-9 2 175,0 0-496,0-5 0,-11-4-320,-11-16-16,-3-2-48,-2-2-1008,-4 2-977,4-8-2177,-6 1-3954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15.6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4 914 16648,'0'0'493,"18"-28"-485,-3 4-3,121-171 108,-93 143-119,3-4 14,45-71 1,-80 109-111,0 0 1,-2-1 0,0 0-1,-1 0 1,-1-1-1,0 0 1,-2-1-1,5-34 1,-9 41 75,0-1 1,0 1-1,-2 0 0,0-1 1,-4-23-1,3 33 29,1-1 1,-1 1-1,0 0 0,-1-1 1,1 1-1,-1 0 0,0 1 1,0-1-1,-1 0 1,1 1-1,-1 0 0,0 0 1,0 0-1,-1 0 0,1 1 1,-1-1-1,-5-2 0,1 1 44,-1 1-1,1 0 1,-1 1-1,0 0 1,1 0-1,-1 1 0,-11-1 1,15 3 15,0-1 0,0 1 1,0 0-1,-1 0 0,1 1 1,0-1-1,0 1 0,0 1 0,1-1 1,-1 1-1,0 0 0,0 0 0,-8 6 1,6-2-32,0 1 1,1 0-1,-1 1 1,2 0 0,-1 0-1,1 0 1,0 1-1,-6 13 1,-4 9 166,-14 44 0,14-24 117,1 0 0,4 2 1,1-1-1,3 1 0,2 0 0,2 57 0,3-94-260,0 1-1,1-1 0,1 0 0,0 0 0,2 1 0,4 15 1,-5-26-54,0 1 0,0-1 0,0 0 0,1 0 0,0 0 0,0 0 0,0-1 0,1 1 0,0-1 0,0 0 0,0-1 0,1 1 1,-1-1-1,1 0 0,0-1 0,8 4 0,-2-2-437,0-1-1,0-1 1,0 0 0,1-1 0,-1 0 0,1-1-1,0 0 1,-1-1 0,23-3 0,-29 3-337,-1 0 0,1-1 0,-1 0 1,0 0-1,8-3 0,15-15-7249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16.0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1 219 13510,'0'0'5128,"8"-24"-5112,31-80-358,-35 93 236,1 1-1,-1 0 0,2 0 1,-1 0-1,2 0 0,-1 1 0,10-10 1,-12 53 1642,-4-16-1433,1 33 310,-1-48-394,1 0 0,-1 1 0,1-1 0,0 0 0,0 1 0,0-1 0,1 0 0,-1 0 0,1 0 0,-1 0 0,1 0 0,3 3 0,-3-5-21,-1 0 0,1 0 1,-1 0-1,1 0 0,-1 0 0,1-1 0,0 1 0,-1 0 0,1-1 0,0 1 0,-1-1 0,1 0 0,0 0 0,0 1 0,0-1 0,-1 0 0,1-1 0,0 1 0,0 0 1,-1 0-1,1-1 0,2 0 0,0 0-5,1-1-1,-1 1 1,0-1 0,0 0 0,0 0 0,-1 0-1,1-1 1,4-3 0,26-26-64,-22 19 11,1 0 0,0 1-1,1 1 1,0 0 0,1 1 0,0 0 0,27-12 0,-41 22 56,0 0 0,-1 0 0,1-1-1,0 1 1,-1 0 0,1 0 0,0 0 0,-1 1 0,1-1 0,0 0 0,-1 0 0,1 0 0,-1 0 0,1 0 0,0 1 0,-1-1-1,1 0 1,-1 1 0,1-1 0,-1 0 0,1 1 0,-1-1 0,1 1 0,-1-1 0,1 1 0,-1-1 0,1 1 0,-1-1-1,0 1 1,1-1 0,-1 1 0,0 0 0,1 0 0,8 25 265,-7-18-130,8 22 338,-5-13-305,1-1 0,0 1 1,2-1-1,0 0 0,14 22 0,-20-36-261,-1 0 0,1-1 0,0 1 0,-1-1 0,1 1 0,0-1 0,0 0-1,0 0 1,0 0 0,0 0 0,0 0 0,0 0 0,0 0 0,0-1 0,0 1 0,0-1 0,0 1-1,5-1 1,-5 0-325,0 0 0,0-1 0,0 1 0,0 0 1,0-1-1,0 1 0,-1-1 0,1 0 0,0 1 0,0-1 0,0 0 0,-1 0 0,1 0 0,0 0 0,-1-1 0,1 1 0,-1 0 0,1-1 0,-1 1 0,2-3 0,12-26-9676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17.2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170 164 3298,'0'0'10017,"-5"-23"-3451,5 21-6563,1-1 1,-1 1-1,1-1 0,0 1 0,0-1 0,0 1 1,0-1-1,0 1 0,0 0 0,1 0 0,-1-1 1,1 1-1,-1 0 0,1 0 0,0 0 0,2-1 1,39-30 87,-25 20-66,-9 6-22,0 1 1,0 0-1,1 1 0,0 0 1,0 0-1,1 1 0,-1 0 1,1 1-1,0 0 1,0 1-1,0 0 0,0 1 1,0 0-1,14 1 1,-23 0-7,0 0 1,0 1 0,0-1 0,0 1 0,1-1 0,-1 1 0,0 0 0,0 0 0,0 0 0,-1 0 0,1 0 0,0 0 0,0 1 0,0-1 0,-1 0 0,1 1-1,-1 0 1,1-1 0,-1 1 0,0 0 0,0 0 0,1-1 0,-1 1 0,0 0 0,-1 0 0,1 0 0,0 1 0,0 2 0,2 6 13,0 1 1,-1 0-1,-1 0 0,1 13 1,0-1 41,-2 0 1,0-1-1,-1 1 0,-1 0 1,-2 0-1,0-1 0,-12 35 1,-3-10-25,-1-2 1,-3-1 0,-2 0-1,-2-2 1,-1-1 0,-3-1-1,-1-2 1,-53 51 0,80-86-30,-5 6 17,-2 0 0,-19 12 0,26-19-20,1-1-1,-1 0 1,0 0 0,0 0 0,0 0 0,0-1-1,0 0 1,0 0 0,0-1 0,-9 1 0,13-2-37,-1 1 1,0-1 0,0 1-1,1-1 1,-1 0 0,1 0-1,-1 0 1,0 0 0,1 0-1,0 0 1,-1 0 0,1 0-1,0-1 1,0 1 0,-1-1-1,1 1 1,0-1 0,0 1-1,1-1 1,-1 1 0,0-1-1,0 0 1,1 1 0,-1-1-1,1 0 1,0 0 0,-1 1-1,1-5 1,-2-7-255,0 0 0,0-25 0,2 26 228,0 1-1,1-1 0,0 1 1,1 0-1,5-20 0,-6 28 76,0 0 0,0 0-1,1 1 1,-1-1 0,1 1 0,-1-1-1,1 1 1,0-1 0,0 1 0,0 0-1,0 0 1,0 0 0,0 0 0,0 0-1,1 0 1,-1 1 0,1-1-1,0 1 1,-1 0 0,1 0 0,0 0-1,0 0 1,-1 0 0,1 0 0,0 1-1,0-1 1,0 1 0,5 0 0,7 1 190,1 2 0,-1-1 0,1 2 1,-1 0-1,0 1 0,-1 0 1,20 11-1,-12-7 81,1 0-1,25 7 1,-24-11-199,0-2 0,0 0 0,0-1 0,1-1 1,-1-2-1,46-6 0,-61 5-182,0-1-1,0-1 1,-1 1-1,0-1 1,1-1 0,-2 0-1,1 0 1,0 0 0,-1-1-1,0 0 1,9-11-1,-10 11-425,-1 0-1,0 0 1,0-1-1,-1 0 1,0 0-1,0 0 0,4-13 1,-4-5-4809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17.9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0 395 7459,'0'0'6609,"37"-10"-5454,-21 6-1001,45-12 568,1 2 1,105-9-1,-146 22-604,434-35 2108,-1-27-1046,-28-30-216,131-22-423,-455 104-1139,164 2 1,-263 9 543,-44 10-14083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20.2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23 8660,'0'0'2260,"-5"26"-1116,-17 89-23,19-96-738,1 1 1,0 0 0,3 31 0,0-16-76,-1-26-197,1 0 1,0-1-1,0 1 0,1 0 0,1 0 0,-1-1 1,1 1-1,1-1 0,-1 0 0,2 0 0,-1 0 0,1 0 1,0-1-1,0 0 0,1 0 0,0 0 0,1-1 1,9 8-1,-12-10-72,1 0 0,1-1-1,-1 0 1,0 0 0,1 0 0,0 0 0,-1-1 0,1 0 0,0-1 0,0 1 0,0-1-1,0 0 1,1 0 0,-1-1 0,0 0 0,0 0 0,0 0 0,0-1 0,1 0 0,-1 0-1,0-1 1,0 0 0,-1 0 0,1 0 0,0 0 0,-1-1 0,9-5 0,-3 0-20,0-1 1,-1-1-1,0 1 1,0-1-1,-1-1 1,0 0 0,-1 0-1,-1-1 1,11-21-1,-8 13-22,0-1 0,-2-1 0,-1 1-1,0-1 1,3-27 0,-8 38 2,0 0-1,-1-1 1,-1 1 0,0-1 0,0 1-1,-1 0 1,-3-16 0,2 23 1,1 0 0,-1-1 0,1 1 0,-1 0 0,0 0 0,-1 0 0,1 1 0,-1-1 1,1 1-1,-1-1 0,0 1 0,-1 0 0,1 0 0,0 0 0,-1 0 0,0 1 0,1-1 0,-1 1 1,0 0-1,0 0 0,-6-1 0,-10-2-19,-1 0 0,0 1 1,-1 2-1,1 0 0,0 1 1,-32 3-1,5-1-26,48-1 19,-1 0 1,0 0-1,0 0 1,1 1 0,-1-1-1,0 0 1,0 0-1,1 1 1,-1-1-1,0 1 1,1-1-1,-1 0 1,0 1 0,1-1-1,-1 1 1,1 0-1,-1-1 1,1 1-1,-1-1 1,1 1 0,-1 0-1,1-1 1,0 1-1,-1 0 1,1-1-1,0 1 1,0 0 0,-1 0-1,1-1 1,0 1-1,0 0 1,0 0-1,0 0 1,0 33-1531,1-23 703,1 16-2674,7-4-2067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20.6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60 1 8964</inkml:trace>
  <inkml:trace contextRef="#ctx0" brushRef="#br0" timeOffset="1">60 1 8964,'-60'160'6771,"68"-160"-5698,25 0 191,14 0-287,8 0-465,2 0-288,1 0-224,-6-5-64,-8-5-1185,-6 3-1264,-16 7-2657,-8 0-5443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4:56:21.4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168 143 11029,'0'0'4693,"14"-9"-4557,42-28-96,-54 36-33,-1 0 1,1-1-1,0 1 1,0 0-1,-1-1 1,1 1-1,-1-1 1,1 0-1,-1 1 1,0-1-1,0 0 1,2-3-1,-3 5 7,0-1 0,0 1-1,0-1 1,0 1-1,0-1 1,0 1 0,0-1-1,0 1 1,0 0-1,0-1 1,0 1 0,0-1-1,-1 1 1,1-1-1,0 1 1,0-1 0,0 1-1,-1 0 1,1-1-1,0 1 1,0-1 0,-1 1-1,1 0 1,-1-1 0,1 1-1,0 0 1,-1 0-1,1-1 1,0 1 0,-1 0-1,0-1 1,-2 0 70,-1 0 1,1 0-1,-1 0 1,0 0-1,1 0 1,-1 1-1,-6-1 0,-23 0 175,-30 1 231,59 0-458,-1 1 0,1-1 0,-1 1 0,1 0 1,0 1-1,0-1 0,-1 1 0,1 0 0,0 0 0,0 0 0,-3 3 0,1-1 8,1 0 0,0 0 0,0 1 0,1-1 0,-1 1 0,1 0-1,0 1 1,0-1 0,1 1 0,0 0 0,0-1 0,0 2 0,0-1 0,1 0 0,0 0-1,1 1 1,-1-1 0,0 13 0,2-19-41,0 0 0,0 1-1,0-1 1,0 0 0,0 1 0,-1-1 0,1 0-1,0 1 1,1-1 0,-1 1 0,0-1 0,0 0-1,0 1 1,0-1 0,0 0 0,0 1 0,0-1-1,0 0 1,1 1 0,-1-1 0,0 0 0,0 0-1,0 1 1,1-1 0,-1 0 0,0 1 0,0-1-1,1 0 1,-1 0 0,0 0 0,1 1 0,-1-1-1,0 0 1,0 0 0,1 0 0,-1 0 0,0 0-1,1 1 1,-1-1 0,1 0 0,-1 0 0,0 0-1,1 0 1,-1 0 0,0 0 0,1 0 0,-1 0-1,0 0 1,1-1 0,-1 1 0,0 0 0,1 0-1,1 0-14,8-1-43,-1 1 0,1-1-1,0-1 1,-1 1 0,1-2 0,-1 1 0,1-1 0,11-6-1,-6 1-322,-1 0 0,0-1 0,-1-1-1,22-19 1,-33 36 732,3 16-9,2-1 0,1 0 0,0 0 0,1-1 0,2 0 0,14 23 0,90 113 970,-19-27-1005,-92-124-291,0 0-1,-1 0 1,1 1 0,-1 0-1,4 12 1,-7-18-15,0 0-1,1 1 1,-1-1 0,0 0-1,0 1 1,0-1 0,0 0-1,0 1 1,0-1 0,0 0-1,0 1 1,-1-1-1,1 0 1,0 0 0,-1 1-1,1-1 1,-1 0 0,0 0-1,1 1 1,-1-1 0,0 0-1,0 0 1,1 0 0,-1 0-1,0 0 1,0 0 0,0 0-1,0-1 1,-1 1 0,1 0-1,0-1 1,0 1 0,0 0-1,0-1 1,-1 1 0,1-1-1,-2 1 1,-26 5-407,-1-2 0,1 0 0,0-2 0,-1-1 1,-39-5-1,59 4 217,-1-2 1,1 1 0,-1-1-1,1-1 1,-11-4 0,16 5 190,0 0 0,0 0 0,0 0 0,1-1 0,-1 0 0,1 0 0,-1 0 0,1-1 0,0 1 0,1-1 1,-7-8-1,8 9 39,1 1 1,0-1-1,-1 0 1,1 0 0,0 0-1,1 0 1,-1 0-1,0 0 1,1 0 0,0 0-1,0 0 1,0 0-1,0 0 1,0 0 0,0 0-1,1 0 1,0 0 0,0-3-1,1 0 73,0 1 0,0-1 0,1 1 0,0 0 0,0 0-1,0 0 1,0 0 0,6-5 0,65-70 951,202-239 983,-190 203-2773,-85 115-309,-2 15-2841,-4 17-110,-14 6-2785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5:05.3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0 797 592,'0'0'12363,"7"29"-12003,45 199 662,-40-138-489,-4 1 0,-5 122 0,-3-153-342,-3-98-217,-1 0 0,-12-46-1,-1-17-67,2-72-29,11-257 1,4 419 117,0 0 1,0 0-1,2 0 1,-1 0-1,1 0 1,1 0-1,0 0 1,0 0 0,1 1-1,0-1 1,10-15-1,-12 23-1,0 1-1,0 0 1,0 0 0,0 0-1,1 0 1,-1 0-1,1 0 1,-1 1-1,1-1 1,-1 1 0,1 0-1,0 0 1,0 0-1,-1 0 1,1 0 0,0 0-1,0 1 1,0 0-1,0-1 1,0 1 0,0 0-1,0 0 1,0 1-1,0-1 1,0 1-1,0-1 1,-1 1 0,1 0-1,3 1 1,2 1 6,-1 0-1,1 0 1,-1 1 0,0 0 0,0 0-1,-1 1 1,1 0 0,-1 0 0,6 7-1,2 4 24,-2 1-1,0 0 0,-1 1 0,-1 0 0,0 1 0,-2 0 0,0 1 1,-1 0-1,-1 0 0,7 41 0,-5 7 94,-1 135-1,-6-192-107,-2-1 0,0 0 0,0 1 1,0-1-1,-1 0 0,-5 14 0,5-20 5,1-1 1,0 0 0,-1 0-1,0 0 1,0 0 0,0 0-1,0 0 1,0 0 0,-1-1-1,1 1 1,-1-1 0,0 0-1,1 0 1,-1 0 0,0 0-1,0 0 1,-1 0 0,1-1-1,0 0 1,0 1 0,-1-1-1,-4 1 1,-6 0 15,0 0-1,1-1 0,-1 0 1,0-1-1,0-1 1,0 0-1,1-1 0,-1 0 1,1-1-1,-1-1 1,1 0-1,0 0 0,0-2 1,1 1-1,-1-2 1,-19-13-1,31 19-22,0 1 0,0-1-1,0 1 1,0-1 0,1 0 0,-1 1 0,0-1 0,1 0-1,-1 0 1,0 1 0,1-1 0,-1 0 0,1 0 0,-1 0-1,1 0 1,-1 0 0,1 0 0,0 0 0,-1 1-1,1-3 1,0 2-13,1 0 0,-1 1-1,0-1 1,1 1 0,-1-1-1,0 1 1,1-1 0,-1 1-1,1-1 1,-1 1 0,1-1-1,-1 1 1,1 0 0,-1-1 0,1 1-1,0 0 1,-1 0 0,1-1-1,-1 1 1,1 0 0,0 0-1,0-1 1,44-2-187,0 3 208,-1-2 0,1-1 0,58-13 0,-85 12-8,-1-1 1,0-1 0,0-1-1,0 0 1,-1-1 0,0-1 0,0 0-1,-1-1 1,0-1 0,-1 0-1,16-17 1,-6 1 9,0-1 0,-2-2 0,-2 0 0,0-1 0,-2-1 0,15-37 0,-8 6-44,-2 0-1,20-94 1,-35 112-19,-1 0 0,-3 0 0,-2-1 0,-4-62 0,1 100 46,0 0 0,0 0-1,-1 0 1,0 1 0,-1-1 0,0 0 0,0 1 0,0 0-1,-1-1 1,0 1 0,-1 1 0,-7-10 0,10 13 5,-1 0 1,0 0-1,1 0 1,-1 1-1,-1-1 1,1 1-1,0 0 0,-1 0 1,1 0-1,-1 0 1,1 1-1,-1-1 1,0 1-1,0 0 1,1 0-1,-1 1 0,0-1 1,0 1-1,0-1 1,0 1-1,0 1 1,0-1-1,0 0 0,0 1 1,0 0-1,1 0 1,-8 3-1,7-2-6,0 0 0,0 0-1,1 1 1,-1 0 0,1 0-1,0 0 1,0 0 0,0 0-1,0 1 1,0-1-1,1 1 1,-1 0 0,1 0-1,-3 7 1,-3 8-27,-11 37 0,15-42 29,-6 24 6,2 1 0,1 0 0,-3 61 0,12 120 258,-1-208-255,0 1-1,0 0 1,2-1-1,0 0 1,0 1-1,1-1 1,0 0 0,1-1-1,1 1 1,0-1-1,0 0 1,1 0-1,0-1 1,1 0 0,0 0-1,1-1 1,0 0-1,1-1 1,-1 1-1,1-2 1,1 0 0,13 8-1,-13-10-405,1 0 0,-1-1 0,1 0-1,0 0 1,0-2 0,0 1 0,0-2 0,24 2-1,-4-3-3705,-11 0-2140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5:06.5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325 28 5795,'0'0'3094,"-16"-5"-2629,-55-15 378,66 19-756,-1 0 1,0 1 0,1-1-1,-1 1 1,1 1 0,-1-1-1,0 1 1,1 0 0,-1 0-1,1 1 1,-1 0 0,1 0-1,0 0 1,0 0 0,0 1-1,0 0 1,0 0 0,0 0 0,1 1-1,0-1 1,0 1 0,-7 8-1,-3 5 263,1 0-1,0 1 0,1 1 1,-10 21-1,21-37-297,-6 11 65,1 0 0,1 1 0,0 0 0,1 0 0,1 0 0,0 0 0,1 1 0,1-1 0,0 0 0,1 1-1,1 0 1,4 25 0,-3-35-113,0 0-1,0 0 0,1-1 1,0 1-1,0-1 0,0 1 1,1-1-1,0 0 0,0 0 1,0 0-1,9 7 0,-6-6-12,0 0 0,1-1-1,-1 0 1,1 0 0,0-1-1,1 0 1,12 4 0,-19-7-8,0 0 0,-1-1 0,1 1 0,0-1 1,0 1-1,0-1 0,0 0 0,0 0 0,0 0 1,-1 0-1,1 0 0,0 0 0,0-1 0,0 1 0,0-1 1,0 1-1,-1-1 0,1 0 0,0 0 0,0 1 1,-1-1-1,1 0 0,-1-1 0,1 1 0,-1 0 0,1 0 1,-1-1-1,0 1 0,1 0 0,-1-1 0,0 0 1,0 1-1,1-3 0,2-6-14,-1 1-1,0 0 1,0-1 0,-1 1 0,1-15 0,1 4-83,8-54-358,19-85-398,-30 158 866,-1 0 0,1 0 0,-1 0 0,1 0 0,0 0-1,-1 0 1,1 0 0,0 0 0,0 0 0,0 1 0,-1-1 0,1 0-1,0 1 1,0-1 0,0 0 0,0 1 0,0-1 0,0 1-1,1 0 1,-1-1 0,0 1 0,0 0 0,0 0 0,0-1-1,0 1 1,0 0 0,1 0 0,-1 0 0,2 1 0,0-1 6,0 0-1,1 1 1,-1 0 0,0-1 0,0 1-1,1 0 1,-1 0 0,0 1 0,5 2 0,10 11 226,-1 0-1,0 1 1,-1 0 0,15 21 0,-20-21-122,2-2 1,-1 0-1,2 0 0,0-1 1,0-1-1,1 0 1,20 11-1,-30-21-99,0 1 1,1-2-1,-1 1 0,1-1 1,-1 1-1,1-1 0,-1-1 1,1 1-1,0-1 0,6-1 1,-11 1-12,1 0 5,-1-1-1,1 0 0,0 1 0,-1-1 1,1 0-1,-1 0 0,0 0 0,1 0 0,-1-1 1,0 1-1,0 0 0,1 0 0,-1-1 1,0 1-1,0-1 0,1-1 0,18-33 79,-14 25-58,13-26 11,-16 28-32,1 0 0,1 1 1,-1-1-1,1 1 0,1 0 1,-1 1-1,2-1 0,-1 1 1,8-7-1,-12 13-13,0 0 1,0 0-1,0 0 1,0 0-1,0 1 0,0-1 1,0 0-1,0 1 1,0 0-1,0 0 0,0-1 1,0 1-1,0 0 0,1 1 1,-1-1-1,0 0 1,0 1-1,0-1 0,0 1 1,0-1-1,0 1 1,0 0-1,0 0 0,2 1 1,2 2 24,1 0 0,-1 1 0,0-1 0,0 1 0,6 7 0,36 43 319,-37-40-271,1-1 0,1 0 0,-1-1-1,2-1 1,0 0 0,24 16 0,-36-27-58,0 1 0,0-1 0,1 0 0,-1 0 1,1 0-1,-1 0 0,1 0 0,-1 0 0,1-1 0,-1 1 0,1-1 0,0 0 1,-1 0-1,1 0 0,0 0 0,-1 0 0,1 0 0,0-1 0,4-1 1,-5 0 2,1 1 1,0-1 0,-1 0 0,0-1 0,1 1 0,-1 0 0,0-1 0,0 1-1,0-1 1,-1 1 0,1-1 0,0 0 0,-1 0 0,2-5 0,66-191 210,-64 188-214,-1 15-71,2 17-123,-6-20 181,4 20 86,1-1-1,12 30 0,-14-41-32,1-1 1,0 1 0,0-1-1,1 0 1,0-1-1,1 1 1,0-1-1,7 8 1,-11-14-45,0 1 1,0-1 0,0 1-1,0-1 1,0 0-1,1 0 1,-1 0 0,0 0-1,0-1 1,1 1-1,-1-1 1,0 1-1,1-1 1,-1 0 0,1 1-1,-1-1 1,1-1-1,-1 1 1,0 0 0,1-1-1,2 0 1,-2 0 2,1 0 0,0 0 1,-1-1-1,1 0 0,-1 1 0,0-1 1,1 0-1,-1-1 0,0 1 0,0-1 1,4-4-1,-5 5 27,5-7-89,1 1 0,0-1 1,0 1-1,13-9 0,-18 15 22,0 0 1,0 1-1,0-1 0,0 1 1,0-1-1,0 1 0,0 0 0,0 0 1,1 1-1,-1-1 0,0 1 1,1-1-1,-1 1 0,0 0 1,0 0-1,1 1 0,-1-1 1,0 1-1,1 0 0,4 1 0,10 6 80,-2 0-1,29 19 1,-34-19-3,-1-1 0,1 0 0,1-1 0,-1-1 0,1 0 0,0 0 0,0-1 0,0 0 0,15 1 0,-23-4-42,4 0-6,1-1 0,-1 1 0,0-1 0,14-2 0,-19 1-46,-1 1 1,0-1 0,1 0 0,-1 0 0,0 0-1,0 0 1,0 0 0,1 0 0,-1 0-1,0-1 1,-1 1 0,1-1 0,0 0 0,0 0-1,-1 1 1,1-1 0,-1 0 0,0 0 0,1 0-1,0-3 1,14-37-2271,-10-6-1556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5:07.4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0 675 7908,'0'0'3156,"20"2"-2913,-2 0-158,1-2 0,25-1 1,-41 1-51,1-1 0,0 0 1,0-1-1,-1 1 0,1-1 1,-1 0-1,1 1 0,-1-2 1,0 1-1,0 0 0,0-1 1,0 1-1,0-1 0,0 0 1,-1 0-1,1 0 0,-1 0 1,0 0-1,3-7 0,4-4 166,20-28-75,-2-2 0,-2-2 0,-2 0 0,-3-1 0,-1-1 1,20-81-1,-34 101-236,-1 0 0,-1 0 0,-2-40 0,-1 67 116,0 0 1,0 0 0,0 0-1,0-1 1,-1 1 0,1 0-1,0 0 1,-1 0 0,1 0-1,-1 0 1,1 0 0,-1 0-1,0 0 1,1 0 0,-1 0 0,0 1-1,1-1 1,-1 0 0,0 0-1,0 0 1,0 1 0,0-1-1,0 1 1,0-1 0,0 1-1,0-1 1,0 1 0,0-1-1,0 1 1,0 0 0,0 0 0,-1-1-1,1 1 1,0 0 0,0 0-1,0 0 1,0 0 0,0 0-1,0 1 1,-1-1 0,-1 1-1,0-1 43,0 1-1,1-1 1,-1 1-1,0 0 1,0 0-1,0 0 1,1 0-1,-1 1 0,1-1 1,-1 1-1,1-1 1,-1 1-1,1 0 1,0 0-1,0 0 1,-3 4-1,-2 8-24,0 1-1,1 0 1,1 0-1,0 0 1,1 1-1,1 0 1,-2 22-1,-1 118 661,6-145-619,0 14 66,0 1 54,3 34 0,-2-51-160,1-1 1,0 1 0,0-1 0,1 0-1,0 0 1,0 0 0,9 14 0,-3-7-23,1 0 0,1-1 0,0 0 0,1-1 0,22 19 0,-25-25-9,-1-1 0,1 0 0,0-1 0,1 0 0,-1 0 0,1-1 0,0 0 0,0-1 0,0 0 0,18 2-1,-8-2-21,0-1-1,-1-1 1,1-1-1,0 0 0,26-6 1,-35 4 8,0-1-1,0 0 1,-1 0 0,0-2-1,1 1 1,-1-1 0,-1-1 0,1 0-1,-1 0 1,16-14 0,-9 4-70,0-1 0,-1-1 1,-1-1-1,-1 0 0,0-1 1,-2 0-1,0-1 0,-1 0 1,10-34-1,-5 9-248,-3-1 0,-2-1 0,6-72 0,-12-27 88,-4 130 382,0 16-73,0 1 0,-1 0 0,1-1 0,-1 1 0,1-1 0,0 1 0,-1 0 0,1-1 0,-1 1 0,1 0 1,-1 0-1,1-1 0,-1 1 0,1 0 0,-1 0 0,1 0 0,-1 0 0,1 0 0,-1-1 0,1 1 0,-1 0 0,1 0 0,-1 0 0,1 0 0,-1 0 0,1 1 0,-1-1 0,1 0 0,-1 0 0,1 0 0,-1 0 0,1 1 0,-1-1 0,1 0 0,-1 0 0,1 1 0,-1-1 0,1 0 0,-1 1 0,-2 2-25,1 0 0,0 0 1,-1 0-1,1 1 0,0-1 0,0 1 0,1-1 0,-1 1 0,1 0 0,-1 5 0,-9 44-66,8-34 57,-5 42 375,3 0-1,3 70 1,2-105-246,0-16-104,1 0 1,-1-1-1,2 1 0,-1 0 0,2-1 1,-1 1-1,1-1 0,0 0 1,9 17-1,-8-20-53,0 0 1,1 0 0,-1 0-1,1 0 1,0-1 0,1 0-1,-1 0 1,1 0-1,0-1 1,0 1 0,1-1-1,-1-1 1,12 5 0,-3-3-259,0-1 0,1-1 0,-1 0 0,0-1 1,1-1-1,-1 0 0,18-2 0,-15 1-379,-17 0 573,7 3 41,31 39 363,-32-33-230,1 0 1,0 0-1,1 0 0,0-1 1,0-1-1,12 8 0,-14-11-211,0-1-1,1 0 0,-1 0 1,1-1-1,-1 0 1,1-1-1,11 2 1,-15-3-488,1 1 1,-1-1-1,1-1 1,-1 1-1,1 0 1,0-1-1,-1 0 1,6-2-1,9-11-3813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1:01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33 1425,'0'0'6995,"0"-4"-6173,0-11 34,0 2 3509,-7 13-4851,6 0 468,-10 0-303,-1 0 0,1 1 0,-19 3 0,26-3 277,-1 1 1,1-1 0,0 1-1,-1 0 1,1 0 0,0 1 0,0-1-1,0 1 1,1 0 0,-1 0-1,-5 7 1,0-1-60,1 0 0,1 1 0,0 1 0,-10 18 0,15-25 75,0 0-1,0 0 1,0 0 0,1 0 0,0 1-1,0-1 1,0 0 0,0 1 0,1-1-1,0 1 1,0-1 0,0 1 0,0-1 0,1 0-1,0 1 1,1 6 0,1-9 25,-1 1 0,0-1-1,1 0 1,0 0 0,-1 0 0,1 0 0,0 0 0,0-1 0,0 1 0,0-1 0,0 0 0,0 0-1,1 0 1,-1 0 0,3 0 0,5 2-3,42 15 56,80 39 1,-130-56 8,-1 1-1,1-1 1,-1 1 0,0 0-1,1 0 1,-1 0 0,0 0-1,0 0 1,0 0-1,-1 1 1,1-1 0,0 1-1,-1-1 1,0 1 0,0 0-1,1-1 1,-1 1 0,-1 0-1,1 0 1,0 0-1,-1 0 1,1-1 0,-1 1-1,0 0 1,0 0 0,0 0-1,-1 0 1,1 0 0,-1 0-1,1 0 1,-1 0-1,0-1 1,0 1 0,0 0-1,-1-1 1,1 1 0,-1 0-1,1-1 1,-1 0 0,0 1-1,0-1 1,0 0-1,0 0 1,0 0 0,-4 2-1,-6 3 155,-1 0-1,0-1 1,-1-1-1,0 0 1,0-1-1,-22 4 1,-25-1-829,-1-5-4780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5:07.8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 53 5731,'0'0'3286,"5"-5"-3246,14-16-5,-18 21-16,-1 0-1,1 0 1,-1-1-1,1 1 1,-1 0-1,0-1 1,1 1-1,-1 0 1,0-1-1,1 1 1,-1 0-1,0-1 1,0 1-1,1-1 1,-1 1-1,0-1 1,0 1 0,0 0-1,1-1 1,-1 1-1,0-1 1,0 1-1,0-1 1,0 1-1,0-1 1,0 1-1,0-1 1,0 1-1,0-1 1,0 1-1,0-1 1,0 1-1,-1-1 1,1 1-1,0 0 1,0-1-1,0 1 1,-1-1-1,1 1 1,0-1 0,0 1-1,-1 0 1,1-1-1,0 1 1,-1 0-1,1-1 1,-1 1-1,1 0 1,-19-5 928,19 5-945,-10 0 130,3-1 175,0 0 0,0 1 0,1 0 0,-1 0 0,0 0 0,-11 3 0,14 6 187,1 13-409,1 0 1,1 0-1,2 22 1,0-2 241,-1-38-286,0 0 0,0 1 0,1-1 0,-1 0 0,1 0 0,0 0 0,0 1 0,1-1 0,-1 0 0,1 0 0,0-1 0,0 1 0,0 0 0,0-1 0,1 1 1,0-1-1,-1 0 0,5 4 0,-2-3-35,0-1 0,0 0 1,0 0-1,0 0 1,0-1-1,1 0 1,-1 0-1,1 0 1,0-1-1,-1 1 1,1-1-1,0-1 1,7 1-1,292-1 203,-129-3-938,-173 3 576,-3 1-2,1-1 0,0 0 0,0 0 1,0 0-1,-1 0 0,1 0 0,0 0 0,0 0 1,0 0-1,0 0 0,-1 0 0,1-1 0,0 1 1,0 0-1,0 0 0,-1-1 0,1 1 1,0 0-1,0-1 0,-1 1 0,1-1 0,0 1 1,-1-1-1,1 0 0,-1 1 0,1-1 0,-1 1 1,1-1-1,-1 0 0,1 0 0,0-1 0,0-13-6023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5:09.3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0 976 8084,'0'0'4674,"17"0"-4471,181 0 376,-180-1-516,0-1 1,0-1 0,0-1 0,0 0-1,0-1 1,-1-1 0,0-1 0,0 0-1,-1-1 1,0-1 0,0-1 0,-1 0-1,0-1 1,13-13 0,12-13 24,-1-2-1,-2-1 1,44-63 0,-64 80-260,-1-1 1,22-43-1,-33 55-90,0 0 1,0-1-1,-1 1 0,-1-1 0,0 0 0,-1 0 1,0 0-1,-1-14 0,-1 27 255,0-1 1,0 0-1,0 1 0,0-1 0,0 0 1,0 1-1,0-1 0,0 0 1,-1 1-1,1-1 0,0 1 0,0-1 1,-1 0-1,1 1 0,0-1 0,-1 1 1,1-1-1,-1 1 0,1-1 0,-1 1 1,1-1-1,-1 1 0,1 0 1,-1-1-1,1 1 0,-1 0 0,1-1 1,-1 1-1,0 0 0,1-1 0,-1 1 1,1 0-1,-1 0 0,0 0 0,1 0 1,-1 0-1,0 0 0,-28 3 101,28-2-84,-4 0 18,0 1-1,0 0 1,0 0 0,0 1-1,1-1 1,-1 1 0,1 0 0,-1 0-1,1 1 1,0-1 0,1 1-1,-1 0 1,-5 7 0,-4 8 58,-21 39 0,24-39-3,-13 22 288,3 1 0,-18 51 0,30-67-43,1-1 0,1 1 0,1 0 0,1 0 0,0 39 0,4-60-313,0 0 0,0 0 0,1 0 0,-1 0-1,1 0 1,0 0 0,0 0 0,1 0-1,-1-1 1,1 1 0,0 0 0,1-1-1,-1 0 1,1 1 0,0-1 0,0 0 0,0 0-1,0-1 1,1 1 0,-1-1 0,1 0-1,0 1 1,0-2 0,0 1 0,1 0-1,-1-1 1,9 4 0,4 1-16,-1-1 0,1-1 0,1 0 0,-1-1-1,0-1 1,23 1 0,-9-2-2,0-2 1,54-5-1,-70 2-1,0-1 0,-1 0 0,1-1 0,-1 0 0,1-1 0,-2-1 1,1 0-1,-1-1 0,0 0 0,-1-1 0,1-1 0,-2 0 0,0 0 0,0-1 0,17-23 0,-6 5-100,-3-1 0,0-1-1,-2-1 1,-1 0 0,20-59 0,-20 39-412,-3 0 1,-2-1 0,8-94 0,-18-163-378,-11 258 2627,6 136-1263,-21 115 0,-4 75 855,28-255-1183,0 9 152,4 40 0,-2-59-262,0 0 1,1 0-1,1 0 1,-1-1 0,1 1-1,1-1 1,-1 0 0,8 13-1,-2-8-27,1-1 1,0 0-1,0 0 0,1-1 0,1 0 0,0-1 1,0-1-1,1 0 0,0 0 0,1-1 0,-1-1 1,2 0-1,27 9 0,-10-8-1,-1-1 0,2-1 0,-1-1 0,0-2 1,55-2-1,-71-2-58,-1 0 1,1-1 0,-1-1 0,0-1-1,0 0 1,0-1 0,0 0 0,-1-1-1,0-1 1,0 0 0,0-1 0,-1-1-1,19-16 1,-11 7-82,-1-2 1,-1 0-1,-1-1 0,-1-1 1,0-1-1,22-43 0,-32 51-147,0-1 0,-1 1-1,-1-1 1,-1 0 0,0-1-1,-1 1 1,-1 0 0,0-1-1,-1 0 1,-3-31-1,2 45 248,0 0 0,-1 0-1,1 1 1,-1-1 0,0 0-1,0 0 1,0 1 0,0-1-1,0 1 1,0-1 0,-1 1-1,1-1 1,-1 1-1,0 0 1,0-1 0,0 1-1,0 0 1,0 0 0,0 1-1,0-1 1,-1 0 0,1 1-1,0-1 1,-1 1 0,0 0-1,1 0 1,-1 0 0,0 0-1,-2 0 1,-10-2 130,0 0 1,1 1-1,-1 1 1,-21 1 0,27 0 32,6 0-38,-1 0-1,1 0 1,0 1 0,0-1 0,0 1 0,0 0 0,0-1 0,0 2 0,0-1 0,0 0 0,0 0 0,0 1 0,0 0 0,1-1-1,-1 1 1,1 0 0,-5 4 0,4-2-8,0 1-1,0-1 0,0 1 0,0 0 1,1 0-1,-1 0 0,1 0 1,1 1-1,-3 7 0,1 4 102,1 0-1,1 0 1,1 32-1,1-20-4,-1-20-127,1 0 1,0 0-1,1 0 0,0 0 1,0 0-1,1-1 1,0 1-1,1-1 0,0 1 1,0-1-1,1 0 0,0-1 1,0 1-1,1-1 1,0 0-1,0 0 0,0-1 1,1 0-1,0 0 1,1-1-1,-1 1 0,16 7 1,-5-4-39,0 0 1,1-2-1,0 0 1,0 0-1,1-2 1,-1-1-1,1 0 1,0-2-1,30 1 1,-39-2-33,0-1 0,-1-1-1,1 0 1,21-5 0,-28 5-32,1-1 1,-1 0-1,0-1 0,1 1 0,-1-1 1,0 0-1,0 0 0,-1 0 0,1 0 1,-1-1-1,1 0 0,-1 1 1,4-7-1,4-6-791,-1-2 1,0 1 0,-1-1-1,-1 0 1,11-38-1,-2-27-5159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5:09.6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1 10549,'0'0'4386,"0"36"-4306,0 391 1534,0-28 208,-1-398-1871,1 0 0,0 0-1,0 0 1,0 0 0,-1-1-1,1 1 1,0 0 0,0 0 0,0 0-1,0 0 1,1 0 0,-1-1 0,0 1-1,0 0 1,0 0 0,1 0 0,-1 0-1,0-1 1,1 1 0,-1 0-1,1 0 1,-1-1 0,1 1 0,-1 0-1,1-1 1,-1 1 0,1-1 0,0 1-1,-1-1 1,1 1 0,0-1-1,0 1 1,-1-1 0,1 1 0,0-1-1,0 0 1,0 1 0,-1-1 0,1 0-1,0 0 1,0 0 0,0 0 0,0 0-1,0 0 1,-1 0 0,3 0-1,-3 0-51,1 0-1,0 0 1,-1 0-1,1 0 1,-1-1-1,1 1 1,0 0-1,-1 0 1,1 0-1,-1-1 1,1 1 0,-1 0-1,1-1 1,-1 1-1,1-1 1,-1 1-1,1 0 1,-1-1-1,1 1 1,-1-1-1,0 1 1,1-1-1,-1 1 1,0-1-1,1 1 1,-1-1-1,0 0 1,0 0-1,4-20-1317,-4 15 742,1-36-3552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5:09.9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57 8948,'0'0'6131,"89"-43"-6547,-42 33 432,5 7 16,0 3-32,-1 0-1057,-6 0-896,-9 27-1664,-10 22-1810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5:10.3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1 191 7860,'0'0'4751,"22"-26"-3553,74-82-630,-91 102-540,1-1 0,0 1 0,0 0 0,1 0 0,0 1 0,0 0 0,9-5 0,-12 9-29,-1 0 0,1 0-1,0 0 1,0 0 0,0 1-1,-1-1 1,1 1-1,0 0 1,0 0 0,4 1-1,15 0 9,-19 0 19,0 0 0,0-1 0,0 2 0,-1-1 0,1 0 1,0 1-1,-1 0 0,1 0 0,-1 0 0,0 0 0,1 0 0,-1 1 0,0-1 0,-1 1 0,1 0 0,0 0 0,2 4 0,9 11 307,20 34 0,-27-41-256,10 19 196,-9-16-246,0 1 0,0-2 1,2 1-1,0-1 0,0 0 0,1-1 0,17 14 0,-27-25-125,1 1 0,-1-1 0,1 0-1,0 0 1,-1 0 0,1 0 0,0 0-1,0 0 1,0-1 0,0 1-1,0-1 1,0 1 0,0-1 0,0 0-1,0 0 1,0 0 0,0 0-1,0 0 1,0 0 0,0 0 0,0-1-1,0 1 1,-1-1 0,1 1 0,0-1-1,0 0 1,2-1 0,-1 0-288,0-1 0,0 0 1,-1 0-1,1 0 1,0 0-1,-1 0 0,0-1 1,0 1-1,0-1 0,0 1 1,2-8-1,15-41-4864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5:11.2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120 16 5138,'0'0'4883,"-2"0"-4691,0 0 0,0 1 0,0-1 0,1 0 0,-1 1 0,0-1 0,0 1 0,0 0 0,0 0 0,0 0 1,1 0-1,-1 0 0,0 0 0,-2 2 0,-4 5-71,1-1 0,0 1 0,0 1 0,0-1 0,1 1 0,0 0 1,1 1-1,0-1 0,0 1 0,1 0 0,1 0 0,0 1 0,-4 18 0,3-1 90,1 0 0,1 1 0,1-1 0,4 31 1,-3-57-208,1 1 0,-1-1 0,0 1 0,1-1 0,0 1 1,0-1-1,0 0 0,0 1 0,0-1 0,0 0 1,0 0-1,1 0 0,-1 0 0,1 0 0,0 0 1,-1 0-1,1 0 0,0-1 0,0 1 0,0-1 1,0 1-1,1-1 0,-1 0 0,0 0 0,0 0 1,1 0-1,-1 0 0,3 0 0,7 2-19,-1-1-1,1-1 1,0 0-1,18 0 1,-25-1 16,-1-1-2,0 1 1,0-1-1,0 0 0,0 0 1,0-1-1,-1 1 0,1-1 1,0 0-1,-1 0 1,1 0-1,-1 0 0,0-1 1,0 1-1,1-1 0,-2 0 1,1 0-1,0 0 1,-1 0-1,1 0 0,-1-1 1,0 1-1,3-8 0,4-6-25,-1-2 0,-1 1-1,6-26 1,-6 16-292,-1 0 0,-2 0 0,-1-1 0,0-40 0,-3 67 307,0 0-1,0 0 1,-1 0 0,1 0 0,0 0 0,-1 0 0,0-1 0,1 1 0,-1 0-1,0 1 1,0-1 0,0 0 0,0 0 0,-1 0 0,1 1 0,0-1-1,-1 0 1,-2-2 0,0 1 14,0 1 0,0-1 0,0 1 0,-1 0 0,1 0 0,0 0 0,-1 1 0,-6-2 0,-7 0 273,-2 0-1,1 2 1,-24 0 0,37 1-111,-7-1 74,12 1-204,-1 0 0,1-1 0,-1 1-1,1 0 1,-1 0 0,1 0 0,-1 0 0,1 0-1,-1 0 1,1 0 0,-1 0 0,1 1-1,-1-1 1,1 0 0,-1 1 0,1 0 0,-1-1-1,1 1 1,0 0 0,-1 0 0,1-1 0,0 1-1,0 0 1,-1 0 0,1 0 0,0 1 0,0-1-1,0 0 1,0 0 0,1 1 0,-2 1 0,-2 10 25,1 0 0,1 1 1,0 0-1,1 0 1,0 0-1,3 20 0,-2-6 160,0-22-204,1-1-1,0 1 1,0 0-1,1-1 1,0 1-1,0-1 0,0 0 1,0 0-1,1 1 1,0-1-1,0-1 1,0 1-1,1 0 0,-1-1 1,6 5-1,-2-2-11,0-1-1,0 1 0,1-2 1,-1 1-1,1-1 1,1 0-1,-1-1 1,14 5-1,-19-8-20,-1 0 0,1 0 0,-1-1 0,1 1 0,0-1 0,-1 1 0,1-1 0,0 0 0,-1 0 0,1-1 0,0 1 0,-1 0 0,1-1 0,-1 0 0,1 0 0,-1 1 0,1-1 0,-1-1 0,1 1 0,-1 0 0,0-1 0,1 1 0,-1-1 0,0 1 0,2-4 0,3-3-9,0 0 0,-1-1 0,0 0 0,10-20 0,-2 3-69,-12 22 72,11-18-76,0 0 1,2 1-1,0 0 1,1 1 0,27-25-1,-39 43 92,-1-1-1,0 1 0,1 0 0,-1 0 0,1 0 1,-1 1-1,1-1 0,0 1 0,0 0 0,0 0 1,0 0-1,0 1 0,0-1 0,0 1 0,0 0 1,0 0-1,0 0 0,0 1 0,0-1 0,0 1 1,0 0-1,-1 0 0,1 1 0,0-1 0,0 1 1,-1 0-1,7 4 0,5 4 42,0 1-1,-1 0 1,-1 1-1,21 24 1,-33-35-24,82 98 210,-52-59-186,63 62 0,-89-97-31,0-1 0,0 0-1,0-1 1,12 7-1,-16-9-6,0-1 0,0 1 0,0-1 0,0 1-1,1-1 1,-1 0 0,0 1 0,0-1 0,1 0 0,-1 0 0,0 0-1,0 0 1,0 0 0,1 0 0,-1 0 0,0 0 0,0 0 0,1-1-1,-1 1 1,0 0 0,0-1 0,0 1 0,0-1 0,1 0 0,-1 1 0,0-1-1,0 0 1,0 1 0,0-1 0,-1 0 0,1 0 0,0 0 0,1-1-1,11-22-23,-1 0 0,-1-1-1,-1-1 1,10-39-1,9-21-317,-7 30-49,-19 55 178,0 6 173,3 11 95,-6-15-48,4 16 225,1 1 0,1-1 0,15 30 1,-20-43-219,1-1 0,0 1 1,1-1-1,-1 1 1,1-1-1,-1 0 0,1 0 1,0 0-1,0-1 1,0 1-1,1-1 1,-1 1-1,0-1 0,1 0 1,0 0-1,-1-1 1,1 1-1,0-1 0,0 0 1,0 0-1,0 0 1,0 0-1,6 0 0,-6-1-23,1 0 0,0-1-1,-1 1 1,1-1 0,-1 0-1,1 0 1,-1 0 0,0 0-1,1-1 1,-1 0 0,0 0-1,0 0 1,0 0 0,0-1-1,-1 0 1,1 0 0,0 0-1,-1 0 1,6-7 0,19-20-144,32-31-2119,-59 60 2369,0 2-17,1-1 1,-1 1-1,1 0 1,-1 0-1,1 0 1,-1 0-1,0 0 0,0 0 1,1 1-1,-1-1 1,0 0-1,0 1 1,0-1-1,0 1 0,-1-1 1,1 1-1,0-1 1,0 3-1,4 5 145,2 2-148,1-1 1,0 0 0,0 0 0,1-1 0,0 0 0,1 0-1,-1-1 1,2 0 0,-1-1 0,1 0 0,0-1-1,1 0 1,-1-1 0,1 0 0,0-1 0,1 0-1,-1-1 1,1 0 0,-1-1 0,21 1 0,-22-3-226,1 0 0,-1-1 1,0 0-1,14-4 0,-21 3-270,1 1 0,0-1 0,-1 0 0,0 0 1,0-1-1,1 1 0,-1-1 0,-1 0 0,1 0 0,0 0 0,5-8 0,15-18-6258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5:11.5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132 11 7523,'0'0'2940,"5"-10"366,-9 10-3201,0 1-1,1 0 1,-1 0-1,0 0 1,0 0 0,1 1-1,-1 0 1,1-1-1,-1 1 1,1 1 0,0-1-1,0 0 1,0 1-1,0-1 1,0 1 0,1 0-1,-1 0 1,-4 6-1,-2 5-104,1 0-1,0 0 0,-8 19 1,9-14 61,2 1-1,0 0 1,1 0 0,0 0 0,2 0-1,1 0 1,0 0 0,4 34 0,-3-52-94,1 1 1,0-1-1,-1 0 1,1 1-1,0-1 1,0 0-1,0 0 1,0 0-1,0 0 1,1 0-1,-1 0 1,1 0 0,-1 0-1,1-1 1,0 1-1,0 0 1,-1-1-1,1 1 1,0-1-1,0 0 1,1 0-1,-1 0 1,0 0-1,0 0 1,0 0-1,1-1 1,-1 1-1,0-1 1,4 1-1,0 0-291,0 0 0,0-1 0,0 1 0,1-1 0,-1-1 1,0 1-1,0-1 0,0 0 0,0 0 0,10-4 0,-12 3-77,1-1 1,-1 0-1,1 1 0,-1-2 1,0 1-1,3-4 1,23-25-3213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5:11.9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81 3394,'0'0'3148,"18"-13"-3154,52-38 14,-60 44-610,-1-2 4029,-14 9-2479,2 0-876,-1 0 1,1 0-1,0 1 0,-1-1 1,1 1-1,0-1 0,-1 1 1,1 0-1,0 0 1,0 0-1,0 1 0,0-1 1,0 1-1,0 0 1,1 0-1,-1 0 0,0 0 1,1 0-1,0 0 0,-1 1 1,1-1-1,0 1 1,0 0-1,0-1 0,1 1 1,-1 0-1,1 0 1,-1 0-1,0 6 0,-2 3 295,1-1-1,0 1 0,1 0 0,0 0 0,1 0 0,0 1 1,2 13-1,-1-25-318,27 1-3,173 1 317,-1 0-3072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5:12.2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63 10709,'0'0'6739,"-11"-63"-14038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5:12.8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0 356 11157,'0'0'4362,"22"-12"-4071,69-41-83,-66 36-133,0-1 0,-1-2-1,-1 0 1,-1-2 0,21-26 0,-28 30-72,1 1 1,0 0-1,1 1 0,1 1 1,0 1-1,27-16 0,-40 27-9,0 1 0,0-1 1,0 1-1,0 0 0,1 0 0,-1 1 0,0 0 0,1 0 0,-1 0 0,1 1 1,-1-1-1,1 1 0,-1 0 0,1 1 0,-1 0 0,0 0 0,6 1 0,-3 1 69,0 1-1,0 0 0,-1 0 0,0 0 1,0 1-1,0 0 0,-1 0 0,1 1 1,-1 0-1,7 8 0,15 24 422,-22-29-428,0 0 0,0-1 0,1 0 0,0 0-1,1 0 1,15 12 0,-16-19-558,-6-21-13322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1:02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69 4418,'0'0'3164,"1"0"-3149,-1 0 0,0-1 0,0 1-1,0 0 1,0 0 0,0 0 0,0-1 0,0 1-1,0 0 1,0 0 0,0-1 0,0 1 0,0 0-1,0 0 1,0-1 0,0 1 0,0 0 0,0 0-1,0-1 1,0 1 0,0 0 0,0 0 0,0 0-1,-1-1 1,1 1 0,0 0 0,0 0 0,0 0 0,0-1-1,-1 1 1,1 0 0,0 0 0,0 0 0,0 0-1,0-1 1,-1 1 0,1 0 0,0 0 0,-1 0-1,-4-1 165,0 0 0,0 0-1,0 0 1,0 1-1,-1-1 1,1 2 0,0-1-1,-6 1 1,-11 0 452,12-1-465,-1 0 1,1 1 0,0 0-1,0 0 1,0 1-1,0 1 1,1 0-1,-12 4 1,16-4-101,0 0 0,0 0 0,0 0-1,0 1 1,1 0 0,-1 0 0,1 0 0,0 0 0,0 1 0,1 0 0,-1 0-1,1 0 1,0 0 0,0 0 0,-2 8 0,3-10-62,1-1 0,0 1 1,0-1-1,0 1 0,0 0 0,0-1 1,1 1-1,-1 0 0,1 0 1,0 0-1,0-1 0,0 1 0,0 0 1,0 0-1,1 0 0,-1-1 0,1 1 1,0 0-1,0 0 0,0-1 0,0 1 1,0-1-1,0 1 0,1-1 0,-1 0 1,1 1-1,0-1 0,0 0 0,0 0 1,0 0-1,0 0 0,0 0 1,0-1-1,0 1 0,1-1 0,-1 1 1,4 1-1,0-1 6,0 0 0,0 0 0,0-1 0,1 0-1,-1 0 1,0 0 0,0 0 0,0-1 0,1 0 0,-1-1 0,0 1 0,0-1 0,1-1 0,-1 1 0,0-1 0,8-3 0,-6 0-226,0 0 1,0 0 0,0 0 0,0-1-1,-1-1 1,0 1 0,-1-1-1,1 0 1,-1-1 0,-1 1 0,0-1-1,0 0 1,0-1 0,-1 1-1,0-1 1,0 0 0,-1 0 0,-1 0-1,1 0 1,-1-1 0,-1 1-1,1-15 1,-2 23 565,0 24 754,1-17-1011,0-1 0,0 0 1,0 0-1,0 0 0,1 0 0,0 0 0,0 0 0,1 0 0,-1-1 0,1 1 1,0-1-1,0 0 0,0 1 0,1-2 0,-1 1 0,1 0 0,0-1 1,0 1-1,1-1 0,-1 0 0,0-1 0,1 1 0,0-1 0,0 0 1,0 0-1,0 0 0,0 0 0,0-1 0,0 0 0,0 0 0,0-1 0,8 1 1,-8-1-62,-1 0 1,0 0 0,1 0 0,-1-1 0,0 1 0,1-1 0,-1 0 0,0 0-1,0 0 1,1-1 0,-1 0 0,0 0 0,-1 0 0,1 0 0,0 0-1,0-1 1,-1 1 0,0-1 0,1 0 0,-1 0 0,0-1 0,-1 1 0,1-1-1,4-6 1,10-16-372,17-35-1,-17 30-731,-16 30 1063,10 13 782,-8-7-758,4 6 63,1 0 0,17 20-1,-23-29-69,1 1 0,0-1-1,-1 0 1,1 0 0,0 0-1,0 0 1,0 0 0,0 0 0,1-1-1,-1 0 1,0 1 0,1-1-1,-1-1 1,1 1 0,-1 0-1,5 0 1,-4-1-56,-1 0 0,0 0 0,0 0 0,0 0 0,0-1 0,0 1 0,0-1 0,0 0 0,0 0 0,0 0 1,0 0-1,0 0 0,0-1 0,0 1 0,-1-1 0,1 0 0,-1 0 0,1 0 0,-1 0 0,0 0 0,0 0 0,0-1 0,0 1 0,0-1 0,0 1 0,-1-1 0,1 0 0,-1 0 0,2-4 0,10-25-2815,-9 0-3064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5:17.1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1 959 592,'0'0'5416,"18"-17"2500,-14 7-7658,1 1 0,1-1 0,0 1 1,7-9-1,6-9 14,24-48-105,-3-1-1,-3-2 1,-4-2-1,39-137 0,-46 135-149,13-52 367,-36 120-261,-2-1 0,0 0 0,-1-21 0,-1 0 9,1 35 612,-29 1-816,-71 0-37,98 1 87,1-1 0,0 1 0,-1 0 1,1-1-1,0 1 0,-1 0 0,1 0 0,0 0 1,0 0-1,0 0 0,0 0 0,0 0 0,0 0 1,0 1-1,0-1 0,0 0 0,0 1 0,0 1 1,-17 32-133,14-26 132,-74 162 129,67-142-86,2 0 0,0 0 0,-7 60 0,3-19 111,9-39-66,1 1 1,1 1-1,4 47 0,1-8 139,-3-67-193,1 0 0,0 0 0,1-1 0,-1 1 0,1-1 0,0 1 0,0-1 0,0 0 0,1 0 0,-1 0 0,1 0 0,0 0-1,0 0 1,0-1 0,1 0 0,5 5 0,-4-3 16,1 0-1,-1 1 0,-1-1 1,1 1-1,-1 0 0,5 9 0,2-3 267,0 0 18,-2-6 6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6:04.6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0 651 9636,'0'0'9346,"1"0"-9343,2 0 10,-2 0-15,0 0 0,0-1 0,1 1 1,-1-1-1,0 1 0,0-1 0,0 1 0,0-1 0,0 0 0,0 1 1,0-1-1,0 0 0,0 0 0,0 0 0,0 0 0,0 0 0,-1 0 1,1 0-1,0 0 0,0-2 0,14-31-14,-9 22 12,17-40 7,-1 0 0,-3-1-1,-2-1 1,-3-1 0,-2 0-1,9-97 1,-18 40 24,-3 110 79,0 21-7,-1 97-108,3 146 346,-1-245-293,1 1 0,1-1 0,0 1-1,2-1 1,0-1 0,9 24 0,-12-35-47,0 0 1,1-1 0,-1 1 0,1 0 0,0-1 0,0 0 0,0 1 0,1-1-1,0-1 1,-1 1 0,1 0 0,1-1 0,-1 0 0,0 0 0,1 0-1,-1 0 1,1-1 0,0 0 0,0 0 0,0 0 0,0-1 0,0 1-1,1-1 1,-1-1 0,6 1 0,7 0 9,-14 0-14,0-1 0,1 0 0,-1 1 0,1-2 0,-1 1 0,0 0 0,1-1 0,-1 0 0,1 0 0,-1 0 0,0-1 0,0 1 0,0-1-1,6-3 1,36-41-518,-26 17-1508,-19 26 1369,0 1-1,1-1 1,-1 0 0,-1 1-1,1-1 1,0 0 0,-1 0-1,1-4 1,-1-9-6083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6:05.0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5234,'0'0'6097,"11"0"-5849,534 36 5077,-525-35-6733,-14-1-1210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6:06.9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122 4 11253,'0'0'4885,"0"-3"-3760,0 11-140,0 2942-622,1-2857-342,-4 1 0,-5-1-1,-30 144 1,36-227-30,2-8 2,0-1 1,0 1-1,0 0 0,-1 0 1,1 0-1,0 0 0,-1 0 1,0 0-1,0-1 0,1 1 0,-1 0 1,0-1-1,0 1 0,-1 0 1,1-1-1,0 1 0,0-1 1,-3 2-1,3-3-124,-1 0-1,1-1 1,0 1 0,0 0-1,-1-1 1,1 1 0,0-1 0,0 0-1,0 1 1,0-1 0,0 0 0,0 0-1,0 0 1,0 1 0,0-1 0,0 0-1,0 0 1,1-1 0,-1 1-1,0 0 1,1 0 0,-1 0 0,0 0-1,1-2 1,-4-2-778,-23-41-5630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6:07.9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11125,'0'0'4581,"18"0"-4688,4 0 215,1 2 1,-1 0-1,1 1 0,41 13 1,-1 0 131,0-2 0,1-3 0,1-3 0,0-2 0,71-4 0,51-4 119,221 5 496,-246 16-713,-95-10-61,81 2 0,634 7 71,-617-15-78,6 1 45,47 1-46,24 2 102,196 0 633,-267-8-408,-86 0 15,101-14 0,157-35 281,-341 50-712,0 0-1,-1 0 0,1-1 0,0 1 0,-1-1 1,1 1-1,-1-1 0,1 0 0,-1 0 1,1 1-1,-1-1 0,3-2 0,-3 2-54,-1 1 0,0-1 0,1 1 0,-1-1-1,0 1 1,0-1 0,1 1 0,-1-1 0,0 1-1,0-1 1,0 1 0,0-1 0,1 0 0,-1 1-1,0-1 1,0 1 0,0-1 0,0 1 0,0-1-1,-1 0 1,1 1 0,0-1 0,0 1 0,0-1-1,-1 0 1,0-1-282,-1-1 0,1 1 0,-1 0 0,0 0 0,0 0 0,0 0 0,0 1 0,0-1 0,-1 1 0,1-1 0,0 1 0,-1-1 0,1 1 0,-1 0 0,1 0 0,-4 0 0,-70-14-10513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6:08.5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10949,'0'0'3911,"33"31"-3094,111 104-193,-125-116-453,-2 0 0,0 0 0,-1 2 0,20 34 0,-17-24 4,65 102 373,68 102 430,-122-204-1024,-26-61-6954,-4 1 2584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6:08.9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665 0 15591,'0'0'3330,"-218"156"-2882,133-83-208,-3-6-192,7-8 0,11-12 336,14-11-288,23-16-32,11-13-64,11-4 0,40-13-13542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6:09.9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373 0 8772,'0'0'6958,"-2"10"-6315,-18 39-385,3 1 0,3 0 1,1 1-1,2 0 0,-5 83 1,8 272-311,10-258 144,-2 4-77,-26 794 45,7-724-56,-37 370 1387,46-537-1320,-29 96 0,-3 15-16,-36 309 1095,75-457-1070,3-17-173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6:11.6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8 992 3314,'0'0'14006,"0"0"-13999,0 0-1,0 0 1,0 0 0,-1 0-1,1 0 1,0 0 0,0 0 0,-1 0-1,1 0 1,0 1 0,0-1-1,0 0 1,-1 0 0,1 0-1,0 0 1,0-1 0,-1 1 0,1 0-1,0 0 1,0 0 0,0 0-1,-1 0 1,1 0 0,0 0-1,0 0 1,0 0 0,-1 0 0,1-1-1,0 1 1,0 0 0,0 0-1,0 0 1,-1 0 0,1-1-1,0 1 1,0 0 0,0 0 0,0 0-1,0-1 1,0 1 0,0 0-1,-1-1 1,2-2-13,0 0 0,0 0 0,0 0 0,0 0 0,1 1 0,-1-1-1,1 0 1,0 0 0,-1 1 0,1-1 0,0 1 0,1 0 0,-1-1 0,3-1 0,3-5 9,40-48 115,-4-3 0,-1-1-1,-4-2 1,-2-2 0,-4-1 0,29-80-1,-53 115-111,-1-1 0,-2 0-1,-1 0 1,-2 0-1,-1 0 1,-3-41-1,1 67-9,0-3-1,-1 0 0,0 0 0,0 0 0,-1 0-1,0 0 1,-1 0 0,0 0 0,0 1 0,-1-1 0,-5-7 0,8 13 42,-1 0 0,0 0 0,0 0 0,0 1 0,-1-1 0,1 0 0,-1 1 0,1 0 0,-1-1 0,0 1 0,0 0 0,0 1 0,0-1 0,0 0 0,0 1 0,0 0 0,-1 0 0,1 0 0,0 0 0,-1 0 0,1 1 0,-1-1 0,1 1 0,-1 0 0,1 0 0,-1 0 0,1 0 0,0 1 0,-1 0 0,-4 1 0,4-1-36,1 1 1,-1 0-1,0 0 0,1 0 0,0 0 1,-1 1-1,1-1 0,0 1 0,0 0 1,-4 5-1,-25 37-124,20-28 86,-1 3 35,1 1 0,1 0 0,1 1 0,1 0 0,1 0 0,1 1 1,1 0-1,-6 38 0,5 11 257,3 108 0,4-141-124,0-19-102,0 0 1,2 1 0,1-1-1,0 0 1,9 29 0,-10-42-48,1-1 1,-1 1-1,1-1 0,0 0 1,1 0-1,-1 0 0,1-1 1,0 1-1,1-1 1,-1 0-1,1 0 0,0-1 1,0 1-1,0-1 0,1 0 1,0-1-1,0 1 1,0-1-1,0 0 0,7 2 1,-1-2-753,0 0 0,0-1 0,1 0 0,-1-1 0,20-1 0,-26 0-5,14 0-3950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6:12.2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1 359 10677,'0'0'1811,"6"-33"-1632,23-105-101,-26 125-26,1-1 0,1 1 0,0 0 1,0 1-1,11-18 0,-5 9 120,23-42 2106,-34 62-2206,0 1-1,1-1 0,-1 1 0,0-1 1,1 1-1,-1-1 0,0 1 0,1 0 1,-1-1-1,1 1 0,-1 0 0,1-1 1,-1 1-1,1 0 0,-1-1 0,1 1 1,-1 0-1,1 0 0,-1-1 0,1 1 1,-1 0-1,1 0 0,-1 0 0,1 0 1,-1 0-1,1 0 0,0 0 0,-1 0 1,1 0-1,-1 0 0,1 0 0,-1 0 1,1 0-1,-1 1 0,1-1 0,-1 0 1,1 0-1,-1 1 0,1-1 1,-1 0-1,1 1 0,-1-1 0,1 0 1,-1 1-1,1-1 0,-1 1 0,0-1 1,1 1-1,17 20 135,32 72 1004,-39-69-1089,1 0 1,2 0-1,0-1 1,28 33-1,-42-56-123,1 1-1,-1-1 1,0 1 0,1-1-1,-1 1 1,1-1-1,-1 1 1,1-1 0,-1 0-1,1 1 1,-1-1 0,1 0-1,0 1 1,-1-1 0,1 0-1,0 0 1,-1 0-1,1 1 1,-1-1 0,1 0-1,0 0 1,-1 0 0,1 0-1,0 0 1,-1 0 0,1 0-1,0-1 1,-1 1 0,1 0-1,0 0 1,-1 0-1,1-1 1,-1 1 0,1 0-1,0 0 1,-1-1 0,2 0-1,14-21-213,-13 17 172,103-192-1023,-105 197 1067,-1 0-1,0-1 1,0 1-1,0-1 1,0 1-1,1 0 1,-1-1-1,0 1 1,1-1-1,-1 1 1,0 0-1,0 0 1,1-1-1,-1 1 1,0 0-1,1-1 1,-1 1-1,1 0 1,-1 0-1,0 0 1,1-1-1,-1 1 1,1 0-1,-1 0 1,1 0 0,-1 0-1,0 0 1,1 0-1,-1 0 1,1 0-1,-1 0 1,1 0-1,-1 0 1,0 0-1,1 0 1,-1 0-1,1 0 1,-1 1-1,1-1 1,-1 0-1,0 0 1,1 0-1,-1 1 1,1-1-1,-1 0 1,0 0-1,1 1 1,-1-1-1,0 0 1,0 1-1,1-1 1,-1 0-1,0 1 1,0-1-1,1 1 1,13 24 74,-14-24-78,18 37 191,2 0-1,36 51 1,-54-87-195,-1 0 0,1 1 0,0-1-1,0 0 1,0 0 0,0 0 0,0 0 0,0-1-1,0 1 1,0 0 0,1-1 0,-1 0-1,1 1 1,-1-1 0,1 0 0,3 1 0,28 0-4721,-30-2 3768,7-3-3382,-3-8-2236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19:56.0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10517,'0'0'3457,"170"0"-3184,-128 0-273,-6 0 64,-8 0 32,-8 0-192,-1 10 32,-10 13-1233,-9 2-1088,0 3-1921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1:02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0 149 9396,'0'0'144,"77"-126"-1456,-52 104-2754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6:12.6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6931,'0'0'10538,"13"13"-10194,17 17 382,45 59 0,-37-39-340,2-1 0,87 81 0,-121-125-391,0 1 1,1-1-1,-1 0 1,1-1-1,0 1 1,0-2 0,0 1-1,1-1 1,0 0-1,14 4 1,24-3-3760,-35-7 149,-6-11-1889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6:12.9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661 0 6451,'0'0'11765,"-196"193"-11268,104-107-161,-4-10 336,8-22 224,18-25-784,18-22-112,19 0-720,11-7-1009,11 0-1456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6:13.6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 7684,'0'0'5549,"19"0"-3113,367-13 1229,-91 4-3390,-59 7 230,-129 3-255,-75 1-116,-1 1 1,60 14-1,-18-2-9,7-1-83,212 30 138,-198-42-1783,-57-3 252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6:14.4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568 0 9316,'0'0'7470,"0"37"-6461,1 9-675,-8 207 1194,-49 114 311,16-124-1312,-38 399 432,-8 49-274,-47 270-258,90-705-188,-2 21 205,44-271-440,0 0 1,-1 0 0,1-1 0,-1 1-1,-3 6 1,2-7-2,1 0-1,0 0 0,1 0 1,-1 0-1,1 1 1,0-1-1,0 10 1,1 19-149,-8 166-1200,-19-183-5886,6-4 2320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9:18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7092 4274,'0'0'7161,"8"-17"-7119,1 8-37,0 0 0,1 0 0,0 1 0,0 0 0,16-9 0,-13 9 58,1-1-1,-2-1 1,14-12-1,59-70 298,-33 35 67,80-69 0,-110 106-419,-1-1-1,30-40 1,-34 39-2,1 1 1,1 1-1,29-24 0,-27 26 243,-2-1 0,-1 0-1,20-27 1,-16 18-110,-5 8-123,30-37 59,2 2-1,67-58 1,-45 46-52,12-8 122,-21 24 27,64-45 14,-16 28-154,90-60-3,-94 40 17,-27 20-33,10-6-10,-31 25 12,123-79-1,-140 106-7,18-10-9,-35 15 7,212-161 220,-148 100-148,165-157 158,-112 103-137,-39 38 25,75-53-26,0-1 102,107-109 12,-149 137-157,59-38-65,-108 91 12,81-81 1,-100 86-44,84-59 0,15-13 51,115-110-4,-109 72 34,-25 23-35,116-93 23,-8 13-19,-201 180 0,156-145-6,-195 180-2,432-440 46,-276 281-68,201-177 258,-288 275-178,-24 22 85,8-6 222,-2-3 0,96-118 0,-136 146-276,2 0 0,1 2 1,2 1-1,1 1 0,55-39 1,-66 55-94,61-51 144,-63 45 162,-15 15-406,0 0 0,0 1 1,0 0-1,1 0 0,0 0 0,9-6 1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9:33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 7043,'0'0'6726,"0"26"-6112,0-2-484,1-23-129,0 0-1,-1 0 0,1-1 1,0 1-1,0-1 0,-1 1 1,1-1-1,0 1 0,0-1 0,0 1 1,0-1-1,0 0 0,0 0 1,-1 1-1,1-1 0,0 0 1,0 0-1,0 0 0,0 0 1,0 0-1,0 0 0,0 0 1,0 0-1,0 0 0,0-1 1,1 1-1,0 0 5,1-1-6,0 1 1,0-1-1,-1 0 1,1 0 0,0 0-1,0 0 1,-1 0-1,1-1 1,-1 1-1,1-1 1,-1 0 0,0 1-1,1-1 1,-1 0-1,0 0 1,0-1 0,0 1-1,-1 0 1,1-1-1,0 1 1,-1-1-1,0 1 1,0-1 0,1 0-1,0-4 1,1-2 69,0-1 0,0 0 0,-1 0 0,0 0 0,0 0 0,-1-13 0,-1 22-28,-1 1-1,1-1 1,-1 1 0,1-1-1,-1 1 1,1-1 0,-1 1 0,0-1-1,1 1 1,-1 0 0,1-1-1,-1 1 1,0 0 0,1 0 0,-1 0-1,0-1 1,1 1 0,-1 0-1,0 0 1,0 0 0,1 0 0,-1 0-1,0 0 1,0 0 0,-26 0 542,22 0-402,4 0-153,-1 0-1,0 0 1,1 0 0,-1 0-1,1 0 1,-1 0 0,1 0 0,-1 0-1,1 1 1,-1-1 0,1 1-1,0-1 1,-1 1 0,1-1-1,-1 1 1,1 0 0,0 0-1,0 0 1,-1 0 0,1 0-1,0 0 1,0 0 0,0 0-1,-1 2 1,0 1-48,1 0 0,0 0 0,0 0 0,1 0 0,-1 0 0,1 0 0,0 0 0,0 5 0,0-6-12,23-4-2425,-5-13-168,1-10-1758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9:34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1 184 7475,'0'0'2730,"41"3"-2069,-31-3-526,16-2-37,-25 2-81,-1-1-1,1 1 1,0-1 0,0 1-1,-1-1 1,1 1 0,0-1 0,-1 1-1,1-1 1,-1 1 0,1-1 0,-1 0-1,1 0 1,-1 1 0,1-1-1,-1 0 1,0 0 0,1 1 0,-1-1-1,0 0 1,0 0 0,1 0 0,-1 1-1,0-1 1,0-4 4172,-3 6-4169,1 0 0,-1 0 1,1 1-1,0-1 0,-1 1 1,1 0-1,0-1 0,0 1 1,0 0-1,1 0 0,-1 0 1,0 1-1,1-1 0,-1 0 0,1 1 1,0-1-1,0 1 0,0-1 1,-2 6-1,1 0-19,-1 1 0,2-1 1,-1 1-1,1-1 0,0 11 0,24-18-492,-19-2 457,0 0 0,0-1 0,0 1-1,0-1 1,0 0 0,0 0 0,-1 0-1,1 0 1,-1-1 0,1 1-1,-1-1 1,0 0 0,0 0 0,0 0-1,0 0 1,-1-1 0,1 1-1,2-7 1,1 1-105,0-1 0,-1 0 0,0 0 0,0-1 0,-1 1 0,3-15 0,-5 16 88,0-1 1,-1 1-1,0-1 0,-1 1 1,0-1-1,-2-13 1,2 21 78,-1-1 0,1 1 0,-1-1 0,0 1-1,0-1 1,0 1 0,0 0 0,0 0 0,0-1 0,-1 1 0,1 0 0,-1 0 0,1 0 0,-1 0 0,0 1 0,0-1 0,0 0 0,0 1 0,0-1 0,0 1-1,0 0 1,0 0 0,-1 0 0,1 0 0,0 0 0,-1 0 0,1 0 0,-5 0 0,2 0 5,1 1-1,0-1 1,-1 1 0,1 0-1,-1 0 1,1 1 0,-1-1-1,1 1 1,-1 0 0,1 0-1,0 1 1,0-1 0,0 1-1,0 0 1,0 0 0,0 0-1,0 1 1,0-1 0,1 1-1,-1 0 1,1 0 0,0 0-1,0 0 1,0 1 0,0-1-1,1 1 1,-1 0 0,1 0-1,0 0 1,0 0 0,1 0-1,-1 0 1,1 0 0,0 1-1,0-1 1,0 0 0,0 1-1,1-1 1,0 1 0,0 7-1,0-11-28,0 0-1,0 0 0,0 0 1,0 0-1,0 0 0,0 1 1,0-1-1,0 0 0,0 0 1,1 0-1,-1 0 0,0 0 0,1 0 1,-1 0-1,1 0 0,-1 0 1,1 0-1,0 0 0,-1 0 1,1 0-1,0 0 0,0-1 1,1 2-1,0-1-9,0-1-1,0 1 1,1-1-1,-1 1 1,0-1-1,0 0 1,1 0-1,-1 0 1,4 0-1,6-1-16,-8 2-45,-1-1 0,0-1 0,1 1 0,-1 0 1,1-1-1,-1 0 0,0 1 0,1-2 0,-1 1 0,0 0 0,0 0 0,0-1 0,0 0 0,0 0 0,0 1 0,3-4 0,-4 2-303,1 0-1,-1 0 0,0 0 1,1 0-1,-2-1 0,1 1 1,0-1-1,0 1 0,0-6 1,4-20-5331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9:35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34 5170,'0'0'4304,"0"31"-2463,-1-22-1388,0-6-392,0 0 0,1 0 0,0 0 0,0 0 0,0 0-1,0 0 1,0 0 0,1-1 0,-1 1 0,2 4 0,-1-7-76,-1 1 0,1 0 0,0-1 1,-1 1-1,1-1 0,0 0 0,-1 1 1,1-1-1,0 1 0,0-1 0,-1 0 1,1 0-1,0 0 0,0 1 0,0-1 1,-1 0-1,1 0 0,0 0 0,0 0 0,0 0 1,0 0-1,-1 0 0,1-1 0,0 1 1,0 0-1,0-1 0,21-7-72,-18 2 130,0-1 0,-1 0-1,0 0 1,0 0 0,-1 0-1,0 0 1,0 0 0,-1-1-1,0 1 1,0 0 0,0-1-1,-1-9 3296,-1 21-3210,-4 26 35,0 1-1,1 36 1,30-66-259,-24-1 95,0-1 0,1 1 0,-1-1 0,0 0 0,0 0 0,0 0 0,1 0 0,-1 0 0,0 0 0,0-1 0,-1 1 0,1 0-1,0-1 1,0 0 0,-1 1 0,1-1 0,-1 0 0,1 0 0,-1 0 0,0 0 0,0 0 0,0 0 0,0 0 0,0 0 0,0-1 0,-1 1 0,1 0 0,0-4 0,2-6 40,-1 0 0,0 0 0,-1-1 0,0-12 1,-1 24-11,0 1 0,1 0 0,-1-1 1,0 1-1,0 0 0,0-1 1,0 1-1,0-1 0,0 1 1,0 0-1,1-1 0,-1 1 0,0 0 1,0-1-1,-1 1 0,1-1 1,0 1-1,0 0 0,0-1 1,0 1-1,0-1 0,0 1 0,0 0 1,-1-1-1,1 1 0,0 0 1,0-1-1,0 1 0,-1 0 0,1-1 1,0 1-1,-1 0 0,1 0 1,0-1-1,-1 1 0,1 0 1,0 0-1,-1 0 0,1-1 0,0 1 1,-1 0-1,1 0 0,0 0 1,-1 0-1,1 0 0,-1 0 1,1 0-1,0 0 0,-1 0 0,1 0 1,-1 0-1,1 0 0,-1 0 1,0 0 31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9:35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6707,'0'0'5296,"0"4"-4856,-3 118 3239,29-122-3839,-22 1 102,0-1-1,0-1 1,1 1-1,-1 0 1,0-1-1,0 0 1,1 0-1,-1 0 1,8-4-1,-11 4 17,1 0-1,-1-1 0,1 1 1,-1-1-1,1 1 0,-1-1 1,0 1-1,0-1 0,0 1 1,0-1-1,0 0 0,0 0 1,0 0-1,0 0 0,-1 0 1,1 1-1,-1-1 0,0 0 1,1 0-1,-1 0 0,0 0 1,0 0-1,0-3 0,0 5 71,0-1 0,0 1-1,0-1 1,0 1 0,0-1 0,0 1-1,0-1 1,0 1 0,0-1 0,0 1-1,0-1 1,0 1 0,0-1 0,0 1-1,-1 0 1,1-1 0,0 1-1,0-1 1,-1 1 0,1-1 0,0 1-1,0 0 1,-1-1 0,1 1 0,0-1-1,-1 1 1,1 0 0,-1 0 0,1-1-1,0 1 1,-1 0 0,1-1 0,-1 1-1,1 0 1,-1 0 0,1 0-1,-1 0 1,1 0 0,-1-1 0,1 1-1,-1 0 1,1 0 0,-1 0 0,1 0-1,-1 0 1,1 1 0,0-1 0,-1 0-1,1 0 1,-1 0 0,1 0 0,-1 0-1,0 1 1,-8-1-53,9 0-503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9:36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69 7331,'0'0'4034,"-1"9"654,-2 30-4715,3-38 24,0-1 1,0 0-1,0 1 0,0-1 0,0 1 1,0-1-1,-1 0 0,1 1 1,0-1-1,1 1 0,-1-1 1,0 0-1,0 1 0,0-1 0,0 1 1,0-1-1,0 0 0,0 1 1,1-1-1,-1 1 0,0-1 0,0 0 1,0 1-1,1-1 0,-1 0 1,0 0-1,1 1 0,-1-1 1,0 0-1,0 0 0,1 1 0,-1-1 1,1 0-1,-1 0 0,0 0 1,1 1-1,-1-1 0,0 0 0,1 0 1,-1 0-1,1 0 0,-1 0 1,0 0-1,1 0 0,-1 0 0,1 0 1,-1 0-1,0 0 0,1 0 1,-1 0-1,1 0 0,-1 0 1,0-1-1,1 1 0,-1 0 0,0 0 1,1 0-1,-1-1 0,0 1 1,1 0-1,0-1 0,0 0-15,1 0-1,-1 0 1,0 0-1,1 0 1,-1-1-1,0 1 1,1 0-1,-1-1 1,0 1-1,0-1 1,0 0-1,-1 1 1,2-4-1,0-4-20,0-1 1,-1 1-1,0-1 0,-1 1 1,0-1-1,0 0 0,-3-11 1,2 19 69,0 1 0,0 0 0,0 0 1,0 0-1,0 0 0,0-1 0,-1 2 0,1-1 1,0 0-1,-1 0 0,1 0 0,0 1 0,-1-1 1,1 0-1,-1 1 0,1-1 0,-1 1 0,1 0 1,-1 0-1,1-1 0,-1 1 0,0 0 0,-2 1 1,1-2 23,0 1 1,0 0-1,1 0 1,-1 1-1,0-1 0,0 0 1,0 1-1,0 0 1,1 0-1,-1 0 1,0 0-1,-4 2 1,3 1-44,1 1 1,0-1-1,-1 0 0,1 1 1,1 0-1,-1 0 1,1 0-1,-1 0 0,2 0 1,-1 0-1,0 0 1,0 7-1,-1 5 39,1 0 0,0 28 0,3-44-53,0 0 0,0-1 0,0 1-1,0-1 1,0 1 0,1-1-1,-1 1 1,0-1 0,0 0-1,0 0 1,1 1 0,-1-1 0,0 0-1,0 0 1,1 0 0,-1 0-1,2-1 1,25 0-226,-25 0 201,-1 0-1,1 0 1,-1 0 0,1 0 0,-1 0-1,0-1 1,1 1 0,-1-1-1,0 1 1,0-1 0,0 0 0,0 0-1,0 0 1,-1 0 0,1 0-1,0-1 1,-1 1 0,0 0 0,0-1-1,1 1 1,-1-1 0,-1 1-1,1-1 1,0 0 0,0-4-1,1-2-46,0 0 0,-1-1-1,0 1 1,0-1 0,-1 1-1,-1-12 1,0 20 99,0-1 0,1 1-1,-1 0 1,0 0 0,0-1-1,0 1 1,0 0 0,0 0 0,0 0-1,0 0 1,0 0 0,0 0-1,0 1 1,-1-1 0,1 0 0,0 0-1,-1 1 1,1-1 0,0 1-1,-1 0 1,1-1 0,-1 1 0,1 0-1,-1 0 1,1-1 0,-2 2 0,-41-1 692,42 1-719,-1 0 0,1 1-1,0-1 1,-1 1 0,1 0 0,0-1 0,0 1 0,0 0 0,0 0-1,0 1 1,0-1 0,1 0 0,-1 0 0,1 1 0,0-1 0,-1 1 0,1-1-1,-1 6 1,-6 8-11,8-13 56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1:03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194 241 5843,'0'0'3252,"-19"15"-2796,-64 53 246,75-61-549,0 1 0,0 0-1,1 0 1,0 0 0,0 1 0,1 0 0,0 0 0,1 0 0,0 1 0,0 0 0,1 0 0,1 0 0,0 1 0,0-1-1,1 1 1,0 0 0,0 0 0,2-1 0,-1 1 0,1 0 0,3 20 0,-2-29-152,-1 0-1,1-1 1,0 1 0,0 0 0,-1-1-1,1 1 1,0-1 0,0 1 0,1-1-1,-1 0 1,0 1 0,0-1 0,1 0 0,-1 0-1,0 0 1,1 0 0,0 0 0,-1 0-1,1 0 1,-1 0 0,1-1 0,0 1-1,-1-1 1,1 1 0,0-1 0,0 0-1,0 1 1,-1-1 0,1 0 0,0 0-1,0-1 1,2 1 0,0 0-2,1 0 0,0-1 0,0 1 0,-1-1 0,1 0 1,-1-1-1,1 1 0,-1-1 0,1 1 0,-1-1 0,0-1 0,6-3 0,0-3-6,0-1 1,-1-1-1,0 0 0,-1 0 0,0 0 0,-1-1 1,10-21-1,33-96-270,-39 90 26,-2 0-1,-2-1 0,-1 0 1,-2 0-1,-2-56 0,-2 95 291,0-1 1,0 1-1,0 0 0,0-1 0,0 1 0,0 0 0,-1-1 0,1 1 0,0 0 0,-1-1 0,1 1 0,-1 0 0,0 0 0,1 0 0,-1-1 0,0 1 0,0 0 0,1 0 1,-1 0-1,0 0 0,0 0 0,0 0 0,0 1 0,-1-1 0,1 0 0,0 0 0,0 1 0,0-1 0,-1 1 0,1-1 0,0 1 0,0-1 0,-1 1 0,1 0 0,0 0 1,-1-1-1,1 1 0,-1 0 0,1 0 0,0 1 0,-1-1 0,1 0 0,0 0 0,-1 1 0,1-1 0,0 0 0,0 1 0,-1-1 0,1 1 0,0 0 0,0 0 0,0-1 1,0 1-1,0 0 0,0 0 0,0 0 0,0 0 0,0 0 0,0 0 0,0 0 0,0 0 0,1 0 0,-2 3 0,-3 10-34,1 1-1,0 1 0,1-1 1,0 1-1,2-1 0,0 1 1,0 0-1,3 21 0,-2-5 24,0-19 1,1 1 0,0-1 0,1 0 0,0 0-1,0 0 1,8 19 0,-8-27-174,0-1-1,0 0 1,0 1-1,0-1 1,1 0-1,-1 0 1,1-1-1,0 1 1,1-1-1,-1 1 1,0-1-1,1 0 1,0 0-1,0 0 1,0-1-1,0 0 1,0 1-1,0-1 1,1-1-1,-1 1 1,6 1-1,23-1-3656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9:38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20 2081,'1'-4'11443,"1"-12"-9341,-4 17-2089,0 0 0,0-1 0,0 1-1,0 0 1,1 0 0,-1 0 0,0 0 0,1 0 0,-1 1 0,1-1 0,-1 0 0,1 1 0,0-1-1,-1 1 1,1 0 0,0-1 0,0 1 0,0 0 0,0 0 0,1-1 0,-1 1 0,0 0 0,1 0 0,-1 4-1,-12 51-24,13-57 14,-1 1-7,1 0 1,0 0-1,-1 0 0,1 1 1,0-1-1,0 0 0,0 0 1,0 0-1,0 0 0,0 0 1,0 1-1,0-1 0,0 0 1,1 0-1,-1 0 0,0 0 1,1 0-1,-1 0 0,1 0 1,-1 0-1,1 0 0,0 0 0,0 1 1,1-1-8,0 0-1,0-1 1,0 1 0,0-1 0,0 1 0,0-1 0,0 0 0,0 0-1,0 0 1,-1 0 0,4 0 0,4-1-26,-7 1 19,0 0 0,0 0 0,-1-1 0,1 1 0,0-1 0,0 0 0,0 1 0,-1-1 0,1 0 0,0 0 0,-1 0 0,1 0 0,-1 0-1,1 0 1,-1-1 0,0 1 0,1-1 0,-1 1 0,0-1 0,0 1 0,0-1 0,0 1 0,0-1 0,-1 0 0,2-2 0,0-2-36,0 1 1,0-1-1,-1 0 0,0 0 1,0 0-1,1-11 0,-3 16 98,1 0-1,-1 0 1,0 1 0,1-1 0,-1 0-1,0 0 1,1 0 0,-1 1-1,0-1 1,0 0 0,0 1-1,1-1 1,-1 1 0,0-1 0,0 1-1,0-1 1,0 1 0,0 0-1,0-1 1,0 1 0,-2 0-1,-22-6 316,1 3-6,-36 1 0,59 3-346,0 0 0,0-1 0,-1 1 0,1 0 0,0 0-1,0 0 1,0 0 0,0 0 0,1 0 0,-1 0 0,0 0 0,0 0 0,1 0 0,-1 1 0,0-1 0,1 0 0,-1 0-1,1 1 1,0-1 0,-1 0 0,1 1 0,0-1 0,0 0 0,0 1 0,0-1 0,0 0 0,0 3 0,2 41-23,0-44 7,-1 0 0,0 0 0,1 0 0,-1 0 0,1 0 0,-1 0 0,1-1 0,-1 1 0,1-1 0,0 1 0,-1-1 0,1 0 0,0 1 0,-1-1 0,1 0 0,0 0 0,-1 0 0,1 0 0,2-1 0,1 1-121,0 0 0,0 0 0,-1-1 0,1 0 0,0 0 0,5-1 0,-6-2-328,0 0 0,0 0 1,0 0-1,-1 0 1,0-1-1,0 1 0,0-1 1,0 0-1,2-6 0,7-18-4812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9:39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10 138 2769,'-3'2'12815,"-4"9"-12701,14-11-239,-7 0 114,1 1 0,-1-1 0,1 0 0,-1 0 0,1 0 0,-1 0 0,1 0 0,-1 0 0,1 0 0,0 0 0,-1 0 0,1 0 0,-1 0 0,1 0 0,-1 0 0,1 0 0,-1 0 0,1 0 0,-1-1 0,1 1 0,-1 0 0,1 0 0,-1-1 0,1 1 0,-1 0 0,1-1 0,-1 1 0,0-1-1,1 1 1,-1 0 0,0-1 0,1 1 0,-1-1 0,0 1 0,1-1 0,-1 1 0,0-1 0,0 1 0,0-1 0,1 1 0,-1-1 0,0 1 0,0-1 0,0 1 0,0-3 2393,13 3-2672,-9 0 263,-1 1-1,0-1 1,0 0 0,0 0 0,0 0 0,0 0-1,0 0 1,0-1 0,0 0 0,0 1-1,0-1 1,0 0 0,0 0 0,0-1-1,0 1 1,-1-1 0,1 1 0,-1-1-1,1 0 1,2-2 0,0-2 11,0 1 0,0-1 0,-1 0 1,1-1-1,-1 1 0,0-1 0,-1 0 0,0 0 0,0 0 1,-1 0-1,1-1 0,-1 1 0,-1-1 0,0 1 0,1-10 0,-22 17 510,3-1-361,-24 1-39,39 0-90,0 0-1,0 1 1,1-1 0,-1 1 0,0-1 0,0 1-1,1-1 1,-1 1 0,0 0 0,1 0 0,-1 0-1,1 0 1,0 0 0,-1 0 0,1 0-1,0 1 1,-1-1 0,-1 3 0,-1 5 41,0 0 0,1 1 1,-1-1-1,2 1 0,-1 0 0,1 0 1,1 0-1,0 0 0,0 0 0,1 0 1,2 14-1,-2-1-39,0-22-4,0 1 1,0-1-1,1 0 0,-1 1 0,0-1 0,1 0 0,-1 1 0,0-1 0,1 0 0,0 0 0,-1 1 0,1-1 0,0 0 0,0 0 0,-1 0 0,1 0 0,0 0 0,0 0 0,0 0 0,0 0 0,0-1 0,0 1 0,1 0 1,-1 0-1,0-1 0,0 1 0,1-1 0,-1 1 0,0-1 0,0 0 0,1 1 0,1-1 0,2 1-141,1-1 1,0 1 0,0-1-1,-1 0 1,1-1-1,8-1 1,-13 2 103,-1 0 0,1-1 0,-1 1 0,1-1 0,0 1 0,-1-1 0,1 1 0,-1-1 0,1 1 0,-1-1 0,0 0 0,1 1 0,-1-1 0,0 1 0,1-1 0,-1 0 0,0 0 0,0 1 0,1-1 0,-1 0 0,0 1 0,0-1 0,0 0 0,0 0 0,0 1 0,0-2 0,-1-27-188,1 20 225,-1 8 45,1 1 0,-1 0 1,1 0-1,-1 0 0,0 0 0,1 0 1,-1 0-1,1 0 0,-1 0 1,0 1-1,1-1 0,-1 0 0,1 0 1,-1 0-1,0 1 0,1-1 0,-1 0 1,1 1-1,-1-1 0,1 0 1,0 1-1,-1-1 0,1 1 0,-1 0 1,-4 32 360,5-32-371,2 0-291,0-1 146,0 0 0,-1 0 1,1-1-1,0 1 0,0 0 1,-1-1-1,1 1 0,0 0 1,-1-1-1,1 0 0,-1 1 1,1-1-1,-1 0 0,1 0 1,-1 0-1,2-1 0,9-19-3932,-10 5-1702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9T13:40:05.810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24.4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607 5925 2273,'0'0'5512,"-3"0"-5096,-13 0 1202,2 0 7374,7 0-5375,-8-5-3040,4-9-477,1 0 0,0-1 0,1 0 0,-14-31 0,-20-70-183,42 113 90,-142-535-8,69 229-94,2 18 67,13-2-1,-27-388 1,76 104 10,11 376 7,-1 123 6,4-1 0,3 1 0,3 0 0,29-107 1,4 45-28,113-242 1,110-110-61,-216 413 61,3 2 0,108-120 0,-113 147 15,2 2 0,1 2 0,3 3 0,83-52-1,-15 30-17,217-82 0,-268 119 36,874-288 104,-851 288-109,2 4-1,174-20 1,-265 44 60,13-1-88,-17 1 42,-1 0-1,0 0 0,1 0 0,-1 0 1,0 0-1,0 0 0,1 0 0,-1 0 1,0 0-1,0 0 0,1 0 0,-1 0 0,0 0 1,1 0-1,-1 0 0,0 0 0,0 0 1,1 0-1,-1-1 0,0 1 0,0 0 1,0 0-1,1 0 0,-1 0 0,0-1 1,0 1-1,0 0 0,1 0 0,-1 0 1,0-1-1,0 1 0,0 0 0,0 0 1,0-1-1,0 1 0,1 0 0,-1 0 0,0-1 1,0 1-1,0 0 0,0 0 0,0-1 1,-27 1-2789,-19 3-1794,-14 14-4478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25.3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1 9428,'0'0'10568,"-12"0"-9376,25 2-1094,0 0-1,1 1 1,-2 0-1,1 2 0,0-1 1,14 9-1,18 5 198,383 113 505,-386-123-788,-1-2 0,1-2 0,56-1 0,-35 4 367,-63-6-364,0 0 0,0 0 0,0 1 0,-1-1 0,1 0 0,0 0 1,0 0-1,-1 0 0,1 1 0,-1-1 0,1 0 0,-1 0 0,1 0 0,-1 0 0,0 0 0,-1 1 0,-24 16-15,-1-2-1,-42 19 1,47-24-12,-20 9 38,-2-3 1,1-1 0,-2-2 0,0-2-1,-66 8 1,45-12 34,27-4 118,0 2 0,-44 12-1,76-17 16,6-1-188,1 0-1,0 0 0,0-1 1,-1 1-1,1 1 1,0-1-1,0 0 1,-1 0-1,1 0 0,0 0 1,0 0-1,0 0 1,-1 0-1,1 0 1,0 0-1,0 0 0,-1 0 1,1 1-1,0-1 1,0 0-1,0 0 1,-1 0-1,1 0 0,0 1 1,0-1-1,0 0 1,0 0-1,0 0 1,-1 1-1,1-1 0,0 0 1,0 0-1,0 1 1,0-1-1,0 0 0,0 0 1,0 1-1,0-1 1,0 0-1,0 0 1,0 1-1,-17 4-1259,-45 20-3588,19-9-1182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7:11.4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164 37 4258,'0'0'4271,"-8"-1"-3380,-39-4 785,5-9-1257,33 14-1594,-10 1 2592,19-1-1380,-1 0 1,1 0 0,-1 0-1,1 1 1,-1-1-1,1 0 1,-1 1 0,1-1-1,0 1 1,-1-1 0,1 0-1,0 1 1,-1-1 0,1 1-1,0-1 1,-1 1 0,1-1-1,0 1 1,0-1-1,-1 1 1,1-1 0,0 1-1,0-1 1,0 1 0,0-1-1,0 1 1,0 0 0,0-1-1,0 2 1,0 86 237,2-88-295,0 1 0,0 0 0,0 0-1,0-1 1,0 1 0,0-1 0,0 0 0,1 0 0,-1 1 0,0-1 0,0-1 0,0 1 0,2 0 0,-2-1 29,-1 1-13,0 0 1,0 0 0,0-1 0,0 1 0,0-1 0,0 1-1,0-1 1,0 1 0,-1-1 0,1 0 0,0 1 0,0-1-1,0 0 1,-1 1 0,1-1 0,0 0 0,-1 0 0,1 0-1,0 0 1,-1 0 0,1 0 0,-1 0 0,0 0-1,1 0 1,-1 0 0,0 0 0,0 0 0,0 0 0,1-2-1,1-36 58,-2 37-31,0 1 12,-27 4 915,25-3-945,0 0 1,0 0 0,0 0-1,1 0 1,-1 0-1,0 0 1,0 0 0,0 1-1,0-1 1,1 1-1,-1-1 1,0 1 0,0 0-1,1 0 1,-1 0-1,1 0 1,-1 0 0,1 0-1,-1 0 1,1 0 0,-1 1-1,1-1 1,0 1-1,0-1 1,0 1 0,0-1-1,-1 3 1,0 0-3,-1 1 0,2 0 0,-1 0 0,0-1 0,1 1 0,0 0 0,0 0 0,1 1 0,-1-1 0,1 0 0,0 0 0,1 0 0,0 6 0,1-10-9,0 0-1,1 0 0,-1 0 1,0-1-1,1 1 1,-1-1-1,0 1 0,1-1 1,-1 0-1,0 0 0,1 0 1,-1 0-1,1 0 0,2-1 1,1 0-9,1 1 0,0 0 1,1 0 0,-1-1 0,0 0 0,0-1-1,1 0 1,-1 0 0,13-6 0,-17 6 12,1 0 1,-1 0-1,0-1 1,0 1 0,0-1-1,0 1 1,0-1-1,-1 0 1,1 0 0,-1 0-1,1-1 1,-1 1-1,-1 0 1,1-1 0,0 0-1,-1 1 1,1-1-1,0-6 1,2-43 180,-4 46-89,-1 6-28,1 0 0,-1 0-1,1-1 1,-1 1 0,0 0-1,0 0 1,0 0 0,0 0-1,1 0 1,-1 0 0,-1 0-1,1 0 1,0 1 0,0-1-1,0 0 1,0 0 0,0 1-1,-1-1 1,1 1 0,0-1-1,-1 1 1,1 0 0,0-1-1,-1 1 1,1 0 0,0 0-1,-3 0 1,-1-1 202,-1 1 0,1-1 0,0 1 0,0 0 0,-1 1 0,-7 1 0,12-2-292,0 1-1,1 0 0,-1 0 0,0 0 1,1-1-1,-1 1 0,0 0 1,1 0-1,-1 0 0,1 0 0,0 0 1,-1 0-1,1 1 0,0-1 0,-1 0 1,1 0-1,0 0 0,0 0 1,0 0-1,0 0 0,0 0 0,0 1 1,1 0-1,-1 1-642,4-2-1351,20-7-1321,11-21-582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26.5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1255 6243,'0'0'10108,"0"0"-10071,0 0-1,0 0 1,0 0-1,0 0 1,0 0-1,0 0 0,1-1 1,-1 1-1,0 0 1,0 0-1,0 0 0,0 0 1,0 0-1,0 0 1,0 0-1,0 0 0,0-1 1,1 1-1,-1 0 1,0 0-1,0 0 0,0 0 1,0 0-1,0 0 1,0 0-1,1 0 1,-1 0-1,0 0 0,0 0 1,0 0-1,0 0 1,0 0-1,1 0 0,-1 0 1,0 0-1,0 0 1,0 0-1,0 0 0,0 0 1,0 0-1,1 0 1,-1 0-1,0 1 0,0-1 1,0 0-1,0 0 1,0 0-1,0 0 1,0 0-1,1 0 0,-1 0 1,0 0-1,0 0 1,0 1-1,0-1 0,0 0 1,0 0-1,0 0 1,0 0-1,0 0 0,0 0 1,0 1-1,0-1 1,0 0-1,0 0 0,0 0 1,0 1-1,9-9 15,0 1 0,-1-1-1,0-1 1,0 0-1,-1 0 1,0 0 0,-1-1-1,6-11 1,6-7 59,41-68-55,-4-2 0,-4-2 0,-5-2 0,-4-3 1,55-213-1,-87 270-329,-2 0-1,-3 0 1,0-75 0,-5 121 268,0 0 1,0 0-1,0 0 0,0 0 0,0 0 0,0 0 0,0 0 1,-1 0-1,1 0 0,-1 1 0,1-1 0,-1 0 1,0 0-1,0 0 0,0 1 0,0-1 0,0 0 1,0 1-1,0-1 0,0 1 0,-1-1 0,1 1 0,-1 0 1,-1-2-1,-2 1-2,0 1 0,0 0 0,0-1 0,0 2 1,0-1-1,0 1 0,0-1 0,-7 2 0,-5-1 0,0-1-11,0 2 0,-33 4 0,44-3 16,-1-1 0,1 2 0,-1-1 0,1 1 0,0 0 0,-1 0 0,1 0 0,1 1 0,-1 0-1,-7 7 1,2 0 14,1 0 0,1 1 0,0-1 0,0 2 0,1-1 0,1 1 0,0 1 0,1-1 0,0 1 0,1 0 0,1 1 0,0-1 0,-3 24 0,1 19 76,2-1 0,4 73-1,1-59-30,-1-34 26,2 0 0,1 0 0,2 0 1,11 40-1,-11-58-52,1-1 0,0 1 0,2-1 0,0-1 0,0 0 0,1 0 0,1 0 0,1-1 0,1-1 1,14 16-1,-23-27-99,0 0 1,1 0 0,-1-1 0,1 1-1,-1-1 1,1 0 0,-1 0 0,1 0-1,0-1 1,0 1 0,7 1 0,-9-3 4,0 0 0,0 0 1,-1 0-1,1 0 1,0 0-1,0 0 1,0 0-1,0-1 1,0 1-1,0-1 0,-1 1 1,1-1-1,0 0 1,0 0-1,-1 0 1,1 0-1,0 0 1,-1 0-1,1 0 1,-1 0-1,0-1 0,1 1 1,-1-1-1,0 1 1,0-1-1,0 1 1,2-4-1,15-39-2783,-2-6-2843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27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0 299 12005,'0'0'2642,"7"-30"-2493,24-97-138,-27 111-7,1 0 1,1 0 0,12-23-1,-16 35 1,1-1-1,-1 1 1,1 0-1,0 0 1,1 1-1,-1-1 0,1 1 1,0 0-1,-1 0 1,1 0-1,8-4 1,-9 6 60,0-1 1,0 1-1,0 0 1,0 0-1,0 1 1,0-1-1,0 1 1,0 0-1,0-1 1,1 1 0,-1 0-1,0 1 1,0-1-1,0 1 1,0-1-1,0 1 1,1 0-1,-1 0 1,-1 0-1,1 1 1,0-1-1,0 1 1,0 0-1,-1-1 1,1 1-1,-1 0 1,5 5-1,3 4 179,0 0-1,-1 0 0,0 1 0,10 18 1,-19-30-235,43 81 612,-29-52-449,1-1 0,20 28-1,-35-55-168,1 0 0,-1-1 0,1 1 0,0 0 0,-1 0 0,1-1 0,-1 1 0,1 0 0,0-1 0,0 1-1,-1-1 1,1 1 0,0-1 0,0 1 0,0-1 0,-1 0 0,1 1 0,0-1 0,0 0 0,0 0 0,0 1-1,0-1 1,0 0 0,0 0 0,0 0 0,-1 0 0,1 0 0,0 0 0,0 0 0,0-1 0,0 1 0,0 0-1,0 0 1,0-1 0,0 1 0,-1-1 0,1 1 0,0-1 0,0 1 0,-1-1 0,1 1 0,1-2 0,2-2-7,0-1 1,0 0 0,0 0-1,0 0 1,3-6 0,-1 2 12,7-10-24,4-8 3,2 1 0,2 0 0,0 1-1,1 2 1,28-24 0,-48 46 6,0-1-1,0 1 1,0 0-1,1 0 1,-1 0-1,0 0 1,0 0-1,1 0 1,-1 1-1,0-1 1,1 1 0,-1 0-1,1 0 1,-1 0-1,1 0 1,-1 0-1,1 0 1,-1 0-1,0 1 1,1-1-1,-1 1 1,0 0-1,1 0 1,-1 0-1,0 0 1,0 0 0,0 0-1,0 1 1,0-1-1,3 3 1,4 4 19,0 1 0,0 0 1,-1 1-1,11 17 1,-8-11 10,18 22 51,-7-7 293,52 56 0,-66-79-357,0 0 0,1-1 0,-1 0 0,2-1-1,-1 0 1,1 0 0,0-1 0,0 0 0,1-1 0,-1 0 0,16 3-1,-4-5-1068,-11-4-3102,-11-3-183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27.4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13190,'0'0'4213,"24"34"-3160,6 7-743,111 166 648,-135-198-987,102 153 726,-82-129-1551,0-1 0,51 47-1,-72-72-4755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27.7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535 0 880,'0'0'16720,"-7"6"-15896,-66 65-532,33-31-5,-58 44-1,61-57-111,-1-2 1,-1-2-1,-1-1 1,-77 28 0,101-46-1328,0-4-5377,13 0 4504,-8 0-5026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1:03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15 5010,'0'0'3765,"-11"-2"-3765,5 0 29,-37-7 90,40 8 17,-1 1-1,1 0 0,0-1 1,0 1-1,0 1 0,-1-1 1,1 0-1,0 1 0,0 0 1,0 0-1,0 0 1,0 0-1,-4 1 0,2 4 60,-1 0-1,1 0 0,0 0 0,0 1 1,1-1-1,0 1 0,0 0 0,0 1 1,1-1-1,0 0 0,1 1 0,0 0 1,0-1-1,0 1 0,1 0 0,0 0 0,1 0 1,0 0-1,0 0 0,2 14 0,-1-21-199,0 0-1,0 0 1,0 0-1,0 0 1,0 0-1,0-1 1,0 1-1,1 0 0,-1 0 1,0-1-1,0 1 1,1-1-1,-1 1 1,0-1-1,1 0 1,-1 1-1,1-1 0,-1 0 1,0 0-1,1 0 1,-1 0-1,2 0 1,32-2-364,-29-1 339,0 1 1,0-1-1,0 0 0,0 0 0,0-1 1,-1 1-1,1-1 0,-1-1 0,0 1 0,5-6 1,-1 1 68,-6 8 26,0 1-1,-1-1 1,1 1-1,0-1 1,0 1-1,-1 0 1,1 0-1,0 0 1,-1 1-1,4 0 0,4 0-18,14-1-8,-1-1-1,23-4 0,-37 3-569,1 0-1,-1 0 0,0-1 0,0-1 0,0 0 0,-1 0 0,15-10 0,14-12-6294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28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10741,'0'0'10042,"23"0"-8951,30 2-1073,76 14-1,-77-8 44,76 2 0,-26-10-336,-58 0-8091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28.7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5442,'0'0'14330,"12"0"-14224,535-3 1941,-517 6-3904,-29-2 1667,-1 0 1,1-1-1,0 1 0,0 0 1,0-1-1,-1 1 0,1 0 1,0 0-1,-1 0 0,1 0 1,-1 0-1,1 0 0,-1 0 1,1 0-1,-1 0 1,0 0-1,1 0 0,-1 0 1,0 0-1,0 0 0,0 0 1,0 0-1,0 1 0,1 22-5802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30.0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1846 13270,'0'0'4477,"17"-14"-4248,19-17 219,-2-2-1,50-61 0,-25 14-420,-3-4 0,-4-1-1,-3-3 1,-5-2 0,-3-1-1,-5-3 1,-3-1 0,-5-1-1,-4-1 1,-4-1 0,-4-1-1,-5-1 1,-4-194 0,-7 281-84,-1 1 1,-1-1-1,0 1 1,0 0-1,-2 0 0,1 0 1,-1 0-1,-6-11 1,7 19 46,1 0-1,0 0 1,-1 0 0,0 0-1,0 1 1,0-1 0,0 1 0,0 0-1,-1 0 1,0 0 0,1 0 0,-1 0-1,0 1 1,-1 0 0,1 0-1,0 0 1,0 0 0,-1 1 0,1 0-1,-1 0 1,1 0 0,-1 0 0,0 1-1,-5-1 1,6 1 8,-1 0-1,0 0 1,1 0 0,-1 1-1,0-1 1,1 1-1,-1 0 1,-5 3 0,7-2-2,0-1 0,1 1 0,-1 1 0,1-1 1,0 0-1,0 1 0,0-1 0,0 1 0,0-1 1,0 1-1,1 0 0,-1 0 0,-1 4 0,-9 22-1,2 0 0,1 0 0,1 1 0,1 0 0,-2 37 0,-5 159 214,14-199-170,-3 53 126,3 1 0,15 106 0,-11-163-164,1 0-1,1 0 1,0-1 0,2 0-1,1 0 1,1-1-1,1 0 1,0-1-1,2 0 1,0-1-1,2 0 1,20 21 0,-28-33-256,0-1 0,1 0 0,0-1 0,0 0 1,1 0-1,0 0 0,17 6 0,-19-9-479,0-1 0,0 0 0,0 0 0,0-1 0,0 0 0,13 0 0,13-1-5338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30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0 420 14583,'0'0'2988,"6"-34"-3127,21-114 80,-22 122 55,-3 8-6,1-1 0,2 1 1,0 0-1,12-31 0,-16 49 5,0-1 0,0 0 1,1 1-1,-1-1 0,0 1 0,0-1 1,0 1-1,1-1 0,-1 1 0,0 0 1,0 0-1,1 0 0,-1-1 0,0 1 1,0 0-1,1 1 0,-1-1 0,0 0 1,0 0-1,1 1 0,-1-1 0,0 0 1,0 1-1,0-1 0,1 1 0,-1 0 1,0-1-1,0 1 0,0 0 0,0 0 1,1 1-1,11 13 106,-1 1 0,0 0 0,-1 1-1,-1 0 1,-1 1 0,10 26 0,8 12 329,-16-36-151,23 34-1,-31-49-258,1 0 0,0-1 0,0 1 0,1-1-1,0 1 1,-1-1 0,1-1 0,1 1 0,-1-1 0,0 0 0,9 4-1,-12-6-20,0-1 0,0 1 0,0-1 0,0 0 0,0 1 0,1-1 0,-1 0 0,0 0 0,0 0 0,0 0 0,0-1 0,0 1 0,0-1 0,1 1 0,-1-1 0,0 0 0,0 1 0,0-1 0,-1 0 0,1 0 0,0-1 1,0 1-1,0 0 0,-1-1 0,1 1 0,1-3-1,3-3-4,0-1-1,0-1 0,-1 1 0,7-16 0,0 1 2,33-64-83,-29 54 8,1 0 0,2 0 0,1 2 0,41-49-1,-59 77 72,0 1-1,1 0 0,-1 0 0,0 0 0,1 0 0,-1 0 1,1 0-1,0 1 0,0-1 0,-1 1 0,1 0 0,0-1 0,0 2 1,0-1-1,1 0 0,-1 0 0,0 1 0,4 0 0,-4 0 8,0 1-1,0 0 1,0-1-1,0 2 1,-1-1-1,1 0 1,0 0-1,-1 1 1,1-1-1,-1 1 1,1 0-1,-1 0 1,0 0-1,0 0 1,0 0-1,0 1 1,0-1-1,2 4 1,69 121 763,-6-9-362,-65-114-515,0-1-1,1 1 1,-1-1-1,1 1 1,0-1-1,0 0 1,0 0 0,1 0-1,-1-1 1,1 1-1,-1-1 1,1 0-1,0 0 1,0 0-1,0 0 1,0-1-1,0 1 1,0-1 0,1 0-1,-1 0 1,0-1-1,8 1 1,-12-1-33,1 0 1,0 0-1,0 0 1,0 0-1,0 0 1,0 0-1,-1 0 1,1 0-1,0-1 1,0 1-1,0 0 1,-1-1 0,1 1-1,0 0 1,0-1-1,-1 1 1,1-1-1,0 1 1,0-1-1,-1 1 1,1-1-1,0 0 1,14-35-5257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30.8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15191,'0'0'4274,"140"209"-3986,-92-122 144,0-1-288,0-16-80,-4-14 0,-7-16-128,-4-10 48,-4-14-576,-3-16-1441,-4 0-1056,-3-13-3426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31.1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613 1 14839,'0'0'5842,"-166"186"-5745,89-90-178,-5 0 162,9-20-162,3-9 113,14-14-64,16-7-80,10-6-1184,16-10-1778,10-13-2976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31.5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1 386 14311,'0'0'1307,"24"-32"-1062,79-105-181,-34 41-336,-52 70-535,1 1 1,29-31-1,-47 56 821,0-1 0,1 1 0,-1 0 0,0-1-1,0 1 1,0 0 0,1-1 0,-1 1 0,0 0 0,1 0-1,-1-1 1,0 1 0,1 0 0,-1 0 0,0-1-1,1 1 1,-1 0 0,0 0 0,1 0 0,-1 0 0,1 0-1,-1 0 1,0 0 0,1 0 0,-1-1 0,1 1-1,-1 1 1,0-1 0,1 0 0,-1 0 0,1 0-1,-1 0 1,0 0 0,1 0 0,-1 0 0,1 0 0,-1 1-1,0-1 1,1 0 0,-1 0 0,0 1 0,1-1-1,-1 0 1,0 0 0,0 1 0,1-1 0,-1 0 0,0 1-1,0-1 1,1 0 0,-1 1 0,0-1 0,0 0-1,0 1 1,1 0 0,5 25 944,-5-19-830,4 18 481,1 1 1,2-1-1,0-1 1,20 39-1,-26-57-570,2-1-1,-1 1 1,1 0-1,0-1 1,0 0 0,0 0-1,1 0 1,0-1-1,0 1 1,0-1-1,0 0 1,1 0-1,0-1 1,-1 0-1,1 0 1,0 0 0,1-1-1,-1 0 1,0 0-1,1 0 1,-1-1-1,1 0 1,10 0-1,-9-1-117,18-2-1267,-25 1 1160,0 1 0,0-1 0,0 1 0,0-1 0,0 0 0,-1 1 0,1-1 0,0 0 0,-1 0 0,1 1 0,0-1 0,-1 0 0,1 0 0,-1 0 0,1 0 0,-1 0 0,0 0 0,1 0-1,-1 0 1,0 0 0,0 0 0,0-2 0,2-20-7494</inkml:trace>
  <inkml:trace contextRef="#ctx0" brushRef="#br0" timeOffset="1">513 4 17960,'0'0'2337,"33"-3"-6114,-18 3 1039,-8 10-3344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31.8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16872,'0'0'3049,"1"17"-2851,2 288 1176,-3-305-1369,0 1-15,0-1 1,0 1-1,0 0 1,-1-1-1,1 1 0,0-1 1,0 1-1,0-1 1,0 1-1,1 0 1,-1-1-1,0 1 1,0-1-1,0 1 0,0-1 1,0 1-1,1-1 1,-1 1-1,0-1 1,1 1-1,-1-1 1,0 1-1,1 0 0,4 3 12,1-1 0,-1 1 0,1-1-1,-1-1 1,1 1 0,0-1 0,0 0 0,0 0-1,0-1 1,0 0 0,9 1 0,76 2 44,-75-4-39,8 0-160,48 7 0,-33 2-2894,-24-6-1014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32.2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17832,'0'0'3778,"63"7"-3938,-15-4 160,7-3 192,-3 0-128,-4 0-64,0 0 0,-4 0-32,-7 4-192,0 6-1409,-15 6-1216,-7 4-2370,-15 0-4929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32.6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0 12822,'0'0'4498,"-59"180"-4290,41-104-80,3-10 64,4-19-96,4-14-96,7-13-528,-8-13-2369,-3-7-4627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1:04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206 331 6003,'0'0'3804,"-5"-2"-3574,-1 0-112,1 0 0,0 1-1,-1 0 1,1 0 0,-1 0 0,0 0 0,1 1 0,-1 0 0,0 0 0,1 1 0,-1 0 0,1 0 0,-1 0 0,1 0 0,-1 1 0,1 0 0,0 0 0,0 0 0,0 1 0,0 0 0,0 0 0,0 0 0,1 1 0,0-1 0,0 1 0,0 0-1,-6 7 1,2-1-85,0 1-1,1 0 0,-8 15 0,13-23-41,0 0 1,1 1-1,-1-1 0,1 1 0,0-1 0,0 1 0,0 0 1,1 0-1,-1-1 0,1 1 0,0 0 0,0 0 0,0-1 1,1 1-1,-1 0 0,2 4 0,-1-7 2,-1 0-1,1-1 1,0 1-1,-1 0 0,1-1 1,0 1-1,0-1 1,0 1-1,-1-1 1,1 1-1,0-1 1,0 0-1,0 1 1,0-1-1,0 0 1,0 0-1,0 1 1,0-1-1,0 0 1,2 0-1,24 0-95,-19-1 49,-4 1 27,1-1 0,-1 0 0,1 0 1,-1 0-1,0-1 0,1 0 0,-1 0 0,0 0 0,0 0 0,0 0 0,0-1 0,-1 0 0,1 0 0,-1 0 0,0 0 0,1 0 0,1-5 1,10-9-172,-2-2 1,13-21 0,-23 35 147,11-20-206,-1 0 0,-1-1-1,-2-1 1,0 0 0,-2 0-1,-1-1 1,-1 0 0,-1 0-1,-1 0 1,-2-1 0,-2-39-1,0 68 281,0-1-1,-1 0 1,1 0-1,0 1 0,-1-1 1,1 0-1,-1 0 1,1 1-1,-1-1 0,1 0 1,-1 1-1,1-1 0,-1 1 1,1-1-1,-1 1 1,0-1-1,0 1 0,1-1 1,-1 1-1,0 0 1,0-1-1,1 1 0,-1 0 1,0 0-1,0 0 1,1-1-1,-1 1 0,0 0 1,0 0-1,0 0 1,0 0-1,-1 1 0,-1-1 76,0 0-1,0 0 0,-1 0 1,1 0-1,0 1 0,0 0 1,0-1-1,-5 3 0,4 0-46,-1 0 0,1 1 1,0-1-1,0 1 0,0 0 0,1 0 0,-1 0 0,1 0 1,0 1-1,0-1 0,-3 8 0,0 1 170,1-1-1,0 1 1,-5 20 0,6-16 27,1 1 0,1-1 0,0 0 0,1 1 0,1-1 1,1 1-1,4 21 0,-4-34-236,0-1-1,1 1 1,0-1 0,0 0 0,0 0 0,0 0-1,1 0 1,-1 0 0,1 0 0,0-1 0,0 1-1,0-1 1,1 0 0,-1 0 0,1 0 0,0 0-1,0-1 1,0 1 0,0-1 0,0 0 0,0-1 0,8 3-1,0 0-16,1-1-1,0-1 0,0 0 0,1-1 1,-1 0-1,22-2 0,-30 0-75,0 1 0,0-1 0,0 0 0,0 0 1,0-1-1,-1 1 0,1-1 0,0 0 0,-1 0 0,0-1 0,1 1 0,-1-1 0,0 0 0,0 0 0,0-1 0,-1 1 0,6-7 0,-5 4-117,0 1 0,-1-1-1,0 1 1,0-1 0,-1 0-1,1-1 1,-1 1 0,0 0-1,-1 0 1,0-1-1,0 1 1,0-1 0,-1-7-1,-1 13 254,1 0-1,-1 0 1,0 0-1,0 0 1,0 1-1,0-1 1,-1 0-1,1 1 1,0-1-1,0 0 1,0 1-1,0 0 1,-1-1-1,1 1 1,0 0-1,0 0 1,-1-1-1,1 1 1,0 0-1,0 0 1,-1 0-1,1 0 1,0 1-1,0-1 1,-3 1-1,0-1 150,0 0-1,-1 1 1,1 0-1,0 0 1,0 0 0,0 0-1,0 0 1,-5 3-1,7-2-152,-1 1-1,1 0 0,0 0 0,0 0 0,0 0 0,1 0 1,-1 0-1,1 0 0,-1 0 0,1 1 0,0-1 0,0 0 1,1 1-1,-1-1 0,0 6 0,1-6-50,0-1-1,-1 1 1,1 0 0,0 0-1,1 0 1,-1-1-1,0 1 1,1 0 0,-1-1-1,1 1 1,0 0 0,0-1-1,0 1 1,0-1-1,1 1 1,-1-1 0,1 0-1,-1 1 1,1-1 0,0 0-1,2 2 1,1-1-72,0-1-1,-1 0 1,1 1 0,0-2 0,1 1-1,-1-1 1,0 1 0,0-2 0,10 2-1,52-2-4418,-23-4-3038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34.2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1805 15015,'0'0'3812,"24"-47"-3678,181-349 413,34-72 33,-43-19-595,-172 403-28,-4 0-1,12-112 0,-34 241 209,3 50-1,1-11-215,-2 184 99,0-259-44,0-1 0,1 1 0,0 0 1,0-1-1,1 1 0,0-1 0,4 10 0,-5-14-6,1-1 0,-1 0 0,1 0 0,0 0 0,0-1 0,0 1 0,1 0 0,-1-1 1,0 1-1,1-1 0,0 0 0,-1 0 0,1 0 0,0 0 0,0 0 0,0-1 0,1 1 0,-1-1 0,0 0 0,6 2 0,-4-2 0,1-1 0,-1 1 0,0-1 0,0 0 0,0 0 0,1 0 0,-1-1 0,0 0 0,0 0 0,0 0 0,0-1 0,0 0 0,0 1 0,0-2 0,-1 1 0,1-1 0,-1 1 0,1-1 0,-1 0 0,0-1 0,0 1 0,0-1 0,-1 0 1,1 0-1,3-6 0,6-8-11,-1-2 0,-1 1 1,-1-1-1,13-34 0,-3 0-111,-2-1 0,-2 0-1,-3-1 1,-2 0 0,-3-1 0,2-89 696,-10 147-9,0 43-526,-1-13 191,1 1 0,1 0 0,2-1 0,10 47 0,-11-70-440,0 0 0,1 0 0,0-1 0,1 1 0,-1-1 0,2 1 0,-1-1 0,1-1 0,0 1-1,0-1 1,0 1 0,1-1 0,0-1 0,1 1 0,-1-1 0,1 0 0,0-1 0,0 0 0,0 0 0,1 0 0,-1-1-1,10 3 1,6 1-5257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34.8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1 537 6867,'0'0'8994,"13"-34"-8712,7-16-239,59-157-32,4-35 1576,-83 242-1543,0 0 0,1-1-1,-1 1 1,0 0 0,1-1 0,-1 1 0,1 0-1,-1 0 1,1-1 0,-1 1 0,1 0-1,-1 0 1,0 0 0,1 0 0,-1 0-1,1 0 1,-1 0 0,1 0 0,-1 0-1,1 0 1,-1 0 0,1 0 0,-1 0 0,1 0-1,-1 0 1,1 0 0,-1 1 0,1-1-1,-1 0 1,0 0 0,1 0 0,-1 1-1,1-1 1,16 10-121,-8-1 99,0 1-1,-1 0 0,0 1 0,0-1 0,6 15 0,32 67 255,-14-27-68,-25-50-173,-3-7-19,0 0 1,0-1-1,0 0 1,1 0-1,11 12 1,-16-19-18,0 1 0,1-1 0,-1 0 0,0 0 0,0 0 0,1 0 0,-1 1 0,0-1 0,1 0 0,-1 0 1,0 0-1,1 0 0,-1 0 0,0 0 0,0 0 0,1 0 0,-1 0 0,0 0 0,1 0 0,-1 0 0,0 0 0,1 0 0,-1 0 0,0 0 0,1-1 1,-1 1-1,0 0 0,0 0 0,1 0 0,-1 0 0,0-1 0,1 1 0,-1 0 0,0 0 0,0 0 0,0-1 0,1 1 0,-1 0 0,0-1 0,8-13-68,24-57 37,-19 39-155,1 1 1,2 1-1,1 0 0,34-46 0,-50 75 178,13-12-102,-14 13 110,1 0-1,-1 0 1,0-1 0,1 1-1,-1 0 1,1 0 0,-1 0 0,1 0-1,-1 0 1,1 0 0,-1 0-1,1 0 1,-1 0 0,1 0 0,-1 0-1,1 0 1,-1 0 0,0 0-1,1 0 1,-1 0 0,1 0-1,-1 1 1,1-1 0,-1 0 0,1 0-1,-1 1 1,0-1 0,1 0-1,-1 1 1,0-1 0,1 0-1,-1 1 1,0-1 0,1 0 0,-1 1-1,0-1 1,0 1 0,1-1-1,-1 0 1,0 1 0,0-1 0,0 2-1,13 31 86,-9-20 4,1-1-1,0 0 0,0 0 0,10 13 0,-13-22-77,0 0 1,0 0-1,0-1 0,0 1 1,1-1-1,-1 1 0,1-1 1,0 0-1,0 0 0,0 0 1,0-1-1,0 1 0,0-1 1,0 1-1,0-1 0,1 0 1,-1 0-1,0-1 0,1 1 1,-1-1-1,5 0 0,-4 0-30,0 0-1,1 0 1,-1-1 0,0 0-1,0 0 1,0 0 0,0-1-1,0 1 1,0-1-1,-1 0 1,1 0 0,-1 0-1,1-1 1,5-4 0,2-3-146,-1-1 0,17-23 0,-20 24 104,1 0-1,0 1 1,1-1-1,14-11 1,-23 21 74,1 0 0,-1-1 0,0 1 0,0 0 0,0 0 0,0 0 0,1-1 0,-1 1 0,0 0 0,0 0 0,1 0 0,-1 0 0,0-1 1,0 1-1,1 0 0,-1 0 0,0 0 0,0 0 0,1 0 0,-1 0 0,0 0 0,0 0 0,1 0 0,-1 0 0,0 0 0,1 0 0,-1 0 0,0 0 0,0 0 0,1 0 0,-1 0 0,0 0 0,0 1 0,1-1 0,-1 0 0,0 0 0,0 0 0,0 0 0,1 0 0,-1 1 0,0-1 0,0 0 0,0 0 1,1 0-1,-1 1 0,0-1 0,0 0 0,0 0 0,0 1 0,0-1 0,1 0 0,-1 0 0,0 1 0,0-1 0,0 0 0,0 0 0,0 1 0,0-1 0,0 0 0,0 0 0,0 1 0,0-1 0,0 0 0,0 1 0,0 0-4,40 77 223,-35-70-294,0-1 1,0 1 0,1-1 0,0 0 0,0 0-1,1-1 1,13 11 0,3-9-2195,3-7-2407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35.2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1 8516,'0'0'3321,"0"2"-2299,-1 16-253,-1 1 0,-1-1 0,-6 23 0,5-23-93,0 0 1,1 0-1,-1 24 1,4-10-131,0-32-543,0 0-1,0 1 1,1-1-1,-1 1 0,0-1 1,0 1-1,0-1 0,0 1 1,0-1-1,1 1 0,-1-1 1,0 1-1,0-1 1,1 0-1,-1 1 0,0-1 1,1 0-1,-1 1 0,0-1 1,1 0-1,-1 1 0,1-1 1,-1 0-1,0 0 1,1 1-1,-1-1 0,1 0 1,-1 0-1,1 0 0,-1 0 1,1 1-1,-1-1 1,1 0-1,-1 0 0,1 0 1,-1 0-1,1 0 0,15-3 1,-15 3 6,1 0-5,0-1 0,1 0 0,-1-1 0,0 1 0,0 0 0,0-1 0,0 1 0,0-1 0,0 1 0,0-1 0,-1 0 0,1 0 0,0 0 0,-1 0 0,0 0 0,1 0 0,-1 0 0,0-1 0,0 1 0,0 0 0,0-4 0,2-2-98,-1 0 0,0 0 0,-1 0 1,0 0-1,1-11 0,-3 18-26,1 1 0,-1-1 0,1 1 0,-1-1 0,1 1 0,-1 0 0,1-1 0,-1 1 1,1 0-1,-1-1 0,0 1 0,1 0 0,-1 0 0,1-1 0,-1 1 0,0 0 0,1 0 0,-1 0 0,0 0 0,1 0 0,-1 0 0,0 0 0,1 0 1,-1 0-1,0 1 0,-20 2-5054,6 11-3027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35.6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160 0 9476,'0'0'9559,"-1"30"-9012,-1 19-319,-2 0-1,-2 0 1,-19 70-1,-57 209 1679,68-257-1278,3 1 1,-3 119-1,14-159-435,-1-14-112,1-1 0,1 1 0,3 17 0,-3-30-71,0 1-1,1-1 1,0-1-1,-1 1 1,2 0 0,-1 0-1,0-1 1,1 1 0,0-1-1,0 0 1,0 0 0,1 0-1,-1 0 1,6 4 0,0-2-8,1 1 0,0-2 0,0 1 0,0-1 0,1-1 0,-1 0 0,1 0 0,0-1 0,0 0 0,1-1 0,15 1 0,9-1-78,0-1-1,46-6 0,-71 4-67,-1-1 0,1 0 0,-1-1 0,0 0 0,0 0 0,0-1 0,11-6 0,-16 8-156,-1-1 0,1 0 0,-1 0 0,0-1 0,0 1 0,0-1 0,3-4 0,-5 6-116,0-1 0,-1 1 0,1-1-1,-1 1 1,0-1 0,0 0-1,0 0 1,0 1 0,0-1-1,0 0 1,-1 0 0,1 0-1,-1-4 1,0-11-5787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36.1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33 5298,'0'0'15965,"5"0"-15760,71-5 593,92 5 0,-57 2-257,-30-5-432,113-17-1,-149 14-789,-15 5-3521,-29 28-12832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41.4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1 12614,'0'0'3247,"3"36"-3042,-1-5-93,1 24 207,3 0 0,18 79 1,81 425 2256,-50-238-2151,-13-145-329,-36-163-83,-2-12-29,-3-13-5,-4-104-84,-25-149-1,-40-119-78,49 284 155,4 27 21,-47-133 0,57 197 148,3 16 104,2 18 92,4 13-298,1-1 0,20 68 0,-4-18 64,8 56 151,44 193 156,-71-328-411,7 14-33,-9-44 53,-3-9 4,-2 1-1,-1 0 0,-18-50 0,4 14-52,-28-105-8,-74-171 0,90 280 58,31 61 64,4 48-100,2 0-1,2 0 1,25 86 0,-5-23 43,-6-7 51,43 171-39,-61-261-41,2-2 1,10 22-1,-15-33 2,0 0 1,0 0-1,0 0 1,0 0-1,0 0 1,0 0-1,0 0 0,0 0 1,0 0-1,0 0 1,0 0-1,0 0 1,0 0-1,0 0 1,0 0-1,0 0 1,0 0-1,0 0 0,0 0 1,0 0-1,0-1 1,0 1-1,0 0 1,0 0-1,0 0 1,0 0-1,0 0 1,1 0-1,-1 0 0,0 0 1,0 0-1,0 0 1,0 0-1,0 0 1,0 0-1,0 0 1,0 0-1,0 0 1,0 0-1,0 0 1,0 0-1,0 0 0,0 0 1,0 0-1,0 1 1,0-1-1,1 0 1,-1 0-1,0 0 1,0 0-1,0 0 1,0 0-1,0 0 0,0 0 1,0 0-1,0 0 1,1-13-63,-2-104 1,-25-185-1,-80-201-214,98 480 330,8 29-205,3 14 140,0 0-1,1 0 1,1 0 0,1 0 0,1-1 0,11 24-1,11 31 40,14 60 75,-5 1 1,39 276-1,-70-323-37,-2-22 10,16 79 1,-16-128 13,0-1 1,11 22-1,-2-3 182,3 3 225,3 10-402,-18-42-139,-2-5 7,0 1 1,0-1-1,0 0 0,1 1 0,-1-1 1,0 0-1,1 1 0,-1-1 1,1 0-1,-1 1 0,1-1 0,0 0 1,-1 0-1,1 0 0,0 0 1,0 0-1,0 0 0,0 0 0,0 0 1,0 0-1,0 0 0,0 0 1,2 0-1,-3-25-3153,-4-8-50,-18-1-2437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42.7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 69 8868,'0'0'8300,"1"-5"-7189,-1 5-1105,1 0 0,-1 0 0,0-1 0,1 1 0,-1 0 0,0 0 0,1 0 0,-1 0 0,1 0 0,-1 0 0,0 0 0,1 0 0,-1 0 0,1 0 0,-1 0 1,0 0-1,1 0 0,-1 0 0,0 1 0,1-1 0,-1 0 0,0 0 0,1 0 0,-1 1 0,0-1 0,1 0 0,-1 0 0,0 1 0,1-1 0,-1 0 0,1 1 0,32 26 545,0 1-1,53 60 1,-22-20-92,237 242 237,-260-260-640,-41-50-49,1 0 0,-1 0-1,0 0 1,0-1 0,0 1-1,1 0 1,-1 0 0,0 0-1,0 0 1,0 0 0,0 0 0,1 0-1,-1 0 1,0-1 0,0 1-1,0 0 1,0 0 0,0 0-1,0 0 1,1-1 0,-1 1 0,0 0-1,0 0 1,0 0 0,0-1-1,0 1 1,0 0 0,0 0-1,0 0 1,0-1 0,0 1 0,0 0-1,0 0 1,0 0 0,0-1-1,0 1 1,0 0 0,0 0-1,0 0 1,0 0 0,0-1 0,0 1-1,0 0 1,0 0 0,-1 0-1,1-1 1,0 1 0,-3-15 10,-10-7 3,0 0 1,-2 2 0,0 0-1,-28-28 1,11 12-25,-244-252-7,219 231 8,19 34 78,18 13-8,-18-4 50,33 10-108,-1 0 0,1 0 0,0-1 0,0 1 0,-6-7-1,-15 0-304,1-1 99,42 20 170,0 0 0,0 1-1,-1 1 1,0 0 0,16 15 0,11 6 19,-19-15 46,12 7-21,-1 2 0,-1 1 1,50 50-1,-74-66 16,1-1 0,0 0 1,1-1-1,0 0 0,0-1 0,0 0 0,19 6 1,33 20 73,9 3 246,-97-59-6095,-7 6-223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44.0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30 140 2017,'0'0'12027,"-5"-5"-10800,-15-15-397,16 15 2032,22 13-2590,259 183 974,72 48-680,-349-239-527,0 0-1,0 1 1,1-1-1,-1 0 1,0 0 0,1 1-1,-1-1 1,0 0 0,1 0-1,-1 1 1,0-1-1,1 0 1,-1 0 0,1 0-1,-1 0 1,0 0 0,1 0-1,-1 1 1,1-1-1,-1 0 1,0 0 0,1 0-1,-1 0 1,1-1 0,-1 1-1,0 0 1,1 0-1,-1 0 1,1 0 0,-1 0-1,0 0 1,1-1 0,-1 1-1,0 0 1,1-1-1,3-15 199,-8-27-354,-4 10 135,-19-53 0,-2-6-33,21 46-70,1 0 0,2 0-1,3-83 1,2 118 39,0 11 68,0 31-22,-2 110 50,5 159 87,0-276-257,0-15 19,-2-11 17,8-59-81,17-62 0,-14 70 95,-11 53 255,1 10-152,-1 19-43,-1 284 368,0-311-321,0-13-320,0-238-3804,0 242 3619,1 4 1,-1 0-1,0 0 1,0 0 0,0 0 0,0 0-1,-1 0 1,1 0 0,-1 0 0,0 0-1,1 1 1,-1-1 0,-1 0-1,1 0 1,0 1 0,-1-1 0,-2-4-1,-20-8-7943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45.3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8772,'0'0'3306,"14"1"-2922,-10 1-235,-1 0 0,1 1 0,-1-1 0,0 1 1,0 0-1,0 0 0,0 0 0,0 0 0,-1 0 1,1 1-1,-1-1 0,0 1 0,3 7 0,1 1 220,34 56 131,3-2 1,3-1-1,3-3 1,58 59-1,-57-64 2093,-50-62-2669,-1 0 64,0 0 0,0 0 0,0 0 0,-1 0 0,0 0 0,0 1 0,0-1 0,0 0-1,-1 1 1,0 0 0,0 0 0,-4-6 0,-10-8-7,-28-25 1,19 19-5,-1-3 20,0-1-1,2-1 1,-27-41 0,52 69 2,0 1 1,0 0 0,0 0 0,0 0-1,0 0 1,0-1 0,0 1 0,0 0-1,0 0 1,0 0 0,0 0-1,0 0 1,-1-1 0,1 1 0,0 0-1,0 0 1,0 0 0,0 0 0,0 0-1,0 0 1,0-1 0,0 1-1,-1 0 1,1 0 0,0 0 0,0 0-1,0 0 1,0 0 0,0 0 0,-1 0-1,1 0 1,0 0 0,0 0-1,0 0 1,0 0 0,0 0 0,-1-1-1,1 1 1,0 0 0,0 1 0,0-1-1,0 0 1,-1 0 0,1 0-1,0 0 1,0 0 0,0 0 0,0 0-1,0 0 1,-1 0 0,1 0 0,0 0-1,0 0 1,0 0 0,0 1 0,-2 12-29,5 19-10,5-8 56,2 0 1,1 0-1,0-1 0,2-1 1,15 22-1,-28-44-16,0 0 0,0 0 1,0 0-1,0 0 0,0 0 0,0 0 1,0-1-1,1 1 0,-1 0 0,0 0 1,0 0-1,0 0 0,0 0 0,0 0 0,0 0 1,0 0-1,0 0 0,0 0 0,0 0 1,0 0-1,1 0 0,-1 0 0,0 0 0,0 0 1,0 0-1,0 0 0,0 0 0,0 0 1,0 0-1,0 0 0,0 0 0,1 0 0,-1 0 1,0 0-1,0 0 0,0 0 0,0 0 1,0 0-1,0 0 0,0 0 0,0 0 0,0 0 1,0 0-1,0 0 0,1 0 0,-1 0 1,0 1-1,0-1 0,-3-13 11,-7-8-37,0 0-1,-20-28 1,6 9-19,-34-49-84,51 84 134,5 17-63,3 8 32,1 0-1,1-1 1,1 1-1,0 0 1,2-1-1,10 25 1,57 111 41,-73-154-16,3 5 16,-3-5-18,1 0 1,-1 0 0,0 0 0,0 0-1,1 0 1,-1 0 0,1 0-1,-1-1 1,1 1 0,-1 0-1,1 0 1,-1-1 0,1 1 0,0 0-1,0 0 1,-1-1 0,1 1-1,0-1 1,0 1 0,0-1 0,-1 1-1,1-1 1,0 0 0,0 1-1,0-1 1,0 0 0,0 1-1,1-1 1,-1 0-47,-1-3-88,0-163-21,1 174 150,0-1 0,1 1 0,0-1 0,0 0 0,1 0 0,0 0 0,0 0 0,1 0 0,4 6 0,7 15 21,-6-8 22,-7-12-33,2 0 1,-1 0-1,1-1 1,0 0-1,1 1 1,-1-2-1,9 10 1,-11-14 8,0-9-67,-3-291-649,-5 247-1444,6 51 2052,0-1 0,0 1 0,-1 0 0,1 0 0,0 0 0,0-1 0,0 1 0,0 0 0,-1 0 0,1 0 0,0 0 0,0-1 0,0 1 0,0 0 0,-1 0 0,1 0 0,0 0 0,0 0 0,-1 0 0,1 0 0,0 0 0,0 0 0,-1-1 0,1 1 0,0 0 0,0 0 0,0 0 1,-1 0-1,1 0 0,0 1 0,0-1 0,-1 0 0,1 0 0,0 0 0,0 0 0,-1 0 0,1 0 0,0 0 0,-11 3-4664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2:46.3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34 322 720,'0'0'10925,"-2"-3"-10682,-1-2-43,2 2 206,0 0 0,0 1 0,-1-1-1,1 1 1,-1-1 0,0 1 0,0-1 0,1 1 0,-2 0 0,1 0 0,0 0 0,0 0 0,-4-2 1507,24 21-2012,79 67 316,4-4-1,143 88 0,-226-156-172,1 2 1,-2 0 0,32 33-1,-4-3 53,-45-44-93,0 0 0,0 0 0,0 1 0,0-1 0,1 0 0,-1 0 0,0 0 1,0 0-1,1 1 0,-1-1 0,0 0 0,0 0 0,0 0 0,1 0 1,-1 0-1,0 0 0,0 1 0,1-1 0,-1 0 0,0 0 0,1 0 0,-1 0 1,0 0-1,0 0 0,1 0 0,-1 0 0,0 0 0,0 0 0,1 0 1,-1-1-1,0 1 0,0 0 0,1 0 0,-1 0 0,0 0 0,0 0 1,1 0-1,-1-1 0,0 1 0,0 0 0,0 0 0,1 0 0,-1 0 0,0-1 1,5-17 408,-5-36 424,0 39-734,7-656-44,-7 670-70,-8 20-5074,-20 5-731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1:05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175 242 7972,'0'0'1696,"-14"1"-1605,-49 5 341,59-4-304,0-1-1,1 0 0,-1 1 1,0 0-1,0 0 0,1 0 1,-1 0-1,1 1 0,0 0 0,0-1 1,-1 1-1,2 0 0,-1 0 1,0 1-1,1-1 0,-1 0 1,1 1-1,0 0 0,0-1 1,1 1-1,-3 8 0,1-5 68,-3 7 5,1 0-1,1 0 0,0 1 1,1-1-1,1 1 1,0 0-1,1 0 0,1-1 1,0 1-1,3 17 0,-3-28-191,1 0-1,0 1 0,0-1 1,1 0-1,-1 0 1,1-1-1,0 1 0,0 0 1,0 0-1,1-1 0,-1 1 1,1-1-1,0 0 0,-1 0 1,2 0-1,-1 0 0,0 0 1,0-1-1,1 0 1,0 1-1,-1-1 0,1 0 1,0-1-1,0 1 0,5 1 1,3 0-51,0 0 0,-1-1 1,1-1-1,0 0 1,0 0-1,0-1 0,0 0 1,12-3-1,-15 1-82,-1 0-1,1-1 1,-1 0-1,0-1 1,1 1 0,-2-2-1,1 1 1,0-1-1,-1 0 1,0-1-1,0 0 1,0 0-1,7-9 1,-6 5-184,1 0 1,-1 0-1,-1-1 1,0 0-1,0 0 1,-1-1-1,-1 0 1,7-20 0,-10 22-34,1-1 1,-2 0 0,0 0 0,0 0 0,-1 0 0,0 0-1,-3-18 1,2 27 371,0 0 0,0 1 0,0-1 0,0 0-1,0 1 1,-1-1 0,1 1 0,-1 0 0,1-1 0,-1 1-1,1 0 1,-1 0 0,0 0 0,1 0 0,-1 0 0,0 0-1,0 1 1,0-1 0,1 1 0,-1-1 0,0 1-1,0-1 1,0 1 0,0 0 0,0 0 0,0 0 0,0 0-1,0 1 1,0-1 0,0 0 0,0 1 0,0-1 0,0 1-1,1 0 1,-1-1 0,0 1 0,0 0 0,-1 2-1,-2 2 154,0 0-1,1 0 1,0 1-1,0 0 1,1 0-1,-1 0 1,1 0-1,0 1 1,1-1-1,-2 8 1,-1 1 488,2 0-1,0 0 1,-2 27 0,4-26-306,0-6-183,0 0 0,1 0 0,1 0 0,1 13 0,-1-21-172,-1 0 0,1 0-1,-1 0 1,1 0 0,0 0 0,0 0 0,0 0-1,0-1 1,0 1 0,0 0 0,0 0-1,0-1 1,1 1 0,-1-1 0,1 1-1,-1-1 1,1 0 0,0 0 0,-1 0 0,1 1-1,0-1 1,0-1 0,0 1 0,0 0-1,0 0 1,2 0 0,4 0-20,0 0-1,0-1 1,1 0-1,-1 0 1,0-1-1,0 0 1,0 0-1,0-1 0,0 0 1,0 0-1,0-1 1,-1 0-1,1 0 1,-1-1-1,0 0 1,0 0-1,0-1 1,-1 1-1,1-2 1,-1 1-1,7-8 1,8-11-534,-1 1-1,-1-2 1,-1-1-1,18-34 1,-24 37-460,-1-1 0,0 0 0,-2-1 0,-2 0 0,0 0 0,-1-1 0,-1 0 0,2-53 0,-6 17-1414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7:12.3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96 266 1825,'0'0'11496,"-6"-2"-11011,-1-2-292,6 2-72,-1 1 0,0 0-1,0 0 1,0 0 0,0 0 0,0 1-1,0-1 1,0 0 0,0 1 0,0-1 0,0 1-1,-1 0 1,-3 0 0,3 4 31,3-8-966,1-4 786,0 0-1,1 1 0,-1-1 0,2 0 1,-1 1-1,1 0 0,6-13 1,-4 12 29,-1-1 1,0 0-1,-1 0 1,0 0-1,-1-1 1,2-13-1,-3-46 416,-2 69-362,1-1-1,-1 0 1,1 0 0,-1 1 0,0-1 0,1 0 0,-1 1 0,0-1 0,0 1-1,1-1 1,-1 1 0,0 0 0,0-1 0,0 1 0,0 0 0,0-1 0,1 1-1,-1 0 1,0 0 0,0 0 0,0 0 0,0 0 0,0 0 0,0 0 0,0 0-1,0 0 1,0 0 0,0 0 0,-1 1 0,0-1-17,0 0 0,-1 1 1,1-1-1,0 1 0,0-1 0,0 1 1,0 0-1,0-1 0,0 1 0,0 0 0,0 0 1,0 1-1,0-1 0,-3 3 0,1 3-45,0 0-1,0 0 0,0 1 1,1 0-1,0-1 1,1 1-1,-1 0 0,0 10 1,0 5-54,0 42 1,4-64 53,-1 0-1,1-1 1,-1 1 0,1 0 0,0 0 0,0 0-1,-1-1 1,1 1 0,0 0 0,0-1 0,0 1-1,0 0 1,0-1 0,0 0 0,0 1 0,0-1-1,0 1 1,0-1 0,0 0 0,0 0 0,0 0-1,0 1 1,0-1 0,0 0 0,0 0-1,0-1 1,0 1 0,2 0 0,35-4-160,-32 1 153,-1 1 0,0 0 1,0-1-1,0 0 0,0 0 0,0 0 1,-1-1-1,0 0 0,1 0 0,-1 0 1,-1 0-1,1 0 0,-1-1 1,1 0-1,-1 0 0,-1 0 0,4-6 1,-2 2-7,-1 0 0,0 0 0,-1 0 0,0 0 0,0 0 1,-1-1-1,0 1 0,0-1 0,-2-16 0,1 25 24,-1 0 0,1-1 0,0 1 0,0 0 1,-1 0-1,1 0 0,-1 0 0,1 0 0,-1 0 0,1-1 0,-1 1 0,0 0 0,0 1 0,1-1 0,-1 0 0,0 0 0,0 0 0,0 0 0,0 1 0,0-1 1,0 0-1,0 1 0,0-1 0,0 1 0,0-1 0,0 1 0,0-1 0,-2 1 0,-38-2 407,28 2-62,11 0-343,0 0 0,1 1 0,-1-1 0,1 1 0,-1-1 0,0 1 0,1 0 0,-1 0 0,1-1 0,-1 1 0,1 0 0,0 0 0,-1 1 0,1-1 0,0 0 0,0 0 0,0 0 0,0 1 0,0-1 0,0 1 0,0-1 0,0 1 0,0-1 0,1 1 0,-1-1 0,1 1 0,-1 0 0,1-1 0,-1 3 0,-1 6-70,1-1 1,-1 1-1,1 18 0,2-27 26,0-1-1,0 1 0,-1-1 1,1 1-1,0-1 0,0 1 1,0-1-1,0 0 0,-1 1 1,1-1-1,0 0 0,0 0 1,0 0-1,0 0 0,0 0 1,0 0-1,0 0 0,0 0 1,0 0-1,0 0 0,0-1 1,4 1-203,10 0-397,-6 1-107,0-1 0,0 0 1,0-1-1,15-3 0,16-15-3548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7:13.1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40 183 1393,'0'0'10762,"-33"-7"-6437,33 7-4335,-1 0 1,1 0-1,0 0 1,0 0-1,-1 0 1,1 0-1,0 0 1,0 0 0,-1 0-1,1 0 1,0 0-1,0 1 1,-1-1-1,1 0 1,0 0 0,0 0-1,0 0 1,-1 0-1,1 1 1,0-1-1,0 0 1,0 0 0,0 0-1,-1 1 1,1-1-1,0 0 1,0 0-1,0 0 1,0 1-1,0-1 1,0 0 0,0 0-1,0 1 1,-1-1-1,1 0 1,0 0-1,0 1 1,0-1 0,0 0-1,0 0 1,0 1-1,1-1 1,-1 0-1,0 1 1,0-1-1,0 0 1,0 0 0,0 0-1,0 1 1,0-1-1,0 0 1,1 0-1,-1 1 1,5-1-40,0 0 1,0-1-1,0 0 1,0 1-1,0-2 1,0 1-1,0-1 1,0 1-1,-1-1 1,6-3-1,-8 3 41,0 1 0,1-1 0,-1 1 0,0-1 0,0 0 0,0 0-1,-1 0 1,1 0 0,0 0 0,-1 0 0,0-1 0,1 1 0,-1 0 0,0-1 0,0 1-1,0-1 1,0 1 0,-1-1 0,1 0 0,-1 1 0,1-1 0,-1-4 0,0-9 707,-1 15-686,1 1 1,0 0-1,-1 0 1,1 0-1,0 0 1,-1 0-1,1 0 1,-1 0-1,1 0 1,0 0-1,-1 0 1,1 0-1,-1 0 1,1 0-1,0 0 1,-1 0-1,1 0 1,-1 0-1,1 0 1,0 1-1,-1-1 1,1 0-1,0 0 1,-1 0-1,1 1 1,0-1-1,0 0 1,-1 0-1,1 1 1,0-1-1,-1 1 1,-3 3-17,1 0 1,0 0-1,0 0 0,0 0 1,0 1-1,1-1 0,-1 1 1,1 0-1,0-1 0,1 1 1,-3 10-1,2-8 7,1-1 1,0 1-1,0-1 0,1 1 0,-1 0 1,1-1-1,1 1 0,-1-1 0,3 10 1,-2-16-6,-1 1 1,1 0 0,-1 0 0,1-1 0,0 1 0,-1-1 0,1 1 0,0 0 0,0-1 0,-1 0 0,1 1 0,0-1 0,0 1 0,0-1 0,0 0 0,-1 0 0,1 1 0,0-1 0,0 0 0,0 0 0,0 0 0,0 0 0,1 0 0,27-1 4,-20 1 3,-3 0-3,0 0 0,-1 0 1,1-1-1,0 0 0,0 0 0,-1-1 0,1 1 0,0-1 0,-1 0 0,0-1 0,1 1 0,-1-1 1,0 0-1,0 0 0,-1-1 0,1 1 0,-1-1 0,1 0 0,-1-1 0,-1 1 0,1-1 1,0 1-1,-1-1 0,0 0 0,0 0 0,-1-1 0,1 1 0,-1 0 0,0-1 0,-1 0 1,1 1-1,-1-1 0,0 0 0,-1 0 0,1 1 0,-2-13 0,1 17 30,-1-1 1,0 0-1,1 0 0,-1 0 0,0 1 1,0-1-1,0 0 0,0 1 0,-1-1 0,1 1 1,0-1-1,-1 1 0,1 0 0,-1 0 0,1-1 1,-1 1-1,1 0 0,-1 0 0,0 0 1,0 1-1,0-1 0,1 0 0,-1 1 0,0-1 1,0 1-1,0 0 0,-4-1 0,-8-1 586,-1 1-1,-23 0 0,28 1-359,-20 0 18,30 0-292,3 0-666,3 1 293,0-1-1,1 0 0,-1 0 1,0-1-1,0 0 1,1 0-1,-1-1 1,0 0-1,0 0 1,0 0-1,-1 0 0,1-1 1,0 0-1,9-7 1,29-28-4978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7:14.0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101 216 4898,'0'0'9762,"-15"7"-8668,8 4-344,5-9-741,0 0 0,0 1 0,1-1 0,-1 0 0,1 0 0,-1 1 0,1-1 0,0 1 0,0-1 0,0 1 0,0-1 0,1 1 0,-1 0 0,1-1 0,0 1 0,-1 0 0,1 3 0,31-11-1289,-26 1 1217,1-1-1,-1-1 1,0 1 0,0-1 0,0 1 0,-1-1 0,0-1 0,0 1 0,-1-1-1,0 1 1,0-1 0,0 0 0,3-15 0,-2 1-79,-1 0 0,0 0 0,-1-36 0,-2 55 178,-1 0-1,1-1 1,0 1-1,-1 0 0,1 0 1,-1-1-1,0 1 1,0 0-1,0 0 1,0 0-1,0 0 0,0 0 1,0 0-1,-1 0 1,1 1-1,-1-1 0,1 0 1,-1 1-1,0-1 1,0 1-1,1-1 1,-1 1-1,0 0 0,0 0 1,0 0-1,-1 0 1,1 0-1,0 1 0,0-1 1,-4 0-1,-8-2 529,0 1-1,0 1 0,-27 0 0,29 1-160,11 1-396,0-1-1,0 0 0,-1 1 1,1-1-1,0 1 1,0-1-1,0 1 0,0 0 1,0-1-1,1 1 1,-1 0-1,0 0 1,0 0-1,0-1 0,1 1 1,-1 0-1,0 0 1,1 0-1,-1 0 1,1 0-1,-1 1 0,1-1 1,-1 0-1,1 0 1,0 0-1,0 0 0,-1 0 1,1 1-1,0-1 1,0 2-1,-1 47-26,1-39 28,0 8-8,-1-12 3,1 0-1,0 0 1,1 0-1,-1 0 1,1 0-1,3 8 1,-4-13-4,1 0 0,0 0 0,0 0 0,0 0-1,1 0 1,-1-1 0,0 1 0,1 0 0,-1-1 0,1 1 0,-1-1 0,1 0 0,0 1 0,-1-1 0,1 0 0,0 0 0,0 0 0,0 0 0,0-1 0,0 1 0,0 0 0,0-1 0,0 1 0,4-1 0,49 2 8,-33-3-1,-20 1-6,0 0 0,-1-1-1,1 1 1,0 0 0,0-1 0,-1 0-1,1 1 1,-1-1 0,1 0 0,-1 0-1,1 0 1,-1 0 0,1 0 0,-1 0-1,0-1 1,0 1 0,1 0 0,-1-1-1,0 1 1,0-1 0,0 1 0,-1-1-1,1 1 1,0-1 0,0 0-1,-1 1 1,1-1 0,-1 0 0,0 0-1,1-3 1,1-7 2,-1 0-1,0-1 0,-1-15 0,0 20 5,0 6 10,0 0 1,0 1-1,0-1 0,0 0 1,-1 0-1,1 0 1,-1 0-1,1 1 0,-1-1 1,0 0-1,0 1 0,0-1 1,0 0-1,0 1 1,0-1-1,0 1 0,0 0 1,-1-1-1,1 1 1,0 0-1,-1 0 0,1 0 1,-1 0-1,1 0 1,-1 0-1,-2-1 0,-1 0 253,-1 0 0,0 1 0,0-1 0,1 1-1,-1 1 1,0-1 0,-8 1 0,13 0-279,1 0 0,0 0-1,-1 1 1,1-1 0,0 0-1,0 1 1,0-1 0,-1 0 0,1 0-1,0 1 1,0-1 0,0 0 0,0 1-1,-1-1 1,1 0 0,0 1-1,0-1 1,0 1 0,0-1 0,0 0-1,0 1 1,0-1 0,0 0 0,0 1-1,0-1 1,0 0 0,0 1-1,0-1 1,1 1 0,-1-1 0,0 0-1,0 1 1,0-1 0,0 0 0,1 0-1,-1 1 1,0-1 0,0 0-1,1 1 1,11-1-515,-2 1-165,0-1-1,0 0 0,0-1 0,0 0 0,0-1 1,0 0-1,-1 0 0,1-1 0,11-5 0,17-14-5746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7:14.9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67 180 4802,'0'0'4149,"0"-4"-3704,0-15 8597,-27 19-8826,-12 0-173,38 1-58,1 0 1,0 0 0,0 0 0,0 1-1,0-1 1,0 0 0,1 0 0,-1 1 0,0-1-1,1 0 1,-1 0 0,0 0 0,1 0-1,-1 0 1,1 0 0,0 1 0,1 0-1,9 1-35,1 0 0,-1-2 0,1 1 0,0-1 0,0-1 0,0 0 0,18-3 0,-28 3 44,1-1-1,0 0 1,0 1 0,-1-1-1,1 0 1,-1-1-1,1 1 1,-1 0 0,1-1-1,-1 1 1,1-1-1,-1 0 1,0 1 0,0-1-1,0 0 1,0-1-1,-1 1 1,1 0 0,0 0-1,-1-1 1,1 1-1,-1-1 1,0 1 0,1-5-1,1-2 68,0 0-1,-1 0 1,0 0 0,-1-1-1,0 1 1,0-12-1,-6 19 145,1 1 0,-1 1 0,0-1 0,1 1 0,-1-1 0,0 1-1,-8 1 1,7-1-126,4 1-80,0 0-1,-1-1 1,1 1-1,0 0 1,0 0-1,-1 0 1,1 0-1,0 1 1,0-1-1,0 0 1,1 1-1,-1 0 1,0-1-1,0 1 1,1 0-1,-1 0 1,1 0-1,0 0 1,0 0-1,-1 0 1,1 0-1,0 0 1,1 1-1,-1-1 1,0 0-1,0 4 1,-2 5-13,1 0 0,-1 0 1,2 0-1,-1 16 0,2-26 12,0 0 0,0 0 1,0 0-1,0 0 0,0 0 0,0 0 0,0 0 1,0 0-1,0 0 0,0 0 0,1 0 0,-1 0 1,1 0-1,-1 0 0,0 0 0,1 0 0,-1 0 1,1 0-1,0-1 0,-1 1 0,1 0 0,0 0 0,0-1 1,-1 1-1,1 0 0,0-1 0,1 2 0,1-2-3,-1 1-1,0-1 1,1 0-1,-1 0 1,1 0-1,-1 0 1,1 0-1,-1-1 0,0 1 1,1-1-1,2-1 1,-1 1 4,0-1 1,-1 0 0,1-1 0,-1 1-1,0-1 1,0 1 0,0-1 0,0 0-1,0 0 1,0 0 0,-1 0 0,0-1-1,1 1 1,-1-1 0,1-4 0,2-1 4,0-1 1,-1 0-1,-1 0 1,5-18-1,-7-13 338,-5 41-121,-4 0-125,5-6-4055,3-9-1582,0-7-5432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7:16.0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9 306 6499,'0'0'5024,"3"-10"-4427,1-2-396,-2 8-107,0 0 0,-1 0 0,1 0 0,-1-1 0,0 1 1,0 0-1,-1-1 0,1 1 0,-1-6 0,2 6-16,-1-1 0,1 1-1,1-1 1,-1 1 0,1 0-1,-1 0 1,7-7 0,0-1-20,13-18 410,-12 16 138,-1 0 1,0 0 0,14-30 0,-21 38 3358,-4 20-3625,2-14-349,0 1 0,0-1 0,0 1-1,0-1 1,0 1 0,0-1 0,0 0 0,0 1 0,0-1 0,0 1 0,0-1 0,0 0 0,0 1-1,1-1 1,-1 1 0,0-1 0,0 0 0,0 1 0,1-1 0,-1 0 0,0 1 0,1-1 0,-1 0-1,0 1 1,0-1 0,1 0 0,-1 0 0,0 1 0,1-1 0,-1 0 0,1 0 0,-1 0 0,0 1 0,1-1-1,-1 0 1,1 0 0,0 0 0,7 0-26,18-3-274,-25 3 301,-1-1-1,1 0 1,0 1-1,0-1 1,-1 0-1,1 0 1,0 0-1,-1 1 0,1-1 1,-1 0-1,1 0 1,-1 0-1,0 0 1,1 0-1,-1 0 1,0 0-1,1 0 0,-1 0 1,0 0-1,0 0 1,0 0-1,0 0 1,0 0-1,0-2 1,0 1 11,0-1 1,0 0 0,0 0 0,0 0-1,-1 0 1,1 1 0,-1-1 0,0 0-1,1 0 1,-1 1 0,0-1 0,-1 1-1,1-1 1,0 1 0,-3-4 0,2 4 0,0 1 0,-1-1 0,1 1 0,0 0 0,0 0 0,-1 0 0,1 0 0,-1 0 0,1 0 0,-1 1 0,1-1 0,-1 1 0,0-1 0,1 1 0,-1 0 0,-3 1 0,1-1 9,-2-1-5,-1 1 0,0 1 0,1-1 0,-1 1 0,-8 3 0,13-3-12,0 0 0,1 0 0,-1 1 0,1-1 0,-1 1 0,1 0 0,0-1 0,-1 1 0,1 0 0,0 1 0,0-1 0,1 0 0,-1 0 0,0 1 0,-2 5 0,-1 3 4,0 0 0,1 0 1,0 1-1,0 0 0,2-1 0,-1 1 1,2 1-1,-1-1 0,2 0 0,0 19 1,1-29-3,-1-1 0,1 1-1,-1-1 1,1 0 0,0 1 0,0-1 0,0 0 0,0 0 0,0 1 0,0-1 0,0 0 0,0 0 0,0 0 0,0 0 0,1 0 0,-1-1 0,0 1-1,1 0 1,-1 0 0,0-1 0,1 1 0,-1-1 0,1 1 0,-1-1 0,1 0 0,-1 0 0,1 0 0,2 0 0,0 1-11,0 0-1,0-1 1,1 0 0,-1 0 0,0 0-1,0 0 1,0-1 0,0 0 0,0 0-1,8-2 1,-9 1 3,0 0-1,-1 0 0,1 0 1,0 0-1,-1-1 0,1 1 1,-1-1-1,0 0 0,0 1 1,0-1-1,0 0 0,0 0 1,-1 0-1,1-1 0,-1 1 1,0 0-1,0-1 0,1-3 1,0-6-29,0 0 0,-1-1 0,-1-18 1,0 18 70,0 13-30,0 1 1,0-1-1,0 0 1,0 1-1,0-1 0,-1 0 1,1 0-1,0 1 1,0-1-1,-1 0 1,1 1-1,0-1 1,-1 0-1,1 1 1,0-1-1,-1 1 0,1-1 1,-1 0-1,1 1 1,-1-1-1,1 1 1,-1 0-1,0-1 1,1 1-1,-1-1 1,-1 0-1,0 1 36,0-1 0,0 1 1,0-1-1,0 1 0,0 0 0,0 0 0,0 0 0,-1 0 1,-3 1-1,3-1 0,-1 1 0,0-1 1,1 1-1,-1 1 0,0-1 0,1 0 1,0 1-1,-1 0 0,1 0 0,0 0 1,-5 3-1,3 2-40,0-1-1,1 1 1,0-1 0,0 1-1,0 1 1,1-1 0,0 0-1,0 1 1,1 0 0,0-1-1,0 1 1,1 0 0,0 0-1,1 16 1,0-24-10,0 1 0,0 0-1,0-1 1,1 1 0,-1-1 0,0 1-1,1-1 1,-1 1 0,1-1 0,-1 0-1,1 1 1,-1-1 0,0 1-1,1-1 1,-1 0 0,1 1 0,0-1-1,-1 0 1,1 0 0,-1 1 0,1-1-1,-1 0 1,1 0 0,0 0 0,-1 0-1,1 0 1,-1 0 0,1 0 0,0 0-1,-1 0 1,2 0 0,24-1-719,-21 1 416,0-1-165,0 1 1,0-1-1,0 0 0,0-1 1,0 1-1,-1-1 0,1 0 0,-1 0 1,1 0-1,-1-1 0,0 1 1,0-1-1,0 0 0,0 0 0,5-5 1,25-26-9451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7:17.1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105 123 7283,'0'0'5630,"-3"0"-5121,-15-1 458,11 0-674,1 1 0,-1 0 0,0 0 0,1 0 0,-13 3 0,18-2-293,-1-1 0,1 1 0,-1-1 0,1 1 1,-1 0-1,1-1 0,0 1 0,0 0 0,-1 0 0,1 0 0,0 0 0,0 0 0,0 1 0,0-1 0,0 0 0,0 0 0,0 1 0,1-1 0,-1 0 0,0 1 0,1-1 0,-1 1 0,1-1 0,-1 1 0,1-1 0,0 1 1,0-1-1,0 1 0,0-1 0,0 3 0,0-2-7,0-1 1,1 0-1,-1 0 1,0 0-1,1 0 1,-1 0-1,1 0 1,0 0-1,-1 0 1,1 0-1,0 0 1,-1-1-1,1 1 1,0 0-1,0 0 1,0 0-1,0-1 0,0 1 1,0-1-1,0 1 1,0-1-1,0 1 1,0-1-1,0 1 1,0-1-1,0 0 1,0 0-1,0 1 1,0-1-1,1 0 1,-1 0-1,2 0 1,51-1-174,-34 0 25,-18 2 149,0-1 0,0 0 0,1 0 0,-1 0 0,0-1 0,0 1 1,0 0-1,0-1 0,0 1 0,0-1 0,0 0 0,0 0 0,0 0 0,0 0 0,0 0 0,-1 0 0,1 0 0,0 0 0,2-3 0,-3 1-1,1 0 0,-1 0 0,0 0 0,0 0 0,0 0 0,0-1 0,0 1 0,-1 0 0,1 0 0,-1-1 0,0 1-1,0-6 1,0-7 31,0 9-6,0 0-1,0 0 1,0 0 0,-1 0-1,-2-8 1,2 12 19,0 1 1,0-1-1,0 1 0,0 0 0,-1-1 1,1 1-1,-1 0 0,1 0 0,-1 0 1,0 0-1,0 0 0,0 0 0,0 0 1,0 1-1,0-1 0,-1 1 0,-2-2 1,-2 0 167,1 0 1,-1 1-1,0 0 0,1 0 1,-1 0-1,0 1 1,0 0-1,0 1 1,0-1-1,0 1 0,-1 1 1,1-1-1,-9 3 1,14-2-203,1 0 0,0 0 0,0 0 0,0 0 1,0 0-1,0 0 0,0 0 0,0 0 0,0 0 1,0 0-1,0 1 0,1-1 0,-1 0 0,0 1 0,1-1 1,-1 0-1,1 1 0,0-1 0,-1 1 0,1-1 1,0 1-1,0-1 0,0 2 0,0 42-37,1-30 2,-1-5 20,0-8 11,0 0 0,-1 0 1,1 1-1,0-1 0,1 0 0,-1 0 1,0 0-1,1 1 0,-1-1 1,1 0-1,1 4 0,0-5-6,-1 0-1,1 0 0,-1 0 1,1-1-1,-1 1 1,1 0-1,0-1 1,-1 1-1,1-1 0,0 1 1,0-1-1,-1 0 1,1 0-1,0 0 1,0 0-1,-1 0 1,3-1-1,-3 2 3,1-1 0,-1 0 0,0 0 1,0 0-1,0 0 0,0 0 0,0-1 0,0 1 0,0 0 0,0 0 0,0-1 1,0 1-1,0-1 0,0 1 0,0-1 0,0 1 0,0-1 0,0 1 1,0-1-1,0 0 0,0 0 0,1-1 0,3-25 35,-5 23-31,1-81 265,-27 86 953,23 0-1205,1 1 0,0 0 0,0-1 0,0 1 0,0 0 0,0 0 0,1 0 0,-1 0 1,1 0-1,-1 0 0,1 1 0,0-1 0,-1 0 0,1 1 0,0-1 0,1 1 0,-1-1 0,0 1 0,1-1 0,0 1 0,-1 0 0,1 4 0,5-6-143,-1 0-1,1 0 0,0-1 0,-1 1 0,1-1 1,0 0-1,-1 0 0,1-1 0,9-1 0,-12-2 162,1 0 0,-1 0-1,1 0 1,-1 0-1,0 0 1,-1 0-1,1-1 1,-1 1-1,0-1 1,0 1-1,0-1 1,-1 0-1,1 1 1,-1-7 1267,-1 12-1297,1-1 1,0 0-1,0 1 1,0-1-1,0 1 1,0-1-1,0 1 1,0-1-1,0 1 1,0-1-1,0 1 1,0-1-1,0 1 1,0-1-1,1 0 1,-1 1-1,0-1 1,0 1-1,0-1 1,1 1-1,-1-1 1,0 0-1,0 1 1,1-1-1,-1 0 1,0 1 0,1-1-1,-1 0 1,0 1-1,2-1 1,33 0-391,-35 0 366,-18 0-11200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7:30.7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694 0 7363,'0'0'4853,"-31"29"-4236,-100 93 90,116-108-404,2 0 1,-1 0-1,-20 31 1,17-19 42,1-5-99,-31 41 382,2 3 0,-38 75 1,44-57-398,3 2 0,4 1 0,3 1 0,5 2 0,3 1 0,-16 177 0,8 418 329,30-666-558,1-1 1,0 1 0,2-1 0,0 0 0,1 0 0,0 0-1,2-1 1,0 1 0,1-2 0,1 1 0,18 26 0,12 9 14,2-2 0,48 45 1,-48-52-16,13 13-10,2-2 1,2-2 0,69 46 0,-94-77 4,0 0-1,2-3 1,0-1 0,0-1-1,2-2 1,0-1 0,0-3 0,43 8-1,42-5-15,197-3 0,-311-10 22,21-1 9,-1-2 0,1-1-1,-1-1 1,0-1 0,0-2 0,-1-1-1,0-1 1,-1-1 0,0-1-1,0-1 1,-2-2 0,1-1 0,-2 0-1,0-2 1,-1 0 0,32-37-1,28-42 122,-5-3 0,65-112 0,-42 61 22,-64 96-110,-2-2 1,-3-1-1,-2-1 1,-2-1-1,-4-1 1,29-116-1,-43 110 96,-2 0 0,-3-118-1,-5 129-77,-4-35 17,-5 0-1,-31-136 1,35 198-1,-1 1-1,-2 0 0,-1 0 1,-1 1-1,-1 0 0,-1 1 1,-2 1-1,-1 0 0,0 1 1,-2 1-1,-1 0 0,0 1 1,-2 1-1,-31-24 0,-260-181 410,260 187-497,-95-53 0,124 80 6,0 1-1,-1 1 1,0 1-1,-1 1 1,0 2 0,0 0-1,-30-2 1,13 4-19,1 2 0,-1 1 0,1 3 0,-1 1 0,1 2 0,-75 20 0,84-15-29,-2 2-96,0-2-1,-1-2 1,1 0 0,-2-3-1,-38 2 1,-6-8-1027,-99 3-5090,175-2 5918,1 1-1,-1-1 1,0 1-1,1 0 1,-1 0-1,1 0 1,-1 0-1,1 1 1,-4 1-1,-33 32-5406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7:32.2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642 0 12230,'0'0'1184,"20"29"-888,65 93-200,-26-33 222,-4 2-1,-5 3 1,-3 2-1,39 116 1,-60-144-133,-3 1-1,-4 0 1,-2 2 0,-3 0 0,-4 0 0,3 107 0,-13-113 56,-5 159 647,2-186-789,-2-1 0,-2 0 0,-22 71 1,5-46-21,-3 0 1,-35 57 0,-80 110-85,51-84 16,60-95-9,-15 22 20,3 3-1,-65 155 1,80-129-68,21-71 66,-1-1-1,-2 0 0,-18 39 1,8-25-72,8-20 175,-19 33 1,-26 23 801,30-44-581,-29 50 1,39-61-125,14-20-170,0-1-1,0 1 1,0-1 0,1 1-1,0 0 1,0 0 0,0 0-1,0 0 1,0 0 0,1 1-1,-2 5 1,2-7-38,-1 1 0,1-1 0,-1 0-1,0 0 1,0 0 0,0 0 0,-4 3 0,2-1 10,-18 27 263,14-20-471,0 0 1,-1 0-1,-1 0 1,0-1 0,0 0-1,-1-1 1,0-1-1,-19 13 1,1-8-2134,18-12-1042,-2-1-3488,3-1 1255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7:32.8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9989,'0'0'7784,"0"21"-7314,0 329 2131,3-349-2601,0 0 0,1 0 0,-1 0-1,1-1 1,-1 1 0,0-1 0,1 0 0,-1 0-1,6-1 1,-3 1 0,19 0 9,-11 1 12,1-1 0,-1 0 0,0-1 1,0-1-1,0 0 0,0 0 0,0-2 0,21-7 1,49-37 95,-22 11-72,-55 32-2071,-15 0-2251,2 3 3620,-30-13-7888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7:35.6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1063 7 7507,'0'0'7292,"-16"-7"-6033,11 8-1230,0 0-1,-1-1 0,1 2 1,0-1-1,-1 1 1,1-1-1,0 1 1,0 1-1,0-1 1,1 1-1,-1 0 1,-8 6-1,-5 7-20,-27 29 0,21-20 68,-54 53-8,5 3 1,2 4 0,5 2 0,-107 186 0,40-13 165,-13 67 127,120-273-247,3 1 1,2 1-1,3 1 0,2 1 1,3 0-1,2 1 1,3 0-1,-1 70 0,9-100-102,4 119 105,-2-123-97,1-1 0,2 1 0,14 45 0,-7-42-19,0-1 0,2-1 1,1 1-1,1-2 0,1 0 1,1-2-1,1 0 0,1 0 1,1-2-1,1-1 0,41 30 1,-21-21 0,2-2 1,1-2 0,1-1-1,1-3 1,96 29 0,-105-40 3,-1-2 1,1-2-1,48 1 1,120-5 39,-105-4-30,318-14 72,212 1-48,-424 16-30,183-8-26,-289 0-23,186-38 1,-217 29 67,153-41 5,-189 46-16,-1-1 1,-1-2-1,0-1 0,45-30 1,-70 40-12,142-103 139,-128 91-30,-1-2 1,-1 0 0,-1-2-1,28-39 1,-11 6 26,-3-2 0,-3 0 0,-1-2-1,26-86 1,-39 95-65,-3-1 1,-2 0-1,-2 0 0,-3-1 0,-1 0 1,-4-52-1,-1 93-10,-1 0 1,1 0-1,-2 0 1,1 0 0,-2 0-1,1 1 1,-1-1-1,-10-15 1,-5-6 184,-27-32 0,5 8 6,3 1-77,-3 3 1,-2 1-1,-2 2 0,-2 2 0,-101-74 1,56 59-20,-3 4 1,-1 4-1,-125-48 0,174 77-70,0-2 0,-86-64 0,-24-15-124,122 86 25,0 1-1,-1 2 0,-1 2 1,0 1-1,-1 1 0,0 3 1,-46-6-1,-360-68 4,400 74-33,-85-7 0,-16-2 42,50 1-25,-141-6 1,-96 16-47,285 7-29,13-2-280,1 2-1,-1 2 1,0 1 0,1 1 0,-38 10 0,62-10-202,0 0 0,0 0 0,0 1 0,1 0 0,0 0 1,0 1-1,0 0 0,0 1 0,1-1 0,0 2 0,1-1 0,-12 16 1,-26 36-5412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1:06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104 252 208,'0'0'7217,"-16"23"-5790,-49 76 353,62-91-1565,-1 0-1,1 0 1,0 0 0,1 1 0,0-1 0,0 1 0,1 0 0,0-1 0,0 1 0,1 0 0,1 13 0,0 2 247,-1-10-217,-1 11 193,2 1-1,1 0 0,6 34 0,-6-52-400,0-1 0,0 0 0,1 0-1,-1 0 1,2 0 0,-1-1 0,1 1 0,0-1-1,0 0 1,1 0 0,0 0 0,0-1 0,0 0-1,0 0 1,1 0 0,7 4 0,-9-6-59,0-1 1,0 0-1,0 0 1,0 0-1,0-1 0,0 0 1,1 1-1,-1-2 1,1 1-1,-1 0 1,0-1-1,1 0 0,-1 0 1,1 0-1,-1-1 1,1 1-1,-1-1 1,1 0-1,-1 0 0,0-1 1,0 1-1,0-1 1,0 0-1,0 0 1,0 0-1,0-1 0,0 1 1,-1-1-1,1 0 1,-1 0-1,0 0 1,0-1-1,0 1 0,3-6 1,1-2-380,0-1 0,-1-1 0,0 1-1,-1-1 1,0 0 0,-1 0 0,0 0 0,-1-1 0,-1 1 0,0-1 0,0-20 0,-2 33 1452,0 24-283,-1 6-580,0-18 49,0 0 0,1 0 0,1 0 0,0 0 0,0 0 0,4 11-1,-4-20-197,0 1 0,0-1 0,0 1-1,0-1 1,1 0 0,-1 1 0,1-1 0,-1 0-1,1 0 1,0 0 0,0 0 0,0-1 0,0 1-1,0 0 1,0-1 0,1 1 0,-1-1-1,0 0 1,1 0 0,-1 0 0,1 0 0,0 0-1,-1-1 1,1 1 0,-1-1 0,1 1-1,0-1 1,0 0 0,4-1 0,1 2-133,1-1-1,-1-1 1,0 1 0,1-2 0,-1 1-1,10-4 1,-14 4 37,-1-1-1,1 0 0,-1 0 1,0 0-1,1-1 1,-1 1-1,0-1 0,0 0 1,-1 1-1,1-1 1,-1-1-1,1 1 1,-1 0-1,3-7 0,-4 10 54,-1 0-1,1-1 1,-1 1-1,1 0 1,0 0 0,-1 0-1,1 0 1,-1 0-1,1 0 1,-1 0-1,1 0 1,-1 0-1,1 0 1,-1 1-1,1-1 1,-1 0-1,1 0 1,-1 0-1,1 1 1,-1-1-1,1 1 1,4 2 26,1 3 11,1-1-1,0 0 0,0 0 1,0 0-1,0-1 0,1 0 1,0 0-1,-1-1 0,1 0 1,1-1-1,-1 0 0,16 3 1,-23-5-24,21 1 84,-1 0-1,22-2 1,-36 0-80,-1 0 0,1 0 0,-1-1 0,0 1 0,1-2 0,-1 1 0,0 0 0,0-1 0,-1 0 0,1-1-1,5-3 1,7-9-42,-1 0-1,0-1 0,-2-1 0,0-1 0,-1 0 0,0 0 0,14-31 0,-9 12-417,-2-1 0,-2-1 0,14-53 0,-20 57-336,-3-1 0,0-1 0,-3 1 0,-1-1 0,-3-37 0,1 70 647,0 1-1,-1-1 1,0 1 0,0-1 0,0 1 0,0-1-1,-1 1 1,1 0 0,-1 0 0,-5-8-1,6 10 191,-1 0 0,1 1-1,-1-1 1,0 0 0,0 1-1,0-1 1,1 1 0,-1 0-1,-1 0 1,1-1 0,0 1-1,0 1 1,0-1 0,0 0-1,-1 0 1,1 1 0,0-1-1,-1 1 1,1 0 0,-1 0-1,1 0 1,-3 0 0,2 1 83,1-1 0,0 1 1,0-1-1,0 1 0,0 0 1,0 0-1,0 0 0,1 0 1,-1 1-1,0-1 0,0 0 1,1 1-1,-1-1 0,1 1 1,-1-1-1,1 1 0,0 0 1,-1 0-1,1 0 0,-1 3 1,-20 48 1126,18-39-733,-6 16-34,1 0 0,2 1 0,1 0-1,2 0 1,1 0 0,1 0 0,2 1 0,4 39-1,-4-66-602,1-1-1,0 0 0,0 1 0,0-1 1,1 1-1,-1-1 0,1 0 0,0 0 1,0 0-1,0 0 0,1 0 0,-1-1 1,1 1-1,0-1 0,0 1 0,6 3 1,-4-3-280,0-1 0,0 0 1,0 0-1,1 0 1,-1-1-1,1 0 1,0 0-1,0 0 1,0-1-1,-1 0 0,1 0 1,7 0-1,27-1-7668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7:37.6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432 0 8740,'0'0'12326,"0"4"-12249,0 2-89,-1 0 0,0 0 0,0 0 0,-1 0 1,0 0-1,0 0 0,0-1 0,-6 11 0,3-5-9,-67 155-5,8 3-1,8 3 1,7 3 0,8 1 0,-36 354 0,49 43 10,28 2-10,2-234 20,-2 703-42,-7-638 96,-8 142 130,15 387 105,0-897-278,3 0 1,0 0-1,3 0 0,1-1 1,2 0-1,1 0 0,2-1 1,2 0-1,24 47 0,-25-61-29,5 12-7,41 56 1,-48-78 27,0 0-1,0-1 1,1-1-1,0 0 1,21 12 0,72 36-64,-97-54 63,62 36 100,-69-39-99,0-1 7,0 1 0,1 0 0,-1 0 0,1-1 0,-1 1 0,1-1 0,-1 1 0,1-1 1,-1 0-1,1 1 0,2-1 0,-3 0 423,-1-2-1636,0-7 156,1 1 0,1-1-1,0 1 1,3-11 0,3-12-3349,-1-6-3973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7:38.9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159 1 7700,'0'0'4031,"0"6"-3436,3 97 3223,13 61-3045,-1-35-63,-5 216-1,-17-323-695,6-21 20,-1-1 62,1 0 102,-33 0 1656,10-1-1576,0 0 0,1-1 0,-44-11 1,66 12-267,0 1 0,0 0 1,0-1-1,0 1 1,0-1-1,0 1 0,0-1 1,0 1-1,0-1 1,0 0-1,1 0 1,-1 1-1,0-1 0,0 0 1,1 0-1,-1 0 1,1 0-1,-1 1 0,1-1 1,-1 0-1,1 0 1,-1 0-1,1-2 0,-2-27-110,3 18 75,-1 0 19,1-1 0,1 0 0,0 0 0,1 1 0,8-23 0,31-60 28,-19 46-32,-13 22-9,-8 20 19,1-1 1,0 1-1,0-1 0,1 1 0,-1 0 0,2 1 0,7-11 0,1 7-21,-11 8 16,0 1 0,0-1 0,0 1 1,0-1-1,-1 0 0,1 0 0,0 0 0,-1 0 0,1 0 0,-1 0 0,0 0 1,2-4-1,-1 2 3,0 0 0,1-1 0,-1 1 1,1 0-1,0 0 0,0 1 0,0-1 1,1 1-1,-1-1 0,6-2 0,-9 6 0,0-1-24,11 1-7963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10.6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317 16 7299,'0'0'8764,"-9"-3"-8081,3 1-710,-31-8 919,35 10-859,0-1 1,0 1 0,0 0 0,0 0 0,0 1-1,0-1 1,0 0 0,1 1 0,-1-1 0,0 1-1,0-1 1,0 1 0,0 0 0,0 0 0,1 0-1,-1 0 1,0 0 0,1 0 0,-1 1 0,-2 2-1,-15 23-26,2 0-1,1 2 0,2 0 0,-22 58 1,33-78-1,-21 59 65,3 1-1,2 0 1,-16 142 0,15 220 233,22-373-273,2-1 0,2 1 0,3-1 0,3 0 0,2-1 0,2 0 0,46 103 0,-60-156-38,-2-1-3,1 0-1,-1 0 1,1-1 0,0 1-1,0 0 1,-1-1 0,1 1 0,0-1-1,0 1 1,1-1 0,-1 1 0,0-1-1,0 0 1,1 1 0,-1-1 0,1 0-1,-1 0 1,1 0 0,-1 0-1,1 0 1,0-1 0,-1 1 0,5 1-1,-6-3-28,1 1 1,0 0-1,-1 0 0,1 0 0,-1-1 0,1 1 0,0 0 1,-1-1-1,1 1 0,-1-1 0,1 1 0,-1 0 0,1-1 0,-1 1 1,1-1-1,-1 0 0,0 1 0,1-1 0,-1 1 0,0-1 0,1 1 1,-1-1-1,0 0 0,0 1 0,1-1 0,-1 0 0,0 0 1,4-24-719,-4 22 600,2-64-2502,-2-14-3168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11.9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42 716 1745,'0'0'10250,"-18"-7"-7524,15 5-2673,1-1-1,0 0 0,0 1 0,1-1 0,-1 0 0,1 0 0,-1 0 1,1 0-1,0-1 0,0 1 0,0 0 0,0 0 0,0-6 0,-1-50-171,3 43 154,-2-31-87,0 2-79,2 1 0,2-1 0,10-56 0,36-146-923,-40 199 987,-9 47 68,1 1 0,-1-1 0,1 0 0,-1 0 0,1 1 0,0-1 0,-1 1 0,1-1 0,0 1 0,-1-1 0,1 1 0,0-1 0,0 1 0,0 0 0,-1-1 0,1 1-1,0 0 1,0 0 0,0-1 0,0 1 0,0 0 0,0 0 0,-1 0 0,1 0 0,0 0 0,0 0 0,2 1 0,-1-1 1,0 0 0,1 1 1,-1-1-1,0 0 0,0 1 0,1 0 0,-1-1 1,0 1-1,0 0 0,0 0 0,4 3 1,1 3 11,0 2 0,0-1 0,0 1 1,-1 0-1,0 1 0,-1-1 0,0 1 0,0 0 1,-1 0-1,-1 1 0,0-1 0,0 1 1,2 16-1,-1 16 83,-1 1 1,-2 47 0,-2-47-62,0 26 51,3 79-41,-2-148-50,0 1-1,1-1 1,-1 1 0,1 0-1,0-1 1,-1 0-1,1 1 1,0-1-1,0 1 1,0-1 0,0 0-1,0 0 1,0 0-1,0 1 1,0-1 0,1 0-1,-1 0 1,0-1-1,1 1 1,-1 0-1,0 0 1,1-1 0,-1 1-1,1 0 1,0-1-1,-1 0 1,1 1 0,-1-1-1,4 0 1,7 2-20,1-2 1,-1 1-1,13-2 1,-4 0 46,-8 0-11,0 0-1,0-1 1,0 0-1,0-1 0,0-1 1,-1 0-1,0-1 1,0 0-1,14-8 0,-17 8-68,0 0-1,0-1 1,0 0-1,-1-1 1,0 0-1,0 0 1,-1-1-1,1 0 1,-2 0-1,1-1 1,9-17-1,-15 23-356,1 0 0,-1 0 0,0-1 0,0 1 0,0-1 0,-1 1-1,1-1 1,-1-5 0,0-2-2678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12.7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18 7059,'0'0'5181,"-14"-4"-3876,15 3-1312,0 0 1,1 0-1,-1-1 1,0 1-1,0 0 1,1 1-1,-1-1 1,1 0-1,-1 0 1,1 0-1,-1 1 1,1-1-1,0 1 1,-1-1-1,1 1 1,-1 0-1,1 0 1,3-1-1,38 1-150,-28 1 78,-15-1 78,1 0 1,-1 0-1,0 0 1,1 0-1,-1 0 1,1 1 0,-1-1-1,1 0 1,-1 0-1,1 0 1,-1 1-1,0-1 1,1 0-1,-1 1 1,0-1-1,1 0 1,-1 1 0,0-1-1,1 0 1,-1 1-1,0-1 1,0 1-1,1-1 1,-1 0-1,0 1 1,0-1-1,0 1 1,0-1 0,1 1-1,-1-1 1,0 1-1,0 0 1,0 18 50,0-13-45,0 13 58,1-1-22,-1-1 1,0 1 0,-2 0 0,0-1 0,-1 1 0,-1-1-1,-7 23 1,0-15-71,6-16-13,1 0 0,0 0 1,1 0-1,0 1 0,1-1 1,-1 1-1,0 14 0,4-23 39,0 0 0,0 0-1,-1-1 1,1 1-1,0-1 1,0 1 0,0-1-1,0 1 1,0-1-1,0 1 1,1-1 0,-1 0-1,0 0 1,0 1-1,0-1 1,0 0 0,0 0-1,0 0 1,0 0-1,1 0 1,0-1 0,4 2 11,24 3-30,1-1 0,0-1 0,46-3 0,-74 0-33,-1 0 0,1 0 0,-1 0 1,0 0-1,0 0 0,1 0 0,-1-1 1,0 1-1,0-1 0,0 0 0,0 1 1,0-1-1,-1 0 0,1 0 0,-1 0 1,1 0-1,-1-1 0,0 1 0,2-3 1,0-2-528,0 0 1,0 0-1,0 0 1,-1 0 0,2-13-1,-3-9-2400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13.7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10 259 912,'0'0'6494,"-1"-1"-6258,1 0 1,-1 1-1,1-1 0,-1 1 0,1-1 0,-1 0 1,1 0-1,-1 1 0,1-1 0,0 0 1,-1 0-1,1 1 0,0-1 0,-1 0 0,1 0 1,0 0-1,0 0 0,0 1 0,0-1 1,0 0-1,0-1 0,-2-19-256,2 0-1,0 0 1,1 0-1,3-23 1,-2 36 10,0 0-1,0 0 1,1 0-1,0 1 1,0-1-1,0 0 1,1 1 0,0 0-1,1 0 1,0 0-1,0 1 1,0-1-1,8-6 1,-12 13 2,-1-1 1,1 1-1,-1 0 1,1-1-1,-1 1 0,0 0 1,1-1-1,0 1 1,-1 0-1,1 0 0,-1 0 1,1-1-1,-1 1 1,1 0-1,-1 0 0,1 0 1,0 0-1,-1 0 1,1 0-1,-1 0 0,1 0 1,-1 0-1,1 1 1,0-1-1,-1 0 0,1 0 1,-1 0-1,1 1 1,-1-1-1,1 0 0,-1 0 1,1 1-1,-1-1 1,0 0-1,1 1 0,-1-1 1,1 1-1,-1-1 1,0 1-1,1-1 0,-1 1 1,0-1-1,1 1 1,10 23 6,-11-23-8,7 22 48,-2 1-1,0-1 1,2 42 0,-6-44 40,1 0 0,1-1 0,1 1 0,0-1 0,11 26 0,-14-44-76,1 1-1,-1-1 0,1 1 0,0-1 0,0 0 0,0 0 0,0 0 0,0 0 1,0 0-1,1 0 0,-1-1 0,1 1 0,-1-1 0,1 1 0,0-1 0,-1 0 1,1 0-1,0 0 0,0-1 0,0 1 0,0-1 0,0 1 0,4-1 1,-2 0 0,-1 0 1,1 0 0,0 0 0,-1-1 0,1 1 0,-1-1 0,1 0 0,-1-1 0,0 1-1,1-1 1,-1 0 0,0 0 0,0 0 0,5-4 0,10-11-56,0-2 1,-2 0 0,20-27-1,-36 45-213,0-1 0,0 1 0,0-1 0,-1 1 0,1-1-1,0 1 1,-1-1 0,1 1 0,-1-1 0,0 0 0,1 1-1,-1-1 1,0 0 0,0 1 0,0-1 0,-1-2 0,1 3-185,0-9-2799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14.3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0 196 5410,'0'0'3797,"1"-16"-3709,4-56-29,-3 66-28,0 0 0,0 0 0,0-1 0,0 1 0,1 1 0,0-1 0,1 0 0,-1 1 0,1-1 0,0 1 0,0 0 0,1 1 1,-1-1-1,1 1 0,0-1 0,8-4 0,-5 6 128,-1 1 0,1 0 0,0 0 0,0 1 0,-1 0 0,1 0 1,0 1-1,0 0 0,0 1 0,14 2 0,-14-3-74,-4 1-48,-1 0 0,1 1 0,-1-1 0,0 1 0,1 0 0,-1 0 0,0 0 0,0 0 0,0 0 0,0 0 0,0 1 0,-1 0 0,1-1 0,-1 1 0,0 0 0,0 0 0,2 4 0,34 62 362,-34-61-340,3 7 5,-3-4 5,1-1-1,1 0 1,8 12-1,-12-19-60,-1-1 0,1 0 0,0 0-1,0 0 1,0-1 0,0 1 0,0 0-1,0-1 1,0 1 0,0-1-1,1 0 1,-1 0 0,1 0 0,-1 0-1,1 0 1,-1 0 0,1-1 0,-1 1-1,6-1 1,-4 1 2,-1-1 0,1-1 0,0 1 0,0-1 0,0 1 0,0-1 0,-1 0 0,1-1 0,0 1 0,-1-1 0,1 1 0,-1-1 0,1 0 0,2-3 0,1-1 20,-1 0 0,0-1 0,-1 1 0,1-1 1,5-10-1,-4 5-272,1 0 0,-2-1 0,1 0-1,-2 0 1,0-1 0,0 1 0,2-17 0,-5-2-3306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15.6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75 206 1153,'0'0'4783,"-6"1"-4460,-5 2-232,-3 2 112,1-4 6695,12-36-6594,0 25-300,0-1 0,1 0 0,0 0 0,1 0 0,0 1 0,1-1 0,0 0 0,0 1-1,1 0 1,6-14 0,-2 10 0,-7 11-13,0 1 0,1 0 0,0 0 0,-1 0 1,1 0-1,0 0 0,0 0 0,0 1 0,0-1 1,1 0-1,-1 0 0,0 1 0,1-1 0,-1 1 1,1-1-1,-1 1 0,1 0 0,0-1 0,0 1 1,2-1-1,-4 2-82,1 0-64,1 0 78,-1 0 50,-1 6 73,0 48 226,0 74 324,-18 150 0,-20 66 195,8-60-413,33-388-4719,-1 67 115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17.2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0 498 64,'2'-1'16046,"12"-17"-16042,22-48 21,103-173 25,-105 175 2,-29 50-51,2 1-1,0 0 1,0 0 0,11-13 0,-12 20 27,-4 5-25,-1-1 0,1 1-1,-1 0 1,0 0 0,0-1 0,0 1 0,0 0 0,0-1 0,0 0 0,0 1 0,0-1 0,0 1 0,-1-1 0,2-3 0,-1 5 14,5 3 155,-6 905-33,15-762-123,-15-80 21,0-39 29,0-22 0,0-9 29,0-65-9971,0 56 6685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18.4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192 533 3810,'0'0'5053,"0"14"-4754,-11 230 2104,-9-73-1904,16-152-304,2-28 408,2-36 134,0 38-981,0-327 114,10 180 133,-1 63 7,2-34-30,3-89 1699,-44 214-1598,27-1-87,-1 1 1,1-1-1,-1 1 1,1 1-1,-1-1 1,1 0-1,-1 1 1,1 0 0,-1-1-1,1 1 1,-1 1-1,1-1 1,0 0-1,0 1 1,0 0-1,0 0 1,0 0 0,0 0-1,0 0 1,0 0-1,1 1 1,-1-1-1,1 1 1,-3 4-1,-6 8 44,-1-1 0,-1-1 0,1 0 0,-21 15 0,26-24 222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1:06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0 6275,'0'0'7513,"-11"21"-6201,-35 65-631,45-84-662,0-1 1,0 1 0,0 0-1,0 0 1,0 0 0,0 0-1,1 0 1,-1 0 0,1 0-1,-1 0 1,1 0 0,0 1-1,0-1 1,0 4 0,0-6-20,0 0-1,1 1 1,-1-1 0,1 0-1,-1 1 1,0-1 0,1 0-1,-1 0 1,1 1 0,-1-1 0,1 0-1,-1 0 1,1 0 0,-1 0-1,1 0 1,-1 0 0,1 0-1,-1 0 1,1 0 0,-1 0 0,1 0-1,-1 0 1,1 0 0,-1 0-1,1 0 1,0 0 0,4-1 1,3 2-35,0-1 1,0 0 0,0 0 0,0-1-1,1 0 1,-1-1 0,0 0 0,-1 0-1,1-1 1,0 1 0,-1-2-1,1 1 1,-1-1 0,0 0 0,0-1-1,8-6 1,-13 9-497,25-15 1114,-19 13-2916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19.2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196 0 9268,'0'0'6921,"5"3"-7044,3 14 139,0 0 0,-1 1 1,-1 0-1,7 26 0,-5-13 4,16 61 220,-3 1-1,10 128 0,-14 191-60,-17-339-119,1 34 50,-19 168 0,13-244 4,-1 1 0,-1-1 0,-2 0 0,-1-1 0,-1 0-1,-1 0 1,-2-2 0,-1 1 0,-34 46 0,43-67-16,-1 0 0,0 0 0,0-1 1,-12 10-1,16-15-62,-1 1 0,0-1 0,0 0 0,0 0 0,0 0 1,0-1-1,0 1 0,0-1 0,-1 0 0,1-1 0,0 1 0,-9 0 1,-13-1-1322,-2 0-3276,1 0-2378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9:10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1 167 1008,'0'0'5662,"4"-13"-1367,16 14-4540,-14 0 249,1-1 1,0 1-1,0-2 0,-1 1 1,11-2-1,-15 0 33,0 0 0,-1 0 0,1 0 0,-1 0 0,1 0 0,-1 0 0,0 0-1,0 0 1,0 0 0,0 0 0,1-5 0,1-3 669,-8 23-518,0 0-207,3-9 6,0 0 0,1 0 1,-1 1-1,1-1 0,0 0 0,0 0 1,0 1-1,1-1 0,0 0 0,-1 1 1,2-1-1,-1 1 0,1 5 0,0-9 9,0-1 0,-1 1 0,1 0 0,0 0 0,0 0-1,0-1 1,-1 1 0,1 0 0,0-1 0,0 1-1,0-1 1,0 1 0,0-1 0,0 1 0,0-1-1,1 0 1,-1 0 0,0 1 0,0-1 0,0 0 0,2 0-1,30 0 59,-24-1-48,-8 1 1,0 0-1,0-1 1,0 1-1,0-1 1,0 1-1,0-1 1,0 1-1,0-1 0,0 1 1,-1-1-1,1 0 1,0 1-1,0-1 1,-1 0-1,1 0 1,0 0-1,-1 0 0,1 1 1,-1-1-1,1 0 1,-1 0-1,0 0 1,1 0-1,-1 0 1,0 0-1,0 0 0,0 0 1,1 0-1,-1 0 1,-1-2-1,3-39 211,-3 33-188,1 7-24,0 1-1,-1-1 1,1 0-1,-1 0 1,0 0-1,1 0 1,-1 0 0,0 1-1,0-1 1,0 0-1,-1 1 1,1-1 0,0 1-1,0-1 1,-1 1-1,1-1 1,-1 1-1,1 0 1,-1 0 0,0 0-1,0 0 1,1 0-1,-1 0 1,0 0-1,0 1 1,0-1 0,0 1-1,0-1 1,0 1-1,0 0 1,-2 0 0,-11-3 2,-1 2 0,-30 1 0,33 0 1,11 0-12,1 0 0,0 1 1,0-1-1,0 0 0,0 1 0,0-1 1,0 1-1,0 0 0,1-1 0,-1 1 0,0 0 1,0-1-1,0 1 0,1 0 0,-1 0 1,0 0-1,1 0 0,-1 0 0,1 0 0,-1 0 1,1 0-1,-1 0 0,1 0 0,0 0 0,-1 0 1,1 0-1,0 0 0,0 0 0,0 0 1,0 0-1,0 0 0,0 2 0,0 46-146,0-33 148,0-15-4,0 0 0,0 0 0,0 0 0,0 0 0,0 0 1,1 0-1,-1 1 0,0-1 0,0 0 0,1 0 1,-1 0-1,0 0 0,1 0 0,-1 0 0,1 0 0,0 0 1,-1 0-1,1 0 0,0-1 0,-1 1 0,1 0 1,0 0-1,0-1 0,0 1 0,0 0 0,0-1 0,0 1 1,1 0-1,2 0-8,0 0-1,0 0 1,0-1 0,-1 0-1,1 0 1,7 0 0,2 0 42,-12-1-24,0 1 0,1 0 0,-1 0-1,1 0 1,-1-1 0,1 1 0,-1-1-1,0 1 1,1-1 0,-1 0 0,0 1-1,0-1 1,0 0 0,1 0 0,-1 0-1,0 0 1,0 0 0,0 0 0,1-3-1,1 1 12,-1-1 0,1-1-1,-1 1 1,-1 0 0,1 0-1,1-7 1,0-1 1,0-1-1,-1 0 1,0-21 0,-2-58-251,-1 91 252,1 1 0,0 0 0,-1-1-1,1 1 1,0-1 0,-1 1 0,1 0 0,-1-1 0,1 1 0,0 0 0,-1 0 0,1-1 0,-1 1 0,1 0 0,-1 0-1,1 0 1,-1 0 0,1-1 0,-1 1 0,0 0 0,1 0 0,-1 0 0,1 0 0,-1 0 0,1 0 0,-1 0-1,1 1 1,-2-1 0,-16 4 181,13 1-197,1-1-1,-1 1 1,1 0-1,1 0 1,-1 1-1,1-1 1,0 1-1,-4 8 1,-17 52 96,20-56-39,1 1 33,1 0 0,-1 0-1,2 0 1,-1 0 0,1 19-1,2-30-105,0 1-1,0 0 0,0 0 1,0-1-1,0 1 1,0 0-1,0-1 0,0 1 1,1-1-1,-1 1 0,0-1 1,0 0-1,0 1 0,1-1 1,-1 0-1,0 0 0,0 0 1,1 0-1,-1 0 0,0 0 1,3-1-1,-2 1-116,-1 0 0,1 0 0,0 0 0,0 0 1,0 0-1,-1 0 0,1-1 0,0 1 0,0-1 0,-1 1 0,1-1 0,0 0 0,-1 0 0,1 1 1,0-1-1,-1 0 0,2-2 0,0-18-3302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9:29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13 127 3410,'0'0'5042,"-11"1"648,11 8-5756,0-8 25,-1 0 0,1-1-1,0 1 1,0 0-1,0-1 1,0 1 0,-1 0-1,1-1 1,0 1-1,0 0 1,0 0 0,1-1-1,-1 1 1,0 0-1,0-1 1,0 1 0,0 0-1,1-1 1,-1 1 0,0 0-1,1-1 1,-1 1-1,0 0 1,1-1 0,-1 1-1,1-1 1,-1 1-1,1-1 1,-1 1 0,1-1-1,0 1 1,-1-1-1,1 0 1,-1 1 0,1-1-1,0 0 1,-1 1 0,1-1-1,0 0 1,-1 0-1,1 0 1,0 0 0,0 0-1,-1 0 1,1 0-1,0 0 1,-1 0 0,1 0-1,0 0 1,0 0-1,7 0 35,1 0 0,-1-1 0,0 1 0,0-2 0,0 1 0,0-1 0,0 0-1,12-6 1,-17 7-29,-1-1 0,1 0 0,0 1 0,-1-1 0,1 0 0,-1-1-1,0 1 1,0 0 0,0-1 0,0 1 0,0-1 0,0 0 0,-1 1 0,1-1 0,-1 0-1,0 0 1,0 0 0,0 0 0,0 0 0,0 0 0,-1 0 0,1-1 0,-1 1 0,0 0-1,0-3 1,0-5 62,0 6-17,1 1 0,-1-1 0,-1 1 0,1-1 0,-1 1 0,0 0 0,-2-9 0,2 12 22,0-1 0,0 1 0,0 0 0,0-1 1,0 1-1,0 0 0,-1 0 0,1 0 0,0 0 0,-1 0 0,1 0 1,0 0-1,-1 1 0,1-1 0,-1 0 0,0 1 0,1-1 0,-1 1 1,1 0-1,-1-1 0,0 1 0,1 0 0,-1 0 0,0 0 0,-2 1 0,0-2 111,0 1-1,0 0 1,0 1-1,0-1 0,0 1 1,0-1-1,0 1 0,0 0 1,0 1-1,1-1 0,-1 1 1,-4 2-1,5-2-125,1 1 0,0-1-1,0 0 1,0 1 0,0-1-1,0 1 1,1 0 0,-1-1 0,1 1-1,0 0 1,0 0 0,0 0-1,0 0 1,0 0 0,1 0 0,-1 5-1,-1 51 98,3-37-122,-1-20 2,0-1-1,1 0 0,-1 0 0,1 0 0,-1 0 0,1 0 0,-1 0 1,1 0-1,0 0 0,0 0 0,-1 0 0,1 0 0,0 0 0,0 0 1,0-1-1,0 1 0,0 0 0,0-1 0,0 1 0,0-1 1,0 1-1,0-1 0,1 1 0,-1-1 0,0 0 0,0 0 0,0 1 1,0-1-1,1 0 0,-1 0 0,2 0 0,49 0-193,-39-1 24,-12 1 164,0 0 0,0-1 0,0 1 0,0-1 0,0 1 0,0-1 0,0 1 0,-1-1 0,1 0 0,0 1 0,0-1 0,0 0 0,-1 0 0,1 0 0,-1 0 0,1 0 0,0 1 0,-1-1 0,1 0 0,-1 0 0,0 0 0,1 0 0,-1 0 0,0-1 0,0 1 0,0 0 0,1 0 0,-1 0-1,-1-2 1,3-39-29,-2 35 8,0 6 56,0 0 0,0 0 0,0 0 0,0 1-1,0-1 1,0 0 0,0 0 0,0 0 0,0 1 0,-1-1 0,1 0 0,0 0 0,0 1 0,-1-1 0,1 0 0,-1 0-1,1 1 1,-1-1 0,1 0 0,-1 1 0,1-1 0,-1 1 0,1-1 0,-1 1 0,0-1 0,1 1 0,-1-1-1,-1 0 1,-23 0 1326,9 2-1090,15-1-258,0 0 1,0 0 0,0 0-1,0 0 1,-1 0-1,1 1 1,0-1-1,0 0 1,0 1-1,1-1 1,-1 0-1,0 1 1,0-1-1,0 1 1,0-1-1,0 1 1,0 0-1,1-1 1,-1 1-1,0 0 1,0 0-1,1-1 1,-2 2-1,-1 11-5535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9:32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80 304,'0'0'4135,"6"0"-4060,40 0 3810,-46 6-2087,-1 14-842,0 30 86,1-47-1029,0-1-1,0 1 0,1-1 0,-1 1 0,0-1 0,1 1 0,0-1 0,0 1 0,0-1 0,0 0 0,0 1 0,0-1 0,0 0 0,3 3 0,-2-4-15,0 0-1,-1 0 1,1 0-1,0 0 1,0-1-1,0 1 1,0 0-1,0-1 0,0 0 1,0 1-1,0-1 1,0 0-1,0 0 1,0 0-1,0 0 1,0-1-1,0 1 0,0 0 1,2-2-1,-1 2 4,0-1 0,0 0-1,0 0 1,0 0 0,0-1-1,0 1 1,0-1 0,-1 1-1,1-1 1,4-4 0,-2-1 71,0 0 1,0 1 0,-1-2-1,0 1 1,0 0 0,-1-1-1,0 0 1,0 0 0,-1 0-1,0 0 1,0 0-1,-1 0 1,1-12 0,-4 20 140,-1-1 0,1 1 0,-1 0 0,1 0 0,0 0 0,-1 1 0,1-1 1,0 0-1,-3 2 0,2 5-229,1 1 1,0 0 0,0 0 0,1 0-1,0 0 1,0 0 0,1 0-1,1 10 1,-1-9 5,2-8 8,-1-1 1,1 1-1,-1 0 0,1-1 0,0 1 0,0-1 0,-1 0 1,1 1-1,0-1 0,0 0 0,0 0 0,-1 0 0,1 0 0,3-1 1,-1 1-4,7 0 4,-4 0-3,0 0 0,1 0 0,-1-1 0,0 0 0,12-2 0,-16 1 2,0 1 0,0-1 0,0 1 1,-1-1-1,1 0 0,-1 0 0,1 0 0,-1 0 1,1 0-1,-1-1 0,0 1 0,0-1 0,0 1 1,-1-1-1,4-5 0,-3 3 6,1 0 0,-1-1 0,0 1 0,0-1 0,0 0 0,-1 1 0,0-1 0,0 0 0,0 0 0,-1 0 0,0 0 0,0 0 0,-1 0 0,0 0 0,-1-7 0,0 12 24,1-1 0,-1 1-1,0-1 1,1 1 0,-1 0 0,0-1 0,0 1-1,0 0 1,0 0 0,0 0 0,-1 1 0,1-1-1,0 1 1,0-1 0,0 1 0,-1-1 0,1 1-1,-3 0 1,-44 1-1043,31 7-5822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9:12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2321,'0'0'1769,"21"-3"-1772,8-1 5,-8 2-1,0-2 1,0 0 0,24-9-1,-30 10 113,0 1-1,0 1 1,0 0 0,0 1-1,21 2 1,8 0-462,-29-2-314,3 0-800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9:13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74 2913,'0'0'4400,"-4"0"-4171,-9-1 30,9 1-152,0-1 0,0 1 0,0 0 0,0 0-1,0 0 1,0 1 0,0-1 0,0 1 0,0 0 0,0 0 0,0 0 0,1 1 0,-1-1 0,0 1 0,1 0 0,-1 0 0,1 0 0,-1 0 0,1 1 0,0-1 0,0 1 0,0 0-1,-2 4 1,-2 2 27,0 0 0,1 1 0,0 0 0,1 0 0,0 0 0,0 1 0,1-1 0,1 1 0,0 0 0,0 0 0,1 1 0,0-1 0,1 18 0,3-28-127,0 0 1,1 0-1,-1 0 1,1-1-1,-1 1 1,1-1-1,-1 0 1,1 0-1,0 0 1,-1 0-1,1 0 1,2-1-1,2 1-5,0-1-22,1 0 0,-1-1 0,0 0 1,1 0-1,-1-1 0,0 1 0,-1-2 1,1 1-1,-1-1 0,1 0 0,-1 0 0,11-10 1,-9 7-207,0-1 1,0 0-1,0 0 1,-1-1-1,0 0 1,-1 0-1,1 0 1,4-13-1,-9 16 33,0 0 0,0 0 0,-1-1 1,0 1-1,0-1 0,-1 1 0,0-12 0,0 10 88,0 6 120,-1 0 1,0 0 0,1 0 0,-1 0 0,0 0 0,0 0 0,0 0 0,0 0 0,0 1 0,0-1-1,-1 0 1,1 0 0,0 1 0,-1-1 0,0 1 0,1 0 0,-1-1 0,0 1 0,1 0 0,-1 0 0,0 0-1,0 0 1,0 0 0,0 0 0,0 1 0,0-1 0,-3 0 0,-10-2 532,1-1 1,-26-1-1,34 4-333,-1 0-26,-3 0-6,0 0 1,0 0 0,0 1-1,0 0 1,-18 3 0,26-3-169,0 1 1,0 0 0,0-1-1,0 1 1,0 0 0,0 0 0,0 0-1,1 0 1,-1 1 0,0-1-1,1 1 1,-1-1 0,1 1-1,-1-1 1,1 1 0,0 0-1,-1-1 1,1 1 0,0 0-1,0 0 1,1 0 0,-1 0 0,0 0-1,0 0 1,1 0 0,0 0-1,-1 0 1,1 0 0,0 1-1,0-1 1,0 0 0,0 2-1,0 2 31,0-1 0,0 0 0,0 0-1,1 1 1,0-1 0,0 0 0,0 0 0,1 0-1,0 0 1,0 0 0,3 5 0,-3-7-33,1 0 0,-1 0 0,1 0 0,0-1 0,0 1 0,0-1 0,0 0 0,0 0 0,1 0 0,-1 0 0,1 0 0,-1-1 0,1 0 0,0 1 0,0-1 0,4 0 0,5 2 18,-1-1 0,1-1 0,0 0-1,0 0 1,0-1 0,18-3 0,-26 3-36,0-1 0,-1 0 1,1 0-1,0 0 1,-1-1-1,0 0 0,1 1 1,-1-2-1,0 1 0,0 0 1,0-1-1,0 0 1,0 0-1,-1 0 0,1 0 1,-1 0-1,0-1 0,0 0 1,5-7-1,-7 8 5,1 0 0,-1 0 0,0 0 0,0 0 0,0 0 0,0 0 0,-1 0-1,1 0 1,-1 0 0,0-1 0,0 1 0,0 0 0,0 0 0,-1 0 0,1 0 0,-1 0 0,0-1 0,0 1 0,0 0 0,0 1-1,0-1 1,-1 0 0,1 0 0,-1 0 0,0 1 0,0-1 0,0 1 0,0-1 0,0 1 0,-1 0 0,1 0 0,-4-2-1,-5-1 174,-1 0 0,1 1 0,-1 0 0,0 1 0,0 1 0,0 0 0,-1 0 0,1 1-1,-24 2 1,33-1-167,1 0 0,-1 1 1,0-1-1,1 1 0,-1 0 0,1 0 0,-1 0 0,1 0 0,0 0 0,-1 1 0,1-1 0,0 1 0,0-1 0,0 1 0,0 0 1,0 0-1,0 0 0,1 0 0,-1 0 0,1 0 0,-1 0 0,1 1 0,0-1 0,0 1 0,0-1 0,0 1 0,0-1 0,0 1 1,1-1-1,-1 5 0,-1 4 19,0 0 0,1 0 1,1 0-1,0 0 0,0 0 0,3 15 1,-2-23-22,-1-1 1,1 0-1,0 0 1,0 0 0,0 0-1,0 0 1,0-1-1,0 1 1,0 0-1,1 0 1,-1-1-1,1 1 1,-1-1 0,1 1-1,0-1 1,-1 0-1,1 1 1,0-1-1,0 0 1,0 0-1,0 0 1,0-1 0,0 1-1,0 0 1,5 0-1,4 1-30,0-1 0,0 1 0,19-2 0,-24 0-4,-5 0 22,1 0 1,-1 0-1,0 0 0,0-1 1,1 1-1,-1 0 1,0-1-1,1 1 0,-1-1 1,0 0-1,0 1 1,0-1-1,0 0 0,0 0 1,0 1-1,0-1 1,0 0-1,0 0 0,0 0 1,0 0-1,0 0 1,-1-1-1,1 1 0,0 0 1,-1 0-1,1 0 1,-1-1-1,1 1 1,-1 0-1,0 0 0,1-1 1,-1-1-1,1-6-2,0-1-1,-1 1 1,-1-17-1,1 10-46,0 12 43,-1 0 0,1 0 0,0 1-1,-1-1 1,0 0 0,0 0 0,0 1 0,0-1-1,-1 0 1,0 1 0,1 0 0,-1-1 0,0 1-1,-1 0 1,1 0 0,0 0 0,-1 0 0,0 0-1,0 1 1,0-1 0,0 1 0,0-1 0,0 1-1,0 0 1,-1 1 0,1-1 0,-1 1 0,0-1-1,1 1 1,-1 0 0,0 0 0,0 1 0,1-1-1,-1 1 1,0 0 0,-6 0 0,8 0 16,1 0 0,-1 0 0,0 1 1,1-1-1,-1 1 0,0-1 0,1 1 1,-1-1-1,0 1 0,1 0 0,-1 0 0,1 0 1,-1 0-1,1 0 0,0 0 0,0 0 1,-1 1-1,1-1 0,0 0 0,0 1 1,0-1-1,0 0 0,0 1 0,0 0 1,1-1-1,-1 1 0,1-1 0,-1 1 0,1 0 1,-1 2-1,-1 7 35,0 0-1,1-1 1,0 21 0,1-27-24,3-3 16,-1 0-1,0 0 1,0-1-1,0 1 1,1-1-1,-1 0 1,0 1 0,0-1-1,1 0 1,-1 0-1,0-1 1,1 1-1,-1 0 1,0-1-1,0 1 1,1-1-1,-1 0 1,0 0 0,3-2-1,-2-1-246,0-1 1,-1 0-1,0 0 0,0 0 0,0 0 1,-1 0-1,0 0 0,0-1 0,0 1 1,0-1-1,-1 1 0,0-6 0,0-13-3866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9:30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3778,'0'0'7806,"9"17"-7862,-5-15 37,0 0 1,0 0 0,0-1-1,1 1 1,-1-1-1,0 0 1,1-1-1,-1 1 1,1-1-1,-1 1 1,1-1-1,-1-1 1,9 0-1,5 0-120,-17 1 156,-1-1-1,1 1 1,0 0-1,0-1 1,-1 1 0,1-1-1,0 1 1,0-1-1,-1 0 1,1 1-1,-1-1 1,1 1-1,-1-1 1,1 0-1,-1 0 1,1 1-1,-1-1 1,1 0-1,-1 0 1,0 0-1,1 1 1,-1-1-1,0 0 1,0 0-1,0 0 1,0 0-1,0 0 1,0 1-1,0-1 1,0 0-1,0 0 1,0 0-1,0 0 1,0 0 0,-1 1-1,1-2 1,-1-4 473,-2 6-216,-1 0 0,0 0 0,1 0-1,-1 0 1,0 0 0,1 1 0,-5 1 0,6-1-274,0 1 1,1 1-1,-1-1 1,1 0 0,0 0-1,-1 1 1,1-1-1,0 0 1,1 1 0,-1-1-1,0 1 1,1-1-1,-1 4 1,-1 38-110,2-40 79,0-3 25,1 0 0,-1 1 0,1-1 0,-1 1 1,1-1-1,0 0 0,-1 1 0,1-1 0,0 0 0,0 0 1,0 0-1,0 0 0,0 0 0,0 0 0,1 0 0,-1 0 0,0 0 1,0 0-1,1-1 0,-1 1 0,0 0 0,1-1 0,-1 1 0,1-1 1,-1 0-1,1 1 0,-1-1 0,1 0 0,1 0 0,50 4 9,-52-4-6,4 0-3,-1 0-1,1 0 1,-1 0 0,1-1 0,-1 0-1,1 0 1,-1 0 0,0 0 0,0-1 0,1 1-1,6-5 1,-8 4 5,-1 0 0,0-1 0,0 1 0,0 0 0,0-1 1,0 0-1,0 1 0,0-1 0,-1 0 0,1 0 0,-1 0 0,0 0 0,0 0 0,0 0 0,0 0 0,-1 0 0,1-6 0,0 7 22,-1 1 0,0-1 0,0 1 0,1-1 0,-1 1 0,0-1 1,0 1-1,0-1 0,-1 1 0,1-1 0,0 1 0,-1-1 0,1 1 0,0 0 0,-1-1 0,0 1 0,1-1 0,-1 1 0,0 0 0,0 0 0,0-1 0,1 1 0,-1 0 0,-2-2 0,0 2 70,-1-1 1,1 1 0,0 0-1,-1 0 1,1 0 0,-1 1-1,1-1 1,-7 1 0,-4-2-88,-55-2 1025,56 4-710,13 1-491,0-1-1,0 0 0,0 1 1,0-1-1,1 0 1,-1 1-1,0-1 0,0 0 1,0 1-1,0-1 0,1 0 1,-1 0-1,0 1 0,0-1 1,1 0-1,-1 0 1,0 1-1,1-1 0,-1 0 1,0 0-1,0 0 0,1 0 1,-1 1-1,0-1 1,1 0-1,-1 0 0,0 0 1,1 0-1,-1 0 0,0 0 1,1 0-1,0 0 0,12 0-3515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39:31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3794,'0'0'3967,"0"21"-2969,0-17-850,0 0 0,0-1 1,1 1-1,-1 0 1,1 0-1,-1 0 0,1-1 1,1 1-1,-1 0 1,0-1-1,1 1 0,0-1 1,-1 0-1,4 4 1,-3-5-140,0 0 1,0 0-1,1 0 1,-1 0-1,1-1 1,0 1-1,0-1 1,-1 1-1,1-1 1,0 0-1,0 0 1,0-1-1,0 1 1,0 0-1,0-1 1,0 0-1,0 0 1,5 0-1,-7 0 19,-1 0 0,1 0 0,-1 0 1,0 0-1,1 0 0,-1 0 0,1 0 0,-1 0 0,1 0 0,-1 0 0,0 0 1,1-1-1,-1 1 0,1 0 0,-1 0 0,0 0 0,1-1 0,-1 1 0,1 0 0,-1 0 1,0-1-1,1 1 0,-1 0 0,0-1 0,0 1 0,1 0 0,-1-1 0,0 1 1,0-1-1,1 1 0,-1 0 0,0-1 0,0 1 0,0-1 0,0 1 0,0-1 0,0 1 1,0 0-1,0-1 0,0 1 0,0-1 0,0 0 0,0-1 1880,4 13-1399,-3-9-517,0 0-1,0 0 1,0 0 0,0 0 0,1 1 0,-1-2 0,1 1 0,0 0-1,-1 0 1,1 0 0,0-1 0,0 1 0,0-1 0,0 0 0,0 1-1,0-1 1,1 0 0,-1 0 0,0-1 0,3 2 0,2-1-5,-1 0 0,1 0 0,-1-1 0,1 0 0,-1 0 0,10-1 0,-15 0 6,1 1-1,-1-1 1,1 1-1,-1-1 1,0 1-1,1-1 0,-1 0 1,0 0-1,1 1 1,-1-1-1,0 0 1,0 0-1,0 0 1,0-1-1,0 1 0,0 0 1,0 0-1,0-1 1,0 1-1,0 0 1,-1-1-1,1 1 1,-1-1-1,1 1 0,-1 0 1,1-1-1,-1 1 1,0-3-1,2-6-64,-1 0 0,-1 0 0,0-13-1,-1 10 101,1 12-25,0 0 1,0 0-1,0 0 0,0 0 1,-1 0-1,1 0 0,0 0 1,-1 0-1,1 0 0,-1 0 1,1 1-1,-1-1 0,1 0 1,-1 0-1,1 0 0,-1 1 1,0-1-1,0 0 0,1 1 1,-1-1-1,0 0 0,-2 0 1,-27-9 476,19 9-286,1 0-1,-1 1 1,1 0 0,-12 2 0,22-2-188,-1 0-3,0 0 1,1 0-1,-1 0 1,1 0 0,-1 0-1,1 0 1,-1 0-1,1 1 1,-1-1-1,1 0 1,-1 0-1,1 0 1,-1 1-1,1-1 1,-1 0-1,1 0 1,-1 1-1,1-1 1,-1 1-1,1-1 1,-1 0-1,1 1 1,0-1-1,-1 1 1,1-1-1,0 1 1,0-1-1,-1 1 1,1-1-1,0 1 1,0 0-28,8-9-4458,2-14 1014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30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5074,'-4'0'10494,"0"10"-8206,4 19-2285,2-1 0,0 0 1,2 0-1,1 0 0,9 30 0,490 1353 1203,-172-691-854,-223-510-200,180 261 0,-216-372-149,145 149 0,107 63 5,-155-153-6,113 95 46,-222-205-32,3-3 0,129 70 0,-76-61 22,129 40 0,130 22 241,-248-78-58,139 44 176,161 47-273,-177-70-87,64 21 246,72 71 410,-280-100-586,-3 6 0,-3 4 0,99 77-1,-22 20 62,249 240 56,-393-367-216,0-1 0,2-1 0,1-2 0,54 29 0,-15-15 12,111 41 0,-131-64 135,1-3-1,0-2 1,104 10-1,10 1 229,25 14 558,235 38-71,-381-74-1683,-72-26-11926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31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1 11877,'0'0'8404,"2"6"-8225,0-1-136,1 1 0,0-1 0,0 1 0,0-1 0,1 0-1,0 0 1,0-1 0,0 1 0,1-1 0,-1 0 0,1 0 0,7 5 0,16 9 367,34 16 1,-29-16-189,91 56 500,104 54-492,-220-125-230,-1 1 1,0 0-1,0 0 0,-1 1 1,1 0-1,-1 0 0,0 0 1,9 11-1,-11-14 2,-4-1-2,0-1 0,1 0 0,-1 0 0,1 1-1,-1-1 1,0 0 0,1 0 0,-1 1 0,0-1 0,1 1-1,-1-1 1,0 0 0,1 1 0,-1-1 0,0 0 0,0 1-1,0-1 1,1 1 0,-1-1 0,0 1 0,0-1 0,0 1-1,0-1 1,0 1 0,0-1 0,0 1 0,0-1 0,0 1-1,0 0 1,0-1-56,0 1-49,1 0 95,-1-1 0,0 1 1,0 0-1,0-1 1,0 1-1,0 0 0,0 0 1,0-1-1,0 1 1,0 0-1,-1 0 1,1-1-1,0 1 0,0 0 1,-1-1-1,1 1 1,0 0-1,-1-1 1,1 1-1,-1 0 0,-79 43-77,23-10 96,-3-3 1,0-2-1,-78 25 0,-18-19 82,117-29 111,1 2 1,-1 1 0,2 3 0,-1 0-1,-49 26 1,82-35-216,0-1 1,0 0-1,-1 0 1,1 0-1,0 0 0,-1-1 1,1 0-1,-8 0 1,-26 0-4064,27-1 1667,-16 0-4031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1:06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0 226 6051,'0'0'10677,"0"-77"-10005,17 50-288,-1 0-320,3 2 0,-2 3-128,-1 7-240,-2 0-816,-3 8-225,-3-3-720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33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1 478 8356,'0'0'9129,"1"-8"-9193,8-31 165,13-38 0,9-31 324,-16 16-372,-10 54-56,19-67-1,-24 104 5,1 1 0,-1-1 0,1 0 1,0 0-1,-1 1 0,1-1 0,0 0 1,-1 1-1,1-1 0,0 1 1,0-1-1,0 1 0,0-1 0,-1 1 1,1 0-1,0-1 0,0 1 0,0 0 1,0 0-1,0-1 0,0 1 0,0 0 1,0 0-1,0 0 0,0 0 1,0 0-1,0 1 0,-1-1 0,1 0 1,0 0-1,0 1 0,0-1 0,0 0 1,1 1-1,32 14-32,-14-1 64,0 1 0,0 0 0,-1 2 0,-2 0 0,1 1 0,-2 1 1,-1 0-1,0 1 0,15 28 0,-20-24 95,0 1 0,-2 1-1,0 0 1,-2 0 0,4 38 0,5 20 596,-14-82-711,0 0-1,0 1 0,0-1 1,0 0-1,1 0 0,-1 1 1,1-1-1,-1 0 1,1 0-1,0-1 0,0 1 1,-1 0-1,1-1 0,0 1 1,1-1-1,-1 1 1,0-1-1,0 0 0,1 0 1,-1 0-1,0 0 1,1 0-1,-1-1 0,5 1 1,7 2-22,-1-2 1,1 0 0,17 0 0,-24-1 38,7 0-23,-4 0 0,-1 1 0,1-1 1,-1-1-1,1 0 1,-1 0-1,0-1 0,1 0 1,-1-1-1,0 0 1,12-5-1,-1-3-277,-13 8-299,1-1 0,-1 0 0,0-1-1,0 0 1,0 0 0,0 0 0,10-12-1,-12 9-4429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33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12358,'0'0'4007,"22"-5"-4018,72-15 11,-30 12-23,-60 8 22,0-1 1,1 2-1,-1-1 0,0 0 1,1 1-1,-1 0 0,0 0 0,5 2 1,-7-2 9,0 0 1,0 0-1,0 1 1,-1-1-1,1 1 1,0-1 0,-1 1-1,1 0 1,-1 0-1,1-1 1,-1 1-1,0 0 1,1 0-1,-1 0 1,0 1-1,-1-1 1,1 0-1,0 0 1,0 3 0,5 45 551,-4 2 40,-6 61 0,1-92-437,0 0 0,-1 1 0,-1-1-1,-1-1 1,-15 33 0,8-25 120,7-17-41,0-1 1,1 2-1,1-1 1,0 0 0,0 1-1,1 0 1,1 0-1,-2 20 1,4-31-239,0 1 0,1-1 0,-1 0 0,1 1 0,-1-1 0,1 0 0,0 0 1,-1 1-1,1-1 0,0 0 0,0 0 0,0 0 0,0 0 0,0 0 0,0 0 0,0 0 0,0-1 0,0 1 0,1 0 1,-1 0-1,0-1 0,0 1 0,1-1 0,2 1 0,39 11-2,-36-10 8,56 7-1,-1-2-1,1-3 0,85-6 0,-45 1-1393,-102 1 1244,0-1 1,-1 1-1,1 0 0,0 0 1,0 0-1,-1 0 0,1 0 0,0 0 1,0 0-1,-1 0 0,1 0 1,0 0-1,0 1 0,-1-1 0,1 0 1,0 0-1,-1 1 0,1-1 1,0 0-1,-1 1 0,1-1 1,0 1-1,-1-1 0,1 1 0,-1-1 1,1 1-1,-1 0 0,1-1 1,-1 1-1,1-1 0,-1 1 0,0 0 1,1-1-1,-1 1 0,0 0 1,0 0-1,1-1 0,-1 1 1,0 0-1,0 1 0,1 25-6324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34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614 1 8836,'0'0'10952,"0"2"-10667,-1 1-237,1 1 1,-1 0-1,0-1 0,0 1 1,0-1-1,-1 0 0,1 1 0,-1-1 1,0 0-1,0 0 0,0 0 0,0 0 1,0 0-1,-6 4 0,-45 38 151,37-32-97,-53 37 248,-2-4 1,-1-2 0,-148 63 0,220-107-351,-12 5-2,1 0 0,0 1-1,0 0 1,1 1 0,-15 11 0,25-18-6,-1 1 1,1-1 0,-1 1 0,1-1 0,0 1-1,-1-1 1,1 1 0,0 0 0,-1-1 0,1 1-1,0-1 1,0 1 0,-1 0 0,1-1-1,0 1 1,0 0 0,0 0 0,0-1 0,0 1-1,0 0 1,0-1 0,0 1 0,0 0 0,0-1-1,1 1 1,-1 0 0,0-1 0,0 1 0,1-1-1,-1 1 1,0 0 0,1-1 0,-1 1-1,1-1 1,-1 1 0,0-1 0,1 1 0,0 0-1,24 19-26,-22-18 35,33 21 89,2-2-1,0-1 1,43 14 0,127 36 108,-102-37-272,-104-33 11,-1 1 0,0-1 0,1 1 0,-1-1 0,0 1 0,0-1 0,0 1 0,1 0 0,-1 0 0,0-1 0,0 1 0,0 0 0,0 0 0,1 1 1,-1 0-453,0 0 1,0 0 0,-1 0-1,1 0 1,0 0 0,-1 0-1,0 0 1,1 0 0,-1 0-1,0 0 1,0 0 0,0 3 0,0 11-4844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35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1 2657,'0'0'15181,"-1"5"-14344,0-2-754,0-1 0,0 1 0,-1 0 0,0 0 0,0-1 0,1 1 0,-2-1 0,1 1 0,0-1 0,0 0 0,-4 2 0,-35 27 467,23-17-460,-11 12-67,2 0-1,1 2 1,1 1 0,-27 40 0,-20 24-1,54-77 16,16-15 18,0 0 0,1 0-1,-1 1 1,1-1 0,-1 0-1,1 1 1,-1-1 0,1 1 0,0-1-1,0 1 1,-1 0 0,0 2 0,2-3 122,3 16-71,3-11-110,0-1 0,1 0-1,-1 0 1,1-1 0,0 0 0,0 0-1,1-1 1,-1 1 0,13 2 0,9 5 30,215 94 112,-227-97-136,0 1 1,29 21 0,11 7-130,-44-25-1787,-7-6-2169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35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0 386 15591,'0'0'3690,"12"-7"-3282,-5 4-388,1-1-16,0 0 0,0-1-1,0 0 1,0 0-1,-1-1 1,0 1-1,0-2 1,-1 1-1,7-9 1,29-49 22,50-107 0,-68 124-22,-20 37-13,-4 8 8,1 1 0,-1-1 1,1 0-1,-1 1 0,1-1 1,0 1-1,0-1 0,0 1 0,0 0 1,0-1-1,0 1 0,2-2 0,-3 3 19,0 0 1,0 0-1,0 0 0,0 0 0,0 0 0,1 0 0,-1 0 0,0 0 0,0 0 0,0 0 1,1 0-1,-1 0 0,0 0 0,0 0 0,0 0 0,0 0 0,1 0 0,-1 0 0,0 0 0,0 0 1,0 0-1,0 0 0,0 0 0,1 1 0,-1-1 0,0 0 0,0 0 0,0 0 0,0 0 1,0 0-1,0 0 0,1 1 0,-1-1 0,0 0 0,0 0 0,0 0 0,0 0 0,0 0 0,0 1 1,0-1-1,0 0 0,0 0 0,0 0 0,0 0 0,0 1 0,0-1 0,0 0 0,0 0 1,0 0-1,0 1 0,3 12 152,23 308 1626,10 58-580,-28-311-1093,-6-82-2354,-1 11 1760,-1 0 0,1-1-1,0 1 1,-1-1 0,0 1-1,0-1 1,0 1 0,0-1 0,-1 1-1,1 0 1,-3-6 0,-6 6-5393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38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235 7 12422,'0'0'8508,"-6"-1"-8170,-22-3 71,28 4-391,-1-1 1,1 1 0,-1 0-1,1 0 1,-1 0 0,1-1-1,-1 1 1,1 0 0,-1 0-1,1 0 1,-1 0 0,1 0-1,0 0 1,-1 0 0,1 0-1,-1 0 1,1 0 0,-1 0-1,1 1 1,-1-1 0,1 0-1,-1 0 1,1 0 0,-1 1-1,1-1 1,0 0 0,-1 0-1,1 1 1,-1-1-1,1 0 1,0 1 0,-1-1-1,1 1 1,0-1 0,0 0-1,-1 1 1,1-1 0,0 1-1,-2 3 100,-11 21-5,1 1-1,1 0 0,-10 38 0,9-26-99,-20 63-22,-22 126 1,42-158-65,4 0 1,0 133-1,8-196 7,1 1 0,-1-1 0,2 1-1,-1-1 1,0 0 0,1 0 0,0 1 0,1-1-1,-1-1 1,1 1 0,1 0 0,-1-1 0,1 1-1,-1-1 1,2 0 0,-1 0 0,0-1 0,1 1 0,0-1-1,0 0 1,0 0 0,1-1 0,-1 1 0,8 2-1,6 2-1373,-1-1-1,1-1 1,0-1-1,0-1 1,1 0-1,29 1 0,-13 0-5567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39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1 424 12582,'0'0'2646,"3"-33"-2376,12-111-244,-11 117-26,1-1 0,1 1-1,1 0 1,1 1 0,2 0-1,19-39 1,-28 64-2,0-1 1,-1 1 0,1 0 0,0-1-1,1 1 1,-1 0 0,0 0-1,0 0 1,0 0 0,1 0 0,-1 0-1,0 0 1,1 0 0,-1 0-1,1 1 1,-1-1 0,1 0 0,0 1-1,-1 0 1,1-1 0,-1 1-1,1 0 1,0 0 0,-1 0 0,1 0-1,0 0 1,-1 0 0,1 0-1,3 1 1,7 0 0,-8-1 20,0 0 0,0 1 1,0 0-1,-1 0 0,1 0 0,0 1 1,-1-1-1,1 1 0,-1 0 1,1 0-1,-1 0 0,0 0 0,0 1 1,0-1-1,4 6 0,6 5 154,-1 2 0,11 15 0,-12-15-21,101 125 747,-111-138-904,0-1 0,0 0 0,0 0 0,0 0-1,1 0 1,-1 0 0,0 0 0,0 0 0,1 0 0,-1-1 0,0 1 0,1 0 0,-1-1-1,1 1 1,-1-1 0,3 1 0,-4-1 1,1-1 0,0 1 0,0 0 0,0 0 0,0 0 0,0-1 0,0 1 0,0 0 0,0-1 0,-1 1 0,1-1 0,0 1 0,0-1 0,0 1 0,-1-1 0,1 0 0,0 1 0,-1-1 0,2-1 0,2-5-25,-1 1 0,0-1 1,0 0-1,0 0 0,2-11 1,1 0-57,-1 7 56,-1 0-68,0 0 0,1 0 0,0 0 0,9-12 0,-12 21 79,-1-1-1,1 1 1,0 0-1,0 0 1,0 0 0,0 0-1,1 0 1,-1 0-1,0 1 1,1-1 0,-1 1-1,1 0 1,0-1 0,-1 1-1,1 0 1,0 1-1,0-1 1,0 0 0,-1 1-1,1 0 1,0 0-1,0-1 1,3 2 0,-3-1 22,-1 1-1,0 0 1,1-1 0,-1 1 0,0 0 0,0 1 0,0-1 0,1 0 0,-2 0-1,1 1 1,0 0 0,0-1 0,0 1 0,-1 0 0,3 2 0,22 34 206,-17-24-104,19 30 343,61 84 74,-67-110-2354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39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0 180 13494,'0'0'4882,"233"-137"-4770,-178 118-112,-7 2 0,-8 10-384,-6 7-976,-12 10-1105,-7 40-2322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40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0 373 13190,'0'0'1905,"30"-5"-1641,98-20 104,-113 21-284,0-1 0,0 0 0,-1-1 0,0-1 0,0 0 0,0-1 0,-1-1 0,0 0 0,16-15 0,7-4-9,-27 21-86,12-8 56,-1 0 1,30-32-1,-45 42-73,-1 0 1,0 0-1,0-1 1,0 0 0,-1 1-1,1-1 1,-1 0-1,-1-1 1,1 1-1,-1 0 1,0-1-1,-1 1 1,0-1-1,0 0 1,1-7-1,-2 12-31,0 0 0,0 0 0,0-1-1,0 1 1,0 0 0,0 0 0,0 0-1,-1 0 1,1 0 0,-1 0 0,0 0-1,1 0 1,-1 0 0,0 0 0,-2-4 0,1 5 55,0 0 1,0 1 0,0-1-1,0 0 1,0 1 0,0-1 0,0 1-1,-1 0 1,1 0 0,0 0 0,0 0-1,0 0 1,-3 0 0,-6 1 15,6-2 49,0 1-1,1 0 1,-1 1 0,1-1 0,-1 1 0,1 0 0,-1 0 0,-8 3-1,11-2-24,0-1-1,0 1 0,0 0 1,0 0-1,0 0 0,0 0 0,0 0 1,1 0-1,-1 1 0,1-1 1,-1 1-1,1-1 0,0 1 1,0-1-1,-1 6 0,-2 6 81,1 1-1,1 0 1,0-1-1,1 1 1,0 0-1,1 0 1,1-1-1,0 1 1,5 20-1,-4-30-104,1 1 0,-1-1 0,1 0 0,0 0 0,0 0 0,0 0 0,1 0-1,-1-1 1,1 0 0,0 1 0,1-1 0,-1-1 0,1 1 0,0-1 0,-1 1-1,2-1 1,-1-1 0,0 1 0,8 2 0,2 0-103,-1-1 0,1-1 0,0 0 0,0-1 0,1-1 0,17 0 0,-19 0-399,-10-1 80,-1 1-1,1-1 1,0 0 0,-1 0-1,1-1 1,0 1-1,-1-1 1,1 1 0,-1-1-1,5-2 1,-7 2-176,0 0 0,1-1 0,-1 1 0,0-1 0,0 1 0,1-1 0,-1 0 0,-1 1 0,1-1 1,1-2-1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40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1 253 16728,'0'0'1857,"55"-169"-2098,-18 125-1199,-11 21-2450,-15 7-2385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1:07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2 1425,'0'0'13259,"-1"-1"-13217,1 1-1,-1 0 0,1 0 1,-1 0-1,1 0 1,-1 0-1,0 0 1,1 0-1,-1 0 1,1 0-1,-1 0 1,1 0-1,-1 0 1,1 0-1,-1 1 0,0-1 1,1 0-1,-1 0 1,1 1-1,-1-1 1,1 0-1,0 1 1,-1-1-1,-4 5 21,1 0-1,0 0 0,0 0 1,1 0-1,-1 1 0,1-1 1,0 1-1,1 0 0,-3 9 1,-6 10 87,-8 17 164,2 1 0,2 1-1,1 0 1,3 1 0,-10 85-1,6 232 766,15-342-1011,0 0 0,2 0 1,0 0-1,1 0 0,8 27 1,-8-39-62,0 1 0,1-1 0,0 0 0,0 0 0,1-1 1,0 1-1,0-1 0,1 0 0,0-1 0,0 1 0,1-1 0,-1-1 1,1 1-1,14 8 0,-7-7 5,0 0 0,0-1 0,1 0 1,0-1-1,18 3 0,80 10-2637,-106-17 2242,-5-1 66,0 1-201,0-1 0,1 1 0,-1-1-1,0 0 1,0 0 0,0 0 0,1-1-1,-1 1 1,0 0 0,3-2 0,4-6-4959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41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0 415 11429,'0'0'1454,"5"-6"-1520,13-17 406,-2-1 1,0 0 0,-2-2 0,17-38 0,-23 42-208,16-39 2,24-99 0,-47 156-81,0 28 56,1 1 0,2-1 0,0 0 0,2 0 0,9 25 0,49 114 593,-59-151-645,3 6-4,0-1 0,1 0 0,13 20 0,-19-34-54,-1 1 0,1-1 0,0 1 0,0-1 0,0 0 0,0 0 0,0 0 1,1-1-1,0 1 0,-1-1 0,1 0 0,0 0 0,0 0 0,0-1 0,0 1 0,0-1 0,0 0 0,1 0 0,-1 0 0,5 0 0,-5-1-10,0 0 0,-1 0 0,1 0 1,0-1-1,0 1 0,0-1 0,-1 0 0,1 0 1,0 0-1,-1 0 0,1-1 0,-1 0 1,4-1-1,-4 0 3,0-1 1,0 1 0,0 0-1,-1-1 1,1 1-1,-1-1 1,0 0 0,0 0-1,0 0 1,-1 0 0,2-5-1,8-26-241,-1-1-1,-2-1 1,-1 1-1,-2-1 0,0-72 1,-4 109 259,0 0-1,0 0 1,0 0 0,0 0 0,0 0 0,0 1-1,-1-1 1,1 0 0,0 1 0,0-1 0,0 0-1,0 1 1,0-1 0,0 1 0,0 0 0,-1-1-1,1 1 1,0 0 0,-1-1 0,2 3 0,32 62 187,2 4 168,-32-62-342,0-1 1,0 0-1,1-1 1,0 1-1,0-1 1,0 0-1,1 0 1,6 4-1,-11-8-23,1 0 0,-1 0 0,1 0 0,-1-1 0,1 1 0,-1 0 0,1-1 1,-1 1-1,1-1 0,-1 0 0,1 0 0,0 1 0,-1-1 0,1 0 0,-1 0 0,1 0 0,0-1 0,-1 1 0,1 0 0,-1-1 0,1 1 1,-1-1-1,1 1 0,-1-1 0,1 0 0,-1 1 0,1-1 0,-1 0 0,0 0 0,1 0 0,-1 0 0,0 0 0,0-1 0,0 1 0,0 0 1,0 0-1,1-3 0,4-6-12,0 0 1,-1 0-1,0 0 1,4-16 0,-2 8 0,0 1-159,0 0 0,1 0 0,1 1 0,1 0 0,15-19 0,-25 35 160,1-1 0,-1 0-1,1 1 1,0-1 0,-1 0 0,1 1 0,0-1 0,0 1 0,-1-1-1,1 1 1,0-1 0,0 1 0,0 0 0,0 0 0,-1-1 0,1 1 0,0 0-1,0 0 1,0 0 0,0 0 0,0 0 0,0 0 0,0 0 0,0 0 0,-1 0-1,1 0 1,0 0 0,0 1 0,0-1 0,0 0 0,0 1 0,-1-1-1,1 1 1,0-1 0,0 1 0,-1-1 0,1 1 0,0-1 0,-1 1 0,1 0-1,0-1 1,-1 1 0,1 1 0,4 4 120,-1 0 0,0 0-1,0 1 1,4 8 0,-3-5-39,3 5 25,1-1 1,0-1-1,1 1 0,1-2 1,22 22-1,-32-34-101,-1 1-1,1-1 0,-1 0 1,1 0-1,-1 1 1,1-1-1,-1 0 1,1 0-1,-1 0 1,1 0-1,-1 0 0,1 0 1,0 0-1,-1 0 1,1 0-1,-1 0 1,1 0-1,-1 0 0,1 0 1,-1 0-1,1 0 1,-1-1-1,1 1 1,0 0-1,-1 0 0,1-1 1,-1 1-1,0 0 1,2-1-1,11-12-37,21-32 9,-27 35-36,-1 0 1,2 0 0,-1 1 0,1 1 0,17-15 0,-24 22 96,-1 0 0,1 1 0,0 0 1,0-1-1,0 1 0,-1-1 1,1 1-1,0 0 0,0 0 0,0-1 1,0 1-1,0 0 0,0 0 1,-1 0-1,1 0 0,0 0 1,0 0-1,0 0 0,0 0 0,0 0 1,0 1-1,0-1 0,0 0 1,-1 1-1,1-1 0,0 0 0,0 1 1,0-1-1,-1 1 0,1-1 1,0 2-1,19 22 1066,-14-15-1181,-1-4 35,-1 0-1,1-1 1,0 1-1,0-1 1,0 0-1,1 0 1,-1-1-1,1 0 1,0 0-1,0 0 1,12 3-1,-4-2-1634,1-2 0,-1 0 0,0 0 0,22-1 0,-7-1-3865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41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1 1393,'0'0'5781,"-6"0"-5344,-190 0 1919,194-1-2224,-1 1 0,0 0 0,0 0 0,1 1 0,-1-1-1,0 1 1,0-1 0,1 1 0,-1 0 0,1 0 0,-1 0 0,1 0-1,-1 1 1,1-1 0,0 1 0,-1-1 0,1 1 0,0 0 0,0 0-1,0 0 1,1 0 0,-1 0 0,0 0 0,1 0 0,-1 1 0,1-1 0,0 0-1,0 1 1,-1 3 0,-1 5 100,0 1-1,1-1 1,1 1 0,0 0-1,1 18 1,0-23-237,0-4 20,0 0 0,0-1-1,0 1 1,1 0 0,-1 0 0,1 0-1,0 0 1,0-1 0,-1 1 0,2 0-1,1 4 1,-2-6-12,1 0-1,-1 1 1,0-1 0,0 0 0,1 0 0,-1 0-1,1 0 1,-1 0 0,1 0 0,-1 0-1,1-1 1,0 1 0,-1 0 0,1-1 0,0 0-1,0 1 1,-1-1 0,1 0 0,0 0-1,3 0 1,13 1-27,-12-1 13,-1 1 0,0-1 0,0 0 0,0 0 0,0 0 0,0-1 0,0 0 0,0 0-1,0 0 1,0-1 0,0 0 0,0 1 0,6-5 0,-4 0-69,0-2-1,0 1 0,0-1 0,9-15 1,-9 13 9,0 1 1,0-1-1,10-8 1,-15 18 136,0-1 0,0 1 1,0 0-1,0-1 1,0 1-1,0 0 0,1 0 1,-1 1-1,0-1 1,0 0-1,0 1 0,0-1 1,0 1-1,0 0 0,0 0 1,3 1-1,30 16 769,-23-10-678,1-1 0,0-1 0,1 0 0,-1-1 0,26 6 0,-9-7-537,48 1 0,-57-7-3286,-21 1 3207,1 1 0,-1-1 0,0 0-1,1 1 1,-1-1 0,0 0 0,1 1 0,-1-1 0,0 0-1,0 1 1,0-1 0,0 0 0,1 0 0,-1 1 0,0-1 0,0 0-1,0 1 1,-1-2 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42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23 323 6643,'0'0'6392,"-1"0"-6262,0 0 0,0 0-1,0 0 1,0 0-1,0 0 1,0 0 0,0 0-1,0 0 1,0-1-1,0 1 1,0 0 0,0-1-1,0 1 1,0 0 0,1-1-1,-1 1 1,0-1-1,0 0 1,0 1 0,1-1-1,-1 0 1,0 1-1,0-3 1,1-179-10,1 174-148,0 0 0,1 0 0,0 0 0,0 0 0,0 0 1,1 1-1,1-1 0,-1 1 0,1 0 0,0 0 0,1 0 0,-1 1 0,1-1 0,8-6 0,-12 11-3,1 1-1,-1 0 0,1 0 0,0-1 1,-1 1-1,1 0 0,0 1 0,0-1 1,-1 0-1,1 0 0,0 1 0,0-1 1,0 1-1,0 0 0,0-1 0,0 1 1,0 0-1,0 0 0,0 0 0,0 1 1,0-1-1,0 0 0,0 1 1,0-1-1,2 2 0,-1-1 28,1 1 0,-1-1 0,0 1 0,-1-1 0,1 1 0,0 0 0,0 0 0,-1 1 0,1-1 0,-1 1 0,0-1 0,4 6 0,14 30 254,24 64 1,-24-51 83,-18-47-326,1 0 1,-1 0-1,1 0 1,0 0 0,0-1-1,0 1 1,0-1 0,1 0-1,-1 1 1,1-2-1,0 1 1,0 0 0,0-1-1,0 0 1,1 0 0,-1 0-1,1 0 1,-1-1-1,1 1 1,8 0 0,9 2 20,0-2 1,0-1-1,26-1 0,-25 0-23,-13 1-29,1-1 0,-1 0 0,0-1-1,1 0 1,-1 0 0,0-1 0,0-1 0,0 0 0,0 0 0,0-1 0,-1 0 0,0 0 0,11-7 0,-10 4-239,0-1 0,-1 0 1,0 0-1,-1 0 0,1-1 1,-2 0-1,13-19 0,-16 22 88,-1-1-1,0 1 1,0-1-1,-1 0 1,0 0-1,0 0 1,-1 0-1,1 0 0,-1 0 1,-1-1-1,0 1 1,0 0-1,0 0 1,-2-11-1,1 16 180,0 0-1,1 0 0,-1 1 0,0-1 1,0 0-1,0 1 0,0-1 0,0 0 1,0 1-1,0-1 0,-1 1 0,1 0 1,0-1-1,-1 1 0,1 0 0,-1 0 0,0 0 1,1 0-1,-1 0 0,0 0 0,1 1 1,-1-1-1,0 0 0,-3 0 0,0 0 233,-1 0-1,1 0 1,-1 0 0,0 1-1,1 0 1,-1 0-1,-10 2 1,13-1-189,1 0 0,0 0 1,0 0-1,0 0 1,0 1-1,0-1 1,0 1-1,1-1 0,-1 1 1,0 0-1,1-1 1,-1 1-1,1 0 1,-1 0-1,1 0 0,0 0 1,0 0-1,0 1 1,0-1-1,0 0 0,1 0 1,-1 1-1,1-1 1,-1 0-1,1 4 1,-2 10 157,0 1 0,1 23 1,1-36-119,-1 19 108,1-13-126,-1 0 1,1 0-1,1-1 0,0 1 1,0 0-1,5 17 0,3-8-27,2 1 0,0-1 0,1-1 0,1 0 0,0 0 0,2-2 0,0 0 0,20 17 0,-25-23-57,1-2 0,0 1 0,1-1 0,0-1 0,0 0 0,24 10 0,-30-15-102,0 0 0,0-1 0,0 1 0,0-1 0,0 0 0,1-1 0,-1 1 0,0-1 0,0-1 0,0 1 0,0-1 0,1 0 0,-1 0 0,0-1 0,0 0 0,-1 0 0,1 0 0,8-5 0,-9 3-293,1 0 0,-1 0 0,0 0 0,0-1 0,0 0 1,-1 0-1,8-11 0,27-53-5458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43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5122,'0'0'9797,"-8"213"-8741,8-117 17,15 0 159,0 7-431,3-23-225,-3-21-432,-4-26-128,-3-13-16,-1-20-160,0 0-1665,-7-29-7139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43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16311,'0'0'1809,"254"-16"-3089,-180 16-1009,-7 0-3218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44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0 10181,'0'0'29,"15"0"-1662,41 0 1230,-63 2 817,1-1 1,-1 1-1,1 0 0,-1 0 0,1 1 0,0 0 0,0 0 0,0 0 0,0 1 0,-9 7 0,-2 2 354,2 0-1,0 1 1,-14 16-1,27-28-683,0 0 1,1 1-1,-1-1 0,1 0 0,-1 1 1,1-1-1,0 1 0,0 0 0,0-1 1,0 1-1,1 0 0,-1-1 0,1 1 0,-1 0 1,1 0-1,0 0 0,0-1 0,1 6 1,0-6-81,-1 0 1,1 0-1,-1 0 0,1-1 1,0 1-1,0 0 1,0-1-1,0 1 1,0-1-1,0 1 1,0-1-1,0 1 1,1-1-1,-1 0 0,0 0 1,1 1-1,0-1 1,-1 0-1,1 0 1,-1-1-1,1 1 1,0 0-1,0 0 1,-1-1-1,1 1 1,3 0-1,9 1 32,0-1 0,0 0-1,0-1 1,0-1 0,0 0 0,0 0-1,0-2 1,0 0 0,-1 0 0,1-1-1,-1-1 1,0 0 0,0-1 0,20-12-1,20-17-6,40-24 115,-81 52-294,1 1 0,0 1 1,0 0-1,0 0 0,23-4 1,-6 8-1795,-20 1-1109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48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1 3602,'0'0'3337,"-5"2"-3881,-18 2 1497,0 0 0,0-2 0,-40-1 0,53-1-1455,0 1 1,-1 1-1,1 0 0,0 0 0,0 0 0,0 2 0,-18 7 0,-16 11-2601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50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63 810 8228,'0'0'12624,"0"2"-12538,1 86-115,4-1 1,4 0 0,4 0-1,43 154 1,-54-237-549,-1-6 206,-1-17 49,-6-31-22,-50-101-574,-5-14 644,52 117 253,1 0 0,2-1 0,3 0 0,2-52 1,1 99 14,1 0 0,-1 0 0,0 0 0,1 1 0,-1-1 0,1 0 1,-1 0-1,1 0 0,0 1 0,0-1 0,-1 0 0,1 1 1,0-1-1,1 1 0,-1-1 0,0 1 0,0 0 0,1-1 0,-1 1 1,1 0-1,-1 0 0,1 0 0,-1 0 0,1 0 0,0 0 1,-1 0-1,1 1 0,0-1 0,0 1 0,0-1 0,1 1 0,8-2-26,1 0-1,-1 1 0,0 0 1,12 2-1,-11-1 5,-4 0 28,0 1 1,-1 1 0,1-1 0,-1 1 0,1 0-1,-1 1 1,0 0 0,0 0 0,0 1 0,0-1-1,-1 1 1,1 1 0,-1-1 0,0 1 0,0 0-1,-1 1 1,0 0 0,0-1 0,0 1 0,0 1-1,-1-1 1,0 1 0,-1 0 0,1 0 0,-1 0-1,-1 0 1,1 0 0,-1 1 0,1 7 0,-2-11 23,0 0 0,0-1 0,-1 1 0,0 0 1,1 0-1,-1 0 0,-1-1 0,1 1 0,0 0 0,-1 0 1,0 0-1,-2 5 0,2-8-11,0 1 1,0 0 0,-1-1-1,1 0 1,-1 1-1,1-1 1,-1 0 0,1 0-1,-1 0 1,0 0-1,0 0 1,1 0-1,-1 0 1,0 0 0,0-1-1,0 1 1,0-1-1,0 0 1,0 1-1,0-1 1,0 0 0,0 0-1,0 0 1,-2-1-1,-60 1 179,62 0 118,6 0-636,22 0 283,0 0 0,0-2-1,48-11 1,-64 11-13,0-1 0,0-1-1,-1 0 1,0 0 0,0-1 0,0 0 0,0 0-1,-1-1 1,1 0 0,-2-1 0,1 1-1,-1-2 1,9-10 0,-9 8-83,0 0 1,-1 0-1,0-1 0,-1 1 1,0-1-1,-1 0 1,-1-1-1,5-17 0,-4 3-257,-1-1 0,0-45 0,-3 70 393,0-1 0,0 1 0,0 0 0,0-1 0,0 1-1,-1 0 1,1 0 0,-1-1 0,1 1 0,-1 0 0,0 0 0,0 0 0,0 0 0,0 0-1,0 0 1,0 0 0,-1 0 0,1 0 0,-1 1 0,1-1 0,-1 0 0,1 1-1,-1 0 1,0-1 0,0 1 0,0 0 0,0 0 0,0 0 0,-3-1 0,-3 0 94,-1 0 0,0 1 0,0 0 0,1 0 0,-1 1 1,-11 1-1,-5 0 301,23-1-388,1 0 0,0 1 0,-1-1 1,1 1-1,0-1 0,-1 1 1,1-1-1,0 1 0,0 0 0,0-1 1,0 1-1,-1 0 0,1 0 1,0 0-1,0 0 0,1 0 0,-1 0 1,0 0-1,0 0 0,0 0 1,1 0-1,-1 1 0,1-1 0,-1 0 1,1 0-1,-1 1 0,1-1 1,0 0-1,-1 1 0,1-1 0,0 2 1,-3 52 58,3-45-61,0 19 14,-1-19 5,0 1 1,1-1 0,1 1-1,0-1 1,3 14-1,-3-21-17,0-1-1,0 1 1,0-1-1,0 1 1,0-1-1,0 0 0,1 0 1,-1 1-1,1-1 1,0 0-1,0 0 1,0-1-1,0 1 1,0 0-1,0-1 1,0 1-1,0-1 0,1 1 1,-1-1-1,0 0 1,1 0-1,-1 0 1,1-1-1,0 1 1,3 0-1,-4 0-4,11 1 4,0 0-1,23 0 1,-32-2-2,0 0 0,0-1 0,0 1 0,0-1-1,0 0 1,-1 0 0,1 0 0,0-1 0,0 1 0,-1-1-1,1 0 1,-1 0 0,6-5 0,5-6-20,-1-1 0,0-1 0,10-17 0,12-14-228,-34 45 228,0 0 0,-1 0 0,1 1-1,0-1 1,-1 0 0,1 0 0,0 0 0,0 0 0,0 1-1,-1-1 1,1 0 0,0 1 0,0-1 0,0 1 0,0-1-1,0 1 1,1 0 0,-1-1 0,0 1 0,0 0 0,0 0-1,0 0 1,0 0 0,0 0 0,0 0 0,1 0 0,-1 0 0,0 0-1,0 0 1,0 0 0,0 1 0,0-1 0,0 0 0,2 2-1,0 1 19,1 0 0,-1 0 0,0 0 0,0 1 0,0 0-1,0 0 1,2 4 0,12 13 30,-12-15-20,1-1 0,-1-1 0,1 1 0,1-1 0,-1 0 0,1 0 1,-1-1-1,1 0 0,10 4 0,-5-4-9,1-1 1,-1 0-1,1-1 1,21 0-1,-29-1-1,0-1-1,-1 1 0,1-1 0,0 0 0,-1-1 0,1 1 0,-1-1 1,0 0-1,0 0 0,1 0 0,-1-1 0,-1 1 0,1-1 1,0 0-1,-1 0 0,1 0 0,-1-1 0,0 1 0,0-1 0,4-6 1,3-6-15,0-1 0,-1-1 1,11-30-1,-6 5-249,-2-1 0,-1 0 0,-3 0 1,-1-1-1,-2 0 0,-3-71 0,-1 89 272,0 11-5,-2 0 0,-3-31-1,4 43 24,-1 0 1,0 0-1,-1 0 0,1 0 0,-1 0 0,1 0 0,-1 0 0,0 0 0,-1 1 0,1-1 0,-1 1 0,1 0 0,-1 0 0,0 0 0,-5-5 0,7 7 23,0 1-1,1-1 0,-1 0 0,0 1 0,0-1 0,1 0 0,-1 1 1,0-1-1,0 1 0,0-1 0,0 1 0,0 0 0,0-1 0,0 1 0,0 0 1,0-1-1,0 1 0,0 0 0,0 0 0,0 0 0,0 0 0,0 0 1,0 0-1,0 0 0,0 1 0,0-1 0,0 0 0,1 0 0,-1 1 1,0-1-1,0 0 0,0 1 0,0-1 0,0 1 0,0 0 0,1-1 1,-1 1-1,0 0 0,0-1 0,1 1 0,-1 0 0,0 1 0,-2 3 54,1 0-1,0 1 0,0-1 0,0 1 0,1 0 1,-1 6-1,1-4-185,-14 101 748,-2 201-1,16-254-362,-3 447 1914,4-432-2051,0-61-158,-1-1 1,1 1-1,1-1 0,0 1 1,0-1-1,1 1 0,0-1 1,6 15-1,-8-24-70,0 1-1,0-1 1,0 1-1,0-1 1,1 1 0,-1 0-1,0-1 1,0 0-1,1 1 1,-1-1-1,0 1 1,0-1 0,1 1-1,-1-1 1,0 1-1,1-1 1,-1 0 0,1 1-1,-1-1 1,1 0-1,-1 0 1,1 1-1,-1-1 1,1 0 0,-1 0-1,1 1 1,-1-1-1,1 0 1,-1 0 0,1 0-1,-1 0 1,1 0-1,0 0 1,0-1-127,-1 0 0,1 0-1,0 0 1,-1 0 0,1 0 0,-1 0 0,0 0 0,1 0 0,-1 0 0,0 0-1,1 0 1,-1 0 0,0-1 0,0 1 0,0 0 0,0-1 0,1-47-2978,-1-15-1467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51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1 357 8516,'0'0'3626,"32"-33"-3645,103-108 0,-125 130 12,0-1 0,0 0-1,-1-1 1,8-14 0,-15 20-32,1 1 0,-1-1 0,0 0 0,-1 1 1,2-15-1,-1 10-52,-1-21 260,-1 32-137,0-1 0,-1 1 0,1-1-1,0 1 1,0-1 0,-1 1-1,1-1 1,0 1 0,-1-1-1,1 1 1,0-1 0,-1 1 0,1-1-1,-1 1 1,1 0 0,-1-1-1,1 1 1,-1 0 0,1-1-1,-1 1 1,1 0 0,-1 0 0,1-1-1,-1 1 1,0 0 0,1 0-1,-1 0 1,1 0 0,-1 0 0,0 0-1,1 0 1,-1 0 0,1 0-1,-1 0 1,0 0 0,1 0-1,-1 1 1,1-1 0,-1 0 0,1 0-1,-1 1 1,1-1 0,-1 0-1,1 1 1,-1-1 0,0 1-1,-4 2-1,0 0 0,0 1 0,1 0 0,-1 0 0,1 0 0,0 0 0,0 0 0,0 1-1,1 0 1,0 0 0,0 0 0,0 0 0,0 0 0,1 1 0,0-1 0,-3 12 0,0 3 287,0 0 0,2 1 0,-2 30 0,3 79 956,2-125-1245,0 1 0,1-1 1,-1 1-1,1-1 0,0 1 0,0-1 0,1 0 1,0 1-1,0-1 0,0 0 0,0 0 1,1 0-1,0 0 0,0-1 0,0 1 0,0-1 1,1 0-1,0 0 0,0 0 0,0 0 1,6 3-1,-1-1 2,0-1 1,0-1 0,1 1-1,0-2 1,0 1 0,0-1-1,0-1 1,1 0-1,-1-1 1,15 1 0,-10-1-54,0 0 0,0-1 0,20-3 0,-29 2-2,-1 0 0,0 0 0,0-1 0,0 0-1,0 0 1,0 0 0,0-1 0,0 0 0,-1 0-1,0 0 1,1 0 0,6-7 0,0-2-229,-1-1-1,0 0 1,-1 0 0,-1-1 0,0 0 0,0 0 0,5-17 0,-8 17-900,0 0 1,-1-1-1,-1 0 0,2-21 1,-4 22-229,-1 12 2980,0 12 1659,1 69-413,0-77-2831,0 1 0,0-1 0,1 0 0,-1 0-1,1-1 1,-1 1 0,1 0 0,0 0 0,0-1-1,0 1 1,0-1 0,0 0 0,0 1 0,0-1-1,0 0 1,1 0 0,-1 0 0,0-1-1,1 1 1,-1-1 0,0 1 0,1-1 0,-1 0-1,4 0 1,-2 1-152,0-1 1,0 0-1,0 0 0,0 0 0,0 0 0,0-1 1,4-1-1,-7 2-43,0 0 1,0-1-1,0 1 0,1 0 1,-1-1-1,0 1 1,0-1-1,-1 0 0,1 1 1,0-1-1,0 0 0,0 1 1,0-1-1,0 0 1,-1 0-1,1 0 0,0 0 1,-1 0-1,1 0 1,-1 0-1,1 0 0,0-1 1,1-26-5734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51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14887,'0'0'541,"-1"33"300,-2 228 1539,2-175-1957,4 118 855,-1-178-1161,2 1-1,0-1 1,2-1 0,1 1-1,16 40 1,-22-64-231,0 0 0,0 1 0,1-1 0,-1 0 1,1 0-1,-1 0 0,1 0 0,0 0 0,0 0 1,-1 0-1,1-1 0,1 1 0,-1-1 0,0 1 1,0-1-1,0 0 0,1 0 0,3 2 0,-4-3 9,-1 0 0,0 0 0,1 1 0,-1-1 0,1 0 0,-1-1 0,0 1 0,1 0 0,-1 0 0,1-1 0,-1 1 0,0 0 0,1-1-1,-1 1 1,0-1 0,0 0 0,1 0 0,-1 1 0,0-1 0,0 0 0,0 0 0,0 0 0,0 0 0,0 0 0,0 0 0,0 0 0,-1 0 0,1-1 0,0 1 0,-1 0-1,1 0 1,0-3 0,7-25-3547,-7-1-2305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1:10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0 899 4770,'0'0'7526,"10"-29"-7094,70-205-349,-48 133-99,-13 42-659,32-72 0,-51 131 695,0-1-1,0 1 1,0 0-1,0 0 1,0-1-1,0 1 1,0 0-1,0 0 1,0-1-1,0 1 1,0 0-1,1 0 1,-1 0 0,0-1-1,0 1 1,0 0-1,0 0 1,1 0-1,-1-1 1,0 1-1,0 0 1,0 0-1,1 0 1,-1 0-1,0 0 1,0 0-1,1 0 1,-1-1-1,0 1 1,0 0-1,0 0 1,1 0-1,-1 0 1,0 0-1,0 0 1,1 0-1,-1 0 1,0 0-1,1 0 1,-1 0 0,0 0-1,0 1 1,0-1-1,1 0 1,-1 0-1,0 0 1,0 0-1,1 0 1,-1 0-1,0 1 1,0-1-1,0 0 1,1 0-1,-1 0 1,0 0-1,0 1 1,0-1-1,0 0 1,0 0-1,1 0 1,-1 1-1,0-1 1,0 0-1,0 0 1,0 1-1,0-1 1,8 21 107,-7-18-57,14 41 149,-4-16-105,-2 0 1,-1 1-1,-1 0 0,-1 0 0,3 54 0,-9-82-107,0 0 0,-1 0 0,1 0 0,-1 0 0,1 0 0,-1 0 0,1 0 0,-1 0-1,1-1 1,-1 1 0,0 0 0,1 0 0,-1 0 0,0-1 0,0 1 0,1 0 0,-1-1 0,0 1 0,0-1-1,0 1 1,0-1 0,0 1 0,0-1 0,0 1 0,0-1 0,0 0 0,0 0 0,0 0 0,0 0 0,0 1-1,-1-1 1,0-1 0,-46 2-165,33-2 75,2 1 38,9 1 31,-1-1 0,0 0 0,0 0 0,1-1 0,-1 1 0,0-1 0,-6-2 0,8 2-16,44 2-265,-17 0 332,-1-1 0,1-1 0,43-8 0,-59 7-31,-1 0 0,0 0 0,0-1 1,0 0-1,0 0 0,-1-1 0,1 0 0,-1 0 0,0 0 1,0-1-1,-1 0 0,1 0 0,-1-1 0,0 1 0,0-1 0,5-10 1,-3 4-133,-1-1-1,0 0 1,-1-1 0,0 0 0,-1 1 0,-1-1 0,0 0 0,-1-1 0,-1 1 0,0 0 0,-2-23 0,1 36 130,-1 0 0,1 0 0,-1 0 0,1 0 0,-1 0 1,0 0-1,1 0 0,-1 0 0,0 1 0,0-1 0,1 0 0,-1 0 0,0 1 0,0-1 0,0 1 1,0-1-1,0 1 0,0-1 0,0 1 0,0-1 0,0 1 0,0 0 0,0 0 0,0-1 1,0 1-1,-1 0 0,-1 0 0,-1 0 89,-1-1 0,0 1 0,1 0 0,-1 0 0,0 0 0,-6 2 0,9-2-93,1 1 0,0 0 0,0 0 0,-1 0 0,1 0 0,0 0 0,0 0 0,0 0 1,0 0-1,0 1 0,1-1 0,-1 0 0,0 1 0,1-1 0,-1 0 0,0 1 0,1-1 1,0 1-1,-1-1 0,1 1 0,0-1 0,0 1 0,0 1 0,-2 43 4,2-37 19,0 2 93,0 0 1,1 0-1,0 0 0,1 0 1,0 0-1,7 21 0,-6-26-62,0 0-1,0 0 0,1 0 1,0 0-1,0-1 0,0 1 0,1-1 1,0 0-1,0 0 0,0-1 1,1 0-1,8 6 0,-7-6-37,1 0-1,0 0 1,0-1 0,0 0-1,1-1 1,-1 1-1,1-2 1,-1 1 0,1-1-1,0 0 1,-1-1-1,13-1 1,-20 1-13,0 0 0,0 0 1,1-1-1,-1 1 0,0 0 0,0-1 0,0 1 1,1-1-1,-1 1 0,0-1 0,0 0 0,0 1 0,0-1 1,0 0-1,0 0 0,0 0 0,0 1 0,-1-1 1,1 0-1,0 0 0,0-1 0,0-1 0,13-31 23,-10 22-8,5-18-13,-6 18-29,1 0 0,0 1 0,0 0 0,1-1 1,9-13-1,-13 24 20,-1 1 0,1-1-1,0 1 1,-1 0 0,1-1 0,0 1 0,-1 0 0,1-1 0,0 1 0,-1 0 0,1 0 0,0 0 0,0 0 0,-1-1 0,1 1 0,0 0 0,0 0 0,-1 1 0,1-1-1,0 0 1,0 0 0,-1 0 0,1 0 0,0 1 0,0-1 0,-1 0 0,1 1 0,0-1 0,0 1 0,18 13 19,8 33 233,12 18 72,-36-61-300,0 0 0,0 0 0,1 0 0,0 0 1,0 0-1,0-1 0,0 0 0,0 0 0,1 0 0,9 4 1,-13-6-16,0-1 0,0 0 0,0 0 0,0 1 0,0-1 0,0 0 1,0 0-1,0 0 0,1 0 0,-1 0 0,0-1 0,0 1 0,0 0 1,0 0-1,0-1 0,0 1 0,0-1 0,0 1 0,0-1 0,0 1 1,0-1-1,0 0 0,0 1 0,-1-1 0,1 0 0,0 0 0,0 1 1,-1-1-1,1 0 0,0 0 0,-1 0 0,1-2 0,18-42 138,-11 23-159,24-40-67,-31 60 38,10 5 66,4 22 164,-10-15-132,1-1 0,-1 0 1,2-1-1,-1 1 1,15 13-1,-20-21-63,1 0 0,-1 1 1,1-1-1,-1-1 0,1 1 0,-1 0 1,1 0-1,0-1 0,-1 1 0,1-1 1,0 1-1,0-1 0,-1 0 0,1 1 0,0-1 1,3 0-1,-3-1-25,1 0 0,-1 1-1,0-1 1,1 0 0,-1 0 0,0-1 0,0 1-1,0 0 1,0-1 0,0 1 0,0-1 0,0 0 0,-1 1-1,1-1 1,2-3 0,23-33-416,-20 26-6,0 2 1,1-1-1,17-16 0,-24 26 483,0 0 0,-1 1 1,1-1-1,0 1 0,0-1 0,-1 1 1,1-1-1,0 1 0,0 0 1,0-1-1,0 1 0,-1 0 1,1 0-1,0 0 0,0-1 1,0 1-1,0 0 0,0 0 0,0 0 1,0 0-1,-1 1 0,1-1 1,0 0-1,0 0 0,0 0 1,0 1-1,0-1 0,-1 0 1,1 1-1,0-1 0,1 1 1,20 22 577,-16-16-492,23 27 149,-17-19-232,1 0-1,0 0 0,1-1 0,1-1 0,0 0 0,29 18 1,-42-30-133,0 0 1,0 0 0,0 0-1,0 0 1,0-1 0,1 1-1,-1-1 1,0 1 0,0-1-1,1 0 1,-1 0 0,0 0-1,0 0 1,3 0 0,-4-1 51,0 1 0,1-1 1,-1 1-1,0-1 0,0 0 1,0 1-1,0-1 0,0 0 1,0 0-1,0 0 0,0 0 0,0 0 1,0 0-1,0 0 0,0 0 1,-1 0-1,1 0 0,0-1 1,2-6-141,-1 0 0,0 0 0,0 0 1,-1-1-1,0 1 0,0-11 1,3-16-879,-3 30 817,1-1 1,0 1-1,0 0 1,0 0-1,0 1 1,1-1 0,0 0-1,6-7 1,-8 11 274,0 0 0,0 0 0,0 0 1,0 0-1,0 0 0,0 0 1,0 0-1,0 0 0,1 0 1,-1 1-1,0-1 0,0 0 1,1 1-1,-1-1 0,1 1 0,-1-1 1,0 1-1,1 0 0,-1 0 1,1 0-1,-1 0 0,1 0 1,-1 0-1,1 0 0,-1 0 1,0 0-1,1 1 0,-1-1 0,1 0 1,-1 1-1,0 0 0,1-1 1,-1 1-1,0 0 0,0-1 1,1 1-1,1 2 0,2 2 231,0 1-1,0-1 1,0 1-1,-1 0 0,0 1 1,0-1-1,4 9 1,21 55 395,-26-60-570,9 19 228,-2 1 1,-1 1 0,-1-1 0,-2 2 0,5 55-1,-11-85-164,0-14 178,-3-34-342,-2 1 1,-2 1-1,-16-58 0,15 64-179,0 1-245,3-1 1,1 0-1,1-45 1,3 81 443,0 0 0,0-1 1,0 1-1,0 0 0,0 0 1,0 0-1,1-1 0,0 1 1,-1 0-1,1 0 0,0 0 1,0 0-1,0 0 0,0 0 1,0 0-1,0 0 0,1 1 1,-1-1-1,1 0 0,-1 1 1,1-1-1,-1 1 0,1-1 1,0 1-1,0 0 0,0 0 1,0 0-1,0 0 0,2-1 1,5 0 12,0 0 0,0 1 0,1 0 0,-1 0 0,17 2 0,-8-1 42,-16 0-32,1 0 1,0 0-1,-1 0 0,1 0 0,-1 0 1,1 1-1,-1-1 0,1 1 0,0 0 1,-1 0-1,0 0 0,1 0 0,-1 0 1,0 1-1,1-1 0,-1 0 0,0 1 1,0 0-1,0 0 0,-1-1 0,1 1 1,0 0-1,-1 0 0,3 4 0,-1 1 118,-1-1 0,0 0 0,0 1 0,-1-1 0,0 1 0,0-1 0,0 1 0,-1 12 0,-3-18-81,1 0 0,0 0-1,0 0 1,0 0 0,-1 0-1,1 0 1,0 0 0,-1-1-1,1 1 1,-1-1 0,1 0-1,0 0 1,-5 0 0,-10 0-403,25-2-593,1 0 903,-1 0 0,0-1-1,0 1 1,0-1 0,0-1 0,0 0-1,-1 0 1,0 0 0,0-1-1,0 0 1,0-1 0,-1 1 0,0-1-1,0-1 1,0 1 0,-1-1-1,8-12 1,6-13-403,0-1 0,23-59 0,-30 63 248,-7 15 79,-4 11 95,0-1 0,0 1 0,0 0 0,0 0 0,0 0 1,1 0-1,0 0 0,-1 1 0,1-1 0,0 0 0,0 1 0,3-3 0,-4 5 28,-1 0 0,0 0 1,0-1-1,0 1 0,0 0 0,0 0 0,1 0 0,-1 0 0,0 0 1,0 0-1,0 0 0,0 0 0,1 0 0,-1 0 0,0 0 0,0 0 0,0 0 1,0 0-1,1 0 0,-1 0 0,0 0 0,0 1 0,0-1 0,0 0 1,0 0-1,1 0 0,-1 0 0,0 0 0,0 0 0,0 0 0,0 0 1,0 0-1,0 1 0,0-1 0,0 0 0,1 0 0,-1 0 0,0 0 0,0 0 1,0 1-1,0-1 0,0 0 0,0 0 0,3 12 335,-2 20 16,-1-25-257,0 2 89,0-1-1,1 1 1,1 0-1,-1-1 1,2 0 0,-1 1-1,1-1 1,0 0-1,0 0 1,1-1 0,6 10-1,-6-12-152,0-1-1,0 1 1,1 0-1,0-1 1,0 0-1,0 0 1,0-1-1,1 1 1,-1-1-1,1 0 0,0 0 1,0-1-1,0 0 1,0 0-1,10 1 1,-7 0-73,1-1 0,-1-1 1,0 0-1,1 0 0,-1-1 1,1 0-1,-1 0 0,1-1 1,-1-1-1,0 1 0,1-2 1,-1 1-1,0-1 0,0 0 1,-1-1-1,1 0 0,-1-1 1,0 0-1,0 0 0,0 0 1,-1-1-1,1 0 0,8-11 0,-7 7-445,0 0-1,0-1 1,-1 0-1,-1 0 1,0-1-1,-1 0 1,0 0-1,0-1 0,-2 0 1,1 1-1,-2-2 1,0 1-1,0 0 1,-1-1-1,0-21 1,-2 33 475,0 1 1,-1-1 0,1 1 0,-1 0 0,1-1 0,-1 1 0,0-1-1,1 1 1,-1 0 0,0 0 0,0-1 0,0 1 0,0 0 0,0 0-1,0 0 1,0 0 0,-1 0 0,1 0 0,0 1 0,0-1 0,-1 0-1,1 0 1,0 1 0,-1-1 0,1 1 0,-1-1 0,1 1 0,-1 0-1,1 0 1,-1 0 0,1-1 0,-1 1 0,-2 1 0,-2-2 271,-1 1 0,1 0-1,-1 1 1,0 0 0,1 0 0,-11 3 0,12-2-86,1 0-1,0 0 0,0 0 1,0 1-1,0 0 1,1-1-1,-1 1 1,1 1-1,0-1 0,-1 1 1,2-1-1,-1 1 1,0 0-1,1 0 1,-1 0-1,1 0 0,0 0 1,-2 9-1,0 0 311,1 0 0,0-1-1,1 2 1,1-1 0,-1 20-1,2-31-463,1 0 0,-1 0 0,0 0-1,0 1 1,1-1 0,-1 0 0,1 0-1,0 0 1,0 0 0,0 0-1,0 0 1,0 0 0,0 0 0,0 0-1,0-1 1,1 1 0,-1 0-1,1-1 1,0 1 0,-1-1 0,1 0-1,0 1 1,0-1 0,0 0-1,0 0 1,0 0 0,0 0 0,0 0-1,0-1 1,0 1 0,3 0-1,8 1-6,0 0 0,0-1 0,0-1 0,17 0 0,-8-1-70,-19 1-64,48-3-973,-48 2 424,0 0-1,0 0 0,0 0 0,0 0 0,0 0 0,0-1 0,-1 1 1,4-3-1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52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14343,'0'0'2529,"206"0"-2529,-128 0 0,-12 17-160,-3-4-1521,-15 4-1649,-15 2-2576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52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2 9636,'0'0'2540,"-14"0"-2412,-7-1-65,6 0 223,-1 1-1,1 1 1,-22 2 0,32-2-123,-1 1 0,1 0-1,-1 0 1,1 0 0,0 1 0,0-1-1,0 1 1,0 1 0,0-1 0,1 1-1,-1-1 1,1 1 0,0 0 0,0 1-1,1-1 1,-1 1 0,-5 9 0,4-5-45,1-1-1,0 1 1,0 0 0,1 0 0,0 0 0,0 0 0,1 1 0,0-1 0,0 20 0,1-25-113,1 1 1,0 0-1,1 0 1,-1 0-1,1 0 1,0 0-1,0 0 1,4 7-1,-4-9-9,1-1 0,0 1 0,0-1 0,0 0 0,0 0 0,0 0-1,0 0 1,0 0 0,1 0 0,-1-1 0,1 1 0,-1-1 0,1 0 0,0 0 0,4 2 0,2 0-12,0-1 1,0 1-1,1-2 0,-1 1 1,1-2-1,-1 1 1,1-1-1,-1 0 1,0-1-1,1 0 1,-1-1-1,0 0 0,1 0 1,-1-1-1,0 0 1,-1-1-1,12-5 1,-14 4-4,0 0 1,1 1 0,0 0 0,0 0 0,0 0 0,1 1 0,-1 0 0,1 0 0,0 1 0,-1 0-1,1 1 1,0-1 0,16 1 0,58 8-395,-4-1-4528,-54-6 589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0:52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1 12454,'0'0'899,"18"33"19,127 221 1840,-109-190-1970,55 130-1,-77-155-599,-2 0 1,-1 1-1,-3 1 1,-1 0-1,2 42 0,-5-4 80,-15 153-1,4-181-243,-2 0 0,-2-1 0,-2 0-1,-21 47 1,8-34 42,-2-1 1,-73 115-1,80-148-591,-1 0 0,-45 44-1,50-56-670,-1-2 0,-1 0 0,-1-1-1,-41 22 1,-31 4-8536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35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111 811 2257,'0'0'16207,"-4"3"-16060,-11 8 61,12-8 59,8-5-144,3-3-105,0-1 0,0 0-1,-1 0 1,0 0 0,0-1 0,-1 0 0,0-1 0,10-15-1,38-74 219,-46 82-221,9-21-79,-2 0 0,-1 0 0,-2-1 1,-2-1-1,-1 0 0,-2-1 0,-2 1 1,-1-1-1,-2-66 0,-3 96 60,0 0-1,0 0 1,-1 0-1,0 1 1,0-1-1,-1 0 1,-1 1-1,1 0 1,-1 0 0,0 0-1,-1 0 1,0 1-1,0 0 1,-1 0-1,0 0 1,0 0-1,-1 1 1,1 0 0,-1 1-1,-1-1 1,1 1-1,-1 1 1,0-1-1,0 2 1,0-1-1,0 1 1,-1 0 0,1 0-1,-1 1 1,0 0-1,0 1 1,-10-1-1,13 2 6,1 0 6,-1 0 1,1 0-1,-1 0 0,0 1 1,1 0-1,-1 0 1,-6 2-1,10-1-6,-1-1 0,1 1 0,-1 0 0,1 0 0,0 0 1,0 0-1,0 0 0,0 0 0,0 1 0,0-1 0,1 1 0,-1-1 0,1 1 0,0 0 1,-2 4-1,-4 12-24,0 1 0,2-1 0,0 1 0,2 0 0,-3 22 0,2 103 121,4-126-72,0 2 11,1 1-1,1-1 1,1 0-1,1 0 0,1 0 1,11 33-1,-12-45-19,0 0 0,1 0 0,-1 0 0,2 0 0,-1-1 0,1 1 0,1-1 0,-1-1 0,1 1-1,1-1 1,-1-1 0,1 1 0,0-1 0,1-1 0,16 9 0,-18-11-28,-1-1 0,1 0 1,0 0-1,0 0 0,0-1 0,0 0 1,0-1-1,1 0 0,-1 0 0,8-1 1,-10 1-9,-1-1 1,1 0 0,0 0 0,-1 0-1,1-1 1,-1 1 0,1-1 0,-1 0-1,0 0 1,0-1 0,0 1 0,0-1-1,0 0 1,5-6 0,5-10-45,-1 0 1,-1-1-1,0 0 1,-2-1-1,-1 0 1,10-32 0,-10 29-11,-9 24 67,1 0 0,0 0 0,-1-1-1,1 1 1,0 0 0,-1 0 0,1 0 0,0-1-1,-1 1 1,1 0 0,0 0 0,0 0 0,-1 0-1,1 0 1,0 1 0,0-1 0,-1 0 0,1 0-1,0 0 1,-1 1 0,1-1 0,0 0 0,-1 0 0,1 1-1,0-1 1,-1 1 0,1 0 0,17 18 44,-1 0 0,0 2 0,15 26 1,22 27 504,-42-59-471,50 53 196,-56-61-253,0-1-1,1-1 1,0 1-1,0-1 1,1 0-1,-1-1 1,15 7-1,-18-10-31,1 0 0,0 0 0,0-1-1,0 1 1,0-1 0,0 0 0,-1 0 0,1-1-1,0 1 1,0-1 0,0 0 0,-1-1 0,1 1-1,0-1 1,-1 0 0,1 0 0,-1 0 0,0-1-1,6-4 1,-5 6-3,-1 1 0,1-1-1,-1 1 1,0-1 0,1 1-1,-1 1 1,1-1 0,-1 0 0,5 2-1,-2 0 80,0 0-1,0 1 0,-1 0 1,1 0-1,-1 0 0,0 1 1,11 8-1,27 15-1355,-41-26 628,1 0 1,-1 0-1,0 0 1,1 0-1,-1 0 1,1-1-1,4 1 1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37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4130,'0'0'9876,"0"-14"-9529,0 8-282,0 0 0,0-1 0,1 1 0,0 0 0,0 0 0,0 0 0,1 0 0,-1 0 1,2 0-1,-1 0 0,0 1 0,1-1 0,0 1 0,1 0 0,6-8 0,-7 12-64,0 0 0,0 1 1,0-1-1,0 1 0,0 0 1,1 0-1,-1 1 0,0-1 1,0 0-1,0 1 0,4 1 1,1 2 47,-1 1 1,1 0-1,-1 0 0,0 1 1,0 0-1,0 0 0,-1 1 1,0 0-1,0 0 1,7 12-1,-4-6 59,31 44 325,56 106 1,-95-160-422,1 0 1,-1 0 0,1-1-1,-1 1 1,1 0 0,0-1-1,0 0 1,0 1 0,1-1-1,-1 0 1,4 3 0,-5-5 339,-1-5-368,3-20 21,10-37 0,-12 56-5,1 1 0,0-1 0,0 1-1,0-1 1,0 1 0,1 0 0,0-1 0,0 2 0,1-1 0,-1 0-1,1 1 1,0-1 0,7-5 0,-7 8-24,1 0 1,0 0-1,0 1 1,0 0-1,0 0 0,0 0 1,0 1-1,0-1 1,0 1-1,9 1 0,-6-1 18,1 1 0,-1 0 0,1 1 0,-1 0 0,13 4 0,-13-1 28,0-1-1,0 2 1,0-1 0,-1 1 0,1 0 0,8 11 0,38 47 437,-36-42-279,4 7 92,-15-19-184,0-1-1,0 0 0,1 0 0,0-1 1,1 0-1,13 10 0,-9-13-585,-25-13-6007,-12-4-4703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37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6883,'0'0'8657,"18"30"-7976,112 192 399,-69-123-569,105 132 0,-158-224-6271,-8-12 2177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37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477 1 2289,'0'0'15743,"-24"35"-15361,-78 118-107,85-127-65,-2 0 1,-1-1 0,-1 0 0,-1-2-1,-1-1 1,-1-1 0,-47 32 0,42-33-539,-1-2-1,-39 18 1,69-36 216,0 0 1,-1 0-1,1 0 0,0 0 1,0 0-1,0 0 0,-1 0 0,1 0 1,0 0-1,0 0 0,0 1 0,-1-1 1,1 0-1,0 0 0,0 0 0,0 0 1,0 0-1,-1 0 0,1 1 0,0-1 1,0 0-1,0 0 0,0 0 0,0 1 1,-1-1-1,1 0 0,0 0 1,0 0-1,0 1 0,0-1 0,0 0 1,0 0-1,0 0 0,0 1 0,0-1 1,0 0-1,0 0 0,0 0 0,0 1 1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38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10293,'0'0'8017,"9"0"-7292,19 1-188,0 2-1,36 8 0,-18-2-274,-1-2 1,85 1-1,-36-7-3751,-94-1 3486,5 3-3457,-4 14-2359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38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0 921 5859,'0'0'12323,"7"0"-12230,19 1 152,0-2 0,0 0 0,0-2 0,0-1 0,47-13 0,-40 3-197,0-1 0,-2-1 0,0-2 1,-1-1-1,-1-1 0,-1-1 0,0-2 0,-2-1 0,39-46 0,-41 41-347,-1-1-1,-2-2 1,-1 0-1,-2-1 1,-1-1-1,-1 0 1,-2-2-1,19-72 1,-28 77 303,-1 0-1,-2 0 1,-2-36 0,0 53 13,1 9 36,-1 1 1,0-1-1,-1 0 1,1 1-1,-1-1 1,0 1-1,0 0 1,0-1-1,-1 1 1,0 0-1,0 0 1,0-1-1,0 1 1,0 1-1,-1-1 1,1 0-1,-1 1 1,0-1-1,-1 1 1,1 0-1,0 0 1,-1 0-1,0 1 1,1-1-1,-1 1 1,0 0-1,-1 0 1,1 0-1,0 0 1,0 1-1,-1 0 1,1-1-1,-1 2 1,1-1-1,-1 1 1,1-1-1,-1 1 0,-5 1 1,6-2-21,0 1 0,0 0 1,1 0-1,-1 0 0,0 0 0,0 0 0,0 1 0,1 0 1,-1 0-1,0 0 0,0 0 0,1 0 0,-1 1 0,1 0 1,0 0-1,-1 0 0,1 0 0,0 0 0,0 0 0,0 1 1,0 0-1,-3 3 0,-5 8-12,1-1-1,1 1 1,0 1-1,0 0 1,2 0 0,0 1-1,0 0 1,-3 16-1,3-5 15,2 0 0,1 0 0,2 1 0,0 34 0,2-56-43,0-1 0,1 1 0,-1-1 0,1 0 0,0 1 1,1-1-1,0 0 0,0 0 0,0 1 0,0-2 0,1 1 0,5 9 0,-1-6-223,-1-1 0,1 0 0,0-1 0,1 1 0,-1-1-1,16 9 1,63 33-6678,-51-34-623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39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1 284 12038,'0'0'4183,"5"-27"-4045,20-90-212,-21 101 103,1-1 0,0 1-1,1 0 1,14-25 0,-14 27 14,-5 13-29,-1 0 0,1 0 1,0 0-1,-1 0 0,1-1 1,0 1-1,-1 0 0,1 1 1,0-1-1,0 0 1,0 0-1,0 0 0,0 0 1,0 1-1,0-1 0,0 0 1,0 1-1,1-1 0,-1 1 1,0-1-1,0 1 1,0 0-1,1-1 0,-1 1 1,0 0-1,0 0 0,1 0 1,-1 0-1,0 0 0,0 0 1,1 0-1,-1 1 1,0-1-1,0 0 0,1 1 1,-1-1-1,0 1 0,0-1 1,0 1-1,0-1 1,0 1-1,2 1 0,2 1 77,-1 1 0,0-1 0,1 1 0,-1 0-1,-1 1 1,1-1 0,-1 0 0,4 6 0,32 67 874,-26-51-796,1 1 0,0-2 0,20 25 0,-34-50-179,0 1-1,1 0 1,-1-1 0,1 1 0,-1-1 0,1 1 0,-1-1 0,1 1 0,-1-1 0,1 1 0,-1-1 0,1 0 0,0 1-1,-1-1 1,1 0 0,0 1 0,-1-1 0,1 0 0,0 0 0,-1 0 0,1 0 0,0 1 0,-1-1 0,1 0 0,0 0-1,0 0 1,-1 0 0,1-1 0,0 1 0,-1 0 0,1 0 0,0 0 0,0-1 0,-1 1 0,1 0 0,-1-1 0,1 1 0,0 0-1,-1-1 1,2 0 0,20-27-375,-13 15 426,5-6-73,107-124-953,-120 141 979,1 0-1,0 1 1,0 0 0,-1-1-1,1 1 1,0 0-1,0 0 1,0 0-1,0 0 1,0 0-1,0 1 1,0-1-1,1 1 1,-1-1-1,0 1 1,0 0-1,0 0 1,1 0-1,-1 0 1,0 0-1,0 0 1,1 0-1,-1 1 1,0-1-1,0 1 1,0 0-1,0 0 1,0 0-1,0 0 1,0 0 0,0 0-1,2 2 1,5 3 188,0 2 1,0-1 0,-1 1 0,13 16 0,-16-18-51,31 39 655,-23-26-559,2-2 0,0 1-1,18 14 1,-27-27-260,-1-1 0,1 0 0,-1 0 0,1 0 0,1-1 0,-1 0 0,0-1 0,1 1 0,-1-1 1,1 0-1,0-1 0,-1 1 0,1-1 0,11 0 0,-16-1-203,1 0 0,0 0 0,0 0 1,0 0-1,0-1 0,-1 1 0,1-1 0,0 0 0,0 1 0,-1-1 0,6-3 0,-7 3-49,1-1 0,-1 1 0,0-1 0,1 0 0,-1 1 0,0-1 0,0 0 0,0 0 0,0 0 0,0 0 0,-1 0 0,1 0 0,0 0 0,-1 0 0,1-3 0,4-32-7680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0:44.2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48,'20'17,"1"-1,0-1,31 17,24 16,-44-26,1-2,0-2,2-1,38 14,151 38,-105-46,-67-14,8-2,0-3,106-5,-52-1,-102 1,0 1,0 1,-1 0,1 0,0 1,0 1,-1 0,0 1,16 6,-14-4,0-1,0-1,0 0,1-1,-1-1,27 3,86-7,-59 0,20 2,4 1,133-17,-82-7,99-13,-113 13,15-2,-115 23,-11 1,0-1,-1 0,1-1,-1-1,25-9,-20 4,1 0,0 2,0 0,1 2,0 0,0 2,27-2,19 7,60-4,-116 1,0-1,-1 0,1-1,0-1,-1 0,0 0,19-10,-6 2,0 2,0 1,0 1,1 2,1 0,-1 1,31 0,-29 2,0 0,0-2,-1-1,1-1,-1-1,35-17,-24 7,-25 12,0 0,-1 0,0-1,0-1,19-15,-15 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1:22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5 2321,'0'0'10359,"-9"-4"-7667,5 9-2691,1 0-1,-1 0 0,1 0 1,0 1-1,1-1 0,-1 1 1,-2 11-1,-1 6 30,1 0-1,1 0 1,1 0-1,1 0 1,3 44-1,-1-35 47,0-25-58,1 0-1,0 0 0,1 1 0,-1-1 0,1 0 0,1-1 0,-1 1 0,1 0 0,0-1 0,1 1 0,0-1 0,0 0 0,0 0 0,0 0 0,1-1 0,0 0 0,11 9 0,-13-12-6,0-1 0,0 0 1,0 0-1,0 0 0,0 0 0,1 0 0,-1 0 0,0-1 0,1 0 0,-1 1 0,6-2 0,37-3 75,-32-1-65,0 0-1,0-1 1,-1-1 0,0 0-1,0 0 1,20-17-1,-5 5-23,-24 16 0,0 1 0,-1-1-1,1-1 1,0 1-1,-1 0 1,0-1-1,0 0 1,0 0-1,0 0 1,-1 0-1,1 0 1,-1 0-1,0-1 1,0 1-1,1-8 1,0-2-59,-1 1 1,-1-1-1,0-27 0,-1 34 36,-1 5 23,1-1 0,-1 1 0,0-1 1,0 1-1,0 0 0,0-1 0,0 1 0,-1 0 0,1 0 0,-1 0 0,1 0 0,-1 0 0,0 0 0,0 0 0,0 0 0,-3-1 0,-39-28 25,37 27-18,0 0 0,0 0-1,0 1 0,-1 0 1,0 0-1,1 1 0,-1 0 0,0 0 1,-10-1-1,-67 1 14,53 3-42,30-1 25,1 0 0,-1 0 0,1 0 0,-1 0 0,0 1 0,1-1-1,-1 1 1,1-1 0,-1 1 0,1 0 0,0 0 0,-1-1 0,1 1 0,-1 0 0,1 0 0,0 0 0,0 1 0,0-1 0,0 0 0,-2 2 0,1 1-2,0-1 0,0 0 0,1 1 0,-1 0 0,1-1 0,0 1 0,0 0 0,-1 6 0,1-5 1,0 0 0,1-1 0,0 1-1,0 0 1,0 0 0,0-1 0,1 1 0,0 0 0,0-1-1,0 1 1,1 0 0,-1-1 0,1 0 0,0 1-1,3 4 1,-2-6 4,0 0-1,1 0 0,0 0 0,-1-1 1,1 1-1,0-1 0,0 1 1,0-2-1,0 1 0,1 0 0,-1-1 1,0 1-1,1-1 0,5 0 0,7 1-2,1-1-1,25-2 1,-11 0 13,-14 1-18,1-2 0,-1 0 0,0-1 0,0-1 0,0-1 0,0-1 0,30-13 0,-24 7-7,0-1 1,-1-1-1,-1-1 0,38-32 0,-52 39 71,1 1 0,0 1 0,0-1 0,0 2 0,1-1 0,0 1 1,0 1-1,0 0 0,20-5 0,-5 4 115,0 2-1,0 1 1,34 1 0,-84 0-6,10 1-141,-1 0 1,-29 4-1,39-3-32,0 1 1,1-1-1,-1 1 0,1 0 1,0 1-1,-1-1 1,1 1-1,0 0 0,1 1 1,-1-1-1,-7 7 1,5-3 14,1 1 1,-1 0 0,2 0 0,-1 1 0,1 0-1,0 0 1,1 0 0,-1 0 0,2 0 0,0 1-1,0 0 1,1 0 0,0 0 0,0 0 0,1 0-1,1 0 1,-1 0 0,2 0 0,-1 0 0,5 20-1,-3-25-8,-1-1-1,1 1 1,0 0-1,1-1 1,-1 0-1,1 1 1,0-1-1,0 0 1,0 0-1,0-1 1,1 1-1,0-1 1,0 1-1,0-1 1,0 0-1,0-1 1,6 4-1,-1-2 0,0 0 1,1 0-1,0-1 0,-1 0 1,1 0-1,0-1 0,16 1 1,-13-3-5,-1 1 0,1-2 0,-1 0 0,0 0 0,1-1 0,-1-1 0,0 0 0,21-8 0,-14 2-18,-1-1-1,0 0 1,-1-1 0,25-21-1,-22 16-80,1 2-1,0 0 1,1 1 0,26-12-1,-43 23 88,-1 0 2,1-1 0,0 1 0,0 0-1,0 1 1,0 0 0,1-1 0,-1 1 0,0 1 0,11-1-1,-16 1 62,0-1-34,0 0-1,0 0 0,0 0 0,0 0 0,0-1 1,-1 1-1,1 0 0,0 0 0,-1 0 0,1 0 0,-1 0 1,1 0-1,-1 0 0,0 1 0,1-1 0,-1 0 1,0 0-1,0 0 0,1 0 0,-1 1 0,-2-2 1,1 1-7,-1-1 0,0 1 0,0 0 0,0-1 0,0 2 1,0-1-1,-6-1 0,-8 1-49,0 0-1,-23 2 1,18 0 62,16-1 0,1 0 0,0 1 0,0 0 0,-1-1 0,1 2 1,0-1-1,0 1 0,0 0 0,0 0 0,0 0 1,1 0-1,-1 1 0,1 0 0,-1 0 0,1 0 0,0 1 1,0-1-1,0 1 0,1 0 0,-1 0 0,1 1 1,-3 4-1,4-5-25,0 0 1,0 0 0,1 0 0,-1 1-1,1-1 1,0 1 0,0-1-1,0 1 1,1-1 0,-1 1-1,1 5 1,0-6-4,0-1 1,0 1-1,1-1 0,-1 1 0,1-1 0,0 1 1,-1-1-1,1 1 0,1-1 0,-1 0 1,0 0-1,1 0 0,0 0 0,0 0 0,2 3 1,2-1 5,1 0 1,0-1 0,-1 0-1,1 0 1,1-1 0,-1 0-1,1 0 1,-1 0 0,1-1-1,0 0 1,-1-1 0,1 0-1,0 0 1,0-1 0,13 0-1,-18-1-13,0 1-1,0-1 1,0 0-1,0 0 1,-1 0 0,1 0-1,0 0 1,-1 0-1,1-1 1,0 1-1,-1-1 1,0 0-1,1 0 1,-1 0-1,0 0 1,0 0-1,0 0 1,0-1-1,-1 1 1,3-5 0,5-7-129,-2 0 0,10-24 0,-13 29 68,1-6-72,0-1 0,0 0 1,-2 0-1,0-1 0,-1 1 1,-1-1-1,0-22 0,-1 36 147,0 1 0,0 0 0,-1-1 0,1 1-1,-1 0 1,1 0 0,-1 0 0,0-1 0,1 1 0,-1 0 0,0 0 0,-1 0 0,1 0-1,0 0 1,-1 0 0,1 1 0,-1-1 0,1 0 0,-1 1 0,0-1 0,1 1-1,-1 0 1,0-1 0,0 1 0,0 0 0,0 0 0,0 0 0,-3 0 0,-4-2 86,0 1 0,0 0 0,0 1 0,0 0 0,-18 0 0,26 1-84,0 0 1,0 1-1,0-1 1,1 1 0,-1-1-1,0 1 1,0-1-1,0 1 1,0-1 0,1 1-1,-1 0 1,0-1-1,1 1 1,-1 0-1,0-1 1,1 1 0,-1 0-1,1 0 1,-1 0-1,1 0 1,0 0 0,-1 0-1,1 0 1,0-1-1,0 1 1,-1 0 0,1 0-1,0 0 1,0 2-1,-2 33 24,2-33-20,0 16 34,-1-8 0,1 1 0,1-1 0,3 22 0,-3-29-36,1 0 0,-1 0 1,1 0-1,0 0 0,-1 0 0,2 0 1,-1-1-1,0 1 0,1-1 0,0 1 0,0-1 1,0 0-1,7 5 0,-4-3 1,1-1 1,0 0-1,0 0 0,0-1 0,0 0 0,1 0 1,-1-1-1,1 0 0,0 0 0,0-1 1,-1 0-1,1 0 0,0-1 0,0 0 1,0 0-1,12-3 0,-14 2-6,0-1 0,-1 0 0,1 0 0,-1 0 0,0 0-1,0-1 1,0 0 0,0 0 0,0-1 0,0 1 0,-1-1 0,0 0 0,0 0 0,7-8-1,7-11-194,24-39-1,-35 51 92,-5 7 98,0 1 0,0-1 0,0 1 0,0-1 0,0 1 0,1 0 0,0 0-1,-1 0 1,1 1 0,0-1 0,1 1 0,-1-1 0,0 1 0,1 0 0,-1 0 0,1 1 0,0-1 0,-1 1 0,1 0 0,0 0 0,0 0 0,0 0 0,0 1 0,0-1 0,0 1 0,7 0 0,-9 1 10,-1-1 0,1 1 0,-1-1-1,0 1 1,1-1 0,-1 1-1,0 0 1,0 0 0,1 0 0,-1 0-1,0 0 1,0 0 0,0 0 0,0 0-1,0 0 1,0 0 0,0 0-1,-1 1 1,1-1 0,0 0 0,-1 1-1,1-1 1,-1 1 0,1-1-1,0 2 1,8 39 108,-3 6-82,-4-24-5,1 0 0,12 44 1,-13-62-22,0 0 0,0 0 0,0 0 0,1-1 0,0 1 0,0-1 0,1 0 1,-1 0-1,1 0 0,0 0 0,1-1 0,-1 1 0,1-1 0,0 0 0,0-1 0,7 5 1,-6-6-5,0 0 1,0 0 0,0-1 0,1 0 0,-1 0 0,0-1 0,1 1 0,-1-1 0,0-1 0,0 1 0,1-1 0,-1 0 0,0-1 0,0 1 0,0-1-1,0 0 1,0-1 0,0 1 0,6-5 0,7-9-169,-1-1 1,0-1-1,-1 0 0,-1-1 0,-1-1 1,-1 0-1,18-35 0,-30 48 175,0 1 0,0 0 0,-1-1 1,0 1-1,-1-1 0,1 1 0,-1-1 0,0 0 0,-2-6 0,1-9 62,42 7 592,-31 12-532,0 1 0,0 1 0,0-1 0,0 2 0,19 0 0,-12 0-249,-15 6 182,-1-1 0,-1 1 0,1-1 0,-1 1 0,0 0 1,-1 5-1,1-7-22,-1 34 127,0-18-152,1-1-1,3 21 1,-3-38-19,1 1 0,1-1 0,-1 1 0,0-1 0,0 0 0,1 0 0,-1 1 0,1-1 0,0 0 0,0 0 0,0 0 0,0-1 0,0 1 0,0 0 0,0-1 0,0 1 0,1-1 0,-1 0 0,1 0 0,-1 0 0,1 0 0,-1 0 0,1-1 0,-1 1 0,1-1 0,3 1 0,10 1-6,0 0 0,30 0 0,-37-2-6,0 0-1,0 0 1,0-1 0,0-1-1,11-2 1,-16 2-55,1 0 0,-1 0-1,1 0 1,-1-1 0,0 1-1,0-1 1,0 0 0,0-1-1,-1 1 1,1 0 0,3-6-1,0 1-181,-1 1 1,0-1-1,-1 0 0,0-1 0,0 0 0,0 1 0,-1-1 0,-1-1 0,1 1 1,-1 0-1,-1-1 0,0 0 0,0 0 0,0-18 0,-3 27 259,1 0 0,0 1 0,-1-1 0,1 0-1,0 0 1,-1 1 0,1-1 0,-1 0 0,1 1 0,-1-1-1,0 0 1,1 1 0,-1-1 0,0 1 0,1-1-1,-1 1 1,0-1 0,0 1 0,1 0 0,-1-1 0,0 1-1,0 0 1,0 0 0,0-1 0,1 1 0,-1 0 0,0 0-1,0 0 1,0 0 0,0 0 0,-1 0 0,-37 1 437,27-1-20,10 0-350,0 0 0,1 1 0,-1-1 0,0 0 0,0 1 0,0-1 0,0 1 0,1-1 0,-1 1 0,0 0 0,1 0 1,-1 0-1,0 0 0,1 0 0,-1 0 0,1 0 0,0 1 0,-1-1 0,1 1 0,-2 1 0,1 1 46,0 0 0,0-1 0,0 1-1,0 1 1,0-1 0,1 0 0,0 0 0,-1 8 0,1-5-12,0 0 0,0 0 0,1 0 0,0 0 0,0 0 0,1 0 0,0 0 0,1 0 0,-1 0 0,1-1 0,4 10 0,-3-10-38,1-1-1,1 0 1,-1 1-1,1-1 1,0-1 0,0 1-1,0-1 1,1 0-1,-1 0 1,1 0-1,0-1 1,0 0 0,0 0-1,1-1 1,10 3-1,-6-2-89,0 0-1,0-1 0,0 0 0,1-1 0,-1-1 1,1 0-1,-1 0 0,18-3 0,-27 2-202,0 1-1,0-1 1,1 1 0,-1-1-1,0 0 1,0 0 0,0 0-1,0 0 1,-1 0-1,1 0 1,0-1 0,0 1-1,-1 0 1,1-1 0,-1 0-1,1 1 1,-1-1-1,0 0 1,2-2 0,2-13-7210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39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11269,'0'0'8740,"92"126"-8260,-36-60-127,10 1-17,-7-8-112,0-9-224,-7-10 0,-16-23-16,1-4-144,-7-6-1009,-8-7-544,-7 0-1168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40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520 0 13718,'0'0'4883,"-147"180"-4515,84-84 256,-7 7-368,0 0 368,11-30-416,7-20-176,23-17-32,6-26-624,16-10-640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40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1 435 15015,'0'0'651,"30"-36"-438,100-115-381,-107 124-478,29-46-1,-45 59 118,0 0 0,-1-1 0,7-22 0,-10 29 379,-1-1 1,0 1-1,0-1 1,-1 0 0,1-16 2910,-2 29-1531,0 15-875,2 0 1,0 0 0,1 0-1,0-1 1,12 31 0,-12-38-293,2 0 0,-1-1-1,1 1 1,1-1 0,0-1 0,0 1 0,1-1 0,1 0-1,-1 0 1,18 14 0,-20-20-87,-1 0 0,1-1 0,0 1 0,0-1 0,0 0 0,1-1 0,5 2 0,-10-2-133,0-1 0,0 0 0,1 1 0,-1-1 0,0 0 0,1 1 0,-1-1 0,0 0 0,1 0 0,-1 0 0,0 0 1,1 0-1,-1-1 0,0 1 0,1 0 0,-1-1 0,0 1 0,0-1 0,1 1 0,-1-1 0,0 1 0,0-1 0,0 0 0,0 0 1,0 0-1,0 1 0,0-1 0,0 0 0,0 0 0,0 0 0,0 0 0,0-1 0,0 0 0,1-33-7500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40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16568,'0'0'4065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43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12454,'0'0'5888,"11"3"-5080,53 16-369,0-2-1,1-3 1,0-3 0,111 5-1,-167-16-485,77 0-918,-30 0-3167,-42-2-595,-12-9-2647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43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15863,'0'0'1953,"-4"169"-1809,4-49-48,0-1-64,0-9-32,-11-14-16,4-23-368,3-20-1249,-7-23-1136,-4-17-6499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44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1215 12662,'0'0'5853,"11"-2"-6264,-6 1 409,0-1-1,0-1 1,0 1-1,-1-1 1,1 0-1,-1 0 1,0 0-1,1-1 1,-1 1-1,-1-1 1,5-5-1,39-56 306,-31 42-138,22-37 59,-2-2 1,-3-2 0,25-67 0,-21 33-152,34-148 1,-60 178-47,-2 0 0,-4-1 0,-3-87 0,-2 142 9,0 9 24,1 4-49,-1 1 1,0 0 0,0-1-1,0 1 1,0-1 0,0 1 0,0 0-1,0-1 1,0 1 0,1-1 0,-1 1-1,-1 0 1,1-1 0,0 1 0,0 0-1,0-1 1,0 1 0,0-1 0,0 1-1,0 0 1,0-1 0,-1 1-1,1 0 1,0-1 0,0 1 0,0 0-1,-1-1 1,1 1 0,0 0 0,0 0-1,-1-1 1,1 1 0,0 0 0,-1 0-1,1-1 1,0 1 0,-1 0 0,1 0-1,0 0 1,-1 0 0,1 0 0,-1-1-1,0 1 1,-3 19 199,-1 68-202,7 119 0,-2-195-9,0-6-1,1 1 0,0-1 1,0 1-1,0-1 0,0 0 0,1 1 0,0-1 0,0 0 0,0 0 0,1 0 0,0-1 0,0 1 0,0-1 0,0 1 0,1-1 0,-1 0 0,1 0 0,0 0 0,1-1 0,-1 0 0,0 1 0,1-2 0,0 1 0,0 0 0,0-1 0,0 0 0,0 0 0,0 0 0,0-1 1,1 0-1,-1 0 0,1 0 0,-1-1 0,1 0 0,7 0 0,-4 0-29,1 0 0,0 0 1,0-1-1,0-1 1,11-2-1,-17 3 15,0-1-1,0 0 1,0-1 0,0 1 0,0 0-1,0-1 1,0 0 0,-1 0 0,1 0-1,-1-1 1,0 1 0,4-7 0,4-5-63,-2 0 1,0 0-1,0-1 1,-2-1-1,0 1 1,-1-1-1,0 0 1,-1 0-1,2-23 1,-1-13-496,-1-94 1,-5 138 528,0 2 66,1 6-4,-1 0-1,0 1 1,0-1-1,1 0 0,-1 0 1,0 1-1,0-1 1,0 0-1,0 0 1,0 0-1,0 1 0,0-1 1,0 0-1,0 0 1,-1 1-1,1-1 0,0 0 1,0 0-1,-1 1 1,1-1-1,0 0 1,-1 0-1,1 1 0,-1-1 1,1 0-1,-1 1 1,1-1-1,-1 1 0,1-1 1,-1 1-1,0-1 1,1 1-1,-1-1 1,0 1-1,1 0 0,-1-1 1,0 1-1,-1-1 1,0 7 96,0 30-129,2 42-1,1-20-17,0-24 72,8 65 1,-6-85 33,0 0 0,0 0 0,2 0 1,0 0-1,0-1 0,1 1 0,10 14 1,-14-26-77,0 1 0,0-1 1,0 0-1,0 0 0,1 0 0,-1 0 1,1 0-1,-1 0 0,1-1 1,0 1-1,0-1 0,3 2 0,-5-3-45,0 1 0,0-1 0,0 0 0,1 1 0,-1-1 0,0 0 0,0 0 0,0 0 0,1 0 0,-1 0 0,0 0-1,0 0 1,0 0 0,1 0 0,-1-1 0,0 1 0,0 0 0,0-1 0,0 1 0,1-1 0,-1 0 0,0 1 0,0-1-1,0 0 1,0 1 0,0-1 0,-1 0 0,1 0 0,0 0 0,0 0 0,0 0 0,-1 0 0,1 0 0,0-2 0,3-8-1378,-1 0 0,0 0 0,2-16 0,-4 2-5241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45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14359,'0'0'1189,"6"0"-1303,19 0 135,-19 0 40,-6 19 1193,-5 29-853,3-37-353,0-1-1,1 1 0,0-1 1,2 14-1,-1-23-38,0 0 0,1 0 0,-1 1 0,1-1 0,-1 0 0,1 0 1,-1 0-1,1 0 0,0 0 0,0 0 0,0 0 0,-1 0 0,1 0 0,0 0 0,0 0 0,0 0 0,0-1 0,1 1 0,-1 0 1,0-1-1,0 1 0,0-1 0,0 1 0,1-1 0,-1 1 0,0-1 0,0 0 0,1 0 0,1 0 0,49 1-10,-34-2 5,-16 1 4,0-1 1,1 1-1,-1-1 1,0 0-1,1 0 1,-1 0-1,0 0 1,0 0-1,0-1 1,0 1-1,0-1 1,0 1 0,0-1-1,0 0 1,-1 0-1,1 0 1,-1 1-1,1-1 1,-1-1-1,0 1 1,0 0-1,0 0 1,0 0-1,0-1 1,1-4-1,-1 3-7,1-1 0,-1 0 0,0 0 0,0 0 0,0 0 0,-1-1 0,0 1 0,0 0 0,0 0 0,0 0 1,-1 0-1,-2-6 0,2 9-18,0 1 1,0 0-1,0 0 1,-1 0-1,1 0 1,0 0-1,-1 0 1,1 0-1,-1 0 1,1 0-1,-1 1 1,1-1 0,-1 0-1,0 1 1,1 0-1,-1-1 1,0 1-1,1 0 1,-1 0-1,0 0 1,-1 0-1,-1 0-71,0-1-122,0 0 0,0 1 0,0 0 0,1 0 0,-1 0 1,0 0-1,0 0 0,0 1 0,1 0 0,-1-1 0,0 2 1,1-1-1,-1 0 0,0 1 0,1-1 0,0 1 0,-1 0 1,1 0-1,0 1 0,0-1 0,0 0 0,-3 5 0,-20 14-4282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45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0 2513,'0'1'15673,"0"17"-15520,0 20 136,1 75 306,-20 156-1,1-137-7,6 1 0,6 139 0,6-260-581,2 0-1,0 0 1,0 1 0,1-2 0,0 1 0,1 0-1,1-1 1,0 1 0,0-1 0,1-1 0,9 14-1,-10-17-16,0 0-1,1-1 1,0 1-1,0-1 1,0-1-1,0 1 0,1-1 1,0 0-1,0 0 1,1-1-1,-1 0 1,1-1-1,0 1 0,0-1 1,0-1-1,0 0 1,11 2-1,12-1-29,0-1 0,-1-1 0,1-2 0,40-6 0,-35-4-180,-34 11 56,-1 0 0,0-1-1,0 1 1,0-1 0,0 0-1,0 1 1,0-1 0,0 0-1,0 1 1,0-1 0,0 0-1,0 0 1,0 0 0,0 0-1,-1 0 1,1 0 0,0 0-1,-1 0 1,1 0 0,-1 0-1,1-1 1,-1 1-1,1-2 1,-1 0-454,0 3 403,0-1-1,1 0 0,-1 1 1,0-1-1,0 0 0,0 1 1,0-1-1,0 0 0,-1 1 0,1-1 1,0 0-1,0 1 0,0-1 1,0 1-1,-1-1 0,1 0 1,0 1-1,-1-1 0,1 1 1,0-1-1,-1 1 0,0-1 1,-17-12-5240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46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0 120 14583,'0'0'4850,"170"-36"-4514,-93 23-16,1 3-208,-8-10-48,-8 6-64,-14 4-352,-14-6-1201,-23 16-1584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1:24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11 4978,'0'0'8001,"-19"-11"-1403,27 26-6609,1-1 0,0 0 0,18 20-1,13 20 28,-23-23-7,0 1 1,-2 1-1,-2 0 1,-1 1-1,-1 0 1,-2 1-1,7 55 1,-6 15 57,-4 131 0,-6-223-59,-1 1 26,-1 0 0,0 0-1,0-1 1,-2 1-1,0-1 1,0 0 0,-1 0-1,-1 0 1,-11 19 0,-12-5 1145,28-26-952,-28 4-6078,9 2 54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47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 10181,'0'0'3897,"-27"26"-3390,-87 91-18,104-106-339,0 1 1,1 0 0,1 0-1,0 1 1,0 0 0,1 0-1,-8 24 1,2-5 196,-4 9-136,1 1-1,3 0 1,1 1-1,2 0 0,2 1 1,2 0-1,0 87 1,5-80-188,0 3-2,3 1-1,11 73 1,-1-61 9,36 106-1,-34-136-27,0-2 0,3 1 0,0-2 0,33 46 0,-39-65-10,1-1 0,1 0 0,0-1 0,1 0 0,1-1 0,0-1 0,0 0 0,1-1 0,1-1 0,-1 0 0,1-1 0,1-1 0,0 0 0,25 5 0,9-2-25,0-1 0,1-3-1,96-2 1,-135-4 9,-1 0 0,1-1 0,0-1-1,-1-1 1,1 1 0,-1-2 0,0 0 0,0-1 0,0 0-1,-1-1 1,0 0 0,0-1 0,0 0 0,-1-1 0,0-1 0,0 1-1,-1-2 1,9-9 0,13-18 45,-1-1 0,-2-1 0,35-62 0,54-139 85,-99 192-103,-2-2 1,-2-1 0,-3 0-1,-2 0 1,-2-1 0,-2 0-1,-2-80 1,-4 92 14,1 2 13,-7-66 1,4 93-14,0-1 0,-1 1 1,0 0-1,0 0 0,-2 1 1,1-1-1,-1 1 1,0 0-1,-1 0 0,-9-11 1,2 6-3,-2 1 0,0 0 1,0 1-1,-1 0 0,-1 2 1,0 0-1,-1 1 0,1 0 1,-2 2-1,-37-13 0,12 8-23,-2 2 1,1 2-1,-75-6 0,73 11-41,0 3 1,0 1 0,-50 8 0,74-4-3,1 0 1,-1 1-1,1 2 0,0 0 1,1 1-1,0 2 1,0 0-1,-25 16 1,26-12-462,0 1 0,0 0 0,2 1 0,0 1 0,1 1 0,0 0 0,2 2 1,0 0-1,-24 42 0,4 20-3971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48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9828,'0'0'6846,"0"6"-6630,-2 46 237,1-31-277,0-1 0,1 1-1,1 0 1,5 30 0,-3-43-150,0-1 0,0 1 0,1-1 0,0 0 0,0 0 0,1 0 0,-1-1 0,1 1 0,1-1 0,-1 0 0,1-1 0,10 8 0,1 0 39,0-1 0,1-1 0,34 15-1,-32-17-63,1-2 0,0 0 0,0-2-1,1 0 1,23 2 0,112 0-8,-154-8-46,0 1 0,0-1 1,1 1-1,-1-1 1,0 0-1,0 0 0,0 0 1,0 0-1,-1-1 0,1 1 1,0-1-1,-1 0 1,1 0-1,-1 0 0,1 0 1,-1 0-1,0 0 0,0-1 1,0 1-1,0-1 1,0 0-1,2-5 0,-1 2-649,0 0-1,0-1 0,0 0 0,-1 0 0,0 0 0,-1 0 1,1 0-1,-2 0 0,1-9 0,-1-7-4288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48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0 7475,'0'0'8602,"1"5"-8616,0 2 66,1 0 0,1-1 0,-1 1 0,1-1 0,0 0 0,7 11 0,-4-8 145,-2-1 0,1 1 1,-1 0-1,0 0 0,3 13 1,-4-10-133,-1 0 0,-1 0 0,0 0 1,0 0-1,-1 1 0,0-1 0,-1 0 1,-1 0-1,0 0 0,-1 0 0,0 0 0,0-1 1,-1 1-1,-1-1 0,0 0 0,-1 0 1,0 0-1,0-1 0,-15 18 0,15-21-61,-1-1-1,1 1 0,-1-1 1,0-1-1,-1 1 0,1-1 1,-1 0-1,0-1 1,-1 0-1,1 0 0,-11 3 1,-39 5-2011,-2-9-4660,46-3 659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49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0 608 7732,'0'0'2441,"20"-19"-1830,62-64-206,-77 78-345,0-1-1,0-1 1,0 1-1,-1-1 1,0 1-1,-1-1 0,1 0 1,-1-1-1,0 1 1,-1-1-1,2-8 1,2-7 61,25-81 454,-15 48 475,40-95 1,-48 139-792,-2 13 330,2 20 212,-6-14-967,2 5 323,6 22 445,19 43 0,-26-69-551,1 0 1,1 0 0,-1 0 0,1-1-1,0 0 1,1 1 0,0-2-1,0 1 1,0-1 0,15 11-1,-16-15-55,1 1-1,-1-1 1,1 0-1,0-1 1,0 1 0,0-1-1,0 0 1,0-1-1,0 0 1,0 0-1,7 0 1,-3 0 1,-7-1 5,-1 1 0,1-1 0,-1 1 0,0-1 0,0 0 0,1 0 0,-1 0 0,0 0 0,0-1 0,0 1 0,0 0 0,0-1 0,0 0 0,-1 1 0,1-1 0,0 0 0,-1 0 0,1 0 0,-1 0 0,0 0 0,0 0 0,0 0 0,1-3 0,5-10 17,-1 0 0,6-23 0,-8 23-20,5-15-130,-2 0-1,-1 0 0,-1-1 0,1-51 0,-6 79 295,1 27 109,0-6-175,1 1-1,1-1 1,1 1 0,1-1-1,0 0 1,1-1-1,1 1 1,1-1-1,17 30 1,-22-44-154,0 0 0,1 0-1,-1 0 1,0-1 0,1 1 0,-1-1-1,1 1 1,0-1 0,0-1 0,0 1-1,0 0 1,0-1 0,0 0 0,1 0-1,-1 0 1,0-1 0,1 1 0,-1-1-1,0 0 1,1 0 0,4-1 0,-9 1-71,1 0 1,-1 0-1,1 0 0,-1-1 1,1 1-1,0 0 1,-1 0-1,1-1 1,-1 1-1,1 0 0,-1 0 1,0-1-1,1 1 1,-1 0-1,1-1 0,-1 1 1,1-1-1,-1 1 1,0-1-1,1 1 1,-1-1-1,0 1 0,0-1 1,1 1-1,-1-1 1,0 1-1,0-1 0,0 1 1,0-1-1,0 1 1,1-1-1,-1 1 1,0-1-1,0 0 0,0 1 1,0-1-1,-1 0 1,1-2-943,1-15-6093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49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1 284 11333,'0'0'1025,"5"-29"-1084,20-91-29,-21 100 76,1 1-1,1-1 1,16-34-1,-15 39 92,-7 14-11,0 1-1,0-1 1,0 1-1,1 0 0,-1-1 1,0 1-1,1 0 1,-1-1-1,0 1 1,1 0-1,-1-1 1,0 1-1,1 0 0,-1 0 1,1-1-1,-1 1 1,1 0-1,-1 0 1,0 0-1,1 0 0,-1 0 1,1 0-1,-1 0 1,1 0-1,-1 0 1,1 0-1,-1 0 1,1 0-1,-1 0 0,0 0 1,1 0-1,-1 0 1,1 0-1,-1 0 1,1 1-1,-1-1 0,15 10 538,-6 3-395,-2 1 0,1 0-1,-2 0 1,0 1 0,0-1-1,4 20 1,19 46 425,-12-45-230,-15-33-335,-1-2-74,0 0 0,-1-1 1,1 1-1,0-1 1,-1 1-1,1 0 1,-1-1-1,1 1 1,-1-1-1,1 0 0,-1 1 1,1-1-1,-1 1 1,1-1-1,-1 0 1,0 1-1,1-1 1,-1 0-1,0 1 0,1-1 1,-1 0-1,0 1 1,0-1-1,0 0 1,0 0-1,0 1 1,0-1-1,0 0 1,0-1-1,1-3-34,5-15-13,14-36 0,-17 51 19,-1-1 0,1 1 0,0 0 0,1 0 0,-1 0 0,1 0 0,0 0 1,0 1-1,0 0 0,1 0 0,5-4 0,-9 8 22,0 0 0,-1 0 0,1 0 0,0 0 1,-1 0-1,1 0 0,0 0 0,-1 0 0,1 1 0,0-1 0,-1 0 0,1 1 0,-1-1 1,1 0-1,0 1 0,-1-1 0,1 1 0,-1-1 0,1 0 0,-1 1 0,0-1 1,1 1-1,-1 0 0,1-1 0,-1 1 0,0-1 0,1 1 0,-1 0 0,0-1 1,0 1-1,0-1 0,0 1 0,1 0 0,-1 0 0,9 27 120,-9-27-109,8 33 374,-8-26-290,1-1 0,1 1 0,-1-1 0,1 0-1,1 0 1,-1 1 0,1-2 0,0 1-1,1 0 1,0 0 0,8 10 0,-11-16-114,-1-1 0,1 0 0,-1 0 0,1 1 0,0-1 1,-1 0-1,1 0 0,-1 0 0,1 0 0,0 0 0,-1 0 0,1 0 1,0 0-1,-1 0 0,1 0 0,-1 0 0,1 0 0,0 0 0,-1 0 0,1-1 1,-1 1-1,1 0 0,0 0 0,-1-1 0,1 1 0,-1 0 0,1-1 1,-1 1-1,1-1 0,-1 1 0,0-1 0,1 1 0,-1-1 0,1 1 1,-1-1-1,0 1 0,1-1 0,-1 1 0,0-1 0,0 1 0,1-2 1,13-27-986,-12 24 836,24-53-2462,20-43-3684,-45 100 6022,13-20 1172,-13 21-712,-1-1-1,1 1 1,-1 0-1,0 0 1,1-1-1,-1 1 1,1 0-1,-1 0 1,1 0-1,-1-1 1,1 1-1,-1 0 1,1 0 0,-1 0-1,1 0 1,-1 0-1,1 0 1,-1 0-1,1 0 1,-1 0-1,1 0 1,-1 0-1,1 0 1,-1 1-1,1-1 1,-1 0-1,1 0 1,-1 1-1,0-1 1,1 0-1,-1 0 1,1 1-1,-1-1 1,0 0-1,1 1 1,-1-1-1,0 0 1,1 1 0,-1-1-1,0 1 1,1-1-1,-1 1 1,0-1-1,0 1 1,1 0-1,5 9 300,1 0 0,0-1-1,1 1 1,17 14 0,-21-20-554,0-1 1,0 0 0,0-1 0,0 1 0,1-1 0,7 3 0,-10-4-192,1 0-1,-1 0 0,1-1 0,0 0 1,-1 1-1,1-1 0,-1 0 1,1 0-1,0 0 0,-1-1 1,1 1-1,-1-1 0,5 0 1,-2-5-3162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50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17816,'0'0'1969,"196"-53"-1969,-152 46-64,-11 7 144,0-7-160,-14 7-496,-5 0-289,-6 0-767,-8 24-6756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50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 7571,'0'0'11510,"236"-13"-11350,-170 7-80,-7-4-80,-11 3-160,-15-6-2097,-14-4-2193,-15-9-6531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50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1 163 10037,'0'0'8041,"31"-22"-7607,102-70-295,-122 84-131,1 1 0,0 0 0,0 1 0,0 1 0,14-5 0,-18 8-9,0 0-1,1 1 1,-1 0 0,0 1 0,11 1 0,2-1-48,-20 0 49,0 1 1,0-1-1,0 0 0,-1 1 0,1 0 0,0-1 0,0 1 0,0-1 1,0 1-1,-1 0 0,1 0 0,0-1 0,-1 1 0,1 0 1,0 0-1,-1 0 0,1 0 0,-1 0 0,1 0 0,-1 0 1,0 0-1,1 0 0,-1 0 0,0 0 0,0 0 0,0 0 1,0 0-1,0 0 0,0 0 0,0 1 0,1 45 147,-2-34-56,2 14 50,-2 0 0,-1 0 0,0 0 0,-3 0 0,0-1 0,-11 33 0,-32 65 32,-21 59 20,61-147-1462,4-1-4628,4-33 5432,-3 15-5596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51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7299,'0'0'2212,"25"0"-2255,109 0-15,-137 0 1272,0 1-997,1-1 0,0 0 1,0 0-1,0 1 1,0-1-1,0 1 1,0 0-1,0 0 1,0 0-1,0 0 1,0 0-1,0 0 1,0 0-1,1 0 1,-1 1-1,0-1 1,1 1-1,-1-1 1,1 1-1,0 0 0,-1-1 1,1 1-1,0 0 1,0 0-1,0 0 1,0 0-1,1 0 1,-1 0-1,0 0 1,1 0-1,0 0 1,-1 3-1,1-5-220,0 1 0,0-1-1,0 0 1,0 1 0,0-1 0,0 0-1,1 1 1,-1-1 0,0 0 0,0 0-1,0 1 1,0-1 0,0 0 0,1 1-1,-1-1 1,0 0 0,0 0 0,0 1-1,1-1 1,-1 0 0,0 0 0,1 0-1,-1 1 1,0-1 0,0 0 0,1 0-1,-1 0 1,0 0 0,1 0 0,-1 0-1,0 0 1,1 1 0,-1-1 0,0 0-1,1 0 1,-1 0 0,0 0 0,1 0-1,-1 0 1,0-1 0,1 1 0,-1 0-1,1 0 1,10-3-612,-10 1 326,1 0 0,-1 0 0,0 0 0,1 0 0,-1 0 0,0 0 0,0 0 0,0 0 0,0 0 0,-1 0 0,1-1 0,-1 1 0,1 0-1,-1 0 1,0-1 0,0-3 0,1-18-5596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52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2 6099,'0'0'8665,"-1"-1"-8451,0 1-1,0 0 1,0 0 0,0-1-1,0 1 1,0 0 0,0 0-1,0 0 1,1 0 0,-1 1-1,0-1 1,0 0 0,0 0-1,0 0 1,0 1 0,0-1-1,0 0 1,0 1 0,1-1-1,-1 1 1,0-1-1,0 1 1,-1 1 0,-7 15-192,1 2 0,1-1 1,1 1-1,-6 27 1,4-14 14,1-8-22,-9 27 54,3 0-1,2 1 1,2 0-1,-2 71 1,11-110-50,-1-6-17,1 0 0,0-1 0,1 1 0,-1 0 0,1 0 0,4 12 0,-4-17-14,0 0 1,1 0 0,-1 0-1,0 0 1,1 0-1,-1 0 1,1-1 0,0 1-1,0-1 1,0 1 0,0-1-1,0 1 1,0-1-1,0 0 1,0 0 0,0 0-1,0 0 1,0-1-1,1 1 1,-1-1 0,0 1-1,1-1 1,2 0 0,1 1-102,-1 0-1,0-1 1,1 0 0,-1 0 0,0 0 0,1-1 0,-1 1 0,0-1 0,0-1 0,0 1 0,10-5 0,-11 4-260,0 0-1,0-1 0,0 0 1,0 0-1,-1 0 0,1-1 1,-1 1-1,0-1 1,0 1-1,0-1 0,0 0 1,2-5-1,1-10-4895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0:19.4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105 247 1809,'0'0'1995,"-33"-4"-52,31 1-1867,0 1 119,0 0 0,-1-1-1,1 1 1,0 0 0,-1 0-1,0 1 1,1-1 0,-1 1-1,0-1 1,0 1-1,0 0 1,0 0 0,0 0-1,0 0 1,0 0 0,0 1-1,-4-1 1,6 1-41,0-1 1,-1 0-1,1 0 0,0 0 0,0 0 1,0 0-1,0 0 0,0 0 1,1 0-1,-1 0 0,0 0 0,0 0 1,1 0-1,-1-1 0,0 1 1,1 0-1,-1-3 0,1 4-114,0 7-429,2 17 398,1-1 0,1 1 0,1-1 1,15 42-1,-2-3 27,-1-1-9,5 18 24,23 146-1,-43-212 148,-2-39-169,-2-46-95,-10-471-30,4 471 112,0-12 50,8 84 15,-1 0-78,1 0-1,0 0 1,0-1 0,0 1-1,0 0 1,0 0-1,-1 0 1,1 0-1,0 0 1,0 0-1,0 0 1,0 0 0,-1-1-1,1 1 1,0 0-1,0 0 1,0 0-1,-1 0 1,1 0-1,0 0 1,0 0-1,0 0 1,0 0 0,-1 0-1,1 0 1,0 0-1,0 0 1,0 0-1,-1 1 1,1-1-1,0 0 1,0 0 0,0 0-1,0 0 1,-1 0-1,1 0 1,0 0-1,0 0 1,0 1-1,0-1 1,0 0-1,-1 0 1,1 0 0,0 0-1,0 1 1,0-1-1,0 0 1,0 0-1,0 0 1,0 0-1,0 1 1,0-1 0,0 0-1,0 0 1,-2 4 6,0 0 0,1 0 0,-1-1 0,1 1 0,0 0 0,0 0 1,1 0-1,-1 0 0,1 6 0,-1 7 20,-15 96 203,-9 127-77,7-31 87,16-199-235,2-13-100,4-19 49,9-32 142,4-8-27,-3-1 0,-2 0-1,5-114 1,-17 590 329,-4-350-234,1-39 115,3-20 287,-1-9 432,1-675-843,0 679-157,-28 12-10464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53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1 282 6323,'0'0'5538,"7"-19"-5172,66-153 1435,-70 165-1594,0 1 0,1 0-1,-1 1 1,1-1 0,9-9 0,-12 14-180,0 0 0,0 0 0,1 0 0,-1 0 0,1 0 0,-1 0 0,1 0 0,-1 0 0,1 1 0,0-1 0,-1 0 0,1 1 0,0 0 0,0-1 0,-1 1 0,1 0 1,0 0-1,-1 0 0,1 0 0,0 0 0,0 1 0,-1-1 0,1 0 0,0 1 0,-1-1 0,1 1 0,0 0 0,2 1 0,0 0 28,0 1 1,0 0 0,0 0 0,0 0 0,-1 0-1,1 1 1,-1 0 0,0-1 0,0 1-1,0 0 1,3 9 0,24 56 595,-10-18-360,-10-39-223,0-17-172,5-27-189,-9 17 334,-1 5-51,32-54-109,-34 59 94,0 0-1,0 1 1,1-1-1,0 1 1,0 0 0,0 0-1,0 0 1,1 1 0,0 0-1,4-4 1,-7 7 10,0-1 1,-1 0 0,1 1 0,0-1-1,0 1 1,-1 0 0,1-1-1,0 1 1,0 0 0,-1 0-1,1 0 1,0 0 0,0 1-1,-1-1 1,1 0 0,0 1 0,0-1-1,-1 1 1,1 0 0,0-1-1,-1 1 1,1 0 0,-1 0-1,1 0 1,-1 0 0,0 0 0,1 1-1,1 1 1,3 4 62,-1 0 1,1 1 0,-1 0-1,6 12 1,10 15 125,-17-31-162,10 8 71,-13-12-88,0 0 0,-1 0 1,1 0-1,0 0 0,0 0 0,-1 0 0,1-1 0,0 1 0,0 0 0,-1-1 1,1 1-1,0 0 0,-1-1 0,1 1 0,-1-1 0,1 1 0,0-1 0,-1 1 1,1-1-1,-1 1 0,1-1 0,-1 0 0,0 1 0,1-1 0,0-1 0,23-36-73,-17 27 22,0-1 0,1 1 0,0 0 0,0 0 0,2 1 1,-1 0-1,20-15 0,-28 24 52,1 0 0,0 0 1,-1 0-1,1 0 0,0 0 1,0 0-1,0 1 0,0-1 1,0 1-1,0 0 0,-1-1 1,1 1-1,0 0 0,0 0 1,0 0-1,0 1 0,0-1 0,0 0 1,0 1-1,0-1 0,0 1 1,0-1-1,-1 1 0,1 0 1,0 0-1,0 0 0,-1 0 1,3 2-1,3 3 84,-1 0 1,1 1-1,-1 0 1,10 15-1,7 8 100,-7-17-597,-1-12-3630,-8-1-181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53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50 5234,'0'0'1961,"0"-4"-1817,0 3-109,1 0 0,-1 0 0,0-1 1,0 1-1,0 0 0,-1 0 0,1 0 0,0 0 0,0-1 0,-1 1 0,1 0 0,0 0 0,-1 0 0,1 0 0,-1 0 0,1 0 0,-1 0 0,0 0 0,1 0 0,-1 0 0,0 0 0,0 1 0,0-1 0,0 0 0,0 0 0,1 1 1,-3-2-1,-2 1 154,1 0 0,-1 0 1,0 1-1,0-1 0,0 1 1,-7 0-1,11 0-183,-16 0 319,11 0-147,-1-1-1,0 2 1,1-1-1,-1 1 0,0 0 1,1 0-1,-8 3 1,11-3-121,1 0 1,0 1 0,-1-1-1,1 1 1,0 0-1,0 0 1,0-1 0,0 1-1,0 1 1,1-1 0,-1 0-1,1 0 1,-1 1-1,1-1 1,0 1 0,0-1-1,0 1 1,0-1 0,0 1-1,1 0 1,-1 4-1,-2 16 724,1-1 0,2 42 0,0-34-47,0-29-714,1 1 1,-1 0-1,0-1 0,1 1 1,0 0-1,-1-1 1,1 1-1,0-1 1,0 1-1,0-1 1,0 0-1,0 1 1,0-1-1,0 0 1,0 0-1,1 0 1,-1 0-1,0 0 1,1 0-1,-1 0 1,1 0-1,-1 0 1,1-1-1,-1 1 1,1 0-1,0-1 1,-1 0-1,1 1 1,2-1-1,-2 1-44,1-1 1,-1 1-1,0-1 0,1 0 1,-1 0-1,1 0 0,-1 0 1,1 0-1,-1 0 0,0-1 1,1 0-1,-1 1 0,0-1 0,1 0 1,-1 0-1,0 0 0,0 0 1,0 0-1,0-1 0,0 1 1,2-2-1,2-5-113,-1 0 0,0 0 0,-1 0 1,0-1-1,0 1 0,-1-1 0,0 0 0,-1 0 1,0 0-1,2-14 0,0-14-290,-2-49 2092,0 87-1198,2 2-449,-1 0 1,1 0-1,-1 1 0,0-1 0,0 1 1,0 0-1,3 5 0,12 15-79,-12-17 60,0-1 0,1 1 0,0-1 0,0 0 0,15 9 0,10-4-1764,9-12-3832,-22-4-849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53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82 2513,'0'0'2759,"0"-13"-2066,0-40 225,-1 52-851,1 0 1,0 0-1,-1 0 0,1 0 0,-1 0 1,1 1-1,-1-1 0,1 0 0,-1 1 1,1-1-1,-1 0 0,0 1 0,0-1 1,1 1-1,-1-1 0,0 1 1,0-1-1,0 1 0,1-1 0,-1 1 1,0 0-1,0-1 0,0 1 0,0 0 1,0 0-1,0 0 0,0 0 0,-1 0 1,-30 1 1675,24-1-1062,5 0-533,0 0 0,1 0 0,-1 0 0,0 0 0,1 0 0,-1 1 0,0-1 0,1 1-1,-1 0 1,1 0 0,-1 0 0,1 0 0,-1 0 0,1 0 0,0 1 0,-4 2-1,4-1-35,-1 1 0,1-1 0,0 1 0,0 0 0,0 0 0,1 0 0,-1 0 0,1 0 0,0 0 0,-1 5 0,-2 17 256,1 1-1,1-1 1,1 1 0,4 34-1,-3-58-356,0-1 0,0 0 0,1 1 0,-1-1 0,1 1 0,-1-1 0,1 0 0,0 0-1,0 1 1,0-1 0,0 0 0,1 0 0,-1 0 0,0 0 0,1 0 0,-1 0 0,1 0-1,0-1 1,0 1 0,0-1 0,0 1 0,0-1 0,0 0 0,0 1 0,0-1 0,0 0-1,0 0 1,4 0 0,5 2-9,-1-1 0,1-1 0,0 0 0,-1 0-1,13-2 1,-9 1 10,-9 0-37,0-1-1,0 0 0,0 0 1,0 0-1,0-1 0,0 1 1,-1-1-1,1 0 1,0-1-1,-1 1 0,0-1 1,1 0-1,-1 0 0,0 0 1,-1 0-1,1-1 1,-1 0-1,1 0 0,-1 0 1,0 0-1,0 0 0,-1 0 1,1-1-1,1-5 1,2-2-143,-1-1 1,-1 0-1,0 0 1,0 0-1,-2 0 1,1-1-1,-2 1 1,1-16 0,-2 24 151,0 1 1,0-1 0,0 0 0,0 1 0,-1-1-1,0 1 1,0 0 0,0-1 0,0 1 0,-1 0 0,-2-5-1,2 6 16,0 1-1,0 0 0,0 1 1,0-1-1,-1 0 0,1 1 1,-1-1-1,1 1 0,-1 0 1,0 0-1,1 0 0,-1 0 1,0 0-1,0 0 0,0 1 1,1 0-1,-1-1 0,-4 1 1,-10-1-222,0 0 0,0 1-1,-23 3 1,30-1-304,1 0 1,-1 0-1,1 0 0,0 2 0,0-1 0,1 1 0,-14 7 0,-26 24-3454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54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74 10645,'0'0'5410,"92"-60"-5410,-51 60-32,3-7 32,-4 7-1040,-6-7-2722,-16 7-4866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1:54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11797,'0'0'7044,"214"199"-5940,-173-103-384,-8 7-95,-15 7-257,-14-14-320,-4-7 16,-7-22-128,-41-17-913,-15-27-735,-7-7-2274,-11-16-4850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4:24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816 18 896,'0'0'12614,"-1"-3"-12211,-5-11 2964,5 14-3353,1 0 0,-1 0 0,1 0 0,-1 0 0,1 0 0,-1 0 0,1 0 0,-1 0 0,1 0 0,-1 0 0,1 0 0,-1 0 0,1 0 0,-1 0 0,1 0 0,-1 0 0,1 1 0,-1-1 0,1 0 0,-1 0-1,1 1 1,-1-1 0,1 0 0,-1 1 0,-9 8 4,1 0-1,0 0 1,-12 17-1,12-15-18,-1 1 1,1-2-1,-16 13 0,-48 36 4,-54 39 85,109-86-39,-2 0-1,0-1 1,0-1 0,-1-1 0,0-1 0,0-1 0,-1 0-1,0-2 1,-24 3 0,-17-1 845,15 0 1037,48-7-1908,0 0 0,-1 0 0,1 0 0,0 0 0,-1 0 0,1 0 0,0 0 0,0 0 0,-1 0 0,1 1 0,0-1-1,-1 0 1,1 0 0,0 0 0,0 0 0,0 1 0,-1-1 0,1 0 0,0 0 0,0 0 0,0 1 0,-1-1 0,1 0 0,0 0 0,0 1-1,0-1 1,0 0 0,0 0 0,-1 1 0,1-1 0,0 0 0,0 0 0,0 1 0,0 0 0,0-1-11,0 0 1,0 0-1,0 1 1,0-1-1,0 0 1,0 1-1,0-1 1,0 0-1,-1 0 1,1 1-1,0-1 1,0 0 0,0 0-1,0 1 1,-1-1-1,1 0 1,0 0-1,0 1 1,0-1-1,-1 0 1,1 0-1,0 0 1,0 0-1,-1 1 1,1-1-1,0 0 1,0 0-1,-1 0 1,1 0-1,0 0 1,-1 0-1,1 0 1,0 0-1,-1 0 1,-60 10-2553,14-10-2988,18 0-421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4:24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1 8020,'0'0'8001,"-12"19"-7881,-90 143-19,69-114-60,17-25 351,-22 40-1,33-34 82,5-28-380,0-1-77,-1 0 0,1 1-1,0-1 1,0 0 0,0 0 0,0 1-1,0-1 1,0 0 0,0 1 0,0-1-1,0 0 1,0 1 0,0-1 0,0 0-1,0 1 1,0-1 0,0 0 0,0 1-1,0-1 1,0 0 0,0 0 0,0 1-1,0-1 1,1 0 0,-1 1 0,0-1-1,0 0 1,0 0 0,1 1-1,-1-1 1,0 0 0,0 0 0,1 0-1,-1 1 1,0-1 0,0 0 0,1 0-1,-1 0 1,0 0 0,1 1 0,7 3 71,-1 1 0,1-2 0,0 1 0,1-1 0,-1 0 1,1-1-1,10 2 0,67 10 574,181 15-66,-234-28-173,-23-1-2653,-40 0-7739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4:25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0 563 7267,'0'0'5048,"4"0"-4536,8 0-48,-5 1-299,0-1 1,0 0 0,0 0 0,0-1 0,0 1-1,0-1 1,0-1 0,0 1 0,0-1 0,0-1-1,-1 1 1,1-1 0,-1 0 0,0-1-1,10-6 1,32-31 154,-1-2 0,67-80 0,-89 90-312,0 0 1,-3-2 0,0 0-1,-3-2 1,17-41-1,-25 27 39,-7 29 15,-2 46-85,-4 55-7,3 79 41,0-138-18,1 0-1,1 0 1,1-1-1,1 1 0,11 28 1,-14-42 2,1 0 0,-1-1 1,1 1-1,1-1 0,-1 0 0,1 0 1,-1 0-1,1-1 0,1 1 1,-1-1-1,1 0 0,8 6 0,-8-7 1,-1-1 0,1 0 0,0 0-1,0-1 1,0 1 0,1-1 0,-1 0-1,0-1 1,0 1 0,1-1-1,-1 0 1,0 0 0,0-1 0,10-1-1,-11 1 4,1-1 0,-1 1 0,0-1 0,0 0 0,0 0 0,0 0 0,0 0 0,0-1 0,0 0 0,-1 1 0,1-1 0,-1-1 0,0 1-1,0 0 1,3-5 0,4-8-3,1 0-1,10-24 1,-9 17 2,82-195-375,-64 143 271,-24 62-25,-6 22 45,-1 13 101,1-2 11,-1 23 183,8 55-1,-6-86-165,1 0 0,1 0 0,0-1 0,0 1 0,1-1 0,1 0 0,0 0-1,0 0 1,12 17 0,-15-26-40,0 0-1,0 0 1,0 0 0,1 0-1,-1 0 1,0-1-1,1 1 1,-1 0 0,1-1-1,0 0 1,-1 0 0,1 0-1,0 0 1,0 0-1,0-1 1,0 1 0,-1-1-1,1 1 1,0-1-1,0 0 1,0 0 0,6-2-1,-1 2-11,-7 0-40,0-1-1,-1 0 1,1 0 0,0 0 0,-1 0 0,1 0 0,0 0-1,-1 0 1,1 0 0,-1 0 0,0 0 0,1 0 0,-1 0-1,0 0 1,0 0 0,0 0 0,0-1 0,0-1 0,3-27-1633,-3 28 1302,1-28-3707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4:27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1 549 6883,'0'0'1788,"3"-30"-1305,0-1-395,1-13 89,2-1 0,14-51-1,-19 93-154,81-280 2243,-82 282-2184,0 0 0,0 0 1,0 1-1,1-1 0,-1 0 0,0 0 1,1 0-1,-1 0 0,1 1 0,-1-1 0,1 0 1,-1 1-1,1-1 0,0 0 0,-1 1 1,1-1-1,0 0 0,-1 1 0,1-1 1,0 1-1,0 0 0,0-1 0,1 0 1,-1 1-67,0 1 1,-1-1 0,1 0 0,0 0 0,0 1-1,0-1 1,0 0 0,-1 1 0,1-1 0,0 1-1,-1-1 1,1 1 0,0-1 0,0 1 0,-1-1-1,1 1 1,-1 0 0,1-1 0,0 2 0,3 4-18,0 1 0,0-1 0,-1 1 1,4 9-1,5 22 578,10 58 0,-15-61-313,2 1 1,14 38-1,-22-73-262,-1 1 0,0-1 0,1 0 0,-1 0 0,1 0 0,-1 0 0,1 0 0,-1 0 0,1 0 0,0 0 0,0-1-1,-1 1 1,1 0 0,0 0 0,0-1 0,0 1 0,0 0 0,0-1 0,1 2 0,-1-2-1,0 0 0,0 0 0,-1 0 0,1-1-1,0 1 1,0 0 0,-1 0 0,1 0 0,0-1 0,0 1 0,-1 0 0,1-1 0,0 1 0,-1 0-1,1-1 1,0 1 0,-1-1 0,1 1 0,-1-1 0,1 1 0,0-2 0,5-5-2,-1-1 0,0 0 1,-1 0-1,4-9 1,0 2 16,6-12-9,24-39 55,-34 60-58,0 1 0,0 0 0,1 0 0,0 0 0,0 0 0,0 1 0,0 0 0,12-7 0,-16 10-11,0 1 0,0-1 0,0 0 0,0 1 0,1-1 0,-1 1 0,0 0 0,0-1 0,0 1 0,1 0 0,-1 0 1,0-1-1,0 1 0,1 0 0,-1 0 0,0 1 0,0-1 0,1 0 0,-1 0 0,0 0 0,0 1 0,0-1 1,1 1-1,-1-1 0,0 1 0,0-1 0,0 1 0,0 0 0,0 0 0,0-1 0,0 1 0,0 0 0,0 0 1,-1 0-1,1 0 0,0 0 0,0 0 0,0 2 0,2 4 27,0 0 0,0 0 0,-1 1 0,0-1 0,1 11-1,2 2 17,-3-10-27,1-1 0,1 1 0,-1-1 0,1 0 0,1 0 0,10 15 0,-15-24-10,1 1-1,0-1 1,0 1-1,0-1 1,0 0-1,0 1 0,0-1 1,0 0-1,0 0 1,0 0-1,1 0 0,-1 0 1,0 0-1,0 0 1,0 0-1,0 0 0,0 0 1,0-1-1,0 1 1,1-1-1,-2 1 4,3-1-2,0-1 0,0 0-1,0 0 1,0 0 0,0 0 0,-1 0 0,1 0-1,-1 0 1,0-1 0,0 0 0,0 1 0,0-1-1,0 0 1,2-5 0,-2 5-2,0-1 0,0 1 0,1-1 0,-1 1 0,1 0 0,0 0 0,-1 1 0,6-5 0,-7 7 1,-1 0 1,1 0 0,-1 0-1,1-1 1,0 1-1,-1 0 1,1 0 0,-1 0-1,1 0 1,-1 0-1,1 0 1,0 1-1,-1-1 1,1 0 0,-1 0-1,1 0 1,-1 0-1,1 1 1,0-1 0,-1 0-1,1 1 1,-1-1-1,1 0 1,-1 1 0,0-1-1,1 0 1,-1 1-1,1-1 1,-1 1 0,1 0-1,12 18-50,-9-13 46,4 6 6,1 0-1,1-1 0,-1 1 0,2-2 0,0 0 0,0 0 1,20 13-1,-22-18-1,1 1 1,0-2 0,0 1 0,1-2 0,-1 1-1,1-1 1,-1-1 0,1 0 0,0 0-1,0-1 1,11-1 0,-13 1-11,0-1 1,0-1-1,0 0 1,-1 0-1,1-1 1,0 0-1,-1 0 1,0-1-1,1 0 0,-1 0 1,0-1-1,-1 0 1,1-1-1,-1 0 1,1 0-1,-2 0 0,10-9 1,-9 7-20,3-2-137,1-1 1,13-17-1,-21 23 138,-1 1 0,1-1 0,-1 1 0,0-1 0,-1 0 0,1 0 0,-1 0-1,1 0 1,-1 0 0,0 0 0,-1-1 0,1 1 0,-1-5 0,1-6-8,-1 13 40,0 0 0,1 0 0,-1 0 0,0 0-1,-1 0 1,1-1 0,0 1 0,-1 0 0,1 0 0,-2-3 0,1 4 17,0 0 0,0 0 0,0 0 1,0 0-1,0 1 0,0-1 0,-1 0 1,1 1-1,0-1 0,0 1 0,-1 0 0,1-1 1,0 1-1,0 0 0,-1 0 0,1-1 1,0 1-1,-1 0 0,1 0 0,-3 1 1,-7-1 212,-13 2 136,23-1-364,0-1 0,0 1 0,0 0 0,1-1 0,-1 1 0,0 0 0,1 0 0,-1 0 0,0 0 0,1 0 0,-1-1 0,1 1 0,-1 0 0,1 0 0,0 0 0,-1 1 0,1-1 0,0 0 0,0 0 0,0 0 0,0 0 0,0 0 0,0 1 0,-1 14 74,-1 2-16,1 0-1,2 21 0,0-35-58,-1-1 0,0 1-1,1 0 1,0-1 0,0 1 0,0-1 0,0 0-1,0 1 1,1-1 0,-1 0 0,1 0-1,0 1 1,0-2 0,0 1 0,1 0 0,-1 0-1,4 3 1,5 0-16,1 0-1,0-1 1,0 0 0,0-1-1,0 0 1,1-1 0,0 0-1,-1-1 1,1-1 0,0 0-1,0 0 1,0-2 0,25-2-1,-35 2-113,-1 1-1,1-1 0,0 0 0,0 0 1,0 0-1,-1 0 0,1-1 1,0 1-1,-1-1 0,0 1 0,1-1 1,-1 0-1,0 0 0,3-3 0,-3 3-323,0-1-1,0 1 1,-1-1-1,1 1 0,-1-1 1,0 0-1,0 1 0,0-1 1,1-4-1,0-22-6458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4:27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0 192 13494,'0'0'0,"104"-169"-1056,-82 146-2386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0:24.3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1 145 2961,'0'0'2175,"0"4"-1770,8 45 3026,-8-48-2924,0 24 85,0 40-496,20-74-261,-6-8 302,-1-1 0,0 0 0,14-28 0,-13 21 30,24-33 1,-31 49-89,1 0 0,0 1 0,0-1 0,10-7 0,-14 13-100,0 1 0,0-1 0,0 1 0,1 0 0,-1 0 0,1 1 0,-1-1 0,1 1 0,0 0 0,-1 0 0,1 0 0,0 1 0,5 0 0,-8 0 34,1 0 0,-1 1-1,0-1 1,0 1 0,1-1-1,-1 1 1,0 0-1,0 0 1,0 0 0,0 0-1,0 1 1,0-1 0,0 0-1,-1 1 1,1 0 0,0-1-1,-1 1 1,1 0-1,-1 0 1,0-1 0,1 1-1,0 3 1,4 6 294,0 1 0,7 23-1,-6-14 121,22 50 234,55 98-1,-66-143-576,-13-20-57,-1 1 0,1-1 0,-1 1 0,4 9 0,-8-15-32,1 0-1,-1 0 1,1 0 0,-1 0 0,1 0 0,0-1 0,-1 1 0,1 0-1,0 0 1,0-1 0,-1 1 0,1 0 0,0-1 0,0 1-1,2-2 2224,-3 1-2112,-29-15-78,-1 2 0,-1 0-1,-34-8 1,27 9 3,18 5-4,2 1 5,1 0 1,-1 1 0,0 0 0,0 2 0,-22-2 0,-48-2 468,88 7-495,-29 0 95,29 0-111,-1 0-1,1 0 1,0-1 0,0 1 0,-1 0-1,1 0 1,0 0 0,-1-1 0,1 1-1,0 0 1,0 0 0,0-1-1,-1 1 1,1 0 0,0 0 0,0-1-1,0 1 1,0 0 0,0-1-1,-1 1 1,1 0 0,0 0 0,0-1-1,0 1 1,0 0 0,0-1 0,0 1-1,0 0 1,0-1 0,0 1-1,0 0 1,0-1 0,0 1 0,0 0-1,1-1 1,-1 1 0,0 0 0,0-1-1,0 1 1,0 0 0,1 0-1,-1-1 1,0 1 0,0 0 0,0 0-1,1-1 1,-1 1 0,0 0 0,0 0-1,1 0 1,0-1 0,10-14-537,88-51 506,-29 20-30,-49 33 34,-17 11 23,1 0 0,-1-1 0,0 1 0,0-1 0,0 0 0,0 0 0,-1 0 0,1-1 0,-1 1 0,0-1 0,0 0-1,0 1 1,0-2 0,3-6 0,-5 0 191,-10 10 123,-4 2-200,-154-1-4,166 0-104,1-2-1185,-1 1 1175,1 0 1,0 0 0,0 0-1,0 0 1,1 0-1,-1 0 1,0 0-1,0 0 1,1 0 0,-1 0-1,0 0 1,1 0-1,-1 0 1,1 0-1,-1 0 1,1 0 0,0 0-1,-1 1 1,1-1-1,0 0 1,-1 1-1,1-1 1,0 0 0,0 1-1,0-1 1,0 1-1,-1-1 1,1 1-1,0-1 1,0 1 0,0 0-1,0-1 1,0 1-1,0 0 1,0 0-1,0 0 1,0 0 0,0 0-1,0 0 1,0 0-1,0 0 1,2 0-1,17-2-96,34-1-527,-53 3 668,11 5 168,-11 6-174,-1-9-18,0 1 0,1-1-1,-1 0 1,0 1 0,0-1-1,0 0 1,-1 1 0,1-1-1,0 0 1,-1 0 0,0 1-1,1-1 1,-1 0 0,0 0-1,0 0 1,-2 4-1,2-6-7,1 1 21,0 1-24,0-1 0,68-1-1819,-68 0 1757,0 0 38,0 3 1113,-9-2-532,-12 2-415,0 1-1,1 1 1,-1 0-1,-27 13 0,46-15-1335,10-1 599,24 1 433,-1 0 78,-27-2 83,1 0 2,-1 0 0,1 0-1,-1 0 1,1 0 0,-1 1-1,0-1 1,0 1-1,8 5 1,-12-6 7,0 0 52,0 0 1,-1-1-1,1 1 0,-1 0 1,1 0-1,-1-1 0,1 1 1,-1 0-1,0-1 0,1 1 1,-1 0-1,0-1 0,1 1 1,-1-1-1,0 1 0,0-1 0,1 0 1,-1 1-1,0-1 0,0 0 1,0 1-1,0-1 0,0 0 1,1 0-1,-1 0 0,0 0 1,0 0-1,0 0 0,0 0 1,0 0-1,0 0 0,0 0 1,1-1-1,-1 1 0,0 0 1,-1-1-1,-7 1 58,-3 0-97,-1 1 1,0 1-1,1 0 0,-1 1 0,1 0 0,0 1 0,0 1 0,0-1 0,0 2 1,1 0-1,0 0 0,-11 9 0,22-15-16,11-10-187,0 0 0,-1-1 0,13-17 0,-12 8 213,-2 1 0,0-2-1,-1 1 1,-1-1 0,4-25 0,-1 10-5,-2 11 0,-8 25-42,1 0-1,-1 0 1,1 0-1,-1 0 0,1 0 1,-1 0-1,1 0 1,-1 0-1,1 0 0,-1 0 1,0 0-1,1 0 1,-1 0-1,1 0 1,-1 1-1,1-1 0,-1 0 1,0 0-1,1 0 1,-1 1-1,1-1 0,-1 0 1,0 1-1,1-1 1,-1 0-1,0 1 0,1-1 1,-1 0-1,0 1 1,0-1-1,1 1 0,187 280 620,-179-269-482,-9-12-52,0 0-1,0 1 1,0-1-1,0 0 1,0 0-1,0 0 1,-1 0-1,1 0 1,0 0-1,0 0 1,0 0-1,0 0 1,0 0-1,0 0 0,0 0 1,0 1-1,-1-1 1,1 0-1,0 0 1,0 0-1,0 0 1,0 0-1,0 0 1,0 0-1,0 1 1,0-1-1,0 0 1,0 0-1,0 0 1,0 0-1,0 0 1,0 0-1,0 1 1,0-1-1,0 0 1,0 0-1,0 0 1,0 0-1,0 0 1,0 0-1,0 1 0,0-1 1,-16-1-75,-356 1 260,372 0-132,-1-7-412,0-1 252,1 1 1,0-1 0,0 0-1,1 1 1,0 0 0,0-1-1,1 1 1,0 0 0,0-1-1,1 1 1,6-12 0,1 3-46,0 1 0,2 0 0,24-25 1,32-39-351,-67 78 572,-1-6-68,-1 4-62,1 0-1,0 0 0,0 0 1,0 0-1,0 0 0,0 0 0,1 0 1,-1 0-1,1 0 0,1-4 1,-1 7 49,15 8-564,22 29 398,-26-26 114,0 1-1,14 18 1,-17-20 13,3 6-1279,-9-3-3107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4:28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256 445 7555,'0'0'2426,"-18"8"-2437,14-6 10,-9 4 9,0 1 0,0 0-1,0 1 1,1 0 0,0 1 0,1 0-1,-20 21 1,16-12 291,1 0-1,1 1 1,1 0-1,-19 39 0,25-43-167,0 1-1,2 0 0,0-1 1,0 1-1,2 0 0,0 1 0,0 23 1,2-30-118,0-6-14,0-1-1,0 1 1,0-1 0,0 0-1,0 1 1,1-1-1,0 0 1,0 4-1,0-6 4,0 0 0,-1-1 0,1 1 0,0 0 0,-1-1 0,1 1 0,0-1 0,-1 1 0,1-1 0,0 1 0,0-1-1,0 1 1,-1-1 0,1 0 0,0 0 0,0 1 0,0-1 0,0 0 0,0 0 0,0 0 0,0 0 0,0 0 0,-1 0 0,1 0 0,0 0 0,0 0-1,0-1 1,0 1 0,0 0 0,0-1 0,-1 1 0,1 0 0,0-1 0,0 1 0,0-1 0,0 0 0,3-1 11,-1-1-1,1 1 1,-1-1 0,0 0 0,0 0 0,0 0-1,0 0 1,-1-1 0,1 1 0,-1-1 0,0 1 0,0-1-1,0 0 1,2-8 0,2 1 22,43-96 91,-5-2 0,59-219 0,-94 278-194,-3 0 0,-2-1 0,-3-57 1553,-9 135-511,-1 11-983,1 1 0,-4 70 0,8 84-22,4-161 57,0-16-24,1 0 0,0 1 0,1-1 0,1 1 0,0-1 1,2 0-1,-1-1 0,2 1 0,0-1 0,1 0 0,1 0 0,0-1 0,1 0 1,17 21-1,-23-31-10,0-1 0,1 1 0,0-1 0,-1-1 0,1 1 0,0 0 0,1-1 0,-1 0 0,0 0 0,0 0 0,1 0 0,0-1 0,-1 0 0,1 0 0,-1 0 0,1 0 0,0-1 0,0 0 0,-1 0 0,1 0 0,0 0 0,5-2 0,-7 1 1,1 1 0,-1-2 1,1 1-1,-1 0 1,0-1-1,1 1 0,-1-1 1,0 0-1,0 0 1,0-1-1,0 1 1,-1 0-1,1-1 0,-1 0 1,1 1-1,-1-1 1,0 0-1,3-5 0,6-12-122,17-38 0,-16 32-165,6-10-71,-17 34 522,-1 7 184,0 19-187,1 1-1,1-1 0,0 0 0,2 0 0,12 40 0,-14-58-172,0 0-1,0 0 1,1 0-1,-1-1 1,1 1 0,1-1-1,-1 0 1,1 0 0,-1 0-1,2-1 1,-1 1 0,0-1-1,1 0 1,0 0 0,0 0-1,0-1 1,0 0 0,0 0-1,1 0 1,0 0 0,-1-1-1,1 0 1,0-1 0,0 1-1,0-1 1,0 0 0,0 0-1,9-1 1,-3 0-242,-3 1-292,0 0 1,0-2 0,0 1 0,1-1-1,-1 0 1,0-1 0,0 0 0,0 0-1,-1-1 1,1 0 0,14-8-1,18-18-4532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4:28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24 5442,'0'0'5488,"-2"4"-4909,-5 4-401,0 1 0,1-1 0,1 1 0,-1 1 0,1-1 0,1 1 0,0 0 0,0 0 0,1 0 0,0 0 0,1 1 0,0-1 0,1 1 0,0-1 0,1 1 0,0 0 0,1 11 0,1-18-159,-1 0 1,1 0-1,0 0 0,0 0 0,0 0 0,0-1 0,1 1 0,-1-1 0,1 1 0,0-1 0,0 0 0,0 0 0,1 0 0,-1-1 1,1 1-1,-1-1 0,1 1 0,0-1 0,0-1 0,0 1 0,0 0 0,6 0 0,5 3-2,0-1 0,0-1 1,0-1-1,0 0 0,20-1 0,-18-1-17,-7 1-2,0-1 0,1-1-1,18-3 1,-25 3 1,0 0 0,-1 0 0,1-1 0,0 1 0,-1-1 1,0 0-1,1 0 0,-1-1 0,0 1 0,0-1 0,0 1 0,-1-1 1,5-5-1,0-1-9,0-1 1,-1 0-1,-1 1 1,0-2-1,0 1 1,-1-1-1,0 1 1,2-15 0,-2 3 4,0 1 0,-2-1 0,-1-26 1,-1 46 7,0 0 0,0 0 0,0 0 0,-1 1 0,1-1 0,-1 0 0,1 0 0,-1 1 0,1-1 0,-1 0 0,0 1 1,0-1-1,0 1 0,0-1 0,0 1 0,0-1 0,0 1 0,-1-1 0,1 1 0,0 0 0,-1 0 0,1 0 0,-1 0 0,1 0 0,-1 0 1,0 0-1,1 1 0,-1-1 0,0 0 0,1 1 0,-3-1 0,-6-1 87,-1 1 0,1 0 0,0 0 0,-16 2 0,10-1 167,13 0-239,1 0 0,-1 0 0,1 0 0,-1 1 0,1-1 0,-1 1 0,1-1 0,-1 1 0,1 0 0,-1 0 0,1 0 0,0 0 0,0 1 0,-1-1 0,1 1 0,0-1 0,0 1 0,0-1 0,1 1 0,-1 0 0,0 0 0,1 0 0,-1 0 0,1 0 0,0 1 0,-1-1 0,1 0 0,-1 3 0,0 4-44,-1 1 0,1-1-1,1 1 1,0-1 0,0 1 0,1 12 0,0-21 20,1-1 0,-1 1 0,1 0 0,-1-1 0,1 1 0,-1-1 0,1 1 0,-1-1 0,1 0 0,0 1 0,-1-1 1,1 1-1,-1-1 0,1 0 0,0 0 0,0 1 0,-1-1 0,1 0 0,0 0 0,-1 0 0,1 0 0,0 0 0,0 0 0,-1 0 0,1 0 0,1 0 0,29 0-166,-22-1 81,-8 1 51,0 0 1,0 0-1,-1 0 1,1 0 0,0 0-1,-1 0 1,1 0-1,0 0 1,0 0-1,-1-1 1,1 1-1,0 0 1,-1-1-1,1 1 1,0 0-1,-1-1 1,1 1-1,-1-1 1,1 1-1,-1-1 1,1 1-1,-1-1 1,1 1-1,-1-1 1,1 0-1,-1 1 1,1-1 0,-1 0-1,0 1 1,1-2-1,0-24-2616,-2 15 880,1-6-3072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4:28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13926,'0'0'3538,"-15"0"-9653,-10 0-800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8:11.8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111 167 352,'0'0'3943,"-6"0"-3668,-5 0-100,5 1-84,1 0 1,0-1-1,0 0 0,0 0 1,-1-1-1,1 1 1,0-1-1,0 0 1,0-1-1,-36-21 5773,42 22-5893,0 1 1,0 0-1,0 0 1,-1 0-1,1 0 1,0 1-1,0-1 1,0 0-1,0 0 1,0 0-1,0 1 1,0-1-1,0 0 1,-1 1-1,1-1 1,0 1-1,0-1 1,-1 1-1,1-1 1,0 1-1,0 0 1,-1-1-1,2 2 1,1 20-410,-1-6 588,-2-11-146,1 0 0,0 0 0,1 0 0,-1 0 0,1 0 0,0 0 0,0 0 0,0-1 0,1 1 0,0-1 0,0 1 0,0-1 0,0 0 0,1 0 0,-1 0 0,1-1 0,6 5 0,-4-4-1,0-1 1,0 1-1,0-1 0,1-1 1,-1 1-1,1-1 0,0 0 1,0 0-1,-1-1 0,1 0 1,0-1-1,8 1 0,-14-2-2,0 1-1,0-1 1,0 1 0,0-1-1,0 1 1,0-1 0,-1 0-1,1 0 1,0 0-1,0 1 1,-1-1 0,1 0-1,0 0 1,-1 0-1,1 0 1,-1 0 0,1 0-1,-1 0 1,0 0 0,1 0-1,-1 0 1,0 0-1,0 0 1,0 0 0,0-1-1,0 1 1,0 0-1,0-1 1,1-43 4,-1 36-17,0 5 8,0 1-1,0 0 1,0 0-1,0 0 1,0-1 0,-1 1-1,1 0 1,-1 0 0,0 0-1,-2-5 1,2 7-2,-1 0-1,1 0 1,-1 0 0,1 0-1,-1 0 1,0 1 0,1-1-1,-1 0 1,0 1 0,0 0-1,1-1 1,-1 1 0,0 0-1,0 0 1,0 0 0,1 0-1,-1 0 1,-3 0 0,3 0-5,0 0-1,0 0 1,1 0 0,-1 0-1,0 0 1,0 1 0,0-1 0,0 1-1,0-1 1,1 1 0,-1-1-1,0 1 1,1 0 0,-1 0 0,0 0-1,1 0 1,-1 0 0,1 0-1,-1 0 1,1 1 0,-2 1 0,1 0-4,1 0 1,0 1-1,-1-1 1,1 0-1,1 1 1,-1-1-1,0 1 1,1-1 0,0 1-1,0-1 1,0 4-1,1-6 13,-1 0-1,1 0 1,0 0-1,-1 0 0,1-1 1,0 1-1,0 0 1,0-1-1,0 1 0,0 0 1,-1-1-1,1 1 1,0-1-1,0 1 1,0-1-1,1 0 0,-1 1 1,0-1-1,0 0 1,0 0-1,0 0 0,0 0 1,0 0-1,0 0 1,0 0-1,2 0 1,-2 0-5,1 0 0,-1 0 0,0 0 0,1 0 0,-1 0 0,0 0 0,1 0 0,-1-1 0,0 1 0,0 0 0,1-1 0,-1 1 0,0-1 0,0 1 0,0-1 0,1 0 0,-1 1 0,0-1 0,0 0 0,0 0 0,0 0 0,0 0 0,0 0 0,-1 0 0,2-2 1,3-25-179,-1 1 1,-2-1 0,-1 0 0,-5-52 0,4 79 178,0-1 1,0 1-1,-1-1 0,1 1 0,0 0 1,0-1-1,-1 1 0,1 0 1,-1-1-1,1 1 0,-1 0 0,0 0 1,1-1-1,-1 1 0,0 0 0,0 0 1,0 0-1,0 0 0,0 0 1,0 0-1,0 0 0,0 1 0,-1-1 1,1 0-1,0 0 0,0 1 0,-2-1 1,-2 0-1,0-1 1,0 2-1,0-1 1,0 1-1,0 0 1,-6 0-1,1 0-32,8 1 36,0-1 0,0 1 1,0-1-1,1 1 0,-1 0 1,0 0-1,1 0 0,-1 0 0,1 0 1,-1 0-1,1 0 0,-1 1 1,1-1-1,0 1 0,0-1 1,0 1-1,-1-1 0,2 1 1,-1-1-1,0 1 0,0 0 1,-1 2-1,-15 46 15,15-44-11,-2 16 93,0-1 1,1 1 0,2 0-1,0 0 1,2 23 0,0-3 218,6-29-128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48:18.4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202 223 3698,'0'0'-590,"-3"-5"1310,1-1-554,2 5-139,0-1 0,-1 0 0,0 0 0,1 0-1,-1 1 1,0-1 0,0 0 0,0 1 0,0-1 0,0 0 0,-2-1 0,-4-3 725,6 5-709,-1 0 1,0-1-1,0 1 1,1-1-1,-1 0 1,1 1 0,-1-1-1,1 0 1,0 0-1,0 0 1,0 0-1,0 0 1,0 0-1,0 0 1,0 0-1,1 0 1,-1-1-1,1-2 1,-2-5-28,0 0-1,-1 0 1,0 0-1,-1 0 1,-8-16-1,6 21 117,5 5-109,1 0 1,-1 0 0,1-1 0,0 1 0,-1 0 0,1 0 0,-1 0 0,1-1 0,0 1 0,-1 0 0,1-1 0,0 1-1,-1 0 1,1 0 0,0-1 0,-1 1 0,1-1 0,0 1 0,0 0 0,0-1 0,-1 1 0,1-1 0,0 1-1,0 0 1,0-1 0,0 1 0,0-1 0,0 1 0,0-3 320,-1 3-339,1 0-1,-1 0 1,1 1-1,-1-1 1,1 0 0,-1 0-1,1 0 1,-1 0-1,1 0 1,-1 1 0,1-1-1,-1 0 1,1 1 0,-1-1-1,1 0 1,0 1-1,-1-1 1,1 0 0,0 1-1,-1-1 1,1 1-1,0-1 1,-1 0 0,1 1-1,0-1 1,0 1 0,0-1-1,-1 1 1,1-1-1,0 1 1,0-1 0,0 1-1,0 0 1,0 22-27,1-15-73,24-11-697,-17-8 847,-11 6 149,-22 4 186,13 2-418,11-1 27,0 0-1,0 0 0,1 1 1,-1-1-1,0 1 1,0-1-1,1 0 0,-1 1 1,0-1-1,1 1 1,-1 0-1,1-1 0,-1 1 1,0 0-1,1-1 1,0 1-1,-1 0 0,1-1 1,-1 1-1,1 0 1,0 0-1,-1 0 0,1-1 1,0 1-1,0 0 1,0 0-1,0 0 0,0 0 1,-1-1-1,2 2 1,-3 32-23,3-29 39,-1 19-104,0-24 87,0 1 0,0-1-1,0 1 1,0-1-1,1 0 1,-1 1-1,0-1 1,0 0 0,1 1-1,-1-1 1,0 0-1,0 1 1,1-1-1,-1 0 1,0 0 0,1 1-1,-1-1 1,1 0-1,-1 0 1,0 0-1,1 0 1,-1 1 0,1-1-1,-1 0 1,0 0-1,1 0 1,-1 0-1,1 0 1,-1 0 0,0 0-1,1 0 1,16-1 46,-14 1-59,-1 0 18,0-1-1,1 0 0,-1 0 1,0 0-1,0 0 0,0 0 1,0 0-1,1 0 0,-2-1 1,1 1-1,0-1 0,0 1 1,0-1-1,-1 0 0,1 0 1,-1 0-1,1 0 0,-1 0 1,0 0-1,0 0 0,0 0 0,0-1 1,0 1-1,0 0 0,0-3 1,2-6-23,1 0 1,-2 0-1,0-1 1,1-11-1,-2-30-111,-19 53 569,15 1-434,1 0-1,0 0 1,0 0 0,0 1-1,0-1 1,0 1 0,0-1-1,0 1 1,0-1 0,1 1-1,-1 0 1,0 0 0,1 0-1,-3 4 1,-18 37 78,15-28 42,4-9-85,-1 1-1,2-1 1,-1 1-1,1 0 1,0 0-1,0 0 1,1 0-1,0 0 1,0 0-1,0 0 0,1 9 1,1-15-39,-1 0 0,0 1 0,1-1 0,-1 0 0,1 1 0,0-1 0,-1 0 0,1 0 0,0 1 0,0-1-1,0 0 1,0 0 0,-1 0 0,2 0 0,-1 0 0,0 0 0,0 0 0,0-1 0,0 1 0,0 0 0,1-1 0,-1 1 0,0-1 0,1 1 0,-1-1 0,0 1 0,1-1 0,-1 0 0,1 0 0,-1 0 0,0 0 0,1 0 0,-1 0 0,1 0 0,-1 0 0,2-1-1,1 1 8,-1 0-1,0 0 0,1-1 0,-1 1 0,0-1 0,1 0 0,-1 0 0,0 0 0,0-1 0,0 1 0,0-1 1,0 1-1,0-1 0,0 0 0,4-4 0,-2-2-21,0 0-1,0 0 1,-1-1-1,0 1 1,0-1-1,-1 0 1,0 0-1,-1-1 1,0 1 0,0 0-1,-1-1 1,0 1-1,-1-14 1,-1 22 12,1 0 1,-1 0 0,0 0-1,0 0 1,0 0 0,0 0-1,0 0 1,0 0-1,0 0 1,0 0 0,0 0-1,0 1 1,0-1 0,0 0-1,-1 1 1,1-1-1,0 1 1,0 0 0,-1-1-1,1 1 1,0 0 0,-1 0-1,1-1 1,0 1-1,-1 0 1,1 0 0,-3 1-1,-44-1-48,43 1 57,1 0 0,-1 0-1,0 0 1,1 1 0,-1 0-1,1-1 1,0 2-1,-1-1 1,1 0 0,-6 6-1,-39 35 639,29-24 201,19-16-847,1 0 0,-1 0 1,1 1-1,0-1 1,0 0-1,0 1 1,1 5-1,-1-6-7,0-1 6,0-1 1,0 0-1,0 0 0,0 0 0,0 0 0,0 0 1,0 0-1,1 0 0,-1 0 0,0 0 0,0 0 1,1 0-1,-1 0 0,1 0 0,-1 0 0,1 0 1,-1 0-1,1 0 0,0 0 0,-1 0 1,1-1-1,0 1 0,0 0 0,0-1 0,-1 1 1,3 0-1,-1 0-157,1 0 0,0-1 1,-1 1-1,1-1 0,0 0 1,0 0-1,-1 0 0,5 0 1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0:16.9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0 555 7203,'0'0'2121,"12"-32"-1974,40-107 77,-42 112-23,-2-1 1,0 1-1,6-50 0,-8 37 349,-2-27 2476,1 61-2894,-1 1 1,1 0-1,-1 1 1,10-8 0,-7 6-76,2-1-59,0 0 0,1 0 0,0 1 0,0 0 0,0 1 0,1 0 0,0 0 0,22-5 0,-11 5-5,0 2 0,0 0 1,41 0-1,-61 3 8,0 0 0,0 0 0,1 1 0,-1-1 0,0 1 0,0 0 0,0 0 0,0 0 0,1 0 0,-2 0 0,1 0 0,0 0 0,0 1 0,0-1 0,0 1 0,-1-1 0,1 1 0,-1 0 0,1 0 0,-1 0 0,0 0 0,0-1 0,0 2 0,0-1 0,0 0 0,1 4 0,3 7 87,-2 0 0,0 0-1,3 20 1,-5-21-7,11 126 223,-10-94-78,15 86 1,-16-122-220,1 0 0,1 0 0,-1 0 0,1-1 0,1 1 0,0-1 0,0 0 0,0 0 0,9 11 0,-9-14-6,-1-1 1,1 1-1,0-1 0,1 0 0,-1 0 0,0 0 0,1-1 0,0 0 0,0 1 1,-1-2-1,1 1 0,0-1 0,0 1 0,1-1 0,8 0 0,-3 1-1,0-1-1,1-1 0,-1 0 1,0-1-1,0 0 0,0 0 1,0-1-1,-1-1 0,1 1 1,0-2-1,-1 0 0,0 0 1,0-1-1,0 0 0,0-1 1,-1 0-1,0 0 0,0-1 1,13-13-1,12-17-192,-2-1 0,-2-2-1,-1-2 1,-2 0 0,-2-2 0,25-60-1,-25 39-901,-24 60 1018,1 0 0,-1 0 0,-1-1-1,1 1 1,-1 0 0,0 0 0,0 0-1,0-1 1,-1 1 0,-1-9 0,1 13 85,0 0 0,1 0 0,-1 0 0,0 0 0,1 0 1,-1 0-1,0 1 0,0-1 0,0 0 0,0 1 0,0-1 1,0 0-1,0 1 0,0-1 0,0 1 0,0-1 1,0 1-1,0 0 0,0 0 0,-1-1 0,1 1 0,0 0 1,-1 0-1,-33 0 374,25 0-205,-60 0 1314,69 1-1474,0-1 0,0 1 0,0-1 0,0 0 0,1 1 0,-1 0 0,0-1-1,0 1 1,0 0 0,0-1 0,1 1 0,-1 0 0,0 0 0,0-1 0,1 1 0,-1 0 0,1 0 0,-1 0 0,1 0 0,-1 0 0,1 0 0,0 0 0,-1 0 0,1 0 0,0 0 0,0 0 0,0 2-1,-2 36 36,2-30-13,0 0-34,-1 9-3,1 0 0,1-1 1,0 1-1,1 0 0,1-1 0,0 1 0,2-1 1,0 0-1,8 19 0,-2-13 12,1-1 1,1-1-1,1 0 0,0-1 0,2 0 1,21 21-1,-28-33-119,1 1 0,0-1 1,0-1-1,0 0 1,1 0-1,0-1 0,1-1 1,-1 0-1,1 0 0,0-1 1,0 0-1,1-1 0,-1-1 1,16 1-1,-14-1-647,1-2 1,-1 0-1,26-3 0,-35 2 377,-1 0 0,1 0 0,-1 0 0,0-1 0,1 0-1,-1 0 1,0 0 0,0 0 0,0-1 0,-1 0 0,1 1-1,0-2 1,-1 1 0,0 0 0,5-6 0,15-24-3208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0:19.7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1 577 1617,'0'0'7985,"15"17"-6353,-2-3-1356,-1 0-1,0 1 0,-1 1 0,-1 0 0,-1 0 0,0 1 0,-1 0 0,0 0 0,5 23 0,3 31 426,-4 1 1,4 97-1,-10 148 215,-7-239-798,1-77-111,1 0 1,-1 0 0,0 0 0,-1 0 0,1 0 0,0 0 0,0 0-1,0 0 1,-1 0 0,1 0 0,0 0 0,-1 0 0,1 0 0,-1 0-1,1 0 1,-1 0 0,1-1 0,-2 3 0,1-3-3,0 0 0,1 0 0,-1 1-1,0-1 1,1 0 0,-1 0 0,0 0 0,1 0 0,-1 0 0,0 0 0,1 0 0,-1 0-1,0 0 1,1-1 0,-1 1 0,0 0 0,1 0 0,-1 0 0,0-1 0,1 1 0,-1 0-1,1-1 1,-1 1 0,0-1 0,1 1 0,-1-1 0,1 1 0,0-1 0,-1 0 0,-5-6-15,1 0-1,0 0 1,1 0 0,0-1 0,0 1 0,0-1 0,1 0 0,-3-13-1,-1 1-57,-10-32-166,2-1-1,3 0 1,2 0 0,-4-64 0,4-220-482,10 320 700,0-20 6,1 0-1,2 1 0,1 0 1,2 0-1,1 0 0,2 0 1,2 1-1,1 1 0,2 0 1,25-46-1,-37 76 6,1-1-1,0 1 1,0 0 0,0 0 0,0 0 0,1 1-1,-1-1 1,1 1 0,0 0 0,0 0-1,0 0 1,0 0 0,1 1 0,5-3-1,-1 3-2,1-1 1,0 2-1,-1-1 0,1 1 0,0 1 0,10 0 1,-16 1 14,0-1 0,0 1 0,-1 0 0,1 1 0,0-1 0,0 1 0,-1-1 0,1 1 0,-1 0 0,0 0 0,1 1 0,-1-1 0,0 1 0,0 0 0,-1-1 0,1 1 0,-1 0 0,1 1 0,-1-1 0,0 0 0,0 1 0,0-1 0,1 5 0,4 6 37,-2 0-1,1 0 1,-2 0 0,6 28-1,-5 5 67,-1 96 1,-4-102-67,0-41-18,5-1-690,0 0 627,0-1 0,0 0 0,-1 0 0,1 0-1,0-1 1,-1 1 0,0-1 0,0 0 0,0-1 0,0 1 0,0-1 0,0 1-1,-1-1 1,0 0 0,0-1 0,4-6 0,7-11-158,-2-1-1,12-30 1,-16 34 166,13-36-174,17-70 0,-27 83 54,2 0 1,1 0-1,28-53 1,-40 93 144,-1 0 0,1 0 0,-1 0 0,1 0 0,0 1 0,0-1 0,0 1 0,0-1 0,0 1 0,0 0 0,0-1 0,0 1 0,1 0 0,-1 1 0,0-1 0,1 0 0,-1 1 1,0-1-1,1 1 0,2-1 0,53 3 167,-43-1-54,-8 0-75,1 0 1,-1 0-1,1 1 0,-1 0 1,0 0-1,0 1 0,0 0 0,0 0 1,-1 1-1,1 0 0,10 7 1,-7-2 64,-1-1 1,0 2 0,0-1 0,-1 1 0,0 0 0,8 15 0,0 4 150,-2 0 1,0 2-1,-3 0 1,13 45 0,-22-68-215,2 12 19,2 0-1,0 0 1,2-1-1,18 36 1,-23-50-60,0 0 1,1 0 0,0 0 0,0-1-1,0 0 1,1 1 0,-1-2 0,1 1 0,0 0-1,0-1 1,1 0 0,-1 0 0,1-1 0,-1 1-1,1-1 1,0 0 0,0-1 0,0 1-1,0-1 1,0 0 0,8-1 0,1 1 9,-2 0-42,1 0 0,-1-2 0,18-1 0,-27 1 18,-1 0 0,1 0 1,0 0-1,-1 0 0,1-1 0,0 1 1,-1-1-1,0 0 0,1 0 0,-1 0 1,0-1-1,0 1 0,0-1 0,0 1 1,4-6-1,2-6-83,-1 1 0,0-1 1,0-1-1,-1 0 0,-1 0 0,-1 0 0,0 0 1,-1-1-1,3-20 0,-3-4-214,-1 1 0,-4-66 0,1 100 312,-1 1 0,1-1 0,-1 0 1,-1 1-1,1-1 0,-1 1 0,1 0 0,-1-1 1,-1 1-1,1 0 0,0 0 0,-1 0 0,0 1 1,0-1-1,0 1 0,0-1 0,-1 1 0,1 0 1,-1 0-1,0 1 0,0-1 0,0 1 0,-7-4 1,1 2 143,0 0 0,0 1 1,0 0-1,0 1 0,-1 0 1,1 0-1,-1 1 1,1 1-1,-18 0 0,25 1-112,1 0 0,0-1-1,0 1 1,0 0 0,0 0-1,0 0 1,0 0-1,0 1 1,0-1 0,0 1-1,1-1 1,-1 1 0,0-1-1,1 1 1,-1 0 0,1 0-1,0 0 1,0-1 0,0 1-1,0 1 1,0-1 0,0 0-1,-1 4 1,-2 7 0,0 0-1,-3 23 1,7-35-22,-5 28 103,2 1 0,0 0 0,3 0 0,0 0 0,9 57 0,-6-71-74,1 1 1,0 0 0,2-1 0,0 0-1,1 0 1,0-1 0,1 0 0,1 0-1,0 0 1,1-1 0,22 23 0,-24-30-36,1 0-1,-1 0 1,1-1 0,0 0 0,1 0-1,0-1 1,0 0 0,0-1 0,20 5-1,-24-7-1,0 0-1,0-1 1,0 0-1,0 0 1,1-1-1,-1 0 1,0 0-1,0 0 0,1-1 1,-1 0-1,0 0 1,0-1-1,0 1 1,0-1-1,0-1 1,0 1-1,-1-1 1,1 0-1,5-4 0,-1-2 6,-1 0-1,0-1 1,0 0-1,-1 0 0,0-1 1,-1 0-1,0-1 0,5-12 1,41-107-2,-39 89-18,6-16 9,-15 38-7,2-1 0,1 1 0,0 1 0,22-37 0,-29 54 10,-1 1 0,1 0 0,0 0 1,0 0-1,0 0 0,0 0 0,0 0 0,0 0 0,0 0 0,0 0 0,0 0 1,1 0-1,-1 1 0,0-1 0,1 1 0,-1-1 0,0 1 0,1-1 1,-1 1-1,0 0 0,1-1 0,-1 1 0,1 0 0,-1 0 0,1 0 0,-1 0 1,0 0-1,1 1 0,-1-1 0,1 0 0,-1 1 0,0-1 0,1 1 0,-1-1 1,0 1-1,1-1 0,-1 1 0,2 2 0,3 1-19,-1 1-1,0-1 1,0 1 0,0 1 0,-1-1-1,6 9 1,-8-11 24,79 128 115,-70-112-90,-2 0 1,-1 0-1,0 1 0,-1 0 0,5 28 1,-12-47-12,1 0 1,-1 0-1,0 0 1,0 0-1,1 0 1,-1 0-1,0 1 1,0-1-1,0 0 1,-1 0-1,1 0 0,0 0 1,0 0-1,0 1 1,-1-1-1,1 0 1,-1 0-1,1 0 1,-1 0-1,1 0 1,-1 0-1,1 0 1,-1 0-1,0-1 1,0 1-1,0 0 1,1 0-1,-1 0 1,0-1-1,0 1 1,0 0-1,0-1 0,0 1 1,0-1-1,-2 1 1,-3 0 19,1 0 0,-1 0 1,0-1-1,0 0 0,1 0 0,-8-1 1,-7 0-119,-6-1-114,-36-5-1,5-1 156,43 8 106,12 3-36,20 7-43,37 8-39,-47-16 55,-1 0 0,1-1 0,0-1 0,0 1 0,0-1 0,0 0 0,-1-1 0,1 0 0,0 0 0,0-1 0,-1 0 0,1 0 0,-1-1 0,1 0 0,-1 0 0,0-1 0,0 0 0,8-6 0,1-5 21,0-2 0,0 0 1,-2 0-1,0-1 0,17-31 0,46-106 166,-31 59-138,-46 94-53,1 0-1,0 0 1,0 1 0,0-1 0,0 1 0,0-1-1,0 1 1,0-1 0,1 1 0,1-2 0,-2 3 2,0-1 0,0 1 1,-1 0-1,1 0 0,0 0 1,-1 0-1,1 1 0,0-1 1,-1 0-1,1 0 0,0 0 1,-1 0-1,1 1 0,0-1 1,-1 0-1,1 1 0,-1-1 1,1 0-1,-1 1 0,1-1 1,-1 1-1,1-1 1,-1 1-1,1-1 0,-1 1 1,1-1-1,-1 1 0,0-1 1,1 1-1,-1 0 0,0-1 1,1 1-1,-1 0 0,0 0 1,27 42 31,34 59 4,-55-90-20,0 1 0,0 0 0,-2 1 0,0-1 0,0 1 0,2 15 0,-6-24 36,1 0-1,-1 0 0,1 0 0,-1 0 0,-1 0 0,1 0 0,-1 0 0,0-1 1,-3 10-1,3-10-26,-1-1 1,0 0-1,-1 0 1,1 0 0,0 0-1,-1 0 1,0-1-1,1 1 1,-1-1 0,0 0-1,-1 0 1,1 0-1,-4 2 1,-8 4 21,0-1 0,0-1 0,-1 0-1,0-1 1,0-1 0,0-1 0,0 0 0,-1-1-1,-16 1 1,17 0 188,15 5-97,2-7-144,0 1 1,0-1-1,0 1 0,0-1 1,0 0-1,1 1 0,-1-1 1,1 0-1,-1 0 0,0 0 1,1 0-1,0 0 0,3 1 1,12 4 3,1 0 1,1-2-1,-1 0 1,1-1-1,-1 0 0,1-2 1,0 0-1,28-3 1,-39 1-1,1-1 0,0 0 1,-1-1-1,1 0 1,-1 0-1,0 0 0,0-1 1,0-1-1,-1 1 0,0-1 1,1 0-1,-1-1 0,-1 0 1,1 0-1,-1 0 1,6-9-1,12-16-30,-2 0 0,27-50 0,-26 40 14,-21 36 11,1 1 1,0-1 0,0 1 0,0 0 0,0 0-1,1 0 1,4-4 0,-5 6-3,0 1 0,0-1-1,0 1 1,1 0 0,-1 0 0,0 0 0,1 1 0,-1-1-1,0 1 1,1 0 0,-1 0 0,5 0 0,20 0-59,-7-1 33,40 4-1,-55-2 41,-1 0-1,1 0 1,0 0-1,-1 1 1,1 0-1,-1 0 1,1 1-1,-1-1 1,0 1-1,0 0 1,7 7-1,-11-10 252,-121-9-345,-7 8 154,73 1 15,50 0-70,1 0 0,-1 0 0,1 0 0,-1 0 0,1 0 0,0 1 0,-1-1 0,1 1 0,0 0 0,-1 0 0,1 1-1,0-1 1,0 1 0,0-1 0,0 1 0,0 0 0,0 0 0,1 0 0,-1 0 0,0 1 0,1-1 0,0 1 0,0-1 0,0 1 0,0 0 0,0 0-1,0 0 1,1 0 0,-1 0 0,1 1 0,0-1 0,0 0 0,0 0 0,1 1 0,-1-1 0,0 6 0,1 2-9,-2 8 14,1-1 1,1 1 0,1 0 0,3 22 0,-3-38-12,-1 1 0,1-1 0,0 0 1,0 1-1,0-1 0,0 0 0,0 0 0,1 0 1,-1 0-1,1 0 0,0 0 0,0 0 0,0-1 1,0 1-1,1-1 0,-1 1 0,1-1 0,-1 0 0,1 0 1,0 0-1,0 0 0,0-1 0,0 1 0,0-1 1,0 1-1,0-1 0,1 0 0,-1-1 0,0 1 1,5 0-1,-3 0 1,0-1-1,0 0 1,-1 0 0,1-1-1,0 1 1,0-1 0,0 0 0,-1 0-1,1-1 1,-1 1 0,1-1-1,-1 0 1,1 0 0,4-4 0,-2 0 11,1-1 0,-1 0 1,0 0-1,-1 0 0,1-1 1,4-9-1,15-21-80,-2-2-1,22-52 0,-45 93 31,0-1 1,0 1-1,0-1 0,0 0 1,-1 1-1,1-1 0,0 1 1,0 0-1,-1-1 0,1 1 1,-1 0-1,1-1 0,0 1 1,-1 0-1,1 0 0,-1-1 0,0 1 1,1 0-1,-1 0 0,1 0 1,-1 1-1,16 26-24,-15-26 25,4 8 29,0 0 1,1-1-1,0 1 1,0-1-1,1 0 1,1-1 0,0 0-1,0 0 1,0-1-1,1 0 1,0 0-1,0-1 1,1 0-1,-1 0 1,1-1-1,1-1 1,-1 0 0,1 0-1,-1-1 1,1 0-1,18 1 1,-16-2 3,-1-2 0,1 0 1,16-2-1,-24 1-13,-1 0 0,1 0 0,0-1-1,0 1 1,-1-1 0,1 0 0,-1-1 0,1 1 0,-1-1-1,8-6 1,15-17-238,-1-2 1,-1 0-1,24-36 0,1-2 8,-47 63 233,0-1 0,0 1 0,1 0 0,-1 0 0,1 0 0,-1 1-1,1 0 1,0-1 0,0 1 0,0 0 0,0 1 0,0-1 0,1 1 0,6-2 0,2 1-7,1 1-1,-1 1 1,20 1 0,2 0 45,-17-4-35,-18 3 23,1-1 1,-1 1-1,1 0 1,-1-1-1,0 1 1,1 0-1,-1-1 1,0 1-1,0-1 1,1 1-1,-1-1 1,0 1-1,0 0 1,1-1-1,-1 1 1,0-1-1,0 1 1,0-1-1,0 1 1,0-1-1,0 1 1,0-1-1,0 0 1,0 1-1,0-1 1,0 1-1,0-1 1,0 1-1,0-1 1,-1 1-1,1-1 1,0 1-1,0 0 1,-1-2-1,0 1 17,0 0 0,-1 0 0,1 0 0,0 0-1,-1 0 1,1 0 0,-1 0 0,1 1 0,-1-1-1,0 0 1,1 1 0,-1-1 0,0 1 0,1 0 0,-1 0-1,-2-1 1,-2 0 19,-14-3 90,-1 0 0,1 1-1,-1 1 1,0 1 0,0 1-1,1 1 1,-26 4 0,43-4-120,0-1-1,0 1 1,0 0 0,0 1-1,0-1 1,1 1 0,-1-1-1,0 1 1,1 0 0,-1 0 0,1 0-1,-1 0 1,1 0 0,0 0-1,0 1 1,0-1 0,0 1-1,0 0 1,1-1 0,-1 1-1,1 0 1,0 0 0,0 0 0,-2 6-1,1 5-12,0 0 0,0 0-1,1 1 1,2 18 0,-1-13-2,0-15-7,0 0 1,1 0-1,0-1 1,0 1-1,0 0 0,0 0 1,1-1-1,0 1 1,0-1-1,0 1 1,0-1-1,1 0 0,-1 0 1,5 5-1,-1-3-1,0 0-1,0 0 1,1 0-1,0-1 0,0 0 1,0 0-1,13 5 1,-4-3-7,-1-1 1,1 0-1,1-1 1,-1-1-1,1-1 1,0 0-1,29 0 1,-40-3 3,1 0 0,-1 0 0,1-1 1,-1 0-1,0 0 0,1-1 0,-1 0 1,0 0-1,0 0 0,0-1 0,0 0 0,-1 0 1,1-1-1,6-5 0,-6 4-38,-1 0 0,1-1 0,-2 0 0,1 0 1,-1 0-1,0-1 0,0 0 0,0 1 0,-1-1 0,0 0 0,3-15 0,-3 8-108,-1 0-1,0-1 1,-1 0 0,-1-21-1,0 18 77,0 17 73,0-1-1,-1 1 0,1-1 0,0 1 0,-1 0 0,1-1 0,-1 1 0,1 0 0,-1-1 0,0 1 1,0 0-1,1 0 0,-1 0 0,0 0 0,0-1 0,0 1 0,0 0 0,-1 1 0,1-1 0,0 0 1,0 0-1,0 0 0,-1 1 0,1-1 0,0 1 0,-1-1 0,1 1 0,0-1 0,-1 1 0,1 0 1,-3-1-1,-6 0-7,-1 0 1,0 0 0,-13 1-1,12 0 28,7 0-8,-1 0-1,0 1 1,0-1-1,1 1 1,-1 0-1,0 1 1,1-1-1,-1 1 1,1 0-1,0 1 1,-8 4 0,9-5 17,1 1 0,0-1 0,0 1 0,1 0 0,-1 0 0,1 0 0,-1 0 0,1 1 0,0-1 0,0 1 0,0-1 0,1 1 0,-1 0 0,1-1 0,0 1 0,0 0 1,0 0-1,0 4 0,0-1 50,0 1 0,1-1 0,-1 0 0,1 1 0,1-1 0,-1 0 0,1 1 0,3 9 0,-3-14-68,0 0-1,1 0 0,-1-1 1,1 1-1,0-1 0,-1 1 1,1-1-1,0 0 1,1 1-1,-1-1 0,0 0 1,0-1-1,1 1 1,0 0-1,-1-1 0,1 1 1,0-1-1,-1 0 0,1 0 1,0 0-1,0 0 1,0 0-1,3 0 0,18 2 54,-1 0 0,1-2 0,0 0 0,47-6 0,-67 4-67,0 0 1,0 0 0,-1-1 0,1 1 0,0-1 0,-1 0 0,1 0 0,-1-1 0,0 1 0,1 0 0,-1-1 0,0 0 0,-1 0 0,1 0 0,0 0 0,-1 0 0,0-1-1,0 1 1,0-1 0,0 1 0,2-6 0,-2 3-304,0 0 0,0 0 0,-1 0 0,1 0-1,0-12 1,-2 14-303,0-1-1,0 1 0,0 0 0,-1 0 1,0-1-1,1 1 0,-1 0 0,-3-6 1,-15-12-7427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0:20.2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57 12310,'0'0'4103,"3"-2"-3794,10-6-265,0 1-1,0 0 0,1 1 0,0 1 0,0 0 0,0 1 1,1 0-1,-1 1 0,1 1 0,0 0 0,0 1 1,0 1-1,0 0 0,0 1 0,15 3 0,-18-1 79,0 1 0,0 0-1,-1 1 1,1 1 0,-1 0-1,0 0 1,-1 1 0,11 9-1,43 24 281,-52-36-350,0 0 0,1 0-1,-1-1 1,0-1 0,1 0 0,0 0-1,-1-1 1,1-1 0,20-2 0,-26 1-39,-1-1 1,1 0-1,-1 0 1,1 0 0,-1-1-1,0 0 1,0 0 0,0-1-1,0 0 1,0 0-1,-1 0 1,0 0 0,0-1-1,7-8 1,28-22-205,-25 28-604,-8 6-4282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1:42.9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1005 1 9925,'0'0'2739,"-17"0"-2304,-78 0 256,92 0-661,0 1-1,0-1 1,0 1 0,0 0-1,0 0 1,1 0-1,-1 0 1,0 0-1,0 1 1,1-1 0,-1 1-1,1 0 1,-1 0-1,1 0 1,0 0-1,-2 2 1,-34 44-8,27-32 40,-105 154 318,8 5 0,-117 255-1,176-317-265,5 1 0,-53 222 0,3 252 99,68-391-76,9-86-20,-2 153 0,18-193-35,4 113 105,-1-157-148,2-1-1,1 1 1,0-1-1,18 47 1,163 324 157,-101-227-128,-75-150-49,186 348 177,-169-326-173,1-1 0,2-2 0,2-1 0,2-1 0,1-2 0,54 41 0,-9-20 307,134 71 0,98 24 695,-268-130-898,367 143 149,13-28-216,-303-103-40,1-5 1,1-6 0,2-5 0,211 3 0,-316-20-14,230-4 27,-178-1-16,104-20 0,-36-7-27,199-76 0,122-79 94,-441 179-77,79-36 27,-1-4 0,144-96 1,-188 106-8,-2-2 0,-2-2 0,-2-3 0,-2-1 0,64-85 1,-9-18 432,145-292 1,-104 105-230,-29-11 8,-88 256-123,-5-1 0,-3-1 0,6-122 0,-15-284 124,-8 340-88,-2 121-55,-1 0 0,-1 0 0,-3 0 1,-1 0-1,-17-50 0,-1 17 48,-62-115-1,68 150-77,-2 2 1,-1 0-1,-2 2 0,-1 0 0,-46-42 1,-164-120 144,114 100-172,-134-96-52,194 151 15,-2 2 0,-94-39-1,31 31-23,-240-51 1,78 24 104,246 61-109,0 3 1,0 1-1,-55-1 1,-135 7-19,108 3 58,-357-2-102,430 3 72,-96 18 1,96-12 69,-99 5 1,-257-14-63,207 16 44,-482-12-164,673-5 131,-1 0 0,0 0-1,-14-5 1,-21-2-26,-240 4-22,166 5-224,110-1 244,0 2 0,0-1 0,0 1 0,-13 4 0,-13 3-3,34-8-88,1 0 1,0 0-1,-1-1 0,1 1 1,0 0-1,-1 0 1,1 1-1,0-1 0,0 0 1,0 0-1,0 0 1,0 1-1,0-1 0,0 1 1,0-1-1,1 0 1,-1 1-1,1 0 0,-1-1 1,1 1-1,-1-1 1,1 1-1,0-1 0,0 1 1,0 0-1,0-1 1,0 3-1,-3 13-990,-16 32-3047,-11 12-2684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28.4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14 615 7043,'0'0'4530,"-13"0"-120,499-21-4692,-326 6 346,767-65-43,-654 62 0,247-11-26,-310 23 21,372-57 0,49-21-3,-502 72-18,218-15-38,151-7 33,-41 1 15,41 5-13,-405 24 6,50-3 97,388-30 65,-367 24-119,6 0 38,259 0 410,-206 11-229,174-9 381,-69-11-244,62-6-119,8 13-139,-305 16-126,408-1 1,-500 0 10,-27 13-16581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0:26.9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51 1185,'0'0'3366,"0"-6"-2904,0-21 2462,0 25-1457,0 7-109,-8 368-862,7-387-493,-1-1-1,0 0 1,-8-25-1,5 25 6,1-1-1,1 1 1,-2-32 0,5 26 59,0 14-180,0 13-474,-2 81 659,5 97 502,-2-265 6,0-62 243,-12-98-818,11 240 230,0 5-579,0 579 1120,0-581-439,2-298-104,-4 149-229,2 121 103,0 25-158,0 12-493,0 37 531,-7 295 202,5-317-364,2-40-297,1-26 337,-1-66 110,20-168 0,-19 269-23,3-22 144,-2 22-154,-1 17-261,-1 53 360,1 43 271,-21 182 0,24-397-430,1 65 177,13-171 186,-18 212-106,-2 31-377,3 52 147,0-29 257,-1 38 67,0-91-217,2-1-1463,-2 1 1306,0-1 0,1 1 0,-1 0 0,0 0 0,0-1 0,1 1 0,-1 0 0,0-1 0,0 1 0,0-1 0,0 1 0,1 0 1,-1-1-1,0 1 0,0-1 0,0 1 0,0 0 0,0-1 0,0 1 0,0-1 0,0 1 0,0 0 0,0-1 0,0 1 0,0-1 0,0 1 0,-1-1 0,1-1-807,0-13-3329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29.2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177 8 12406,'0'0'4002,"0"0"-3965,0 0 0,0 0 0,0 0 1,0-1-1,0 1 0,-1 0 0,1 0 1,0 0-1,0 0 0,0 0 0,0 0 1,0 0-1,0 0 0,0 0 0,-1 0 1,1-1-1,0 1 0,0 0 1,0 0-1,0 0 0,0 0 0,0 0 1,0-1-1,0 1 0,0 0 0,0 0 1,0 0-1,0 0 0,0 0 0,0-1 1,0 1-1,0 0 0,0 0 1,0 0-1,0 0 0,0 0 0,0-1 1,0 1-1,0 0 0,0 0 0,0 0 1,0 0-1,0 0 0,0 0 0,0-1 1,0 1-1,0 0 0,1 0 0,-1 0 1,0 0-1,0 0 0,0 0 1,0 0-1,0 0 0,0-1 0,1 1 1,-1 0-1,0 0 0,0 0 0,0 0 1,0 0-1,20-1-28,0 2 0,0 0 0,0 1 0,0 1 1,0 1-1,19 6 0,49 18 7,27 10 16,-95-31-5,-16-6-24,0 0 0,1 1 0,-1-1 0,0 1 0,0 0 0,-1 0-1,1 1 1,3 2 0,-6-3 1,0-1 0,0 0 0,-1 0 0,1 1 0,-1-1 1,1 0-1,-1 1 0,1-1 0,-1 1 0,0-1 0,0 0 0,0 1 0,0-1 0,0 1 0,0-1 0,0 1 0,0-1 0,0 0 0,-1 1 0,1-1 0,0 1 0,-1-1 0,-1 2 0,-16 37-5,15-34-17,-11 18 8,-1-1-1,-1 0 1,-1-2 0,-1 0 0,0 0 0,-2-2 0,0 0 0,-2-2 0,-23 16 0,-31 16 78,-112 52 0,172-92-58,3-3-349,-24 11 1217,10-12-4170,10-5-956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30.4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9284,'0'0'6873,"4"21"-5470,4 327 173,-5-133-1106,-3-188-421,5 70 29,-4-87-82,1 1 0,0-1 0,0 0 0,1 0 0,0 0 0,8 16 0,-8-37-9198,-3-13 2221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31.1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 10565,'0'0'2881,"11"-2"-2819,24-4 516,71-2 1,-79 7-385,0 1 1,0 2-1,0 0 0,0 2 0,-1 1 0,1 1 0,42 16 0,-53-15-179,0 1-1,0 0 0,-1 1 1,0 1-1,-1 0 1,0 1-1,13 13 1,-19-15 1,0 0 0,-1 0 1,0 1-1,0 1 1,-1-1-1,0 1 0,-1 0 1,0 0-1,-1 0 0,-1 1 1,4 13-1,-2 11 170,-1 1 1,-2 0-1,-4 58 0,1-58-48,-1-15-52,-1 0 0,0 0 0,-2-1 0,0 0 0,-2 0 0,-15 36 0,-70 116 344,83-157-384,7-13-38,-87 141 602,74-122-394,-1-2 0,-1 0-1,-1 0 1,-30 24 0,42-39-155,0-1 0,-1 0-1,1 0 1,-1-1 0,0 0 0,0 0 0,0 0 0,0-1-1,-1 0 1,-7 1 0,-6-1-22,0-1-1,-25-1 0,14 0-179,30 0-192,0 0-1,0 0 1,0 1 0,1-1 0,-1 1-1,0 0 1,0 0 0,1-1 0,-1 1-1,-3 2 1,-9 5-7220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32.2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0 188 11429,'0'0'3186,"4"13"-3312,11 59 586,-3 1 0,3 89 0,-6-63 164,-1 106 478,-26-632-1871,10 188 601,8 239 168,0-1 1,0 1-1,0-1 0,0 1 0,0-1 0,0 1 0,0-1 0,0 1 1,0 0-1,0-1 0,0 1 0,0-1 0,0 1 0,0-1 0,1 1 1,-1-1-1,0 1 0,0 0 0,1-1 0,-1 1 0,0-1 0,0 1 1,1 0-1,-1-1 0,0 1 0,1 0 0,0-1 0,17 4-4,-13 0 9,1 1-1,-1-1 1,0 1-1,0 0 1,0 0-1,0 1 1,-1-1-1,0 1 1,0 0-1,0 0 1,0 1-1,3 7 1,7 8 24,25 39 36,-3 3-1,-2 1 0,32 88 0,54 103-3,-114-243-66,1 0 1,0 0 0,1-1 0,0 0-1,0-1 1,2 0 0,-1 0-1,1-1 1,0 0 0,1-1-1,0 0 1,19 10 0,-25-17 1,1 0 0,-1 0 1,1-1-1,-1 1 0,1-1 1,0-1-1,-1 1 0,10-3 1,-13 2 3,-1 0-1,1 0 1,-1 0 0,0-1 0,0 1-1,0 0 1,0 0 0,0-1 0,0 1 0,0-1-1,0 1 1,-1-1 0,1 1 0,0-1 0,-1 0-1,1 1 1,-1-1 0,0 0 0,1-2-1,1-6 14,13-46 50,-2 1-1,-3-2 0,4-82 1,-10-179 131,-5 193 12,1-29-420,0 153 127,0 0 0,1 1 0,-1-1 0,1 0 0,-1 1 1,1-1-1,-1 1 0,1-1 0,-1 1 0,1-1 0,-1 1 0,1-1 0,-1 1 0,1-1 0,0 1 1,-1-1-1,1 1 0,0 0 0,0 0 0,-1-1 0,1 1 0,1 0 0,-2 0-218,1 0-1,-1 0 1,1-1 0,-1 1-1,0 0 1,1 0-1,-1 0 1,1 0 0,-1 0-1,1 0 1,-1 0 0,1 1-1,-1-1 1,1 0-1,-1 0 1,1 0 0,-1 0-1,1 1 1,-1-1-1,0 0 1,1 0 0,-1 1-1,1-1 1,-1 0 0,1 1-1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32.8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0 880 10853,'0'0'3578,"8"-32"-3584,4-15 5,31-141 13,-12-10 364,-20 107 49,5 2 0,28-93 0,-43 180-419,1-3 2,-1 0 1,1 1-1,0-1 1,0 1-1,0-1 1,4-5-1,-5 9-15,1 0 0,-1 0 0,0-1 0,1 1 0,-1 1-1,1-1 1,0 0 0,-1 0 0,1 0 0,0 1 0,-1-1 0,1 1 0,0-1 0,0 1 0,-1 0-1,1 0 1,0 0 0,0 0 0,2 0 0,-2 0 2,0 0 1,0 1-1,-1-1 1,1 1-1,0 0 1,0-1-1,0 1 1,0 0-1,-1 0 1,1 0-1,0 0 1,-1 0-1,1 1 1,-1-1-1,1 0 1,1 4-1,23 29 99,-20-24-52,14 24 199,-1 0 0,-2 1 1,24 69-1,23 121 521,-53-183-670,-3-7-51,-1-1 1,2 37-1,-7-11-3716,-2-57 959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33.1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91 11349,'0'0'3858,"173"-57"-3858,-121 41 0,-8 2-960,-14 11-2898,-19 3-5042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38.6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 7812,'0'0'7598,"9"-7"-3919,23 7-3738,179 6-14,-174-3 90,0 2 0,0 1 0,60 20 0,8 8-27,77 29 21,-149-49-12,-1 1-1,0 2 0,42 30 0,-62-39 6,34 24 20,-1 1 0,-2 3 1,-2 1-1,37 43 1,19 56 53,-2-3-18,-71-100-45,-1 2-1,30 60 0,2 7 16,122 187 244,-48-60-138,-118-206-152,12 44 0,-2-7 51,-12-32-20,-1 0 0,-1 1 0,4 43 0,2 9-19,-11-58 15,0 1 1,-1-1-1,-3 33 1,0 1 14,-9 144 41,9-115-7,3-61 56,-2 0-1,-1 0 1,-8 46 0,3-42 92,-2 44 0,-2 8 366,9-42-259,0 1 20,-2-34-408,-8-5-9477,-5-7 1464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39.2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9428,'0'0'6363,"9"15"-5682,148 239 2069,-54-72-1659,-100-178-1090,-1-1-1,1 1 0,-1 0 0,1-1 0,0 0 1,0 1-1,1-1 0,-1-1 0,1 1 0,-1 0 1,1-1-1,0 0 0,0 1 0,0-2 1,0 1-1,1 0 0,-1-1 0,0 0 0,1 0 1,-1 0-1,0 0 0,1-1 0,-1 0 1,1 0-1,-1 0 0,1 0 0,-1-1 0,1 0 1,-1 0-1,0 0 0,1 0 0,-1-1 0,0 1 1,0-1-1,0 0 0,8-6 0,2-5-46,0 0-1,0-1 0,-1-1 1,-1-1-1,-1 1 1,0-2-1,12-24 0,2-12-140,19-64-1,-8 19 243,-19 71 6,-16 25-176,1 0 1,0-1-1,-1 1 1,1 0-1,-1-1 1,0 1-1,1-1 1,-1 1-1,0-1 1,-1 0-1,1 1 1,0-6-1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40.0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8516,'0'0'5480,"0"12"-4072,0 770 2624,0-776-4028,0 0 1,1 0-1,-1 0 1,1 0-1,0 0 1,1 0-1,0 0 1,0 0-1,0 0 1,0-1-1,1 1 1,0-1-1,0 0 1,0 0 0,1 0-1,0 0 1,0 0-1,9 7 1,-6-7-3,1 1 1,1-1 0,-1 0 0,1-1 0,0 0 0,0-1-1,0 0 1,1 0 0,-1-1 0,1 0 0,9 1 0,20 1-3,0-2 1,0-1 0,42-5-1,-64 2-819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40.4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 12934,'0'0'5250,"63"-13"-5250,0 10 112,10-1 112,5 1-208,-1 3 33,-3 0-49,-7 0-753,-20 0-2000,-17 0-3890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56.7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175 1 3906,'-2'3'9118,"-4"8"-8693,-7 8-403,1 0 0,1 0 0,0 2 1,-7 23-1,15-38-40,-16 42 38,1 2 0,3 0 0,2 1 0,2 1 0,3-1 0,2 2 0,0 74 0,5-92-21,0-23-1,0 0 0,1-1-1,0 1 1,1 0-1,1 0 1,-1 0 0,2-1-1,0 1 1,0-1 0,1 1-1,6 12 1,2-7-10,1 1 0,0-2 0,1 0 0,1 0 0,1-2 0,0 1 0,1-2-1,0 0 1,1-2 0,22 12 0,0-3 1,1-2-1,1-2 1,81 20-1,-84-29 27,-1-2 0,1-2 0,0-2 0,40-3-1,-1 0 30,271 2 908,-348 0-931,-1-17-896,0-6-1248,0-2-2069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49.4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9 541 8900,'-5'-3'7749,"2"-9"-7673,3-3-63,-1-9-11,2 0 0,0 0 0,1 0-1,2 0 1,7-28 0,5 1-29,28-77 38,-39 118-12,1 0 0,0 0 0,1 0 0,0 1 0,1 0 0,-1 0 0,11-7 0,-1 1-7,1 1 0,31-20 0,-42 31-10,1 1-1,-1-1 1,1 2-1,0-1 1,0 1-1,0 0 1,0 0-1,0 1 1,0 0-1,0 1 1,0-1-1,8 3 1,-14-2 19,0 0 0,1 1 0,-1-1 0,0 0 1,0 1-1,0-1 0,0 1 0,0 0 0,-1-1 0,1 1 0,0 0 1,-1 0-1,1 0 0,-1 0 0,0 1 0,0-1 0,0 0 0,2 4 1,14 49 135,-16-50-117,13 52 192,16 62 182,-24-101-376,1-1 0,0 0 0,1 0 0,15 24 0,-19-38-20,-1 1 0,1-1 0,0 1 0,0-1 0,0 0-1,1 0 1,-1-1 0,0 1 0,1-1 0,0 0 0,0 0 0,-1-1 0,1 1 0,0-1 0,0 0 0,0-1 0,1 1-1,-1-1 1,0 0 0,0 0 0,0 0 0,0-1 0,0 0 0,0 0 0,0 0 0,0-1 0,0 1 0,0-1-1,-1 0 1,1-1 0,5-3 0,-1-4-28,0 1-1,-1-2 1,0 1 0,-1-1-1,9-18 1,-10 17-4,1 1 0,0 0 0,1 0 0,0 0-1,14-14 1,-18 22 28,0 1-1,-1 0 0,1 0 0,0 0 0,0 0 0,1 0 0,-1 1 0,6-2 1,-4 2-3,-1-1 1,1 0-1,-1 0 1,0 0 0,7-4-1,-11 5 12,-1 1-1,1-1 0,0 1 0,0-1 0,0 1 0,0-1 0,-1 0 1,1 1-1,0-1 0,-1 0 0,1 0 0,0 0 0,-1 1 1,1-1-1,-1 0 0,1 0 0,-1 0 0,0 0 0,1 0 1,-1 0-1,0-2 0,0 3 3,0-1 0,0 0 0,-1 0 0,1 1 0,0-1 0,-1 0 0,1 1 0,-1-1 0,1 0 0,-1 1 0,1-1 0,-1 0 0,1 1 0,-1-1 0,0 1 0,1-1 0,-1 1-1,0 0 1,1-1 0,-2 0 0,-3-1 21,0 0-1,-1 0 0,1 1 1,0-1-1,-9 0 0,7 1-32,-19-2 15,0 2 0,-29 1 0,49 0-7,0 0-1,0 1 0,-1 0 0,1 0 0,0 1 0,0 0 0,0 0 0,1 0 0,-1 0 1,0 1-1,1 0 0,0 1 0,-1-1 0,-6 7 0,5-4-15,1 1 0,1-1 0,-1 1 0,1 1 0,0-1-1,1 1 1,0-1 0,0 1 0,0 1 0,1-1 0,0 0 0,1 1 0,0-1-1,0 1 1,1 0 0,0 0 0,1 13 0,0-17 13,0 3-12,0 0 1,0 0 0,1 0-1,0 0 1,2 10 0,-1-14 7,-1-1 1,1 0 0,-1 0-1,1-1 1,0 1-1,0 0 1,0-1 0,0 1-1,0-1 1,1 1 0,-1-1-1,1 0 1,0 0 0,-1 0-1,7 2 1,2 1 4,1-1 0,0 0 0,0-1 1,0 0-1,0-1 0,1 0 0,-1-1 0,1-1 1,-1 0-1,1 0 0,-1-1 0,17-4 0,-25 3-5,1 0 0,-1 0 0,1 0 0,-1 0 0,0-1 0,0 0 0,0 0 0,0 0 0,-1 0-1,1-1 1,-1 1 0,0-1 0,0 0 0,0 0 0,3-5 0,0-3-25,0 1 1,0-1-1,-1 0 0,5-18 1,-4 5-56,-2 0 1,-1-1-1,-1 1 1,-1-37-1,-1 53 73,0 8 16,0 20-182,0 0 208,1-1 1,0 0-1,8 32 0,-8-44-12,1 0 0,0-1 0,0 1 0,0-1 0,0 0 0,1 1 0,0-1 0,0 0 0,0 0 0,1-1 0,0 1 0,0-1 0,0 0 0,0 0 0,0 0 0,8 5 0,-9-8-13,0 1 0,1-1 0,-1 0 0,0 0 0,1 0 0,-1 0 0,1-1 0,-1 1 0,1-1 0,-1 0 0,1 0 0,-1 0 0,1 0 0,-1-1 0,1 1 0,-1-1 0,1 0 0,-1 0 0,1 0 1,-1-1-1,0 1 0,0-1 0,0 0 0,0 0 0,0 0 0,0 0 0,0 0 0,-1-1 0,1 1 0,-1-1 0,0 0 0,1 0 0,-1 1 0,1-5 0,13-21 66,15-39 0,-19 39-44,25-43 0,-36 70-26,0 0 0,-1-1 0,1 1 0,0 0 1,-1 0-1,1 0 0,0 1 0,0-1 0,0 0 0,0 0 0,0 0 0,0 1 0,0-1 0,0 0 0,0 1 0,0-1 0,1 1 0,-1 0 0,0-1 1,0 1-1,1 0 0,-1 0 0,0-1 0,0 1 0,0 0 0,1 0 0,-1 0 0,0 1 0,0-1 0,1 0 0,-1 0 0,0 1 0,0-1 0,0 1 1,1-1-1,-1 1 0,0-1 0,0 1 0,1 1 0,3 1 31,-1 0 0,1 1 1,-1 0-1,-1 0 0,1 0 0,4 6 1,18 27 177,-8-10-48,30 34 0,-47-59-163,0-1 1,0 0 0,1 0 0,-1 0 0,0 0-1,0 0 1,1 0 0,-1-1 0,0 1 0,1 0-1,-1-1 1,1 1 0,-1-1 0,1 1 0,-1-1-1,1 0 1,-1 1 0,1-1 0,-1 0 0,1 0-1,-1 0 1,1 0 0,-1-1 0,1 1 0,0 0-1,-1-1 1,0 1 0,1-1 0,-1 1 0,1-1 0,-1 1-1,1-1 1,-1 0 0,0 0 0,0 0 0,2-2-1,4-2 0,-1-1-1,0-1 0,0 1 0,8-15 1,-13 21 1,34-56-91,-23 35-24,1 1 1,0 0-1,20-21 0,-15 25 1,-16 14 57,1 6-33,18 64 19,-17-50 112,0-1 0,2 1 0,0-1 0,1 0 0,1-1 0,15 24 0,-20-37-40,0 0 1,0 0-1,0-1 1,1 1-1,-1-1 1,1 0-1,-1 0 1,1 0-1,0-1 1,0 1-1,0-1 1,0 0-1,0 0 1,0 0-1,0 0 1,0-1-1,0 0 1,0 0-1,1 0 0,-1 0 1,0 0-1,0-1 1,0 0-1,0 0 1,0 0-1,0-1 1,6-2-1,0-5-22,0 0-1,0-1 1,-1-1 0,-1 1-1,1-1 1,-2-1-1,0 1 1,9-21 0,5-5-46,-3 4 0,-13 22 37,1 0 0,0 0 0,1 1 0,0-1 0,13-13 0,-19 24 23,0-1 0,0 0 0,0 0-1,0 1 1,0-1 0,0 1 0,0-1 0,0 1-1,0 0 1,0-1 0,0 1 0,1 0-1,-1 0 1,0-1 0,0 1 0,0 0 0,0 0-1,0 0 1,1 0 0,-1 1 0,0-1-1,0 0 1,0 0 0,0 1 0,0-1 0,0 1-1,0-1 1,0 1 0,0-1 0,0 1-1,0 0 1,0-1 0,0 1 0,0 0 0,1 1-1,2 2 14,0 1-1,0-1 0,-1 1 0,7 10 1,4 10 119,21 47 0,-30-59-85,-2-1 0,1 0 0,-1 1-1,-1-1 1,0 1 0,0 19 0,-2-22-7,0-6 26,0 0 0,0 0 0,0 0 1,0 0-1,-1 0 0,1 0 0,-1 0 1,-2 7-1,1-10-36,1 1 0,0-1 0,0 0 1,-1 1-1,1-1 0,-1 0 0,1 0 0,-1 0 0,0 0 0,1 0 0,-1 0 1,0-1-1,0 1 0,1 0 0,-1-1 0,0 0 0,0 1 0,0-1 1,0 0-1,0 0 0,-3 0 0,-68 1 13,73-1-211,0-9-4896,3-6 785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50.2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229 27 7075,'0'0'4434,"0"-4"-3964,0 3-410,0 0 1,0 1-1,0-1 1,0 0-1,0 0 1,0 0-1,0 1 1,-1-1-1,1 0 1,0 0-1,0 0 1,-1 1-1,1-1 1,0 0-1,-1 0 1,1 1-1,0-1 1,-1 0-1,1 1 1,-1-1-1,0 1 1,1-1-1,-1 0 1,1 1-1,-1-1 1,0 1-1,-1-1 1,-26-2 1443,19 3-1717,0 0 284,0 0-1,-1 1 0,1 0 1,0 0-1,-1 1 1,-12 3-1,17-2-64,0-1 0,0 1 1,1 0-1,0 0 0,-1 0 0,1 0 0,0 1 1,0 0-1,1 0 0,-1 0 0,1 0 1,-5 7-1,2 0-12,0 0 1,1 1-1,0 0 1,0-1-1,2 1 1,-1 1 0,1-1-1,-1 20 1,2-8-17,0 1 0,2 0 0,5 35 1,-5-57 17,1-1 0,-1 0 0,1 0 0,-1 1 1,1-1-1,0 0 0,0 0 0,0 0 0,1 0 0,-1 0 1,0 0-1,1 0 0,-1 0 0,1-1 0,-1 1 1,1 0-1,0-1 0,0 0 0,2 2 0,0 0-1,1-1 0,0 0 0,0 0 1,0 0-1,0-1 0,0 0 0,0 0 0,8 1 0,-3-1-2,0-1 0,0 0-1,-1 0 1,1-1 0,0-1 0,0 0 0,-1 0 0,1 0 0,11-6 0,-9 1-63,1-1 1,-1 0 0,-1-1-1,1 0 1,-2-1 0,1-1-1,9-11 1,6-10-307,27-46-1,-33 43 274,12-21 15,-29 52 89,0 0 1,0 1-1,0-1 0,1 0 0,-1 1 1,1 0-1,0 0 0,0 0 0,8-4 1,-11 6 18,0 1 1,-1 0-1,1 0 1,0 0-1,0 0 1,-1 0 0,1 0-1,0 0 1,0 0-1,0 0 1,-1 0-1,1 0 1,0 1-1,0-1 1,-1 0 0,1 1-1,0-1 1,-1 0-1,1 1 1,0-1-1,-1 1 1,1-1 0,-1 1-1,1-1 1,0 1-1,-1-1 1,1 1-1,-1 0 1,0-1-1,1 1 1,-1 0 0,0-1-1,1 1 1,-1 0-1,1 1 1,11 34 319,-9-26-217,2 5-51,2 11 33,2 0 0,1-1 0,24 46-1,-29-65-100,-1 1 0,1 0-1,0-1 1,1 0-1,0 0 1,-1-1-1,2 1 1,-1-1-1,1-1 1,0 1-1,0-1 1,0 0-1,0-1 1,1 0-1,-1 0 1,1 0-1,13 2 1,-12-3-2,1-1 0,0 1-1,0-2 1,1 1 0,-1-2 0,0 1 0,16-4 0,-21 3-10,0-1-1,0 1 1,0-1 0,-1 0-1,1-1 1,0 1 0,-1-1 0,0 0-1,0 0 1,0 0 0,0-1 0,0 1-1,-1-1 1,1 0 0,-1 0 0,4-7-1,6-14-882,0-1 0,-2-1 0,-1 0 0,9-41 0,-17 57 2582,9 41-258,-10-26-1358,0-1 1,1 1-1,0 0 0,0-1 0,0 1 0,0-1 1,0 1-1,1-1 0,-1 0 0,1 0 1,0-1-1,0 1 0,0 0 0,1-1 1,3 3-1,-1-2-81,0-1 1,0 0 0,0 0-1,0-1 1,0 0 0,0 0-1,0 0 1,0-1-1,8 0 1,-13 0-88,0 0 0,1 0 1,-1 0-1,0 0 0,0-1 0,0 1 0,0 0 0,0-1 1,0 1-1,0-1 0,0 1 0,0-1 0,0 0 1,-1 1-1,1-1 0,0 0 0,0 1 0,0-1 1,-1 0-1,1 0 0,0 0 0,-1 0 0,1 0 1,-1 0-1,1 0 0,-1 0 0,1 0 0,-1 0 0,0 0 1,0 0-1,1 0 0,-1-2 0,5-23-4367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50.6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12886,'0'0'0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51.2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209 0 7267,'0'0'5827,"-7"4"-5235,-9 3-317,1 1 0,0 1-1,1 0 1,0 1 0,1 0 0,-1 1-1,-17 21 1,23-24-181,1 1 1,1 0-1,0 0 1,0 0-1,1 1 0,0 0 1,0 0-1,1 0 0,1 1 1,-1-1-1,2 1 0,0 0 1,-2 17-1,3-12-78,0-5-19,1 1 0,0-1 0,0 0 0,3 15 0,-3-24 2,1 0 0,-1 1-1,1-1 1,0 0 0,0 0-1,0 0 1,0 1 0,0-1-1,0 0 1,1 0 0,-1 0-1,1-1 1,-1 1 0,1 0-1,0-1 1,-1 1 0,1-1-1,0 1 1,0-1 0,0 0 0,0 0-1,1 0 1,-1 0 0,4 1-1,6 1-164,1 0 0,-1-1 0,0-1 0,0 0 0,1-1 0,-1 0 0,0-1 0,1-1 0,-1 1 0,0-2 1,0 0-1,0 0 0,-1-1 0,1-1 0,-1 0 0,0 0 0,0-1 0,19-14 0,103-104-7985,-129 122 8149,-1 0 0,0 0-1,0 1 1,1-1-1,-1 1 1,1 0-1,0 0 1,-1 0 0,1 1-1,0-1 1,4 1-1,-3 0 158,-1-1-1,0 1 1,0-1-1,0 0 0,0 0 1,0 0-1,0-1 1,4-1-1,2-4 127,-6 4-103,1 1 1,-1-1-1,0 1 1,1-1-1,0 1 1,-1 0-1,1 1 1,0-1-1,0 1 0,0 0 1,6-2 4305,-42-2-4235,9 5-185,9-1 71,0 1-1,-1 1 0,1 0 0,-25 5 1,33-4-84,1 0 0,-1 0 1,1 0-1,-1 0 1,1 1-1,0-1 1,0 1-1,0 0 1,0 0-1,1 1 0,-1-1 1,1 1-1,0 0 1,0 0-1,0 0 1,1 0-1,-4 6 1,3 0-46,0 0 0,0 1 0,1-1 0,1 1 0,0-1 0,0 1 0,1-1 0,2 22 0,-1-1-18,-1-28 9,0 0 0,0 1 0,1-1 0,-1 0 0,1 0 0,0 0 0,0 0 0,0 0 0,1 0 0,-1-1 0,1 1 0,-1 0 0,1-1-1,0 1 1,0-1 0,0 1 0,0-1 0,0 0 0,1 0 0,-1 0 0,1 0 0,-1 0 0,1-1 0,0 1 0,0-1 0,0 0 0,0 0 0,3 1 0,-1 0-37,0-1 1,0 0-1,0 0 1,1 0-1,-1-1 1,0 0-1,1 0 1,-1 0-1,0-1 1,1 1-1,-1-1 0,0-1 1,0 1-1,0-1 1,0 0-1,9-4 1,-5-1-199,0 0 1,0 0-1,0-1 1,-1 0-1,-1-1 0,1 1 1,-1-2-1,8-14 1,43-83-2998,-55 97 2081,5-9 4528,-8 18-3308,0 1-1,1 0 0,-1 0 1,0 0-1,0-1 0,0 1 1,1 0-1,-1 0 0,0 0 1,0 0-1,0-1 0,1 1 1,-1 0-1,0 0 0,0 0 1,1 0-1,-1 0 0,0 0 0,1 0 1,-1 0-1,0 0 0,0 0 1,1 0-1,-1 0 0,0 0 1,1 0-1,-1 0 0,0 0 1,0 0-1,1 0 0,-1 0 1,0 0-1,0 0 0,1 0 1,-1 0-1,0 1 0,0-1 1,1 0-1,-1 0 0,0 0 1,0 0-1,0 1 0,1-1 1,-1 0-1,0 0 0,0 1 1,0-1-1,0 0 0,0 0 1,1 1-1,-1-1 0,0 0 1,0 0-1,0 1 0,0-1 1,0 0-1,0 0 0,0 1 1,6 10-20,1 0 0,-1 0 0,13 13 0,-16-21-187,0 1-1,1-1 1,-1 0-1,1 0 1,0-1 0,-1 1-1,1-1 1,0 0-1,1 0 1,-1 0-1,0-1 1,1 1 0,7 0-1,17 0-3339,-3-2-1508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51.6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47 1553,'0'0'8985,"0"10"-8070,-2 21-396,1-8 94,0 0 0,3 26 0,-2-44-550,1 0 0,0 0 0,0 1 0,0-1 0,0 0 0,1 0 0,0 0 0,0 0 1,0 0-1,1-1 0,-1 1 0,1-1 0,0 1 0,1-1 0,4 5 0,0-4-58,0 0 0,0-1 1,0 0-1,0-1 0,0 0 0,1 0 0,0-1 0,-1 0 1,1 0-1,0-1 0,0 0 0,0 0 0,0-1 0,0-1 1,10-1-1,-15 2 2,1-1 0,-1-1 0,0 1 0,1 0 0,-1-1 0,0 0 0,0 0 0,0 0 0,0-1 0,0 1 0,0-1 0,-1 0 0,1 0 0,-1 0 0,0-1 0,0 1 0,0-1 0,0 0 0,-1 1 0,0-1 0,1 0 0,-2-1 0,3-4 0,1-3-42,0 0-1,-1-1 0,-1 1 0,0-1 1,-1 1-1,0-1 0,0-17 0,-2 26-73,0 0 0,0 1-1,0-1 1,-1 0 0,1 1-1,-1-1 1,0 1-1,0-1 1,-1 1 0,1-1-1,-1 1 1,1 0-1,-4-5 1,1 4-267,0 0 0,1 0 0,-1 1-1,-1 0 1,1 0 0,-1 0 0,1 0 0,-9-4 0,-40-16-3954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51.9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 11237,'0'0'3026,"196"-23"-2834,-141 10-192,-7 9-897,-22 4-3281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52.3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129 0 80,'0'0'17768,"33"216"-17512,-33-133-256,-29-3-128,-30-11-2609,-15-16-4594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55.4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130 689 9604,'0'0'5814,"0"25"-5604,1 47-195,-4 230 1139,-18-54-656,-4 132 71,23-345-571,1-26 0,0 0 0,1 0 0,0 0 1,1 0-1,3 17 0,-3-23-5,0-1 1,1 0-1,-1 1 0,1-1 1,-1 0-1,1 0 1,0 1-1,0-1 0,0-1 1,0 1-1,1 0 0,-1-1 1,0 1-1,1-1 1,4 3-1,44 16-21,-48-19 28,35 11-17,0-3-1,1-1 0,0-1 0,43 0 1,164-5-14,-131-3 57,90 2 6,433-16 496,-51-24 136,-85 9-514,-339 14-152,266-12-41,-132 27 40,317 3-2,-578 0 4,0 2 1,0 1 0,43 13 0,100 39-7,-120-37 7,11 8 11,113 61 0,-121-55-1,2-3-1,76 26 0,78 26-14,-208-80 5,0 0-1,1-1 1,15 2 0,-24-4-12,0 1-1,0-1 1,0 0 0,0 0 0,0 0 0,0 0 0,0 0-1,1-1 1,-1 1 0,0-1 0,0 1 0,0-1 0,0 0-1,0 1 1,-1-1 0,1 0 0,0-1 0,0 1 0,-1 0-1,1 0 1,0-1 0,-1 1 0,1-1 0,-1 1 0,2-3 0,1-5-43,0-1 1,-1 0 0,0-1 0,0 1 0,-1 0 0,1-16 0,0-73-106,-3 60 98,3-841-285,-5 452 254,2 392 100,-2 1 1,-1-1-1,-13-60 0,10 74-38,-5-24 100,-2 1 0,-25-61 1,32 92 22,-1 1 1,0 0 0,-1 1-1,-1-1 1,0 2 0,0-1 0,-1 1-1,0 1 1,-1-1 0,-1 2-1,-23-17 1,5 10-19,0 2 0,-1 1 0,0 1 1,-1 1-1,0 2 0,0 1 0,-62-6 0,-17 7 8,-112 6-1,106 2-61,-37 4 5,1 6 0,0 6-1,-260 66 1,64-17 58,-3-26-14,254-30-85,-212 1-11,20-1 14,-109 15 36,-52 5 13,137-24 40,181-8-118,80 2 54,-124 4-57,151-1 31,1 0 0,0 2 0,0 0 0,-45 18-1,8-2-35,42-15 30,1 0 0,1 1 0,-19 10 0,-28 11 43,48-22-40,1 1-1,-22 12 0,15-8 37,1 0 0,-1-2 0,-43 12 0,52-17-12,10-3-16,0 1 1,0-1-1,1 1 0,-1 0 0,0 0 0,1 0 1,0 0-1,-1 1 0,1-1 0,0 1 0,0 0 1,0 0-1,0 0 0,1 0 0,0 1 1,-4 5-1,1 3-41,0-1 1,1 1-1,0 0 0,-2 13 1,-3 11 67,6-1-131,0-3-4685,-3-18-949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57.1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6739,'0'0'9036,"0"11"-8182,0 407 433,0-237-8806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57.7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1 132 5539,'0'0'4121,"10"-22"-3891,36-64 61,-46 85-278,1-1 1,-1 1 0,1-1-1,0 1 1,0 0 0,0-1-1,0 1 1,0 0 0,0 0-1,0 0 1,0 0 0,0 0-1,1 0 1,-1 0 0,0 0-1,1 0 1,-1 1 0,1-1-1,-1 1 1,1-1 0,-1 1 0,1-1-1,-1 1 1,1 0 0,-1 0-1,1-1 1,-1 1 0,1 0-1,0 1 1,-1-1 0,3 0-1,5 2 123,11-3 206,-9 1-175,-1 0-1,1 0 1,0 1-1,-1 0 0,18 5 1,-25-5-147,1 0-1,-1 1 1,0-1 0,0 1-1,0 0 1,0 0 0,-1 0 0,1 0-1,-1 0 1,1 1 0,-1-1-1,0 1 1,1 0 0,-2 0-1,1 0 1,0 0 0,0 0 0,-1 0-1,0 0 1,1 0 0,0 7-1,0-2 38,0 0-1,0 0 1,-1 0-1,0 1 1,-1-1-1,0 0 1,0 0-1,0 1 1,-3 10-1,2-16-44,0-1 1,1 1-1,-1 0 0,0-1 1,-1 1-1,1-1 0,0 1 1,-1-1-1,1 1 0,-1-1 0,0 0 1,0 0-1,0 0 0,0 0 1,0 0-1,0 0 0,0-1 1,-1 1-1,1-1 0,-1 0 0,1 1 1,-1-1-1,1 0 0,-1 0 1,0-1-1,1 1 0,-1 0 1,0-1-1,-4 0 0,-61 1 56,39-1-128,23 0-38,8 0-63,3 1 168,0 0 0,-1 0-1,1 0 1,0 1-1,-1 0 1,1 0 0,-1 0-1,1 0 1,-1 1 0,0 0-1,0-1 1,0 2-1,0-1 1,-1 0 0,1 1-1,-1-1 1,3 6 0,10 11 369,25 42 0,-41-62-375,10 20 365,0 1 0,13 40-1,7 17 854,-30-77-1231,0-1 0,0 0 0,0 0 0,0 1 0,0-1 0,0 0 0,0 1 0,0-1 0,0 0 0,0 0 0,0 1 0,0-1 0,0 0 0,0 0 0,0 1 0,1-1 0,-1 0 0,0 0 1,0 1-1,0-1 0,1 0 0,-1 0 0,0 1 0,0-1 0,0 0 0,1 0 0,-1 0 0,0 0 0,0 0 0,1 1 0,-1-1 0,0 0 0,1 0 0,-1 0 0,0 0 0,0 0 1,1 0-1,-1 0 0,0 0 0,1 0 0,-1 0 0,0 0 0,0 0 0,1 0 0,-1 0 0,1 0 0,1-13-4928,-2 0-1892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57.2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0 256,'0'0'11389,"7"4"-11394,17 7 4,0-2 1,40 10-1,39 15 107,-85-26-37,106 49 118,-123-57-172,0 1-1,1-1 1,-1 1-1,0-1 1,0 1-1,0 0 1,0-1-1,0 1 0,0 0 1,0 0-1,0 0 1,0 0-1,0 0 1,-1 0-1,1 0 1,0 0-1,-1 0 1,1 0-1,-1 0 1,1 0-1,-1 0 1,1 1-1,-1-1 1,0 0-1,1 0 1,-1 1-1,0-1 1,0 0-1,0 0 1,0 1-1,0-1 1,0 0-1,-1 0 1,1 1-1,0-1 1,-1 0-1,1 0 0,0 1 1,-1-1-1,0 0 1,1 0-1,-1 0 1,0 0-1,0 1 1,-3 2 90,0 1 1,0-1-1,0-1 1,-1 1-1,1-1 1,-1 0-1,0 0 0,-7 4 1,-168 69 1232,59-28-576,112-43-743,-1-1 1,0 0-1,1-1 1,-2 0-1,1 0 1,0-1-1,-1-1 1,-10 1 0,20-2-535,1-12-3941,0-1-591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59.1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0 343 5827,'0'0'6491,"2"6"-6353,2 7-57,0 0 0,-2-1 0,1 1-1,0 27 1,-5 63 1040,1-35 20,1-68-1067,0-2-39,-4-157-487,4-121 304,0 280 148,1 0 1,-1 0-1,0-1 1,1 1-1,-1 0 1,0 0 0,1 0-1,-1 0 1,0 0-1,1 0 1,-1 0-1,0 0 1,1 0-1,-1 0 1,0 0-1,1 0 1,-1 0 0,0 0-1,1 0 1,-1 1-1,0-1 1,0 0-1,1 0 1,-1 0-1,0 0 1,1 1-1,-1-1 1,0 0 0,0 0-1,1 0 1,-1 1-1,0-1 1,0 0-1,0 1 1,1-1-1,-1 0 1,0 1-1,11 9 25,33 52 367,-44-62-382,1 0 0,-1 0 0,0 0 0,0 0 0,0 0-1,0 1 1,0-1 0,0 0 0,0 0 0,0 0 0,0 0 0,0 0-1,0 0 1,0 0 0,0 0 0,0 0 0,0 0 0,1 0 0,-1 0-1,0 1 1,0-1 0,0 0 0,0 0 0,0 0 0,0 0 0,0 0-1,0 0 1,0 0 0,1 0 0,-1 0 0,0 0 0,0 0 0,0 0-1,0 0 1,0 0 0,0 0 0,0 0 0,0 0 0,1 0 0,-1 0-1,0 0 1,0 0 0,0 0 0,0-1 0,0 1 0,0 0 0,0 0-1,0 0 1,0 0 0,1 0 0,-1 0 0,0 0 0,0 0 0,0 0-1,0 0 1,0 0 0,0-1 0,0 1 0,0 0 0,0 0 0,0 0-1,0 0 1,2-12-330,-5-14-426,-15 2 732,18 23 156,-22-40 1541,19 31-1624,1 0 0,1 0-1,0 0 1,0-14 0,0 13 216,0 27 186,4 37 163,15 4-603,3-1-1,35 66 1,-26-59-8,2 6-4,43 64 1,-66-124-6,-3-15 21,0-23 21,-5 20-52,19-144-26,0-294 0,-20 447-299,0 11-6136,0 8 2746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2:59.6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1 529 8628,'0'0'4477,"9"-37"-4064,31-124-186,8-60 101,-34 154 48,-4 27 254,-9 38-427,-1 2-200,1 0 0,0 0 0,0-1 0,0 1 0,0 0 1,0 0-1,-1 0 0,1 0 0,0 0 0,0 1 0,0-1 1,0 0-1,0 0 0,-1 0 0,1 1 0,0-1 0,0 0 0,-1 1 1,1-1-1,0 1 0,1 0 0,4 8 12,1-1 0,-1 1 0,-1 0 0,1 1 0,-2 0 0,1-1 0,3 17 0,-1-10 20,14 47-31,-2 0 0,-3 1 0,13 106 0,-29-159-2065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3:00.0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 12230,'0'0'2289,"196"-63"-2417,-148 56-1921,-15 7-3090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3:03.2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1 414 4578,'0'0'7449,"0"-17"-3965,3-49-3324,4 1-1,2 1 0,31-110 1,-40 172-164,0 1 0,1-1 1,0 1-1,-1-1 0,1 1 0,0 0 1,-1 0-1,1-1 0,0 1 0,0 0 1,0 0-1,0 0 0,0 0 1,1 0-1,-1 0 0,0 0 0,0 0 1,1 0-1,-1 1 0,0-1 1,1 0-1,-1 1 0,0-1 0,1 1 1,-1 0-1,1-1 0,-1 1 0,1 0 1,-1 0-1,1 0 0,-1 0 1,1 0-1,0 0 0,-1 0 0,0 1 1,1-1-1,-1 1 0,1-1 1,-1 1-1,1-1 0,-1 1 0,0 0 1,1-1-1,-1 1 0,0 0 0,0 0 1,2 2-1,3 2 72,0 0-1,-1 0 1,1 1 0,-1 0 0,0 0 0,-1 1-1,6 9 1,25 55 581,-22-42-341,31 57 226,-43-85-427,6-7-105,5-37-11,-9 28 9,1 1 0,1-1 0,0 1 1,0 0-1,1 0 0,1 1 0,1 0 0,10-15 0,-15 27-14,1-1 0,-1 1 0,1 0 0,0 0 0,0 0 0,-1 0 0,1 1 0,0-1 0,0 1-1,0 0 1,0 0 0,-1 0 0,1 1 0,0 0 0,0-1 0,0 1 0,4 2 0,-2 1 14,0 0-1,-1 0 1,1 1-1,-1 0 1,0 0 0,0 0-1,0 0 1,-1 1 0,1 0-1,3 8 1,7 12 27,12 30 1,-16-25 21,-9-23-28,1 0 0,0 0 0,0 0 0,1 0 0,0-1-1,1 1 1,-1-1 0,8 8 0,-12-14-19,1-1-1,-1 0 1,0 0 0,0 0-1,0 0 1,0 0 0,0 1-1,1-1 1,-1 0-1,0 0 1,0 0 0,0 0-1,1 0 1,-1 0 0,0 0-1,0 1 1,0-1 0,1 0-1,-1 0 1,0 0 0,0 0-1,0 0 1,1 0 0,-1 0-1,0 0 1,0 0 0,0 0-1,1 0 1,-1 0-1,0-1 1,0 1 0,1 0-1,-1 0 1,0 0 0,0 0-1,0 0 1,0 0 0,1-1-1,5-10-12,22-67-3,-23 58-59,2-1 1,1 1 0,0 0 0,1 0 0,1 1-1,1 1 1,18-24 0,-28 40 65,0 1 0,0-1 0,0 1 0,0 0 1,1 0-1,-1 0 0,0 0 0,0 0 0,1 0 0,-1 0 0,0 0 0,1 0 0,-1 1 0,1-1 1,-1 0-1,1 1 0,0 0 0,-1-1 0,1 1 0,-1 0 0,1 0 0,0-1 0,-1 1 0,1 1 1,0-1-1,-1 0 0,1 0 0,0 1 0,-1-1 0,1 1 0,-1-1 0,1 1 0,-1-1 0,1 1 1,-1 0-1,0 0 0,1 0 0,-1 0 0,0 0 0,1 0 0,-1 0 0,0 0 0,0 1 0,2 2 1,4 6 21,0 1 0,-1-1 0,0 2 0,8 19 1,-11-22 5,77 203 518,-79-210-661,4 21-150,-5-22 57,0-1 0,0 1-1,0 0 1,0-1 0,-1 1 0,1 0-1,0-1 1,0 1 0,0-1-1,-1 1 1,1 0 0,0-1-1,-1 1 1,1-1 0,0 1-1,-1-1 1,1 1 0,0-1-1,-1 1 1,1-1 0,-2 1-1,-25 9-9618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3:04.96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0 373 4434,'0'0'8225,"9"32"-7126,3 13-802,37 149 249,-36-134 120,-3 0 1,4 117-1,-15-189-655,-1 0 1,0 0-1,-1 0 0,-1 0 1,0 1-1,0 0 1,-8-15-1,-14-38-89,14 19 49,2-1 0,2 0 0,-1-49 0,3-140 4,6 211 11,0-1 10,2 0 0,0 0-1,7-29 1,-6 41 1,0 2 0,1-1 0,1 0 0,-1 1-1,2 0 1,0 0 0,0 0 0,10-12 0,-13 20 2,0 0-1,1 0 1,-1 0 0,1 0-1,0 1 1,-1 0 0,1-1 0,0 1-1,1 1 1,-1-1 0,0 0 0,0 1-1,1 0 1,-1 0 0,1 1-1,-1-1 1,1 1 0,6 0 0,-6 0 14,1 0 0,-1 1 1,1-1-1,-1 1 0,1 1 1,-1-1-1,0 1 0,1 0 1,-1 0-1,0 0 0,0 1 1,-1 0-1,1 0 1,5 4-1,-2 2 34,0-1 1,-1 1 0,-1 0-1,1 0 1,-2 1-1,1-1 1,-1 1-1,-1 1 1,0-1-1,0 1 1,-1 0-1,3 19 1,-1 9 72,-2 0 0,-2 52 0,-1-51-60,0-25-49,-1 0 0,-1-1 0,0 1 0,0 0 0,-5 14 0,4-22 1,1 0 0,-1 0 0,0-1 0,0 1 0,-1-1 0,0 0 0,0 0 0,-1 0 0,1 0-1,-1-1 1,0 0 0,-6 5 0,7-8-21,0 0 0,0 0 0,0 0 0,0 0 0,0 0-1,0-1 1,0 0 0,0 0 0,0 0 0,-1-1 0,1 1 0,0-1 0,-1 0 0,1 0-1,0 0 1,0-1 0,-1 0 0,1 0 0,0 0 0,0 0 0,0 0 0,0-1 0,0 0-1,0 0 1,0 0 0,0 0 0,1-1 0,-1 1 0,1-1 0,0 0 0,0 0-1,0 0 1,0 0 0,0-1 0,-3-6 0,4 5-28,0 1 0,0-1 1,1 0-1,0 1 0,0-1 0,0 0 0,1 0 1,0 0-1,0 0 0,0-6 0,0 1-44,13 10-41,-9 1 117,0 0 1,0 0 0,0 1-1,0 0 1,-1-1 0,1 1-1,-1 1 1,1-1 0,-1 0-1,0 1 1,0 0 0,0 0 0,0 0-1,0 0 1,-1 0 0,0 1-1,1-1 1,1 4 0,7 14 10,18 40 1,-27-55-5,58 162 96,-13-31 90,-46-133-188,1-1 1,-1 1 0,1-1 0,-1 1-1,1-1 1,0 0 0,0 0 0,1 0 0,-1 0-1,0 0 1,1 0 0,4 3 0,-3-5-8,-1 1 0,1-1-1,0 1 1,0-1 0,-1 0 0,1 0 0,0-1 0,0 1 0,0-1 0,0 0 0,5 0 0,-5-1 6,-1 1 0,0-1 0,0 0 1,0 0-1,0 0 0,1 0 0,-2 0 1,1-1-1,0 1 0,0-1 0,0 0 1,-1 0-1,1 0 0,-1 0 0,1-1 0,2-3 1,36-50 20,-28 36-19,-5 8 16,1 2-127,-2-1 0,1 0-1,-1-1 1,-1 1 0,0-1-1,6-22 1,-11 30 88,-1 3 271,1 2-234,0-1 1,0 0 0,0 0-1,0 1 1,-1-1 0,1 1-1,0-1 1,0 1 0,0-1-1,-1 1 1,1-1 0,0 1-1,-1 0 1,1-1 0,0 1-1,-1 0 1,1-1 0,-1 1 0,1 0-1,-1 0 1,1 0 0,-1 0-1,0-1 1,1 1 0,-1 2-1,2 0 23,4 6 14,0 1 0,1-1 0,0-1-1,0 1 1,1-1 0,15 13 0,-20-19-119,1 0 0,-1 1 1,0-1-1,1 0 0,-1 0 1,1-1-1,0 1 0,0-1 1,-1 0-1,1 0 0,0 0 1,0 0-1,0-1 0,0 0 0,0 0 1,0 0-1,0 0 0,0 0 1,0-1-1,0 0 0,0 0 1,5-1-1,-8 1-147,0 0 0,1 1 0,-1-1 0,0 0 0,0 1 0,0-1-1,-1 0 1,1 0 0,0 0 0,0 0 0,0 0 0,-1 0 0,1 0 0,0 0 0,-1 0 0,2-3 0,6-29-6242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3:05.3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12486,'0'0'64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3:05.7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1 116 2401,'67'-39'3066,"73"-32"-1,-139 70-3009,1 0 0,0 1 0,-1-1 0,1 0 0,0 1 0,-1-1 0,1 1-1,0 0 1,0 0 0,0-1 0,-1 1 0,1 0 0,0 1 0,0-1 0,-1 0 0,1 0 0,0 1 0,0-1 0,-1 1 0,4 0 0,-4 1-23,0-1-1,-1 0 1,1 1 0,0-1 0,0 0 0,-1 1 0,1-1-1,-1 1 1,1-1 0,-1 1 0,1-1 0,-1 1 0,0-1-1,0 4 1,19 451 6392,-19-404-5780,0-51-615,0-8-81,0-120-523,0 126 566,0-1 0,0 1-1,0 0 1,1 0-1,-1 0 1,0 0 0,1 0-1,-1 0 1,1 0-1,-1 0 1,1 0 0,0 0-1,-1 0 1,1 0-1,0 0 1,0 0 0,0 0-1,-1 0 1,1 1-1,0-1 1,0 0 0,0 1-1,0-1 1,0 1-1,0-1 1,1 1 0,-1-1-1,0 1 1,0 0-1,0 0 1,0-1 0,3 1-1,47 0-277,-33 0 246,-15 0 42,0 0 0,0 0 0,1 0 0,-1 1 0,0-1 0,0 1 0,1 0 0,-1 0 0,0 0 0,0 0 0,0 0 0,0 1 0,0-1 0,0 1 0,-1 0 0,1 0 0,0 0 0,-1 0 0,0 0 0,1 1 0,-1-1 0,0 1 0,0-1 0,2 4 0,-1 1 7,-1 1 0,1-1 0,-1 0-1,0 1 1,0 0 0,-1-1 0,0 1 0,-1 0 0,0 10 0,0-18-9,0 12 89,0 0 0,0-1 0,-1 1 1,-1-1-1,-3 12 0,4-19-34,0-1-1,-1 1 0,1-1 1,-1 0-1,0 0 1,0 1-1,0-1 1,-1-1-1,1 1 0,-1 0 1,1-1-1,-1 1 1,0-1-1,0 0 1,0 0-1,0 0 0,0 0 1,-1 0-1,1-1 1,-4 2-1,-2 0 29,0-1 0,0 0 0,0 0 0,0 0 0,0-2-1,0 1 1,0-1 0,0 0 0,-17-3 0,20 2-222,0 0 1,-1-1-1,1 0 0,0 0 1,0 0-1,0-1 0,0 0 1,0 0-1,0-1 0,1 1 1,0-1-1,0 0 0,-8-9 1,11 11-363,0 0-1,0-1 1,1 1 0,-1-1 0,1 1 0,0-1 0,-1 1 0,1-1 0,0 0-1,1 0 1,-2-5 0,1-6-6083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3:06.6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171 85 4082,'0'0'4634,"-8"7"-4285,-17 16 759,0 1 0,-30 38 0,48-53-878,1 0 0,0 0 0,0 0 0,1 1-1,0 0 1,1 0 0,0 0 0,1 0 0,0 1 0,0-1 0,1 1 0,-1 20 0,3-30-226,0 4 11,0 0 0,0 0 0,0 0 0,1 0 0,0 0-1,2 8 1,-2-11-15,0-1 0,-1 1 0,2-1 0,-1 1-1,0-1 1,0 0 0,0 0 0,1 1-1,-1-1 1,0 0 0,1 0 0,-1 0 0,1 0-1,-1-1 1,1 1 0,0 0 0,-1-1 0,1 1-1,0-1 1,-1 1 0,4-1 0,2 2-10,1 0 1,0-1 0,0 1-1,0-2 1,0 1-1,0-1 1,0-1-1,1 1 1,-1-1 0,-1-1-1,1 1 1,0-1-1,0-1 1,-1 0 0,1 0-1,-1 0 1,0-1-1,14-9 1,-9 3-244,-1-1 1,0-1-1,-1 0 0,0 0 0,10-17 1,-15 21-95,-1-1 0,0 1 0,0 0 0,0-1 0,-1 0 0,-1 0 0,0 0 0,0 0 0,-1 0 0,1-13 0,-1 18 255,-1 0-1,0 1 1,0-1 0,-1 1-1,1-1 1,-1 0 0,1 1 0,-1-1-1,0 1 1,-3-6 0,2 7 105,1 1 1,-1-1 0,1 1-1,-1 0 1,0 0 0,0 0-1,0-1 1,0 2 0,0-1-1,0 0 1,0 0 0,0 1-1,0-1 1,0 1 0,0-1 0,0 1-1,0 0 1,-1 0 0,-1 0-1,-9 0 328,-40 0 1106,50 0-1414,0 0 0,1 1-1,-1 0 1,1 0 0,-1 0 0,1 0 0,-1 0 0,1 0 0,-1 0 0,1 1 0,0-1 0,0 1-1,0 0 1,0-1 0,0 1 0,0 0 0,-2 3 0,-1 3 72,1 0 0,0 0 1,0 0-1,1 0 0,0 1 0,0 0 0,1-1 1,-2 12-1,1 6 409,1 41-1,2-65-508,0-1-1,0 1 1,0-1-1,0 1 1,1-1-1,-1 1 1,0-1-1,1 0 1,0 1-1,-1-1 1,1 0-1,0 1 1,-1-1-1,1 0 1,0 0-1,0 1 1,0-1-1,0 0 1,0 0-1,0 0 1,0 0-1,1-1 0,-1 1 1,0 0-1,0 0 1,1-1-1,-1 1 1,0-1-1,1 1 1,-1-1-1,1 0 1,-1 1-1,3-1 1,6 1 6,0 0 0,0-1 0,0-1 0,11-1 0,-13 1-3,2-1 4,0 0 1,0-1-1,-1 0 0,1 0 0,0-1 0,-1-1 1,0 1-1,0-2 0,0 1 0,9-8 0,12-13-94,36-35 0,-56 50 27,3-1-22,75-83-1286,-80 85 1250,-1 0 0,0-1 1,0 0-1,-1 0 0,-1 0 1,0-1-1,0 0 0,3-13 0,7 91 2379,-1-2-1956,-2 0 1,-3 2 0,0 70 0,-11-135-278,0 0 1,0 0 0,1-1 0,-1 1-1,0-1 1,0 0 0,0 1 0,0-1-1,0 0 1,0 0 0,-1 0-1,-2-1 1,0 1 0,-111 0 441,115 0-398,25 0-352,-6 0 263,2 0-4,35-4-1,-48 3 17,0 0-1,0-1 0,-1 0 0,1 0 0,-1-1 0,0 0 1,0 0-1,0-1 0,6-3 0,9-11-44,-1 1 0,0-2 0,-2-1 0,0 0 1,-2-2-1,0 0 0,-1 0 0,-1-1 0,-2-1 0,0 0 0,16-50 0,-26 65 25,0 1 1,0-1-1,-1 0 0,1-13 0,-2 21 701,2 3-685,1 1 0,-1-1 0,1 1 0,-1 0 0,0 0 0,0 0 0,0 0 0,0 0 0,-1 1 0,1-1 0,0 6 0,3 0 4,21 34-14,-19-32 38,1 0 1,-2 1-1,1 0 1,-2 0-1,1 1 1,5 21-1,-11-33 15,0 0 0,0 0 0,0 0 0,0 0-1,0 0 1,0 0 0,0 0 0,0 0 0,0 0 0,-1 0 0,1 0 0,0 0-1,-1 0 1,1 0 0,0 0 0,-1 0 0,1-1 0,-1 1 0,0 0-1,1 0 1,-1-1 0,0 1 0,1 0 0,-2 0 0,-1 1 9,0 0 0,0-1 0,1 0 1,-1 1-1,0-1 0,0-1 0,0 1 1,-4 1-1,-11 0-2,1-1 0,-25-1 0,27-1 6,-10 1-93,1 0-429,6 0-2706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3:08.1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120 53 1697,'0'0'4938,"-6"1"-4224,0 0 0,0 0 0,0 0 0,0 1 1,-8 3-1,8-1-558,1 0 0,0 0 1,0 1-1,0-1 1,0 1-1,1 0 1,0 1-1,0-1 0,0 1 1,0 0-1,1 0 1,0 0-1,1 0 0,-4 9 1,3-4-58,1 0 1,0 0 0,0 1-1,1-1 1,1 1-1,0-1 1,2 21-1,-2-31-98,1 0-1,-1 0 1,0 0-1,1 0 1,-1 0-1,1 0 0,0 0 1,-1 0-1,1 0 1,0 0-1,-1 0 0,1 0 1,0 0-1,0-1 1,0 1-1,0 0 1,0-1-1,0 1 0,0-1 1,0 1-1,0-1 1,0 1-1,0-1 0,0 0 1,0 1-1,1-1 1,-1 0-1,2 0 1,42 1 28,-30-2-31,-7 1-56,-1-1-1,1 0 0,-1 0 0,0-1 0,1 0 0,-1 0 0,0-1 1,0 0-1,0 0 0,-1 0 0,1-1 0,-1 0 0,0-1 0,0 1 1,0-1-1,0 0 0,-1-1 0,0 1 0,7-10 0,-7 7-291,1-1 0,-1 1 0,-1-1 0,1 0-1,-1 0 1,-1 0 0,0 0 0,0-1 0,-1 0 0,0 1-1,-1-1 1,0 0 0,0 0 0,-2-18 0,0 26 390,1 0 0,-1 0 1,0 1-1,1-1 0,-1 0 0,0 0 0,0 0 1,-1 1-1,1-1 0,0 1 0,0-1 1,-1 1-1,1-1 0,-1 1 0,0 0 0,1-1 1,-1 1-1,0 0 0,1 0 0,-1 0 1,0 1-1,0-1 0,0 0 0,0 1 0,0-1 1,0 1-1,-2-1 0,-8-1 337,0 1 0,0 0-1,-14 0 1,24 1-321,-16 0 155,13 0-57,0-1 0,0 1 0,0 1 0,0-1 0,0 1 0,0-1 0,-10 4 0,13-3-114,0 1-1,1-1 1,-1 0 0,1 0-1,-1 1 1,1-1-1,-1 1 1,1 0 0,0-1-1,-1 1 1,1 0-1,0 0 1,0-1-1,1 1 1,-1 0 0,0 0-1,1 0 1,-1 0-1,1 0 1,-1 0-1,1 0 1,0 1 0,0 3-1,-1 6 173,-1 7-30,2 0-1,1 25 0,-1-40-142,0 0-1,1 0 1,0 0-1,-1 0 1,2 0-1,-1-1 1,0 1 0,1 0-1,-1 0 1,1-1-1,0 1 1,1-1-1,-1 0 1,0 1-1,1-1 1,5 5-1,-2-4 20,1 1-1,0-1 1,0 0-1,0-1 0,0 0 1,1 0-1,9 2 0,-14-4-56,0 0-1,-1-1 1,1 1-1,-1-1 1,1 0-1,0 0 1,-1 0-1,1 0 1,0 0-1,-1-1 1,1 1-1,-1-1 1,1 0-1,0 1 1,-1-1 0,0 0-1,1-1 1,-1 1-1,1 0 1,-1-1-1,0 1 1,0-1-1,0 0 1,0 1-1,3-5 1,4-9-55,0-1 1,-1 0-1,0 0 0,-2-1 1,7-24-1,-6 19-174,1-1 0,16-29 0,-24 51 223,0 0 0,1 0 0,-1 0 0,1 1 0,-1-1 1,1 0-1,-1 1 0,1-1 0,-1 0 0,1 1 0,0-1 0,-1 0 0,1 1 1,0-1-1,-1 1 0,1-1 0,0 1 0,0-1 0,-1 1 0,1 0 0,0 0 0,0-1 1,0 1-1,0 0 0,0 0 0,-1 0 0,3 0 0,-2 0 22,1 1 1,-1-1-1,0 1 1,1 0-1,-1-1 0,0 1 1,1 0-1,-1 0 0,0 0 1,0 0-1,0 0 0,0 1 1,0-1-1,1 2 1,5 8 229,0 0 0,-1 0 0,5 13 0,-8-16-65,63 175 2769,-65-182-2935,-1 0 1,1 0 0,-1 0 0,1 0 0,-1 0 0,1 0 0,0 0 0,0 0 0,-1 0 0,1 0 0,0 0 0,0 0 0,0 0 0,0 0 0,0-1 0,2 2 0,-2-2-16,-1 0 0,1 0 0,-1 0 0,1 0 1,-1 0-1,1 0 0,-1 0 0,1 0 0,0 0 0,-1-1 1,1 1-1,-1 0 0,1 0 0,-1 0 0,1-1 0,-1 1 1,1 0-1,-1-1 0,1 1 0,-1-1 0,0 1 0,1 0 1,-1-1-1,1 0 0,2-4-21,0 1 1,0-1-1,-1 0 1,0 0-1,3-8 1,0-1-17,1-10-200,2 1 0,1 0-1,1 0 1,1 1-1,0 0 1,2 1 0,16-21-1,-28 42 242,-1-1 0,1 0 0,-1 1-1,1-1 1,-1 1 0,1-1-1,0 1 1,-1-1 0,1 1-1,-1-1 1,1 1 0,0 0 0,-1-1-1,1 1 1,0 0 0,0 0-1,-1-1 1,1 1 0,0 0-1,0 0 1,-1 0 0,1 0 0,0 0-1,0 0 1,-1 0 0,1 0-1,0 0 1,0 1 0,-1-1 0,1 0-1,0 0 1,0 1 0,-1-1-1,1 0 1,0 1 0,-1-1-1,1 1 1,-1-1 0,1 0 0,-1 1-1,1 0 1,0-1 0,0 2-1,19 32 381,-14-22-246,-3-7-68,31 39 419,-32-42-486,0 0 0,0 0 0,0-1 0,1 1 0,-1 0 0,1-1 0,-1 1 1,1-1-1,-1 0 0,1 0 0,0 0 0,0 0 0,0-1 0,-1 1 0,1-1 0,4 1 0,-5-1-71,1 0 1,-1 0-1,0 0 0,1 0 0,-1-1 1,0 1-1,1-1 0,-1 1 0,0-1 1,0 0-1,0 0 0,0 0 0,0 0 1,4-2-1,-3 0-100,0-1 0,0 0 1,-1 1-1,1-1 0,-1 0 0,3-7 1,-4 10 130,12-30-1479,-11 24 640,0 1 1,1-1-1,0 0 1,1 1-1,6-11 0,-9 17 820,-1-1 0,0 1 0,1 0 1,-1-1-1,1 1 0,-1-1 0,0 1 0,1 0 0,-1-1 0,1 1 0,-1 0 0,1 0 0,-1-1 0,1 1 0,-1 0 1,1 0-1,-1 0 0,1 0 0,-1 0 0,1-1 0,-1 1 0,1 0 0,-1 0 0,1 0 0,-1 0 0,1 1 0,-1-1 1,1 0-1,-1 0 0,1 0 0,0 1 0,13 11 463,1 2-382,0-8-148,-11-4-224,0-1-1,0 1 1,0-1 0,1 0 0,-1 0-1,0 0 1,7 0 971,8 16 4431,26 16-2978,-41-31-2076,0 0 1,1 0-1,-1 0 1,0-1-1,1 1 1,-1-1-1,1 0 1,-1-1-1,1 1 1,0-1-1,-1 0 1,8 0-1,-12 0 78,22 5-635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3:08.7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38 171 4466,'0'0'6390,"0"13"-5379,-1 2-566,-1 0 1,-1 0 0,0 0-1,-6 18 1,4-17-77,1 0 1,0 0 0,2 0 0,-2 24-1,4-31-343,0 1 0,0 0 0,1-1 0,1 1 1,0-1-1,0 0 0,0 1 0,5 8 0,-5-15-28,0 1 1,0-1 0,0 0 0,0 0-1,0 0 1,1 0 0,0 0 0,-1 0-1,1-1 1,0 0 0,0 1 0,1-1-1,-1 0 1,0 0 0,1-1 0,-1 1-1,1-1 1,-1 0 0,1 0 0,0 0-1,0 0 1,6 0 0,-4 0-22,0 0 0,-1-1 0,1 0 0,0 0 0,0-1 0,-1 0 0,1 0 0,0 0 0,-1 0 1,1-1-1,-1 0 0,6-3 0,-4 1-66,0-1 0,0 0 0,0-1 1,-1 0-1,0 0 0,0 0 0,6-10 0,-2 5-125,-1-2 0,0 1-1,-1-1 1,0-1 0,-1 1-1,-1-1 1,0 0 0,-1-1-1,-1 0 1,0 1 0,-1-1-1,0-1 1,-1 1 0,-1-20-1,0 6 232,0 10-32,-1 0-1,-1-1 0,0 1 0,-7-30 0,7 45 23,0 1 0,0-1 0,0 0 0,-1 1 0,1-1 0,-1 1 0,0-1 0,0 1 0,0 0 0,0 0 0,-1 0-1,1 0 1,-1 0 0,0 0 0,0 1 0,0-1 0,0 1 0,0 0 0,0 0 0,-1 0 0,1 1 0,-1-1 0,1 1 0,-1-1 0,0 1-1,0 0 1,1 1 0,-8-1 0,9 0 56,0 1-1,0-1 1,0 1-1,1 0 1,-1 0-1,0 0 1,0 0-1,0 0 1,0 0-1,0 0 1,1 1-1,-1-1 1,0 1 0,0-1-1,0 1 1,1 0-1,-1 0 1,0-1-1,1 1 1,-1 0-1,1 1 1,-1-1-1,1 0 1,0 0-1,-1 1 1,1-1-1,0 1 1,0-1-1,0 1 1,0-1-1,0 1 1,0-1-1,0 1 1,1 0 0,-1 0-1,1 0 1,-1-1-1,0 4 1,-4 14 128,1 0 0,0 0 0,1 1 0,1-1 1,1 39-1,2-58-258,-1 1-1,0-1 1,0 0 0,1 1 0,-1-1 0,0 0-1,1 1 1,-1-1 0,0 0 0,1 1 0,-1-1-1,1 0 1,-1 0 0,0 1 0,1-1 0,-1 0-1,1 0 1,-1 0 0,1 0 0,-1 0 0,0 0-1,1 0 1,-1 0 0,1 0 0,-1 0 0,1 0-1,-1 0 1,1 0 0,-1 0 0,1 0-1,-1 0 1,1 0 0,-1 0 0,0-1 0,1 1-1,-1 0 1,1 0 0,-1-1 0,0 1 0,1 0-1,0-1 1,3-13-3604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57.9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743 500 5298,'0'0'6262,"-14"-8"-6147,1 0-99,6 4-13,0-1 0,0 1 0,0 1 0,-1-1 0,1 1 0,-1 1 0,0-1 1,0 1-1,0 1 0,0-1 0,-9 1 0,15 1-3,-118 0 26,106 1-24,1 1 1,-1 0-1,1 1 0,0 1 1,0 0-1,-23 11 1,-4 7-10,1 3 0,1 1 1,2 1-1,1 3 0,1 0 1,1 3-1,-35 45 0,62-71 6,0 1 0,0 0-1,1 1 1,0-1 0,1 1-1,0 0 1,0 0 0,1 1-1,0-1 1,0 1 0,1-1-1,1 1 1,0 0 0,0 0-1,1 9 1,0-17-5,0-1 1,0 0-1,0 1 1,0-1-1,0 0 1,0 1-1,1-1 0,-1 0 1,1 0-1,-1 0 1,1 1-1,-1-1 1,1 0-1,0 0 1,-1 0-1,1 0 0,0 0 1,0 0-1,0 0 1,0 0-1,0 0 1,0 0-1,0-1 0,0 1 1,0 0-1,0-1 1,0 1-1,1-1 1,-1 1-1,0-1 0,2 1 1,4 0 2,0 0 0,0 0 0,0-1 0,14 0 0,-5-1-4,-9 0 7,0 0 0,0 0 0,0 0 0,-1-1 1,1 0-1,0-1 0,-1 0 0,1 0 0,-1 0 0,0-1 0,0 1 0,0-2 1,0 1-1,-1 0 0,0-1 0,6-6 0,10-13-2,-1-1 0,23-35-1,-32 43-3,38-55-249,62-124 0,-97 165-106,0 0 0,-3 0 0,0-2 0,-3 1 0,0-1-1,-2 0 1,2-43 0,-7-103-474,-3 169 1803,-1 15 211,-3 19-695,0 413 1929,7-286-1907,-1-105-429,2-1 0,11 69 0,-8-94-140,0 0 0,1-1 0,1 1 0,0-1 0,2-1 0,0 1 0,1-2-1,13 18 1,-21-32-154,0 0-1,0 1 0,0-1 0,1 0 0,0-1 0,-1 1 0,1 0 0,0-1 0,0 1 1,1-1-1,-1 0 0,0 0 0,1-1 0,5 3 0,11-2-2735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3:10.5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1830 3 7251,'0'0'8418,"0"-1"-8376,1 1 0,-1 0 0,1-1 0,-1 1 1,1 0-1,0 0 0,-1 0 0,1-1 1,-1 1-1,1 0 0,0 0 0,-1 0 1,1 0-1,-1 0 0,1 0 0,0 0 1,-1 0-1,1 1 0,0-1 0,-1 0 1,1 0-1,-1 0 0,1 1 0,0 23 392,-1-8-308,1 0-1,-2 1 0,0-1 0,-1 0 0,-8 29 0,-16 28-87,-2-1 0,-4-2 1,-3-1-1,-3-2 0,-52 69 0,44-68 4,34-49-41,-1 0 0,0 0 0,-2-1 0,0-1 0,-23 20 0,-168 151-5,77-67 400,40-26-296,65-66 63,-1-2 1,-32 27-1,-124 74 472,174-123-619,-68 50 111,49-34 5,-54 32 1,-183 73-42,127-67 66,125-54 60,1-1 1,-1 0-1,1-1 0,-1-1 0,0 0 0,0 0 0,-20 0 0,30-1-166,1 1 5,0-1-21,0-1-17,-3 0-2,2 0-2,-1 0-17,1 0-26,-11-2-7767,6-6 2596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3:11.6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251 1 8740,'0'0'8724,"0"6"-8169,0 1-490,-2 1 1,1-1-1,-1 1 1,0-1 0,0 0-1,-1 0 1,0 0-1,-1 0 1,-6 10-1,-45 61 299,50-72-364,-75 85 85,77-85-91,1-1-1,0 2 0,1-1 0,-1 0 0,1 0 0,-1 12 1,0 0-5,-5 6 5,-1 11-4,-14 2 333,19-31-316,-1 0 1,1 0-1,-1-1 1,0 0-1,-7 7 1,11-12 403,0 1-490,0-1 63,0 1 1,1-1 0,-1 1 0,0 0 0,1-1 0,-1 1 0,1-1-1,-1 0 1,0 1 0,1-1 0,-1 1 0,1-1 0,-1 0-1,1 1 1,0-1 0,-1 0 0,1 1 0,-1-1 0,1 0 0,0 0-1,-1 0 1,1 0 0,-1 1 0,1-1 0,0 0 0,0 0 0,75 12 207,1-3 0,93-2-1,-54-2 378,-13-5 541,-103 0-1089,9 0 96,-8 0-117,-1 0-1,0 0 1,0 1-1,1-1 1,-1 0 0,0 0-1,1 0 1,-1 0 0,0 1-1,1-1 1,-1 0-1,0 0 1,1 0 0,-1 0-1,0 0 1,1 0-1,-1 0 1,1 0 0,-1 0-1,0 0 1,1 0 0,-1-1-1,0 1 1,1 0-1,-1 0 1,0 0 0,1 0-1,-1 0 1,0-1 0,0 1-1,1 0 1,-1 0-1,0 0 1,0-1 0,1 1-1,-1 0 1,0-1-1,0 1 1,1 0 0,-1 0-1,0-1 1,0 1 0,0 0-1,0-1 1,0 1-1,0 0 1,1-1 0,-1 1-1,0 0 1,0-1-1,0 1 1,0 0 0,0-1-1,0-10-719,0 6 95,1 0 1,-2-1 0,1 1 0,0 0-1,-1-1 1,0 1 0,0 0 0,-3-9-1,-1 6-1845,-1 0-1,1 0 1,-13-13 0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3:41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488 801 3922,'0'0'5023,"-8"6"-746,2-5-4129,0 0-1,-1 1 1,1-1 0,0 1-1,0 0 1,0 0 0,1 1-1,-1 0 1,0 0 0,1 0 0,0 1-1,0 0 1,0 0 0,0 0-1,-7 9 1,-2 2-190,1 1 0,0 1 1,-15 27-1,-17 43 8,-61 171 1,64-140 21,-34 158-1,60-193 6,3 0 1,-3 159-1,16-232 7,4 132-45,-1-121 37,0 1-1,2-1 0,0 0 0,12 31 1,6 0 5,1-1 0,3-1 1,2-1-1,2-2 0,3-1 1,1-2-1,43 42 0,-50-60-2,1-2 0,1 0-1,1-2 1,1-2 0,2 0 0,-1-3-1,2-1 1,0-1 0,45 12 0,38 4-30,187 23 1,-185-35 30,718 148-71,-436-75 156,-301-76-83,0-3 0,108-2 0,-157-10-1,-1-2-1,0-3 1,0-2 0,64-15 0,114-48 23,49-13-19,552-149 55,-784 216-57,-1-2 0,-1-2 1,-1-3-1,-1 0 0,0-3 0,-2-2 0,-1-1 0,61-58 0,2-23 31,-4-4-1,-5-4 0,-6-4 1,90-165-1,-145 226-21,-2-2 0,-3-1 0,-3-2 0,19-81 0,40-266 35,-67 293-6,3-182 0,-19 273-21,-4-84 62,3 97-48,-1 0-1,-1 1 0,-1-1 0,0 1 1,-10-21-1,4 15 106,0 0 1,-2 0-1,-1 1 1,0 1-1,-1 0 1,-1 1-1,0 1 1,-2 0-1,0 1 1,0 1-1,-21-12 0,-6-1 277,-1 3 0,-2 2 0,-86-29 0,-299-79 415,349 111-564,-2 5 0,0 3 0,-111-1 0,122 12-240,-183 4 25,193 0-66,0 3-1,-65 16 1,-267 80 42,-126 28 118,396-107-46,0-4-1,-157 2 1,222-21-83,-24-1-77,0 4 0,-158 29 0,-65 53-72,177-46 107,-195 34 0,243-66 53,-152-6 1,114-4 30,-93 8-130,208-6-298,-15 1-49,14 0-5410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3:43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0 450 11013,'0'0'2543,"23"9"-2621,281 119 19,-81-34 379,3-10-1,348 82 0,-142-78 378,-294-68-232,162 4 1,-94-20-317,212-24 0,152-3 525,-108 9-219,438-25-151,5 49 47,-554-4-272,320-6-112,-3-39 4,-214-36 58,-137 18-4,600-40 36,-396 67-69,-344 16-20,59-2 3,930 16 1094,-1103-4-1066,1-2-1,111-26 0,22-4 37,68 16-63,-167 16 13,0-4-1,143-31 0,74-55 9,-147 41-5,41-18 27,69-19 21,-121 58 184,251-18 0,-106 18-5,387-41 517,-619 69-579,115-5 175,-26 7-198,172 5 71,-320-3-171,-5 0-27,0 0 0,-1 0 0,1 0 1,0 1-1,-1 0 0,1 0 0,0 1 0,7 2 0,-12-1 4,-1 1-794,0-4 423,0 1 0,0-1 0,1 1 0,-1-1 0,0 1-1,0-1 1,0 1 0,0-1 0,0 1 0,0-1 0,-1 1 0,1-1 0,0 1-1,0-1 1,0 1 0,0-1 0,-1 1 0,1-1 0,0 1 0,0-1 0,-1 1-1,1-1 1,-1 1-360,-15 3-10008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3:44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10981,'0'0'4255,"3"3"-3964,15 17-88,0 1 0,-1 0 0,24 44 0,-6-11 231,239 373 1946,-127-190-1559,-77-128-627,176 286 106,-226-361-295,1-1 1,2-1-1,34 39 0,-49-64-47,-7-6-302,-27-1-10939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3:44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1400 1 11541,'0'0'7734,"-11"6"-7363,-9 9-277,0 1-1,1 1 1,1 0-1,-26 33 1,-70 99 161,-289 442 856,212-305-389,119-179-496,-224 302 882,196-270-1126,11-14-121,86-123 1102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0:10.4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0 793 8260,'0'0'4797,"8"-1"-4616,-2 0-104,-4 1-32,1 0-1,-1 0 1,0 0-1,0-1 1,1 1-1,-1-1 1,0 1-1,0-1 1,0 0-1,1 0 1,-1 0-1,0 0 0,0 0 1,1-2-1,-1 0 73,0 1-1,0-1 0,-1 0 1,1 0-1,-1 0 1,0 0-1,0 0 0,0 0 1,0 0-1,0-1 0,-1 1 1,1-6-1,2-12 130,177-674 87,-175 676-235,-5 26 108,0 19-198,13 125 68,-9-127-62,1 0-1,1-1 1,1 1 0,13 27-1,-18-46-15,0 0 1,1 0-1,0 0 0,0 0 0,1-1 0,-1 1 0,1-1 1,0 0-1,0 0 0,0 0 0,1-1 0,-1 1 0,1-1 1,0 0-1,0 0 0,0-1 0,0 0 0,8 3 0,3-2-5,0 0 0,1-1-1,-1 0 1,31-2-1,-33 0 8,-7-1 8,-1 0 0,0 0 0,1 0 0,-1-1 0,0 0 0,0-1 0,0 1 0,0-1-1,0 0 1,-1 0 0,1-1 0,-1 0 0,9-8 0,3-3-102,-1-2 0,21-27 0,-36 43-5,11-18-1027,-9 4-3673,-3 9-950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0:10.7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41 14583,'0'0'672,"48"-40"-7379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0:11.8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0 402 8228,'0'0'3919,"6"-6"-3780,-2 2-111,-1 1-1,0-1 0,0 1 0,0-1-1,0 1 1,-1-1 0,1 0-1,-1 0 1,0 0 0,-1 0 0,1-1-1,0 1 1,0-7 0,7-34 1207,26-80 1,-30 110-1175,1 0 0,1 1 0,0-1 0,1 2 0,0-1 0,1 1 0,1 0 0,22-22 0,-30 33-67,0 0 1,0 0-1,1 1 0,-1-1 0,1 1 0,-1 0 0,1-1 1,0 1-1,0 0 0,-1 1 0,1-1 0,0 0 0,0 1 1,0 0-1,0-1 0,0 1 0,-1 0 0,1 1 1,0-1-1,0 0 0,0 1 0,0 0 0,0-1 0,3 3 1,-1-1 15,1 1 0,-1-1 1,-1 1-1,1 0 0,0 1 1,-1-1-1,0 1 0,1 0 1,-2 0-1,1 0 0,4 7 0,12 23 136,-1 2 0,-2 1-1,-1 0 1,-2 1-1,11 48 1,9 23 100,-33-105-211,1 1 1,-1-1-1,1 0 0,1 1 1,-1-1-1,4 5 0,-1-16 33,53-187 85,-53 182-158,0-1 0,1 0 1,0 1-1,1 0 0,0 1 1,15-18-1,-21 28 2,0 0 0,0 0 0,-1 0 0,1 0 0,0 0 0,1 1 0,-1-1 0,0 0 0,0 1 0,0-1 0,0 1 0,0-1 0,1 1 0,-1 0 0,0-1 0,0 1 0,1 0 0,-1 0 0,0 0 0,0 0 0,1 0 0,-1 0-1,0 0 1,1 0 0,-1 1 0,0-1 0,0 0 0,0 1 0,1-1 0,-1 1 0,0-1 0,0 1 0,0 0 0,0-1 0,0 1 0,0 0 0,0 0 0,0 0 0,0 0 0,1 2 0,4 4-28,0 0-1,-1 1 1,0 0-1,6 11 1,-9-14 36,5 7 17,12 25 42,25 33 0,-37-60-63,0-1 0,1 1 1,0-1-1,1-1 0,-1 0 1,2 0-1,-1 0 0,13 6 0,-18-12 2,0 0 0,1 0 0,-1 0 0,0-1 0,1 0 0,-1 0 0,1 0 0,-1 0 0,1-1 0,0 1 0,-1-1 0,1 0 0,-1-1 0,1 1 0,-1-1 0,1 0 0,-1 0 0,1 0 0,-1-1 0,1 0 0,-1 0 0,0 0 0,0 0 0,0 0-1,0-1 1,-1 0 0,1 0 0,-1 0 0,1 0 0,-1 0 0,0-1 0,0 1 0,4-9 0,11-18-71,-2-1-1,-1 0 1,-2-1 0,-1-1-1,10-43 1,-3 135-64,-14-38 229,1 0 0,1 0 0,1 0 0,0-1 0,17 28 0,-21-42-90,0 0-1,0 0 1,1-1-1,0 1 1,0-1 0,0 0-1,0 0 1,1-1-1,0 1 1,0-1-1,0-1 1,0 1 0,1-1-1,-1 0 1,1 0-1,0-1 1,0 0-1,0 0 1,0-1 0,10 1-1,-11-1-19,1 0-1,-1-1 1,0 0 0,0 0-1,1-1 1,-1 0 0,0 0-1,0 0 1,8-4-1,-12 4-105,1-1-1,-1 1 0,0-1 1,0 0-1,0 0 1,0 0-1,0 0 0,0-1 1,0 1-1,-1 0 0,1-1 1,-1 1-1,0-1 0,0 0 1,0 1-1,0-1 0,0 0 1,0 0-1,-1 1 0,1-1 1,-1 0-1,0-3 1,2-45-4779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0:12.2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43 10805,'0'0'3586,"45"-43"-16808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58.3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3105,'0'0'7908,"156"220"-7684,-112-166 240,-4-4-240,1 8-160,-5-4-15,0 0-17,0-7-32,-4-7 0,0-11-273,-4-7-1327,-4-19-1314,-12-3-1696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0:12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6051,'0'0'8486,"9"37"-8214,-3-11-178,7 32 236,-1 1 1,6 107 0,-16 233 1343,-3-221-1200,0-159-442,0-24-26,-1-30-108,2 16 67,-1 10 9,1 0 0,0 0 0,1 0 0,0 0 0,4-17 0,-4 23 19,0 1 0,0-1 0,1 1 0,-1 0-1,1-1 1,-1 1 0,1 0 0,0 0 0,0 0 0,0 0 0,0 0 0,0 0 0,0 1 0,0-1 0,1 1-1,-1-1 1,0 1 0,1 0 0,-1 0 0,1 0 0,0 0 0,-1 1 0,1-1 0,3 0 0,8-1-12,0 0 1,0 0-1,1 1 0,-1 1 1,27 4-1,-35-4 14,0 2 1,0-1-1,0 1 0,0 0 0,-1 0 0,1 1 0,-1-1 0,1 1 0,-1 1 0,0-1 0,0 1 1,0 0-1,-1 0 0,0 0 0,1 0 0,3 7 0,0 0 10,-2 0 0,1 1 0,-1 0 1,-1 1-1,0-1 0,-1 1 0,0 0 0,-1 0 0,2 15 1,-1 16 30,-1 62 0,-3-90-32,0-8 3,0 0 1,-1 1-1,0-1 0,0 0 0,0 0 1,-1 0-1,-1 0 0,1 0 1,-5 7-1,5-10 5,-1-1 0,1 0 0,-1 0 0,0-1 0,-1 1 0,1-1 0,-1 1 0,1-1 0,-1 0 0,0-1 0,0 1 0,0-1 0,-1 1 0,1-1 0,-1 0 0,-7 2 0,-4-1 28,-1 0-1,1-1 1,-1-1-1,0 0 0,-18-2 1,5 0-18,22 1-26,1 0-1,-1-1 1,1 0-1,-1 0 1,1-1-1,-1 1 0,1-2 1,0 1-1,0-1 1,0 0-1,0-1 1,1 0-1,-1 0 1,1 0-1,0-1 0,-10-10 1,16 15-4,-1 0 1,1 0-1,0-1 1,-1 1-1,1 0 0,0 0 1,-1-1-1,1 1 1,0 0-1,0-1 0,0 1 1,-1 0-1,1-1 1,0 1-1,0 0 0,0-1 1,0 1-1,-1-1 1,1 1-1,0 0 1,0-1-1,0 1 0,0-1 1,0 1-1,0 0 1,0-1-1,0 1 0,0-1 1,1 1-1,-1 0 1,0-1-1,0 1 0,0 0 1,0-1-1,0 1 1,1-1-1,-1 1 1,0 0-1,0-1 0,1 1 1,-1 0-1,0 0 1,0-1-1,1 1 0,-1 0 1,0 0-1,1-1 1,-1 1-1,0 0 0,1 0 1,-1 0-1,1-1 1,20-5-143,2 2 144,1-1 1,-1-1 0,1-1-1,-2-1 1,1-1 0,-1-1-1,-1-1 1,0 0 0,0-2-1,-1-1 1,-1 0 0,35-34-1,-21 10-225,-2-1-1,-1-1 1,39-73 0,-67 111 244,0 2-18,-1 1 6,0-1 1,0 0 0,0 1 0,0-1 0,0 1 0,-1-1 0,1 1 0,0-1-1,0 1 1,0-1 0,-1 1 0,1 0 0,0 0 0,-1-1 0,1 1 0,-1 0-1,1 0 1,0 0 0,-1-1 0,0 1 0,1 0 0,0 2 0,9 27 64,-5-15-42,2 3 24,1 0 0,1 0 0,1-1 0,0 0 0,1-1 0,1 0 0,1-1 0,0 0 0,24 21 0,-32-33-51,0-1 0,-1 1 0,1-1 0,1 1 0,-1-2-1,11 4 1,-14-5-2,0 1-1,0 0 1,1-1 0,-1 0-1,1 0 1,-1 1-1,0-1 1,1-1-1,-1 1 1,1 0-1,-1-1 1,0 1-1,1-1 1,-1 1 0,0-1-1,0 0 1,1 0-1,1-2 1,0-2-190,-1 0 0,-1 0 0,1 0 0,-1 0 0,1 0 0,-2-1 0,1 1 0,0-1 0,-1 1 0,0-1 0,0-9 0,1-40-4236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0:13.2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12502,'0'0'2001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0:13.9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249 0 9812,'0'0'3189,"0"1"-3167,1-1 0,-1 0 1,0 0-1,1 0 0,-1 0 1,0 1-1,1-1 0,-1 0 1,0 0-1,0 1 1,1-1-1,-1 0 0,0 0 1,0 1-1,1-1 0,-1 0 1,0 1-1,0-1 0,0 0 1,0 1-1,1-1 1,-1 0-1,0 1 0,0-1 1,0 1-1,0-1 0,0 0 1,0 1-1,0-1 0,0 0 1,0 1-1,0-1 0,0 1 1,0-1-1,0 0 1,-1 1-1,1-1 0,0 0 1,0 1-1,0-1 0,-1 1 1,-3 2 10,1 1-1,-2-1 1,1 0 0,0 0 0,-1-1 0,-6 4 0,-20 12 60,15-5 56,1 0 0,0 1 0,1 1 0,0 0 0,2 1 0,-1 0 0,2 1 1,0 1-1,1 0 0,1 0 0,1 1 0,1 0 0,0 0 0,1 1 0,1-1 0,1 1 1,1 1-1,-1 38 0,4-37-111,-1-10-22,1 0 0,0 0 0,1 1 0,5 18 1,-5-27-17,0-1 0,0 1 0,0-1 0,1 1 1,0-1-1,0 0 0,0 0 0,0 0 0,0 0 1,1 0-1,-1 0 0,1-1 0,0 1 0,-1-1 1,1 0-1,1 1 0,-1-1 0,0-1 0,6 4 1,0-2-11,1 0 0,-1-1 0,1 1 0,0-2 1,-1 1-1,1-2 0,0 1 0,0-1 1,0-1-1,-1 0 0,1 0 0,0-1 0,-1 0 1,1 0-1,-1-1 0,1-1 0,-1 1 0,0-2 1,-1 1-1,17-12 0,-11 3-31,-1 0 0,0-2 0,0 1 0,-2-2 0,19-31 0,35-89-520,-51 102 207,0 1-1,3 1 0,1 0 1,28-38-1,-43 67 347,-1 0 0,1 1 0,-1-1-1,1 1 1,0 0 0,0 0 0,0 0-1,1 0 1,-1 1 0,0-1 0,1 1-1,-1 0 1,1 0 0,-1 0 0,1 0-1,-1 1 1,1-1 0,-1 1 0,1 0-1,0 0 1,-1 0 0,1 1 0,0-1 0,-1 1-1,1 0 1,-1 0 0,1 0 0,-1 0-1,0 1 1,1 0 0,-1-1 0,0 1-1,4 3 1,12 8 125,-15-9-20,1 0 1,0-1 0,0 0-1,0 0 1,0 0 0,0 0-1,1-1 1,-1 0 0,1 0-1,0 0 1,8 1 0,-19-4-55,0 0 0,0 1 0,1-2 0,-1 1 0,0 0 0,-7-4 0,-22-6-51,22 9 58,0 0 0,0 1-1,0 1 1,0 0 0,0 1 0,-22 3-1,29-3-39,0 1-1,1-1 1,-1 1-1,1 0 1,-1 0-1,1 1 1,0-1-1,0 1 1,0 0-1,0 0 1,0 1-1,1-1 1,-1 1-1,1-1 1,0 1-1,0 0 0,1 0 1,-5 9-1,-2 7 17,1 0 0,1 0-1,1 1 1,0 0 0,-4 39-1,3 110-21,7-169-7,1-1-1,-1 1 1,0 0 0,0-1 0,1 1-1,-1 0 1,1-1 0,-1 1 0,1-1-1,-1 1 1,1 0 0,-1-1-1,1 1 1,-1-1 0,1 0 0,0 1-1,-1-1 1,1 1 0,0-1 0,-1 0-1,1 1 1,0-1 0,-1 0 0,1 0-1,0 0 1,0 0 0,-1 0 0,1 0-1,0 0 1,0 0 0,-1 0 0,2 0-1,27-3-86,-26 1 74,1 0-1,-1 0 1,0-1-1,0 1 1,0-1-1,0 0 1,0 1-1,0-1 1,-1 0-1,0-1 1,1 1-1,2-6 1,21-49-103,-20 43 87,68-192-1497,-74 205 1507,1 0 1,-1 1-1,1-1 0,0 0 1,0 0-1,0 0 0,0 0 0,0 0 1,0 1-1,0-1 0,0 1 0,4-4 1,-5 5 22,1 0 0,0 0 0,0 0 0,0 0 0,0 0 0,0 0 0,0 0 0,0 0 0,-1 0 0,1 0 0,0 0 0,0 1 0,0-1 0,0 0 0,0 1 0,-1-1 0,1 1 0,0-1 0,0 1 0,-1-1 0,1 1 0,0-1 0,-1 1 0,1 0 0,-1-1 0,1 1 0,0 0 0,-1-1 0,0 1 0,1 0 0,-1 0 0,1 0 0,-1 0 0,18 25 334,2 2-86,0 0 0,1-2 1,26 24-1,-40-43-295,1 0-1,0-1 1,1 0-1,-1 0 1,1-1-1,0 0 1,1-1-1,-1 1 1,1-2-1,0 0 1,0 0-1,0 0 1,0-1 0,16 0-1,-16 0-499,0-2-1,0 1 1,0-1-1,-1-1 1,1 0-1,0 0 1,0-1-1,-1 0 1,1-1-1,-1 0 0,0 0 1,10-6-1,23-24-3702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0:14.4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64 4226,'0'0'5330,"4"0"-5127,18 0 5093,-30 6-3701,1 3-1557,2-1-1,-1 1 0,1 0 1,0 0-1,1 0 0,0 1 1,1 0-1,0-1 0,0 1 1,-1 13-1,1 4-19,1 0 0,2 49 0,0-72-20,1 0 1,-1 0-1,1 0 1,0 0 0,0 0-1,0 0 1,1-1 0,0 1-1,-1 0 1,1-1-1,0 1 1,1-1 0,-1 1-1,0-1 1,1 0 0,0 0-1,0 0 1,0-1-1,0 1 1,0-1 0,1 1-1,-1-1 1,1 0 0,-1 0-1,1-1 1,0 1 0,-1-1-1,8 2 1,9 1-6,-1 0 0,1-2 0,-1 0 1,31-2-1,-44 0 8,-1 0 2,0 0-1,0 0 1,0-1-1,0 0 0,0 0 1,0-1-1,0 1 0,0-1 1,0 0-1,0-1 0,-1 1 1,1-1-1,-1 0 0,0 0 1,0 0-1,0 0 0,0-1 1,0 0-1,-1 0 0,0 0 1,0 0-1,0 0 1,0-1-1,0 1 0,-1-1 1,0 1-1,0-1 0,1-6 1,3-10 4,-1 1 1,-1 0 0,-1-1 0,0 0-1,-2-35 1,-1 51-6,-1 0 0,0 0-1,0 0 1,0 0 0,0 0 0,-1 0-1,0 1 1,0-1 0,0 1 0,-1-1-1,0 1 1,1 0 0,-1 0 0,-1 0-1,1 0 1,0 1 0,-1-1 0,0 1-1,-7-5 1,-7-4 9,-1 1-1,-1 0 1,-22-9-1,37 18-9,-4-2 38,0 1 0,0 0 1,-1 0-1,1 1 1,0 0-1,-1 0 1,0 1-1,-15 1 0,24 1-39,0-1 0,0 2-1,0-1 1,0 0-1,1 0 1,-1 0-1,0 0 1,1 0-1,-1 0 1,1 1 0,-1-1-1,1 0 1,-1 1-1,1-1 1,0 0-1,0 1 1,0-1 0,0 0-1,0 1 1,0-1-1,0 0 1,1 3-1,2 34-135,-1-35 135,-1-1 0,1 1 1,-1-1-1,1 0 1,0 1-1,0-1 0,0 0 1,1 0-1,-1 0 1,0-1-1,1 1 0,-1-1 1,1 1-1,-1-1 1,1 0-1,0 0 0,0 0 1,-1 0-1,1 0 1,0-1-1,4 1 0,9 2 2,0-2 0,24 0 0,-33-1-1,25 1-29,39 0-257,-67-1 227,0 0 0,0-1 0,1 1 0,-1-1 0,0 0 1,0 0-1,0-1 0,0 1 0,0-1 0,-1 0 0,1 0 0,4-3 0,-5-2-2246,-3 0-2009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0:14.8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63 13206,'0'0'4434,"125"-56"-4498,-77 49 64,-4 7-240,-14 0-1489,-12 10-2241,-18 30-3633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0:15.1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317 1 960,'0'0'16072,"0"186"-15464,-18-107 721,-8 1-993,-4-4-336,-10 1-16,-12-11-1569,-14-6-1312,-19-14-3826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21.1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1046 3906,'0'0'3657,"0"-11"-2821,0-103 3707,0 113-4425,0 1-1,0-1 1,0 1 0,0-1 0,1 1-1,-1-1 1,0 1 0,0-1 0,0 1-1,0-1 1,1 1 0,-1 0 0,0-1-1,0 1 1,1-1 0,-1 1 0,0 0 0,1-1-1,-1 1 1,0 0 0,1-1 0,-1 1-1,1 0 1,-1 0 0,0-1 0,1 1-1,-1 0 1,1 0 0,-1 0 0,1 0-1,-1-1 1,1 1 0,0 0 0,19 0-790,-13 1 966,7-1-293,-1 0 1,1 2 0,0-1 0,0 2-1,-1-1 1,1 2 0,-1 0 0,22 10 0,36 18 22,2-2 1,129 33 0,-150-55-9,0-2-1,1-3 0,67-4 0,-36-1-6,-24 3-9,24 0 2,160-19 1,-131 2-4,76-15 7,-93 15 10,164-6 1,-123 13-12,-49-2 22,150-39 1,8-1 23,185-7-11,-138 26-42,25-17-10,8-1 8,-8 38 13,-108 6-50,195-35 52,-58 4-12,314 10 23,271 27-4,-867-4 7,-1-3-1,0-3 1,110-32-1,-18 5 81,677-89 634,-717 111-502,112-32 0,-15 3 186,-95 21 4,136-17 133,-217 36-405,55-14 1,-41 7-19,-50 11-146,1-1-1,-1 1 1,0 0 0,1-1 0,-1 1-1,0-1 1,0 1 0,0-1 0,0 1-1,1-1 1,-1 0 0,0 0 0,0 0-1,0 0 1,0 1 0,-1-1 0,1 0-1,0-1 1,0 1 0,-1 0 0,1 0 0,0 0-1,-1 0 1,1 0 0,-1-1 0,1 1-1,-1 0 1,0-1 0,0 1 0,1 0-1,-1 0 1,0-1 0,0 1 0,0 0-1,-1-1 1,1 1 0,0-2 0,-1-1-234,0 0 1,0 0-1,0 1 1,-1-1 0,0 0-1,1 1 1,-1-1-1,0 1 1,-1-1 0,1 1-1,-5-5 1,-33-22-4224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21.5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454 8 11557,'0'0'6422,"-4"-4"-6668,4 4 244,0 0 0,0 0 0,0 0 0,0 0 0,0 0 1,0 0-1,0 0 0,0 0 0,0 0 0,0 0 1,0 0-1,1 0 0,-1 0 0,0 0 0,0 0 1,0 0-1,0 0 0,0 0 0,0 0 0,0-1 1,0 1-1,0 0 0,0 0 0,0 0 0,0 0 1,0 0-1,0 0 0,0 0 0,0 0 0,0 0 1,0 0-1,0 0 0,0 0 0,0-1 0,0 1 0,0 0 1,0 0-1,0 0 0,0 0 0,0 0 0,0 0 1,0 0-1,0 0 0,0 0 0,0 0 0,0 0 1,0 0-1,0 0 0,0-1 0,0 1 0,0 0 1,0 0-1,0 0 0,-1 0 0,1 0 0,0 0 1,0 0-1,0 0 0,0 0 0,0 0 0,0 0 0,0 0 1,6 0 67,1 1 0,-1 0 0,0 0 0,0 1 0,0 0 0,1 0 0,-2 0 0,1 1 0,8 4 0,51 37 558,-25-17-372,-10-8-185,-1 1-1,-1 2 0,-1 0 0,35 39 0,-59-58-57,0 1-1,0 0 1,-1 0 0,0 0-1,1 0 1,-2 1-1,1-1 1,0 1 0,-1-1-1,0 1 1,1 6-1,0 55 165,-3-51-150,0-4 25,-1 0-1,-1 0 1,1 0 0,-2-1-1,1 1 1,-2-1 0,1 0-1,-1 0 1,-1 0 0,0 0-1,0-1 1,-1 0 0,-14 15-1,-3 0 99,-1-1-1,-1 0 0,-39 24 1,36-29-75,-1-1 1,0-1 0,-1-2 0,-1-1 0,0-2-1,-1-1 1,0-1 0,-1-2 0,0-1 0,0-2 0,-66 0-1,-11-4-3526,64 0-466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23.5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0 708 10549,'0'0'9156,"0"-2"-8865,0-52-266,3 0 1,1 0 0,3 1 0,2 0-1,3 0 1,2 1 0,33-82-1,-43 125-42,0 1 0,0-1-1,1 1 1,0 0 0,1 0 0,0 1-1,8-9 1,-11 13 7,2 0-1,-1-1 1,0 2-1,0-1 0,1 0 1,0 1-1,0 0 1,-1 0-1,1 0 1,0 1-1,0-1 1,0 1-1,1 0 1,7 0-1,-5 0 4,1 1 1,-1 0-1,0 0 0,0 0 0,1 1 0,-1 1 1,0-1-1,0 1 0,0 1 0,0-1 0,0 1 0,-1 1 1,1-1-1,-1 1 0,0 0 0,0 1 0,-1 0 1,1 0-1,8 10 0,29 32 32,-2 3 0,69 105-1,-59-77-87,-33-55-730,-17-53 241,-1 4 433,17-176-225,-15 181 312,1 0 1,2 1-1,0 0 1,1 0-1,0 0 1,2 1 0,17-28-1,-24 44 21,0 0 0,0 1 0,0-1 0,0 1 0,0 0 0,1-1 0,-1 1 0,1 0 0,0 0 0,-1 1 0,1-1 0,0 0 0,0 1 0,0 0 0,0 0 0,1 0 0,-1 0 0,0 0 0,0 1 0,0-1 0,1 1 0,-1 0 0,0 0 0,1 0 0,-1 0 0,0 1 0,0-1 0,1 1 0,-1 0 0,0 0 0,5 2 0,-1 2 8,-1 1 1,0-1-1,0 1 1,-1 0-1,1 1 1,-1-1-1,4 9 1,31 55 85,-35-59-69,-4-10-12,16 33 85,34 47 0,-51-80-84,0-1-1,0 1 0,0-1 0,1 0 0,-1 1 0,0-1 0,0 0 0,0 1 0,0-1 0,1 0 0,-1 0 0,0 1 1,0-1-1,0 0 0,1 1 0,-1-1 0,0 0 0,1 0 0,-1 0 0,0 1 0,0-1 0,1 0 0,-1 0 1,0 0-1,1 0 0,-1 0 0,0 1 0,1-1 0,-1 0 0,1 0 0,-1 0 0,0 0 0,1 0 0,-1 0 1,0 0-1,1 0 0,-1 0 0,0 0 0,1-1 0,-1 1 0,0 0 0,1 0 0,-1 0 0,0 0 0,1 0 1,-1-1-1,0 1 0,1 0 0,-1 0 0,0-1 0,0 1 0,1 0 0,-1 0 0,0-1 0,0 1 0,1 0 1,-1-1-1,0 1 0,0-1 0,7-24 21,-5 16-30,5-18 14,1 0 1,1 1 0,2 0-1,0 0 1,2 2 0,29-44-1,-41 66-13,1 0 0,-1 0 0,1 0 0,-1 0 0,1 1-1,0-1 1,0 1 0,0-1 0,0 1 0,0 0 0,0-1 0,0 1 0,0 0-1,0 0 1,0 1 0,1-1 0,-1 0 0,0 1 0,1-1 0,-1 1 0,0 0-1,1 0 1,-1 0 0,1 0 0,-1 0 0,3 1 0,-1 0 4,-1 1 0,0 0 0,1-1 0,-1 1 0,0 1 0,0-1 0,0 0 0,0 1 0,0-1 0,-1 1 0,1 0 0,-1 0 0,0 0 0,4 5 0,29 56 105,-25-44-95,1 0 0,1 0 1,0-1-1,2-1 0,27 31 0,-39-47-319,0 0-1,1 0 1,-1 0-1,0-1 1,0 1-1,1-1 0,-1 1 1,1-1-1,-1 0 1,1 0-1,0 0 1,-1 0-1,4 0 0,9 0-4711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25.1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190 897 8196,'0'0'1544,"14"-3"-1439,40-13-25,-54 16-62,1 0 0,0 0 0,-1 0 0,1-1 0,-1 1 0,1 0 1,0 0-1,-1 0 0,1 0 0,-1-1 0,1 1 0,0 0 0,-1 0 1,1-1-1,-1 1 0,1 0 0,-1-1 0,1 1 0,-1-1 0,1 1 0,-1-1 1,0 1-1,1-1 0,-1 1 0,0-1 0,1 1 0,-1-1 0,0 1 1,0-1-1,1 0 0,-11-5 844,3 4-704,0 1-1,-1 0 1,1 0 0,-1 1-1,1-1 1,-1 2-1,1-1 1,-1 1 0,1 0-1,-1 1 1,1 0 0,0 0-1,0 0 1,0 1-1,0 0 1,0 0 0,1 1-1,-1 0 1,1 0-1,0 1 1,0-1 0,1 1-1,-1 1 1,1-1-1,-6 9 1,1 1-59,0 0 1,2 0-1,0 1 0,0 0 0,2 1 1,0-1-1,1 1 0,-4 21 0,5-11-47,0 1-1,2 0 0,1 0 1,4 41-1,-3-66-50,1 0-1,-1 1 1,1-1-1,0 0 1,-1 0 0,1 1-1,1-1 1,-1 0 0,0 0-1,1 0 1,0 0-1,-1-1 1,1 1 0,0 0-1,0-1 1,1 1 0,-1-1-1,0 0 1,1 1-1,0-1 1,-1-1 0,1 1-1,0 0 1,0-1 0,0 1-1,6 1 1,4 0-27,0 0-1,0-1 1,1-1 0,-1 0 0,18-1-1,-29 0 21,3 0-21,-1 0 0,1-1 0,-1 1 1,1-1-1,-1 0 0,1 0 0,-1-1 0,0 1 0,1-1 0,-1 0 0,0 0 0,0-1 0,0 1 1,-1-1-1,6-5 0,-3 3-17,0-2 1,-1 1 0,0-1 0,-1 1-1,1-1 1,-1-1 0,-1 1-1,5-10 1,-2-3-149,0-1 1,-1 1-1,-1-1 1,-1 0-1,0-1 1,-2-22-1,0 32 13,-2-1 0,1 1 0,-2 0 0,1 0 0,-2 0 0,-5-18 0,6 25 170,0 1 1,-1-1-1,1 0 0,-1 1 1,0-1-1,-1 1 1,1 0-1,-1 0 0,1 0 1,-1 1-1,0-1 0,-1 1 1,1 0-1,0 0 0,-1 0 1,0 1-1,-7-3 1,5 2 150,0 1 1,-1 0-1,0 0 0,1 1 1,-1 0-1,0 0 1,-14 1-1,19 0-68,-1 0 0,1 0 1,-1 1-1,1-1 0,0 1 0,-1 0 0,1 0 0,0 0 0,0 1 0,0-1 0,-1 1 0,2-1 0,-1 1 0,0 0 0,0 0 0,1 1 0,-1-1 0,1 0 0,-1 1 0,-1 3 0,0 1-52,1 0 0,0 1 0,0-1 0,0 1 0,1 0 0,1-1 0,-2 16 1,0 61-11,4-60-3,-1-15-9,0-1 0,1 0 0,0 1 0,0-1 1,1 0-1,0 0 0,1 0 0,-1 0 1,2-1-1,-1 1 0,9 12 0,-8-14-3,0-1-1,0 0 1,1 0-1,-1-1 1,1 1-1,1-1 1,-1 0-1,0-1 1,1 1-1,0-1 1,0 0-1,0 0 1,0-1-1,0 0 1,10 2-1,-4-1-60,0-1-1,0 0 1,0-1-1,0 0 1,0-1-1,1-1 1,-1 1-1,0-2 1,0 0-1,0 0 1,0-2 0,-1 1-1,1-1 1,-1-1-1,0 0 1,0 0-1,12-9 1,12-15-465,-1-1 0,41-47 1,40-36 235,-110 109 290,1 1 0,0-1-1,-1 2 1,1-1-1,0 0 1,9-1-1,-10 2 92,1 1-1,-1-1 0,0-1 1,0 1-1,0-1 1,0 0-1,5-4 0,-8 6-44,-1-1 0,0 0 0,0 0 0,0 0 0,0 0 0,-1 0 0,1 0 0,0 0 0,-1 0 0,1 0 0,-1 0 0,0 0 0,0 0 0,0 0 0,0-1 0,0 1 0,0 0 0,-1 0 0,1 0 0,0 0 0,-1 0 0,0 0 0,0 0 0,1 0 0,-1 0 0,0 0 0,-1 0 0,1 1 0,0-1 0,0 0 0,-1 1 0,1-1 0,-1 1 0,1-1 0,-4-1 0,-5 0 8,1 0-1,0 2 1,-1-1 0,1 1 0,-1 0-1,1 1 1,-18 2 0,1-2 34,19 1-65,0-1 0,0 1 0,1 0 0,-1 1 0,0 0 0,1 0 0,-1 0 1,1 1-1,0 0 0,0 0 0,0 1 0,0-1 0,1 1 0,-1 1 0,1-1 0,0 1 1,0 0-1,1 0 0,-1 0 0,1 0 0,0 1 0,1 0 0,-4 7 0,-1 3 0,1-1 1,0 2-1,1-1 0,1 1 0,1-1 0,1 1 1,0 0-1,-1 21 0,4-35-21,-2 23 2,1 0-1,2 0 1,0 0 0,7 32-1,-7-51-4,1 0 0,0-1 0,1 1 0,-1-1 0,1 1 0,1-1 0,-1 0-1,1 0 1,5 6 0,-6-9-4,0 1-1,1-1 0,0 0 1,-1 0-1,1-1 1,0 1-1,0-1 0,1 0 1,-1 0-1,0 0 0,1 0 1,-1-1-1,1 0 1,9 2-1,-10-3-4,1 1 0,0 0 1,0-1-1,0 0 0,0 0 0,-1-1 1,1 1-1,0-1 0,0 0 0,0 0 1,-1-1-1,1 1 0,-1-1 0,1 0 1,-1-1-1,0 1 0,0-1 0,5-3 1,-3 0-12,1-1-1,-1 0 1,-1-1 0,1 0 0,-2 1 0,1-2 0,-1 1 0,7-17 0,0-7-60,-1-1 1,-1 0-1,-2 0 0,5-67 1,-7-140-374,-6 151 433,1 21 19,-2-102-19,0 148 29,-1 1 1,-1 0-1,0 0 0,-2 0 0,-13-33 1,15 47 558,3 19 168,1-10-750,0 27 143,-1 32-81,3 1-1,17 106 1,48 73-19,-52-201 27,1 0 1,2-1-1,41 62 0,-54-92-45,2 0-1,-1 0 0,1-1 1,0-1-1,1 1 1,0-1-1,17 12 0,-20-16-22,0 0 0,1-1 0,-1 0-1,1 0 1,0 0 0,0-1 0,0 1 0,-1-1 0,1-1-1,0 1 1,0-1 0,0 0 0,0 0 0,0-1 0,9-2-1,-12 2-18,0 0 1,1 0-1,-1 0 0,0-1 0,0 1 0,-1-1 0,1 0 0,0 1 0,-1-1 0,1-1 0,-1 1 0,1 0 0,-1-1 0,0 1 0,0-1 0,0 1 1,0-1-1,-1 0 0,3-6 0,2-5-97,-1 0 0,0 0 0,2-18 0,-5 23 64,7-46-632,-2-1 0,-3 0 0,-4-83-1,-1 58-731,1 300 3523,1-200-1945,1-1-1,0 1 1,2-1-1,0 1 1,1-1-1,0 0 1,2-1-1,0 0 1,1 0-1,1 0 1,0-1-1,17 21 1,-24-33-149,1 0 1,0-1-1,0 1 1,0 0-1,0-1 1,0 0-1,1 0 1,0 0-1,0 0 1,0-1 0,0 1-1,0-1 1,0 0-1,0 0 1,1 0-1,-1-1 1,1 0-1,0 1 1,-1-2-1,1 1 1,0 0-1,-1-1 1,1 0 0,0 0-1,6-1 1,-9 0-14,0 0 0,1 0 0,-1 0 0,0 0 0,0 0 0,1 0 0,-1 0 0,0-1 0,0 1 0,0-1 0,-1 0 0,1 1 0,0-1 0,0 0 0,-1 0 0,0 0 0,1 0 0,1-4 0,20-47-220,-18 38 170,11-35-718,-2 0 0,10-76 0,-22 114 529,-2 11 236,0 0-1,0 1 1,-1-1-1,1 1 0,0-1 1,0 1-1,0-1 0,1 0 1,-1 1-1,0-1 1,0 1-1,0-1 0,0 0 1,0 1-1,1-1 0,-1 1 1,0-1-1,1 1 0,-1-1 1,0 1-1,1-1 1,-1 1-1,0-1 0,1 1 1,-1 0-1,1-1 0,-1 1 1,1 0-1,-1-1 0,1 1 1,-1 0-1,1-1 1,0 1-1,5 6 137,-6-6-137,33 52 231,-24-37 31,1 0 1,20 25 0,-21-31-198,0 0 0,0-2 0,1 1 1,0-1-1,0 0 0,1-1 0,0 0 1,0-1-1,1 0 0,-1-1 0,16 4 1,-18-6-67,0 0 0,1-1 0,-1 0 0,1 0 0,-1-1 0,1 0 0,0 0 0,-1-1 0,1-1 0,-1 0 0,0 0 0,0-1 1,0 0-1,0 0 0,12-7 0,-8 2 0,-1-2 0,1 0 0,-1 0 0,-1-1 0,0-1 0,0 1 0,-1-2 0,-1 0 0,13-22 0,0-5-49,-2-1-1,16-48 0,-12 13-102,-4-1-1,-2 0 1,-4-1 0,-4-1-1,-3 0 1,-3-81-1,-4 150 159,0 1-1,0-1 0,-1 0 1,0 1-1,-1-1 0,0 0 1,-4-11-1,5 18 56,-1 1 0,1-1-1,-1 1 1,0 0 0,0-1 0,0 1 0,0 0 0,0 0-1,0 0 1,0 0 0,-1 1 0,1-1 0,-1 1-1,1-1 1,-1 1 0,0 0 0,0 0 0,1 0 0,-1 0-1,0 0 1,0 1 0,0-1 0,0 1 0,0 0-1,0 0 1,-4 0 0,3 0 99,0 1 1,0-1-1,0 0 0,0 1 1,0 0-1,1 0 0,-1 0 1,0 0-1,0 1 0,1 0 1,-1-1-1,1 1 0,0 0 1,-1 1-1,1-1 0,0 1 1,-3 3-1,1-1-46,1 1 1,0 0-1,0 0 0,0 1 0,0-1 1,1 1-1,0 0 0,-3 11 1,0 10 11,1 0-1,1 1 1,0 47 0,7 110 553,0-157-563,1-1 1,2 1 0,1-1 0,13 36 0,-4-24-8,1-2 0,31 53 0,-40-77-91,2-1 1,-1 0-1,2 0 1,0-1 0,0-1-1,1 1 1,0-2 0,1 0-1,18 11 1,-23-17-114,0 0 0,0-1 1,0 1-1,1-2 0,-1 0 0,1 0 0,0 0 1,-1-1-1,18 0 0,-20-1-137,0 0 0,0 0 0,-1-1 0,1 0 0,0-1-1,-1 1 1,1-1 0,-1 0 0,1 0 0,-1 0 0,0-1 0,0 0-1,0 0 1,0 0 0,7-8 0,-4 3-727,-1-1 1,0 0-1,7-14 0,14-30-5290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58.7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870 0 6531,'0'0'8260,"-208"11"-7956,132 22-256,-12 3 0,-1 0-96,5 4 128,0-1-176,8-3-320,16-3-961,3-4-1904,9-8-1778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25.5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313 1 3826,'0'0'3473,"9"8"-3582,25 23 16,-34-31 99,0 0 1,-1-1-1,1 1 1,0 0 0,0 0-1,0 0 1,0 0-1,-1 0 1,1 0 0,0 0-1,0 0 1,0 1-1,0-1 1,-1 0-1,1 0 1,0 0 0,0 0-1,0 0 1,0 0-1,0 0 1,-1 0 0,1 0-1,0 0 1,0 0-1,0 1 1,0-1 0,0 0-1,0 0 1,-1 0-1,1 0 1,0 0 0,0 1-1,0-1 1,0 0-1,0 0 1,0 0 0,0 0-1,0 1 1,0-1-1,0 0 1,0 0 0,0 0-1,0 0 1,0 1-1,0-1 1,0 0-1,0 0 1,0 0 0,0 0-1,0 1 1,0-1-1,0 0 1,0 0 0,0 0-1,0 0 1,1 0-1,-1 1 1,0-1 0,0 0-1,0 0 1,0 0-1,0 0 1,0 0 0,0 0-1,1 1 1,-1-1-1,0 0 1,-15 0 5,13 0 18,-179-6 2110,176 5-2031,1 1 1,-1 0-1,0 1 0,1-1 1,-1 1-1,1 0 0,-1 0 0,1 0 1,-1 1-1,1 0 0,-1-1 1,1 2-1,0-1 0,0 0 0,0 1 1,1 0-1,-1-1 0,0 2 1,1-1-1,0 0 0,0 1 0,0-1 1,0 1-1,1 0 0,-1 0 1,-1 5-1,-4 6 26,1 1 0,0 1-1,2-1 1,0 1 0,1 0 0,0 0 0,-1 21 0,3-1 312,1 0 0,5 51 0,-3-78-398,0-1 1,1 0-1,1 0 1,-1 0 0,1 0-1,0-1 1,1 1-1,9 15 1,-10-19-47,1-1 1,-1 1 0,1-1-1,0 0 1,0 0-1,0 0 1,0-1-1,0 1 1,1-1 0,0 0-1,0 0 1,0-1-1,0 1 1,0-1-1,0 0 1,8 1-1,-5-1-33,0-1-1,0 0 1,1 0-1,-1-1 1,0 0-1,1-1 1,-1 1 0,0-2-1,14-2 1,-17 2-42,1 0 1,-1-1 0,0 1 0,1-1 0,-1 0 0,0-1 0,-1 1 0,1-1 0,-1 0 0,1 0 0,-1 0-1,0 0 1,-1-1 0,4-5 0,3-6-415,-1 0-1,-1 0 1,-1-1-1,0 0 1,-1-1-1,-1 0 1,5-27-1,-5 0-2796,1-84 4309,-5 141-706,0 0 0,1 0 0,1 0 0,0 0 0,1 0 0,0-1 0,1 1 0,0-1 0,0 0 0,1 0 0,1-1 0,0 0 0,15 17 0,-15-20-364,0 0 0,0 0 0,1-1 0,0 0 0,0 0 0,0-1 0,0 0 0,11 4 0,-13-6-124,0-1-1,0 0 0,0-1 1,1 1-1,-1-1 0,0-1 1,1 1-1,-1-1 0,1 0 1,-1 0-1,0-1 0,1 0 1,6-2-1,17-11-3587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26.0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228 590 6739,'0'0'2118,"10"0"-2016,27 0-41,-37 0-25,0 0 0,0 0 0,1 0 0,-1 0 0,0 0 0,0 1 0,1-1 0,-1 0 0,0 0 0,1 0 0,-1 0 0,0 0 0,0 0 0,1 0 0,-1 0 0,0 0 0,1-1 0,-1 1 0,0 0 0,0 0 0,1 0 0,-1 0 0,0 0 0,0 0 0,1 0 0,-1-1 0,0 1 0,0 0 0,1 0 0,-1 0 0,0-1 0,0 1 0,0 0 0,0 0 0,1-1 0,-1 1 0,0 0 0,0 0 0,0-1 0,0 1 0,0 0 0,0-1 0,-8-3 2303,-7 3-1876,1 0 0,-1 1 0,1 0 0,-26 5 0,33-4-395,0 1 0,0 0 0,0 0 0,0 1 0,0 0 0,1 0 1,-1 1-1,1 0 0,0 0 0,0 0 0,-9 10 0,5-4 5,2 0 0,-1 1 0,2 1 1,0 0-1,0-1 0,1 2 0,0-1 0,1 1 0,0 0 0,1 0 0,-4 26 0,3 0 160,2-1 1,3 76-1,0-111-232,1 1 0,-1 0 0,0-1 1,1 1-1,0-1 0,0 1 0,0-1 0,0 0 0,0 1 0,1-1 0,0 0 0,-1 0 1,1 0-1,0 0 0,1 0 0,2 3 0,-3-4-7,0 0 1,1-1-1,0 1 0,-1-1 0,1 1 1,0-1-1,0 0 0,-1 0 0,1 0 1,0 0-1,0-1 0,0 1 0,0-1 1,0 0-1,0 0 0,0 0 0,0 0 1,0 0-1,5-2 0,-6 2-16,0-1 1,1 1-1,-1-1 0,0 0 0,1 0 1,-1 0-1,0 0 0,0 0 0,0-1 1,0 1-1,0-1 0,0 1 0,0-1 1,0 0-1,2-3 0,0-1-39,0 0 0,-1 0 0,0 0 0,4-11-1,7-23-282,-2-1-1,-2 0 0,-2-1 1,5-74-1,-8-177-1885,-6 179 1733,1 39 346,2 12 120,-9-68 0,7 123 106,0 6-30,0 0-1,0 1 0,0-1 1,0 0-1,0 0 0,-1 1 0,1-1 1,0 0-1,-1 1 0,1-1 1,-1 1-1,0-1 0,0 0 1,1 1-1,-1 0 0,0-1 0,0 1 1,0-1-1,0 1 0,-3-2 1,4 3-19,0 0 1,0 0 0,-1-1 0,1 1 0,0 0-1,0 0 1,-1 0 0,1 0 0,0 0 0,0 0-1,0 0 1,-1 0 0,1 1 0,0-1-1,0 0 1,0 0 0,-1 0 0,1 0 0,0 0-1,0 0 1,0 0 0,0 0 0,-1 0-1,1 1 1,0-1 0,0 0 0,0 0 0,0 0-1,-1 0 1,1 1 0,0-1 0,0 0-1,0 0 1,0 0 0,0 0 0,0 1 0,0-1-1,0 0 1,0 0 0,0 0 0,0 1-1,0-1 1,0 0 0,0 0 0,0 1 0,0-1-1,0 0 1,0 0 0,0 0 0,0 1-1,0-1 1,0 0 0,-2 22 381,1-1 1,2 24-1,0 1-371,-1-9-25,4 231 924,1-188-392,19 105 0,18-3-140,-32-149-381,2 0-1,1-1 0,21 39 0,-29-63-104,-1 0 0,1-1-1,1 0 1,-1 0 0,1 0-1,1 0 1,-1-1 0,1 0 0,0-1-1,0 1 1,1-1 0,-1-1 0,12 6-1,-12-8-514,0 1-1,0-1 0,1 0 1,-1-1-1,0 0 0,1 0 1,-1-1-1,1 1 0,13-3 1,18-6-5460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26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 41 8644,'0'0'4928,"-6"-1"-4398,3 1-464,0 1-1,1-1 1,-1 0-1,0 1 0,1 0 1,-1 0-1,0 0 1,1 0-1,-1 0 0,1 0 1,-1 0-1,1 1 0,0 0 1,0-1-1,-1 1 1,1 0-1,1 0 0,-1 0 1,0 0-1,0 0 1,1 1-1,-1-1 0,1 0 1,-1 1-1,1-1 1,0 1-1,0 2 0,-5 9 183,1 0 0,1 1 0,0-1 0,-2 20 0,1 10 267,3 0-1,4 52 1,-2-95-514,0 5-1,0 0 0,1 0 0,0 0 0,0 0 1,0 0-1,1 0 0,0 0 0,0-1 0,0 1 0,1-1 0,0 1 1,0-1-1,0 0 0,1 0 0,0-1 0,0 1 0,0-1 0,0 1 1,1-1-1,0 0 0,-1-1 0,1 1 0,1-1 0,-1 0 0,0-1 1,1 1-1,-1-1 0,1 0 0,0 0 0,0-1 0,0 0 0,0 0 1,0 0-1,0-1 0,0 1 0,0-1 0,11-2 0,-9 0-42,-1 0 0,0 0 0,0-1-1,-1 0 1,1 0 0,-1-1 0,1 0 0,-1 0-1,0 0 1,0-1 0,-1 0 0,0 0-1,1 0 1,-2-1 0,1 1 0,-1-1 0,6-10-1,2-5-186,0 0 0,-2-1 0,0 0 0,6-23 0,-10 22-143,-1 0-1,-1 0 0,-1 0 0,-1-1 1,-2-39-1,0 59 315,0 0 24,0 1 1,0-1-1,0 0 1,-1 0-1,1 1 1,-1-1-1,0 0 0,0 1 1,-1-1-1,1 1 1,-1-1-1,1 1 1,-1 0-1,0 0 1,0 0-1,-1 0 0,1 0 1,-1 0-1,1 0 1,-1 1-1,0-1 1,0 1-1,0 0 1,-4-3-1,-2 2 172,1-1 1,-1 2-1,1-1 0,-1 1 1,0 0-1,0 1 0,0 0 1,0 0-1,-10 1 0,16 0-66,0 0 0,0 0-1,0 1 1,0-1 0,0 1-1,1-1 1,-1 1 0,0 0-1,0 0 1,1 1 0,-1-1-1,0 1 1,1-1 0,0 1-1,-1 0 1,-3 3 0,2-1-20,1 1 1,0-1 0,0 0-1,0 1 1,1 0 0,-1-1-1,1 1 1,-2 9 0,-1 6 38,1 1 1,1-1 0,0 37 0,2 26 44,1-82-138,0 0 0,0 0 0,0-1 0,0 1 0,0 0 0,0-1 0,0 1 0,1 0 0,-1 0 0,0-1 0,0 1 0,1 0 0,-1-1 0,0 1 0,1-1 0,-1 1 0,1 0 0,-1-1 0,0 1 0,1-1 0,0 1 0,-1-1 0,1 1-1,-1-1 1,1 0 0,-1 1 0,1-1 0,0 0 0,-1 1 0,2-1 0,0 1-15,1-1 0,-1 0 0,0 0 0,1 0 0,-1 0 0,0 0 0,1 0 0,-1-1 0,5-1 0,0 0-33,0 0 1,0-1-1,0 0 0,-1-1 1,13-8-1,4-9-180,29-35-1,-33 34-170,1 1 0,0 1 0,25-18-1,-38 33 320,0 0 0,0 1-1,0 0 1,0 0 0,1 1-1,-1 0 1,1 0 0,0 1-1,0 0 1,0 0 0,0 1-1,0 0 1,0 1 0,1-1-1,9 2 1,-15 0 88,0-1-1,0 1 1,0 0-1,0 0 1,0 0 0,0 1-1,0-1 1,-1 1-1,1-1 1,-1 1-1,1 0 1,-1 0 0,0 0-1,1 1 1,-1-1-1,0 0 1,0 1 0,2 3-1,3 7 215,0 0 0,9 24 0,-7-15 156,2 4-66,0 2 494,2-1 0,31 50 0,-40-71-727,0 0-1,1 0 1,-1 0-1,1-1 1,0 0-1,1 0 1,-1-1-1,1 1 1,0-1-1,0 0 0,0-1 1,1 1-1,-1-1 1,1-1-1,0 1 1,0-1-1,0 0 1,7 1-1,-2-2-57,1 0 0,-1-1 0,1 0-1,24-4 1,-32 3-42,0 0 1,1-1-1,-1 0 0,0 0 1,0 0-1,0-1 0,-1 0 0,1 0 1,0 0-1,-1 0 0,0-1 1,0 1-1,6-7 0,-5 2-424,1 1 1,-1-1-1,0 0 0,-1 0 0,0 0 0,0-1 1,-1 0-1,0 1 0,0-1 0,-1 0 1,-1 0-1,2-14 0,-1-38-9275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28.1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1301 4578,'0'0'7748,"1"0"-7624,-1 0 0,1-1 0,-1 1-1,1 0 1,0 0 0,-1-1 0,1 1 0,-1 0 0,1-1 0,-1 1 0,1-1 0,-1 1 0,1-1 0,-1 1 0,1-1 0,-1 1 0,0-1 0,1 1 0,-1-1 0,0 1 0,1-1 0,-1 0 0,0 1 0,0-1-1,1-1 1,40-139 1172,46-141-690,-61 208-629,62-121-1,-79 178 21,1 0 0,0 1 0,21-23 0,-27 34-3,0 1-1,0 0 1,0 0-1,1 0 1,0 1-1,-1-1 0,1 1 1,1 1-1,-1-1 1,0 1-1,1-1 1,-1 1-1,1 1 1,0-1-1,-1 1 0,8 0 1,17-1-26,58 5 0,-76-1 45,0 0 0,0 0 1,-1 1-1,0 0 0,1 1 1,-1 1-1,18 10 1,-5 0 122,-1 2 1,0 1-1,-2 1 1,0 0-1,-1 2 1,-1 0-1,-1 1 1,-1 1 0,-1 1-1,14 27 1,-30-50-97,8-17 16,37-144-56,-33 125-5,33-62 0,-40 88 2,1 0 1,-1 0-1,2 0 1,-1 1-1,1 0 1,1 0-1,-1 0 1,1 1-1,1 0 1,-1 1-1,13-8 1,-16 12-6,0 0-1,1 0 1,-1 0 0,1 0 0,-1 1 0,1 0 0,0 0 0,-1 0 0,1 1 0,0 0 0,0 0 0,-1 1-1,1-1 1,0 1 0,-1 0 0,1 1 0,-1-1 0,1 1 0,-1 0 0,0 1 0,1-1 0,-1 1 0,0 0 0,-1 0-1,1 1 1,-1-1 0,1 1 0,-1 0 0,0 0 0,-1 1 0,5 5 0,64 111 97,-8-11 1,-60-105-92,0 1 0,0-1 0,0 0 0,1 0 0,0 0 0,0-1 0,0 0 0,0 0 0,1 0 0,-1-1 0,9 5 0,-5-5-4,-1 0 0,1-1 0,-1 0 0,1-1 0,0 0 0,0 0 0,-1 0 0,11-2 0,-8 0 2,0-1 0,1 0 0,-2 0-1,1-2 1,0 1 0,0-1 0,-1-1 0,0 0-1,0 0 1,0-1 0,-1 0 0,0-1-1,12-10 1,10-12-137,-1-2 0,31-40-1,76-119-926,-115 154 379,-1-1 1,-2-1-1,20-62 0,-35 90 427,-2 0 0,1 0-1,-2-1 1,1 1 0,-1-19-1,-22 27 1400,15 2-1082,-1 1-1,1 0 1,0 0 0,-1 0 0,1 0-1,0 1 1,0 0 0,0 1 0,0-1 0,0 1-1,1 1 1,-1-1 0,1 1 0,0-1-1,0 2 1,0-1 0,0 0 0,1 1 0,-1 0-1,1 0 1,1 0 0,-1 1 0,1-1-1,0 1 1,0 0 0,0 0 0,1 0 0,0 0-1,-1 8 1,-2 11-17,1-1 1,1 1-1,1 0 0,3 40 0,-1-27 43,0-25-43,1-1 0,0 0 1,1 0-1,0 0 0,1-1 0,0 1 0,1-1 0,0 1 0,1-1 0,12 20 0,-13-24-29,1 0-1,0-1 1,1 1-1,-1-1 1,1 0-1,0-1 0,1 1 1,0-1-1,0-1 1,0 1-1,0-1 1,0 0-1,1-1 1,0 0-1,0 0 1,14 3-1,-4-3-37,0-2 1,0 0-1,21-1 0,-7-1-80,-18 0-72,-1 0 0,0-1 0,0-1-1,0 0 1,0 0 0,0-2 0,-1 1 0,0-2-1,0 0 1,0 0 0,13-10 0,-6 3-1102,-1 0-1,17-18 1,-16 13-2379,22-29 1,-25 26 1318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28.6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218 74 1153,'0'0'5821,"6"-4"-4989,19-16-263,-24 19-502,0 0 0,0 0 1,0-1-1,0 1 1,0-1-1,0 1 0,0 0 1,-1-1-1,1 0 1,0 1-1,-1-1 0,0 1 1,1-1-1,-1 0 1,0 1-1,0-1 0,0 0 1,0 1-1,0-1 1,0 0-1,-1-2 0,0-5 1545,-2 7-1354,-1 2-1,1-1 0,-1 0 1,0 1-1,1-1 1,-1 1-1,0 0 0,-6 1 1,4-1 13,-2 0-184,1 0 0,0 0 1,-1 0-1,1 1 0,0 0 0,-1 1 0,1-1 0,0 2 0,0-1 1,0 1-1,1 0 0,-1 0 0,0 0 0,1 1 0,0 0 1,0 1-1,0-1 0,1 1 0,-1 0 0,-7 11 0,5-6-63,1 1-1,0 0 0,0 0 0,1 0 1,1 1-1,0 0 0,1 0 0,0 1 1,0-1-1,2 1 0,-1-1 0,2 1 1,-1 23-1,2-34-135,3-2-128,0 0 183,1-1 0,0 1 0,-1-1 0,1 1 0,0-1 0,-1 0 0,1 0 0,-1-1 0,0 1 0,1-1 0,-1 0 0,0 0 1,0 0-1,0 0 0,5-5 0,1-2-112,-1 0 1,0-1 0,9-15-1,-3 5-191,-14 19 347,1-1 0,-1 1 0,1 0-1,0 0 1,0 0 0,-1 0 0,1 0 0,0 0 0,0 0 0,0 0 0,0 0 0,0 1 0,0-1 0,1 0 0,-1 1 0,0-1 0,0 1 0,0-1-1,1 1 1,-1-1 0,0 1 0,1 0 0,-1 0 0,0-1 0,1 1 0,-1 0 0,0 0 0,1 1 0,-1-1 0,0 0 0,0 0 0,1 1 0,-1-1 0,0 0-1,0 1 1,1-1 0,-1 1 0,0 0 0,0-1 0,0 1 0,0 0 0,0 0 0,0 0 0,0 0 0,0-1 0,0 1 0,1 2 0,5 6 92,0 1 1,0 0-1,0 0 1,6 15-1,-5-9 47,21 37 174,152 259 628,-135-242-818,2-2 0,75 80 0,-94-119-85,-7-6 41,29 36-1,-46-51-21,1 0-1,-1 0 1,-1 1 0,0-1-1,0 1 1,0 0-1,-1 0 1,-1 0-1,3 12 1,-3-5 208,-1-1 0,0 1 0,-1 0 0,0 0 0,-4 22 0,2-31-151,1 1 0,-1-1 0,-1 1 0,1-1 0,-1 0 0,0 0 0,-1 0 0,0-1 0,0 1 0,0-1 0,-1 0 0,-9 10 0,3-7 54,0 0 0,-1-1-1,0 0 1,0-1-1,-1-1 1,1 0 0,-2 0-1,1-1 1,0-1 0,-28 5-1,18-5-54,-1-2 1,1 0-1,0-2 0,-1 0 0,-41-7 1,56 5-102,1 0 1,-1 0-1,1-1 1,0 0-1,0 0 0,1-1 1,-1 0-1,1 0 1,-1-1-1,-8-8 1,11 9-34,1 0 0,0 0-1,0-1 1,0 1 0,0-1 0,1 0 0,0 0 0,0-1-1,0 1 1,1 0 0,-1-1 0,1 0 0,1 1 0,-1-1 0,0-10-1,0 0-542,1 1 0,1-1-1,0 0 1,2 1 0,-1-1-1,2 1 1,0 0-1,1-1 1,1 2 0,0-1-1,11-21 1,16-24-4628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29.1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208 11 7363,'0'0'4226,"-12"-2"-3415,4 0-641,3 0-89,-1 1-1,1-1 1,0 2-1,0-1 1,0 0-1,0 1 1,-1 0 0,1 0-1,0 1 1,0-1-1,-1 1 1,1 0-1,0 1 1,0-1 0,0 1-1,-6 3 1,5-1 75,-1 0 0,1 0 0,0 1 1,0 0-1,0 0 0,1 1 0,0-1 1,0 1-1,1 0 0,-1 1 0,1-1 0,0 1 1,1 0-1,-4 10 0,3-5-72,1 1 0,0-1 0,1 1-1,1-1 1,0 1 0,1 0 0,0-1-1,2 14 1,-1-22-85,-1 0 0,1 0 0,0 0 1,1 0-1,-1 0 0,1 0 0,-1 0 0,1-1 0,0 1 0,0-1 0,1 1 0,-1-1 0,1 0 0,0 0 1,0 0-1,0 0 0,0 0 0,0-1 0,1 1 0,-1-1 0,1 0 0,-1 0 0,1 0 0,0-1 1,0 1-1,0-1 0,6 1 0,8 2-25,1-1 1,-1-1 0,0 0-1,36-3 1,-48 0-27,-1 1 0,0-1 0,0-1 0,0 1 0,0-1 0,0 0-1,0 0 1,0 0 0,-1-1 0,1 0 0,-1 0 0,1 0 0,-1 0 0,0-1 0,0 1 0,-1-1 0,1 0-1,-1 0 1,0 0 0,0-1 0,5-9 0,-3 3-218,0 0 0,0-1 0,-1 0 0,0 0 0,-1 0-1,-1-1 1,0 1 0,0-1 0,-1-16 0,-1 29 287,0 0 0,0 0 0,1 0 0,-1 0 1,0-1-1,0 1 0,0 0 0,0 0 0,0 0 0,0 0 0,1 0 0,-1 0 1,0 0-1,0 0 0,0 0 0,0 0 0,0 0 0,1 0 0,-1 0 0,0 0 1,0 0-1,0 0 0,0 0 0,0 0 0,1 0 0,-1 0 0,0 0 0,0 0 1,0 0-1,0 0 0,0 0 0,1 0 0,-1 0 0,0 0 0,0 0 0,0 0 1,0 0-1,0 1 0,0-1 0,0 0 0,1 0 0,-1 0 0,0 0 0,0 0 0,0 0 1,0 1-1,0-1 0,0 0 0,0 0 0,0 0 0,0 0 0,0 0 0,0 1 1,0-1-1,10 10 207,-1 0 1,13 18-1,22 23-188,-34-41-65,1 0 0,1-1-1,0-1 1,0 0 0,0-1-1,1 0 1,0-1 0,22 8-1,-21-10-1049,1-1 0,0 0 1,0-1-1,28 0 0,14-2-6655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29.4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1 5731,'0'0'10052,"-22"169"-9972,11-59 1521,7-7-144,4-4-897,4-13 16,29-16-416,8-17-160,3-16-16,0-14 0,4-10-32,-7-13-48,-4 0-608,-11-3-497,-15-30-1296,-11-10-2721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29.8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0 110 12310,'0'0'1408,"192"-60"-1376,-82 34-32,-3 9-816,-11 10-3970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30.1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1 298 10037,'0'0'189,"33"-33"-189,105-108-832,-125 126 300,0 0 1,-1-1 0,13-20 0,2-1-1114,-27 36 1799,1 1 1,-1 0-1,0-1 0,0 1 1,1 0-1,-1 0 1,0-1-1,0 1 0,1 0 1,-1 0-1,0-1 0,1 1 1,-1 0-1,0 0 1,1 0-1,-1 0 0,0 0 1,1 0-1,-1 0 0,1-1 1,-1 1-1,0 0 1,1 0-1,-1 0 0,1 0 1,-1 1-1,0-1 0,1 0 1,-1 0-1,0 0 1,1 0-1,-1 0 0,0 0 1,1 1-1,-1-1 0,0 0 1,1 0-1,-1 0 1,0 1-1,1-1 0,-1 0 1,0 1-1,11 16 593,-8-11-67,14 22 475,29 37 0,-36-54-906,-1 0 1,1 0-1,1-1 1,0 0-1,20 13 1,-27-21-435,0 0 0,1 0 0,-1 0 0,0 0 0,1-1 0,-1 0 0,0 0 0,1 0 0,0 0-1,5-1 1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30.7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1 563 5170,'0'0'3343,"6"-30"-2518,20-100-473,-17 88-217,-6 21-98,1 1 1,1 0-1,1 0 1,16-38 0,-22 58 49,0-1-1,0 1 1,1-1 0,-1 1 0,0-1 0,0 1 0,1-1 0,-1 1 0,0-1 0,0 1 0,1 0 0,-1-1 0,0 1 0,1-1 0,-1 1 0,1 0 0,-1 0 0,1-1 0,-1 1 0,0 0 0,1-1 0,-1 1-1,1 0 1,-1 0 0,1 0 0,-1 0 0,1 0 0,0-1 0,-1 1 0,1 0 0,-1 0 0,1 0 0,-1 0 0,1 0 0,-1 1 0,1-1 0,-1 0 0,1 0 0,-1 0 0,1 0 0,-1 1 0,1-1-1,-1 0 1,1 0 0,-1 1 0,1-1 0,-1 0 0,0 1 0,1-1 0,-1 0 0,0 1 0,1-1 0,-1 1 0,0-1 0,1 1 0,-1-1 0,0 0 0,1 2 0,18 33 213,-16-29 32,5 12-118,1-1 0,1 0 0,0-1 0,2 0-1,0 0 1,26 25 0,-32-35-210,0-1-1,0 0 1,1-1-1,0 1 1,0-1 0,0-1-1,1 1 1,-1-1-1,1 0 1,0-1 0,-1 0-1,1 0 1,0-1-1,0 0 1,0 0 0,1-1-1,-1 0 1,0 0-1,11-3 1,-16 2-28,0 0 0,1 0 0,-1 0 0,0-1-1,0 1 1,0-1 0,-1 0 0,1 0 0,0 0 0,-1 0 0,1-1 0,-1 1 0,1-1 0,-1 1-1,0-1 1,0 0 0,-1 0 0,1 0 0,1-4 0,4-8-82,0-1 1,6-25-1,-10 32 43,11-62-188,-6 24 265,-8 46 46,1 1 0,-1-1 0,1 1 0,-1-1 0,1 1 0,-1-1 0,1 1 0,-1-1 0,1 1 0,0 0 0,-1-1 0,1 1 0,-1 0 0,1 0 0,0-1-1,0 1 1,-1 0 0,1 0 0,0 0 0,-1 0 0,1 0 0,0 0 0,-1 0 0,1 0 0,0 0 0,0 0 0,-1 1 0,1-1 0,0 0 0,-1 0 0,1 1 0,-1-1 0,1 0 0,0 1 0,-1-1 0,1 1 0,26 12-81,-15-5-58,0-1 0,1 0 0,0-1 0,1 0 0,-1-1 0,1-1 0,0 0 0,0 0 0,1-2-1,22 2 1,-24-3-179,-1 0 0,1-1 0,0 0 1,-1-1-1,1-1 0,0 0 0,-1 0 0,0-1 0,0-1 0,0 0 0,0-1 0,12-6 0,-4-4-203,-16 12 430,0-1 0,0 1 0,0 1 1,1-1-1,-1 0 0,1 1 0,-1 0 0,1 0 0,0 0 0,5-1 0,-10 4 57,0-1-1,0 0 0,1 0 0,-1 0 0,0 0 0,0 0 0,0 0 0,0 0 0,0 0 0,1 0 0,-1 0 0,0 0 0,0 0 0,0 0 0,0 0 0,0 0 0,0 0 0,1 0 0,-1 0 0,0 0 0,0-1 0,0 1 0,0 0 0,0 0 0,0 0 0,1 0 0,-1 0 0,0 0 0,0 0 0,0 0 0,0 0 0,0 0 0,0-1 0,0 1 0,0 0 0,0 0 0,0 0 0,0 0 0,1 0 0,-1 0 0,0-1 0,0 1 0,0 0 0,0 0 0,0 0 0,0 0 0,0 0 1,0-1-1,0 1 0,0 0 0,0 0 0,0 0 0,0 0 0,0 0 0,-1 0 0,1-1 0,0 1 0,0 0 0,0 0 0,0 0 0,0 0 0,0 0 0,0-1 0,-13-4 836,7 5-805,1 0-1,-1 1 1,0-1-1,0 1 1,0 0 0,0 0-1,0 1 1,1 0-1,-1 0 1,-6 3 0,9-2-24,0-1 1,-1 0-1,1 1 1,0 0 0,1 0-1,-1 0 1,0 0-1,1 0 1,0 1 0,0-1-1,0 1 1,0-1-1,0 1 1,1 0 0,0 0-1,-2 5 1,0 9 141,0 1 0,1 0 0,1 0 0,2 33 0,0-47-163,0 0 1,-1 0 0,2 0 0,-1 0 0,1 0 0,-1-1 0,1 1 0,1-1-1,-1 1 1,1-1 0,-1 0 0,1 0 0,1 0 0,-1 0 0,0 0 0,1-1 0,0 1-1,0-1 1,0 0 0,0-1 0,0 1 0,0-1 0,1 1 0,-1-1 0,10 2-1,-2 0-2,-1 0-1,1-1 0,0-1 1,0 0-1,0-1 0,0 0 1,1-1-1,-1 0 0,23-4 1,-30 3-11,0-1 0,0 0 0,0 0 1,0 0-1,0-1 0,0 0 0,-1 0 1,0 0-1,1 0 0,-1-1 0,0 0 0,-1 0 1,1 0-1,-1 0 0,1 0 0,-1-1 1,-1 1-1,1-1 0,-1 0 0,1 0 1,-1 0-1,-1 0 0,3-7 0,1-8-9,-1 1 1,0-1-1,-2 0 0,1-39 1,-3 45 41,1-9-143,-1 0 1,-2 0 0,0 1 0,-8-35-1,8 51 88,0 0 0,0 1-1,0-1 1,0 1-1,-1 0 1,0 0 0,0 0-1,-1 0 1,1 0 0,-1 0-1,0 1 1,0 0 0,-1 0-1,1 0 1,-1 1-1,0-1 1,0 1 0,0 0-1,0 0 1,-1 1 0,1 0-1,-9-3 1,5 3 38,1-1 0,0 2 0,-1-1 0,1 1 0,-1 1 0,1 0 0,-15 1 0,20-1 8,0 1 0,1-1 1,-1 1-1,0 0 0,0 0 1,0 0-1,0 0 1,1 1-1,-1-1 0,1 1 1,-1-1-1,1 1 0,0 0 1,-1 0-1,1 0 0,0 0 1,0 1-1,0-1 0,1 0 1,-1 1-1,1 0 0,-1-1 1,-1 5-1,0 6 154,-1 1 1,2-1-1,0 1 0,0 0 1,2-1-1,0 21 0,0-16 154,1-16-296,-1 1 1,0 0 0,1 0 0,-1-1 0,1 1 0,0 0 0,0-1-1,0 1 1,0-1 0,1 1 0,-1-1 0,1 0 0,-1 1 0,1-1-1,0 0 1,0 0 0,0 0 0,0 0 0,0-1 0,0 1 0,1 0-1,-1-1 1,1 0 0,-1 1 0,1-1 0,-1 0 0,1 0-1,0 0 1,-1-1 0,6 1 0,9 3-33,1-2-1,-1 0 0,31-2 1,-36 0 21,24 0-64,56-6 0,-38-7-2344,-49 12-1049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0:44.2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1 199,'112'2,"123"-4,-228 1,1-1,-1 1,0-1,0-1,0 1,0-1,0 0,-1-1,1 0,9-7,5-7,31-31,-5 4,-10 10,-23 19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59.0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90 8020,'0'0'3148,"25"0"-3055,-5 0-75,31 1 204,75-10 0,3-10 485,72-10-331,261-5 0,-293 34-394,-98 0-4689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31.9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78 8 9396,'0'0'8556,"-5"-5"-8069,5 4-462,0 1-1,0 0 1,0 0 0,0 0 0,0 0 0,-1 0-1,1 0 1,0-1 0,0 1 0,0 0 0,0 0-1,0 0 1,0 0 0,0 0 0,0 0 0,-1 0-1,1 0 1,0-1 0,0 1 0,0 0 0,0 0-1,0 0 1,-1 0 0,1 0 0,0 0 0,0 0-1,0 0 1,0 0 0,0 0 0,-1 0 0,1 0-1,0 0 1,0 0 0,0 0 0,0 0 0,-1 0-1,1 0 1,0 0 0,0 0 0,0 0-1,0 1 1,0-1 0,0 0 0,-1 0 0,1 0-1,0 0 1,0 0 0,0 0 0,0 0 0,0 0-1,0 1 1,-1-1 0,-3 16 7,0 1-1,0 0 1,-1 29 0,0 2-31,-3 2-14,-7 39-35,-6 159 0,21-247 45,1-1 0,-1 1 0,0 0 0,1 0 0,-1-1 0,0 1 0,1 0 0,-1-1 0,1 1 0,-1-1 0,1 1 0,-1 0 0,1-1 0,0 1 0,-1-1 0,1 1 0,0-1 0,-1 0 0,1 1 0,0-1 0,-1 0 0,1 1 0,0-1 0,0 0 0,1 0 0,24 6 11,-22-6-8,56 6-227,108-4 1,-93-3-5966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32.2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54 10837,'0'0'5763,"122"-3"-5555,-74-4 144,-4 0-160,-7 4-144,0 0-32,-7 0-16,-5-1-336,-6-9-1233,-12 3-1888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32.6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90 880,'0'0'18745,"-30"-20"-19033,67 13 224,15-3 64,0-3-32,3-4-705,0 4-1151,-7 3-2306,-11 10-5347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33.0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1 503 10213,'0'0'901,"7"-34"-770,25-114-85,-23 111-47,24-66 0,-18 62 259,-14 36-140,1 1 0,0 0 0,-1 0 1,1 0-1,0 0 0,1 0 0,-1 1 1,1-1-1,4-4 0,-5 7-66,0-1 0,0 1 1,1-1-1,-1 1 0,0 0 0,1 0 0,0 0 0,-1 0 0,1 0 1,0 0-1,-1 1 0,1-1 0,0 1 0,-1 0 0,6 0 1,7 0 78,-10-1-65,0 1 0,0-1 0,0 1-1,0 1 1,0-1 0,0 1 0,0-1-1,0 1 1,-1 1 0,1-1 0,0 1-1,0 0 1,-1 0 0,1 0 0,-1 1-1,0-1 1,7 6 0,3 7 164,0 2-1,-2-1 1,15 24 0,5 8 518,-32-47-741,1-1-1,-1 1 0,0-1 0,0 1 1,1-1-1,-1 1 0,1-1 1,-1 1-1,0-1 0,1 1 1,-1-1-1,1 0 0,-1 1 1,1-1-1,-1 0 0,1 1 0,-1-1 1,1 0-1,-1 1 0,1-1 1,0 0-1,-1 0 0,1 0 1,-1 0-1,1 0 0,0 0 1,-1 0-1,1 0 0,-1 0 1,1 0-1,0 0 0,-1 0 0,1 0 1,-1 0-1,1 0 0,0 0 1,-1-1-1,1 1 0,-1 0 1,1-1-1,-1 1 0,1 0 1,-1-1-1,1 1 0,-1 0 0,1-1 1,-1 1-1,1-1 0,-1 1 1,0-1-1,1 1 0,-1-1 1,0 0-1,18-39-130,-13 26 150,3-6-72,1-1-1,1 2 1,1-1-1,1 1 1,0 1-1,28-31 1,-38 47 31,0 0 0,1 0 0,-1 0 0,1 0 0,-1 0 0,1 0 0,0 1 0,0-1 1,0 1-1,0 0 0,0 0 0,0 0 0,0 0 0,0 1 0,0-1 0,0 1 0,1-1 1,-1 1-1,0 0 0,0 1 0,0-1 0,1 0 0,-1 1 0,0 0 0,5 1 0,-3 1 7,0-1 0,0 1-1,0 0 1,-1 0-1,1 0 1,-1 1 0,0 0-1,1 0 1,-2 0-1,1 0 1,0 1 0,5 9-1,51 109 448,-24-45 91,-35-76-521,0 0-6,0 0 1,-1 1-1,1-1 0,0 0 0,1 0 1,-1 0-1,0 0 0,0 0 0,1 0 1,-1 0-1,1 0 0,0-1 0,0 1 1,-1-1-1,1 1 0,0-1 0,0 0 1,0 1-1,1-1 0,-1 0 0,0 0 1,0-1-1,1 1 0,2 0 0,-4-1-78,0-1-1,0 0 1,-1 0-1,1 0 1,0 0-1,0 0 0,-1 0 1,1 0-1,0 0 1,-1-1-1,1 1 0,-1 0 1,0 0-1,1 0 1,-1-1-1,0 1 0,0 0 1,1 0-1,-1-3 1,0 0-332,7-35-2877,-6-3-3418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33.8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 5282,'0'0'10210,"16"-2"-10025,57-4 84,-67 5-212,0 1 0,0 0-1,0 0 1,1 0 0,-1 1 0,0 0-1,0 0 1,0 1 0,-1-1 0,1 1-1,0 0 1,0 1 0,-1 0 0,0 0 0,1 0-1,-1 0 1,0 1 0,-1 0 0,1 0-1,-1 0 1,1 0 0,-1 1 0,-1 0 0,1 0-1,-1 0 1,1 0 0,-2 1 0,1-1-1,4 12 1,-2 1 48,0 0-1,-1 0 1,-1 0-1,0 1 1,-2-1-1,0 1 1,-1 0-1,-3 19 1,3-34-94,0-1 0,0 1 0,-1-1 0,0 0 0,1 0 0,-1 1 1,-1-1-1,1 0 0,0 0 0,-1 0 0,0 0 0,1 0 0,-1 0 0,0-1 0,0 1 1,-1-1-1,1 1 0,-1-1 0,1 0 0,-1 0 0,-4 3 0,0-2-113,1 0 0,-1-1 0,1 0 0,-1-1 0,0 1 0,0-1 0,1 0 0,-1-1 0,-9 0-1,14 0-230,2-1 310,0 0 0,1 0 0,-1 1 0,1-1 0,-1 0 0,1 0 0,-1 0 0,1 1 0,-1-1 1,1 0-1,0 1 0,-1-1 0,1 0 0,0 1 0,0-1 0,-1 1 0,1-1 0,0 1 0,0-1 0,0 1 0,0 0 0,0-1 0,0 1 0,0 0 0,-1 0 0,1 0 0,0 0 0,0 0 1,2 0-1,37-2 60,-31 3-101,7-2 57,0 2 0,1 0 0,-1 1 0,22 4 0,-32-3 7,1-1 0,0 1 0,-1 0 0,1 0-1,-1 0 1,0 1 0,0 0 0,0 1-1,-1-1 1,0 1 0,0 0 0,8 9 0,-6-4 6,0-1 1,-1 2-1,0-1 1,-1 1-1,0-1 0,-1 1 1,0 1-1,0-1 1,3 23-1,-4-7 18,-1 0-1,-1 0 0,-3 35 0,2-55-16,-1 1 0,-1-1 0,1 1 1,-1-1-1,-1 0 0,1 0 0,-1 0 0,-1 0 0,1 0 0,-1 0 1,0-1-1,-1 0 0,1 0 0,-1 0 0,0 0 0,-1-1 0,1 0 1,-1 0-1,0 0 0,-1-1 0,1 0 0,-1 0 0,1-1 0,-1 1 1,0-2-1,0 1 0,-1-1 0,1 0 0,-1 0 0,1-1 0,-1 0 1,1 0-1,-13-1 0,4 0 6,-61-4-374,69 3 316,1-1 0,0 1 0,-1-2 0,1 1 0,0-1 0,0 0 0,0-1 0,-7-4 0,2 0-145,1 0-1,-1-1 0,-13-14 0,21 20 148,1-1 1,0 1-1,0-1 0,1 0 1,-1 0-1,1 0 0,0-1 1,0 1-1,0-1 0,0 1 1,1-1-1,0 1 0,0-1 1,0-5-1,0 4 30,0 0 1,1 0-1,0 0 0,0 0 0,1 0 1,-1 0-1,1 0 0,1 0 0,-1 0 0,1 0 1,0 0-1,0 0 0,1 1 0,0-1 1,0 1-1,0 0 0,1 0 0,6-8 0,113-127 15,71-92-905,-164 189-213,-1 0 0,38-80-1,-67 123 1178,0 0 0,1 0-1,-1 0 1,0 0 0,0-1-1,0 1 1,0 0 0,0 0-1,0 0 1,0 0 0,0 0-1,0 0 1,0 0 0,1 0-1,-1 0 1,0-1 0,0 1-1,0 0 1,0 0 0,0 0-1,0 0 1,0 0 0,1 0-1,-1 0 1,0 0 0,0 0-1,0 0 1,0 0-1,0 0 1,0 0 0,1 0-1,-1 0 1,0 0 0,0 0-1,0 0 1,0 0 0,0 0-1,0 0 1,1 0 0,-1 1-1,0-1 1,0 0 0,0 0-1,0 0 1,0 0 0,0 0-1,0 0 1,0 0 0,1 0-1,-1 0 1,0 1 0,0-1-1,0 0 1,0 0 0,0 0-1,0 0 1,0 0 0,0 0-1,0 0 1,0 1 0,0-1-1,0 0 1,0 0-1,0 0 1,0 0 0,0 1-1,6 12-182,-5-10 494,7 17 5,1 0 0,1 0 0,0-1 0,2-1 0,0 0 0,1-1 0,22 24 0,-27-33-322,0 0 1,1 0-1,0-1 1,0 0-1,0-1 1,1 0-1,0 0 1,0-1-1,1 0 1,-1-1-1,1 0 1,0-1 0,0 0-1,1-1 1,-1 0-1,13 0 1,-18-2-154,-5 1-4,0-1-1,0 0 1,0 0-1,0 0 1,0 0 0,0 0-1,1 0 1,-1 0-1,0 0 1,0 0 0,0 0-1,0 0 1,0-1-1,0 1 1,0-1 0,0 1-1,0 0 1,0-1-1,0 0 1,0 1 0,0-1-1,0 0 1,0 1 0,0-1-1,-1 0 1,1 0-1,0 0 1,-1 0 0,2-1-1,0-32-4451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34.1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12134,'0'0'2625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34.5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0 432 4914,'0'0'7078,"19"-30"-6752,62-95-233,-69 106-77,0-1 36,0 1-1,2 1 1,0 0 0,18-18 0,-31 35 30,1-1 1,-1 1-1,1-1 1,-1 1-1,1-1 1,0 1-1,0 0 1,0 0-1,0 0 1,0 0-1,0 0 1,0 0-1,0 0 1,0 1-1,1-1 1,-1 1-1,0 0 0,0 0 1,0-1-1,1 1 1,-1 1-1,0-1 1,0 0-1,1 0 1,-1 1-1,0 0 1,0-1-1,4 3 1,-1-1 76,-1 1 1,1 0 0,-1 1 0,0-1-1,0 1 1,-1-1 0,1 1-1,-1 1 1,1-1 0,4 8-1,30 65 833,-27-54-839,0 0 0,24 34 1,-35-56-157,0-1 0,1 1 0,-1 0 1,0-1-1,0 1 0,1 0 0,-1-1 0,1 1 1,-1-1-1,1 1 0,-1-1 0,1 1 0,-1-1 1,1 1-1,-1-1 0,1 1 0,0-1 0,-1 0 1,1 1-1,0-1 0,-1 0 0,1 1 1,0-1-1,-1 0 0,1 0 0,0 0 0,-1 0 1,1 0-1,0 0 0,0 0 0,-1 0 0,1 0 1,0 0-1,-1 0 0,1 0 0,0 0 0,0-1 1,-1 1-1,1 0 0,1-1 0,0-2-36,0 1 0,0-1-1,0 0 1,-1 1 0,1-1-1,-1 0 1,2-5 0,0 2 17,27-66-128,-12 28-4,0 2 0,3 0 0,38-56 0,-56 94 141,-2 1 7,1 1 0,0-1-1,-1 1 1,1-1 0,0 1 0,1 0 0,-1-1 0,0 1 0,0 0 0,1 1-1,0-1 1,-1 0 0,1 1 0,0-1 0,-1 1 0,5-1 0,-6 3 35,0 0 0,0 0 1,-1 0-1,1 0 0,0 0 1,0 0-1,-1 0 0,1 0 1,-1 0-1,1 0 1,-1 0-1,1 1 0,-1-1 1,0 0-1,0 0 0,1 2 1,0 3 95,5 16 64,-2-4-12,1-2-1,0 1 1,2 0-1,-1-1 1,2-1-1,17 28 1,-24-42-209,0 0 0,0 0 0,0 0 0,0 0 0,0 0 1,0 0-1,1 0 0,-1-1 0,0 1 0,1 0 0,-1-1 1,0 1-1,1-1 0,-1 0 0,1 1 0,-1-1 0,1 0 0,-1 0 1,0 0-1,1 0 0,-1 0 0,1 0 0,-1 0 0,1-1 0,-1 1 1,1 0-1,-1-1 0,0 1 0,1-1 0,-1 0 0,3-1 1,0-1-147,1 0 0,0 0 1,-1 0-1,0-1 1,0 0-1,6-6 0,5-8-187,1 1-1,22-19 0,-31 30 353,0 1 0,0 0-1,1 0 1,0 0 0,0 1 0,0 0-1,1 1 1,14-5 0,-21 8 50,-1-1 1,1 1-1,0 0 1,0 0-1,0 0 0,0 0 1,0 0-1,0 1 1,0-1-1,0 0 1,0 1-1,0-1 1,0 1-1,0 0 0,-1 0 1,1 0-1,0 0 1,2 2-1,24 27 0,-12-11-204,13 8-1137,1-6-1265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9T13:54:35.0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177 1 5426,'0'0'2687,"17"0"-2660,38 0-59,-45 0 3100,-20 1-2823,-1 0 1,1 1 0,0 0-1,0 1 1,0 0-1,0 1 1,1 0-1,-1 0 1,1 1 0,0 1-1,0-1 1,1 1-1,-1 1 1,2-1-1,-1 1 1,-11 14 0,10-11 9,0 1 0,0 1 0,1-1 1,0 1-1,1 1 0,1-1 0,0 1 1,1 0-1,0 1 0,1-1 0,-5 27 1,8-34-149,-1 8 16,0 1 0,1-1 0,1 0 0,0 1 0,1-1 0,1 0 0,3 15 0,-4-26-114,1 0 1,0-1 0,0 1-1,0-1 1,0 1-1,0-1 1,0 0-1,1 1 1,-1-1 0,1-1-1,-1 1 1,1 0-1,0-1 1,0 1-1,0-1 1,0 0-1,0 0 1,0 0 0,0 0-1,0-1 1,0 1-1,1-1 1,3 1-1,3-1-10,1 1 0,-1-1 0,0-1 0,1 1 0,-1-2 0,14-3-1,-15 2-46,0 0 0,0-1-1,0-1 1,0 0 0,-1 0-1,0 0 1,0-1 0,0 0 0,-1-1-1,1 0 1,-2 0 0,1 0-1,9-15 1,4-10-524,0-1 1,18-46-1,1 1-478,-38 77 1136,0-1 1,0 1-1,0 0 1,0 0-1,0 0 1,0 1-1,1-1 1,-1 0-1,0 0 1,0 1-1,1-1 1,-1 0 0,1 1-1,-1 0 1,0-1-1,1 1 1,-1 0-1,1 0 1,-1-1-1,1 1 1,-1 0-1,1 1 1,-1-1-1,1 0 1,-1 0-1,0 1 1,1-1-1,-1 0 1,2 2-1,47 18 599,-40-15-422,13 6-72,1-1 1,1-1-1,0-1 1,40 7-1,10-9-4283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59.7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406 408 2753,'0'0'6809,"-24"-8"-6548,-74-20-167,89 25-59,0 1 1,-1 0-1,1 0 1,-1 1 0,1 1-1,-1-1 1,-14 3-1,-4-1 217,24 0-243,0-1 0,0 0 0,1 1 0,-1 0 0,0 0 0,1 0 1,-1 0-1,0 1 0,1-1 0,0 1 0,-1 0 0,1 0 0,-6 4 0,3 0-8,0 0-1,0 0 1,1 0-1,0 0 0,0 1 1,-4 8-1,-3 9 8,0 0 0,-15 50 1,22-52-37,1 1 1,0-1-1,2 1 1,0-1 0,3 26-1,-1-47 24,0 5-3,0-2-1,1 1 0,0 0 0,0 0 0,1 0 0,-1 0 0,1 0 0,0-1 0,0 1 0,0-1 0,1 0 0,0 1 1,0-1-1,0 0 0,0-1 0,1 1 0,-1-1 0,1 1 0,0-1 0,5 4 0,-2-3 8,1 1-1,-1-1 0,0-1 1,1 1-1,0-1 1,0-1-1,0 1 0,0-1 1,0-1-1,0 1 1,13-1-1,-14-1-3,-1 0-1,1 0 1,-1 0-1,1-1 1,-1 0-1,10-3 1,-13 2 7,0 1 0,0-1 0,0 0 1,0 0-1,0-1 0,-1 1 0,1 0 1,-1-1-1,1 0 0,-1 1 0,0-1 0,4-6 1,10-19 23,-1-1 1,-2-1-1,-1 0 1,-1-1-1,-1 0 1,9-52-1,13-196-587,-28 193 343,-3 43 353,1 1 1,11-52-1,-14 166 1283,3-22-1256,-2 318 1165,0-334-1245,2 1-1,1-1 1,14 61-1,-14-80-80,2 0-1,0 0 1,1-1-1,0 0 1,1 0-1,0 0 1,2-1 0,-1 0-1,1-1 1,20 20-1,-24-28-78,-1 0-1,1 0 0,0-1 1,1 0-1,-1 0 1,1 0-1,-1 0 0,1-1 1,0 0-1,0-1 1,8 2-1,-11-2-129,0-1 0,1 1 1,-1-1-1,0 0 0,1 0 0,-1 0 1,1-1-1,-1 1 0,0-1 0,1 0 1,-1 1-1,0-2 0,0 1 0,0 0 1,0-1-1,0 1 0,0-1 0,0 0 1,0 0-1,-1 0 0,5-4 0,-3 0-885,0 0 0,-1 0-1,1 0 1,3-12 0,-7 18 1044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00.1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1 7299,'0'0'5093,"-8"0"-4882,6 0-206,0 0 0,0 1 0,0-1 0,-1 0 0,1 1 0,0-1 0,0 1 0,0 0 0,0 0 0,0 0 0,0 0 0,0 0 0,0 0 0,1 0 0,-1 0 0,0 1 0,1-1 0,-1 1 0,1-1 0,-1 1 0,1 0 0,0 0 0,0-1 0,-1 1 0,1 0 0,1 0 0,-1 0 0,0 0 0,0 0 0,0 4 0,-9 26 198,1 0-1,1 1 1,2-1 0,1 2 0,2-1-1,1 49 1,2-77-195,0 0 0,0 1 0,1-1 0,0 0 0,0 0 0,0 0 0,0 0 0,1 1 0,0-2 0,0 1 0,0 0 0,1 0 1,-1-1-1,5 6 0,-3-6-7,0 0 1,1 0-1,-1 0 1,1 0-1,0-1 1,0 0-1,1 0 1,-1 0-1,1-1 1,-1 1-1,13 2 1,-2-2 9,1 0 1,0-1-1,1-1 0,30-1 1,-21 0-2,-15-1-26,-1 0 1,1-1 0,-1 0 0,1-1-1,-1 0 1,0 0 0,0-2 0,-1 1-1,11-7 1,30-11-1228,-35 17-1966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00.4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73 6739,'0'0'4882,"145"0"-4257,-101-11 31,0 0 80,0-3-560,-8 3-128,-4 0-48,-8 4-16,0 3 0,-8 4-1504,-8-3-1058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01.5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26 6243,'0'0'6499,"-9"0"-3482,51 1-2983,0-2-1,0-2 0,77-16 1,-113 17-104,-1 1-121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01.9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87 3089,'0'0'10517,"177"-4"-9812,-125-7-337,-8 0 16,0 4-352,-12 4 208,-4-5-224,-8 8-32,1-3 16,-5-4-176,0 3-1121,-4-11-1424,-4 1-1297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04.1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205 60 1265,'-4'-6'13945,"-1"7"-14748,-3 8 810,1-1 1,-1 1 0,2 0-1,-1 1 1,2 0 0,-1 0-1,1 0 1,1 0-1,-6 18 1,-10 18 6,6 0 17,4-8-8,7-28-27,1 0 1,0 1 0,1-1 0,0 1 0,0-1-1,1 1 1,3 17 0,-1 12-3,-2-37-3,-1-1 1,1 1 0,0 0 0,0-1-1,0 1 1,1 0 0,-1-1 0,1 1 0,-1-1-1,1 1 1,0-1 0,0 1 0,0-1-1,0 0 1,1 1 0,-1-1 0,1 0-1,-1 0 1,1 0 0,0 0 0,0 0-1,3 2 1,15 17 22,-18-18-30,1 0 0,-1 0 0,1 0 0,-1-1 0,1 1 0,0-1 0,0 0 0,0 0 0,0 0 0,0 0 0,0 0 0,1-1 0,-1 1 0,1-1 0,-1 0 0,1 0 0,-1 0 0,1-1-1,0 1 1,3-1 0,50 3-15,-31-1 43,40-2 1,-59-1-5,1 0 0,-1 0 0,1 0 0,-1-1 0,0 0 1,0-1-1,0 0 0,0 0 0,12-7 0,-9 1 65,-1 0-1,0-1 1,0 0-1,-1 0 1,-1-1 0,1 0-1,-2-1 1,1 1-1,7-22 1,-11 25-87,3-6 174,-1-1 0,0 1 1,-1-1-1,-1 0 0,0 0 0,1-30 0,-4-124 422,-28 148 797,22 14-1249,0 2 0,-1-1 0,0 0 0,0 1 0,0 0 0,-1 1 0,1 0 0,-1 0 0,0 1 0,-10-4 0,-7-1-14,21 7-111,-1-1 0,1 1 0,0-1 1,-1 1-1,1 0 0,-8 0 0,-24 1-131,8-1 44,0 1-1,0 2 0,-29 5 0,49-6-114,1 1-1,-1 0 1,1 0 0,-1 1 0,1 0 0,0 1-1,0-1 1,0 1 0,0 1 0,1-1 0,0 1-1,0 0 1,0 1 0,0-1 0,-6 11 0,-34 50-5643,19-33-803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0:31.2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149 178 2449,'0'0'3556,"-2"-6"-2731,-8-21 3595,8 32-4358,1 0 0,0-1 0,1 1 0,-1 0 0,1 0 0,-1 0-1,2 0 1,0 7 0,-1-5-16,0 21 13,0-27 243,-1-11-150,-3 3-109,0 1 1,0-1 0,-1 1-1,1 0 1,-1 0-1,-1 0 1,1 1 0,-1 0-1,0 0 1,0 0-1,0 1 1,-1 0 0,0 0-1,0 1 1,0-1 0,0 1-1,0 1 1,0 0-1,-14-3 1,23 19-124,3-1 107,1-1 0,1 1 0,0-1 0,0-1 0,1 1 0,1-1 0,0-1 0,1 1 0,14 11 0,-11-9 12,1 0 0,-2 2 0,0-1-1,14 23 1,-25-35 329,-1-14-358,0 1-1,-1 0 1,-1-1-1,0 1 1,0 0 0,-1 0-1,-1 0 1,1 0-1,-2 1 1,1-1-1,-11-15 1,-16-42-47,31 66 26,-1 0-1,1 0 1,-1 0 0,0 0 0,0 0 0,0 1 0,0-1-1,-1 0 1,1 0 0,0 1 0,-1-1 0,-1-1 0,2 2-28,1 4 25,1 1 0,0 0 0,-1-1 0,0 1 0,0-1 0,0 1 0,-2 5 0,2 1 6,2 3 18,0-1 1,1 1 0,0 0 0,1-1-1,1 0 1,0 0 0,1 0 0,0-1-1,11 17 1,13 27 50,-25-44-35,-3-6-13,0 0 0,0 0 0,1-1 0,0 1 0,-1-1 0,8 9 1091,-9-13-1094,-1 0-1,1-1 1,-1 1-1,1 0 1,0 0 0,-1 0-1,1 0 1,-1 0-1,1-1 1,-1 1-1,1 0 1,-1 0-1,1-1 1,-1 1-1,1 0 1,-1-1-1,1 1 1,-1-1 0,0 1-1,1-1 1,-1 1-1,1-1 1,-1 1-1,0-1 1,1 0-1,43-90-15,-32 64 6,0 0 1,2 2-1,1-1 0,30-38 0,-45 64 6,0 0 0,1-1 0,-1 1-1,0 0 1,0 0 0,0 0 0,1 0 0,-1 0 0,0-1 0,0 1-1,0 0 1,0 0 0,0 0 0,0 0 0,1-1 0,-1 1 0,0 0-1,0 0 1,0 0 0,0-1 0,0 1 0,0 0 0,0 0 0,0 0-1,0-1 1,0 1 0,0 0 0,0 0 0,0-1 0,0 1 0,0 0-1,0 0 1,0 0 0,0-1 0,0 1 0,0 0 0,-1 0 0,1 0-1,0-1 1,0 1 0,0 0 0,0 0 0,0 0 0,0 0-1,-1-1 1,1 1 0,0 0 0,0 0 0,0 0 0,0 0 0,-1 0-1,1 0 1,0 0 0,0-1 0,0 1 0,-1 0 0,1 0 0,0 0-1,0 0 1,-1 0 0,1 0 0,0 0 0,0 0 0,0 0 0,-1 0-1,-16 0 529,14 1-486,-196-9 19,110 8-59,76-4 34,11 3-32,1 0 0,-1 1 1,0-1-1,1 0 0,-1 1 1,0-1-1,0 1 0,0-1 1,0 1-1,1 0 1,-1 0-1,-4 0 0,6 0 28,3-1-514,0 0 430,0 1 0,0-1 0,0 1 1,0 0-1,0 0 0,1 0 0,-1 0 0,4 1 0,7 1 20,21-2 32,1 2 0,-1 1 1,0 2-1,59 17 1,-88-21 24,0 0 0,1 0 1,-1-1-1,13 1 0,-8 0 130,-33 9-86,7-3-71,0-1 0,-1-1 0,1 0 0,-1-1 0,0-1 0,0-1 0,-33 2 0,45-4-1427,6 0 612,17 1 425,28 1 375,-46-2 3,-1 3 75,-1-1-1,1 1 1,-1-1-1,0 1 1,0-1-1,0 0 1,0 0-1,0 1 1,-1-1-1,1 0 1,-1 0-1,1 0 1,-1 0-1,0 0 1,1-1-1,-1 1 1,-4 2-1,-42 27-65,35-23 180,12-8-175,1 0-1,0 0 1,-1 0-1,1 0 1,0 0-1,0 0 1,-1 0-1,1 1 1,0-1-1,-1 0 1,1 0-1,0 0 1,-1 0-1,1 0 1,0 0-1,0-1 1,-1 1-1,1 0 1,0 0-1,-1 0 1,1 0-1,0 0 1,0 0-1,-1 0 1,1-1-1,0 1 1,0 0-1,-1 0 1,1 0-1,0-1 1,0 1-1,-1 0 1,1 0-1,0-1 1,0 1-1,0 0 1,0 0-1,0-1 1,-1 1-1,1 0 1,0-1-1,0 1 1,-5-19-32,2 10 40,-6-11-5,-1 1 1,-2 0-1,0 1 1,-23-28 0,29 37-2,6 8 5,-1 1 1,1-1-1,0 0 0,-1 0 1,1 1-1,-1-1 0,1 0 1,-1 0-1,1 1 0,-1-1 1,1 1-1,-1-1 0,0 0 1,1 1-1,-1-1 0,0 1 1,0-1-1,1 1 0,-1 0 0,0-1 1,-1 1-1,2 0 8,21 0-458,219 0 440,-189 3 114,-51-3-90,24 0-105,28 4 49,-51-3 16,-1-1 1,1 1-1,0 0 0,0 0 1,-1-1-1,1 1 0,-1 0 1,1 0-1,-1 0 0,1 0 1,-1 0-1,1 0 1,-1 0-1,0 0 0,0 0 1,1 0-1,-1 0 0,0 0 1,0 0-1,0 0 0,0 0 1,0 1-1,0 2 20,0 0-1,0 0 1,0 0-1,0 0 1,-1 0-1,1-1 1,-1 1-1,0 0 1,0 0-1,-1-1 1,1 1 0,-1 0-1,0-1 1,0 0-1,0 1 1,0-1-1,0 0 1,-1 0-1,-3 4 1,-31 32 43,-2-2-1,-48 37 1,82-78 78,0-13-56,-3-33-35,3 21-42,-46-176-45,50 203 65,1-1-1,-1 1 1,0-1 0,1 1 0,-1-1 0,0 1 0,-1 0 0,1-1 0,0 1 0,-1 0-1,1 0 1,-1 0 0,0 0 0,0 0 0,0 0 0,0 0 0,0 1 0,0-1 0,0 1-1,0-1 1,-1 1 0,1 0 0,-1 0 0,1 0 0,0 0 0,-1 1 0,0-1 0,1 1-1,-1-1 1,-4 1 0,7 7-295,2 14 273,1-1 1,1 0-1,1 1 0,1-1 0,0-1 0,19 38 1,-11-24 8,13 44 0,0 48 84,-25-121 21,-1-10-379,-2-13-540,-3 8-156,0 1 0,-1 0-1,-8-12 1,7 12-550,-11-19-4635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07.9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92 879 1889,'0'0'5352,"-7"0"-4880,-52 0 3143,57 0-3066,-22-1 4323,25-10-4878,0 1-1,0-1 1,1 0-1,0 1 1,1 0-1,0-1 1,5-10 0,38-66-96,-18 35 50,93-208-799,-106 223 595,-2-2 0,-1 0 1,-3 0-1,-1-1 0,3-41 0,-9 63 174,-1 8 71,0-1 0,-1 0 0,0 0-1,-1 1 1,-2-15 0,3 25 17,0-1-1,0 1 1,0-1 0,0 1-1,0-1 1,0 1-1,0-1 1,0 1 0,0-1-1,-1 1 1,1-1-1,0 1 1,0-1 0,-1 1-1,1 0 1,0-1 0,0 1-1,-1-1 1,1 1-1,-1 0 1,1-1 0,0 1-1,-1 0 1,1 0 0,0-1-1,-1 1 1,1 0-1,-1 0 1,1 0 0,-1-1-1,1 1 1,-1 0-1,0 0 1,-11 12 61,-6 27-98,4 7 48,3 0 0,1 1 0,-4 55 0,4 148 259,10-244-269,0 0 1,0 0-1,1 1 0,0-1 1,1 0-1,-1 0 0,1-1 1,0 1-1,1 0 0,5 10 1,-6-13-9,0 0 0,0-1 0,0 1 0,0-1 0,1 1 0,-1-1 0,1 0 0,0 0 0,-1 0 0,1 0 0,0-1 0,0 1 0,0-1 0,1 1 0,-1-1 0,0 0 0,0-1 0,1 1 0,-1 0 0,0-1 0,7 0 0,-5 1 6,0-1 1,0-1 0,-1 1 0,1-1-1,0 0 1,0 0 0,0 0-1,-1 0 1,1-1 0,-1 0 0,1 0-1,-1 0 1,0-1 0,0 1-1,0-1 1,0 0 0,0 0 0,0-1-1,-1 1 1,5-6 0,30-33 22,-1-2 0,58-91 0,-77 103-135,-1 0-1,-2-1 1,-1-1-1,-1 0 1,12-59-1,-20 66 86,-1-1 0,0-40 0,-4 67-16,1 3-79,0-1 111,-1 0 0,1 0 0,0 1 0,0-1 0,-1 0 0,1 1 0,-1-1 0,1 0 0,-1 1 0,0-1 1,0 1-1,1-1 0,-1 1 0,0-1 0,0 1 0,-1 1 0,2 2 14,1 14 68,3 33 297,1-1 0,3 0 0,28 88 0,-35-135-357,-1 0-1,0 0 1,1-1-1,0 1 0,0-1 1,0 1-1,0-1 0,1 0 1,-1 0-1,1 0 1,0 0-1,0-1 0,4 4 1,-2-4-28,-1 0 1,1 0-1,-1-1 0,1 1 1,-1-1-1,1 0 1,0-1-1,0 1 1,-1-1-1,8 0 0,-10 0-168,1 0 0,-1 0 0,0 0 0,0 0 0,1 0 0,-1 0 0,0 0-1,0-1 1,0 1 0,0-1 0,1 1 0,-1-1 0,0 0 0,0 0 0,0 0-1,0 0 1,-1 0 0,1-1 0,0 1 0,0 0 0,-1-1 0,1 0 0,-1 1-1,1-1 1,-1 0 0,0 1 0,0-1 0,1 0 0,-1 0 0,1-3 0,0-24-6367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08.8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 2593,'0'0'8041,"0"-4"-7366,0-5 1365,2 10-871,3 20-600,3 39-609,-6 71 347,-2-54-130,11 81 1,-7-139-883,-1-26-3329,-2-14-309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0:44.2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0 150,'5'0,"4"0,7-4,3-2,4-8,1-1,1 1,5-1,6-2,0-6,3 0,-5 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11:09.9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125 73 1521,'0'0'9935,"2"-6"-9815,-1 3-67,0-1-1,1 1 1,-1-1-1,1 1 1,0 0 0,0 0-1,0 0 1,1 0-1,-1 0 1,1 0 0,-1 1-1,1-1 1,0 1 0,0 0-1,0 0 1,0 0-1,0 0 1,1 0 0,-1 1-1,1 0 1,-1-1-1,1 1 1,-1 0 0,5 0-1,28-3 122,0 2 0,0 1 0,60 6 1,-83-3-129,1 1 1,-1 1-1,0 0 1,0 1-1,0 0 1,-1 1-1,1 0 1,-2 1-1,1 0 1,-1 1 0,0 1-1,0 0 1,16 17-1,-10-7 96,-1 0 0,0 1-1,-2 1 1,0 0 0,-2 1-1,17 38 1,-25-46-95,-1 0 0,-1 1 0,0-1 0,-1 1 1,0 0-1,-1-1 0,-3 20 0,1 11 32,1-32-69,0-1 0,-1 0 0,-1 0 0,0 0 0,-1-1 0,0 1 0,0-1-1,-1 0 1,-1 0 0,0 0 0,-1-1 0,0 0 0,-13 15 0,14-18 17,-1 0 0,1-1 0,-1 0 0,-1 0 0,1 0 0,-1-1 0,0 0 0,-1-1 0,-13 6 0,-4-1 312,-51 10 0,25-7 71,25-7 60,0-2 0,0 0-1,0-2 1,-41-4 0,3 2-362,45 0-663,7 1-608,0 0 1,1 0-1,-1 2 0,-19 3 1,-22 14-5436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3:33.1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37,'12'13,"0"-1,1 0,18 13,14 11,-25-19,-1-1,1-2,1-1,22 10,91 30,-63-35,-40-11,5-2,0-2,63-3,-31-2,-61 1,1 1,-1 1,-1 0,1 0,1 0,-1 2,-1-1,1 1,9 5,-8-4,0 0,-1-1,1 0,0-1,0 0,16 2,51-6,-35 1,12 1,3 1,78-14,-48-4,59-11,-68 10,10-1,-69 18,-7 0,0-1,-1 1,2-2,-2 0,16-7,-13 3,1 0,0 2,1 0,-1 1,1 0,0 2,16-2,11 5,36-2,-69 0,-1 0,1-1,-1 0,1-1,-1 0,0 0,12-8,-4 2,0 1,0 1,0 1,0 1,1 1,0 0,18 0,-17 2,-1-1,1-1,-1 0,1-2,-1 0,21-13,-14 5,-16 10,1-1,-1 0,1 0,-1-1,11-12,-8 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3:33.1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1 153,'67'1,"73"-2,-136 0,1 0,-1 0,1-1,-1 0,0 0,0 0,0 0,0-1,0 0,6-6,2-5,19-23,-3 2,-6 8,-13 15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3:33.1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0 115,'3'0,"2"0,5-3,1-1,3-7,0 0,1 0,3-1,4-1,-1-5,2 1,-2 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13T11:35:28.2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21324 2292 73 0,'0'0'63'16,"0"0"-38"-16,0 0 21 16,0 0-31-16,0 0 8 15,0 0 24-15,0 0-16 0,0-16-10 16,0 11 5-16,0 1 40 16,0 3-40-16,0-5 18 15,0-1-19-15,0 2-11 16,0-1 24-16,0 2 2 15,0-1-13-15,0-2-13 16,0 1 1-16,0 2-5 16,0-5 7-16,0 8-15 15,0-3 5-15,0 1 2 16,0-1-6-16,0 3 2 16,0-2-1-16,0 3 10 15,0-2-14-15,0 2 6 16,0-1-1-16,0 1-3 15,0-3 2-15,0 3-4 0,0 0 2 16,0 0 0-16,0-2-4 16,7 1-9-16,19-5 9 15,15-4 1-15,15-1 0 16,8 0 1-16,5 0 0 16,-2 5 0-16,2-2 0 15,1 4-1-15,3 2 4 16,5 0-6-16,4-2 8 15,5 2-10-15,-4 0 6 16,-8 2-2-16,-8 0 0 16,-7 0 1-16,-2 0 0 0,0 0 1 15,4 0-8 1,3 0 14-16,-1 0-11 0,-1 0 9 16,-1 0-7-16,-4 0 2 15,-2 0 0-15,-2 0 0 16,-4 0 0-16,-2 0-2 15,-2 0 4-15,-3 0-4 16,-1 2 5-16,-1 6-7 16,-4-2 4-16,3 2 0 15,-2-2 0-15,3 2 3 16,-4-1-3-16,3-2 1 16,-2 1-4-16,-3-2 7 0,2 0-8 15,-2 0 8 1,-1 2-5-16,1 2 1 0,-2-2 0 15,3 2 0-15,1-1 1 16,2-1-5-16,1-1 10 16,4-1-12-16,1 1 10 15,5-2-9-15,0 0 6 16,2 0-2-16,-4 4 1 16,-1-1 0-16,-2 2-2 15,2 0 5-15,2-2-6 16,0 0 8-16,0 0-10 15,-3-2 10-15,2 2-7 16,-2-2 2-16,1 0-3 16,2 0 2-16,2 2 2 15,1 0 0-15,-4-2 6 0,-1 2-14 16,-5 0 12-16,-2-5-8 16,1 2 5-16,-5-3-2 15,-5 0 0-15,-7 0 1 16,-6 0-2-16,-4 0 3 15,-6 0 1-15,-1 0 0 16,-1 0 14-16,2 0-13 16,-4 0 8-16,0 0-5 15,1 0 1-15,-3 0 0 16,0 0-6-16,-2 0 10 16,2 0-12-16,-2 0 9 15,0 0-5-15,0 0 0 16,0 0-4-16,0 0 7 15,0 0-4-15,0 0 0 0,0 0-3 16,0 0-40-16,-9 0-88 16,-26-22-389-16</inkml:trace>
  <inkml:trace contextRef="#ctx0" brushRef="#br0" timeOffset="130268.09">11824 3417 106 0,'0'0'146'0,"0"0"-132"16,0 0 33-16,0 0 21 15,0 0-32-15,0 0-7 16,0 0-10-16,-9-10 8 16,9 7-7-16,-2 3 0 15,2-2 6-15,0 1-2 16,-3 1 1-16,3 0-12 15,0 0 6-15,0 0-8 16,0-3 1-16,0 3-10 16,0 0-1-16,0 0-1 15,0 0-1-15,0 0-3 16,0 0-7-16,0 0 5 16,0 0-22-16,12 0 21 0,1 0-2 15,1 6 7 1,-4 4 2-16,1 3-2 0,1-1-1 15,-1 3 0-15,-3 2 1 16,2 3 4-16,-6 2-4 16,1 4 8-16,-5 0-5 15,0 4 4-15,0 1 2 16,-5-2-5-16,-9 1 8 16,-3-2-10-16,-5 2 0 15,1-2 14-15,-3-1-12 16,2-5 14-16,1-6-13 15,2-2 14-15,1-1-2 0,-5-3-4 16,4-1 2-16,-4-1-13 16,-4-2 8-16,3-2-8 15,-5-1 13-15,-2-3-12 16,-1 0 9-16,-1 0-10 16,0 0 12-16,2 0-12 15,1-5 100-15,6-1-67 16,7 0-31-16,0 2 3 15,7 0 1-15,3-1-6 16,3 3-2-16,0 1-15 16,0-3-34-16,4 1-44 15,0-4-32-15,0 1-216 16</inkml:trace>
  <inkml:trace contextRef="#ctx0" brushRef="#br0" timeOffset="135795.72">13698 3342 260 0,'0'0'190'16,"0"0"-190"-1,0 0 13-15,0 0 51 0,0 0-30 16,0 0-34-16,0 0-1 16,11 3 1-16,-11 3 0 15,2 3 19-15,-2 5-16 16,0 8 26-16,0 7-11 16,0 9 12-16,0 14-12 15,0 10 0-15,0 6-3 16,0 4-7-16,0-10-3 15,0-7 2-15,0-11-11 16,0-6 11-16,0-6-13 16,0-9 12-16,0-4-8 15,0-8 2-15,0-5 0 16,0-4 0-16,0-1 1 16,0-1-6-16,0 0-4 0,0 0 0 15,0-12-27-15,0-19 23 16,0-10-43-16,2-14 10 15,0-6-1-15,0-3-10 16,-2 3-6-16,0 2 25 16,0 4 24-16,0 9 9 15,0 9 2-15,0 6 6 16,0 6 8-16,2 6 10 16,4 1-5-16,2-3 5 15,5-1-10-15,6-3 1 16,1-4-4-16,-1 4 5 0,2 4-7 15,-4 7 1-15,1 4-5 16,-2 3 4-16,-1 6-4 16,4 0 1-16,0 1 0 15,1 0 1-15,-1 0-6 16,-6 0 4-16,2 0-3 16,-6 7 4-16,0 7 0 15,-7 9 3-15,-2 6-3 16,0 10 5-16,0 7 16 15,-20 0 25-15,-4-2-32 16,1-6 1-16,1-9-11 16,5-12 18-16,5-5-2 15,5-10 19-15,3-2-7 0,0 0-16 16,4 0-16 0,-2 0-3-16,2 0-3 0,0 0-17 15,0-2 10-15,0-6-14 16,2-1 13-16,17 2-1 15,4 3 2-15,4 3 5 16,2 1-7-16,6 0 10 16,1 5-3-16,-1 15 0 15,-4 5-1-15,-4 2 1 16,-4 5-12-16,-12 7 4 16,-6 2 12-16,-5 3 2 15,0-1 5-15,-27-3-2 16,-12-4 27-16,-3-1-3 15,-7-3-8-15,-6-11 1 0,1-5 17 16,1-8 23-16,4-5-19 16,4-3-7-16,12 0-31 15,8 0-4-15,12 0-3 16,13-11-35-16,0-5-113 16,11-5-226-16</inkml:trace>
  <inkml:trace contextRef="#ctx0" brushRef="#br0" timeOffset="136671.47">14523 3706 23 0,'0'0'181'0,"0"0"-166"15,0 0 8-15,-117-3 55 16,88 3-19-16,0 13 14 16,5 6-22-16,6 6 2 15,0 1-35-15,7 2-5 16,4 4 16-16,5 0-22 15,2 3 0-15,0-6-6 16,2-4 7-16,12-2-5 16,1-9-3-16,1-4 0 15,-1-6 0-15,1-4-3 0,-1 0-7 16,1 0 5-16,-1-14-8 16,-1-10 11-16,-1-3-13 15,-1 2-7-15,-5 6-9 16,-5 8 4-16,0 7 12 15,-2 2 15-15,0 2 3 16,0 0-2-16,6 0-2 16,3 6 2-16,7 10-1 15,7 2 5-15,4-2-4 16,6-4 4-16,7-9-4 16,6-3 0-16,3-10 1 15,5-26 1-15,0-8 1 16,-6-12-1-16,2-8 0 0,-8-7-6 15,-7-8 2-15,-2 1-2 16,-12 4-9-16,-8 1-9 16,-8 5 12-16,-5 9-7 15,0 8 13-15,-18 14 6 16,-11 12 6-16,0 13 37 16,0 9 12-16,2 3-8 15,0 9-24-15,-2 28-19 16,1 15-6-16,-1 21 14 15,2 10 6-15,9 7 16 16,11 2-12-16,7-3-2 16,0-8-18-16,13-10 1 15,16-15-6-15,7-16-2 16,5-8-3-16,5-16-82 0,-1-7-39 16,-9-9-74-16</inkml:trace>
  <inkml:trace contextRef="#ctx0" brushRef="#br0" timeOffset="137489.62">15396 3721 391 0,'0'0'45'0,"0"0"8"15,0 0 48-15,0 0-57 16,0 0-36-16,0 0-5 16,-96 0-2-16,63 27 1 15,-1 4 5-15,3 0 9 16,6-5 29-16,7 4-24 15,9-2-9-15,5 6-8 16,4 1-4-16,0-4 0 16,0-1-4-16,20-6 4 15,4-8-5-15,7-7 5 0,3-9-7 16,7-3-9-16,1-26-2 16,5-14 10-16,-1-11-13 15,1-12 4-15,-5-6-15 16,-6-8-8-16,-5-1 29 15,-4 5 0-15,-7 5 9 16,-7 10-11-16,-2 11 4 16,-6 8 8-16,-5 7 1 15,0 12 1-15,0 5 33 16,0 8 10-16,-9 5 14 16,-6 5-1-16,-6 0-56 15,-1 15-2-15,-2 17 1 16,-5 13-2-16,2 11 3 0,0 11-1 15,7 6 10-15,5 6-2 16,5 3 0-16,10-3-3 16,0-11 8-16,0-12-13 15,23-14 0-15,8-10 0 16,6-5-2-16,8-8-3 16,2-3 5-16,-4-5-1 15,-1-7-20-15,-3-4 11 16,0 0-19-16,-6-11-5 15,-8-9-12-15,-5-3-5 16,-7-2 10-16,-6-3 8 16,-7-2 1-16,0 0-29 15,0 0 28-15,-11 8-35 16,-5 7 65-16,-2 9 3 0,1 6 74 16,3 0 1-16,3 17-36 15,2 12-7-15,5 6 4 16,4 3 10-16,0-4-40 15,6-8-6-15,19-9 0 16,2-14-65-16,1-3-93 16</inkml:trace>
  <inkml:trace contextRef="#ctx0" brushRef="#br0" timeOffset="138039.87">16590 3890 324 0,'0'0'19'15,"0"0"-17"-15,0 0 53 16,0 0-39-16,0 0 3 16,0 0 0-16,-43-30-14 15,32 30 17-15,3 11-2 0,-2 8 4 16,8 0 18-16,0-2-5 15,2-7-19-15,0-4-12 16,0-6-6-16,0 0 0 16,0 0-4-16,8 0-2 15,4-8-5-15,-1-13-16 16,-7-6-66-16,-4 1-151 16</inkml:trace>
  <inkml:trace contextRef="#ctx0" brushRef="#br0" timeOffset="138427.31">16487 3519 549 0,'0'0'7'0,"0"0"-3"16,0 0-8-16,0 0 1 16,0 0-1-16,0 0-4 15,47-14-22-15,-38 5-1 16,-3 4-6-16,0-1 13 16,-6 0 15-16,0 0 9 15,0 2 3-15,0 0 10 16,0 2 16-16,-10 2 18 0,3 0-1 15,3 0-22-15,2 0 1 16,0 0-16-16,2 0-4 16,0 0-5-16,0 0 0 15,0 0-1-15,0 0-2 16,0 0-48-16,0 0-51 16,0 0 1-16,0 0-96 15</inkml:trace>
  <inkml:trace contextRef="#ctx0" brushRef="#br0" timeOffset="140004">18031 3448 368 0,'0'0'128'15,"0"0"-119"-15,0 0 37 16,0 0 40-16,0 0-58 16,0 0-13-16,0 0-2 15,-9 0 26-15,9 0-10 16,0 0 7-16,0 0-11 0,0 0 12 16,0 0-16-16,0 0-1 15,0 0-9-15,0-3-7 16,0-7 3-16,0-4-4 15,0-6-6-15,4-3 1 16,8-3 1-16,1-2 1 16,3-2 0-16,2 0-2 15,0 0 0-15,-3 3 0 16,1 4 0-16,-5 5-1 16,-3 6 0-16,-2 2 3 15,-2 4 0-15,-2 4 0 16,-2 2 0-16,0 0 2 15,0 0-8-15,0 0 12 0,0 0-12 16,0 0 4 0,0 16 2-16,-4 22-8 0,-19 16 8 15,-4 16 0-15,1 7 3 16,-1-3 1-16,7-1 7 16,6-15 17-16,8-9-25 15,4-18-4-15,2-16 2 16,0-7-2-16,0-5-3 15,0-3-22-15,0 0-48 16,0 0-40-16,0 0-15 16,4-17 15-16,5-5-112 15</inkml:trace>
  <inkml:trace contextRef="#ctx0" brushRef="#br0" timeOffset="140895.24">18587 3210 559 0,'0'0'69'0,"0"0"-66"16,0 0 78-16,0 0-59 15,0 0-22-15,0 0-5 0,0 63 5 16,0-13 2-16,-12 8 19 16,-5 2 10-16,-4-3 24 15,1-3-5 1,5-7-29-16,5-12-1 0,6-7-19 16,2-13 2-16,2-4 0 15,0-6-3-15,0-3 0 16,0-2 0-16,0 0-3 15,0 0 6-15,0 0-8 16,0 0 4-16,0 4 1 16,18 4-2-16,13 2-2 15,4 0 8-15,5-2-8 0,3-1 6 16,1-6-2 0,1 2 0-16,-5-3 1 0,-4 0-1 15,-9 0 5-15,-10 0-10 16,-3 0 7-16,-10 0-2 15,-2 2 2-15,-2-2-1 16,0 0-1-16,0 0-1 16,0 0-2-16,0 0-54 15,0 0-74-15,0 0-127 16</inkml:trace>
  <inkml:trace contextRef="#ctx0" brushRef="#br0" timeOffset="141359.87">19444 3163 515 0,'0'0'54'16,"0"0"-44"-16,-51 110 91 16,18-46-54-16,-8 20 3 15,-5 20-13-15,-8 14 3 16,-6 6-12-16,2-7 3 16,7-15-9-16,10-18 7 15,14-15-19-15,8-13-6 16,7-12-8-16,3-12 3 15,5-11-16-15,2-6-82 0,2-7-66 16,-4-8-112 0</inkml:trace>
  <inkml:trace contextRef="#ctx0" brushRef="#br0" timeOffset="142109.59">19177 4538 513 0,'0'0'0'0,"0"0"3"16,0 0 22-16,127-106 3 16,-81 50 4-16,3-9-19 15,-2-4 8-15,-2 0-20 16,-10-1 2-16,-4-1-3 16,-8 9-2-16,-8 6-1 15,-5 9 0-15,-6 6-1 16,-4 4 7-16,0 4-6 0,0 4 6 15,0 9-6-15,0 6 6 16,0 12 5-16,-4 2 32 16,-6 0-11-16,-5 8-26 15,-3 16 1-15,-2 10-7 16,0 2 6-16,0 7 5 16,2 3 4-16,2 2 25 15,5 0-12-15,3 4 13 16,3-1-15-16,5-1-8 15,0-2-4-15,0-6-5 16,13-6-11-16,3-9 10 16,2-8-6-16,-1-5 1 15,3-6 0-15,-1-4-4 16,-2-4 10-16,5 0-14 0,1-8 12 16,2-12-11-16,3-3 3 15,1-4 0-15,-2 5-20 16,-3 2 6-16,-3 7-13 15,-6 6-10-15,-3 4 26 16,-4 3-4-16,1 0 13 16,3 15-1-16,3 13 7 15,3 6 9-15,1-1 14 16,6 0-17-16,2-7 7 16,-2-10-11-16,2-5 10 15,-4-9-8-15,2-2 2 16,0 0 2-16,-3-17-5 15,0-8-3-15,-6-2-11 0,-7 3-84 16,-9 4-142-16</inkml:trace>
  <inkml:trace contextRef="#ctx0" brushRef="#br0" timeOffset="144322.97">21074 3930 452 0,'0'0'178'0,"0"0"-169"16,0 0-5-16,0 0 30 15,0 0-30-15,0 0 10 16,3 116-1-16,-3-67 6 16,0-2 1-16,-13-3-11 15,0-1-2-15,-5-5-7 16,-3-2 1-16,0 0 4 0,0-6-10 16,1-4-26-16,7-8-28 15,1-14-76-15,8-4-98 16</inkml:trace>
  <inkml:trace contextRef="#ctx0" brushRef="#br0" timeOffset="144540.9">21113 3471 840 0,'0'0'80'0,"0"0"-65"0,0 0-23 15,0 0 8-15,0 0-61 16,0 0-135-16,22-48-235 16</inkml:trace>
  <inkml:trace contextRef="#ctx0" brushRef="#br0" timeOffset="145633.65">21793 3489 270 0,'0'0'424'0,"0"0"-421"15,0 0 16-15,0 0 86 16,0 0-95-16,0 0-10 15,0-4-9-15,0 4 1 16,0 4-4-16,0 20 12 16,0 18 1-16,0 10 2 15,-14 8 11-15,-4 0-10 16,0 1 12-16,0-9-12 16,1-2 8-16,3-10-8 15,3-11-2-15,5-12-2 0,3-11 4 16,1-2-7-16,2-4 10 15,0 0-9-15,0 0 5 16,0-20-6-16,0-22-10 16,17-19-4-16,6-18-3 15,0-6 6-15,1 1 2 16,-2 7 1-16,-2 10 6 16,-2 9 10-16,-7 16-9 15,-2 12 8-15,-3 9 4 16,-6 14 9-16,3 4 20 15,-3 3 8-15,0 0-17 16,0 0-15-16,0 0-13 16,0 21-2-16,0 7-7 0,2 8 4 15,1 4 10-15,5 6-6 16,1 2 3-16,5 7-2 16,1 0 0-16,6-3 2 15,3 3-5-15,2-5 3 16,1-2-2-16,2-4 4 15,-2-6-3-15,-2-1 1 16,-3-8 0-16,-5-5 0 16,-1-3 1-16,-7-7-2 15,-2-5 5-15,-5-3-8 16,-2-2 6-16,0-1-8 16,0 1 9-16,0-3-3 15,0 2 2-15,0-3-1 0,0 0 1 16,0 0 3-16,-11 0 10 15,-12 0-13-15,-1 0 11 16,-8 0-10-16,-1 0 1 16,-2 0 0-16,-5 0-1 15,0 0 1-15,1-7 1 16,6 1 6-16,4 1-9 16,2 1-1-16,8-2 8 15,-4 1-13-15,8 3 8 16,1 0-4-16,6 0 0 15,3 1 0-15,0-2-1 16,1-1-9-16,1-2-48 0,1 1-73 16,-2 0-98-1,-2 3-212-15</inkml:trace>
  <inkml:trace contextRef="#ctx0" brushRef="#br0" timeOffset="146288.91">22589 3313 635 0,'0'0'39'16,"0"0"-35"-16,0 0 32 15,-42 126-10-15,27-50 5 16,-1 12 11-16,5 2 4 16,5-7-21-16,6-17-11 0,0-16-7 15,0-14-4-15,11-10-4 16,4-10 5-16,3-6-8 15,5-4 5-15,0-4-4 16,4-2 3-16,2 0-7 16,2 0-2-16,-4-12-15 15,-2-1-20-15,-5 0-44 16,-11 5-62-16,-9 2-87 16</inkml:trace>
  <inkml:trace contextRef="#ctx0" brushRef="#br0" timeOffset="146529.31">22412 3596 22 0,'0'0'766'16,"0"0"-709"-16,0 0-25 15,0 0 52-15,0 0-74 16,0 0-10-16,27-19-4 16,6 7-3-16,11-1 7 15,6 3-62-15,-8 6-114 16,-7 4-113-16</inkml:trace>
  <inkml:trace contextRef="#ctx0" brushRef="#br0" timeOffset="146835.5">23017 3703 880 0,'0'0'188'16,"0"0"-177"-16,0 0 41 0,0 0 15 15,0 0-67-15,0 0-12 16,27-8-16-16,6 8 27 16,10 0-4-16,-1 0-49 15,0 0-18-15,-3 3-26 16,-8 2-58-16,-14 8-121 15</inkml:trace>
  <inkml:trace contextRef="#ctx0" brushRef="#br0" timeOffset="147082.84">22884 3998 257 0,'0'0'508'0,"0"0"-506"15,0 0 0-15,0 0 12 16,0 0 7-16,0 0-9 16,118 16-2-16,-87-14-10 15,1-2-9-15,-8 0-94 16,-6 0-119-16,-9 0-221 15</inkml:trace>
  <inkml:trace contextRef="#ctx0" brushRef="#br0" timeOffset="149299.53">23543 3706 445 0,'0'0'218'0,"0"0"-204"15,0 0 16-15,0 0 76 16,0 0-82-16,0 0-10 15,0 0-14-15,16-99 9 16,-3 65-1-16,1 3-6 16,-5 6 7-16,1 4 9 15,-2 9 4-15,-4 1-19 0,0 7 11 16,-1 2-9-16,-3 2-1 16,0 0-2-16,0 0 2 15,0 0-4-15,0 0-11 16,0 14 2-16,2 20 9 15,0 16 0-15,-2 14 7 16,0 5 4-16,0-5-10 16,-7-10 5-16,3-18-2 15,2-12-4-15,2-10-7 16,0-8-38-16,0-6-105 0,0 0-94 16,0-2-133-1</inkml:trace>
  <inkml:trace contextRef="#ctx0" brushRef="#br0" timeOffset="149720.25">23940 3529 256 0,'0'0'660'0,"0"0"-639"15,0 0-13-15,0 0 22 16,0 0-20-16,-36 112-9 16,30-77 5-16,1-8-12 0,5-10 10 15,0-10-8-15,0-7 1 16,0 0 0-16,0 0-13 16,5 2-11-16,17 3 15 15,5 0 12-15,1 4-4 16,4 0 9-16,-6 7-11 15,-1 3 12-15,-7-4-12 16,-3 6 8-16,-8-3-5 16,-4 3 6-16,-3 10-1 15,0 5 11-15,-20 10 20 16,-9 2 4-16,-5-2-17 16,3-7 6-16,4-15-17 0,11-13-2 15,3-11-6-15,0 0-1 16,1-30-124-16,2-15-155 15,-1-10-284-15</inkml:trace>
  <inkml:trace contextRef="#ctx0" brushRef="#br0" timeOffset="149892.78">23938 3579 787 0,'0'0'16'16,"0"0"-16"-16,0 0 0 16,118-33-2-16,-58 21 2 15,-2-3-48-15,-8-2-252 0</inkml:trace>
  <inkml:trace contextRef="#ctx0" brushRef="#br0" timeOffset="151131.17">24390 4044 593 0,'0'0'154'0,"0"0"-153"15,0 0 60-15,0 0-30 16,0 0-31-16,46-108-1 16,-16 66-2-16,-1 0-5 0,-5 6 2 15,-3 6-6-15,-8 10-2 16,-2 7 9-16,-8 8 2 15,-1 3 2-15,-2 2-6 16,0 0 7-16,0 0 0 16,0 0 3-16,0 6-3 15,0 15-2-15,0 10 2 16,0 5 6-16,0 2 5 16,2-6-11-16,2-6 7 15,3-8-2-15,-3-6-5 16,3-7 1-16,-2-5-2 15,1 0 0-15,3 0 1 16,9-4 4-16,5-15-3 16,-2-3-1-16,4-4-4 0,-3 6-5 15,-4 0-12-15,-2 4 5 16,-8 6 4-16,-1 5 9 16,-7 5 3-16,0 0 0 15,0 0 8-15,0 0 3 16,0 9 2-16,0 12-7 15,0 0 13-15,0 2-12 16,4-9 4-16,4-1-11 16,-2-5-2-16,3-6 0 15,2-2 4-15,2 0-4 16,6 0 4-16,0-2-4 16,1-12 3-16,1 0-4 15,-4 0 3-15,-3 0-2 0,1-1 0 16,-4 2-1-16,-1 3 3 15,-4 4-14-15,-4 4 10 16,-2 2-6-16,0 0 6 16,0 0-13-16,0 0 16 15,0 0-5-15,0 8 4 16,0 11 2-16,0 0 20 16,2 5 9-16,3-9-21 15,1-4-4-15,4-3 0 16,0-4-4-16,7 0 0 15,-2-2 0-15,3-2-6 16,1 0-20-16,4 0 3 16,-5-12-10-16,-3 2-9 0,-4 2-25 15,-4 4 13-15,-4 4 26 16,-3 0 28-16,0 0 47 16,0 0 18-16,0 0-1 15,2 0-29-15,4 5-18 16,3 6-9-16,5 1 17 15,-1-3-24-15,7-3 1 16,3-6-2-16,0 0-57 16,0-9-83-16,-5-9-209 15</inkml:trace>
  <inkml:trace contextRef="#ctx0" brushRef="#br0" timeOffset="151812.13">25288 3998 304 0,'0'0'392'0,"0"0"-376"15,0 0 25-15,0 0-16 16,0 0-25-16,0 0-6 16,56-82-2-16,-43 64-6 15,-1 6 6-15,-4 4 6 16,-1 6-2-16,-3 2 2 16,-2 0-10-16,6 0 7 15,-2 4 5-15,1 8 0 0,-1 5 5 16,1 2 4-16,0-1 5 15,-5 2-7-15,0-4 9 16,3-2-11-16,-3-6 7 16,0-3-12-16,2-5 0 15,0 0 0-15,6 0-10 16,5-8-12-16,8-11 2 16,-1 0 6-16,3-2-28 15,-3 5-20-15,-2 4 6 16,-3 4 11-16,-3 8 12 15,-5 0 19-15,-1 0 14 16,2 8 19-16,-1 8 40 16,1 0 21-16,0 1-21 0,1-2-17 15,-3-1 7-15,4-2-29 16,1-2-18-16,3 0-2 16,-3-4-34-16,1-6-159 15,-5 0-147-15</inkml:trace>
  <inkml:trace contextRef="#ctx0" brushRef="#br0" timeOffset="151971.72">25972 3948 940 0,'0'0'0'16,"0"0"-32"-16,0 0 1 15,0 0-321-15</inkml:trace>
  <inkml:trace contextRef="#ctx0" brushRef="#br0" timeOffset="153728.97">25308 3716 700 0,'0'0'83'0,"0"0"-12"16,0 0 47-16,0 0-70 15,0 0-17-15,0 0-20 16,0 0 11-16,0-3-9 16,0 3 3-16,0 0-2 15,0 0-5-15,0 0-5 0,0 0-1 16,0 0-6-16,0 0-76 15,0-4-96-15,-2-6-249 16</inkml:trace>
  <inkml:trace contextRef="#ctx0" brushRef="#br0" timeOffset="158471.49">13083 5745 264 0,'0'0'218'15,"0"0"-199"-15,0 0 38 0,0 0 45 16,0 0-38-16,0 0-25 16,0 0 10-16,-47 33 11 15,47-33-19-15,0 0 12 16,0 0-27-16,0 0 9 15,0 0-20-15,0 0 1 16,0 0-13-16,0 0 4 16,0-13 11-16,0-21-17 15,0-20-1-15,0-20 1 16,18-3-4-16,2 4-1 16,2 2 2-16,0 5-17 15,3 2 5-15,0 3-4 0,-4 9-3 16,-2 12 21-16,-6 12-16 15,-2 14 7-15,-2 10-10 16,2 4 13-16,7 8-12 16,7 36 14-16,4 24 4 15,0 25 11-15,-3 11 0 16,0 4-7-16,-5-5 7 16,-6-17-11-16,-1-19 0 15,-8-20 5-15,1-17-10 16,-5-13-32-16,-2-11-79 15,0-6-64-15,-2-3-39 16</inkml:trace>
  <inkml:trace contextRef="#ctx0" brushRef="#br0" timeOffset="158666.94">13029 5606 649 0,'0'0'87'0,"0"0"-71"15,0 0 97-15,0 0-71 16,0 0-42-16,0 0-18 16,63-28 18-16,-8 11-1 15,6 0 4-15,-1-1-6 16,0 3-75-16,-6 13-69 16,-8 2-152-16</inkml:trace>
  <inkml:trace contextRef="#ctx0" brushRef="#br0" timeOffset="159096.49">13780 5839 452 0,'0'0'122'16,"14"113"-94"-16,-10-45 59 15,-2-2 13-15,-2-2-37 16,0-11-41-16,0-18-6 15,0-14-14-15,0-12 8 16,0-9-9-16,0 0 7 0,-2 0-8 16,-5-18 0-1,-1-22-1-15,-4-20-61 0,6-8 43 16,3 0-5-16,3 1-4 16,0 11 9-16,15 10 16 15,8 12-3-15,2 14 3 16,-1 8 3-16,0 8-1 15,1 4 2-15,-3 0-1 16,-1 4 8-16,-6 15 11 16,-3 12 12-16,-6 3 0 15,-6 2 22-15,0 4-21 16,-6-6 9-16,-13-5-23 16,-3-8 8-16,3-10-5 15,-4-7-15-15,3-4-6 0,7 0-71 16,8-16-62-16,5-11-114 15,0 2-161-15</inkml:trace>
  <inkml:trace contextRef="#ctx0" brushRef="#br0" timeOffset="159672.29">14274 5765 454 0,'0'0'48'16,"0"0"-41"-16,0 0 33 16,0 0-29-16,0 0-6 0,0 0 31 15,-17-40 14 1,-6 40 1-16,1 0-20 0,-4 9-14 16,3 8 27-16,1 3-32 15,7 1 16-15,5 6-5 16,6-4-23-16,4 7-2 15,0-5 1-15,6-6-1 16,13-7-6-16,1-9 7 16,4-3-16-16,-2 0-8 15,3-9 0-15,-5-18 13 16,-5-3-3-16,-4 0-8 16,-11 2-9-16,0 5 7 0,0 0 19 15,-11 7 6 1,-6 5 3-16,-5 4 18 0,3 5 8 15,2 2 20-15,3 0-17 16,3 0-32-16,5 0-2 16,4 4-1-16,2 1-1 15,0-4-13-15,4-1-23 16,23 0 28-16,4 0-10 16,9 0 18-16,4-6-5 15,3-2 6-15,0 5-1 16,-4 2-2-16,-8 1 1 15,-10 0-3-15,-12 4 7 16,-7 10 2-16,-6 4 45 0,0 7 30 16,-4 2 9-1,-13 3-42-15,-6-2-29 0,3-6-14 16,0-10-5-16,0-12-95 16,-3 0-125-16</inkml:trace>
  <inkml:trace contextRef="#ctx0" brushRef="#br0" timeOffset="159853.31">14346 5417 872 0,'0'0'21'15,"0"0"-18"-15,0 0-2 0,96-121 5 16,-56 85-12-16,-5 4-61 15,-10 7-162-15,-13 11-313 16</inkml:trace>
  <inkml:trace contextRef="#ctx0" brushRef="#br0" timeOffset="160973.34">15319 5675 723 0,'0'0'32'15,"0"0"-22"-15,0 0 60 16,0 0-50-16,0 0-18 16,0 0 5-16,97-137-6 15,-69 83 3-15,-1 4-4 16,-5 6 1-16,-1 14-2 15,-8 8 4-15,-1 10-2 16,-6 8 4-16,-4 4-10 0,-2 0 10 16,2 0-3-1,-2 0 1-15,0 6 13 0,0 30-16 16,0 17 3-16,0 22 7 16,0 6-9-16,0-6 12 15,-6-6-12-15,4-13 0 16,2-16-1-16,0-8-13 15,0-18-126-15,0-14-150 16</inkml:trace>
  <inkml:trace contextRef="#ctx0" brushRef="#br0" timeOffset="161364.87">15890 5409 610 0,'0'0'155'16,"0"0"-141"-16,0 0-14 15,0 0 15-15,0 0-12 16,0 102 5-16,0-83-8 16,0-7 1-16,0-6-2 15,0-4 0-15,0-2-14 16,0 0-7-16,2 0-48 15,23-12 55-15,10 0 10 16,10 0-1-16,4 4 1 16,-2 8-12-16,-5 0-18 15,-11 8 24-15,-8 16 10 0,-8 6 1 16,-11 5 20-16,-4 7 25 16,-2 2 32-16,-25 1-9 15,-8 0-3-15,-5-5-42 16,-2-6-10-16,1-12-9 15,4-13-4-15,1-9-17 16,1-6-187-16,3-25-94 16</inkml:trace>
  <inkml:trace contextRef="#ctx0" brushRef="#br0" timeOffset="161546.91">15952 5453 940 0,'0'0'67'16,"0"0"-58"-16,0 0-18 0,0 0 7 15,121-103-1-15,-63 55 2 16,-2 7-73-16,-12 14-150 16,-13 10-229-16</inkml:trace>
  <inkml:trace contextRef="#ctx0" brushRef="#br0" timeOffset="162587.93">16621 6061 514 0,'0'0'46'0,"0"0"-9"15,29-126-25-15,-3 75 13 16,3 2-23-16,-2 6 10 16,-2 12-12-16,-9 11 0 15,-3 6-4-15,-7 8 4 16,-1 6 2-16,-5 0 2 15,2 0 12-15,1 0-9 16,3 8 9-16,1 14 17 16,4 6-3-16,0 8-3 0,-2-2-5 15,2-2-3 1,0-8-14-16,-2-7 1 0,-2-10-4 16,-3-5-4-16,3-2 4 15,0 0-2-15,4-9 1 16,3-16-1-16,3-9 0 15,1 0 2-15,-1 2-5 16,-1 4-4-16,-5 7-7 16,-1 12 3-16,-8 5 11 15,0 4-5-15,-2 0 5 16,2 0 1-16,3 10 0 16,1 12 14-16,0 6 3 15,4-2 2-15,-1 0-15 0,1-6 3 16,4-8-4-16,-3-5-7 15,0-4 3-15,1-3-2 16,-1 0-4-16,2-11 10 16,5-12-10-16,-2-3 12 15,-1 0-10-15,1 4 8 16,-3 0-6-16,-4 10 2 16,-2 4 0-16,-5 5 0 15,0 3 3-15,-2 0-4 16,0 0 4-16,2 0 22 15,3 11-24-15,3 9 7 16,6 4 2-16,-1-2 1 0,3-6-10 16,-1-6 0-1,6-7-2-15,-2 0 2 0,2-3-5 16,-3 0 4-16,-3 0-4 16,-1-3-10-16,-3-8 4 15,0-3-9-15,-4 0 4 16,-1 3 7-16,1 4-18 15,-3 7 19-15,-2 0 7 16,1 0 5-16,1 0 7 16,5 13 1-16,2 10 13 15,2 1 4-15,1-4-19 16,-1-6-9-16,1-7-2 16,-3-4 4-16,-3-3-8 15,2 0-35-15,-4-4-25 16,-3-16-39-16,-3-3-82 0,0 0-178 15</inkml:trace>
  <inkml:trace contextRef="#ctx0" brushRef="#br0" timeOffset="162709.1">17512 5667 697 0,'0'0'56'0,"0"0"-23"15,0 0-33-15,0 0-40 16,0 0-166-16,0 0-240 15</inkml:trace>
  <inkml:trace contextRef="#ctx0" brushRef="#br0" timeOffset="163231.87">17596 5913 60 0,'0'0'509'16,"0"0"-491"-16,0 0 30 15,0 0 7-15,0 0-42 16,0 0-4-16,50-122-9 16,-37 98 7-16,1 4-5 15,-4 4 7-15,-3 7-2 0,-2 5 16 16,-3 4-2-1,1 0-6-15,1 0-6 0,2 0 7 16,3 13 11 0,3 4-6-16,-4 4 10 0,1-1-19 15,-3-2-3-15,2-6-6 16,-2-3-1-16,-1-8-2 16,-3-1 0-16,2 0-1 15,4 0-3-15,2-8 3 16,6-10-6-16,4-4 4 15,0 4-1-15,-2 2-5 16,-5 8-4-16,0 3 2 0,-4 5 9 16,1 0-5-1,-2 0 7-15,5 7 4 0,1 11 27 16,-1 1-21-16,3-2 8 16,-5-1-15-16,1-6 4 15,-1-6-4-15,-7 0-1 16,0-4-4-16,-4 0-1 15,0 0-38-15,0 0-134 16,0-6-214-16</inkml:trace>
  <inkml:trace contextRef="#ctx0" brushRef="#br0" timeOffset="164591.97">18034 5943 657 0,'0'0'65'0,"0"0"-62"15,0 0 24-15,0 0-23 16,0 0 3-16,0 0-3 16,0 0 1-16,115-132 1 15,-92 96-6-15,-3 3 3 16,-5 6 0-16,-3 4-6 16,-8 8 6-16,0 5-6 15,-4 7 6-15,0 3-1 16,0 0 0-16,0 0 26 0,0 0 13 15,0 3-28-15,0 11-13 16,0 5 4-16,0 8-10 16,0-1 7-16,0-1-1 15,9-6 0-15,5-7 3 16,1-4-2-16,3-6 6 16,4-2-14-16,3 0 14 15,-1-2-14-15,1-12 3 16,-2-4 3-16,-8 0-13 15,-5 4 0-15,-4 6 0 16,-4 5 12-16,-2 3 0 16,0 0 4-16,0 0 31 0,0 0-13 15,6 6-9 1,7 13-8-16,10 6-3 0,6 6 7 16,4-5-4-16,5-6-3 15,3-11-4-15,1-9 1 16,2-11-97-16,-6-28-46 15,-4-10-217-15</inkml:trace>
  <inkml:trace contextRef="#ctx0" brushRef="#br0" timeOffset="164825.44">18874 5091 636 0,'0'0'156'16,"0"0"-154"-1,0 0 55-15,0 0-28 0,0 0-21 16,8 118 29-16,-6-45-3 16,-2 6 1-16,0-2-13 15,0-9-7-15,0-15-14 16,0-24 1-16,0-8-4 16,3-13-11-16,1-7-54 15,-2-1-120-15,1 0-110 16,-3-18-117-16</inkml:trace>
  <inkml:trace contextRef="#ctx0" brushRef="#br0" timeOffset="164982.54">18702 5302 540 0,'0'0'369'16,"0"0"-342"-16,0 0 4 15,0 0-28-15,0 0-3 16,0 0-1-16,105-20-4 15,-52 8-12-15,-4 2-128 16,-5 2-151-16</inkml:trace>
  <inkml:trace contextRef="#ctx0" brushRef="#br0" timeOffset="165251.93">19030 5642 467 0,'0'0'160'0,"0"0"-159"16,0 0 2-16,124 103-2 16,-70-97 6-16,-1-6 0 15,-4-4 10-15,-9-25-17 16,-11-7 7-16,-15 4 5 16,-12 2 24-16,-2 5 35 15,-12 7 34-15,-19 2-37 16,-7 8-13-16,-6 5-40 15,-3 3-13-15,7 0-2 16,5 0-8-16,10 16-21 16,9 4-118-16,3-2-210 0</inkml:trace>
  <inkml:trace contextRef="#ctx0" brushRef="#br0" timeOffset="166980.06">19370 5581 241 0,'0'0'172'15,"0"0"-170"-15,0 0 84 16,0 0-2-16,0 0-47 16,0 0-15-16,-64 0-2 15,55 1-20-15,-3 5 10 16,4 1 12-16,-3 2 7 15,-1 1 6-15,4 3-22 16,-3 5-1-16,1 0-10 0,4 5 2 16,-1 2-2-1,3 0 1-15,0 4-1 0,1-5 1 16,3-6 6-16,0-4-5 16,0-6-1-16,0-2 1 15,0-2-8-15,11-1 3 16,9-3-1-16,4 0 2 15,3 0 3-15,0-11 0 16,-2-11-2-16,0-6-2 16,-6 0-2-16,-1-4-1 15,-5 2-22-15,-6-1-5 16,-2 2 12-16,-5 2 15 16,0 4 4-16,-2 1 0 0,-16 4-2 15,-7 3 7 1,0 3 15-16,-1 7-13 0,2 2-2 15,1 1 4-15,3 2-2 16,4 0-5-16,5 0-2 16,2 6 0-16,3 10-3 15,1 2-2-15,5 8 2 16,0 1 1-16,0 0-6 16,11-1 7-16,14-1 2 15,6-3 1-15,4-6 0 16,3-8-2-16,5-8 7 15,-1 0-6-15,-2-4 13 16,-2-21-9-16,-4-3 7 16,-7-8-6-16,-4 3 5 0,-2-3-10 15,-5 7 2 1,-5 8-2-16,-3 6 0 0,-6 9 1 16,3 4-1-16,0 2-2 15,-1 0-16-15,7 0 13 16,3 0 4-16,3 17 12 15,4 2 12-15,-4 6-8 16,-1-2 9-16,-5 2-16 16,-5-3 8-16,-4 0-7 15,-2-1 17-15,0 1-6 16,-10 5 31-16,-15-5-30 16,-2-2-4-16,1-8 8 15,2-4-8-15,3-8-15 0,4 0-3 16,1 0-43-1,9-6-94-15,7-11-79 0,0 5-153 16</inkml:trace>
  <inkml:trace contextRef="#ctx0" brushRef="#br0" timeOffset="167690.56">20489 5725 936 0,'0'0'138'0,"0"0"-131"15,0 0 21-15,0 0-18 16,0 0-10-16,0 0-2 16,0 0-29-16,0-4-12 15,0-2 9-15,0 2-19 16,0 2 14-16,0 2 25 16,0 0-27-16,0 0-77 15,0-2-90-15,-3-1-227 0</inkml:trace>
  <inkml:trace contextRef="#ctx0" brushRef="#br0" timeOffset="168261.78">20462 5348 89 0,'0'0'470'0,"0"0"-434"15,0 0-10-15,0 0 40 16,0 0-52-16,0 0-8 16,0 0-11-16,0 0 12 15,2 6-12-15,1-1 10 16,-3-4-3-16,2-1-2 16,0 0 0-16,-2 0 3 15,0 0-1-15,0 0 9 16,0 0 23-16,0 0 22 15,0-1-14-15,0-6-20 16,0-1-22-16,-4 6-3 16,-6 2-64-16,2 0-42 15,-3 8-137-15</inkml:trace>
  <inkml:trace contextRef="#ctx0" brushRef="#br0" timeOffset="169032.87">21139 5122 372 0,'0'0'617'16,"0"0"-613"-16,0 0 20 15,0 0 28-15,0 0-52 16,0 0-22-16,45 54 19 16,-24-4 6-16,-4 12 0 15,1 6 4-15,-3-2 5 16,3-4-2-16,-5-10-7 16,3-10-6-16,-5-6 9 15,0-2-10-15,-1-5 9 16,-4-8-8-16,-2-4 3 0,-2-7 0 15,1-6 0-15,-1-2 1 16,-2-2-6-16,2 0 4 16,-2 0-1-16,4 0-5 15,4-14 0-15,0-22 3 16,11-21 4-16,0-14 7 16,8-8-5-16,0-1 1 15,0 9-1-15,-1 12-2 16,-6 15 2-16,-4 15-4 15,-7 16 6-15,-5 7-4 16,-4 6 0-16,0 0-3 16,0 0 1-16,0 0-30 15,0 6-38-15,0 9-57 0,0 1-130 16,-2-8-299-16</inkml:trace>
  <inkml:trace contextRef="#ctx0" brushRef="#br0" timeOffset="170727.91">21872 5767 697 0,'0'0'66'0,"0"0"-65"0,0 0 48 16,0 0-49-16,0 0-4 16,0 0-7-16,23-78 5 15,-8 49 6-15,1 0 0 16,-3 1 1-16,1-2-3 16,-3 7 6-16,0 5-7 15,-2 4 8-15,-3 6-10 16,1 4-1-16,-3 4 5 15,2 0-1-15,0 0 2 16,3 0 1-16,1 0 2 16,7 12 11-16,-2 11-9 0,-1 4 22 15,-4 8-15-15,2-3 7 16,-3-4-10-16,-1-10-5 16,-1-8-4-16,-2-9 3 15,-1-1-9-15,3 0 12 16,4 0-11-16,3-19 8 15,3-7-6-15,5-4 1 16,1-1-1-16,-1 9-4 16,-4 8 0-16,-5 6 3 15,1 8-12-15,-4 0 10 16,0 6 0-16,1 16 6 16,-5 5 7-16,1 0 7 15,0 2-3-15,0-5-4 16,-1-4-7-16,3-2-7 15,0-6-74-15,2-8-98 0,2-4-130 16</inkml:trace>
  <inkml:trace contextRef="#ctx0" brushRef="#br0" timeOffset="171118.69">22583 5613 556 0,'0'0'55'15,"0"0"-52"-15,0 0 45 16,0 0-28-16,0 0-12 0,0 0-6 16,2-7 20-16,-2 7 33 15,0 0 21-15,0 0-21 16,0 0-9-16,0 0-26 16,-2 8-19-16,-2 6-1 15,1 3 0-15,3 1-5 16,0 0 2-16,0-4 2 15,9-6-3-15,9-2 2 16,3-6 2-16,-2 0 0 16,-1-2 2-16,-3-13 5 15,-3-2 24-15,-5-1-15 16,-5 0 19-16,-2-1-7 16,0 2 19-16,-9 0-8 15,-11 4-21-15,-3-1-2 16,2 8-15-16,0 6-1 0,3 0-22 15,7 0-23-15,7 15-70 16,4 12-81-16,0 1-132 16</inkml:trace>
  <inkml:trace contextRef="#ctx0" brushRef="#br0" timeOffset="171717.9">23227 5147 362 0,'0'0'447'0,"0"0"-443"15,0 0 1-15,0 123 57 16,0-70-32-16,0 10 17 16,0 4-29-16,-2-6 1 15,-5-7-7-15,1-16-9 16,4-13 4-16,0-14-5 15,-2-8 0-15,4-3 3 0,0 0-8 16,0 0 3-16,0 0-1 16,0 0-35-16,19-17 12 15,5-7 12-15,3 2-20 16,0 1-3-16,-5 10-11 16,-2 9 27-16,3 2-1 15,0 6 14-15,0 21-2 16,-1 5 8-16,-7 2 9 15,2-2-3-15,-9-4 14 16,-3-8-8-16,-5-6 20 16,0-2 4-16,0-4 35 0,-13 2-11 15,-14-6-8-15,-2-1 9 16,-5-3-15-16,-1 0-19 16,2 0-22-16,4-11-5 15,8 3-39-15,10 4-11 16,11 0-100-16,0 4-106 15,9 0-264-15</inkml:trace>
  <inkml:trace contextRef="#ctx0" brushRef="#br0" timeOffset="172353.74">23577 5595 293 0,'0'0'70'0,"0"0"40"15,0 0 10-15,0 0-14 16,-85 102-28-16,81-78-24 15,4-3-19-15,0-2-22 16,0-2-9-16,7-9-1 16,13-2-6-16,2-6-1 0,4 0-10 15,1 0-20-15,0-11-29 16,-2-7 24-16,-6 0-53 16,-3-2 15-16,-7 2-11 15,-5 2 11-15,-2 4 14 16,-2 8 63-16,0 4 26 15,0 0 55-15,0 0 14 16,3 0-70-16,6 7-17 16,6 11 0-16,10 0 27 15,6 3-18-15,7-9-9 16,5-8-6-16,5-4 3 16,2-10-5-16,-6-24-1 15,-1-10-22-15,-10-10-18 16,-6-9-7-16,-5-5 19 15,-6-4 24-15,-8 4 5 0,-3 5 0 16,-5 18 5-16,0 10-5 16,-5 15 25-16,-13 14 30 15,-4 6 40-15,-2 11-20 16,-3 33-38-16,-2 20-4 16,6 11 29-16,10 11-2 15,13-1-10-15,0-6-45 16,21-14-4-16,14-13-2 15,7-23-148-15,1-19-81 16,-5-10-388-16</inkml:trace>
  <inkml:trace contextRef="#ctx0" brushRef="#br0" timeOffset="173014.76">24461 5598 238 0,'0'0'25'0,"0"0"-24"16,0 0 44-16,0 0-41 15,0 0-4-15,0 0 0 16,43-42 18-16,-57 42 54 16,-10 0-6-16,-2 10 16 15,-1 8-23-15,-2 7 33 0,0 2-16 16,6 4 0-16,6 0-17 15,5 5-5-15,10-7-34 16,2-1-6-16,0-4-14 16,9-8 2-16,13-8-7 15,7-8 3-15,5 0 2 16,3-28-15-16,4-20-7 16,-1-17-37-16,-5-9-63 15,-1-8-31-15,-10-4 41 16,-1 6 92-16,-10 10-53 15,-7 16 56-15,-6 9 17 16,0 14 44-16,0 8 11 16,0 11 6-16,-11 10 36 0,1 2 3 15,-9 14-34-15,-3 19-55 16,-5 20 34-16,1 10 18 16,1 7 22-16,7 0-18 15,7-3-3-15,9-8-38 16,2-10-9-16,9-7-17 15,18-4 0-15,10-10-2 16,1-6-28-16,1-10-21 16,-4-6-40-16,-6-4-7 15,-2-2-33-15,-12 0 4 16,-6-4 1-16,-7-4 58 16,-2 4 68-16,0 4 48 0,0 0 125 15,-6 0-27 1,-1 0-36-16,-2 0-48 15,3 16-23-15,3 9-23 0,3 8 0 16,0 1-16-16,22 0-9 16,16-8-15-16,5-14-93 15,-1-12-227-15</inkml:trace>
  <inkml:trace contextRef="#ctx0" brushRef="#br0" timeOffset="173336.44">25537 5460 1016 0,'0'0'0'16,"0"0"0"-16,0 0-11 15,0 0 10-15,117 10 2 16,-66-10 3-16,0 0-4 0,-8 0-4 16,-8-4-34-1,-12-6-40-15,-8 4-51 16,-9 2-68-16,-6 4-131 0</inkml:trace>
  <inkml:trace contextRef="#ctx0" brushRef="#br0" timeOffset="174289.59">24613 5901 479 0,'0'0'167'0,"0"0"-156"16,0 0 63-16,0 0-38 16,0 0-12-16,0 0-17 15,0 2 13-15,8-2 6 16,13 0 16-16,6 0 4 16,2-14-16-16,6-6-5 0,3-7-19 15,0-4 5 1,-4-1-7-16,-5 0-8 0,-8 0-3 15,-5 3-11-15,-5 2-1 16,-6 3 15-16,-5 3 4 16,0 5 0-16,0 6 5 15,-5 4-4-15,-10 5 8 16,-5 1-6-16,-3 0-3 16,0 1 0-16,-2 20-1 15,-2 7 1-15,4 4 8 16,1 0 21-16,9 4 1 15,6 0 9-15,7-2-19 16,0 0-13-16,11-6-4 16,16 0-1-16,6-6-2 0,3-4-4 15,2-4-37-15,2-10-44 16,-2-4-100-16,-11 0-166 16</inkml:trace>
  <inkml:trace contextRef="#ctx0" brushRef="#br0" timeOffset="174874.71">25402 5805 721 0,'0'0'162'15,"0"0"-92"-15,0 0 39 16,0 0-43-16,0 0-30 16,0 0-9-16,2 0-27 15,18 0 0-15,8 0 2 16,11 0 0-16,5 0 9 16,1-2-11-16,2-3 3 0,-2 4 1 15,-3-4-8 1,-2 4 3-16,-5 1 1 0,-6 0 0 15,-6 0-36-15,-7 0-9 16,-6 0-57-16,-5 0-72 16,-5 4-231-16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9:47.3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527 78 6099,'0'0'4140,"-4"0"-3950,-9 0-102,3 0 3345,9-25-3417,1 23-26,0 0 0,0 0 0,1 0 0,-1 0-1,0 0 1,0 1 0,1-1 0,0 0 0,-1 0-1,1 0 1,0 1 0,0-1 0,0 0 0,0 1 0,0-1-1,0 1 1,0-1 0,0 1 0,3-3 0,-1 2-5,0 1 1,0-1 0,0 1 0,0-1 0,0 1-1,0 0 1,0 0 0,0 0 0,1 1-1,5-1 1,-3 0-9,0 0 0,1 1 0,-1 0 0,0 0 0,1 0 1,-1 1-1,0 0 0,10 2 0,-14-2 24,1 1 0,0-1 0,-1 1 0,0 0 0,1 0 0,-1 0 1,0 0-1,0 0 0,0 0 0,0 1 0,0-1 0,0 1 0,-1-1 0,1 1 1,-1 0-1,0-1 0,0 1 0,0 0 0,1 5 0,5 26 90,-1 1 0,-2-1 0,-2 1 0,-3 64 0,0-37-7,2-33-68,-2 0-1,-1 0 1,-1 0-1,-1 0 1,-2-1-1,-1 0 1,-1 0-1,-1-1 1,-2 0-1,-17 33 1,14-34-8,-2-1 0,0-1 0,-2 0 0,-1-1 0,-1-1-1,-32 29 1,39-41-11,0 0 0,0-1-1,-1 0 1,0-1-1,-1-1 1,0 0 0,0-1-1,0 0 1,-1-1-1,0-1 1,0-1 0,0 0-1,-21 0 1,21-2-73,0 0 0,1-2-1,-1 0 1,-25-5 0,36 4 30,-1 1 0,1-1 0,0 0-1,0-1 1,0 1 0,1-1 0,-1 0 0,0 0-1,1-1 1,0 1 0,0-1 0,0 0 0,0 0 0,1 0-1,0-1 1,-5-7 0,2 3-1,2 0 1,-1 0-1,1-1 1,1 0-1,-4-12 1,6 19 41,1 0 0,-1-1 1,1 1-1,-1 0 0,1 0 1,0-1-1,0 1 0,0 0 0,1 0 1,-1-1-1,1 1 0,0 0 1,0 0-1,0 0 0,0 0 0,1 0 1,-1 0-1,1 0 0,3-5 0,1 3 15,-1 0-1,1 0 0,0 1 0,1 0 0,-1 0 0,1 0 0,0 1 1,-1 0-1,1 1 0,1-1 0,-1 1 0,0 0 0,1 1 0,12-1 1,10 0 51,1 2 0,38 5 0,-38-1 121,-1 2 0,42 13 0,-42-10-17,0-2-1,45 6 1,-34-9 104,0-3-1,61-5 1,-95 2-241,0-1-1,-1 0 1,0 0 0,0-1 0,0 0 0,0 0-1,0 0 1,-1 0 0,1-1 0,6-8 0,1 1-81,-5 5-289,-1-1 1,0 1-1,9-12 0,-14 15-124,1 1 1,-1-1 0,-1 0-1,1 1 1,0-1 0,-1 0-1,1-4 1,0-21-5959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9:48.0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338 1 7411,'0'0'5336,"0"4"-5373,0 14 204,1 9 59,-1 1 1,-2-1-1,-1 0 1,-1 0-1,-8 31 1,10-54-172,1 4-213,12-4-9,9-3 153,0 2 0,0 1 0,-1 1 0,0 0 0,1 1 0,27 14 0,-39-16 14,0 0 0,-1 0 0,0 1 0,0 0 0,0 0 0,0 1 0,-1 0 0,0 0 0,0 0 0,-1 1 0,0-1 0,0 2 0,0-1 0,-1 0 0,0 1 0,-1 0 0,0 0 0,4 11 0,-4-7 19,0 1 0,-1-1 0,-1 0 0,0 1 0,0-1 0,-1 0 0,-1 1 0,0-1 0,-1 1 0,0-1 0,-1 0 0,0 0 0,-1 0 0,0-1 0,-1 1 0,0-1 0,-1 0 0,0 0 0,-1-1 0,0 1 1,-16 16-1,10-15 42,0 0 1,0-1 0,-2-1 0,1 0 0,-1-1 0,-1 0 0,0-2-1,0 0 1,-29 9 0,15-8 275,-1-2 1,0-2-1,0 0 0,-47-2 1,42 0-169,27-1-137,0 0-1,1-1 1,-1 0-1,1 0 0,-1-1 1,0 0-1,1-1 0,-1 0 1,1 0-1,-12-5 0,19 6-60,0 0 0,0 0 0,0 0 0,0 0 0,0 0 0,0 0 0,0 0 0,1 0 0,-1-1 0,0 1 0,1 0 0,-1 0 0,1-1 0,-1 1 0,1 0 0,0-1 0,-1 1 0,1 0 0,0-3 0,0-30-1314,0 22 687,0-17-1972,0-3-1988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9:48.3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7443,'0'0'5411,"124"-4"-4851,-76 4-256,-4 0 48,-4 0-352,0 0 112,-7 0-112,-5 0 33,0 0-66,0 0-223,0 0-896,-8 0-1794,-12 0-2880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9:48.9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 7 9108,'0'0'2809,"-3"21"-2678,-1 8-56,1-8 122,0-1 1,-1 1-1,-12 31 1,5-16 388,-11 64 1,19-83-531,1 1 0,1 0 0,1 0 0,1-1 0,4 35 1,-3-47-60,-1 0 1,1 0-1,0 0 1,0 0 0,1 0-1,0-1 1,-1 1 0,1-1-1,1 1 1,-1-1-1,1 0 1,0-1 0,-1 1-1,2 0 1,-1-1 0,0 0-1,1 0 1,-1 0-1,1-1 1,0 0 0,0 1-1,0-2 1,0 1 0,0 0-1,6 0 1,14 3-9,1-2 1,0 0 0,48-2-1,-60-1 27,-1 1-27,-1-1 1,0-1-1,1 0 1,-1-1 0,0 0-1,0-1 1,0 0-1,0-1 1,-1 0 0,0-1-1,0-1 1,0 1-1,0-2 1,-1 1 0,0-2-1,0 1 1,-1-1 0,11-11-1,-11 9 12,0 0 1,0 0-1,-1-1 0,0 0 0,-1-1 1,0 0-1,-1 0 0,-1 0 1,0 0-1,0-1 0,-1 0 0,-1 0 1,0 0-1,-1-1 0,0 1 0,-1-1 1,0 1-1,-3-24 0,1 31 27,-1 1-1,1 0 1,-1 0 0,0 1-1,-1-1 1,1 0 0,-1 1-1,0-1 1,0 1 0,0 0-1,-1 0 1,1 0 0,-1 1-1,0-1 1,0 1 0,-9-6-1,-9-5 72,-1 1-1,-27-12 1,33 18-107,-9-6 24,-1 2 0,-1 1 1,1 2-1,-2 0 0,1 2 1,-1 1-1,0 1 0,-38 0 1,64 4-46,0 0 0,0 1 1,0-1-1,0 0 1,0 1-1,0 0 0,0 0 1,0 0-1,0 0 1,1 0-1,-1 1 0,0-1 1,1 1-1,-1-1 0,1 1 1,-1 0-1,1 0 1,0 0-1,0 1 0,0-1 1,0 0-1,-2 5 1,-2 3-740,1 0 1,1 0 0,0 1 0,-4 19-1,5-21-17,-6 31-4823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9:49.9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1 522 224,'0'0'11309,"3"-20"-11007,0 2-215,-1-2 32,2 1 1,0 0 0,1 0 0,14-35-1,7-2 250,2 0 0,3 2 0,59-80 0,-84 127-377,0-1 1,1 1-1,-1 1 1,10-8-1,-15 13 7,0 0-1,1 0 0,-1 0 0,0 0 0,0 1 1,0-1-1,1 0 0,-1 0 0,0 1 1,1-1-1,-1 1 0,1-1 0,-1 1 0,0 0 1,1-1-1,-1 1 0,1 0 0,-1 0 1,1 0-1,-1 0 0,1 0 0,-1 1 0,1-1 1,-1 0-1,1 1 0,-1-1 0,0 1 1,1-1-1,-1 1 0,0 0 0,1-1 0,-1 1 1,0 0-1,0 0 0,0 0 0,0 0 1,0 0-1,2 2 0,11 22 40,-1 1 0,-1 0 0,-2 1 0,13 49 0,-16-52-31,0 0-3,-2-8 60,-1-1 0,2 0-1,8 17 1,-14-31-63,1-1-1,-1 1 0,1-1 1,-1 0-1,1 1 0,-1-1 1,1 1-1,-1-1 1,1 0-1,-1 1 0,1-1 1,-1 0-1,1 0 0,0 0 1,-1 1-1,1-1 0,-1 0 1,1 0-1,0 0 1,-1 0-1,1 0 0,0 0 1,-1 0-1,1 0 0,-1 0 1,1-1-1,0 1 0,-1 0 1,1 0-1,-1 0 1,1-1-1,0 1 0,-1 0 1,1-1-1,21-16-7,94-142 178,-46 60-94,-69 98-77,-1-1-2,1 1 0,-1 0 0,1 1 0,0-1 0,-1 0 0,1 0 0,0 0 0,0 0 0,0 0 1,-1 1-1,1-1 0,0 0 0,0 1 0,0-1 0,0 1 0,0-1 0,0 1 0,1-1 0,-1 1 1,2-1-1,-3 1-6,1 1-54,-1 0 56,1-1-1,-1 1 1,1 0 0,-1 0 0,0-1 0,1 1 0,-1 0 0,0 0 0,0-1 0,1 1 0,-1 0 0,0 0 0,0 0 0,0 0 0,0-1 0,0 1-1,0 0 1,0 0 0,0 0 0,-1 1 0,1 12 3,0 13 91,0 0-1,2 0 1,8 45-1,-9-71-82,-1 0 1,1 0-1,-1 0 1,1 0-1,-1-1 0,1 1 1,0 0-1,-1 0 1,1 0-1,0-1 1,0 1-1,-1 0 0,1-1 1,0 1-1,0 0 1,0-1-1,0 1 0,0-1 1,0 0-1,0 1 1,0-1-1,0 0 0,0 1 1,0-1-1,0 0 1,0 0-1,0 0 0,1 0 1,-1 0-1,0 0 1,0 0-1,0-1 0,0 1 1,0 0-1,0-1 1,1 1-1,3-2-2,1 0-1,-1 0 1,0 0 0,0 0-1,9-6 1,28-27 57,18-13 22,-55 45-90,-1 0 0,1 1 0,0-1 0,1 1 0,-1 0 0,0 0 0,1 0 0,-1 1 0,1 0 0,-1 0 0,7 0 0,-11 1 2,-1 0 1,1 1 0,0-1 0,-1 0 0,1 0 0,-1 0 0,1 1 0,0-1 0,-1 0 0,1 1 0,-1-1 0,1 0 0,-1 1 0,1-1 0,-1 1 0,1-1 0,-1 1 0,1-1 0,-1 1 0,0-1 0,1 1 0,-1 0 0,0-1 0,1 1 0,-1-1-1,0 2 1,9 17 79,-2 0 0,0 0 0,-2 1 0,5 22 0,6 24 365,-13-57-449,0 1 59,0 0 1,0 0-1,1-1 0,1 1 0,7 11 0,-10-19-90,0 1-1,0-1 1,0 1 0,0-1 0,1 0-1,-1 0 1,1 0 0,0 0 0,0-1 0,-1 1-1,1-1 1,0 1 0,0-1 0,1 0 0,-1 0-1,0 0 1,0-1 0,0 1 0,1-1 0,-1 0-1,4 0 1,5 0-601,-9 1 278,1-1 0,-1 0 0,1 0-1,-1 0 1,1 0 0,-1 0 0,0-1-1,1 0 1,-1 0 0,0 0 0,7-3-1,-6 1-558,0-1 1,0 0-1,0-1 0,0 1 0,5-9 1,-9 13 917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07T01:55:26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5084 8107 427 0,'0'0'107'15,"0"0"-100"-15,0 0 46 0,0 0 27 16,0 0-31-16,0 0-32 16,0 0 1-16,0-12 9 15,0 10-12-15,0 0 13 16,0-1-9-16,0 1 16 16,0 2-15-16,0-1 5 15,0 1-22-15,0 0 6 16,0 0-9-16,0 0-1 15,0 0 1-15,0 26-10 16,0 22 8-16,0 22 4 16,0 19-3-16,0 9 5 15,0 4-4-15,0-3 0 16,0-16 0-16,0-16-3 0,2-21 6 16,-2-18-5-1,2-12 10-15,0-10-15 0,0-1 7 16,4-5 0-16,2 1-12 15,3-1 7-15,5 0 3 16,6 0 4-16,3 0 5 16,1-4-2-16,6-6 7 15,-3 0-7-15,2-3 10 16,-4 2-13-16,-3 1 2 16,-2 0-1-16,-4-3-1 15,-5 7-4-15,-1 0 7 16,-3 4-10-16,-3-1-43 15,0 3-36-15,2 0-81 0,-8 0-78 16</inkml:trace>
  <inkml:trace contextRef="#ctx0" brushRef="#br0" timeOffset="511.91">5684 8488 488 0,'0'0'34'0,"0"0"-25"15,0 0 13-15,0 0-6 16,0 0-15-16,0 0-1 15,-97 22 0-15,73 2 2 16,0 8 21-16,3 8 3 16,6 8 15-16,3 2-17 15,10 4 28-15,2-3-12 16,0-7-6-16,10-6-8 16,9-11-18-16,4-14-8 15,1-7-7-15,3-6 6 16,-3 0-6-16,1-12 6 15,-3-16-21-15,-4-6-5 16,-2-5-5-16,-6-6-2 16,0 7-4-16,-6 8 12 0,-1 10 20 15,-1 14 6-15,-2 6 8 16,4 0-5-16,5 14 40 16,5 19-9-16,10 16 57 15,2 2-52-15,5 4-13 16,8-3-16-16,1-12-10 15,7-9-8-15,-1-20-133 16,-6-11-27-16,-11-11-167 16</inkml:trace>
  <inkml:trace contextRef="#ctx0" brushRef="#br0" timeOffset="976.42">6118 8351 445 0,'0'0'262'15,"0"0"-259"-15,27 161 75 16,-16-86-2-16,2 1-49 16,-2-7-21-16,0-10-3 15,-2-18-3-15,-5-12 1 16,2-14-4-16,-4-6 10 0,0-9-15 15,-2 0 5-15,0-9-19 16,0-26 15-16,0-13-6 16,4-8 0-16,11 6-5 15,6 9 2 1,-1 15-1-16,5 12 14 0,1 8-7 16,0 6 6-16,6 0-2 15,-1 24 6-15,-2 10 15 16,-4 7 15-16,-9 3 5 15,-8 4-15-15,-8-2 25 16,0-4-23-16,-4-2 28 16,-19-8-22-16,-1-8 10 15,-3-10-3-15,0-8 1 0,-4-6-23 16,2 0-13-16,1-7-30 16,5-12-21-16,11 1-29 15,10-2-54-15,2 2-93 16,8 4-150-16</inkml:trace>
  <inkml:trace contextRef="#ctx0" brushRef="#br0" timeOffset="1589.91">6757 8576 588 0,'0'0'83'0,"0"0"-79"0,0 0 81 16,0 0-35-16,0 0-36 15,0 0-9-15,-53-18 34 16,33 34-33-16,-3 16 1 16,4 11-5-16,0 4 26 15,11 1 3-15,8-4-3 16,0-3-6-16,0-9-9 15,17-6-3-15,8-10-10 16,2-10-3-16,2-6-4 16,2 0 5-16,-2-8-24 15,-2-22 10-15,-8-4-16 0,-5-6-4 16,-10-2-5-16,-4 0 0 16,0 5 23-16,-16 5 6 15,-7 8 10-15,-4 8 4 16,0 8 1-16,4 8 16 15,8 0 5-15,1 0 23 16,8 12-21-16,2 12-15 16,4 4-2-16,0-1-12 15,0-7 7-15,10-9-8 16,9-7-19-16,3-4 12 16,2 0-6-16,1-5-1 15,-3-16 4-15,3 0-10 16,-6 3 11-16,-3 4-3 15,-5 8 12-15,-4 4-4 0,-2 2 4 16,1 0-1-16,3 25 5 16,5 14 65-16,3 11-8 15,4 0-8-15,-2-2-39 16,6-8-5-16,4-9-5 16,2-12-44-16,2-13-152 15,-2-6 104-15,-6-6-247 16</inkml:trace>
  <inkml:trace contextRef="#ctx0" brushRef="#br0" timeOffset="1987.79">7350 8593 495 0,'0'0'50'0,"0"0"-7"15,0 0 32-15,0 0-48 16,0 0-10-16,0 0-3 16,-116 42 49-16,96-13-22 15,5 3 35-15,5 3-28 16,8 3 6-16,2-8-32 16,0-4-6-16,12-6-16 15,9-12-7-15,4-6-1 16,2-2-17-16,0 0-6 15,-5-17-19-15,-2 0 20 16,-9 1-12-16,-4 4 37 0,-3 7-1 16,-2 5 6-16,5 0-1 15,2 7 4-15,2 13 19 16,7 8 15-16,-2-2 1 16,4-2-37-16,1-5-1 15,2-10-6-15,4-6-59 16,0-3-38-16,-5-11-72 15,-4-21-70-15</inkml:trace>
  <inkml:trace contextRef="#ctx0" brushRef="#br0" timeOffset="2248.94">7687 8045 513 0,'0'0'240'15,"0"0"-177"-15,0 0 48 16,2 166-12-16,4-70-27 16,3 17-18-16,0 7 4 15,-2 0-38-15,2-11-5 16,-1-29-6-16,2-32-18 16,-4-21-54-16,-1-22 57 0,-5-5-75 15,0 0-34 1,0-22 24-16,-2-22-42 15,-21-18-82-15,-10-7-78 0</inkml:trace>
  <inkml:trace contextRef="#ctx0" brushRef="#br0" timeOffset="2381.19">7508 8472 442 0,'0'0'292'0,"0"0"-215"16,0 0-11-16,0 0-53 15,0 0-9-15,0 0-2 16,138 27-4-16,-78-20-12 15,-4 1-101-15,-9-2-104 16,-9 0-191-16</inkml:trace>
  <inkml:trace contextRef="#ctx0" brushRef="#br0" timeOffset="3165.99">7974 8614 358 0,'0'0'245'0,"0"0"-202"15,0 0 32-15,0 0-18 16,0 0-55-16,0 0 4 16,2 12 9-16,-2 8 4 15,0 12 34-15,-4 11-17 16,-5-1 19-16,-1-2-1 16,4-2-2-16,6-3-18 15,0 2-21-15,4-9-8 16,15-3-1-16,2-10-8 15,6-7-16-15,2-8 13 16,-2 0-23-16,2-4-4 0,-4-22-6 16,-5-12-65-16,-5-4 50 15,-8 0-7-15,-7 4-27 16,0 0 39-16,-5 8 47 16,-15 2 3-16,-4 7 8 15,-3 11 10-15,3 2 18 16,1 7 20-16,6 1 15 15,5 0 3-15,1 15-45 16,5 18-5-16,6 5-14 16,0-2 23-16,0-4-25 0,2-8 13 15,11-8-21 1,3-8 0-16,1-8-23 0,4 0-11 16,-1-8 28-16,-1-18-18 15,4-4 20-15,-3 0-23 16,-5 3 11-16,1 8-5 15,0 1 13-15,-5 2 3 16,-2 7 0-16,-5 5 3 16,-2 4-3-16,3 0 3 15,1 9-17-15,6 15 19 16,5 9 39-16,4 5 7 16,1-1-25-16,0-5-6 15,2-8-12-15,1-6-1 16,0-8-4-16,2-10-3 15,-3 0 4-15,2 0-32 0,-1-18 13 16,-2-8-12-16,-1-7 11 16,-5 4-136-16,0-1 154 15,-5 4-1-15,-5 7 8 16,0 12-12-16,-4 7 16 16,-3 0-1-16,2 2 39 15,2 24 27-15,5 13-17 16,5 8-12-16,-2-1-6 15,7-8-29-15,0-10-9 16,6-10-11-16,2-9-80 16,4-9-10-16,0 0-68 15,-2-5-134-15,0-11 184 0</inkml:trace>
  <inkml:trace contextRef="#ctx0" brushRef="#br0" timeOffset="3393.61">8974 8876 192 0,'0'0'134'16,"0"0"-30"-16,0 0 42 15,0 0-53-15,0 0-23 16,0 0-1-16,5-13-14 16,-5 13-5-16,-5 0-14 15,-4 0 18-15,1 0-49 16,3 16 24-16,3 6-11 16,2 1 13-16,0-4 4 15,2-5-19-15,11-5-16 16,5-7-6-16,2-2-2 15,-2 0-42-15,-3 0 23 0,-3-6-103 16,-10-15-59-16,-2 1-155 16</inkml:trace>
  <inkml:trace contextRef="#ctx0" brushRef="#br0" timeOffset="3548.2">8738 8693 879 0,'0'0'214'0,"0"0"-203"16,0 0 5-16,0 0-16 15,0 0-82-15,0 0-125 0,-12-6-171 16</inkml:trace>
  <inkml:trace contextRef="#ctx0" brushRef="#br0" timeOffset="3985.17">8250 8457 724 0,'0'0'87'0,"0"0"-85"16,0 0 6-16,0 0 1 15,87-110-9-15,-58 81-26 16,-12 7-157-16,-7 8-178 15</inkml:trace>
  <inkml:trace contextRef="#ctx0" brushRef="#br0" timeOffset="5229.32">5962 9932 68 0,'0'0'247'16,"0"0"-210"-16,0 0 15 16,0 0 33-16,0 0-40 15,0 0 1-15,0-8-4 16,0 8 14-16,0 0-13 16,0 0 12-16,0 0-10 15,2 0-12-15,-2 0-1 16,3 0-25-16,1 25-7 15,2 22 0-15,1 23 35 0,0 13-27 16,-7 5 1-16,0-4-8 16,0-12 1-16,0-12-2 15,0-20 3-15,0-15-3 16,0-12 7-16,0-9-14 16,0-4-14-16,0 0-18 15,0 0-24-15,0-26 6 16,0-9-25-16,0-13-8 15,0-2-6-15,0-5-10 16,-3 1 29-16,-3-2 33 16,-1 3 36-16,3 5 8 15,0 4 9-15,-1 6 8 16,0 9 21-16,1 6 22 0,4 9 0 16,0 6-1-1,0 5-17-15,0 3 7 0,0-1-17 16,0 1 7-16,2-1-24 15,10-2 11-15,7-3 27 16,6 0-10-16,6-4 2 16,6-1-16-16,2-1-3 15,-1-2-24-15,-5 1 4 16,-2 1 4-16,-6 4-14 16,-6 1 4-16,-3 6-33 15,-9 1-31-15,-3 0-83 16,-4 0-41-16,0 5-138 15</inkml:trace>
  <inkml:trace contextRef="#ctx0" brushRef="#br0" timeOffset="5484.71">5946 10226 581 0,'0'0'131'0,"0"0"-118"15,0 0 19-15,0 0-2 0,0 0 10 16,129 5-15-16,-84-5-9 16,-1 0-16-16,-1 0 3 15,-5 0-3-15,-3 1-47 16,-8 4-96-16,-9 2-97 15</inkml:trace>
  <inkml:trace contextRef="#ctx0" brushRef="#br0" timeOffset="5836.44">6726 10288 588 0,'0'0'149'16,"0"0"-99"-16,0 0 51 15,0 0-56-15,0 0-45 16,0 0 0-16,69-6 18 16,-22 6 12-16,2 0-20 15,0-1 6-15,-2-4-15 16,-5 4-1-16,-9 0 0 0,-6-4-50 16,-9 5-36-1,-9 0-106-15,-9 5-78 0</inkml:trace>
  <inkml:trace contextRef="#ctx0" brushRef="#br0" timeOffset="6085.33">6517 10607 469 0,'0'0'160'16,"0"0"-150"-16,0 0 68 16,140 11 15-16,-76-11-50 15,1 0-28-15,-1-6-14 16,-3-9 2-16,-6 4-3 16,-7-1-77-16,-13 1-91 15,-12 5-140-15</inkml:trace>
  <inkml:trace contextRef="#ctx0" brushRef="#br0" timeOffset="6594.11">7637 10232 669 0,'0'0'49'0,"0"0"-21"15,0 0 23-15,0 0-15 16,0 0-30-16,94-136 15 0,-67 90-21 16,-5-3 5-16,-2 5-5 15,-2 5 1-15,-5 4-7 16,-1 8 10-16,-8 7-8 16,-2 5 8-16,-2 9-7 15,0 4 8-15,0 2-8 16,0 0 3-16,0 0 0 15,0 8 9-15,0 27-8 16,0 15 34-16,0 14-15 16,0 15 6-16,0 9-20 0,-4 7 15 15,-6-1-11 1,2-8-5-16,1-23-5 0,3-23-5 16,-1-16-30-16,3-13-79 15,-3-11-125-15,3 0-313 16</inkml:trace>
  <inkml:trace contextRef="#ctx0" brushRef="#br0" timeOffset="7116.91">8174 9863 402 0,'0'0'242'15,"0"0"-191"-15,0 0 50 16,0 0-35-16,0 0-26 16,16 130-21-16,-10-73 28 15,-3 7-26-15,-3 4 15 0,0-1-17 16,0-11 5-16,0-14 2 16,0-14-11-16,0-12 11 15,0-8-23-15,0-6-3 16,4-2 2-16,-2 0-4 15,3 0-7-15,0 0-3 16,1 0 2-16,9 0 4 16,3 0 1-16,7 0 10 15,-2 2-5-15,0-2 8 16,0 0-16-16,2 0 19 16,-3 0-18-16,0 0 7 15,0-4-26-15,-3 0-61 0,-2 4-58 16,-3 0-91-1,-8 0-177-15</inkml:trace>
  <inkml:trace contextRef="#ctx0" brushRef="#br0" timeOffset="7599.33">8880 9749 708 0,'0'0'103'15,"0"0"-64"-15,0 0 50 16,-2 114-62-16,-7-39-7 16,1 21-3-16,-4 19 2 15,-3 10-9-15,-3 4-7 16,3-13 4-16,1-23 1 16,3-27-16-16,4-26-22 15,-2-12-36-15,0-14-135 16,3-6-161-16</inkml:trace>
  <inkml:trace contextRef="#ctx0" brushRef="#br0" timeOffset="8183.58">9012 10720 30 0,'0'0'539'0,"0"0"-536"15,0 0 10-15,121-133 36 16,-81 58-6-16,2-12-43 16,-3-7 7-16,-4 0-7 15,-4 10-5-15,-7 11-16 0,-8 15-15 16,-10 12 29-1,-6 10 7-15,0 9 0 0,0 10 26 16,-11 3 33-16,-7 6-1 16,-1 6-8-16,-4 2 15 15,1 0-40-15,-1 8-11 16,2 21 9-16,-2 12 25 16,3 13-17-16,4 10 22 15,7 5-11-15,7-6 11 16,2-1-24-16,0-11-15 15,20-9-2-15,3-10-10 16,4-12-2-16,-2-8-3 16,2-6-2-16,2-6-9 15,-2 0-8-15,-4-1-25 16,-1-16 9-16,-7 3-4 16,-4 6 11-16,-3 4 20 0,-6 4 7 15,0 0-5-15,7 28 18 16,7 14 28-16,5 13 5 15,4 1 59-15,2-6-56 16,2-12-11-16,0-12-22 16,-2-12-7-16,0-8-10 15,-4-6-29-15,-2 0-25 16,-11-24-94-16,-10-6-114 16</inkml:trace>
  <inkml:trace contextRef="#ctx0" brushRef="#br0" timeOffset="9204.19">5766 11711 501 0,'0'0'82'16,"0"0"-70"-16,0 0 39 16,0 0-1-16,0 0-32 0,0 0 24 15,89 146 15 1,-54-70-7-16,-1 6-31 0,-3 0 18 15,-2-1-11-15,-7-1 13 16,1-8-22-16,-6-11 11 16,-3-16-20-16,-5-20 1 15,-7-15-4-15,0-9 0 16,-2-1-10-16,2 0 11 16,-2 0-16-16,4 0 8 15,6-19 1-15,3-18 1 16,5-19 7-16,2-20 6 15,7-14-13-15,-1-11 2 16,3 1 0-16,0 8-3 16,-2 19 4-16,-6 21-6 15,-4 23-6-15,-8 13-8 0,-4 10-28 16,-5 6-19-16,0 0-14 16,0 3-66-16,0 26-54 15</inkml:trace>
  <inkml:trace contextRef="#ctx0" brushRef="#br0" timeOffset="9504.91">6634 12086 635 0,'0'0'236'0,"0"0"-221"15,0 0 14-15,0 0-17 16,0 0-8-16,168 10 50 16,-106-10-43-16,-4 0 14 15,-5 0-25-15,-6 0 4 16,-9 0-4-16,-7 0-45 15,-10 1-54-15,-13 11-111 16,-8 7-124-16</inkml:trace>
  <inkml:trace contextRef="#ctx0" brushRef="#br0" timeOffset="9737.29">6634 12330 637 0,'0'0'208'0,"0"0"-208"15,0 0 8-15,0 0 97 16,148 9-80-16,-95-9-4 16,-1 0-16-16,-10 0 0 0,-2-5-5 15,-9 1-68 1,-2 0-48-16,-4 4-115 0,-9 0-211 15</inkml:trace>
  <inkml:trace contextRef="#ctx0" brushRef="#br0" timeOffset="10169.84">7762 12184 552 0,'0'0'300'0,"0"0"-300"0,0 0-5 15,0 0 5-15,0 0-4 16,65-145 11-16,-43 82-14 15,-5 6 7-15,2 7-16 16,-6 9-17-16,-2 16 24 16,-2 11 4-16,-5 8 10 15,-2 4-10-15,-2 2 14 16,3 0 4-16,-1 6 13 16,3 26 17-16,-1 15 8 15,1 18-9-15,-5 10 1 16,0 5-9-16,0 3 0 0,-5-2-12 15,-6-9 12-15,0-17-33 16,4-18-2-16,5-15-5 16,2-12-72-16,0-10-81 15,0 0-126-15,2-18-151 16</inkml:trace>
  <inkml:trace contextRef="#ctx0" brushRef="#br0" timeOffset="10507.69">8161 12239 710 0,'0'0'106'0,"0"0"-104"0,4 105 36 16,10-71 15-1,1-8-32-15,6-9-5 0,-2-10-14 16,4-7-4-16,3 0 5 15,1-16-4-15,-2-22 3 16,-3-10 1-16,-4-10 2 16,-5 2-1-16,-8 2-8 15,-5 5 3-15,0 13-3 16,0 9 4-16,-16 10 6 16,-13 7-2-16,-6 7 13 15,-7 3-17-15,-4 0-8 16,4 19-7-16,11 11-14 0,11 11-9 15,13 3-87 1,7 0-105-16,0-8-195 0</inkml:trace>
  <inkml:trace contextRef="#ctx0" brushRef="#br0" timeOffset="11237.14">8853 11637 94 0,'0'0'785'0,"0"0"-762"16,0 0 11-16,0 0 31 15,0 0-61-15,0 0-2 16,23 94 4-16,-17-34 0 16,4 8-4-16,-4 8 15 15,-1 1-11-15,-3-6 23 16,-2-13-5-16,0-13 4 15,0-15-5-15,0-10-15 16,0-10-2-16,0-4 2 16,0-2-14-16,0-4 11 15,0 0-10-15,0 0-5 16,0 0 5-16,2 0 5 0,-2 0 0 16,2 0-3-16,3 0 8 15,4 0-10-15,8 0 10 16,6 4-8-16,8 0 6 15,5-2 4-15,1-2-4 16,2 0-1-16,-6 2-1 16,-4-2 0-16,-7 4 1 15,-4 0 5-15,-5-2-10 16,-3-2 12-16,-4 0-15 16,-4 0 12-16,-2 0-12 15,0 0 6-15,0 0-42 16,0 0-36-16,-2 0-69 0,-18-4-144 15</inkml:trace>
  <inkml:trace contextRef="#ctx0" brushRef="#br0" timeOffset="15354.97">18055 7292 435 0,'0'0'107'15,"0"0"-103"-15,0 0 66 16,0 0-7-16,0 0-25 15,0 0-15-15,0 0 24 16,-24-37 12-16,24 37-23 16,0 0 15-16,0 0-30 15,0 0 14-15,0 0-30 16,0 0 5-16,0 0-7 16,0 0-6-16,0 0 2 0,0 0 1 15,0 8 3-15,0 15 1 16,0 15 15-16,3 13-18 15,3 15 25-15,1 12-23 16,1 10 6-16,4 12-7 16,-1 7-2-16,2 4 0 15,-1 2 4-15,-1 2-9 16,0-6 14-16,-4-5-17 16,1-4 17-16,-3-4-18 15,1 0 12-15,4-1-3 16,-6-3 0-16,3-2 2 15,-1 3-4-15,1-2 7 16,-2 2-7-16,-1-1 10 16,0-2-16-16,-1-2 18 0,-1-1-16 15,0 1 9 1,-2 2-3-16,0 3 0 0,0-1 3 16,0-4-8-16,0-2 17 15,0 4-9-15,0-2-1 16,0 2 3-16,0-2-4 15,0-7 0-15,4 5-1 16,1 1 0-16,-3-2 6 16,1 3-4-16,-3-9-1 15,0 1 6-15,0 4 4 16,0 3-10-16,0-3 16 16,0 3-17-16,0-7 4 15,-3-10-4-15,-2-2 2 0,5-5-2 16,-4 0 9-1,2 8-12-15,0 5 14 0,0 5-16 16,-1-4 8-16,3-2-3 16,-2-7 5-16,-2-3-5 15,2 0 6-15,0 1-2 16,-4 2 0-16,2-2 3 16,0 0-4-16,-3 3 2 15,5 0 5-15,-2 4-10 16,2 3 0-16,2-1 1 15,0-1 7-15,0 1-8 0,0-6 10 16,0-2-12-16,0-3 11 16,0-4-9-16,0-1 4 15,0-2 3-15,0-6-1 16,4 4-3-16,0-3-6 16,-2 1 12-16,3-3-13 15,-3 4 12-15,0 0-16 16,-2 8 15-16,0 4-12 15,0 0 7-15,0-1-2 16,0-7 0-16,0-8 2 16,0-6-7-16,0-8 12 15,0-6-14-15,0-4 15 16,0-5-16-16,2 0 6 16,3 2 2-16,0 1-1 0,-1 3 2 15,0 6-5-15,-1 3 8 16,1 4-6-16,0 8 9 15,3 0-12-15,-2 2 11 16,-3-1-7-16,0 1 1 16,-2-5 0-16,2 2-4 15,-2-1 10-15,5-2-14 16,-3-2 19-16,4-4-22 16,2-2 19-16,-4 0-16 15,3-1 11-15,-3-6-4 16,2 6 1-16,1-5 0 15,-2 6-4-15,0 4 10 16,1 1-7-16,-4 12 7 0,2 1-12 16,1 9 14-16,-5 1-13 15,0-2 5-15,0-4 0 16,0-6 1-16,0-8 3 16,0-2 11-16,4-6-13 15,-1-2 4-15,2-7 0 16,-1-7-9-16,-2-4 5 15,0-10-2-15,-2-2 0 16,0-4 1-16,0 0-4 16,0 4 6-16,0-4-4 15,0 0 12-15,2 8-20 16,-2-5 17-16,2 12-11 0,1-1 3 16,-3 4 0-16,0-4-1 15,2 4 4-15,-2-3-3 16,0-4 7-16,0-3 9 15,0-2-13 1,0-2 18-16,0 0-21 0,0-4 7 16,0 0-7-16,2 0-3 15,0 0 1-15,-2 0 4 16,0 0-9-16,0 0 2 16,0 0-7-16,0 0-55 15,0 0-21-15,0 0-98 16,-2-18-129-16,-31-16-328 15</inkml:trace>
  <inkml:trace contextRef="#ctx0" brushRef="#br0" timeOffset="17037.48">21355 7593 478 0,'0'0'87'16,"0"0"-77"-16,0 0 85 15,0 0-7-15,0 0-17 16,0 0-35-16,0 0 14 15,0-24-19-15,0 24-6 16,0 0-4-16,0 0-7 16,0 0 14-16,0 0-28 15,0 0 0-15,2 10-1 16,6 29 1-16,-4 19 1 0,0 19 3 16,-4 8 5-16,0 2-9 15,0-1 0-15,0-6 1 16,0-10 4-16,0-9 6 15,-2-15-19-15,2-14 16 16,0-13-12-16,0-9 4 16,0-6-6-16,0-4 0 15,9 3 1-15,18-3-1 16,8 0 12-16,12 0-8 16,4 0 8-16,5 0-2 15,0 0-1-15,-2-3 0 16,-4-1-3-16,-3 0 0 15,-7 1-2-15,-9 0 7 0,-8 0-10 16,-7-1-10 0,-5-1-33-16,-11-5-69 0,0-2-80 15,-21-1-175-15</inkml:trace>
  <inkml:trace contextRef="#ctx0" brushRef="#br0" timeOffset="17279.86">21363 7986 369 0,'0'0'496'16,"0"0"-496"-16,0 0-6 0,0 0 6 15,0 0 6-15,0 0 25 16,151-48-18-16,-102 28-3 15,-6 5-4-15,-8 3-12 16,-11 2-35-16,-6 1-90 16,-14 4-70-16,-4 2-173 15</inkml:trace>
  <inkml:trace contextRef="#ctx0" brushRef="#br0" timeOffset="17482.55">21276 7678 847 0,'0'0'5'16,"0"0"-1"-16,0 0-4 16,0 0 0-16,162-12 7 15,-102 12-7-15,-2 0-61 16,-16 0-161-16,-13 16-202 15</inkml:trace>
  <inkml:trace contextRef="#ctx0" brushRef="#br0" timeOffset="19197.95">21893 8300 525 0,'0'0'113'16,"0"0"-96"-16,0 0-9 16,0 0 2-16,71-149 13 15,-42 89-19-15,-2 4-2 0,2 7 0 16,-5 12-2-1,-4 10 0-15,-6 12 5 0,-6 8-2 16,-1 7-1 0,2 0 18-16,4 4-15 0,8 24 53 15,2 11 5-15,6 7-37 16,-2 4-12-16,0-2-9 16,-2-2 18-16,0-12-21 15,-6-7 1-15,-3-14 4 16,-3-6-14-16,-3-7 11 15,0 0-9-15,3-16 10 16,3-17-4-16,-1-7 6 16,4 0-3-16,-6 6-8 15,-2 10 12-15,-2 7-16 0,-2 8 12 16,-3 5-8-16,1 4 4 16,-5 0-2-16,7 0-2 15,1 7-6-15,6 18 10 16,6 3 19-16,4-2-3 15,1-6-7-15,2-10-18 16,0-6 9-16,-1-4-5 16,0 0-23-16,1-10 10 15,-4-6 2-15,-1-2-10 16,-6 5 23-16,-3 1-1 16,-2 5-3-16,-4-1 13 15,-1 4-7-15,-1 2 1 16,0 2 0-16,3 0-3 0,1 0-1 15,7 4 2-15,-1 12 4 16,3 2 3-16,0-2-1 16,0 0-8-16,2-5 0 15,0 2-10-15,5 1-15 16,-3-1-11-16,-3 0-1 16,-2-1-25-16,-5-2 57 15,0 4 18-15,-1 4-9 16,3 7 19-16,-1 8 15 15,2 9 7-15,1 11 1 16,-3 2-14-16,-1 8-19 16,-6-5 31-16,1-8-39 15,-3-8 1-15,0-13 7 16,-4-15-11-16,4-8 7 0,-4-6 2 16,0-13-7-16,0-30 0 15,0-21-10-15,-6-19-6 16,-2-7 9-16,3-5-45 15,3 1-28-15,2 10 7 16,0 8 53-16,15 16 5 16,10 16 14-16,2 13 2 15,-2 16-1-15,-3 12 20 16,2 3-8-16,0 18 27 16,-1 21 14-16,-8 5 13 15,-5 4-47-15,-10-2 19 16,0-6-22-16,0-10 15 15,0-8 4-15,-8-11-17 0,4-8 19 16,4-3-34 0,-2 0 12-16,2 0-15 0,0-3 0 15,0-16-24-15,12-6 10 16,9-6 9-16,6-1-8 16,2-1 1-16,4 2-13 15,-1-1 4-15,-3 0-16 16,-3 4 24-16,-3 6-9 15,-10 5 17-15,-3 10 5 16,-6 7-1-16,-4 0 1 16,2 0 0-16,0 7 28 15,5 17-3-15,1 6 15 0,2 5-38 16,3-2 16 0,3-2-16-16,3-3-2 0,8-8 0 15,4-4 5 1,7-8-11-16,3-6 1 0,-1-2-1 15,2 0-39-15,-2-19 1 16,-4-6-33-16,-7-1-52 16,-12-2 92-16,-3 0-80 15,-12-1 53-15,-2 4 45 16,0 5 19-16,0 6 39 16,-16 4 65-16,-1 7-15 15,-6 3-27-15,1 0 16 16,2 0-28-16,2 22-7 0,0 10-14 15,9 8 6 1,9 5-6-16,0-1 5 0,11-2-31 16,23-6-3-16,8-10 3 15,8-11-12-15,0-15 6 16,2 0-41-16,-4-21-4 16,-5-13-33-16,-7-3-53 15,-11-6 97-15,-15 0-18 16,-3 6 19-16,-5 4 36 15,-2 14 1-15,3 8 7 16,-1 9 13-16,3 2-3 16,3 8 5-16,8 24 2 15,6 11 77-15,3 5-54 16,-3-4 1-16,-2-6-35 0,-4-6-4 16,-6-10-10-16,-2-6 7 15,-6-9 5-15,-2-2 9 16,0-1 47-16,-12-4-12 15,-12 3-6-15,-8-3-47 16,-3 0 62-16,-1 0-50 16,3-5-10-16,6-3-5 15,12 7-1-15,10-1-18 16,5 2-63-16,0 0-78 16,27-3-106-16,6-5-56 15</inkml:trace>
  <inkml:trace contextRef="#ctx0" brushRef="#br0" timeOffset="19612.84">24698 8017 547 0,'0'0'41'0,"0"0"-26"15,0 0 74-15,0 0-60 16,0 0 51-16,0 0-9 15,-44-49-7-15,21 53-16 16,-2 21-17-16,5 4 12 16,3 6-4-16,10-1 10 15,7-4-45-15,0-6-4 0,11-1 3 16,16-10-7-16,6-3 0 16,5-6 1-16,-1-4 3 15,-1 0-13-15,-5-10-29 16,-4-14 40-16,-7 0-2 15,-7 5 8-15,-1 2-1 16,-3 9 2-16,2 4-5 16,7 4 2-16,6 0 2 15,6 0 16-15,5 10-3 16,0 5 5-16,1-7-17 16,-5-2-10-16,-6-6 2 15,-9 0-39-15,-5 0-52 16,-9-1-32-16,-2-11-94 15,0 4-227-15</inkml:trace>
  <inkml:trace contextRef="#ctx0" brushRef="#br0" timeOffset="22186.67">21795 9069 448 0,'0'0'200'16,"0"0"-190"-16,0 0 13 15,0 0 104-15,0 0-84 16,0 0-16-16,0 0-24 15,0-9 21-15,0 9-23 16,0 3 9-16,13 26 10 16,5 17 28-16,6 17 9 15,5 18-26-15,7 11 3 16,2 5-23-16,2 1 16 16,-3-4-25-16,-3-10 1 0,-7-16-3 15,-7-15 0-15,-5-20 0 16,-5-15 3-16,-4-9-7 15,-4-7 13-15,-2-2-16 16,0 0 15-16,0 0-13 16,0-2 5-16,9-22 0 15,5-21 2-15,3-17 3 16,6-20-2-16,1-9 0 16,5-8-2-16,-2 0 7 15,0 10-13-15,-5 12 8 0,-2 18-6 16,-5 20 3-1,-5 17 0-15,-4 10 0 0,-4 10 0 16,-2 2-6-16,0 0 12 16,0 0-12-16,0 0-20 15,0 0-3-15,0 18-66 16,-4 12-72-16,-8 3-136 16</inkml:trace>
  <inkml:trace contextRef="#ctx0" brushRef="#br0" timeOffset="22572.19">22550 9511 913 0,'0'0'35'0,"0"0"3"15,0 0 49-15,0 0-87 16,0 0-3-16,0 0 1 0,107-6 2 15,-47-6 17 1,3 0-8-16,-3-1-8 0,-7 2 2 16,-6 0 5-16,-10 3-16 15,-5 1-17-15,-10 1-54 16,-9 3-60-16,-9 3-57 16,-4 0-76-16</inkml:trace>
  <inkml:trace contextRef="#ctx0" brushRef="#br0" timeOffset="22802.2">22472 9689 788 0,'0'0'113'16,"0"0"-111"-16,0 0 35 0,0 0-30 15,0 0 14-15,0 0 2 16,167 16-13-16,-98-16-2 16,-3 0-1-16,0-14-14 15,-9-2-48-15,-8 0-102 16,-11 2-194-16</inkml:trace>
  <inkml:trace contextRef="#ctx0" brushRef="#br0" timeOffset="23356.05">23742 9567 677 0,'0'0'81'0,"0"0"-55"15,0 0 51-15,0 0-69 16,0 0 5-16,0 0-7 16,44-139 0-16,-19 92-6 15,-5 0 0-15,-3 7 0 16,-3 3 0-16,-3 12 0 16,-4 6 4-16,-2 10-8 15,-3 5 13-15,0 4-9 16,-2 0 4-16,0 0 25 0,0 0 4 15,0 26 3-15,0 14-9 16,-2 14-8-16,-12 14 41 16,-5 5-26-16,-2 3 11 15,-1-4-24-15,4-7 11 16,7-15-31-16,4-17-1 16,7-12-3-16,0-14-53 15,0-7-64-15,0 0-64 16,18-14 6-16,4-14-109 15</inkml:trace>
  <inkml:trace contextRef="#ctx0" brushRef="#br0" timeOffset="23776.09">24072 9508 260 0,'0'0'385'15,"0"0"-361"-15,0 0 61 16,0 0 25-16,0 0-49 16,0 0-41-16,2 95 13 15,-2-41 13-15,0 1 5 16,0-7 0-16,0-11-28 16,0-9-10-16,19-10-5 15,13-5-16-15,8-13 10 0,11 0-8 16,5-14 6-16,2-22-3 15,-2-7-45-15,-12-5 27 16,-5-8-47-16,-16 4 11 16,-9 4 36-16,-14 8 6 15,0 8 15-15,-2 8 1 16,-20 5 36-16,-10 10 21 16,-3 5-8-16,-3 4-4 15,-3 0-32-15,0 7-7 16,5 12 0-16,7-1-14 15,6-3-10-15,11 0-32 16,6-1-59-16,6-4-35 16,0-7-159-16,6 0-180 15</inkml:trace>
  <inkml:trace contextRef="#ctx0" brushRef="#br0" timeOffset="24324.33">24854 9440 420 0,'0'0'280'16,"0"0"-276"-16,0 0 53 15,0 0 12-15,0 0-16 16,0 0-6-16,-11 134 24 16,1-93-28-16,4 3-3 15,1 0 14-15,5-2-20 16,0-9-3-16,0-8-23 15,0-4-13-15,17-8 7 16,6-3-4-16,6-6-7 16,5-4 6-16,4 0-16 15,2-27-14-15,-2-12 9 0,-5-9-24 16,-6-4 8 0,-9 2-36-16,-11 2 25 0,-7 10 20 15,0 8 31-15,0 5 0 16,-21 6 17-16,-6 2 37 15,-4 8-30-15,-4 0 10 16,1 9 10-16,1 0-15 16,2 0-24-16,4 18-5 15,10-1 0-15,1-4-9 16,9 4-49-16,7 4-71 16,0 0-75-16,0-1-211 15</inkml:trace>
  <inkml:trace contextRef="#ctx0" brushRef="#br0" timeOffset="24578.22">25379 9757 992 0,'0'0'102'0,"0"0"-99"15,0 0 3 1,0 0-6-16,0 0-38 0,0 0-85 16,3 8-112-16,-3-4-190 15</inkml:trace>
  <inkml:trace contextRef="#ctx0" brushRef="#br0" timeOffset="25952.03">25932 9406 379 0,'0'0'318'0,"0"0"-307"15,0 0 66-15,0 0 22 16,0 0-54-16,0 0-35 16,0 0 28-16,0-2-22 15,-4 2 12-15,-7 0-15 16,-5 17-4-16,-5 5 2 16,2 7-9-16,1 7 33 0,5 0-20 15,3 2-7 1,10-1-1-16,0-1-14 0,0-4-3 15,25 0 10 1,8-6-7-16,8-6 6 0,3-10 1 16,6-6-18-16,-4-4 7 15,1 0-26-15,-5-10 15 16,-9-12-13-16,-8-4 21 16,-8-2-2-16,-7-2 16 15,-6-7 0-15,-4 2 4 16,0-5 8-16,-18 0-10 15,-11 0 32-15,-9 0-26 0,-4 9 20 16,3 9-16 0,2 12 12-16,6 10-9 0,2 0-15 15,3 26-7 1,-1 11-36-16,7 3-33 0,9-3-58 16,4-7-85-16,7-11-240 15</inkml:trace>
  <inkml:trace contextRef="#ctx0" brushRef="#br0" timeOffset="26457.67">26774 9579 385 0,'0'0'266'15,"0"0"-259"-15,0 0 75 16,0 0 0-16,0 0-33 15,-65 134-21-15,65-102 8 16,0-2-31-16,0-2 2 0,19-2-7 16,7-1-2-16,6-5-1 15,3-7 6-15,5-6-5 16,-2-7 9-16,2 0-12 16,-4-16 7-16,-5-12-4 15,-8-7 0-15,-10-5 1 16,-5 0 1-16,-8 4 0 15,0 5 11-15,0 4-5 16,-21 4 24-16,-13 4-12 16,-7 7 7-16,-5 7-25 15,-3 5-2-15,2 0-37 16,5 6-12-16,8 19-20 16,9-1-51-16,10-2-105 15,9-2-211-15</inkml:trace>
  <inkml:trace contextRef="#ctx0" brushRef="#br0" timeOffset="27124.16">27554 9559 506 0,'0'0'100'0,"0"0"-65"15,0 0 102-15,0 0-63 0,0 0-17 16,0 0-31-16,-33 4-1 15,17 15-15-15,1 6 22 16,-1-1 3-16,7 0-4 16,5 0 0-16,4-2-14 15,0 2 2-15,0-2-15 16,13-1-8-16,9-6 7 16,5-1-8-16,4-5 2 15,3-3 3-15,1-6 0 16,1 0 0-16,-1-6-4 15,-2-19 10-15,-1-9-4 16,-5-6 6-16,-7-2-5 0,-7 1 1 16,-6 2-1-16,-7 5 2 15,0 2-4-15,0 6 9 16,-14 4-8-16,-10 4 13 16,-10 3-13-16,-3 9-4 15,-5 6-39-15,-1 0-29 16,3 21-41-16,2 11-19 15,5 2-114-15,4-2-186 16</inkml:trace>
  <inkml:trace contextRef="#ctx0" brushRef="#br0" timeOffset="28815.71">28492 9053 734 0,'0'0'53'0,"0"0"-53"16,0 0 26-16,0 0 43 16,0 0-27-16,0 0-29 15,0 0 22-15,6-3-9 16,-6 10 2-16,0 24-21 16,0 13 38-16,-2 12-26 15,-11 10-4-15,-3 10 2 16,-1 8-17-16,-3-1 16 15,2-4-9-15,4-8-4 0,4-11 5 16,0-11-14-16,6-8 9 16,-3-6-3-16,3-5 0 15,-3-6 2-15,3-6-6 16,-1-6 10-16,3-6-9 16,-1-4 12-16,3-2-17 15,-2 0 17-15,2 0-14 16,0 0 5-16,0 0-2 15,0 0 1-15,0 0-2 16,0 0-4-16,0 0 8 16,12 0-9-16,10 0 16 15,7 0-11-15,6-2 9 16,12-8-5-16,3-6 4 0,3 0-4 16,0-1 12-1,-1 8-5-15,-6 1 21 0,-3 5-22 16,-5 3 20-16,-9 0-18 15,-4 0 13-15,-10 0-19 16,-5 0-3-16,-2 0 0 16,-6 0 2-16,-2 0-16 15,0 0-8-15,0 0-23 16,0 0-69-16,0 0-32 16,-4 0-151-16</inkml:trace>
  <inkml:trace contextRef="#ctx0" brushRef="#br0" timeOffset="37264.18">5570 11347 66 0,'0'0'108'0,"0"0"-71"16,0 0-26-16,0 0 9 15,0 0 7-15,0 0-16 16,0 0 14-16,-31-68 4 16,26 62 9-16,1 1-26 0,1 1 11 15,1 2-11-15,2-1-1 16,0 1-11-16,0 2 9 16,-2-1 13-16,2-2-3 15,0 1 6-15,-3-2-16 16,1 0 9-16,0 0-15 15,2 2 8-15,0 0-9 16,0 0 6-16,0 2 2 16,0 0-2-16,-2 0 4 15,2 0-9-15,0 0 8 16,0 0-8-16,0 0-6 16,0 8 0-16,0 22 2 15,0 14 2-15,0 13 1 0,0 3 1 16,0 2-2-1,0-2 3-15,0 2 2 0,0 3-2 16,0 5-4-16,0 1 5 16,0-4-3-16,0-7-1 15,0-12-1-15,0-10 2 16,0-2-2-16,0-4 4 16,0-2-6-16,0 1 8 15,0-5-11-15,0-2 10 16,-2-2-8-16,-3-5 5 15,-1 2-2-15,1-1 0 16,0 0 0-16,1 2-3 0,0 2 9 16,-1-2-11-16,-1-1 9 15,2-5-8-15,0 1 4 16,2 0 0-16,0 0 0 16,2-2 0-16,-2-3-3 15,0-3 6-15,0-1-5 16,0 3 8-16,2-1-11 15,-3 2 10-15,3 0-10 16,0-3 5-16,0-1-6 16,0 3 3-16,0-4 2 15,0 4-4-15,0 3 10 16,3 0-10-16,7 4 11 16,4 2-11-16,-1 0 6 15,1 0-1-15,1-4 0 16,-1-2-1-16,-1-4 0 0,5 0 2 15,0 0-3-15,8-1 5 16,3 0-12-16,7-3 17 16,4-1-11-16,1 2 3 15,1-5-1-15,0 0-1 16,-2 0 2-16,2 0-3 16,3 0 9-16,4 0-12 15,5 0 14-15,1 0-17 16,3 0 13-16,3 0-5 15,-3 0 1-15,-3 0 0 16,-2 0-1-16,-5 0 5 16,0 0-7-16,-3 0 8 0,1 0-9 15,2 0 8 1,-4 0-6-16,3 0 3 0,-3-8-1 16,3-2 0-16,2 0 2 15,2-2-5-15,3 0 11 16,-3 3-16-16,3 2 15 15,-1 3-10-15,0 2 3 16,-4 0 0-16,1-2 0 16,-6 0 0-16,-2-2 0 15,-1 0 3-15,1-3-6 16,-2 1 9-16,2-3-11 16,3-3 7-16,0 2-2 15,1-3 0-15,-1 1-4 0,1 3 4 16,2-1 0-1,-4 2 0-15,-1-1 4 0,-8 4-8 16,1-1 8 0,1 0-9-16,1-2 7 0,3 5-3 15,3 1 1-15,12 3 0 16,0 1 0-16,4 0 2 16,-5 0-4-16,-6 0 8 15,1 0-10-15,-4 0 7 16,-1 0-3-16,-3 0 0 15,-2 0-1-15,-3 0-1 16,4 0 4-16,-1 0-6 16,0 0 10-16,3 1-10 15,-3-1 8-15,-1 0-6 0,-2 0 6 16,-4 2-6-16,-4-2 2 16,5 4 0-16,1-1-1 15,5 3 2-15,7 1-5 16,6 2 10-16,3 1-13 15,0-2 14-15,-5 0-10 16,-9-5 3-16,-4 2 0 16,-7 1-3-16,-2-2 3 15,-2 0-1-15,-7-1 7 16,-2 0-12-16,-2-2 13 16,-1-1-13-16,-1 3 13 15,-1-1-8-15,1 0 1 16,-4 0 0-16,5 0-1 0,-1 4 3 15,1-2-4-15,4 2 4 16,-3 2 1-16,1-2-2 16,1 2 4-16,0-2-3 15,-2 0-2-15,-1 0 0 16,-4-2 1-16,-2-2-1 16,-5-1 7-16,-1-1-12 15,-1 0 10-15,-2 0-3 16,2 0 1-16,-2 0-3 15,0 0 2-15,2 0 0 16,-2 0 2-16,8-13-2 16,-2-15 21-16,5-9-15 0,1-4 8 15,-2-5-12-15,-1-1-5 16,-3-1 1-16,0-4 0 16,-6 0 0-16,0-6 2 15,0-1-1-15,0-3 4 16,0-3-8-16,-12 0 8 15,-5 1-7-15,-4 1 8 16,1 8-10-16,-2 6 4 16,2 7 0-16,0 9 0 15,2 2 3-15,4 6-6 16,1-2 9-16,2 6-12 16,2-4 11-16,0 4-7 0,3 4 3 15,-2 0-2 1,4 8 1-16,0-1 0 0,0 2 7 15,-3-2-7-15,-3 2 13 16,0-3-3-16,-3 4 3 16,-6-3 8-16,2 0-3 15,-7-1-13-15,-1 3-3 16,-4 1 4-16,-5 0-4 16,-1 3 1-16,-10 1 2 15,-1-1-8-15,-2 1 9 16,-2 2-6-16,5-4 0 15,3 0 1-15,1 1-1 16,5-1 2-16,1 2-2 0,-1 0 5 16,-1 3 4-16,-6 0-6 15,-1-2-3-15,-4 2 5 16,2-1-8-16,-1-2 6 16,1 3-3-16,-4 0 0 15,0 0 4-15,-4 0-8 16,-2 0 12-16,2 0-12 15,4 0 9-15,0 0-3 16,4 0 0-16,1 0-1 16,3-4-1-16,-1-2 3 15,1 0-6-15,-2-2 7 16,-1 0-5-16,1 2 8 16,1 0-14-16,-2 4 14 15,3 0-12-15,-3 2 5 0,-6 0 0 16,-2 0-3-16,-7 7 6 15,-8 5-9-15,-1 3 12 16,3-5-11-16,3 0 14 16,5-6-18-16,8 1 13 15,2-3-4-15,7-1 0 16,2-1 1-16,3 0-4 16,3 0 6-16,0 0-5 15,2 0 9-15,-5 0-14 16,-2 0 14-16,-5 0-13 15,4 0 7-15,-5 0-1 16,-4 0 0-16,1 0 1 16,1 0-5-16,2 3 12 15,1 0-15-15,3-3 13 16,0 2-11-16,1 0 7 0,2 1-3 16,3-2 1-16,1-1 0 15,6 3-2-15,2-3 5 16,1 0-6-16,4 0 11 15,0 0-10-15,-3 0 8 16,4 0-7-16,-4 0 1 16,3 0 0-16,3 0-1 15,-4 0 3-15,2 0-6 16,-1 0 13-16,-5 0-18 16,0 0 18-16,-2 0-18 15,-4 0 15-15,2 0-10 0,-4 0 4 16,4 0 0-16,0 0-3 15,-2 0 7-15,-1 0-8 16,-1 0 13-16,0 0-15 16,1 0 12-16,3 0-11 15,3 0 5-15,2 0 0 16,1 0-1-16,5 0 2 16,5 0-5-16,2 0 14 15,0 0-17-15,2 0 15 16,2 0-16-16,0 0 12 15,1 0-4-15,-1-3 0 16,1 3 0-16,-3 0-3 0,-1 0 8 16,6 0-9-1,-2 0 13-15,3 0-13 0,-1 0 8 16,2 0-7-16,0 0 3 16,2 0 0-16,-3 0 0 15,3 0 1-15,-2 0-2 16,-1 0 9-16,1 0-14 15,2 0 13-15,-2 0-14 16,2 0 9-16,0-1-4 16,0 1 3-16,0 0-1 15,-2 0 0-15,0 0 3 16,2 0-6-16,-2 0 11 16,2 0-15-16,0 0 11 15,0 0-8-15,0 0 2 16,0 0-2-16,0 0 2 0,0 0-19 15,0 0-40-15,0 0-68 16,0 0-63-16,0 0-61 16</inkml:trace>
  <inkml:trace contextRef="#ctx0" brushRef="#br0" timeOffset="49583.35">4917 1694 23 0,'0'0'83'0,"0"0"-47"0,0 0-5 16,0 0-18-16,0 0-10 15,0 0 2-15,0 0 7 16,2-12-12-16,-2 12 5 16,0 0-4-16,0-2 6 15,0-1-7-15,0 3 5 16,-2-1-3-16,2-1 3 15,-2-1-3-15,2 2-2 16,-2-3 0-16,-1 2 3 16,1 1-4-16,2-2 7 0,-3 1-2 15,-1 1 11 1,4-4-7-16,-2 5 7 0,0-2 7 16,0 0 7-16,-1 2-14 15,3 0 0-15,-2-2-5 16,-2 0 10-16,0 0-18 15,-2 2 9-15,2-2-11 16,0 0 13-16,-1 0 9 16,1 0-21-16,-2 2 12 15,0-2-2-15,0 2 17 16,-1-2-27-16,1-1 12 16,-4 2-4-16,2-1-8 15,-1-1 1-15,0 2 11 16,0-3-3-16,-2 2-8 15,0 1 5-15,2 1-1 0,-2-3 4 16,0 3-9 0,1 0 8-16,4 0-7 0,-3 0 12 15,3 0-12-15,-4 0-2 16,2 0 12-16,-1 0-12 16,-1 0 4-16,2 0-4 15,-1 0 2-15,-3 0 1 16,6 0-3-16,-3 0 2 15,1 0 0-15,-2 0-1 16,1 0 6-16,1 0-7 16,-1 0 6-16,0 3-4 15,-2-3-1-15,-1 1 8 0,1 4-7 16,0-4 1-16,2 0-3 16,-2 4 4-16,2-4-8 15,1 4 14-15,-2 1-16 16,4-2 12-16,-1 0-10 15,1-2 4-15,-2 2 0 16,4 1 0-16,-2-2 0 16,1 1-2-16,1 1 5 15,-3-3-6-15,2 3 5 16,1-1-2-16,0 0 1 16,-1 0 1-16,1-2-2 15,0 2-4-15,-2 0 2 16,2 0 2-16,0 1 1 15,-1 1 4-15,3-5-10 16,-4 5 7-16,4 2-5 0,-6-2 4 16,6 2-2-16,-2 1 1 15,-1-3-1-15,1 1-4 16,2-1 10-16,0-2-12 16,2 0 10-16,0-2-6 15,-2 5-1-15,2 2 3 16,-3 5 1-16,1 0 0 15,0 0 0-15,2-1 1 16,-3 0-2-16,1 6 7 16,2-3-10-16,-2 2 12 15,-1 0-13-15,1-4 10 16,0-5-5-16,0 0 0 0,2-1-5 16,0-2 3-1,0 1 4-15,0-1-4 0,0 1 4 16,0-1-8-16,0 0 7 15,0 2-2-15,2 2 1 16,5-2 0-16,-3 2-1 16,3-2 3-16,-2-2-8 15,1 2 10-15,1 0-8 16,-1 2 6-16,4-3-6 16,-2 4 4-16,1-3-1 15,1-2-1-15,-2 3 1 16,1-1-1-16,0-1 4 15,-2-1-4-15,2-2 8 0,-1 0-12 16,2 0 9-16,-2 0-5 16,-1 0 2-16,2 1 0 15,2-4 0-15,0 2 1 16,0 0-2-16,3 2 5 16,-1-4-6-16,1 4 7 15,-1-5-8-15,1 0 4 16,-4 1-2-16,1-1-1 15,3 0 2-15,-3 0-2 16,3 0 4-16,-6 0-4 16,3 0 8-16,-1 0-11 15,1 0 10-15,-1 0-6 0,0 0 1 16,-1 0 0-16,1 0 0 16,0-1 1-16,1-5-5 15,0 1 10-15,0 2-10 16,0-1 9-16,0-1-5 15,3 1 0-15,-3-1-2 16,-3 0 1-16,2 3 2 16,-2 0-3-16,-1 0 6 15,-1 0-5-15,2-2 6 16,-2 3-5-16,-1-4 1 16,1 1-2-16,-2 1 2 15,4-3-1-15,-2-1 0 16,1-1 1-16,-1-2 2 15,1 0 2-15,0-4-8 16,0 2 9-16,1-7-9 0,-3 6 7 16,2-5-4-16,0 2 0 15,-3 2 0-15,0 0-1 16,0 4 3-16,-1 1-3 16,-1 3 7-16,0 4-11 15,0-1 9-15,-2 1-7 16,3-6 4-16,-1 0-1 15,1-2 3-15,-3-1-1 16,0 3-1-16,0-3 3 16,0 1 0-16,0 0-3 15,0-1 5-15,0 5 1 16,0 1 12-16,0-2-11 0,0 6-6 16,0-4-2-1,-3 1 2-15,1 3 3 0,-1-3-3 16,1-2 4-16,-2 0-5 15,-1 1 6-15,1-1-6 16,0 2 2-16,-1 0 6 16,-2 3-4-16,3-3 18 15,-3-1-12-15,3 0 8 16,-1-2-18-16,-1 4 7 16,1-3-4-16,-2 1-2 15,3 4-2-15,0-4 0 16,-1 3-2-16,1-2 5 15,2 2 6-15,-3 2-9 0,2 0 14 16,1-2-12 0,0 2 10-16,-2 0-11 0,2-2 3 15,-3 2-1-15,1-4-1 16,-3 2 5-16,2 0-5 16,-1 0 14-16,1-1-15 15,1 3 7-15,2 0-6 16,0 0 9-16,0 0-10 15,2-1 4-15,-3 1 0 16,3 0-4-16,0 0 6 16,0 0-1-16,0 0-11 15,0 0 11-15,0 0-11 0,0 0 5 16,0 0 0-16,0 0 0 16,0 0 1-16,0 0-3 15,0-1 8-15,0 1-6 16,0 0 2-16,0-3-4 15,0 3 3-15,0 0-6 16,0 0 5-16,0 0-6 16,0 0-6-16,0 0-13 15,0 0 9-15,0 0-16 16,0 0 1-16,0-2-36 16,0-5-21-16,0-6-95 15,0-4-40-15</inkml:trace>
  <inkml:trace contextRef="#ctx0" brushRef="#br0" timeOffset="52418.82">9036 1774 243 0,'0'0'34'15,"0"0"1"-15,0 0 15 16,0 0-8-16,0 0-18 15,0 0-10-15,0 0 7 16,-44-23 23-16,33 14-22 16,-1 1-6-16,6 2 20 15,-5 2-21-15,4 0 12 0,0 0-19 16,3 4 6 0,0-2 0-16,-1 1 2 0,1 1-1 15,-3-3-12-15,-2 0 8 16,0-2-6-16,-1 1 5 15,-4-2-8-15,1 4 2 16,-1 2 11-16,3 0 1 16,-1 0-5-16,-1 0-3 15,2-2 0-15,-5 0-5 16,1 0-3-16,-3 2 6 16,-2-2-9-16,0 0 8 15,2-1-6-15,1 3 1 16,-2 0 0-16,4 0 0 15,1 0 0-15,2 0 0 16,-2 0 8-16,3 0-13 0,0 0 9 16,-1 0-8-16,4 5 3 15,-3-1 1-15,1 4-2 16,2 2-2-16,-3 0 1 16,1 4 6-16,-1 0-7 15,3 2 10-15,-2 0-12 16,2 1 10-16,-3 0-9 15,1 3 5-15,-1 1 0 16,3 3-3-16,-2-1 6 16,2 0-6-16,3 2 7 15,3-4-8-15,0-1 8 16,0 0-11-16,2-4 7 16,0 2-1-16,0-5-4 0,0 6 1 15,0-1 3-15,8 2 2 16,1 1-4-16,1-2 11 15,-2 1-16-15,-1-4 15 16,-3-3-12-16,0-2 5 16,4-4-7-16,-4-3 5 15,3 2-4-15,-3-3 6 16,2 3 0-16,6 1-5 16,-1-3 8-16,3 2-6 15,1-1 3-15,1 0 0 16,-1-1 0-16,3-3 2 15,-3-1-5-15,2 3 7 0,-2-2-7 16,-1-1 10-16,-2 0-13 16,1 0 12-16,1 0-5 15,-1 0-1-15,1 0-2 16,1 0 2-16,4-1 0 16,-2-5 3-16,3-6 2 15,1 2-9-15,-4 0 9 16,-1 2-7-16,-3 0 7 15,3-1-6-15,-5 1 1 16,3-2-1-16,-1 3 1 16,-3-4 1-16,4 3 2 15,-1-2 2-15,-1 1-9 0,-1 0 11 16,0 4-11-16,-4-2 4 16,0 5 0-16,1-4-2 15,-4 0 4-15,3 0-4 16,0-2 8-16,-2 2-6 15,1 0 0-15,-2 0 1 16,1 2 1-16,-3-2-4 16,2 2 1-16,2-2 1 15,-2 1 0-15,0-1 0 16,1 4 4-16,-3-3-4 16,0 5 0-16,-2 0 8 15,2-1-4-15,-2-2-3 16,0-1 5-16,0-2 8 15,0-2-6-15,0-2 11 16,0 2-13-16,0-2 6 0,0-2-9 16,0-2 5-16,-4 0-7 15,2-3-2-15,-1 4 1 16,1 2 0-16,2 5-3 16,0 3 7-16,0-1-5 15,-2 0 6-15,0-4-9 16,-2-2 7-16,-2 0-3 15,4-2 0-15,-4 3 0 16,1 0 0-16,1 3 2 16,-2-1 8-16,1 0-6 15,-2-1-4-15,5-3 4 16,-1 4-8-16,1-2 5 0,0 4-1 16,0-2 0-1,-2 4 1-15,2 0-3 0,-3-2 5 16,3 1-5-16,-1-3 10 15,-1 3-12-15,1 0 9 16,1 1-3-16,-2-2-2 16,0 1 0-16,-1-1 0 15,3-1 2-15,0 1-5 16,-3 1 11-16,0 0-10 16,1 0 6-16,2 2 5 15,-2 0-7-15,1 0 9 16,3 2-1-16,-2-2-5 15,2 2 3-15,-2-2-8 0,2 2 3 16,0 0 2-16,-2 0-8 16,2-2 7-16,0 2-4 15,0 0 3-15,0 0-3 16,0 0 0-16,-2 0 1 16,0 0-4-16,2 0 11 15,0 0-11-15,0 0 8 16,0 0-10-16,0 0 5 15,0 0-1-15,0 0-3 16,0 0-9-16,0 0-38 16,0 0-48-16,0 0-13 15,4 0-68-15,-4 2-128 0</inkml:trace>
  <inkml:trace contextRef="#ctx0" brushRef="#br0" timeOffset="58663.62">21953 10656 406 0,'0'0'54'0,"0"0"-52"15,0 0 31-15,0 0 7 16,0 0-6-16,0 0-8 15,0 0 23-15,0-14-11 16,0 14-1-16,0 0-17 16,0 0 19-16,0 0-11 15,0 0-12-15,0 0 1 16,0 0-17-16,0 0 4 16,0 0 0-16,0 0 4 15,0 0-4-15,0 0 5 0,0 0-4 16,4 2-5-16,7 28-2 15,3 22 2-15,3 21 7 16,1 9-6-16,-3 8 1 16,-3 4 3-16,-3 5-8 15,-3-7 8-15,-1-5-5 16,-2-7 0-16,-1-13 1 16,0-14-2-16,0-16 7 15,-2-16-11-15,2-10 14 16,-2-5-18-16,3-6 9 15,-3 0-3-15,0 0-8 16,0 0-25-16,0 0-14 16,2-2-37-16,2-17 3 0,-4-4-72 15,0-5-64-15</inkml:trace>
  <inkml:trace contextRef="#ctx0" brushRef="#br0" timeOffset="59189.98">21928 10613 132 0,'0'0'333'0,"0"0"-307"16,0 0-26-16,0 0 23 15,0 0-12-15,0 0-11 16,-8 0 0-16,8 0 1 16,0 0 4-16,0 0 3 15,8-1 29-15,8-4 15 0,8-1-3 16,9-3-20-16,8 0 14 16,5-3-29-16,4 0 8 15,0 3-10-15,0-2-11 16,-3 1 2-16,-5 0 7 15,-7 4-16-15,-8 0 14 16,-6 2-16-16,-8 2 13 16,-7 2-10-16,-2 0 4 15,2 0-17-15,-6 0-38 16,2 0-28-16,-2 0-55 16,0 0-101-16</inkml:trace>
  <inkml:trace contextRef="#ctx0" brushRef="#br0" timeOffset="59556.28">21870 10949 582 0,'0'0'151'16,"0"0"-151"-16,0 0 0 16,0 0 0-16,0 0 40 15,123 0 11-15,-61 0-15 16,-2 0-15-16,0 0 5 15,3 0-24-15,-7 4 0 16,-3-3 4-16,-4 3-6 16,-8-1 0-16,-8 0-25 15,-9-3-66-15,-8 3-76 16,-10-2-97-16</inkml:trace>
  <inkml:trace contextRef="#ctx0" brushRef="#br0" timeOffset="60159.01">22826 11157 521 0,'0'0'178'0,"0"0"-141"15,0 0 21-15,0 0-8 16,0 0-49-16,0 0-2 16,40 0 2-16,5 0 14 15,9 0-11-15,-2 0 16 16,2 0-8-16,-5-10 4 16,-2 0-12-16,-4 1 1 15,-6 0-7-15,-5 1 8 16,-6 2-11-16,-8 2 5 15,-2 2-1-15,-10 2-56 16,1 0-22-16,-3 0-29 16,-4 10-6-16,0 13-44 0,0 2-208 15</inkml:trace>
  <inkml:trace contextRef="#ctx0" brushRef="#br0" timeOffset="60520">22774 11400 447 0,'0'0'265'16,"0"0"-231"-16,0 0-25 16,0 0-8-16,0 0 32 15,126-6 62-15,-59-5-64 16,4 1-11-16,-5-1-12 16,-3 2-6-16,-10-1 1 15,-5 4 0-15,-13 2-4 16,-6 3 7-16,-9 1-12 15,-4 0-6-15,-8 0-51 16,-1 1-31-16,-7 12-65 16,0 5-186-16</inkml:trace>
  <inkml:trace contextRef="#ctx0" brushRef="#br0" timeOffset="62085.16">23920 10332 515 0,'0'0'136'0,"0"0"-122"15,0 0-5-15,0 0 25 16,0 0-32-16,0 0-2 16,-7-19 4-16,7-1 0 15,7 2-3-15,4 0 7 16,2 1 4-16,3 3-7 16,2 0 9-16,4 1-10 0,1 1 11 15,3 0-13 1,1 1 12-16,-2 5-13 0,1 2 2 15,-1 3-2-15,-1 1 1 16,3 0 0-16,-2 9-1 16,-1 16 18-16,-6 5-19 15,-5 11 23-15,-4 8-14 16,-6 9 7-16,-3 8-4 16,0 6-5-16,0 3 7 15,-19-2-4-15,2 0 17 16,1-8-10-16,3-11 18 15,1-13-23-15,8-17 2 16,0-10-13-16,4-10-2 16,0-2 1-16,0-2-13 15,0 0-10-15,0 3-43 0,2-2 11 16,10 1-14-16,0 4-24 16,4 0-34-16,-5 9-64 15,-2 5-139-15</inkml:trace>
  <inkml:trace contextRef="#ctx0" brushRef="#br0" timeOffset="62596.25">24272 11406 129 0,'0'0'438'16,"0"0"-418"-16,0 0-17 16,0 0-6-16,0 0 3 15,0 0-2-15,0-20 4 16,0 17-4-16,0 3 5 15,0 0 1-15,0 0 8 16,-13 11 9-16,-1 7-7 16,1 6 10-16,1 4 3 0,6 2 2 15,4-2 9-15,2-6-7 16,0-4 3-16,0-8-20 16,8-6-12-16,8-4-2 15,3 0 0-15,0 0 0 16,-1-20 0-16,-3-8 7 15,-5 0-5-15,-8 4 6 16,-2 4-6-16,0 6 9 16,0 4-10-16,-12 4 14 15,-3 6-5-15,-3 0-5 16,1 0-1-16,1 0 2 16,3 11-6-16,3 2-23 0,10-1-41 15,0-2-112-15,0-6-202 16</inkml:trace>
  <inkml:trace contextRef="#ctx0" brushRef="#br0" timeOffset="65946.03">27102 10893 586 0,'0'0'92'0,"0"0"-85"15,0 0-5-15,0 0 55 0,0 0-16 16,0 0-7 0,0 0 9-16,0-4-12 0,0 4-3 15,0 0-21-15,0 7 10 16,0 23-13-16,13 19 31 16,3 15 8-16,-3 8-25 15,3 6-8-15,-3 2-7 16,1 1 6-16,1-3-6 15,-3-10-6-15,-4-6 8 16,-1-12-11-16,-3-8 12 16,2-8-11-16,-2-7 5 15,0-10-42-15,-2-8-27 0,4-9-40 16,1 0-75 0,-5-12-98-16,-2-17-99 0</inkml:trace>
  <inkml:trace contextRef="#ctx0" brushRef="#br0" timeOffset="66241.25">27062 10925 724 0,'0'0'76'16,"0"0"-75"-16,0 0 2 0,0 0 9 16,0 0 20-16,0 0 0 15,169-67 14-15,-107 53-40 16,0 0 11-16,-8 0-15 16,-8-1-2-16,-9 7 0 15,-6-5-9-15,-9 5-36 16,-8 2-47-16,-8 4-69 15,-6 2-121-15</inkml:trace>
  <inkml:trace contextRef="#ctx0" brushRef="#br0" timeOffset="66505.55">27155 11101 421 0,'0'0'418'16,"0"0"-368"-16,0 0-42 15,0 0-12-15,0 0 8 16,0 0 10-16,134 13 20 16,-76-13-22-16,-2 0-8 15,-6 0-2-15,-5 0-4 16,-5-3-2-16,-6 3-52 15,-8 0-96-15,-9 0-90 16,-13 7-237-16</inkml:trace>
  <inkml:trace contextRef="#ctx0" brushRef="#br0" timeOffset="66960.14">27837 11249 848 0,'0'0'141'0,"0"0"-132"0,0 0-1 15,0 0-8 1,0 0-5-16,0 0 5 0,158 0 3 16,-93 0 3-16,-3 0 2 15,-6 0-16-15,-10 0 8 16,-5-2-32-16,-12 2-47 16,-7 0-35-16,-15 0-143 15,-7 18-162-15</inkml:trace>
  <inkml:trace contextRef="#ctx0" brushRef="#br0" timeOffset="67171.34">27686 11474 739 0,'0'0'232'0,"0"0"-221"16,0 0-11-16,0 0-11 15,0 0 11-15,155-2 11 16,-74-17-3-16,1 0-1 16,-2-6-14-16,-2 6-25 15,-10 1-117-15,-16 8-141 16</inkml:trace>
  <inkml:trace contextRef="#ctx0" brushRef="#br0" timeOffset="67640.45">28897 11207 295 0,'0'0'552'0,"0"0"-525"15,0 0-22-15,0 0-7 0,0 0 8 16,0 0-7-16,101-140 7 16,-70 85-6-16,-2 1 0 15,-5 2-15 1,-8 4-5-16,-3 10 13 0,-1 7 1 15,-6 10 6-15,-1 10-3 16,-5 7 6-16,0 4 2 16,0 0-5-16,0 3 44 15,0 30-27-15,0 18 4 16,0 26 10-16,0 17 2 16,0 9 9-16,-5-3-5 15,1-8 13-15,4-11-42 16,0-17-4-16,0-14-4 15,0-18-7-15,0-19-34 16,0-12-118-16,4-1-110 0,-1-7-239 16</inkml:trace>
  <inkml:trace contextRef="#ctx0" brushRef="#br0" timeOffset="68106.3">29450 10756 657 0,'0'0'180'0,"0"0"-174"16,0 0-1-16,-7 125 20 15,-3-62 15-15,-2 18-7 16,-1 1 10-16,-1-2 13 16,-1-11-21-16,4-18 10 15,1-15-6-15,8-14-15 16,2-9-22-16,0-4-4 15,0-2 0-15,0-4 2 16,12 1-6-16,3-4 6 0,3 0-4 16,4 0 9-16,5 0-9 15,4 0 10-15,0-7-9 16,0-4 8-16,1 1-9 16,-6 1 4-16,1-2-24 15,-2 1-46-15,-6-1-96 16,-5 2-117-16,-3 5-311 15</inkml:trace>
  <inkml:trace contextRef="#ctx0" brushRef="#br0" timeOffset="68444.23">30102 10640 617 0,'0'0'184'0,"0"0"-179"15,-12 142 64-15,-4-54 20 0,-4 17 2 16,2 15-35-16,1 10-12 15,-6 4-12 1,5-3-28-16,1-17 38 0,0-24-34 16,7-23-8-16,3-23 3 15,3-23-6-15,4-8-82 16,0-11-67-16,0-2-63 16,0 0-164-16</inkml:trace>
  <inkml:trace contextRef="#ctx0" brushRef="#br0" timeOffset="69081.83">30121 11753 18 0,'0'0'798'16,"0"0"-796"-16,0 0 13 16,0 0-14-16,89-110 5 15,-54 51 5-15,1-9-11 16,-1-4 1-16,-6-3-1 16,-6 9-34-16,-5 6-7 15,-11 6-6-15,-5 6 23 16,-2 2 4-16,0-1 16 0,-9 7-20 15,-5 8-5-15,-1 10 17 16,1 12 12-16,4 6 46 16,-4 4 32-16,1 0 8 15,-2 27-63-15,-4 9 7 16,-1 14-2-16,1 8 38 16,-2 3-2-16,8 0 1 15,6-5-4-15,5-3-17 16,2-5-12-16,0-1-17 15,11-2 7-15,9-5-21 16,0-11 6-16,3-8-1 16,-2-10-10-16,4-11 4 15,0 0-10-15,2 0-9 0,-1-23-10 16,1 0 11-16,-5 0-23 16,-2 5 23-16,-7 8-8 15,-3 6 20-15,1 4 0 16,-5 0 3-16,6 12 3 15,1 16 8-15,3 4 29 16,-1-2-9-16,3-8-9 16,-3-6 19-16,4-5-18 15,0-7-14-15,3-4-11 16,1 0 5-16,0-17-22 16,-6-14-52-16,-5-7-95 15,-10 3-135-15</inkml:trace>
  <inkml:trace contextRef="#ctx0" brushRef="#br0" timeOffset="69810.47">31424 10207 646 0,'0'0'387'0,"0"0"-387"15,0 0-4-15,0 0 4 16,0 0 0-16,0 0 2 15,38-103 0-15,-18 86 3 16,5 2 0-16,-3 9 0 0,-2 4-5 16,0 2 2-1,0 0 22-15,2 2 11 0,-2 20-5 16,-1 8 3 0,-4 14-13-16,-9 12 13 0,-4 17-15 15,-2 15 4-15,-6 12-10 16,-21 8 9-16,-6 5-7 15,-3-3-6-15,1-12 5 16,1-16-7-16,7-15-4 16,5-23 3-16,7-14-10 15,8-14-57-15,7-10-53 16,0-2-106-16,0 1-209 16</inkml:trace>
  <inkml:trace contextRef="#ctx0" brushRef="#br0" timeOffset="70215.35">31393 11689 642 0,'0'0'80'0,"0"0"-80"16,0 0-14-16,0 0 13 16,0 0 1-16,0 0-3 0,47-45-16 15,-47 35-23 1,0-2-5-16,0 4 32 0,-9 4 15 16,-9 4 34-16,0 0 38 15,1 0 12-15,0 6 19 16,5 9-47-16,3 0-14 15,1 1 3-15,4-6 0 16,4-1 4-16,0-7-34 16,0-2-9-16,0 0-2 15,10 0-6-15,5-15 2 16,-4-5-4-16,-2 0-39 16,-4 4-50-16,-5 1-27 15,0 14-87-15,0 1-133 16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39:50.4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0 5282,'0'0'9205,"3"25"-9056,10 297 1273,-12-290-1270,-1 54 165,-13 101 1,10-163-282,-7 44 54,-1 116 0,18-184-138,591 0 395,-597 0-267,-11 0-3137,-24 0-1161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02.7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0 4194,'0'0'10439,"0"3"-10399,0 1037 147,0-1040-186,0 0-1,0 0 1,0 0 0,0 0-1,0-1 1,0 1-1,0 0 1,0 0 0,0 0-1,0-1 1,0 1-1,0 0 1,-1 0 0,1 0-1,0 0 1,0-1-1,0 1 1,0 0 0,0 0-1,0 0 1,-1 0 0,1 0-1,0 0 1,0-1-1,0 1 1,0 0 0,-1 0-1,1 0 1,0 0-1,0 0 1,0 0 0,0 0-1,-1 0 1,1 0-1,0 0 1,0 0 0,0 0-1,-1 0 1,1 0 0,0 0-1,0 0 1,0 0-1,-1 0 1,1 0 0,0 0-1,0 0 1,0 0-1,0 0 1,-1 0 0,1 1-1,0-1 1,0 0-1,0 0 1,0 0 0,0 0-1,-1 0 1,1 0-1,0 1 1,0-1 0,0 0-1,0 0 1,0 0 0,0 0-1,0 1 1,0-1-1,0 0 1,-1 0 0,1 0-1,0 1 1,-12-117-4542,5 59-314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03.2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1 130 3586,'0'0'7584,"0"-1"-7495,0 0-1,0 0 0,0 0 0,0 0 0,0 0 1,1 1-1,-1-1 0,0 0 0,0 0 1,1 0-1,-1 0 0,1 1 0,-1-1 0,1 0 1,0-1-1,64 1 610,128-22 1,60-33-103,-185 35-524,-67 21-149,-1 0 1,1-1 0,-1 1-1,1 0 1,-1 0 0,1 0-1,-1-1 1,0 1 0,1 0 0,-1-1-1,1 1 1,-1 0 0,0-1-1,1 1 1,-1 0 0,0-1-1,1 1 1,-1-1 0,0 1-1,0-1 1,1 1 0,-1-1-1,0 1 1,0-1 0,0 1-1,0-1 1,1 1 0,-1-1-1,0 1 1,0-1 0,0 1 0,0-1-1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03.9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1 688,'0'0'8025,"33"9"-7390,106 28 59,-101-28-79,66 6 0,-36-6-74,6 4 749,147 7 0,-215-20-1247,0 0 0,0 0-1,-1 1 1,1 0-1,7 2 1,-11-3-204,-1 1 1,0-1-1,1 1 0,-1 0 0,1-1 1,-1 1-1,0 0 0,0 0 1,1 0-1,-1 0 0,0 0 1,0 0-1,0 0 0,0 0 1,0 0-1,0 1 0,0-1 0,-1 0 1,1 1-1,0-1 0,-1 0 1,1 1-1,-1-1 0,1 3 1,0 10-3333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04.4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1 6627,'0'0'3415,"0"22"-3143,-1-18-198,0 0 1,0 0-1,0 0 0,1 0 1,-1 0-1,1 0 1,0 0-1,1 0 0,-1 0 1,1 0-1,1 7 0,-1-10-68,0 1-1,0-1 1,0 1 0,0-1-1,1 0 1,-1 1-1,0-1 1,1 0 0,-1 0-1,1 0 1,-1 0-1,1 0 1,0 0 0,-1 0-1,1-1 1,0 1-1,0-1 1,-1 1-1,1-1 1,0 1 0,0-1-1,0 0 1,0 0-1,-1 0 1,1 0 0,2-1-1,-3 2 17,0-1 0,0 0 1,0 0-1,0 0 0,0 0 0,0 0 0,0-1 0,0 1 0,0 0 1,0 0-1,0-1 0,0 1 0,0 0 0,0-1 0,0 1 0,-1-1 1,1 1-1,0-1 0,0 0 0,0 1 0,-1-1 0,1 0 0,0 1 1,-1-1-1,2-1 0,0-22 428,-2 13-281,0 9-110,0 1 0,0 0 0,0 0 0,0-1 0,0 1 0,0 0 0,-1 0 0,1-1 0,0 1 0,-1 0 0,1 0 0,0 0 0,-1-1 0,1 1 0,-1 0 0,0 0 0,1 0 0,-1 0 0,0 0 0,0 0 0,0 0 0,0 0 0,0 1 0,0-1 0,-2-1 0,0 1-2,0 0 0,-1 0-1,1 0 1,-1 1-1,1 0 1,-1 0-1,-5 0 1,1 0-43,-45 0 44,29 0-3960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05.3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353 4 4706,'0'0'6270,"0"-3"-6127,0 7 1909,-2 9-1941,0 1-1,-1-1 1,0 0-1,-1 0 1,-1 0-1,0 0 1,-11 20 0,2-5-91,-277 675 396,291-703-402,0 0 1,0 0-1,0 0 0,0 0 0,0 0 1,0 0-1,-1 0 0,1 0 1,0 0-1,0 0 0,0 0 1,0 0-1,0 0 0,0 0 0,0 0 1,0 0-1,-1 0 0,1-1 1,0 1-1,0 0 0,0 0 1,0 0-1,0 1 0,0-1 0,0 0 1,-1 0-1,1 0 0,0 0 1,0 0-1,0 0 0,0 0 1,0 0-1,0 0 0,0 0 0,0 0 1,0 0-1,-1 0 0,1 0 1,0 0-1,0 0 0,0 0 1,0 1-1,0-1 0,0 0 0,0 0 1,0 0-1,0 0 0,0 0 1,0 0-1,0 0 0,0 0 0,0 0 1,0 1-1,0-1 0,-3-18 39,2-23-524,1 7-1164,2 0 1,1 0-1,12-54 0,1 23-1756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06.1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297 0 5346,'0'0'4883,"4"5"-4486,10 15 152,19 34 0,-3-2-3,12 16 30,96 140 547,-112-173-1038,2-2 1,1 0-1,56 47 1,-75-70-78,0 0 0,-1 1-1,0 0 1,15 24 0,18 22 27,-38-53-29,-1 1-1,1 0 0,-1 0 1,0 0-1,-1 0 0,5 10 1,1-7-55,8 10 129,-15-17-71,-1 0 0,0 0 1,0 0-1,0 0 0,0-1 1,0 1-1,0 0 0,0 0 1,0 0-1,0 0 0,0 0 1,0 0-1,0-1 0,-1 1 1,1 0-1,0 0 0,-1 0 1,1 0-1,-1-1 0,1 1 1,-1 0-1,1 0 0,-1-1 0,1 1 1,-1-1-1,0 1 0,1 0 1,-1-1-1,0 1 0,-1 0 1,-8 6 10,-1-1-1,0 0 1,0 0 0,0-1 0,-1 0 0,-23 5-1,-80 14 45,107-23-47,-56 8 477,-69-1 0,89-7-147,-1 1 0,1 3 0,-1 1 0,-60 18 0,74-13-350,-49 25 0,34-11-4342,38-21 183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06.9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1 3426,'0'0'8908,"0"4"-8503,0 80 520,1 47-9,-17 143-1,3 18 118,13-289-1034,0 0 0,1 0 1,-1 0-1,0 0 1,1-1-1,0 1 1,0 0-1,0 0 0,0-1 1,0 1-1,1 0 1,-1-1-1,1 0 1,0 1-1,-1-1 1,5 4-1,-1-2 2,0 0 0,0 0 0,0-1 0,0 0 1,0 0-1,1 0 0,9 3 0,3-1 18,-1-1 1,1 0-1,0-1 0,27 0 1,240 2-845,-285-6 684,1 1 0,-1-1 1,0 1-1,1-1 0,-1 1 0,1-1 0,-1 1 0,0-1 0,1 1 1,-1-1-1,0 1 0,1-1 0,-1 0 0,0 1 0,0-1 0,0 1 0,1-1 1,-1 0-1,0 1 0,0-1 0,0 0 0,0 1 0,0-1 0,0 1 0,0-1 1,-1 0-1,1 1 0,0-1 0,-1 0 0,1-4-744,0-19-3048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07.3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32 9044,'0'0'9292,"-10"0"-8803,101 1-636,-9 1 202,121-13-1,-163 5-192,107-11-240,-126 16-1329,0 2 0,31 3 0,-50-4 1359,0 0-1,1 1 1,-1-1-1,0 1 1,0-1-1,0 1 1,0 0-1,-1 0 1,1 0-1,0 0 1,0 0-1,2 3 1,11 21-5503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08.4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9925,'0'0'4300,"8"0"-4076,279 0 2554,-94 0-6033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2.2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13 323 8196,'0'0'2041,"0"-13"-673,-12-297-1282,13 397 4,13 98 1,2-29 477,-4 197 1,-12-352-601,0-8-2831,-5-10-520,-8-1-1299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08.7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 11845,'0'0'5995,"18"0"-5186,292-4 1165,-273 4-2235,63 3 484,-88-2-1201,0 2-1,0-1 1,16 6 0,-21-6-2435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09.9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6963,'0'0'366,"7"33"295,-4-15-486,55 220 1955,-55-227-2076,84 256 841,-67-216-440,2-1-1,3-2 1,33 54-1,-57-101-428,3 5 131,1 0 0,-1 0 0,1 0-1,6 5 1,-10-10-108,0 0-1,0 0 1,0 0-1,0 0 1,0-1 0,0 1-1,0 0 1,0-1-1,0 1 1,0-1 0,1 1-1,-1-1 1,0 1-1,0-1 1,0 0-1,1 0 1,-1 0 0,0 0-1,0 0 1,1 0-1,-1 0 1,0 0-1,0 0 1,1 0 0,-1-1-1,0 1 1,0 0-1,0-1 1,1 1 0,-1-1-1,0 1 1,0-1-1,0 0 1,1-1-1,4-5 86,0 0 0,-1 0-1,0-1 1,0 0-1,-1 0 1,4-9-1,1-2 74,64-131 737,39-74-465,-82 171-466,3 0 0,42-50 0,-69 95-437,3-2 869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12.1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173 962 2417,'0'0'8708,"-21"0"-8551,16 0-71,0 0-1,0 0 1,1 1-1,-1 0 0,0 0 1,1 1-1,-1-1 0,1 1 1,-1 0-1,1 0 1,0 0-1,0 1 0,0-1 1,0 1-1,0 0 0,0 0 1,1 1-1,0-1 1,-1 1-1,1-1 0,-4 9 1,1-5-52,0 0 0,0 0-1,1 1 1,0 0 0,1 0 0,0 0 0,0 0 0,1 1 0,-1 0 0,2 0 0,0-1 0,0 2 0,-1 13 0,3-22-35,0-1 0,1 1 0,-1-1 0,1 1 0,-1-1 1,1 1-1,-1-1 0,1 1 0,-1-1 0,1 0 1,-1 1-1,1-1 0,0 0 0,-1 1 0,1-1 0,-1 0 1,1 0-1,0 0 0,-1 0 0,1 1 0,0-1 1,-1 0-1,1 0 0,0 0 0,-1 0 0,2-1 1,22 2 1,-20-1-4,2 0 4,-1 0 0,1 0 0,0 0 0,0 0 1,-1-1-1,1 0 0,0-1 0,-1 1 1,1-1-1,-1 0 0,1 0 0,-1-1 0,0 1 1,0-1-1,0 0 0,0-1 0,-1 1 1,1-1-1,-1 0 0,0 0 0,0 0 0,-1-1 1,4-4-1,3-4-53,-2 1 0,1-2 0,-2 1 0,1-1 1,-2 0-1,0 0 0,-1-1 0,0 0 0,3-23 0,-2-3-257,-2 0 0,-2-56 0,-1 94 317,-1 0 1,0 0-1,-1 0 1,1-1-1,0 1 1,-1 0-1,0 0 1,0 0-1,0 0 0,0 0 1,0 0-1,0 0 1,-1 0-1,0 1 1,1-1-1,-1 0 1,0 1-1,0-1 0,-1 1 1,1 0-1,0 0 1,-1 0-1,1 0 1,-1 0-1,0 0 1,0 1-1,1-1 0,-1 1 1,0 0-1,0 0 1,0 0-1,-1 0 1,1 1-1,0-1 1,-6 0-1,-2-1 70,0 0 0,-1 1-1,1 0 1,0 1 0,-1 1 0,1-1 0,0 2-1,-12 2 1,20-3-80,-1 0 0,1 0 0,-1 1 0,1-1 0,0 1 0,-1 0 0,1 0 0,0 0 0,0 1 0,1-1-1,-1 1 1,0 0 0,1-1 0,0 1 0,0 0 0,-1 0 0,2 1 0,-1-1 0,0 0 0,1 1 0,-1-1 0,1 1 0,0-1 0,0 1 0,1-1 0,-1 1-1,1 0 1,-1 4 0,0 5 36,1 1-1,-1-1 1,2 1-1,2 15 1,-2-24-32,1 1 1,-1-1 0,1 1 0,0-1-1,0 0 1,1 0 0,0 0-1,0 0 1,0 0 0,0-1 0,1 0-1,6 7 1,-2-3 13,1 0 0,1 0-1,0-1 1,0-1 0,0 1-1,1-2 1,0 1 0,0-1 0,0-1-1,1 0 1,-1-1 0,1 0-1,0-1 1,0 0 0,0-1-1,0 0 1,15-2 0,3 2 82,-19 0-92,0 0 1,0-1 0,0-1 0,0 0 0,0 0 0,0-1 0,0 0 0,-1-1 0,1 0-1,15-7 1,-11 0-8,1-1-1,-2-1 0,0 0 1,0-1-1,-1-1 0,0 0 1,-2 0-1,1-1 0,10-20 1,4-11-4,-2 0 1,18-53 0,-24 52-88,-1-1 0,-3-1-1,-2-1 1,-2 0 0,-2 0 0,2-90-1,-9 85 63,1 30 25,-2 1 0,-5-42 0,5 65 11,0 0 0,0 0 0,-1-1 0,1 1 1,0 0-1,-1 0 0,1 0 0,-1 0 0,1 0 0,-1 0 0,1 0 0,-1 0 1,0 0-1,0 0 0,1 1 0,-1-1 0,0 0 0,0 0 0,0 1 0,0-1 1,0 0-1,0 1 0,0-1 0,0 1 0,0-1 0,0 1 0,0 0 0,-1 0 1,1-1-1,0 1 0,0 0 0,0 0 0,-2 0 0,2 0 5,-1 0-1,0 1 1,0-1-1,0 1 1,1-1-1,-1 1 1,0-1 0,1 1-1,-1 0 1,0 0-1,1 0 1,-1 0-1,1 0 1,-1 0-1,1 0 1,0 1-1,0-1 1,-1 0 0,1 1-1,0-1 1,-2 4-1,-4 11-13,0 1-1,2 0 1,-1 1 0,2-1-1,0 1 1,-1 27-1,-1 115 295,6-148-248,0 31 57,3 79 279,-1-109-348,0 1 1,1-1-1,0 0 1,1 0-1,0 0 1,1-1-1,7 14 1,13 16-11,2-1 1,1-1 0,2-1 0,2-2-1,2-1 1,44 37 0,-68-65-37,0-1 1,1 0-1,0 0 0,0-1 1,0-1-1,1 0 1,15 4-1,-23-7 8,1-1 0,-1 0 0,0 0 0,1 0 0,-1-1 0,0 0 0,1 0 0,-1 0 0,1 0 0,-1-1 0,1 1 0,-1-1 0,0 0 0,1 0 0,-1-1 0,0 1-1,0-1 1,0 0 0,0 0 0,0-1 0,-1 1 0,1-1 0,5-5 0,1-4-9,-1 0-1,0-1 0,0 0 1,-2-1-1,9-18 1,24-77-298,-33 78 168,-2 1 0,0-1 0,-2-1 0,-2-57 0,-1 87 150,0 0 335,0 16-91,0 2-245,-1 14 49,1-1 0,2 1-1,1-1 1,1 0 0,9 31 0,-11-54-43,0 0 1,0 0-1,0 0 1,1 0-1,0 0 0,0 0 1,1-1-1,0 0 1,0 1-1,0-1 1,0-1-1,1 1 1,-1-1-1,1 0 1,1 0-1,-1 0 1,0 0-1,1-1 1,0 0-1,0 0 0,0-1 1,0 0-1,0 0 1,0 0-1,0-1 1,1 0-1,-1 0 1,1 0-1,10-1 1,-2 0-13,-4 0-4,0 0-1,0 0 1,14-4 0,-21 3 4,0 0-1,0 0 1,0 0 0,0-1 0,-1 0 0,1 0 0,-1 0 0,1 0 0,-1-1 0,0 1 0,0-1 0,5-4 0,6-11-31,-1 0 1,-1-1-1,0 0 1,-2-1-1,0 0 1,-1-1-1,-1 0 1,7-28-1,-14 45 15,0-1-12,0 0 1,0 0-1,0 0 1,-1 0-1,1 0 0,-1 0 1,-1-7-1,3 13 24,-1 0-1,0 0 1,1 0 0,-1 0-1,0 0 1,1 0 0,-1 0-1,0 1 1,0-1 0,0 0-1,2 3 1,24 60-24,-19-44 127,1 0 1,0 0-1,21 31 1,-28-49-91,-1 0 1,1-1-1,-1 1 0,1 0 1,0-1-1,0 1 0,0-1 1,0 0-1,0 1 1,0-1-1,0 0 0,0 0 1,0 0-1,1-1 1,-1 1-1,0-1 0,1 1 1,-1-1-1,0 0 0,1 1 1,-1-1-1,0 0 1,1-1-1,-1 1 0,0 0 1,1-1-1,-1 1 1,0-1-1,4-1 0,-1 0 7,1-1 0,-1 0-1,0 1 1,0-2 0,0 1-1,0 0 1,-1-1 0,0 0-1,1 0 1,4-7 0,32-48 62,-30 41-87,1 0-1,1 1 0,0 0 0,1 1 1,1 1-1,21-18 0,-34 32 7,0 0-1,-1-1 0,1 1 0,0 0 0,0 0 1,0 0-1,0 0 0,0 1 0,0-1 1,0 1-1,0-1 0,0 1 0,0-1 0,0 1 1,0 0-1,0 0 0,1 0 0,-1 1 1,0-1-1,0 0 0,0 1 0,0-1 1,0 1-1,0 0 0,0-1 0,0 1 0,0 0 1,0 0-1,-1 0 0,1 1 0,0-1 1,-1 0-1,1 1 0,-1-1 0,1 1 1,-1 0-1,2 1 0,4 8 21,1 0 1,-2 1-1,0 0 0,9 23 0,-9-19 50,3 9 7,9 21 154,-17-43-202,0-1 0,0 1 0,1 0 0,-1-1-1,1 1 1,0-1 0,0 0 0,0 0 0,0 1 0,0-1 0,5 2-1,-6-3-19,0 0-1,0-1 1,0 1 0,1-1-1,-1 1 1,0-1-1,1 0 1,-1 0-1,0 1 1,0-1-1,1 0 1,-1 0-1,0 0 1,1 0-1,-1-1 1,0 1-1,1 0 1,-1 0-1,0-1 1,0 1-1,0-1 1,1 1-1,-1-1 1,0 0-1,0 1 1,0-1-1,0 0 1,0 0-1,1-1 1,3-3 17,-1 0 0,0 0 1,0-1-1,6-10 0,3-5 6,-4 10-118,1-1 0,0 2 0,0-1 0,1 2-1,13-10 1,-18 15 48,0 0-1,1 1 1,0 0 0,-1 0-1,1 0 1,0 1-1,1 0 1,-1 1 0,0-1-1,1 1 1,13 0-1,-20 1 104,1 0-26,0 1 0,0-1 0,0 0 0,0 1 0,0-1 0,-1 1-1,1-1 1,0 1 0,0 0 0,0 0 0,1 1 0,6 4-28,0 0 0,0-1 0,0-1 0,0 1 0,1-1 0,0-1 0,0 0 0,0 0 0,19 2 0,4-2-4,58-3-1,-41-1 5,-40 0-56,0 0 0,-1-1 0,1-1 0,-1 1 0,0-2 0,0 1 0,0-1 0,0-1 1,-1 1-1,1-1 0,-1-1 0,11-9 0,-11 8-53,0 1 1,1 0-1,0 0 1,0 1-1,0 0 1,1 1-1,0 0 1,0 1-1,0 0 1,19-4-1,-3 6-200,-16 1 186,1-1 0,-1 0 0,0 0 0,1-1 0,12-4 0,-19 5 59,0-1 0,0 0 0,-1 0 1,1-1-1,-1 1 0,1-1 0,-1 0 1,0 1-1,0-2 0,0 1 0,0 0 0,-1 0 1,1-1-1,-1 0 0,0 1 0,3-8 1,1-2-425,-2-1 1,1 1-1,-2-1 1,0 0 0,2-23-1,-2-73-2376,-3 79 1996,0 30 812,0-1-1,0 1 1,-1 0 0,1 0-1,0 0 1,-1 0-1,1 0 1,-1 0 0,1 0-1,-1 0 1,1 0-1,-1 0 1,0 0 0,1 0-1,-1 0 1,0 0-1,0 0 1,0 1 0,0-1-1,1 0 1,-1 1-1,0-1 1,0 1 0,-2-1-1,-1-1 19,0 0-1,0 1 1,0 0 0,-1 0 0,1 0-1,-1 0 1,-3 0 0,2 1 154,1-1 0,-1 1 0,1 1 0,0-1 1,-1 1-1,1-1 0,0 2 0,-1-1 0,1 0 1,0 1-1,0 0 0,-7 4 0,7-1 154,0 1-1,1-1 1,0 1-1,0 0 1,0 0-1,1 0 1,-1 0-1,-3 13 1,-17 61 1966,16-41-1388,2 1-1,2 0 1,2 1 0,1-1 0,6 52 0,-4-84-790,0 1 1,1-1 0,0 0-1,0 0 1,1 0 0,0 0-1,0 0 1,1 0 0,0-1-1,0 0 1,0 0 0,1 0-1,1 0 1,-1-1 0,9 8-1,-6-7-46,0-1-1,1 1 0,-1-2 0,1 0 1,1 0-1,-1 0 0,1-1 0,0-1 1,0 1-1,0-2 0,0 1 0,11 0 1,8 0-149,42 0 1,-61-3-322,1-1 0,-1 0 1,1 0-1,-1-1 0,0-1 1,0 0-1,11-4 0,2-7-3108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3:33.1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37,'12'13,"0"-1,1 0,18 13,14 11,-25-19,-1-1,1-2,1-1,22 10,91 30,-63-35,-40-11,5-2,0-2,63-3,-31-2,-61 1,1 1,-1 1,-1 0,1 0,1 0,-1 2,-1-1,1 1,9 5,-8-4,0 0,-1-1,1 0,0-1,0 0,16 2,51-6,-35 1,12 1,3 1,78-14,-48-4,59-11,-68 10,10-1,-69 18,-7 0,0-1,-1 1,2-2,-2 0,16-7,-13 3,1 0,0 2,1 0,-1 1,1 0,0 2,16-2,11 5,36-2,-69 0,-1 0,1-1,-1 0,1-1,-1 0,0 0,12-8,-4 2,0 1,0 1,0 1,0 1,1 1,0 0,18 0,-17 2,-1-1,1-1,-1 0,1-2,-1 0,21-13,-14 5,-16 10,1-1,-1 0,1 0,-1-1,11-12,-8 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3:33.14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1 153,'67'1,"73"-2,-136 0,1 0,-1 0,1-1,-1 0,0 0,0 0,0 0,0-1,0 0,6-6,2-5,19-23,-3 2,-6 8,-13 15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6T00:23:33.1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0 115,'3'0,"2"0,5-3,1-1,3-7,0 0,1 0,3-1,4-1,-1-5,2 1,-2 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51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4210,'0'0'7475,"8"0"-7491,-4 0 32,0 0-32,0 0-512,0 3-1281,-4 16-2129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57.9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541 0 14231,'0'0'3777,"-144"242"-3425,84-159 193,4-3-545,-8-19-64,-5-18-849,1-28-1632,-12-15-3330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53.8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537 36 5987,'0'0'8814,"0"-1"-8739,0-1-1,0 1 0,0-1 0,0 0 0,0 1 0,-1-1 0,1 1 0,0-1 0,-1 1 0,0-1 0,1 1 0,-2-2 1,-8-1 53,0 1 0,0 1 1,0 0-1,0 0 0,-1 1 1,-18 0-1,-65 7-234,79-4 92,0 1 0,0 0 1,1 2-1,-1-1 0,1 2 0,0 0 0,1 1 1,-1 0-1,1 1 0,0 0 0,1 1 0,0 1 1,1 0-1,0 0 0,-16 20 0,14-14 1,1 1 0,0 1 0,1 0 0,1 0-1,1 1 1,0 1 0,2-1 0,0 1 0,1 1 0,-5 35-1,4-2-51,3 0 0,2 0-1,9 97 1,-3-131 51,1 0 1,1 0-1,1-1 1,0 0-1,1 0 1,1-1-1,1 0 1,1 0-1,0-1 1,1-1-1,1 0 1,1 0-1,0-1 1,1-1-1,25 19 1,-34-29 10,1 1-1,1-1 1,-1 0 0,1-1-1,0 1 1,-1-1 0,1-1-1,1 0 1,9 2 0,3-2-31,0-1 1,31-1-1,-45-1 33,0 0-1,-1 0 1,1-1-1,0 0 1,-1 0-1,1-1 1,-1 1-1,0-1 1,0-1-1,0 1 0,0-1 1,0 0-1,6-7 1,8-7 9,-2-2-1,20-24 1,-17 18-18,29-36-128,-3-1-1,-3-3 0,67-135 1,-110 200 127,0 0 0,-1 0 0,1 0 0,0 0 0,0 0 0,0 0 0,0 0 0,0 0 0,0 0 0,0 1 0,0-1 0,0 0 0,0 1 0,0-1 0,0 0 0,0 1 0,1 0 1,-1-1-1,0 1 0,0 0 0,1 0 0,-1-1 0,0 1 0,0 0 0,1 0 0,-1 0 0,0 1 0,1-1 0,-1 0 0,0 0 0,0 1 0,0-1 0,1 1 0,-1-1 0,0 1 0,0-1 1,2 2-1,2 0 12,-1 1 0,1 0 0,-1 0 0,0 0 0,0 0 1,0 1-1,0-1 0,3 6 0,-5-8 21,3 3-83,-8-1 490,-217-3-646,209 0 231,0 1 0,0 0 0,0 1 0,0 0 0,-20 8 0,27-10-12,1 2 1,0-1 0,0 0-1,0 1 1,0-1 0,0 1-1,0 0 1,0 0 0,0 0-1,1 0 1,-1 1-1,1-1 1,0 1 0,-1-1-1,1 1 1,0 0 0,1 0-1,-1 0 1,0 0 0,1 0-1,0 0 1,-1 0 0,0 7-1,-1 33-103,2 61-1,1-99 94,1-1-1,0 1 1,0-1-1,0 1 1,0-1-1,1 0 1,0 1-1,-1-1 1,2 0-1,-1 0 1,0 0-1,1 0 1,6 6-1,-3-4 5,0 0-1,0-1 1,0 0-1,1 0 1,0-1-1,0 0 1,11 5-1,-2-3 0,1 0 0,-1-2 0,1 1 1,0-2-1,0 0 0,34 0 0,-40-3 16,2 1-1,-1-2 0,1 1 0,-1-1-1,16-4 1,-24 4-10,0-1-1,0 1 0,0-1 1,0 0-1,0 0 1,-1-1-1,1 1 0,0-1 1,-1 0-1,0 1 1,0-2-1,0 1 0,0 0 1,0-1-1,3-5 1,3-6-14,-1 0 0,-1-1 1,0 0-1,-1 0 0,0-1 0,-2 0 1,0 0-1,2-28 0,-2-9-243,-4-77 0,0 122 231,-1-1 0,0 1 1,-1 0-1,0 0 0,0 0 0,-1 1 1,0-1-1,-1 0 0,0 1 0,0 0 0,-1 0 1,1 0-1,-2 1 0,1-1 0,-1 1 1,0 0-1,-1 1 0,0 0 0,-8-6 0,4 4 74,-1 1-1,1 0 1,-1 1-1,-1 1 1,1 0-1,-1 0 1,0 1-1,0 1 1,0 0-1,-1 1 1,1 0-1,-21 1 0,33 1-44,0 0 0,0 0 0,0 0 0,0 0 0,0 0 0,0 0 0,0 1-1,0-1 1,0 0 0,0 1 0,0-1 0,0 0 0,0 1 0,0-1 0,0 1 0,1 0-1,-1-1 1,0 1 0,0 0 0,1-1 0,-1 1 0,0 0 0,1 0 0,-1 0-1,1-1 1,-1 1 0,1 0 0,-1 2 0,-3 29-19,3-24 10,1 174-56,1-166 76,1 0 0,0-1-1,1 1 1,1-1-1,1 1 1,0-1 0,1-1-1,0 1 1,1-1-1,1 0 1,0-1-1,1 1 1,0-2 0,1 1-1,1-1 1,0-1-1,0 0 1,1-1 0,1 0-1,0 0 1,27 14-1,-37-22-9,1-1 0,0 1 0,0-1 0,1 0 0,-1 0 0,0 0 0,0-1 0,0 1 0,1-1 1,5 0-1,-7-1 2,-1 1 0,0 0 1,0-1-1,0 1 0,0-1 1,0 0-1,0 1 0,0-1 1,0 0-1,0 0 0,0-1 1,0 1-1,0 0 0,-1-1 1,1 1-1,-1-1 1,1 1-1,-1-1 0,1 0 1,-1 1-1,2-3 0,26-60 129,26-83-1,-28 72-144,-26 75 4,-1-1-1,1 1 1,0-1-1,-1 1 1,1 0 0,0-1-1,0 1 1,-1 0-1,1-1 1,0 1-1,0 0 1,-1 0-1,1 0 1,0 0 0,0 0-1,0 0 1,-1 0-1,1 0 1,0 0-1,0 0 1,0 0 0,-1 0-1,1 0 1,0 1-1,0-1 1,-1 0-1,1 1 1,0-1 0,-1 0-1,1 1 1,0-1-1,-1 1 1,2 0-1,6 8 19,1 1-1,-1 1 0,0-1 0,-1 1 1,-1 0-1,1 1 0,5 14 0,-2-4 59,31 72 156,-26-58-138,1 0-1,24 37 1,-40-72-84,1 1 0,0-1 0,0 0 0,0 0 1,0 0-1,0 0 0,0 0 0,0 1 0,0-2 1,0 1-1,0 0 0,1 0 0,-1 0 0,0-1 1,1 1-1,1 0 0,-2-1-2,0 0 0,0 0 0,-1 0 0,1 0 0,0 0 1,0 0-1,0 0 0,0 0 0,0-1 0,-1 1 0,1 0 0,0-1 0,0 1 0,0-1 0,-1 1 1,1-1-1,0 1 0,-1-1 0,1 1 0,1-2 0,2-4 7,1 0 1,-1-1-1,-1 1 0,1-1 1,3-9-1,1-2 20,20-40 26,-21 41-51,1-1 1,1 1 0,1 0 0,0 0-1,1 1 1,25-27 0,-34 41-15,0 0 0,-1 1 0,1-1 0,0 1 0,0-1 0,0 1 0,1 0 0,-1 0 0,0 0 0,0 0 0,1 0 0,-1 0 0,0 1 0,1-1 0,-1 1 1,1 0-1,-1 0 0,0 0 0,1 0 0,-1 0 0,1 0 0,-1 0 0,1 1 0,-1-1 0,3 2 0,-1 0 5,0 0 0,0 1 0,-1-1 0,1 1 0,-1-1 0,0 1 1,1 0-1,-1 0 0,-1 1 0,1-1 0,0 1 0,2 4 0,19 37 39,14 21 109,-34-60-125,0 0 0,0-1 0,1 1 0,0-1-1,0 0 1,0 0 0,12 7 0,-15-11-201,0-1-1,0 1 1,0-1-1,1 0 1,-1 0-1,0 1 1,0-1-1,1-1 1,-1 1 0,0 0-1,0-1 1,0 1-1,0-1 1,1 1-1,-1-1 1,2-1-1,1-19-2620,-4-4-1582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54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210 8 3810,'0'0'5130,"0"0"-5088,0 0 0,0 0 0,0 0 0,0 0 0,1 0 0,-1 0 0,0 0 0,0 0 0,0 0 0,0-1 0,0 1 0,1 0 0,-1 0 0,0 0 0,0 0 0,0 0 0,0 0 0,0 0 0,0 0 0,1 0 0,-1-1 0,0 1 0,0 0 0,0 0 0,0 0 0,0 0 0,0 0 0,0-1 0,0 1 0,0 0 0,0 0 0,0 0 0,0 0 0,0 0 0,0-1 0,0 1 0,0 0 0,0 0 0,0 0 0,0 0 0,0-1 0,0 1 0,0 0 0,0 0 0,0 0 0,0 0 0,0 0 0,0-1 0,0 1 0,0 0 0,0 0 0,0 0 0,0 0 0,-1 0 0,1 0 0,0-1 0,0 1 0,0 0-1,0 0 1,0 0 0,0 0 0,-1 0 0,1 0 0,0 0 0,0 0 0,0 0 0,0 0 0,-1 0 0,-5 0 26,-1 1-1,0 1 1,0 0-1,1 0 1,-1 0-1,1 0 1,0 1-1,0 0 1,0 1-1,0-1 1,0 1-1,1 0 1,-1 0-1,1 1 1,0 0-1,1 0 1,-8 9-1,-1 2 95,2 1-1,-1 0 1,2 1-1,-16 36 1,20-36-136,1 0 1,1 1 0,0-1-1,1 1 1,1-1 0,1 1-1,3 36 1,-1-49-28,0 0 1,0 0-1,1 0 0,0 0 1,0 0-1,1-1 0,0 1 0,0-1 1,0 1-1,1-1 0,-1 0 1,1 0-1,0 0 0,1-1 0,-1 0 1,1 0-1,0 0 0,0 0 1,9 5-1,-3-2-8,1-1 0,-1-1 0,1 0-1,0 0 1,0-1 0,0-1 0,1 0 0,22 3 0,-11-5-34,-1 0 0,1-1 0,23-4 0,-38 2 25,0 1-1,0-2 1,0 1 0,0-1-1,-1-1 1,1 1 0,-1-1-1,0-1 1,0 0 0,11-8 0,-3 0-26,-1-1 1,-1-1 0,0 0 0,-1 0 0,-1-2 0,14-21 0,-19 26-14,-1-1 0,0 1 0,-1-1 1,-1-1-1,0 1 0,0 0 1,-2-1-1,1 0 0,-2 1 1,1-16-1,-2 25 40,0 0 0,0 0-1,0-1 1,-1 1 0,0 0 0,1 0 0,-1 0 0,-1 0-1,1 0 1,-1 0 0,1 0 0,-1 0 0,-3-5 0,2 7 9,0-1 1,1 1 0,-1-1 0,0 1-1,-1 0 1,1 0 0,0 0-1,0 0 1,-1 1 0,1 0-1,-1-1 1,1 1 0,-1 0 0,-7 0-1,-1-1 34,1 1-1,-1 1 0,-13 0 1,1 1 16,22-1-35,-1 0-1,1 0 1,0 1-1,0-1 0,0 0 1,-1 1-1,1 0 0,0 0 1,0-1-1,0 1 1,0 0-1,0 0 0,0 1 1,1-1-1,-1 0 1,0 1-1,-2 2 0,1 0-5,0-1 0,1 1 0,-1 0 0,1 0 0,0 0 0,0 0 0,1 0-1,-3 7 1,1 7 21,-1-1-1,2 2 0,0 24 0,2-38-2,-2 29 80,2 0 0,1 0 0,7 37-1,-6-59-63,1-1 1,0 1-1,1-1 0,0 0 0,1 0 0,0 0 0,1 0 0,0-1 0,1 0 0,0 0 0,1-1 0,12 13 0,-16-18-27,0-1 0,0 0-1,0 0 1,0-1 0,0 1 0,0-1-1,1 0 1,-1 0 0,1 0 0,0-1-1,0 1 1,-1-1 0,1 0 0,0-1-1,0 1 1,0-1 0,0 0-1,0 0 1,5-1 0,-8 0 3,0 1 1,1-1 0,-1 0-1,0 0 1,0 0-1,0 0 1,0 0-1,0 0 1,0 0-1,0 0 1,0-1 0,0 1-1,0-1 1,-1 0-1,1 1 1,-1-1-1,1 0 1,1-3-1,21-42 110,-17 31-104,27-63 105,-15 34-107,27-46 1,-44 88-23,0 0 0,-1 0 1,1 1-1,0-1 1,1 1-1,-1-1 0,0 1 1,1 0-1,0-1 1,-1 1-1,1 1 0,0-1 1,0 0-1,4-1 1,-5 2 0,0 1 1,0 0 0,0-1-1,1 1 1,-1 0 0,0 0-1,0 0 1,0 1 0,0-1-1,0 0 1,0 1 0,0 0-1,0-1 1,0 1 0,0 0-1,0 0 1,0 0 0,-1 0-1,1 0 1,0 1 0,-1-1-1,1 0 1,2 4 0,38 46 105,-33-39-39,0 0 0,0-1 0,17 16 0,-22-24-51,0 0-1,0 0 0,1-1 0,-1 1 0,0-1 1,1 0-1,0 0 0,-1 0 0,1 0 1,0-1-1,0 0 0,0 0 0,0-1 0,8 1 1,-8-1-5,1 0 0,-1 0 0,1-1 0,-1 1 0,1-1 0,-1-1 0,0 1 0,1-1 0,-1 0 0,0 0 0,0 0 0,0-1 0,-1 0 0,1 0 0,-1 0 0,1 0 1,-1-1-1,7-7 0,-5 6-7,9-9-86,32-22 0,-42 33 73,0-1-1,1 2 1,-1-1-1,1 0 1,0 1 0,0 0-1,0 1 1,0-1-1,0 1 1,0 0-1,7 0 1,-10 2 9,-1-1 1,1 1-1,0-1 1,-1 1-1,1 0 1,0 0-1,-1 1 1,1-1-1,-1 0 1,0 1-1,1-1 1,-1 1-1,0 0 1,0 0-1,3 2 0,31 40 72,-18-20 2,-12-18-194,8 11 295,0-1 1,27 20-1,-36-32-428,0 0 1,0 0 0,1-1 0,-1 0 0,1 0-1,0-1 1,0 0 0,0 0 0,0 0 0,0 0-1,0-1 1,0 0 0,9 0 0,-14-1 106,0 0 1,0 0-1,0 0 1,0 0-1,0 0 0,0 0 1,0 0-1,0-1 1,-1 1-1,1 0 1,0 0-1,0-1 1,0 1-1,0-1 1,0 1-1,0-1 1,-1 1-1,1-1 1,1 0-1,11-29-3975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2.8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1008,'0'0'5848,"0"19"-5583,0 129 962,0 173 1123,2-294-2206,1 0-1,1 0 1,2 0-1,16 49 1,-22-75-144,1-1 0,-1 1 0,1 0 0,-1-1 1,1 1-1,0 0 0,-1-1 0,1 1 0,-1-1 0,1 1 0,0-1 1,0 1-1,-1-1 0,1 1 0,0-1 0,0 0 0,-1 1 0,1-1 1,0 0-1,0 0 0,0 0 0,0 1 0,0-1 0,1 0 0,25-1-123,-16 1 182,19 0 207,1-2 0,0 0 1,-1-2-1,0-2 0,31-8 1,23-11-14,-80 24-304,-19 1-6701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55.2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0 5218,'0'0'5640,"-4"44"-3927,-20 289 456,12 109-32,11-429-2113,2 0 0,0 1 0,0-1 0,2 0 0,-1 0 0,2 0 0,-1-1 0,10 20 0,-11-28-125,0 1-1,1-1 1,0 0 0,0 0 0,0 0-1,0 0 1,1 0 0,-1-1 0,1 1-1,0-1 1,0 0 0,0-1-1,1 1 1,-1 0 0,1-1 0,-1 0-1,1 0 1,0-1 0,0 1 0,0-1-1,0 0 1,0 0 0,0-1 0,9 1-1,-7-1-541,-5 0 376,-1 0-1,1 1 0,0-1 1,0 0-1,-1 0 0,1 0 1,0-1-1,-1 1 0,1 0 1,0-1-1,-1 1 0,1-1 1,0 1-1,1-2 0,3-16-3888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55.5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9877,'0'0'3025,"245"22"-3025,-145 3-32,-8 4-480,-12 0-2962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55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0 242 10405,'0'0'1862,"34"-29"-1886,109-95 53,-59 50 121,-82 73-142,-1-1 0,1 1 0,0-1 1,0 1-1,-1 0 0,1 0 0,0 0 0,0 0 1,0 0-1,0 1 0,1-1 0,-1 0 1,0 1-1,0 0 0,0-1 0,1 1 0,-1 0 1,0 0-1,0 0 0,0 1 0,1-1 1,-1 0-1,0 1 0,0-1 0,0 1 0,0 0 1,0 0-1,0 0 0,0 0 0,2 1 1,4 4 170,-1 1 0,0 0 0,0 0 0,-1 0 0,10 15 0,4 3 106,-10-13-236,1 0 1,0-1-1,1-1 1,0 0-1,0-1 1,1 0-1,22 11 1,-25-15-492,0-1 0,1-1 0,-1 0-1,1 0 1,0-1 0,0 0 0,-1-1 0,1 0 0,0-1 0,0 0 0,17-3 0,12-6-2970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56.2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365 1 7171,'0'0'1991,"-4"0"-2101,-11 0 105,-133 6 946,133-4-538,-1 0 0,1 1 0,0 1 0,0 1 0,0 0 0,1 1-1,-21 11 1,31-14-318,-1 0 0,1 1 1,0-1-1,1 1 0,-1 0 0,1 0 0,-1 0 0,1 1 0,0-1 0,1 1 0,-1-1 0,1 1 0,0 0 0,0 0 0,0 0 0,1 0 0,0 0 0,-1 8 0,0 4-38,1 1-1,1-1 1,0 1 0,3 20-1,-2-37-44,-1 1-1,1-1 1,-1 1-1,1-1 1,0 1-1,-1-1 1,1 1-1,0-1 1,0 0-1,0 1 1,0-1-1,0 0 1,0 0-1,1 1 1,-1-1-1,0 0 1,0 0-1,1-1 1,-1 1-1,1 0 1,-1 0-1,1-1 1,-1 1-1,1-1 1,-1 1-1,3 0 1,48 5 35,-44-6-21,-1 1-23,1-1 1,0 0 0,-1 0-1,1-1 1,-1 0-1,0 0 1,9-3 0,-12 2-10,0 0-1,1 0 1,-1-1 0,0 1 0,0-1-1,0 0 1,0 0 0,0 0 0,-1-1 0,0 1-1,5-7 1,12-19-61,-16 22 35,1 0 1,-1 0-1,1 1 0,9-9 1,-11 14 20,1 0 0,-1 1 0,0-1 0,1 1 0,-1 0 0,0 0 1,1 0-1,-1 0 0,0 0 0,7 2 0,-7-1 21,12 2-21,0 1 1,0 0-1,22 11 0,-23-9-586,0-1 0,1 0 1,19 3-1,11-5-2950,-1-3-1103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57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191 0 5186,'0'0'6697,"-31"16"-5926,-92 51-374,119-65-375,1 0-1,0 0 0,0 0 1,0 0-1,0 1 0,0-1 1,0 1-1,1 0 0,0 0 1,-3 4-1,4-6-5,1 0 0,-1 1 0,1-1-1,0 0 1,0 0 0,-1 1 0,1-1 0,0 1 0,0-1 0,0 0 0,0 1-1,0-1 1,1 0 0,-1 2 0,2 7 93,-3-5-83,1 0-1,0 1 1,1-1-1,-1 0 1,1 1-1,0-1 1,1 0 0,-1 0-1,1 0 1,0 0-1,4 7 1,-4-9-26,1 0 0,-1 0 0,1 0 0,0-1 0,0 1 0,0-1 0,1 0 0,-1 0 0,0 0 0,1 0 0,-1-1 0,1 0 0,0 1 0,-1-1 0,1 0 0,6 0 0,1 2-132,0-2 1,1 1 0,-1-1 0,0-1-1,0 0 1,1-1 0,-1 0 0,0 0-1,0-1 1,0-1 0,0 0 0,-1 0-1,1-1 1,18-9 0,77-62-1504,-72 49 997,1 1 0,50-25 1,-74 45 328,-1 1 0,1 0 1,0 1-1,0 0 0,13-2 1,8 3 2450,-53 2-1899,-1 1-1,-24 3 1,38-2-58,-1 0 0,1 1 0,-1-1 0,1 2 0,0-1 0,0 1 0,0 0 0,-9 7 0,11-7-11,1 0 0,0 1-1,0-1 1,0 1 0,0 0-1,1 0 1,0 0 0,0 1-1,0 0 1,1 0-1,0 0 1,0 0 0,0 0-1,-2 10 1,1 2-83,1 0 1,1-1-1,1 1 0,2 20 0,-1-28-132,-1-7 38,2 1-1,-1-1 0,0 0 0,1 0 1,-1 0-1,1 0 0,0 0 0,0 0 1,0-1-1,0 1 0,0 0 0,1 0 1,-1-1-1,1 1 0,0-1 0,0 1 1,0-1-1,4 4 0,-2-3-20,0 0-1,1 0 1,0-1-1,0 1 1,0-1-1,0 0 0,0 0 1,0-1-1,10 3 1,8-2-445,0 0 0,0-1 0,44-5 0,-65 4 410,5-1-124,-1 0 1,1-1-1,0 0 1,-1 0-1,0 0 1,1-1-1,-1 0 0,0 0 1,0-1-1,-1 1 1,1-1-1,6-7 1,8-8-760,32-39-1,-10 11 519,53-53 184,-93 98 222,0 0 0,1 0 0,-1 1 0,0 0 1,1-1-1,-1 1 0,1 0 0,0 0 1,-1 0-1,1 1 0,0-1 0,-1 0 1,1 1-1,0 0 0,0 0 0,-1 0 0,1 0 1,3 0-1,3 1-63,-8-1 101,0 0 1,0 1 0,-1-1-1,1 0 1,0 1 0,0-1-1,0 1 1,-1 0-1,1-1 1,0 1 0,-1 0-1,1-1 1,0 1 0,-1 0-1,1 0 1,-1-1 0,1 1-1,-1 0 1,0 0-1,1 0 1,-1 0 0,0 0-1,0 0 1,1-1 0,-1 3-1,7 33 512,-4-19-93,13 58 1783,-16-74-2202,0 0 0,1 1-1,-1-1 1,1 0-1,0 0 1,-1 0 0,1 0-1,0 0 1,-1 0 0,1 0-1,0 0 1,0 0-1,0 0 1,0 0 0,0-1-1,0 1 1,0 0 0,0-1-1,0 1 1,0 0-1,1-1 1,-1 1 0,2-1-1,32 7-150,-25-6 141,36 4-422,65-2 1,-89-3 180,-17-1 175,0 1 0,0-1 0,0 0 0,-1 0 0,1-1 1,0 0-1,-1 1 0,1-1 0,-1-1 0,0 1 0,0-1 0,0 1 0,0-1 0,0 0 0,0-1 0,-1 1 0,0-1 0,1 1 1,3-7-1,-3 4-33,0 0 1,0-1-1,-1 1 1,1-1-1,-1 0 1,-1 0 0,1 0-1,-1-1 1,-1 1-1,1 0 1,0-15-1,-2 21 162,0 0-1,0 1 0,0-1 0,0 0 1,-1 1-1,1-1 0,0 0 0,0 1 0,-1-1 1,1 1-1,0-1 0,-1 1 0,1-1 1,-1 1-1,1-1 0,0 1 0,-1-1 1,1 1-1,-1-1 0,1 1 0,-1 0 1,0-1-1,1 1 0,-1 0 0,0-1 1,-24-5 685,-40 7-288,41 0 313,23-1-751,0 0 0,0 0 0,0 1 0,0-1 0,0 1 0,0-1 0,-1 1-1,1-1 1,0 1 0,0-1 0,1 1 0,-1 0 0,0 0 0,0 0 0,0-1 0,0 1 0,1 0 0,-1 0 0,0 0-1,1 0 1,-1 0 0,1 0 0,-1 1 0,1-1 0,-1 0 0,1 0 0,0 0 0,0 0 0,0 0 0,-1 1-1,1 0 1,-2 46 122,3-37-200,-1-10-4,0 0 0,0 1 0,0-1 0,0 0 0,0 1 0,0-1 0,1 0 0,-1 1 0,0-1 0,1 0 0,-1 0 0,1 1 0,0-1 0,-1 0 0,1 0 0,0 0 0,0 0 0,-1 0 0,1 0 1,0 0-1,0 0 0,2 1 0,-1-1-236,1 0 0,-1 0 0,1 0 0,0 0 1,-1 0-1,1-1 0,0 1 0,0-1 0,3 1 1,19-1-2984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0:57.6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 12902,'0'0'4786,"80"-26"-5106,-16 23 320,-4 3-432,-4 0-849,-12 0-1376,-20 36-1841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1:00.3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337 141 4706,'0'0'6667,"-13"0"-6187,-43 0-101,49 0-243,1 1 0,-1 0 0,1 0 0,0 1 0,-1 0 0,1 0 0,0 0 0,0 1 0,1 0 0,-1 0 0,0 0 0,1 1-1,0 0 1,-9 8 0,9-8-62,-6 7-30,1-1 1,0 2-1,1-1 0,0 1 0,1 0 0,-11 24 1,-14 18 45,26-43-46,1 0-1,-1 1 1,2 0-1,0 0 1,0 0-1,1 1 0,-3 15 1,3-2 65,1 0 0,0 42 0,4-65-109,-1 1 0,1-1 0,0 0 1,0 0-1,0 0 0,0 0 0,1 0 0,-1 0 0,1 0 0,0 0 0,0-1 0,0 1 0,0-1 0,0 1 0,1-1 0,-1 0 0,1 0 0,-1 0 0,1 0 0,0 0 0,0-1 0,5 3 0,2 1 0,0-1-1,0 0 0,0-1 1,0 0-1,21 3 1,41-4-8,-40-3 8,-25 1 3,-1-1 0,0 0 1,0 0-1,0-1 0,-1 1 0,1-1 1,0-1-1,0 1 0,-1-1 1,0 0-1,1 0 0,-1-1 0,0 1 1,6-7-1,7-8 26,0 0 0,17-26 0,-17 23-11,1-3 17,-1 0 0,-1-1-1,27-53 1,-37 61-17,0 1-1,-1-1 1,-1 0 0,-1-1-1,-1 1 1,0-1 0,1-35 0,-4-89 454,-1 140-463,0-1 0,1 1 0,-1 0 1,0-1-1,0 1 0,0 0 0,0 0 0,-1 0 1,1 0-1,0 0 0,-1 0 0,1 0 0,-1 1 1,0-1-1,0 0 0,0 1 0,0 0 0,0-1 1,0 1-1,0 0 0,0 0 0,0 0 0,-5-1 0,0-1 5,0 0-1,0 1 0,-1 0 0,1 0 0,-1 1 0,-11-1 0,14 3-19,1-1-1,-1 1 1,0 0 0,1 0 0,-1 1-1,1-1 1,0 1 0,-1 0 0,1 0-1,0 0 1,0 1 0,0 0 0,0 0-1,-6 6 1,-4 5-1,0 2-1,-14 18 1,15-16 43,10-14-40,0 1-1,1-1 1,0 0 0,0 1 0,0 0 0,0-1-1,1 1 1,0 0 0,0 0 0,0 0-1,1 0 1,0 0 0,0 5 0,0-6-6,0 0 1,0 0-1,0 0 1,1 0-1,0 0 1,0 0-1,0 0 1,0 0-1,1 0 1,-1 0-1,1-1 1,0 1 0,0-1-1,1 0 1,4 6-1,-3-5 6,1 0 0,0-1 0,0 0-1,0 0 1,1 0 0,-1 0 0,1-1 0,-1 0 0,1 0-1,0-1 1,7 2 0,6-1 19,1 0-1,21-2 1,-24 0-25,-14 0-14,0-1 1,0 1-1,0-1 0,0 0 1,0 0-1,0 0 0,0 0 1,0-1-1,-1 1 0,1-1 1,0 1-1,-1-1 0,1 0 1,-1 0-1,0 0 0,4-5 1,32-45-2173,-27 35 563,10-13-2742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1:00.8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103 0 3858,'0'0'6267,"-17"12"-5382,-53 38 22,54-35-99,16-9-352,15-6-270,-15 0-211,8 0 66,38-3 294,-44 2-308,0 1 0,0-1 0,-1 0 0,1 1 0,0-1 0,0 0 0,-1 0 0,1 0 0,0 0 0,-1 0-1,1-1 1,-1 1 0,1 0 0,-1-1 0,0 1 0,0-1 0,1 0 0,-1 1 0,0-1 0,0 0 0,0-2 0,0 3-28,-1 0 0,1 0 0,-1 0 0,1 0 1,-1 0-1,0 0 0,0 0 0,1-1 1,-1 1-1,0 0 0,0 0 0,0 0 1,0 0-1,0-1 0,0 1 0,-1 0 0,1 0 1,0 0-1,-1 0 0,1 0 0,-1-1 1,1 1-1,-2-1 0,1 1-392,0 0 1,-1 0-1,1 0 0,0 0 1,-1 1-1,1-1 0,0 1 1,-1-1-1,1 1 0,-1-1 1,1 1-1,-1 0 0,1 0 1,-1 0-1,0 0 0,-1 0 1,-9 0-6905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1:01.4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9060,'0'0'3076,"17"36"-2102,-3-6-812,15 30 26,-2 2 0,25 88 0,-8 31 88,13 44-107,-43-180-71,3 0 0,40 80 0,-54-121-85,1 4 9,1 0 0,0 0-1,0-1 1,7 9 0,-10-15-20,0 1 1,0 0 0,-1-1-1,1 1 1,0-1 0,0 0 0,1 1-1,-1-1 1,0 0 0,0 0-1,1 0 1,-1-1 0,0 1 0,1-1-1,-1 1 1,0-1 0,1 0-1,-1 0 1,1 0 0,4 0-1,-7 0-2,1-1-1,0 1 0,-1 0 1,1 0-1,0 0 0,-1-1 1,1 1-1,-1 0 0,1-1 1,-1 1-1,1 0 0,0-1 1,-1 1-1,1-1 0,-1 1 1,0-1-1,1 1 0,-1-1 1,1 0-1,-1 1 0,0-1 1,1 1-1,-1-2 0,9-19 101,-2-1 0,0 0 0,-1 0 0,5-42 0,1-6 174,9-22 143,3 2 1,4 0-1,4 2 0,72-139 0,-100 219-830,1 1-1,0 0 1,0 0-1,1 0 1,-1 0-1,2 1 1,10-9-1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1:03.5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194 727 5843,'0'0'6717,"-5"0"-6292,1-1-406,1 1-1,-1 0 1,0 0 0,0 0 0,0 0 0,0 1 0,0 0 0,1-1 0,-1 1 0,0 1 0,1-1 0,-1 0-1,0 1 1,1 0 0,0 0 0,-1 0 0,1 0 0,0 0 0,0 1 0,0 0 0,1-1 0,-5 6-1,-11 18 105,1 1 0,-19 37 0,30-52-10,1 1 0,0 0 0,1 1 0,1-1 0,0 1 0,0 0 0,0 27 0,2-26-101,1-7-5,0-1-1,0 1 1,1 0 0,2 10-1,-3-16-5,1 1 1,0-1-1,0 0 0,0 0 0,0 1 0,1-1 1,-1 0-1,0 0 0,1 0 0,-1 0 0,1-1 1,0 1-1,0 0 0,0-1 0,0 1 0,0-1 1,3 2-1,3 1 0,-1-1 1,1 0 0,0-1-1,0 1 1,0-2 0,0 1-1,15 0 1,59-4 11,-74 0-28,1 0-1,-1 0 1,0-1-1,0 0 1,0 0-1,-1-1 0,1 0 1,-1-1-1,0 1 1,0-1-1,-1-1 1,1 1-1,-1-1 1,0 0-1,0 0 0,-1-1 1,7-10-1,-1 0-33,0 0 0,-2 0 0,0-1 0,0-1-1,-2 1 1,8-30 0,-11 25-21,0-1 0,-1 1 0,-1-36 0,-3 57 69,1-1 0,0 1 0,-1 0 0,0-1-1,1 1 1,-1 0 0,0 0 0,0 0 0,0 0 0,0 0 0,-1 0 0,1 0 0,0 0-1,-1 1 1,0-1 0,1 0 0,-1 1 0,0-1 0,0 1 0,1 0 0,-1-1 0,0 1-1,0 0 1,-1 0 0,1 0 0,0 1 0,0-1 0,0 0 0,-1 1 0,-2-1 0,-10-1-3,1 0-1,-1 0 1,-21 1 0,32 1 4,-2 0 0,0 0 0,0 0 0,0 1-1,0 0 1,0 0 0,0 0-1,1 0 1,-1 1 0,-9 4 0,12-4 0,0 0-1,1 0 1,-1 0 0,1 1 0,0-1 0,-1 0 0,1 1 0,1 0-1,-1 0 1,0-1 0,0 1 0,1 0 0,0 0 0,0 0 0,0 1 0,0-1-1,0 0 1,0 0 0,0 6 0,-1 20-14,1-1 0,3 42 0,-1-52 11,-1-12 4,0 0 0,1 0 0,0 0 0,1 0 0,-1 0 0,1 0 0,0 0 0,0 0 0,1-1 0,0 1 0,0-1 0,0 1 0,1-1 0,0 0 0,-1-1 0,2 1 0,-1-1 0,1 0 0,8 7 0,-4-6 9,0 0 0,0 0 0,0-1 0,1 0-1,-1-1 1,1 0 0,0-1 0,0 0 0,0 0 0,0-1 0,17 0-1,-16-1-9,1 0 0,-1-1-1,0 0 1,-1-1-1,1 0 1,0 0 0,0-1-1,-1-1 1,0 0 0,1 0-1,-2-1 1,1 0-1,10-8 1,12-11-41,-2-2-1,-1-1 1,-1-1-1,-1-2 1,45-65-1,-43 51 7,-2-2-1,-3 0 0,-1-2 1,16-52-1,-25 57 35,-3 0 0,-1-1-1,-2 0 1,-3-1 0,1-76-1,-5 75 30,0 26 28,-1 0-1,-3-34 1,2 52-29,1 1 1,0 0-1,0-1 1,-1 1 0,1 0-1,0-1 1,-1 1-1,1 0 1,-1 0-1,0 0 1,1 0-1,-1-1 1,0 1-1,0 0 1,0 0-1,0 0 1,0 0-1,0 1 1,0-1-1,0 0 1,0 0-1,0 1 1,0-1-1,0 0 1,-1 1-1,1-1 1,0 1-1,-1 0 1,1-1-1,0 1 1,0 0 0,-1 0-1,1 0 1,0 0-1,-1 0 1,-2 0-1,1 1-26,1-1-1,-1 1 0,0 0 1,1 0-1,-1 0 0,0 0 1,1 0-1,-1 0 1,1 1-1,0-1 0,-1 1 1,1 0-1,0 0 1,0 0-1,-3 3 0,-9 17-13,2 0 0,1 0 0,0 1 1,2 0-1,1 1 0,0 0 0,2 0 0,1 1 0,-3 29 0,3 18 1,7 140 1,0-190 11,1 0-1,2 0 0,0-1 1,1 1-1,1-1 1,1 0-1,1-1 0,22 38 1,-23-44-12,1-1 0,0 0 0,1 0 0,0-1 0,1-1 0,0 1 0,1-2 0,0 0 0,1 0 0,0-1 0,0-1 0,1 0 0,19 8 0,-24-14-35,0 0 1,1 0-1,-1 0 0,1-1 0,-1-1 1,17 0-1,-6 0-56,-16-1 87,0 1-1,-1-1 0,1 1 0,0-1 1,-1 0-1,1 0 0,0-1 1,-1 1-1,0-1 0,1 0 0,-1 0 1,0 0-1,5-4 0,0-1-31,-1 1-1,-1-2 1,1 1-1,-1-1 1,5-8-1,3-7-266,-1-1 0,19-50 0,-22 44 266,-1-1 0,-2-1-1,-1 1 1,-2-1 0,2-53-1,-6 358 301,1-257-228,0 0-1,1 0 1,1 0 0,0-1-1,1 1 1,1-1-1,0 0 1,1 0 0,1-1-1,0 0 1,13 18 0,-15-24 5,1 0 0,0 0 0,0-1 0,1 1 0,0-2 1,0 1-1,1-1 0,0 0 0,0 0 0,0-1 0,1 0 1,-1-1-1,1 1 0,0-2 0,1 1 0,-1-2 1,1 1-1,-1-1 0,15 1 0,-10-2-72,1-1 0,0 0 0,19-4 1,-27 3 25,-1-1 1,0 1 0,0-1-1,0-1 1,0 1 0,-1-1 0,1 0-1,-1-1 1,1 1 0,5-6 0,5-6 12,-1 0 0,0-2 0,-1 0 1,-1 0-1,-1-1 0,0-1 1,-1 0-1,-1-1 0,8-23 1,1-12-26,-2 0 0,11-68 1,-21 108 57,-7 15-25,0 0-1,1 0 1,-1 0 0,0 0 0,0-1 0,0 1 0,1 0-1,-1 0 1,0 0 0,0 0 0,1 1 0,-1-1 0,0 0-1,0 0 1,1 0 0,-1 0 0,0 0 0,0 0 0,1 0-1,-1 0 1,0 0 0,0 0 0,0 1 0,1-1 0,-1 0-1,0 0 1,0 0 0,0 0 0,0 1 0,0-1 0,1 0-1,-1 0 1,0 1 0,0-1 0,10 26 80,10 71 124,-14-54 27,3 0-1,2 0 0,1-1 1,26 57-1,-38-97-228,1-1 0,-1 0 1,1 0-1,-1 0 0,1 1 0,0-1 0,-1 0 0,1 0 0,0 0 0,0 0 0,0 0 1,0-1-1,0 1 0,0 0 0,0 0 0,0 0 0,0-1 0,0 1 0,0-1 0,0 1 0,0-1 1,1 1-1,-1-1 0,0 0 0,0 1 0,0-1 0,1 0 0,-1 0 0,0 0 0,1 0 1,-1 0-1,0 0 0,0 0 0,1-1 0,-1 1 0,0 0 0,0-1 0,0 1 0,1-1 0,1 0 1,1-2-16,0 0 1,-1 0 0,1 0 0,0 0 0,-1 0-1,0-1 1,0 0 0,0 0 0,3-5 0,21-35-21,-6 6-63,2 2-1,50-62 1,-70 95 59,0 1 0,-1-1 0,1 1 0,0 0 0,0 0 0,0 0 0,1 0 0,-1 0 0,0 1 0,1-1 0,-1 1-1,1 0 1,-1 0 0,1 1 0,0-1 0,4 0 0,-2 7-158,-1 9 167,0 1 1,0 0-1,3 32 0,3 9 87,-7-35-38,-3-16-18,1 1 0,-1-1 0,1 0 0,0 0 0,0 0 0,5 10 0,-5-15-9,0 0-1,0 0 0,0 0 1,0 0-1,1-1 0,-1 1 1,0-1-1,0 0 0,0 1 1,1-1-1,-1 0 0,0 0 1,0 0-1,0 0 0,1-1 1,-1 1-1,0-1 0,0 1 0,0-1 1,3-1-1,4-6-41,-1 0 0,-1 0 0,1 0 0,-1-1 0,-1 0 0,0-1 1,8-14-1,5-8-239,-17 30 239,6-11-330,1 0 0,0 1 0,18-18 0,-26 30 324,-1 0-1,0 0 0,1-1 0,-1 1 0,0 0 0,1 0 1,-1 0-1,0 0 0,1 0 0,-1 0 0,0 0 0,1 0 1,-1 0-1,0 0 0,1 0 0,-1 0 0,0 0 0,1 1 1,-1-1-1,0 0 0,1 0 0,-1 0 0,0 0 0,1 1 1,-1-1-1,0 0 0,0 0 0,1 0 0,-1 1 0,0-1 1,0 0-1,0 1 0,1-1 0,-1 0 0,0 0 0,0 1 1,0-1-1,0 0 0,0 1 0,1-1 0,-1 0 0,0 1 1,0-1-1,0 0 0,0 1 0,0-1 0,9 29 413,0-3 28,-4-17-336,0-1-1,1 0 0,-1 0 0,1-1 0,1 0 1,-1 0-1,1 0 0,1-1 0,-1 0 0,1-1 1,0 1-1,0-1 0,1-1 0,-1 0 1,1 0-1,0-1 0,0 0 0,0 0 0,1-1 1,13 2-1,-1-3-70,4 0-20,36-2 0,-54 1 15,0-1 1,0-1-1,0 0 1,0 0-1,0 0 1,0-1 0,0 0-1,11-7 1,0-3-180,-1-2 0,0 0 1,-1 0-1,-1-2 1,0 0-1,-2-1 0,0 0 1,0-1-1,-2-1 1,-1 0-1,0-1 0,-1 0 1,10-35-1,-17 43-201,0 0 0,-1-1 1,-1 0-1,0 1 0,-2-27 0,0 38 373,1-1 1,-1 1-1,0 0 0,0 0 1,0 0-1,0 0 0,0 0 1,0 0-1,-1 1 0,1-1 1,-1 0-1,1 1 1,-1-1-1,0 1 0,1-1 1,-1 1-1,0 0 0,0-1 1,0 1-1,0 0 0,0 1 1,0-1-1,0 0 0,0 0 1,-1 1-1,1 0 0,0-1 1,-4 1-1,-10-3 60,-1 2 0,-28 0-1,37 1 8,3-1 29,1 2 0,-1-1 0,1 0 0,-1 1 0,1 0 0,0 0 0,-1 0 0,1 0 0,0 1 0,0 0 0,0 0 1,0 0-1,0 0 0,-5 4 0,4-1 161,0 0 0,0 1 0,1-1 0,0 1 0,0 0 0,0 0 0,1 0 0,-5 13 0,1 0 393,0-1 0,2 1 0,0 1 0,-4 38 1,5 80 1709,4-130-2212,-1-2-88,1-1 0,0 0 0,1 0-1,-1 0 1,1 1 0,0-1 0,0 0 0,0 0 0,1 0 0,0 0 0,0 0 0,0-1 0,0 1-1,1 0 1,0-1 0,0 0 0,0 0 0,0 0 0,1 0 0,0 0 0,-1-1 0,2 1-1,-1-1 1,0 0 0,0 0 0,1-1 0,0 1 0,-1-1 0,1 0 0,0 0 0,0-1 0,0 1-1,9 0 1,7 2-465,1-2-1,0 0 1,24-2-1,-30 0-567,17 0-2054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05:17.01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1 199,'112'2,"123"-4,-228 1,1-1,-1 1,0-1,0-1,0 1,0-1,0 0,-1-1,1 0,9-7,5-7,31-31,-5 4,-10 10,-23 19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3.4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0 6531,'0'0'4621,"0"35"-4549,0 394 397,-9-45 970,1-278-1078,-34 168 0,40-267-1339,1-13-4404,1-12 1057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1:04.4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19 12982,'0'0'2657,"169"0"-2593,-97 3 64,-4-3 160,-4 0-208,-3 0 48,-5 0-63,-8 0-130,-4 0 49,-8-10-976,-16-1-1377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1:04.8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9156,'0'0'4818,"233"0"-4337,-153 0-129,-4 7-304,-3-3-32,-9-1-16,-16 4-512,-16 11-1073,-20 4-1457,-12 0-3408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1:09.1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191 244 12886,'0'0'2011,"-4"9"-2120,0 7 113,0-1-1,1 1 0,0-1 1,1 1-1,1 19 1,4 94 134,-1-84-97,4 335 245,-48 426-1,19-543-283,-55 399 63,78-661-65,-2 13 11,0 0 1,-2 0-1,0-1 1,0 1-1,-1-1 0,-9 16 1,14-28-12,-1-1 0,1 1-1,0 0 1,0-1 0,0 1 0,-1-1 0,1 1 0,0-1-1,0 1 1,0-1 0,0 1 0,0 0 0,0-1 0,0 1 0,0-1-1,0 1 1,0-1 0,0 1 0,1-1 0,-1 1 0,0 0 0,0-1-1,0 1 1,1-1 0,-1 1 0,0-1 0,1 0 0,-1 1-1,0-1 1,1 1 0,-1-1 0,1 1 0,-1-1 0,0 0 0,1 1-1,-1-1 1,1 0 0,-1 0 0,1 1 0,-1-1 0,2 0 0,27 9-54,-25-9 47,123 19 13,-1-7 1,141-3-1,-109-5 31,271 10-28,978 26-77,-1192-37 84,1412 12-56,-1054-46 8,148-3-26,-659 37 85,0 4 0,0 2 0,84 23 1,-68-13 9,92 9 1,-84-19 9,252 14 50,-285-23-17,-52-22 136,-9-1169-1446,11 1075 1229,22-137 0,38-113 12,13-107-44,-72 428 240,-2 0 1,-4-57-1,2 97-177,-2 1 0,1-1 0,0 0 0,-1 1 1,0 0-1,0-1 0,0 1 0,0 0 0,-1 0 0,0 0 1,0 0-1,0 1 0,0-1 0,0 1 0,-1 0 0,0 0 1,1 0-1,-1 0 0,0 0 0,-1 1 0,-3-2 0,-6-3 39,-1 1-1,1 0 0,-1 1 0,0 1 0,-22-4 0,-45 0-56,-159 4 0,140 5-9,-57 0 3,-327-10 12,-37-20 80,76 5-244,-346-21-513,397-15 640,277 37 98,-206-15 0,-357 35-51,354 6-24,-749 0 60,1012 1-79,0 2 0,-120 29 0,31-4-2,39-17 65,59-10-137,41-4 46,0 1 0,1 1 0,-1 0 0,-26 7 0,-34 6-26,36 4-125,-8 2 84,43-19 105,0-1 0,0 1 0,1 0 0,-1-1-1,0 1 1,1 1 0,0-1 0,-1 0 0,1 1 0,0-1 0,0 1 0,0-1 0,1 1 0,-1 0 0,1 0 0,-1 0 0,-1 6 0,-17 61-119,17-54 115,-6 20-22,1 0 0,2 0 1,-3 60-1,9-67-764,0-11-5856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1:42.4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626 1 816,'0'0'3074,"-212"0"-3010,144 0-48,-13 18-32,-3 10-432,-8-6-241,4-11-1456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1:44.0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279 474 3858,'0'0'4391,"-10"-18"-3414,-31-55-60,38 69-779,-8-21 1444,12 19 2114,-2 9-3880,-59 310-35,-84 391 387,135-625-172,9-73-11,1-21 16,0-9 15,6-25-6,1 0 0,3 0 1,21-61-1,-13 46-6,59-195-18,118-465-63,-192 702 86,0 0 0,1-42 0,-5 63 12,1 0-298,3 7 224,2 12 19,-1 1 0,-1-1 0,4 28 1,1 7 7,34 180 75,-19-89 38,67 220-1,-83-349 13,-1-12 258,-5-4-326,-1-1-1,1 1 0,-1-1 1,1 0-1,-1 0 0,1 0 0,-1 0 1,0 0-1,0 0 0,2-4 1,93-174 125,177-248 0,-269 423-156,4-8-2,1 1-1,0 0 1,1 1 0,0 0 0,14-10-1,-24 20-8,1 1 0,0-1 0,-1 0 0,1 1 0,0 0 0,0-1 0,-1 1 0,1-1 0,0 1 0,0 0 0,0-1 0,0 1 0,-1 0 0,1 0 0,0 0 0,0 0 0,0 0 0,0 0 0,0 0 0,-1 0 0,1 0 0,0 0 0,0 0 0,0 0 0,0 1 0,0-1 0,-1 0 0,1 1 0,0-1 0,0 1 0,-1-1 0,1 1 0,0-1 0,-1 1 0,1-1 0,0 1 0,-1 0-1,1-1 1,-1 1 0,1 0 0,-1-1 0,1 1 0,0 1 0,12 37-14,-12-37 12,5 38 23,-1 0 0,-2 0 0,-3 62 0,-1-42 15,-3 31 83,-3 1 1,-25 112-1,22-148-72,3 1-1,-1 82 1,8-138 65,7 11-8001,-3-3 5788,5 6-3198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1:44.6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1095 9092,'0'0'6024,"0"-30"-5885,0-3-127,1 0-1,2 0 1,1 0-1,1 0 1,19-60-1,-20 83-13,151-388 16,-130 343-17,3 0 0,3 3-1,1 0 1,3 2 0,42-46-1,-73 91-17,0 1-1,1-1 1,0 1-1,0 0 1,0 0-1,11-6 1,-15 9 12,0 1 1,0 0-1,0-1 0,1 1 1,-1 0-1,0-1 1,0 1-1,1 0 0,-1 0 1,0 0-1,1 0 1,-1 0-1,0 1 0,0-1 1,1 0-1,-1 0 1,0 1-1,0-1 0,0 1 1,0-1-1,1 1 1,-1 0-1,0-1 0,0 1 1,0 0-1,0 0 1,0 0-1,0-1 0,-1 1 1,1 0-1,0 0 1,0 0-1,-1 1 0,1-1 1,-1 0-1,1 0 1,-1 0-1,1 0 0,-1 1 1,1-1-1,-1 0 1,0 2-1,7 19 2,-1 0-1,-1 0 1,0 1 0,1 37-1,-6 96 137,-1-80-47,1 311-1819,-8-387-4373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1:44.9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0 127 10421,'0'0'1184,"281"-98"-1312,-169 84-1809,-12 7-1136,-27-1-3394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1:45.3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550 22 6787,'0'0'5136,"0"-4"-4611,1 1-533,-2-8 629,-19 7-134,7 5-493,-1 0 1,1 1-1,0 0 0,-1 1 1,-24 10-1,-66 33-25,42-17 48,24-14-42,25-10 78,1-1 0,-1 1 0,1 1 1,1 0-1,-1 1 0,1 0 0,0 1 0,-10 10 0,19-17-63,0 1 0,1 0 0,-1 0 0,1 0 0,0 0 0,0 1 0,0-1 0,0 0 1,0 0-1,0 1 0,0-1 0,1 0 0,-1 1 0,1-1 0,0 1 0,0-1 0,0 1 0,0-1 0,0 0 0,0 1 0,1-1 0,-1 1 0,1-1 0,-1 0 0,1 1 0,0-1 1,0 0-1,2 3 0,0 0-6,0 1 0,1-1 1,0 1-1,0-1 0,1 0 0,-1 0 1,1-1-1,0 0 0,6 5 1,38 21 14,59 27 0,-71-40 7,-2 2 0,0 1 0,-1 2 1,35 29-1,-67-49 10,0 0 0,1 0 0,-1 0 0,0 1 1,0-1-1,0 1 0,-1-1 0,1 1 0,-1 0 0,1 0 0,-1-1 1,0 1-1,0 0 0,0 0 0,-1 0 0,1 0 0,0 1 0,-1-1 0,0 0 1,0 0-1,0 0 0,0 0 0,-1 0 0,1 0 0,-1 0 0,0 0 1,0 0-1,0 0 0,0 0 0,0 0 0,0 0 0,-1 0 0,0-1 1,-3 5-1,-5 6 212,0-1 1,-1 0 0,0-1-1,-1 0 1,-19 12 0,-7 6 362,-2-2 0,-84 42 1,101-59-500,1-1 0,-1 0 0,-1-2 0,1-1 0,-1-1 0,0-1 0,-44 2 0,64-6-1124,9 0-1540,22-3-1942,22-9-406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1:45.8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691 15 656,'0'0'10685,"-10"-2"-10242,-17-3-371,-1 1-1,1 2 0,-1 1 1,0 1-1,0 1 1,0 2-1,1 1 1,-31 7-1,19-1 144,0 1 0,0 2-1,1 2 1,1 2 0,-40 23 0,62-32-162,4-1-15,0-1 0,0 2 0,-10 8 0,18-14-51,1 1 0,0-1 0,0 0 0,0 1 0,0-1 0,0 1 1,1-1-1,-1 1 0,1 0 0,-1 0 0,1 0 0,0 0 0,0 0 0,0 0 1,1 0-1,-1 0 0,1 5 0,0-7 5,0 0 1,0 0-1,0-1 0,0 1 1,0 0-1,1 0 1,-1-1-1,0 1 0,0 0 1,1 0-1,-1-1 0,1 1 1,-1 0-1,1-1 1,-1 1-1,1 0 0,-1-1 1,1 1-1,-1-1 1,1 1-1,0-1 0,-1 1 1,1-1-1,0 1 0,-1-1 1,2 1-1,24 5 7,-16-5-13,125 26 23,133 33 19,-268-60-28,7 2-2,-2-1 0,1 1-1,0 1 1,0-1 0,-1 1 0,10 5 0,-14-6 6,1-1 0,-1 1 0,1 0 1,-1-1-1,0 1 0,0 0 1,0 0-1,0 0 0,0 0 1,0 0-1,0 0 0,-1 0 1,1 0-1,-1 0 0,1 0 0,-1 0 1,0 0-1,0 0 0,0 1 1,0-1-1,0 0 0,0 0 1,-1 3-1,-1-1 62,1 1 1,0-1-1,-1 1 1,0-1 0,0 0-1,-1 0 1,1 0-1,-1 0 1,1-1-1,-1 1 1,0 0-1,-1-1 1,1 0-1,-8 5 1,-7 6 425,-37 19-1,32-20-287,-12 7 19,0-2-1,-2-1 1,0-1-1,0-3 1,-2-1 0,1-1-1,-1-3 1,-62 7-1,86-12-831,15 2-2488,25 6-2966,19-1 1445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1:46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0 901 4530,'0'0'9989,"4"-26"-9288,73-308-570,-49 248-139,45-96 1,-57 150 2,1 1-1,1 0 1,2 1 0,1 2 0,1 0 0,27-26 0,-46 50-13,1 1 1,-1-1-1,1 1 0,0 0 0,0 0 0,0 1 0,0-1 0,1 1 0,-1 0 0,1 0 0,-1 0 1,1 1-1,0 0 0,0 0 0,0 0 0,0 0 0,-1 1 0,1-1 0,0 1 0,0 1 1,0-1-1,0 1 0,6 1 0,-9-1 12,0 1 1,0-1-1,0 0 0,0 1 1,-1 0-1,1-1 1,-1 1-1,1 0 0,-1 0 1,1 0-1,-1 0 0,0 0 1,0 0-1,0 1 1,0-1-1,0 0 0,0 5 1,10 47 1,-9-41 10,5 64 228,-2 0 0,-7 85 1,0-46-36,2-38-192,0-46-3976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4.0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0 699 8628,'0'0'157,"11"-34"182,35-111-13,-32 97-263,-2-1 0,-2 0 0,-2-1 1,-3 0-1,-2 0 0,-3-54 1,0 97-58,-1 1 0,1 0-1,-2-1 1,1 1 0,-1 0 0,0 0 0,0 0 0,0 0 0,-6-11 0,6 14 33,-1-1 0,1 1 0,0 0 0,-1 0 0,0 0-1,1 0 1,-1 0 0,0 0 0,-1 1 0,1-1 0,0 1 0,-1 0-1,1 0 1,-1 0 0,0 1 0,-6-3 0,10 4-15,-1 0 0,0 0-1,1 0 1,-1 0 0,0 0 0,1 0 0,-1 0 0,0 0 0,1 0 0,-1 0-1,0 0 1,1 0 0,-1 1 0,1-1 0,-1 0 0,0 0 0,1 1 0,-1-1-1,1 0 1,-1 1 0,1-1 0,-1 1 0,1-1 0,-1 1 0,1-1 0,-1 1-1,1-1 1,0 1 0,-1-1 0,1 1 0,0 0 0,-1-1 0,1 1 0,0 0-1,-5 25-60,4-20 77,-3 47-1,4 80 0,1-110 27,0-10-16,0 0 0,1 0 0,0 0 0,1 0 0,1-1 0,0 0 0,1 1 0,7 13 0,-10-22-56,0 1-1,1 0 1,-1-1 0,1 0-1,1 0 1,-1 0 0,0 0-1,1 0 1,0-1 0,0 1-1,0-1 1,0 0 0,0 0 0,1-1-1,0 1 1,-1-1 0,1 0-1,0 0 1,0-1 0,0 1-1,0-1 1,0 0 0,7 0-1,-8 0 10,-1-1-1,0 0 0,0 0 1,0 0-1,1 0 0,-1-1 0,0 1 1,0-1-1,0 0 0,0 0 1,0 0-1,0 0 0,0 0 0,0-1 1,0 0-1,-1 1 0,1-1 1,-1 0-1,1 0 0,-1 0 0,1 0 1,-1-1-1,0 1 0,0-1 1,0 1-1,-1-1 0,4-5 0,5-9-38,18-27-196,-26 42 221,-1 0 0,1 0 0,-1 1 0,1-1 0,0 0 0,0 1 0,0-1 0,0 1 0,0 0 0,0 0 0,0 0 0,0 0 0,0 0 0,0 0 0,1 1 0,-1-1 0,5 0 0,-2 1 5,0 0 0,0 1 0,0-1 1,-1 1-1,1 1 0,0-1 1,0 0-1,0 1 0,-1 0 0,1 0 1,-1 1-1,0-1 0,1 1 0,-1 0 1,0 0-1,5 5 0,2 5 180,-1 0 0,0 0-1,14 25 1,-19-29-119,0 1 0,1-1 0,0 0 0,0 0 0,1-1 0,0 0-1,1 0 1,0-1 0,0 0 0,0 0 0,16 9 0,-19-14-179,1-1 0,0 1 0,-1-1 0,1 0 0,10 0 0,-14-1-198,0 1 1,0-1-1,0-1 0,1 1 1,-1 0-1,0 0 1,0-1-1,0 0 0,0 1 1,3-2-1,3-10-3837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1:46.6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47 544,'0'0'11590,"197"-4"-11350,-145-3-240,4-4 0,-8 1-144,-8-1-1681,-16 7-2481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13T11:43:14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1662 14171 525 0,'0'0'181'16,"0"0"-178"-16,0 0 10 16,0 0 38-16,0 0-41 15,0 0-10-15,0 0-5 16,20 16 5-16,-11-2 25 16,-1 1-1-16,4 8-4 0,-1 9 13 15,2 6-13-15,3 11 1 16,-1 7-4-16,3 2-6 15,-3-4-7-15,-1-4-3 16,-1-6 5-16,-1-10-5 16,-1-2-2-16,-3-4 3 15,4-2 0-15,-3-5 0 16,-1-8-2-16,-1-3 3 16,-2-5-8-16,-1-4 5 15,-1-1 0-15,-3 0-1 16,0 0 2-16,0 0-3 15,0 0 4-15,2 0-4 0,2 0 4 16,3-13-2-16,4-20 3 16,0-13 10-16,2-13-4 15,3-10-5-15,2-4-2 16,-3-2 0-16,2 0-1 16,-4 3 4-16,-1 5-6 15,-2 6 3-15,-1 15 1 16,-3 16-1-16,-2 11 5 15,1 11 2-15,-2 7-9 16,-3 1 3-16,0 0 0 16,0 0-5-16,0 0 6 15,0 0-4-15,0 0 1 16,0 0 11-16,0 0-4 0,0 0-7 16,0 0 0-16,0 0 1 15,0 0-4-15,0 0-10 16,0 0-39-16,0 0-78 15,0 18-161-15</inkml:trace>
  <inkml:trace contextRef="#ctx0" brushRef="#br0" timeOffset="255.4">2535 14447 917 0,'0'0'81'15,"0"0"-75"-15,0 0 12 16,0 0-18-16,0 0-32 15,0 0-122-15,4-11-202 16</inkml:trace>
  <inkml:trace contextRef="#ctx0" brushRef="#br0" timeOffset="1064.82">3264 14347 659 0,'0'0'70'0,"0"0"-60"15,0 0 61-15,0 0-48 16,0 0-23-16,0 0 7 16,0-15-5-16,0 8 37 15,-16 1-39-15,-8 3 17 16,-3 3 6-16,-2 0 5 15,-2 7-21-15,0 11-7 16,-1 9 3-16,1 1-2 16,7 3-1-16,-1 6 2 15,8 1-4-15,0 1 2 16,5-1 0-16,7-3 0 0,2-8 1 16,3 0-6-16,0-1 2 15,8-6 1-15,9-4 2 16,5-10-4-16,-1-3-13 15,2-3 14-15,2-5-13 16,0-21 16-16,0-14-2 16,-3-6 3-16,0-6-2 15,-2-6 1-15,-3-7-3 16,-3 1 6-16,-5 2-7 16,-3 2 2-16,-2 2 0 15,-4 4-2-15,0 6-2 16,0 9 6-16,0 10 0 0,0 11-2 15,0 7 7-15,0 9-1 16,0 2 1-16,0 0 22 16,0 0-10-16,0 0 5 15,0 2-22-15,0 24 5 16,-4 10-8-16,4 17 6 16,0 5 2-16,0 6 19 15,4 6 2-15,13 2 7 16,1-2-6-16,6-7-7 15,-2-13-10-15,3-6-8 16,-2-14 5-16,-4-6-14 16,4-8 7-16,-5-6 0 15,-3-9-63-15,-1-1-22 16,-8 0-69-16,-6-11-191 16</inkml:trace>
  <inkml:trace contextRef="#ctx0" brushRef="#br0" timeOffset="1501.25">3573 14095 693 0,'0'0'74'0,"0"0"-74"15,36 108 71-15,-7-62-25 16,6 4-13-16,4 0-30 16,1-3 6-16,-3-7-8 15,-3-4 9-15,-3-9-7 16,-4-2 5-16,0-8-8 0,-3-2 0 16,-2-1 0-1,-4-5-5-15,0 1-25 0,-5-6-42 16,-2 0-76-16,-7-1-86 15,-4-3-161-15</inkml:trace>
  <inkml:trace contextRef="#ctx0" brushRef="#br0" timeOffset="1869.89">4135 14074 188 0,'0'0'554'0,"0"0"-517"15,0 0 6-15,0 0 33 16,-132 125-36-16,79-65 2 16,-10 13-15-16,-1-2 31 15,4-2 9-15,11-17-3 16,10-14-24-16,20-11-25 16,7-16-15-16,10-7-5 0,2-4-12 15,0 0-97-15,0 0-66 16,12-15-95-16,-1-4-180 15</inkml:trace>
  <inkml:trace contextRef="#ctx0" brushRef="#br0" timeOffset="3074.94">6227 14459 231 0,'0'0'696'16,"0"0"-652"-16,0 0 3 16,0 0 47-16,0 0-67 15,0 0-12-15,0 0-15 16,14 3 0-16,3-3 10 0,3 0 8 16,5 0 3-16,6 0-14 15,3 0 14-15,3 0-17 16,3 0-1-16,1 0-1 15,-1 0-2-15,-7 2 0 16,-4-2-2-16,-6 0-10 16,-6 0-29-16,1 0-25 15,-7 0-28-15,1 0 9 16,-4 0-70-16,-6 0-34 16,-2 0-115-16</inkml:trace>
  <inkml:trace contextRef="#ctx0" brushRef="#br0" timeOffset="3496.22">6022 14610 511 0,'0'0'398'0,"0"0"-365"16,0 0 29-16,0 0-22 16,0 0-15-16,0 0 28 15,140-8-11-15,-84 3-35 16,0 4 0-16,0 1-3 16,-1 0-8-16,-6 0 4 15,-5 0-23-15,-7 0-44 16,-11 8-13-16,-12 4-93 15,-10 5-225-15</inkml:trace>
  <inkml:trace contextRef="#ctx0" brushRef="#br0" timeOffset="33881.08">9616 14062 415 0,'0'0'77'0,"0"0"-66"15,0 0 62-15,0 0-26 16,0 0-19-16,0 0-28 16,0 0 14-16,0-1 2 15,0 1 26-15,2 0-2 16,-2 0-3-16,0 0-7 15,0 0-16-15,0 0-4 16,7 0-3-16,2 0-14 16,6 11 18-16,7 8-5 15,3 4-2-15,2 4 13 16,2-2-11-16,2 4-5 16,0 3 3-16,5-1 0 15,-1 0-2-15,-1 3 2 0,-1-2-1 16,-4-4 2-16,-4-3 1 15,-3-6-5-15,0 0 3 16,1-1 2-16,-3 0-5 16,5 2 14-16,-4 0-13 15,4 1 11-15,-3-2-11 16,-2-1 4-16,-4-5-3 16,-5-2 4-16,-2-5-5 15,-2-2 0-15,-5-4-2 16,0 2 5-16,-2-2-5 15,2 2 7-15,-2 0-7 16,0 0 4-16,2 0 9 0,1 1-8 16,-1-1-2-1,0-2-2-15,-2 0 1 0,2 0 0 16,-2 0 5-16,0 0-13 16,0 0 14-16,0 0-9 15,0 0 4-15,0 0-6 16,0 0-28-16,0 0-52 15,0-7-66-15,-6-5-151 16</inkml:trace>
  <inkml:trace contextRef="#ctx0" brushRef="#br0" timeOffset="34624.08">10104 13877 519 0,'0'0'215'0,"0"0"-204"16,0 0 23-16,0 0 0 15,0 0-26-15,0 0-8 16,0 14 0-16,-2 3 0 15,-9 5 1-15,-5 6 5 16,-2 4-1-16,-4 6 19 16,-3 5-7-16,-4 1 2 15,-2 0-15-15,0-2 37 16,2-2-28-16,0-2 7 16,0-2 5-16,4-2-7 15,1-4 6-15,4-1-16 0,5-7 27 16,1-6-26-16,5 0 13 15,-3-2-7-15,6-6-5 16,0 1 1-16,3 1-10 16,-1-1 8-16,0-1-6 15,2-2 8-15,-6 2-9 16,4-1 16-16,-1 4-11 16,-1-7 11-16,2 4-15 15,-1-2 4-15,0-2 7 16,1-2-12-16,2 2 8 15,-1-1-4-15,3-3-2 16,0 1 1-16,-2-1 0 0,2 0-1 16,0 2 1-16,0-2-4 15,0 3-1-15,0-3 0 16,0 0 3-16,-2 0-11 16,2 0 1-16,0 0-3 15,0 0-43-15,0 2-34 16,0 11-30-16,0 3-54 15,0-2-161-15</inkml:trace>
  <inkml:trace contextRef="#ctx0" brushRef="#br0" timeOffset="35958.39">10357 14387 649 0,'0'0'60'15,"0"0"-57"-15,0 0 14 16,0 0-17-16,0 0 1 16,0 0-1-16,10 71 7 15,-6-40 51-15,-1 4-8 16,-1 5-1-16,0 6-26 16,-2-6 8-16,0 4-19 15,0-5-1-15,0-10-7 16,0-7 2-16,0-9-7 15,0-3 8-15,0-6-9 16,0 0 10-16,0-3-7 0,0-1 1 16,0 0 0-16,0 0 7 15,0 0-4-15,0 0 11 16,0 0-9-16,-4-1-7 16,-10-13 5-16,1-3-10 15,-3-6 4-15,1-5-5 16,2-7 5-16,-1-1-2 15,1-2 1-15,5-2 2 16,2-1-5-16,4 6 5 16,-1-1-10-16,3 7 17 15,0 5-16-15,0 4 13 16,0 4-4-16,0 2 0 16,0 3-4-16,0 0 3 0,5 1-2 15,1 2-5-15,4 2 8 16,-4 4-4-16,1-3 4 15,5 4-5-15,-4 1 4 16,7 0 0-16,1 0-1 16,-1 0 4-16,2 0-6 15,-2 14 4-15,-4 4-5 16,-2 0 10-16,-2 3-4 16,-5-4-1-16,0-1 5 15,-2 2-2-15,0 3-1 16,0 3 4-16,-4 0-4 15,-7-4 3-15,-1-3 0 0,3-4-7 16,3-9 6 0,2-2 1-16,4-2-5 0,0 0 2 15,0 0-4-15,0 0-7 16,0 0 7-16,0 0 4 16,0 0-12-16,0 0 20 15,0 0-18-15,0 0 9 16,0 0-1-16,0 0 0 15,0 0-7-15,0 0-2 16,2 0-10-16,15 4 18 16,10 9 1-16,6 4-4 15,6 3 10-15,1 0-6 0,-5 0 0 16,-2-2 0 0,-6-2 4-16,-4-2 0 0,-6-2 14 15,-5-1-13-15,-6-8 17 16,-1 1-18-16,-3-4 15 15,-2 2-14-15,0-2 2 16,0 0-1-16,0 0-6 16,2 0 3-16,-2 0 1 15,0 0-5-15,0 0 1 16,0 0-2-16,0 0-75 16,0 0-119-16,-11-2-280 15</inkml:trace>
  <inkml:trace contextRef="#ctx0" brushRef="#br0" timeOffset="42046.7">3368 702 308 0,'0'0'68'0,"0"0"-40"0,0 0 53 15,0 0-18 1,0 0-18-16,0 0-24 0,0 0 2 16,0 0 3-16,0 0 12 15,0 0-10-15,0 0 12 16,0 0 7-16,0 0 1 15,0 0-11-15,0 0-14 16,0 0 9-16,0 0-25 16,0 0 11-16,0 0-17 15,0 0 13-15,0 0-13 16,0 0 9-16,0 0-4 16,0 0-2-16,0 0 6 0,0 0-7 15,0 0 11-15,-4 0-11 16,1 0 0-16,-1 0 2 15,0 0-8-15,2-3 3 16,0 3 0-16,-1 0 0 16,1-1 3-16,-3 1-3 15,1-3 7-15,1 2-14 16,1-1 12-16,-2-2-10 16,-2 2 9-16,-1-1-4 15,-3 2 0-15,4-1 1 16,0 2-6-16,-1-3 10 15,2 3-9-15,3 0 10 16,-1 0-7-16,-1 0 5 0,2 0-7 16,0 0 5-1,0 0-2-15,-3-1 0 0,3 1 2 16,-2 0-9-16,-1 0 17 16,0 0-19-16,-1 0 16 15,1 0-7-15,-1 0 0 16,2 0 2-16,2 0 3 15,-6 0-1-15,6 0-8 16,-2 0 9-16,-1 0-11 16,1 0 13-16,0 0-15 15,-2 0 10-15,2 0-4 16,0 0 2-16,-1 0-1 16,1 0-2-16,2 0 3 15,-2 4-6-15,-1 2 8 16,-4 2-11-16,2 4 10 0,1-1-6 15,-3 2 6-15,4-4-1 16,-2-4 0-16,3 0 4 16,2-1-9-16,-2 5 9 15,1-2-12-15,1-2 13 16,0-2-11-16,0 0 8 16,-1 3-7-16,3 4 3 15,-2 2 1-15,-1 0-1 16,1 4 4-16,-2-2-10 15,2 3 14-15,0-7-12 16,0 3 12-16,-1-1-12 16,3-4 7-16,-2 2-1 0,2-4 1 15,-2 2-1 1,0 0 0-16,2-2 3 0,0 3-7 16,0-2 9-16,0-1-10 15,0 0 7-15,0 2-4 16,0 0 2-16,0 2 0 15,0-1 0-15,0 0 0 16,0 4-3-16,0-5 10 16,0-1-14-16,0 2 12 15,0-5-9-15,0 1 4 16,0-1 0-16,0-1-1 16,0 1 2-16,0 0-6 15,0 2 12-15,0-1-14 0,0 2 16 16,0 1-18-1,0-2 16-15,0 2-10 0,0-1 3 16,0 0-1-16,0 2-1 16,0-4 4-16,0 3-7 15,0-2 11-15,0 0-11 16,0 0 10-16,2 0-10 16,-2 2 1-16,4-1 4 15,1-1 0-15,-3 0-3 16,0 1 1-16,2-3 1 15,1 2-1-15,0-2-5 16,-1-2 4-16,-2 0-11 16,3 3 10-16,1-2-3 15,1 2 1-15,2 0 5 0,0-1 1 16,-3-2-9-16,3 0 14 16,5 2-13-16,-3-4 13 15,0 2-9-15,2-2 4 16,0 0-1-16,1 0 1 15,-1 0 0-15,1 0-2 16,1 0 4-16,-3 0-5 16,-1 0 9-16,0 0-11 15,-4 0 9-15,2 0-6 16,1 0 2-16,0-6 0 16,1-1-5-16,0 0 10 15,0-3-13-15,-2 0 17 0,2 2-17 16,-5 2 14-16,4-3-11 15,-4 2 5-15,1-1 0 16,-1-6 0-16,4 2 4 16,-4-3-10-16,3 2 12 15,-3 1-13-15,2-2 15 16,-2 2-15-16,1-2 13 16,-3-4-7-16,1 0 1 15,0-1 0-15,-1-2-4 16,0 2 9-16,1-1-11 15,-3 0 12-15,2 4-12 16,-4 3 11-16,5 0-9 16,-5 3 6-16,2 2-2 0,-2-1 0 15,0 3 3 1,0-1-4-16,0-5 4 0,0 0-3 16,0-1 7-16,0 0-12 15,0 3 11-15,0-5-9 16,0 8 3-16,0-1 0 15,0 0-2-15,0 2 4 16,-2-1-2-16,-1 0 4 16,1-6 5-16,0 0-8 15,-2-1 16-15,2 2-8 16,-5 1 4-16,3 5 9 16,-6-1-14-16,2-4 5 0,-3 0-4 15,-3 1 10 1,1-5-19-16,1 3 12 0,4 4-11 15,-3 1 3-15,1 5-4 16,-1 0-3-16,3-1-12 16,-6 2-51-16,1 1-40 15,-10 0-203-15</inkml:trace>
  <inkml:trace contextRef="#ctx0" brushRef="#br0" timeOffset="61874.53">7274 13708 249 0,'0'0'139'16,"0"0"-97"-16,0 0 11 15,0 0-30-15,0 0-10 0,0 0-5 16,0 0 38-1,0 0-11-15,0 0 16 0,0 0-1 16,0 0-9-16,0 0 10 16,0 0-17-16,0 0 4 15,0 0-18-15,0 0 7 16,0 0-12-16,0 0 2 16,0 0-7-16,0 0 0 15,0 0-3-15,0 4-7 16,0 14 1-16,0 10 0 15,0 11 0-15,0 8 0 16,-2 5-2-16,0 4 1 16,-1 3 0-16,3-4 2 15,0-2-2-15,0-8 0 16,0-4 1-16,0-5-2 0,0-2 2 16,0-1-4-1,0-4 7-15,0-2-1 0,0-5-2 16,-2 1-1-16,-2 4 0 15,-2-10 1-15,-2 6-3 16,4-6 5-16,-1 2 2 16,3-9 1-16,0 2 20 15,0-6-18-15,2 1 5 16,-2-2-11-16,2-1-1 16,0-2 5-16,0 0-5 15,0 0 20-15,0-2-9 16,-2 0 6-16,2 0-13 0,0 0-1 15,0 0-4-15,0 0 0 16,0 2-3-16,0 4 5 16,0 0-6-16,-2 4 0 15,2 1-6-15,0 2-16 16,0-7 7-16,0 2 0 16,0 1 19-16,0-2-2 15,-3 3 4-15,-2-6-4 16,3 2 7-16,2-2-4 15,0 0-1-15,0-4 11 16,0 0-8-16,0 4 7 16,0-4-10-16,0 2 0 15,0-2 0-15,0 0 0 16,0 0 2-16,0 0 2 16,0 0 0-16,0 0 1 0,0 0-6 15,0 0 1-15,0 0-14 16,-2 0-50-16,-5 0-58 15,-1 0-118-15</inkml:trace>
  <inkml:trace contextRef="#ctx0" brushRef="#br0" timeOffset="62708.84">7296 13752 474 0,'0'0'200'0,"0"0"-186"16,0 0 94-16,0 0-32 15,0 0-51-15,0 0-24 16,0 0 12-16,0 0 14 16,0 0 17-16,0 0-11 15,0 0-6-15,0 0-11 16,0 0-15-16,0 0 2 15,0 0-3-15,0 0-2 16,0 0-4-16,0 0-3 16,13 0 6-16,10 0 3 15,6 0 0-15,4 0 1 0,5 0 0 16,1 0 2 0,-2-3-4-16,1 0 6 0,0 1-8 15,-3-1 6-15,2 3-3 16,-6 0 0-16,0 0 0 15,-5 0-3-15,-6 0 9 16,-2 0-9-16,-5 0 9 16,-4 0-12-1,-4 0 10-15,-3 0-12 0,-2 0 8 16,0 0-41-16,0-5-24 16,-2 1-48-16,-22 2-100 15</inkml:trace>
  <inkml:trace contextRef="#ctx0" brushRef="#br0" timeOffset="63758.6">7290 14149 282 0,'0'0'270'0,"0"0"-256"16,0 0 35-16,0 0 10 16,0 0-55-16,0 0-1 15,0 0-2-15,0 0 20 16,0 0 7-16,2 0 17 15,0 0-16-15,5 0 9 0,1 0-17 16,9 0 5-16,5 0 1 16,7 0-8-16,4 0 5 15,3 0-22-15,-3 0 9 16,1 0-6-16,-1 0-3 16,2 0-2-16,1 0 0 15,-1 0 6-15,2 0-1 16,-6 0 12-16,-7 4-11 15,-2 2-3-15,-3-6 0 16,-6 5-2-16,-2-4 3 16,-4 0-3-16,-1 2-1 15,-4-3 0-15,-2 0 0 16,3 0 2-16,-3 0-6 0,0 0 12 16,0 0-10-1,0 0 2-15,0 0-2 0,0 0-19 16,0 0-12-16,0 0-41 15,-13 0-89-15,-12 0-222 16</inkml:trace>
  <inkml:trace contextRef="#ctx0" brushRef="#br0" timeOffset="64245.49">7970 14373 657 0,'0'0'338'15,"0"0"-331"-15,0 0 110 16,0 0-16-16,0 0-60 15,0 0-8-15,0 0-11 16,0 0 20-16,0 0-20 16,0 0 3-16,0 0-17 15,0 0 12-15,0 0-19 16,0 0 1-16,0 0-2 16,0 0-5-16,0 0-2 15,0 0-48-15,0 0-21 16,0 0-46-16,-10 0-79 15,-7 0-359-15</inkml:trace>
  <inkml:trace contextRef="#ctx0" brushRef="#br0" timeOffset="65753.2">8578 14327 430 0,'0'0'30'0,"0"0"-27"15,0 0 34-15,0 0-31 16,0 0-6-16,0 0 7 16,-29-12 4-16,9 12 48 0,-1 0 7 15,0 0-35 1,-2 0 21-16,1 6-35 16,-1 5-6-16,4 0 2 0,-4 5-5 15,3 2-2-15,5-4-4 16,-4 9 3-16,6-1-5 15,-1 0 0-15,6 9 0 16,-1-2-3-16,5 0 12 16,2 4-13-16,2-3 6 15,0-7-3-15,0-4 2 16,0-3 1-16,4-1 0 16,7-4 1-16,3-3-3 15,-1-2-10-15,2-2 6 16,-1-4-25-16,-1 0 13 15,1 0-4-15,-4-14 11 0,4-7 0 16,-3-6 4-16,-2-3 3 16,0 1-3-16,-2 2 2 15,-1 2-10-15,1-2 13 16,-5-1-16-16,0-3 10 16,-2-4-9-16,0-6 11 15,0-4-1-15,0-2 5 16,0 1 0-16,0-4 2 15,0 6-7-15,-4 0 10 16,-1 4-7-16,5 0 2 16,-2-3 0-16,2 9-2 15,0 6 5-15,0 6-3 0,0 8 1 16,0 8 7 0,0 2-4-16,0 4 11 0,-2 0 7 15,2-2 16-15,0 2-12 16,-2 0 4-16,2 0-7 15,0 0-1-15,0 0-6 16,0 0 4-16,0 0-3 16,0 0-14-16,0 0-5 15,0 0 4-15,0 0-4 16,0 0 2-16,0 0-1 16,0 0-1-16,0 0-12 15,0-2 12-15,0 0-17 16,0 2 16-16,0 0 2 0,0 0-1 15,0 0 3 1,0 0-3-16,0 0 2 0,0 0 0 16,0 0-3-16,0 0 6 15,0 0-10-15,0 0 14 16,0 0-14-16,0 2 1 16,0 16 6-16,0 4 4 15,0 2-1-15,2 8-3 16,5 3 1-16,-3 7 1 15,0 8-1-15,4 2 2 16,-2 2 1-16,5-2 10 16,-3-6-4-16,4-10 6 0,-3-6-6 15,3-3-9-15,-2-4-2 16,3 4 2-16,3-1 2 16,-3 1 1-16,1-8 7 15,-1-3-9-15,1-4 9 16,-3-2-2-16,0-4-6 15,1-2 4-15,-2 0-4 16,-1-4 12-16,3 2-13 16,-1-2 8-16,1 0-9 15,0 0 6-15,-3 0-7 16,-1 0 0-16,-2 0-2 16,-2-2-12-16,-4 2 1 15,2 0-17-15,-2 0-11 16,0 0-32-16,0-4-25 15,0 1-83-15,-14 2-169 0</inkml:trace>
  <inkml:trace contextRef="#ctx0" brushRef="#br0" timeOffset="66426.92">8736 13877 437 0,'0'0'114'16,"0"0"-111"-16,0 0 47 0,0 0-33 16,0 0 1-16,7 127 0 15,-7-84 19-15,0 1 9 16,0 6 18-16,0-4-17 16,0 6-8-16,0-2-14 15,0-2 0-15,0 1-14 16,4-9-2-16,0-4 3 15,0-5-12-15,6-8 3 16,-3-3 0-16,3-4-6 16,4 2 6-16,-3-8-3 15,2 1 1-15,-1-6-1 0,-1 1 0 16,5-2 6 0,-3 0-11-16,3 0 10 0,1-4-5 15,5 0 0-15,1 0 0 16,1 0 1-16,0 0-2 15,-3 0 1-15,-8 0-21 16,-7 0 3-16,0 0-11 16,-4-4-29-16,-2-13-48 15,0 4-85-15,-5-1-274 16</inkml:trace>
  <inkml:trace contextRef="#ctx0" brushRef="#br0" timeOffset="66781.98">8520 14178 539 0,'0'0'36'15,"0"0"-25"-15,0 0 91 16,0 0-53-16,125-17-17 0,-94 9-8 16,-4 0 0-1,-4 0-10-15,-2-1 10 0,-3 2-23 16,-5 0 2-16,-2 0-1 15,-4 1-4-15,0 0-44 16,-3 4-58-16,0 2-60 16,-4 0-174-16</inkml:trace>
  <inkml:trace contextRef="#ctx0" brushRef="#br0" timeOffset="67509.7">9144 14332 87 0,'0'0'337'16,"0"0"-306"-16,0 0-1 15,0 0 19-15,0 0-9 0,0 0-10 16,-3-9-11-16,1 9-3 16,-2 0 33-16,2 2-19 15,-1 2-10-15,3 4 7 16,-3-4-20-16,3 2 6 16,0-1-13-16,0-2 7 15,0 0-3-15,0-3 0 16,0 1-4-16,0-1-2 15,3 0 0-15,0 0-2 16,1 0 1-16,-2 0 1 16,0 0 0-16,-2 0 1 15,0 0 1-15,0 0 3 16,0 0-2-16,0 0 20 0,0 0 4 16,0 0 14-1,0 0-26-15,0 0-13 0,-2 0-12 16,-4 0-41-16,0 0-34 15,2 0-87-15,0 0-149 16</inkml:trace>
  <inkml:trace contextRef="#ctx0" brushRef="#br0" timeOffset="86288.43">6991 14506 300 0,'0'0'97'15,"0"0"-87"-15,0 0 33 0,0 0 16 16,0 0-19-16,0 0-16 16,0 0 19-16,0 0 18 15,-6-7 6-15,6 7-6 16,0 0 3-16,0 0-27 15,0 0-13-15,0 0-19 16,0 0-1-16,0 0-4 16,0 0 0-16,0 0-6 15,0 17 15-15,0 13-9 16,0 15 1-16,0 10 13 16,4-1-13-16,2 0 2 15,1-1-3-15,3-3 0 0,-4-2-1 16,5-2 4-16,-2-2-7 15,-2-10 13-15,2-2-18 16,-3-10 14-16,-2-3-10 16,2-8 6-16,-4 3-1 15,2-4 1-15,-2 5 2 16,-2-4-6-16,2-1 8 16,-2-1-9-16,3-5 13 15,-1-3-17-15,-2 2 11 16,2-3-3-16,-2 0 0 15,0 0-3-15,0 0 1 16,0 0 4-16,0 0-7 16,2 0 0-16,0 0 3 15,0 0 2-15,6 0-5 16,3 3 4-16,4 3 1 0,7-1-2 16,5-4 2-16,4 3-1 15,5-1 5-15,1-2-7 16,6-1 7-16,1 0-4 15,4 0 4-15,0 0-8 16,2 0 4-16,-4 0 0 16,3-4 0-16,-1 0 2 15,-2-2-6-15,-4 0 8 16,-1 0-8-16,-2 1 8 16,-1-4-8-16,1 1 4 15,-4 2 0-15,-1-1 0 16,-1 2-4-16,-2 4 0 0,0 1 8 15,3-5-9-15,-5 1 10 16,2 0-10-16,-4-2 7 16,-1 2-4-16,1 0 2 15,-1-4-3-15,1 2 1 16,0-2 4-16,2 2-6 16,-2 2 13-16,-2 0-18 15,1 4 13-15,0-4-7 16,1 2 3-16,0 2 0 15,-2-2 0-15,-1 2 2 16,-1-2-6-16,1 0 9 0,0-3-9 16,1 4 8-1,0-3-8-15,0-2 8 0,0 5-9 16,0 1 6-16,2 0-2 16,2 0 0-16,-2 0 1 15,-2 0-1-15,-2 0 4 16,0 0-6-16,2 0 6 15,2 0-5-15,-1 1 3 16,3 2-1-16,0 0 0 16,-3 2 1-16,1-2-4 15,-4-1 7-15,-3 0-9 16,-3-2 12-16,-3 0-13 16,-3 2 10-16,-2 0-6 15,-2-2 2-15,-3 2 0 0,1 2-1 16,-3-4 1-16,0 0-3 15,0 4 6-15,-2-4-6 16,2 0 8-16,1 0-10 16,-1 0 7-16,2 0-2 15,-2 0 0-15,-2 0 1 16,3 0-6-16,-3 0 9 16,0 0-8-16,0 0 8 15,0 0-6-15,0 0 2 16,3 0-4-16,1-10 3 15,2-9 1-15,-1-8 0 16,1 0 3-16,-2-5-5 16,-4 1 14-16,0-1-20 15,0-3 14-15,0 2-11 16,0 4 10-16,0 6-7 0,0 5 2 16,0 4 0-16,0 1-1 15,0 5 5-15,0-1-4 16,0 0 4-16,0-1-3 15,0-8 3-15,0 2-5 16,0-2 1-16,0 1 0 16,0 5 2-16,4 3 7 15,-4 5 19-15,2 0-16 16,-2 0 14-16,2 2-23 16,0 0 7-16,-2 2-8 15,0 0 2-15,0 0-1 16,0 0 0-16,0 0 1 0,0 0-2 15,0 0-4-15,0 0-3 16,0 0-14-16,0 0-59 16,-4 0-53-16,-23 0-267 15</inkml:trace>
  <inkml:trace contextRef="#ctx0" brushRef="#br0" timeOffset="87543.48">7357 15391 437 0,'0'0'111'16,"0"0"-108"-16,0 0 5 15,2 130 49-15,9-72-34 16,0 0 16-16,2 4-23 15,-2-7 30-15,1-7 12 16,-3-7-26-16,-1-5-7 16,2-2-17-16,-2-1 0 15,1-11-8-15,-3-4 1 16,2-8 4-16,-2-2-10 16,-1-4 8-16,-3-4-6 15,-2 0 3-15,2 0-3 0,2 0 2 16,4 0 2-16,7-18 2 15,3-14 2-15,6-11 17 16,3-7-22-16,0 0 11 16,2-3-10-16,-5 3-1 15,-3 6 0-15,-2-3 5 16,-7 5-8-16,-1 3 6 16,-3 6-4-16,-3 3 4 15,-3 3-4-15,1 4 5 16,-3 2-6-16,2 11 2 15,0-2-9-15,0 7-5 16,1 0-38-16,1-1-35 16,5 2-32-16,-3 2-47 15,-1 2-136-15</inkml:trace>
  <inkml:trace contextRef="#ctx0" brushRef="#br0" timeOffset="89523.04">7932 15762 398 0,'0'0'115'16,"0"0"-103"-16,0 0 16 15,0 0 19-15,0 0-43 16,0 0 3-16,0 0-7 16,-23-3 27-16,7 19 10 15,-1 2-24-15,-3 0 35 16,1 4-6-16,4 0-17 15,4-2-22-15,2-3 4 16,7 0-4-16,0-8 0 16,2 0-6-16,0 0-3 15,0-3 1-15,6 1 2 0,8-2 2 16,1-5 1-16,3 0-3 16,3 0 2-16,-2 0-4 15,1-5 2-15,-2-8 6 16,-2-5-11-16,-5-1 8 15,0-1-4-15,-4-4-14 16,-3 2 6-16,-2-5-15 16,-2 6 0-16,0 2 16 15,0 7 10-15,-10 3-1 16,-2 5 4-16,-1 2 20 16,2 2 5-16,-1 0 2 15,4 0-12-15,1 0-7 0,1 10-5 16,-2 3-1-16,4 10-8 15,2-2 4-15,2 2-8 16,0 0 11-16,0-6-6 16,0-7-4-16,6 3 6 15,10-7-1-15,-1 1 2 16,6-7-4-16,-1 0 3 16,0 0-1-16,2-3-5 15,-1-18 7-15,0-5 0 16,-3-13-4-16,1 0 1 15,-4-3 3-15,-2-8 0 16,-2 3 1-16,-4 2-5 16,-5 4 6-16,-2 1-9 15,0 11 5-15,0 4-2 16,0 7 8-16,-9 1-4 0,-2 4 0 16,0 7 4-16,4 2 11 15,1 4-1-15,-2 0 22 16,6 0-16-16,-4 0-15 15,-1 14-5-15,1 12-2 16,2 11-2-16,-2 7 4 16,4 6-3-16,2 2 6 15,0 2-3-15,0 0 4 16,14-4-8-16,5-6 5 16,4-4-2-16,2-9-2 0,2-8 1 15,-3-6 2 1,-2-7-3-16,-2-2 2 0,-1-8-6 15,-4 0 1-15,-1 0-10 16,1-5 14-16,-2-13-12 16,1-8 13-16,-2-6 1 15,0-6-5-15,-5 1 5 16,-3-2-11-16,-4 3 9 16,0 8-12-16,0 1 5 15,0 10 6-15,0 4-5 16,0 12 14-16,-2 1-6 15,0 0 10-15,2 0 1 16,-2 0-11-16,2 18-3 16,0 4 0-16,0 10 2 15,0 0-3-15,0 2 4 0,4-5-1 16,9-4-2-16,1 1 3 16,1-12 0-16,1-4-1 15,-1-6 1-15,-1-4-7 16,-1 0 4-16,-1 0-13 15,-4-14 14-15,1-3-19 16,-3-10 18-16,0 4-12 16,-4-2-32-16,-2 4 0 15,0 8 9-15,0 5 32 16,0 8 6-16,0 0 0 16,0 0 2-16,0 0 25 15,0 2-27-15,6 17 2 0,5 6-2 16,5 0 0-16,-1-2 3 15,3-4-3-15,-2-6 0 16,2-5 3-16,-1-4-6 16,-1-4 5-16,-1 0-3 15,-1-4 1-15,-3-13-2 16,1-10-2-16,-4 0 8 16,-1-5-9-16,-1 1 4 15,0 0-2-15,-6 4 6 16,0 5-4-16,0 8 2 15,0 6 0-15,0 4 13 16,0 4 2-16,0 0 28 16,4 0-14-16,2 4-28 0,3 14 6 15,3 8 4 1,3 1 14-16,-2 0-2 0,3-4-14 16,-3-6-6-16,-1-3-1 15,-2-6-1-15,-3-3-4 16,0-4 9-16,0-1-15 15,-3 0 6-15,5-6-1 16,-1-16-4-16,2-4 6 16,1-1-1-16,-3 4-4 15,-2 7 5-15,0 10-15 16,-4 1 8-16,0 5-2 16,1 0 9-16,-3 0 2 0,0 0-2 15,2 5 2-15,2 7 3 16,0 4 5-16,2-5-8 15,-2-5 0-15,0 3 2 16,1-9-6-16,1 0 1 16,6 0 0-16,-1 0-19 15,2-4-12-15,-2-7-19 16,2-2 6-16,-4 5 20 16,-2 2 3-16,-2 4 11 15,-5 2 5-15,2 0 6 16,-2 0 2-16,0 0 6 15,2 0 4-15,2 4-1 16,3 10 9-16,5 3-11 16,-4 0-4-16,3-3-1 15,5-1-6-15,-1-4 5 0,6-3-4 16,3-2 1-16,3-4-13 16,4 0 9-16,3 0-10 15,-3-6 5-15,-2-15-28 16,-2-6 16-16,-4-1-25 15,-2-6 9-15,-3-4-26 16,-5 4-43-16,-4-2-27 16</inkml:trace>
  <inkml:trace contextRef="#ctx0" brushRef="#br0" timeOffset="89687.76">9368 15444 280 0,'0'0'107'15,"0"0"6"-15,0 0 3 0,0 0-54 16,-69 122-25-1,69-77 23-15,0-1-25 0,0-8 0 16,23-11-29-16,6-6-1 16,7-11-5-16,3-8-5 15,3 0-45-15,-5-4-62 16,-16-12-134-16</inkml:trace>
  <inkml:trace contextRef="#ctx0" brushRef="#br0" timeOffset="92679.67">7920 16284 309 0,'0'0'56'16,"0"0"-43"-16,0 0-6 16,0 0 43-16,0 0-3 15,0 0 11-15,-27-26-3 16,19 26 24-16,-1 0-16 16,-3 0-32-16,-1 0 17 15,-1 0-42-15,-1 0 3 16,-1 13-5-16,-3 0-6 15,-2 9 2-15,4 2-2 16,-1 2 0-16,5-3 4 16,-1 3-7-16,3-4 6 15,7-4-4-15,0-1 1 16,4-11 1-16,0 3-7 0,0-1 3 16,8-8-2-16,9 2-2 15,8-2-3-15,2 0 0 16,-2-10 11-16,4-12-18 15,-5-6 8-15,-2-2-11 16,-6-6 3-16,-5 4-15 16,-2 5 3-16,-9 5 6 15,0 9 25-15,0 4-7 16,0-1 14-16,0 10 4 16,0 0 36-16,0 0 10 15,0 0-15-15,0 0-3 0,0 19-33 16,0 20-5-1,0 20-2-15,0 9 2 0,0 16 4 16,0 14 0-16,0 5 19 16,0-13-8-16,0-17-6 15,0-30 7-15,0-21-14 16,0-18-3-16,0-4-10 16,0 0 10-16,3-26-59 15,-3-28 37-15,0-18 12 16,0-8-2-16,0-1-16 15,0 9 6-15,0 11 2 16,0 12 11-16,0 9 6 16,0 8 6-16,-3 10-7 0,3 4 8 15,0 9 1 1,0 9 10-16,0 0 16 0,0 0 6 16,0 0-30-16,0 17-5 15,16 3 5-15,2 0 27 16,-1-2-31-16,-1-4 2 15,-3-6 0-15,0-2-8 16,3-6 3-16,-3 0-1 16,3 0-1-16,2-14 2 15,0-12-2-15,-2-3-1 16,-1 4 1-16,-7-1-20 16,2 2 14-16,-8 7-12 0,-2 3 18 15,0 6-8 1,0 4 10-16,0 4 0 0,0 0 4 15,2 0 29-15,3 12-32 16,-1 6-2-16,5 4 7 16,0 0-9-16,4-8 3 15,3 0-1-15,-3-5-2 16,3-5-4-16,-1-4 5 16,2 0-9-16,0-4-20 15,-3-14-9-15,1-1 17 16,-1 1-10-16,-6 2-5 15,1 10-1-15,-7-2 31 16,0 8 6-16,0 0 2 16,-2 0 2-16,0 0 6 15,8 0 11-15,1 8-14 0,6 10 20 16,3 1-13-16,4-2-7 16,2-8-5-16,1-5 0 15,2-4-1-15,4 0 1 16,-4-3-4-16,2-15 1 15,-7-6 2-15,-2-6-28 16,-6-6 4-16,-6 4-14 16,-3 3-23-16,-5 10 7 15,0 1 36-15,0 12 19 16,-7 4 32-16,-6 2 68 16,-1 0 20-16,-1 8-44 15,3 14-19-15,2 8-11 0,5 6-11 16,5 5-1-16,0-10-4 15,7-3-26-15,20-10-8 16,6-10 11-16,5-8-17 16,5 0 2-16,-1-9-28 15,-3-17-98-15,-12 3-130 16</inkml:trace>
  <inkml:trace contextRef="#ctx0" brushRef="#br0" timeOffset="94045.31">7183 17067 395 0,'0'0'149'15,"0"0"-140"-15,0 0-13 16,0 0 8-16,0 0 19 16,0 0 5-16,82-19-10 15,-57 9-3-15,-3-2 8 0,0-2-8 16,-1-4-8-16,-4 0 5 15,-3-4-10-15,1-1 10 16,-6 2-11-16,2-5 2 16,-4 2 0-16,-3 1-6 15,-4 2 0-15,0 3-5 16,0 0 7-16,0 6 1 16,0-2-6-16,-9 3 12 15,-4 4-6-15,2 2 2 16,0 5 33-16,2 0 0 15,0 0 13-15,0 0-40 16,3 12-6-16,1-1-2 16,1 7 1-16,4-4-5 15,0 8 3-15,0-4-5 0,0 4 0 16,11 4 3-16,9 0 2 16,2-6 1-16,0 2 0 15,1-6 3-15,-2-1-7 16,0-7 11-16,-1 1-11 15,0-5 9-15,-2-4-10 16,-3 0 7-16,1 0-2 16,-3 0 0-16,1 0-1 15,-3-4 0-15,3-10 2 16,-2-4-6-16,5-9 7 16,-4 2-10-16,-3 0 7 0,2 4 1 15,-5 3 0 1,-1 2 1-16,0 6-2 0,0 2-2 15,-4 8-1-15,0 0 5 16,0 0-8-16,0 0 6 16,5 0 0-16,-3 0-2 15,8 0 3-15,3 4 8 16,-2 6 5-16,5 5 4 16,-2 0-8-16,-3-1 1 15,-2-1-6-15,-4-11-5 16,2 4 5-16,-2-6-7 15,1 0 3-15,6 0-2 16,1-6 2-16,1-9-11 16,4 1 7-16,-4 4 4 15,-1 5-3-15,-1 5-5 0,-3 0 6 16,0 0 0-16,2 0 2 16,0 15 2-16,3 3 2 15,0 8 16-15,2-2-10 16,0-2 11-16,-3-4-20 15,-1-10-1-15,-1-3-6 16,0-5 2-16,5 0-59 16,-2-27-26-16,-3-5-49 15,-4-3-218-15</inkml:trace>
  <inkml:trace contextRef="#ctx0" brushRef="#br0" timeOffset="94359.95">8236 16467 334 0,'0'0'101'16,"0"0"-50"-16,0 0 10 15,0 0-19-15,0 0 42 16,39 120-15-16,-31-61-19 15,-1 0 8-15,-1-1-18 16,2-9-19-16,-2-13-14 16,1-14 0-16,4-5-13 0,3-4 12 15,-4-3-12-15,6-6-10 16,-1 6-33-16,-1-5-5 16,2-3-13-16,-5 3-15 15,-4-5-60-15,-3 0-11 16,-4-18-87-16</inkml:trace>
  <inkml:trace contextRef="#ctx0" brushRef="#br0" timeOffset="94593.93">8132 16598 275 0,'0'0'219'0,"0"0"-217"16,0 0-2-16,0 0 17 16,0 0 31-16,0 0-9 15,89 0-11-15,-62 0-18 16,-2 0-7-16,-4 0-6 16,-2 0-15-16,-7 0-84 15,-4 3-99-15</inkml:trace>
  <inkml:trace contextRef="#ctx0" brushRef="#br0" timeOffset="94974.13">8444 16874 480 0,'0'0'40'0,"0"0"-32"16,0 0 32-16,0 0-1 15,0 0-1-15,0 0-20 16,93-94-7-16,-81 76-7 16,-8 2 7-16,1 10 0 15,-1 6-7-15,-2 0 15 16,2 0-18-16,3 0 17 0,5 9 3 16,1 5 26-1,3 7-28-15,-1-3 0 0,-1 6-6 16,1-7-2-16,3 6 0 15,-1-8-10-15,4 0 3 16,-3-5 0-16,-3-6-8 16,1-4 0-16,-1 0-2 15,1 0-37-15,-3-18-12 16,0-8-7-16,1 3-45 16,-1 10-16-16,-1 3-33 15,-4 2 0-15,3 4 36 16</inkml:trace>
  <inkml:trace contextRef="#ctx0" brushRef="#br0" timeOffset="95386.17">8943 16768 48 0,'0'0'105'16,"0"0"-28"-16,0 0 2 16,0 0-24-16,0 0-2 15,0 0-10-15,0 0 10 16,0-14-21-16,0 14 4 15,-9 0-2-15,-4 0 20 16,-1 0 10-16,1 0-20 16,-1 18-16-16,3 3-16 15,5 2-3-15,0 3-8 16,6-6 5-16,0-1-2 16,0 0-8-16,0-9 9 0,0-6-10 15,2 0 5 1,8-4-8-16,3 0-1 0,1 0-10 15,1-16 13-15,4 1-21 16,-6-2 19-16,1 3-15 16,-6 6 5-16,1 2-1 15,-7 1 16-15,1 5 2 16,-1 0 2-16,5 0 12 16,6 0-11-16,5 11 31 15,1 1-30-15,4-2 3 16,-3-10-6-16,3 0 0 15,-6-4-57-15,-1-20-104 16,-9 4-154-16</inkml:trace>
  <inkml:trace contextRef="#ctx0" brushRef="#br0" timeOffset="96129.43">9424 16942 223 0,'0'0'374'16,"0"0"-358"-16,0 0 16 0,0 0-12 16,0 0-13-16,29-108-4 15,-16 67 0 1,-5 2-1-16,0 11-4 0,-1 6 2 16,-3 10 0-16,0 1 0 15,2 3 3-15,-2 0 0 16,0 6-1-16,3-2 12 15,1 4-10-15,0 0 6 16,5 0-2-16,0 10 16 16,3 13-1-16,-1 7 2 15,-1 2-8-15,-3-2-9 16,-2-2 3-16,-2-6-8 16,-3-13-1-16,0 0 1 15,-4-9-6-15,2 0 2 16,-2 0-2-16,3 0-40 0,3-10-22 15,4-6 53-15,0-2 1 16,-1-4 8-16,1 8-4 16,-2 0 5-16,1 5-1 15,-3 6 3-15,-3 3-1 16,0 0 2-16,1 0 2 16,-2 12 16-16,5 10 23 15,-1 10-26-15,1-7-6 16,2-2-10-16,0-13-21 15,0-6-102-15,2-4-163 0</inkml:trace>
  <inkml:trace contextRef="#ctx0" brushRef="#br0" timeOffset="96484.04">9919 16699 415 0,'0'0'20'0,"0"0"-20"16,0 0-2-16,0 0 1 15,0 0 1-15,0 0 3 16,14 23 70-16,-12-2 29 16,2 4-48-16,3 0-10 15,3-6-23-15,2-9-12 0,3-2-9 16,4-8 0-16,-4 0-1 15,3-4 4-15,-5-20 1 16,3-6-4-16,-7-2 6 16,-5 5-2-16,-4 6-4 15,0-2 4-15,0 9 14 16,-2 5 26-16,-16-4 4 16,-8 3-37-16,-8 2-11 15,-15-6-92-15,-14 11-116 16,-12 3-371-16</inkml:trace>
  <inkml:trace contextRef="#ctx0" brushRef="#br0" timeOffset="97434.61">7270 17598 453 0,'0'0'0'0,"0"0"1"16,0 0 1-16,0 0 3 15,0 0 28-15,0 0-14 16,89-81-3-16,-78 50 0 15,-2-1-7-15,0 1-7 16,-5 6 0-16,1 2 0 16,-3 13 0-16,-2 6-3 0,0 4 6 15,0 0-2-15,2 0 0 16,-2 0 32-16,2 0 2 16,5 4-9-16,2 18-16 15,4 6 15-15,7 11 22 16,-1-7-16-16,2-5 0 15,0-4-28-15,-1-7-3 16,2-10 1-16,-2-6-6 16,0 0-29-16,-2 0-29 15,0-28-23-15,-7-3-100 16,-9-5-220-16</inkml:trace>
  <inkml:trace contextRef="#ctx0" brushRef="#br0" timeOffset="97569.89">7586 17205 701 0,'0'0'0'15,"0"0"-30"-15,0 0-4 16,0 0-116-16,0 0-49 16</inkml:trace>
  <inkml:trace contextRef="#ctx0" brushRef="#br0" timeOffset="98095.48">7762 17576 410 0,'0'0'49'15,"0"0"-47"-15,0 0 15 16,0 0 5-16,0 0-10 16,31-113-10-16,-20 73-2 15,1 9 0-15,-4 8-5 16,-1 10 9-16,-3 8-9 16,-2 5 3-16,1 0 2 15,4 0 0-15,-1 0 9 0,7 0 8 16,1 10 10-16,-1 8 16 15,1 1-11-15,1 2 5 16,-1 5-23-16,-3-8 16 16,-2-4-16-16,-2-10-4 15,-3 1-9-15,3-2-1 16,1-3 0-16,1 0-17 16,5 0-4-16,-1-3-3 15,3-6 23-15,-3-1-5 16,1 6 1-16,-3 0 4 15,-3 4 0-15,4 0-1 16,-1 0 2-16,3 4 13 16,3 14 11-16,1 5 15 0,4-1-25 15,-2 0 7-15,-2 0-21 16,2-8 0-16,-2-6 0 16,-3-8-43-16,-1 0-112 15,-3-8-107-15</inkml:trace>
  <inkml:trace contextRef="#ctx0" brushRef="#br0" timeOffset="98387.62">8265 17098 489 0,'0'0'168'15,"0"0"-159"-15,0 0 12 16,0 0 14-16,23 114-15 16,-9-64 25-16,1 5-16 15,-2 3 26-15,1 4-17 16,-1-10-19-16,5-5-16 16,0-13 5-16,2-12-16 15,0-8 4-15,-3-8-62 16,1-2-40-16,-3-4 28 15,-1 0-48-15,-5 0-15 16,-5-14-32-16</inkml:trace>
  <inkml:trace contextRef="#ctx0" brushRef="#br0" timeOffset="98628.86">8223 17343 628 0,'0'0'57'0,"0"0"-19"15,0 0-3-15,0 0-35 16,0 0-1-16,0 0-1 16,63-28 4-16,-32 19 19 15,2 2-20-15,0 3-2 0,-3 2-17 16,-6-2-76-16,-9 4-104 15,-7 0-135-15</inkml:trace>
  <inkml:trace contextRef="#ctx0" brushRef="#br0" timeOffset="99797.14">8473 17554 371 0,'0'0'30'15,"0"0"-23"-15,0 0 58 0,0 0-27 16,0 0-2-16,0 0-22 16,114-18 7-16,-99-1-2 15,-1 1-10-15,-4 0-4 16,-1 0-5-16,-1 4-2 15,-4 2-17-15,0 2 6 16,-2-2-7-16,-2 2 17 16,0 6-9-16,2 1-3 15,-2-2 0-15,0 5-21 16,0 0-15-16,0 0-42 16,3 0 20-16,-3 0 3 15,0 0 36-15,0 0 34 16,0 0 14-16,0 0 38 0,0 0-1 15,0 0-25-15,0 0-21 16,0 0 9-16,0 0 8 16,0 0 4-16,0 0 1 15,0 0 3-15,0 0 10 16,0 0 9-16,0 0 4 16,0 0-24-16,0 0 4 15,0 0-26-15,0 0 0 16,2 0-1-16,-2 0-8 15,0-1 2-15,0-8 0 16,2 1 0-16,0-2-3 16,0 0 2-16,-2 3-12 0,0-2 9 15,0-1-6-15,0 2 7 16,-2 4 4 0,-7-2-1-16,1 6 7 0,-2 0 33 15,2 0-16-15,1 0-16 16,3 0-3-16,0 10-1 15,-1 2-5-15,0 3 2 16,3 2 22-16,2 1-10 16,0 8 0-16,0-2-7 15,0 6-2-15,9-4-1 16,2-2 1-16,2-1-4 0,3-5 7 16,1-6-14-1,2-2 10-15,-3-6-8 0,1-4 3 16,-1 0-9-16,-1 0 9 15,1-8-12-15,-3-6 12 16,1-8-16-16,-3-1 14 16,0-1-23-16,-2-2 9 15,-4 0-13-15,1 2 11 16,-2 3 10-16,1 4 10 16,-3 7-2-16,2 1 6 15,-2 9 0-15,6 0-3 16,-2 0 5-16,3 0-2 15,1 0 1-15,0 0-5 16,3 5 0-16,-1 17 0 16,1 4 1-16,-2 2 10 15,3-2-11-15,-1-3 6 0,-2-5-6 16,0-9-2-16,2-5-1 16,-1-4-1-16,1 0-41 15,-1-9 5-15,-4-18 4 16,-1 1-34-16,-3-2-21 15,-4-6 5-15,0 6 21 16,0 2 39-16,0 4 26 16,0 9 62-16,-9 2 20 15,1 3 4-15,6 4-14 16,-4 4 1-16,6 0-15 16,0 0-7-16,0 0-37 0,0 0-14 15,19 0-9 1,5 0 9-16,5 0 0 0,0 0-16 15,0 0-21-15,0-6-24 16,-3-2-14-16,1-3-37 16,-4 0 15-16,-1 1-1 15,-2 6-18-15</inkml:trace>
  <inkml:trace contextRef="#ctx0" brushRef="#br0" timeOffset="100232.9">9370 17223 30 0,'0'0'56'15,"0"0"-26"-15,0 0-8 16,0 0-4-16,0 0 1 15,0 0-19-15,25-26-3 0,-36 24-8 16,-7-2 7 0,-2 4 4-16,-2 0 112 15,-3 0 6-15,5 0-30 0,3 4-15 16,1 10-26 0,7 4-4-16,5 4-32 0,4 6-10 15,0-1 11-15,0-2-12 16,8 2 9-16,11-4-5 15,-2-9-5-15,5-2 1 16,-1-8-8-16,-2-4-37 16,0 0 4-16,-7 0-36 15,-2-11-17-15,-3-4 15 16,-3 1 20-16,-2 1 17 16,-2 8 4-16,0 2 38 15,0 3 56-15,0 0 46 16,0 0-18-16,0 0-2 0,0 0-36 15,0 0-27-15,0 7-6 16,11 7-11 0,3 9 6-16,5-6-8 0,4-7 5 15,-1-2-5-15,5-8-4 16,2 0-3-16,-2-12-15 16,2-16-5-16,-3-8-28 15,-4-9-25-15,-1-5-63 16,-6 3-72-16</inkml:trace>
  <inkml:trace contextRef="#ctx0" brushRef="#br0" timeOffset="100399.17">9692 17012 176 0,'0'0'192'0,"0"0"-91"0,0 0 43 16,0 0-79-16,0 0-36 16,-56 130 8-16,56-81-1 15,0 1-14-15,11-6-3 16,11-4-19-16,5-9 0 15,4-4-24-15,-2-12-96 16,-2-12-30-16,0-3-248 16</inkml:trace>
  <inkml:trace contextRef="#ctx0" brushRef="#br0" timeOffset="100676.12">9950 17405 252 0,'0'0'127'0,"0"0"-124"15,0 0 43-15,0 0-7 16,0 0-12-16,0 0-14 16,52 81-4-16,-37-81 19 15,3-19 3-15,-3-6 25 16,-3-8-21-16,-6-1-7 15,-6 2-23-15,0 10-1 16,-4 5-4-16,-21 8-3 16,-6 9 2-16,-11 0-74 0,-10 22-44 15,-10 16-281-15</inkml:trace>
  <inkml:trace contextRef="#ctx0" brushRef="#br0" timeOffset="101844.39">8504 18122 492 0,'0'0'48'15,"0"0"-34"-15,0 0-6 16,0 0-2-16,0 0-4 0,0 0 3 16,2-11 1-16,-4 11 63 15,-15 0-30-15,-4 0-3 16,-1 14-17-16,-1 4 0 16,2 8-4-16,2 10-14 15,4 4-2-15,1 1 1 16,6 6-3-16,1-6 6 15,5-5-8-15,2-4 8 16,0-1-7-16,0-7 1 16,0-2 3-16,15-1 0 15,1-3-8-15,-1-6 4 16,4-8-14-16,-2-4 1 16,3 0-5-16,3-26 14 15,-2-14 0-15,0-18 2 0,-5-9-1 16,-5 0-16-16,-3-4-25 15,-6 9 4-15,-2 4 37 16,0 4 7-16,0 10-4 16,0 8 8-16,-8 7 0 15,3 8-2-15,3 7 15 16,0 5 4-16,2 9-11 16,0 0 14-16,0 0-2 15,0 11 0-15,0 15-16 16,0 10 19-16,11 16-1 15,-2 3 4-15,-2 12 5 16,-1 4 8-16,-1 5 12 16,1-1-24-16,3-12-15 0,5-9-8 15,6-14-12 1,4-4 3-16,3-10-22 0,0-12-93 16,-3-10-19-16,-6-4-77 15,-9 0-157-15</inkml:trace>
  <inkml:trace contextRef="#ctx0" brushRef="#br0" timeOffset="102241.84">9096 17897 19 0,'0'0'612'0,"0"0"-579"15,0 0-9-15,-19 134 44 16,19-86-38-16,0 2 0 15,0-2-8-15,0-2 14 0,6-2-7 16,9-9-17 0,6-7-6-16,-1-6-2 0,5-12-7 15,-1-2 11-15,0-8-14 16,1 0 6-16,-2 0 0 16,-6-8-7-16,1-6-10 15,-9 3-30-15,-1-4-60 16,-2 5-32-16,-6 0-104 15</inkml:trace>
  <inkml:trace contextRef="#ctx0" brushRef="#br0" timeOffset="102512.23">9075 18035 333 0,'0'0'268'15,"0"0"-224"-15,0 0 44 16,0 0-42-16,0 0-33 16,0 0 16-16,73-44-7 15,-38 34-8-15,-1-3-10 16,-3 4-8-16,-4 1-9 15,-7-2-93-15,-9 6-107 16,-11 4-312-16</inkml:trace>
  <inkml:trace contextRef="#ctx0" brushRef="#br0" timeOffset="118948.69">11173 14181 321 0,'0'0'81'0,"0"0"-48"16,0 0 48-16,0 0-9 16,0 0-32-16,0 0-2 15,0 0-4-15,0 0-3 16,3-3-10-16,-1 3 4 16,-2 0 11-16,2 0-13 0,-2 0 4 15,0 0-11-15,2 0-1 16,0 0-13-16,3 0 4 15,2 0-1-15,2 0 5 16,1 0-1-16,2 0-7 16,3 0 3-16,4 0-1 15,0 3 8-15,6 3-2 16,6 0 6-16,2 4-8 16,3 1 7-16,4-4 2 15,0 1-7-15,-2-2-3 16,0-2 1-16,-2 2-5 15,-5-4 4-15,-3 3 2 16,-3-4-7-16,-5-1 13 0,-1 5-7 16,-4-5 1-16,-2 0-1 15,1 0-3-15,-6 0 6 16,4 0-10-16,-6 0 10 16,3 0-7-16,-5 0 8 15,1 0-11-15,-1 0 4 16,3 0-5-16,-2 0 1 15,1 0-2-15,3 0 3 16,-2 0-1-16,2 0-1 16,0-6 0-16,-1 1-3 15,2-1-18-15,-4-2-30 16,1-6-34-16,-7-6-41 0,0 4-153 16</inkml:trace>
  <inkml:trace contextRef="#ctx0" brushRef="#br0" timeOffset="119369.83">11548 13940 548 0,'0'0'60'16,"0"0"4"-16,0 0 5 15,0 0-52-15,0 0-12 16,0 0 16-16,20 88 34 15,-14-38 5-15,-3 13-13 16,-3 12-11-16,0 6-5 16,0-5-10-16,-7-8 3 15,-2-12-2-15,2-17 4 16,3-17-3-16,4-14-19 16,0-8-4-16,0 0-1 15,0 0-4-15,0 0-83 0,0-10-12 16,0-7-63-16,0-4-115 15</inkml:trace>
  <inkml:trace contextRef="#ctx0" brushRef="#br0" timeOffset="130945.36">13060 13677 124 0,'0'0'309'0,"0"0"-287"16,0 0 18-16,0 0 21 16,0 0-40-16,0 0-4 15,0 0 12-15,14 57-3 16,-9-52-10-16,-3 0 5 16,2 0 0-16,-2 2-3 15,3 3-10-15,-1-2 21 16,0 2-16-16,4 2 3 15,2 6 3-15,3 2-17 16,3 6 10-16,2 4-11 16,0 7 7-16,2 0-7 15,2 7 10-15,3 0-10 16,-3 1 4-16,-1-1-2 0,-2-7-2 16,-1 1 1-16,-1 4-2 15,2-3 8-15,-1 5-2 16,-3 2 6-16,-1 3-2 15,-5-9-2-15,-3-10-6 16,-2-8 5-16,-1-10 3 16,-3-6-2-16,0-5 2 15,0-1-10-15,0 0 11 16,0 0-9-16,0 0 7 16,0 0-7-16,0 0 0 15,0 0-2-15,0 0 0 16,0 0 4-16,0 0-4 15,0 0 18-15,0 0-13 0,0 0 6 16,0 0-11-16,0 0 6 16,0 0-6-16,0 0 2 15,0 0-2-15,0 0 4 16,0 0-8-16,0 0 8 16,0 0-6-16,0 0 8 15,0 0-6-15,0 0 6 16,0 0-5-16,0 0 2 15,0 0-3-15,0 0 0 16,0 0 1-16,2 0 2 16,0-13 3-16,3-15 8 15,2-2-1-15,-3-10 6 0,5-6-13 16,-1-1-1-16,2-3-3 16,-2-2-1-16,3-6 0 15,-1-4 1-15,-2 2-1 16,3 1 2-16,-1 9-5 15,1 12 5-15,-3 14-4 16,-6 6 1-16,4 6 0 16,-6-4 1-16,4-4 9 15,0-7 20-15,1-4-19 16,1-9 13-16,1 1-22 16,0 4 3-16,0 10-4 15,-3 12-1-15,0 4 1 16,-4 9 1-16,2 0-4 0,-2 0 6 15,0 0-7 1,0 0 7-16,0 0-6 0,0 0 2 16,0 0 0-16,0 0-29 15,0 0-34-15,0 9-54 16,0 21-91-16,-6 13-259 16</inkml:trace>
  <inkml:trace contextRef="#ctx0" brushRef="#br0" timeOffset="131583.78">14253 14316 394 0,'0'0'155'0,"0"0"-143"15,0 0 58-15,0 0-14 16,0 0-47-16,0 0-5 15,-36 0 3-15,31 0 20 16,1 0 35-16,1 0-6 16,1 0-31-16,2 0 0 15,0 3-19-15,0 1-3 0,0 0-3 16,0 1-3-16,0-4 1 16,0 3-1-16,0-4 1 15,0 0 4-15,0 0 3 16,2 0-4-16,1 0 5 15,-3 0-1-15,0 0 0 16,0 0 5-16,0 0 4 16,0 0 1-16,0 0 4 15,0 0 0-15,-7-4-19 16,1 3-29-16,-1-2-55 16,0 3-130-16,-2 0-281 15</inkml:trace>
  <inkml:trace contextRef="#ctx0" brushRef="#br0" timeOffset="133203">15115 14077 509 0,'0'0'61'0,"0"0"-58"16,0 0 53-16,0 0-50 16,0 0-2-16,0 0 2 15,4-5 22-15,-4 4 26 16,0 1 8-16,0 0-22 16,0 0 6-16,-2-2-14 15,-7 2-20-15,-4 0 8 16,0 0-13-16,-6 0 10 0,-1 2-13 15,-2 11-4-15,2 5 0 16,-3 4 0-16,6 7-1 16,-3 1 1-16,-1 3-4 15,6 0 4-15,2-1 0 16,4-2 1-16,4 0-4 16,3 2 3-16,2-3-2 15,0 5 0-15,0 2-2 16,16 0 2-16,2-1 2 15,4-2-1-15,-1-7-1 16,-4-6 2-16,-1-8-8 16,-3-7 2-16,-2-4-3 0,0-1 2 15,-2 0-3 1,2-4 9-16,3-14 1 0,-3-9 1 16,5-6 5-16,-3-9-6 15,0-2 13-15,-2-6-11 16,-2 1 2-16,-1 1-4 15,-2-2 1-15,-2-3 1 16,-4 0-1-16,0 3 4 16,0 2-1-16,0 4 4 15,0 3-2-15,-6 5-2 16,0 4-1-16,2 5 3 16,4 6-4-16,-2 3 2 0,2 7 2 15,0 6-6-15,0 3 0 16,0 2 1-1,0 0 4-15,0 0-2 0,0 0-5 16,0 0 2-16,0 0 0 16,-2 0 15-16,2 0 1 15,0 0 2-15,0 0-12 16,-2 0 12-16,2 0-16 16,0 0 7-16,0 0-9 15,0 0 0-15,0 0-1 16,0 0 3-16,0 0-6 15,0 0 10-15,0 0-13 16,0 0 12-16,0 0-6 0,0 0 1 16,0 0 0-1,0 0-1-15,0 0 0 0,0 0-2 16,0 5 1-16,0 2 0 16,0 5-5-16,0 0 6 15,0 7 2-15,0 0-5 16,0 6 10-16,0 6-7 15,0 7 1-15,2 3-3 16,4 7 1-16,4 2 4 16,-2-6-2-16,-1-2 3 15,5-5 3-15,-2-4 12 16,1-5-4-16,5 2-8 16,-3-6 2-16,1-4-1 15,-3-5 0-15,-5-6-3 0,-1-5-3 16,-3-1-2-16,0-3 6 15,-2 0-3-15,0 0-1 16,0 0 5-16,0 0 0 16,0 0-6-16,0 0-2 15,0-3-26-15,3-9-23 16,-3-4-47-16,0 0-118 16,0 6-365-16</inkml:trace>
  <inkml:trace contextRef="#ctx0" brushRef="#br0" timeOffset="133718.37">15500 13720 681 0,'0'0'163'0,"0"0"-138"15,0 0 80-15,0 0-77 16,0 0-27-16,0 0 1 16,0 138 7-16,0-84 35 15,0 5 11-15,12-2-23 16,7 2-4-16,6-3-7 15,8-4-19-15,7-2 5 16,9 2-3-16,1-10-8 16,-4-4 6-16,-5-12-5 15,-8-11-7-15,-7-10-4 0,-1-2-3 16,-7-3-64-16,-5 0-9 16,-7 0-48-16,-2-8-97 15,-4-7-185-15</inkml:trace>
  <inkml:trace contextRef="#ctx0" brushRef="#br0" timeOffset="134014.54">15881 13927 255 0,'0'0'595'0,"0"0"-572"16,0 0 57-16,0 0 17 15,0 0-90-15,0 0 5 16,-153 139-9-16,105-72 23 16,0-1 6-16,-1-4 0 15,7-7-25-15,8-7-6 16,10-10-2-16,5-10-22 15,9-11-63-15,0-9-52 16,1-5-133-16</inkml:trace>
  <inkml:trace contextRef="#ctx0" brushRef="#br0" timeOffset="134712.79">14691 13614 693 0,'0'0'51'16,"0"0"31"-16,0 0 30 16,0 0-61-16,0 0-21 15,0 0-6-15,-29 19-17 16,14 12 23-16,-3 13-8 16,-5 14-9-16,-1 17 10 15,-2 17-4-15,1 9 1 0,3 12-12 16,6 5 16-16,5 4-14 15,9-3 9-15,2-11-7 16,0-20-2-16,16-19-10 16,15-16-2-16,9-9 2 15,11-7-2-15,9-11-17 16,7-3-25-16,4-11-51 16,-6-12-70-16,-14 0-167 15</inkml:trace>
  <inkml:trace contextRef="#ctx0" brushRef="#br0" timeOffset="135766.5">15843 13485 378 0,'0'0'482'16,"0"0"-450"-16,0 0 61 15,0 0-11-15,0 0-77 16,0 0-3-16,0-6 3 16,0 6-3-16,0 0 17 15,0 0-15-15,9 0-4 0,4 4 0 16,6 10 11-16,2 3-9 15,6 4 2-15,4 8-2 16,-2 4 4-16,5 11-6 16,-1 5 3-16,-2 2-2 15,-2 5 1-15,-2 7-2 16,0 7 1-16,0 7-2 16,0 0 4-16,-3-2-4 15,-9-7 2-15,-3-10-2 16,-5-6-4-16,-7-3 3 15,0-3-1-15,0-2-5 16,0-4 8-16,0 4-17 16,0 0 17-16,-5 2-2 15,-6 0 2-15,0-3 0 16,-5 1 3-16,1-3-2 0,-4-4-1 16,2-1 16-16,1-6 2 15,1-6 13-15,1-4-8 16,3-2 5-16,3-8-10 15,2-1 1-15,2-6-2 16,2-2-6-16,0-1 18 16,2 0-10-16,0 0 9 15,0 0-20-15,-2 0-1 16,2 0-7-16,0 0-1 16,0 0-3-16,0 0-15 15,0 0 10-15,0 0-8 16,-3 0-8-16,-3 3-17 0,-1 3-13 15,-4-6-55-15,-4 6-44 16,-4 0-197-16</inkml:trace>
  <inkml:trace contextRef="#ctx0" brushRef="#br0" timeOffset="142745.01">16567 14540 45 0,'0'0'211'15,"0"0"-165"-15,0 0 8 16,0 0-1-16,0 0-15 15,0 0 11-15,0 0-14 16,-4-1 9-16,2 1 31 16,2 0-16-16,0 0-6 15,0 0-21-15,-2 0-6 16,2 0-22-16,-2 0-1 16,2 0 0-16,0 0-3 15,0 0 1-15,0 0 2 0,0 0 3 16,-2 0 10-16,2 0 10 15,0 0-3-15,0 0-6 16,0 0-10-16,0 0 12 16,0 0-17-16,0 0 6 15,0 0-4-15,0 0 2 16,0-3-6-16,0 1 2 16,0 2-4-16,0 0 5 15,-6 0-5-15,4-4 5 16,0 4-5-16,-2-4 5 15,-3 2-4-15,-1 0 1 16,-2 2 0-16,1 0 0 0,3 0 1 16,-4 0-4-16,4 0 5 15,1 0-6-15,1 0 7 16,0 0-3-16,-3 0 1 16,2 0 0-16,3 0-1 15,-2 6 0-15,1 0-2 16,-1 0 3-16,-2 6-5 15,1-4 5-15,1 2-2 16,-1 0 1-16,2 1-4 16,1-2 2-16,2 1 2 15,-2 0-1-15,2 3 4 16,0-5-7-16,0 3 7 16,0-1-6-16,0 0 4 15,0 1-3-15,0-3 2 16,0 1-2-16,0 3 1 0,0-2 1 15,0 2-3 1,0 2 6-16,0-5-7 0,0 0 8 16,0-1-7-16,2-2 6 15,0-2-5-15,1 1 2 16,-3-1 0-16,2 1-1 16,1-1 4-16,-1 1-7 15,2-1 8-15,1 1-4 16,-1 3 0-16,3-3-3 15,-3 0 3-15,3-1 1 16,0 1-1-16,-1-1 0 16,1 0-3-16,-1 0 8 0,4 0-11 15,-2 2 10-15,1-3-5 16,1 1 2-16,-2-2-1 16,-1 3 0-16,1-5 0 15,0 2-1-15,-2-2 4 16,1 0-2-16,-1 0 1 15,4 0-3-15,-2 0 4 16,3 0-3-16,-1 0 1 16,-1 0-1-16,-1 0 1 15,-4 0 0-15,1 0-2 16,2 0 5-16,-2-2-5 16,3 0 3-16,-1-1-4 15,-1 1 4-15,2 2-2 0,-4-1 0 16,4-2 0-16,1 3-2 15,-4 0 5-15,2 0-6 16,-3 0 7-16,1 0-8 16,-3 0 6-16,2 0-3 15,0 0 1-15,-1 0 0 16,-3 0 0-16,3 0 1 16,-3-3-3-16,2 3 6 15,-2 0-7-15,0 0 7 16,0 0-5-16,0 0 3 15,0 0 0-15,0 0 4 16,0 0-4-16,0 0 6 0,0 0-7 16,-12 0-1-1,-1 0-4-15,-1 0 2 0,1 0-6 16,-3 0 4-16,3 0 4 16,-2 0 1-16,-1 0-1 15,1 0 5-15,-3 0-9 16,-1 0 12-16,4-6-4 15,-1 4-4-15,3 0 5 16,3-2-3-16,0 0 5 16,3 4-6-16,-1-6 2 15,1 2 2-15,0 0-5 16,0 0 2-16,1-1 1 16,-3-1-6-16,0 0 5 15,0 1-4-15,3-4 3 16,-1 4-1-16,2 1 0 0,0-2 1 15,3 0-3 1,-2 1 6-16,2-1-7 0,-2 1 4 16,-1-4-2-16,3 0 1 15,0 0-1-15,0 5-1 16,-1-5 2-16,0 2 0 16,1 1 2-16,2-2-6 15,0 2 6-15,0 2-4 16,0-2 4-16,0 1-3 15,0 0 2-15,0-1-1 16,0-2 0-16,0 0 3 16,0 0-9-16,0 0 11 0,0 1-9 15,0 0 8-15,0-1-6 16,0-4 6-16,0 1-4 16,0-1 0-16,0-1 0 15,0 3-2-15,0 6 4 16,0-5-4-16,0 7 5 15,0 2-2-15,0 0 4 16,0 0 5-16,0 0-2 16,0-1-6-16,0-3-4 15,2-2 5-15,1 0-7 16,0 0 8-16,1 4-3 16,-2-2-1-16,0-2 0 15,3 3-3-15,-3 2 3 0,2-4 0 16,0 1 1-16,1 1-1 15,2-1 4-15,-2-2-7 16,3 2 7-16,-3 0-4 16,1-2 0-16,1 4 0 15,-2-3-2-15,1 4 2 16,-1 1 1-16,1-3 0 16,-1 3 6-16,2-2-5 15,-3 2-1-15,0 0 2 16,-1 0-3-16,1 0 1 15,0-4 1-15,2 4-2 16,2 0 0-16,1-2-1 0,-1 2 4 16,0 0-3-16,-2 0 4 15,3 0-6-15,-5 0 5 16,6 0-4-16,-4 0 1 16,-1 0 0-16,-1 0-1 15,0 0 3-15,1 0-4 16,-3 0 4-16,1 0-4 15,-1-1 6-15,0 1-6 16,3 0 3-16,-3 0-2 16,0-3 1-16,0 3 0 15,-2 0-1-15,0-2 5 16,4 2-8-16,-4 0 8 16,5 0-6-16,-3 0 4 0,3-1-3 15,-1 1 1 1,-1-3 0-16,-1 3 0 0,0-1 0 15,0 1-3-15,0 0 9 16,-2 0-10-16,2 0 8 16,0 0-7-16,1 0 4 15,-1 0-1-15,0 0 0 16,0 0 1-16,-2 0-4 16,0 0 6-16,0 0-6 15,0 0 8-15,0 0-6 16,0 0 2-16,0 0 2 15,0 0-2-15,0 0 1 16,0 0-1-16,0 0-1 16,0 0 4-16,0 0-3 0,0 0 5 15,0 0-6-15,0 0 5 16,0 0-4-16,0 0 3 16,0 0-4-16,0 0 1 15,0 0-3-15,0 0 4 16,-4 0-3-16,-3 0 5 15,-1 0-7-15,-4 0 5 16,3 0-3-16,-1 0 1 16,1 1-2-16,-1 5-2 15,-1-2 5-15,3 2-3 16,-4 0-5-16,3-1 0 16,-1 3 5-16,2-4-5 15,0 0 6-15,1 2 0 0,3-2 1 16,0-1 0-16,-2-3-1 15,4 0 7-15,0 0-11 16,0 3 13-16,2-2-13 16,-2 5 8-16,-3-1-3 15,3 3 0-15,-2-4 2 16,4 0 1-16,-2-2-2 16,-1 2 7-16,3 0-6 15,0-4-1-15,-2 6 4 16,-1-3-9-16,1 1 7 15,2 1-4-15,0-4 2 16,-2 2 2-16,2-1 10 0,-2 2-7 16,2 0-5-16,-2 4 6 15,2-3-11-15,-3 0 6 16,1 0-2-16,0-3 1 16,0-2-1-16,0 2 1 15,2-2-1-15,0 0 5 16,0 0-4-16,0 0 9 15,0 0-7-15,0 0 1 16,0 0-2-16,0 0-4 16,0 0 1-16,0 0 1 15,0 0 0-15,0 0 2 16,0 0-3-16,0 0 5 16,0 0-8-16,0 0 6 15,0 0-5-15,0 0 3 16,0 0-5-16,0 0 4 0,0 0 1 15,0-7-4-15,0-5 8 16,0-4-10-16,4-1 10 16,0 4-8-16,1 1 7 15,-3 4-4-15,0 2 1 16,-2 0 0-16,2 3-3 16,1-4 6-16,-3 3-6 15,5-2 7-15,-3-2-8 16,0 2 8-16,2 2-9 15,1-1 5-15,-1 5-1 0,0-6 0 16,4 2-2 0,-2 1 1-16,3-1 4 0,-3-2-5 15,4-1 6-15,-2 3-6 16,-1 0 4-16,-1 3-2 16,2 1-2-16,-2-5-8 15,1 5 10-15,-1 0-1 16,-1 0-4-16,0 0 12 15,1 0-10-15,-3 0 6 16,1 0-2-16,0 0 0 16,-2 0 0-16,5 0-2 15,0 0 4-15,0 0-6 16,-1 0 8-16,-2 0-9 16,1 0 6-16,-5 0-2 15,0 0 1-15,0 0 0 0,0 0 0 16,0 0 0-16,0 0 0 15,0 0 5-15,0 0-10 16,0 0 10-16,0 0-10 16,0 0 6-16,0 0-1 15,0 0 0-15,0 0 0 16,0 0 0-16,0 0 4 16,0 0-8-16,0 0 11 15,0 0-12-15,0 0 10 16,0 0-7-16,0 0 5 15,0 0-3-15,0 0 0 16,0 0 0-16,0 0 3 0,0 0-3 16,0 0 4-16,0 0 0 15,0 0-3-15,0 0 1 16,0 0 0-16,0 0 0 16,-5 0 0-16,-5 0-2 15,-2 0 2-15,5 0-3 16,-1 0 3-16,1 0-3 15,1 0 1-15,-2 0 0 16,6 0 0-16,-4 0-2 16,1 0 3-16,1 5-2 15,-2-5 0-15,3 0 1 16,-2 1 0-16,3 2 5 16,0-2-9-16,0 2 6 15,-3-3-4-15,1 0-20 16,-2 0-30-16,-8 0-57 0,-3 5-173 15</inkml:trace>
  <inkml:trace contextRef="#ctx0" brushRef="#br0" timeOffset="193351.87">18953 14305 684 0,'0'0'49'0,"0"0"-11"16,0 0-6-16,0 0 21 15,0 0-47-15,0 0-6 16,0 0 0-16,0-6-2 0,0 6 5 16,0 0 18-16,0 0 21 15,0 0 23-15,0 0-25 16,0 0-3-16,0 0-18 16,0 0-6-16,0 0-4 15,0 0-7-15,0 0 4 16,0 0-6-16,0 0 11 15,0 0-11-15,0 0 4 16,0 0-4-16,0 0 0 16,2 0-4-16,6 0-5 15,9 0 2-15,12 0 7 0,9 0 0 16,7 0 1 0,1 3-2-16,1-2 6 0,3 1-7 15,-4-2 3-15,-1 0-1 16,-3 3 0-16,-2-2 0 15,-4 5 0-15,-3-5 3 16,-2 4-5-16,-4-1 6 16,-2 0-2-16,-5 0-2 15,-5-4 4-15,1 4 0 16,-3-4-3-16,-1 0 6 16,-1 0-6-16,-5 0 8 15,1 0-6-15,-2 0 9 16,-3 0-11-16,-2 0 11 15,0 0-6-15,0 0 0 0,0 0 8 16,0 0-9-16,0 0 2 16,0 0-6-16,0 0-1 15,0 0 9-15,0 0-12 16,0 0 10-16,0 0-14 16,0 0-15-16,0-14-48 15,-2-6-122-15,-27 2-367 16</inkml:trace>
  <inkml:trace contextRef="#ctx0" brushRef="#br0" timeOffset="199878.8">20415 13836 422 0,'0'0'103'16,"0"0"-97"-16,0 0 51 0,0 0-15 15,0 0-36-15,0 0 1 16,0 0-6-16,0 0 20 15,0 0 20-15,0 0-15 16,0 0 20-16,0 0-6 16,0 0-5-16,0 0-22 15,0 0 3-15,0 0-10 16,0 0-1-16,0 0-5 16,0 0-2-16,0 0 1 15,0 0 2-15,0 0 0 16,0 0 1-16,0 0 0 15,0 0-2-15,0 5-3 0,3 20 3 16,1 13 0-16,2 12 9 16,-1 12-3-16,-2 9 3 15,-3 6-9-15,2 0 9 16,-2 1-9-16,0-6 12 16,0-4 1-16,0-7 9 15,0-5 0-15,0-10-4 16,0-8 2-16,0-8-10 15,0-16 1-15,0-2-10 16,0-1 8-16,0-8-6 16,0 1 12-16,0 1 0 15,0-4 3-15,0 3 1 16,-2 0-8-16,2-4 8 0,-3 4-7 16,3-4 4-1,0 5-13-15,0 0 13 0,0 5-15 16,-3 7 7-16,1 1 0 15,2-7-4-15,-2 0 4 16,2-6-3-16,0-1-4 16,0-1 1-16,0-3-4 15,0 0 6-15,0 0-7 16,0 0 3-16,0 0-2 16,0 0-21-16,0 0-9 15,0 0-2-15,0 0-28 16,0 0-34-16,0 0-13 15,0 0-77-15,0-8-168 16</inkml:trace>
  <inkml:trace contextRef="#ctx0" brushRef="#br0" timeOffset="200732.89">20360 13906 636 0,'0'0'81'0,"0"0"-23"16,0 0 27-16,0 0-51 15,0 0-25-15,0 0-3 16,-5 0 2-16,5 0 26 16,0 0-6-16,5 0-17 15,15 0 14-15,9 4 18 16,9 2 18-16,4 0-23 0,5-6-13 15,-3 0-11 1,3 0-2-16,-1-8-5 0,-3-2-5 16,-5-3-2-16,-9 8 5 15,-6 2-10-15,-10 0 10 16,-5 1-5-16,-6 2 0 16,-2 0-3-16,0 0-39 15,0 0-65-15,0 0-53 16,-27 2-146-16</inkml:trace>
  <inkml:trace contextRef="#ctx0" brushRef="#br0" timeOffset="201146.02">20373 14309 37 0,'0'0'808'0,"0"0"-788"16,0 0-17-16,0 0 36 16,0 0 29-16,167 0-4 15,-111 2-34-15,-3 3 0 16,-4-2-4-16,-7 1-5 16,-3-4-18-16,-4 0 3 15,-6 0-5-15,-4 0-1 16,-6 0 0-16,-3 0-6 15,-5 0-56-15,0 0-63 16,-6 0-94-16,-5 0-230 16</inkml:trace>
  <inkml:trace contextRef="#ctx0" brushRef="#br0" timeOffset="201476.6">21186 14652 282 0,'0'0'824'16,"0"0"-795"-16,0 0-9 15,0 0 57-15,0 0-68 16,0 0-9-16,0 0-58 16,15-19-38-16,-15 4-4 15,0 7-140-15,-4 0-335 16</inkml:trace>
  <inkml:trace contextRef="#ctx0" brushRef="#br0" timeOffset="202210.27">21567 14658 535 0,'0'0'138'0,"0"0"-132"16,0 0 1-16,0 0 40 16,0 0-34-16,0 0 8 15,12-25-12-15,-12 21 53 16,0 2 17-16,-16-1-45 15,-9 3-12-15,-4 0 8 0,-2 0-19 16,-1 12-6-16,1 14 7 16,4 10-11-16,2 5 2 15,6 4-3-15,6 4 8 16,4-3-1-16,7-7 12 16,2-3-8-16,0-11 0 15,4-9-8-15,12-2-1 16,1-7 0-16,6-2-1 15,6-5 4-15,0 0-3 16,4-32 1-16,3-12 0 16,-3-18-6-16,1-14 1 15,-8-4-1-15,-8-8-20 16,-5 1 4-16,-7 7 7 0,-6-5-13 16,0 3 25-16,-12 2-11 15,-13 2 11-15,2 9-7 16,-2 12 6-16,4 13 1 15,11 17 0-15,3 13 8 16,4 11-5-16,3 3 31 16,0 0-9-16,0 0-23 15,0 13-2-15,0 21-3 16,0 13 3-16,0 15 31 16,10 13-5-16,-4 14 18 15,5 19-11-15,1 17-2 16,3 3 20-16,1-9-10 15,1-15-13-15,1-30-21 16,-3-23 10-16,4-16-16 0,-4-20-2 16,-1-6 0-16,-4-9-7 15,7 0-49-15,-2 0-13 16,5-17-20-16,0-12-52 16,0-1-56-16,-4 3-201 15</inkml:trace>
  <inkml:trace contextRef="#ctx0" brushRef="#br0" timeOffset="202698.68">22180 14074 680 0,'0'0'198'15,"0"0"-197"-15,0 0 87 16,0 0-39-16,0 0-31 15,-40 142-7-15,31-83 16 0,-5 12 19 16,1 5 7-16,0 8-12 16,2 1-11-16,6-4 13 15,5-9-16-15,0-9-7 16,0-15-12-16,7-6 0 16,11-10-5-16,6-6-4 15,3-6 1-15,4-6 0 16,0-4-1-16,5-1 2 15,-2-9-7-15,-1 0 1 16,-2-11 3-16,1-14-16 16,-3-2-4-16,-6-2-30 15,-4 1-30-15,-4 8-50 16,-8-1-42-16,-7 8-62 0,0 3-172 16</inkml:trace>
  <inkml:trace contextRef="#ctx0" brushRef="#br0" timeOffset="203013.51">21824 14466 645 0,'0'0'293'0,"0"0"-286"16,0 0 28-16,0 0 12 15,0 0-47-15,0 0 0 16,173-29 19-16,-88 29-4 16,-2 0 5-16,-10 0-18 15,-4 0-2-15,-14 0 0 16,-3 0-5-16,-10 0-46 15,-6 0-44-15,-12-7-82 16,-10-4-259-16</inkml:trace>
  <inkml:trace contextRef="#ctx0" brushRef="#br0" timeOffset="-188132.01">23925 13896 630 0,'0'0'64'15,"0"0"-63"-15,0 0 18 16,0 0 42-16,0 0-38 16,0 0-19-16,0 0 2 0,-5 0-3 15,5 0 25 1,0 0-17-16,0 0 9 0,0 0-2 16,0 0 2-16,9 12-12 15,6 16 24-15,5 13 15 16,7 6-37-16,2 9 7 15,5 7-15-15,-1 5 5 16,3 0-4-16,2 2-3 16,2 0 0-16,-2 1 0 15,-1-8-1-15,-3-2 5 16,-3-11-7-16,0-2 11 16,0-6-6-16,-4-3 0 0,-2-3 10 15,-3-4-11 1,-4-2 2-16,-2 1 3 0,-6-4-5 15,0-4 11-15,-4-2-11 16,1-3 13-16,-5-4-13 16,0-2 19-16,0-2-18 15,1-5 6-15,-1-2-5 16,-2 0-2-16,0-3-1 16,0 0-6-16,0 0-24 15,0 0-24-15,0 0-12 16,0-15-56-16,0-3-109 15</inkml:trace>
  <inkml:trace contextRef="#ctx0" brushRef="#br0" timeOffset="-187142.36">24562 14084 326 0,'0'0'144'0,"0"0"-120"15,0 0 7-15,0 0 26 16,0 0-44-16,0 0-9 0,0-1-2 16,0-2 0-16,0 1 17 15,0 2-5-15,2-1 3 16,-2 1 9-16,0 0 18 15,0 0-13-15,0 0 20 16,0 0-22-16,0 0-7 16,0 0-5-16,0 0-8 15,0 0-1-15,-5 0-4 16,-8 0-2-16,-5 16 2 16,-6 6-1-16,-9 10 0 0,-6 8 10 15,-7 8 0 1,-8 10 12-16,-2 8-10 0,-2 7 11 15,3 3 14-15,-1 2-14 16,1-2 3-16,1-5-19 16,-2-3 20-16,1-4-16 15,1-7 12-15,5-7 0 16,7-6-5-16,11-6 13 16,8-13-13-16,6-2 3 15,5-10-22-15,1-3 7 16,7-3-6-16,4-3 1 15,0-4-1-15,0 0 4 16,0 0-2-16,0 0-4 16,0 0 1-16,0 0 2 15,0 0-8-15,0 0 10 0,0 0-12 16,0 1 10-16,0-1-6 16,-2 0 2-16,2 4 0 15,-2-4 0-15,2 0 3 16,0 0-5-16,0 0 8 15,0 0-8-15,0 0 7 16,0 0-2-16,0 0-3 16,0 0 1-16,0 0-3 15,0 0 4-15,0 0-5 16,0 0 9-16,0 0-12 16,0 0 2-16,0 0-18 15,0 0-72-15,0 11-70 0,-10 6-160 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4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4802,'0'0'6566,"14"28"-6257,47 95 145,-22-40 668,38 118 0,-2 67 50,-55-192-957,159 438 233,-167-484-424,-12-30-15,1 0 0,-1 1 0,1-1-1,-1 0 1,1 0 0,0 1 0,-1-1 0,1 0-1,-1 0 1,1 0 0,0 0 0,-1 0 0,1 0-1,-1 0 1,1 0 0,0 0 0,-1 0 0,1 0-1,-1 0 1,1-1 0,-1 1 0,1 0 0,0 0-1,-1-1 1,1 1 0,-1 0 0,1-1 0,-1 1-1,1-1 1,6-9 18,-1 0 0,0-1 0,0 0 0,-1 0 0,0 0 0,-1 0 0,4-21 0,1 1-13,238-762 84,-242 775-100,-4 14 2,0 0 0,0 1 0,0-1 0,0 0 0,1 1 0,-1-1 0,1 1 0,4-5 0,6-23-6016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4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13766,'0'0'4546,"21"-79"-11525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4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346 745 10325,'0'0'4092,"1"-26"-3788,1-80 70,-2 104-356,0 1-1,0 0 1,0 0-1,0 0 1,0-1 0,0 1-1,0 0 1,-1 0-1,1 0 1,0 0 0,-1-1-1,1 1 1,-1 0-1,0 0 1,1 0 0,-1 0-1,0 0 1,1 0-1,-1 0 1,0 1 0,0-1-1,0 0 1,0 0-1,0 1 1,0-1 0,0 0-1,0 1 1,0-1 0,0 1-1,0-1 1,0 1-1,-1 0 1,1-1 0,0 1-1,0 0 1,0 0-1,-1 0 1,1 0 0,0 0-1,0 0 1,0 0-1,-1 0 1,1 1 0,0-1-1,0 0 1,0 1-1,-2 0 1,-5 0 113,0 0-55,0 0 0,0 0 0,1 0-1,-1 1 1,0 1 0,1-1 0,0 1 0,0 0-1,0 1 1,0 0 0,0 0 0,1 0 0,-1 1-1,1 0 1,1 0 0,-1 0 0,1 1-1,-1 0 1,2 0 0,-9 13 0,-5 11 58,1 1 0,2 0 1,-16 44-1,31-74-134,-16 46 75,1 2 0,3-1-1,2 2 1,2-1 0,2 2 0,1 84-1,5-133-75,-1 0 0,1 0-1,0 0 1,0 0 0,0 0-1,0 0 1,1 0 0,-1 0-1,0 0 1,1 0 0,0 0-1,-1 0 1,1 0 0,0 0-1,0 0 1,0 0 0,0-1-1,2 4 1,1-4-10,-1 1-1,0-1 0,1-1 1,-1 1-1,1 0 1,-1-1-1,1 0 1,-1 1-1,1-1 1,5-1-1,-4 1-6,1 0 0,0 0 0,-1-1 0,1 0 0,0 0 0,-1 0 0,1 0-1,-1-1 1,1 0 0,-1-1 0,0 1 0,0-1 0,0 0 0,0 0 0,0 0 0,-1-1 0,1 1-1,-1-1 1,0 0 0,0-1 0,-1 1 0,6-8 0,10-16-66,0-1 0,-2-2-1,-1 0 1,-2 0 0,-1-1 0,9-35 0,-1-11-346,17-118 0,-22 29 11,-7-216 0,-9 327 417,0 34-16,1 11 26,-1 0 0,0-1 0,-1 1 0,0 0 0,0 0 0,-2 0-1,-4-16 1,7 27 9,0 0 0,0 1 1,0-1-1,0 0 0,0 0 0,0 1 0,0-1 0,0 0 0,0 1 0,0-1 0,0 0 0,0 0 0,0 1 1,0-1-1,0 0 0,0 0 0,0 1 0,0-1 0,0 0 0,-1 0 0,1 1 0,0-1 0,0 0 0,0 0 1,0 0-1,-1 1 0,1-1 0,0 0 0,0 0 0,0 0 0,-1 0 0,1 1 0,0-1 0,0 0 0,-1 0 1,1 0-1,0 0 0,0 0 0,-1 0 0,1 0 0,0 0 0,0 0 0,-1 0 0,1 0 0,0 0 0,0 0 1,-1 0-1,1 0 0,0 0 0,-1 0 0,1 0 0,0 0 0,0 0 0,-1 0 0,1-1 0,0 1 0,0 0 0,0 0 1,-1 0-1,1 0 0,0 0 0,0-1 0,0 1 0,-1 0 0,1 0 0,0-1 0,0 1 0,0 0 0,-7 373 803,9-223-484,-3-49-105,2 110 197,1-174-347,2 1-1,2-1 1,14 53-1,-16-76-91,1-1-1,0 1 0,1-1 0,1-1 0,0 1 0,14 19 0,-16-26-272,1-1-1,-1 1 0,1-1 0,-1 0 0,12 7 1,-12-9-362,1 0 0,-1 0 0,1-1 1,0 0-1,-1 0 0,1 0 0,11 1 1,9-2-7367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5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5683,'0'0'12171,"17"30"-11870,188 364 211,-150-293-361,5-3 1,111 140-1,-120-172-265,33 37-2248,-69-89 1099,-14-13 1050,-1-1 0,1 1 0,0-1-1,-1 1 1,1-1 0,-1 1 0,1-1 0,0 0 0,0 1-1,-1-1 1,1 0 0,0 0 0,-1 0 0,1 0 0,0 1-1,0-1 1,-1 0 0,1 0 0,0 0 0,0 0 0,-1-1-1,1 1 1,1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5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522 0 11941,'0'0'6435,"-221"242"-6114,153-156-65,8-10 48,16-11-256,8-11-96,8-3 0,8-8-416,8-10-609,0-8-480,4-21-672,-4-4-2193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6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10629,'0'0'5672,"8"1"-5608,68 4 13,148 32 1,-176-26-141,1-3 1,-1-2-1,56 0 1,3-4-7679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6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12550,'0'0'6387,"196"33"-6083,-120-19-128,4 0-176,-11-6-16,-9-8 0,-8 0-849,-20 0-783,-16 0-1506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9428,'0'0'4474,"2"32"-4338,0 2-126,14 320 725,-16 293 489,0-645-2000,0-11-787,0-39-1129,-4-18-1529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4.6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0 10229,'0'0'3260,"-6"3"-3215,28-2-171,44 9 1,13 1 243,394-14 438,-180-5-339,-251 7 96,64-11-1,-97 11-866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8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11845,'0'0'4354,"248"-4"-3713,-147 4-273,-5 0-224,-4 0 48,-12 0-144,-12 0-96,-11-18 48,-17-3-624,-16 6-785,-8 8-1088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8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15015,'0'0'1873,"244"0"-1873,-183 0-753,-5 0-1664,-24 18-4146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8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15671,'0'0'3138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9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341 614 12774,'0'0'1731,"1"-9"-1587,2-24 379,-3 32-508,0 1-1,0-1 1,0 1-1,0 0 1,0-1-1,0 1 1,0 0-1,0-1 1,-1 1-1,1-1 1,0 1-1,0 0 1,0-1-1,-1 1 1,1 0-1,0-1 1,0 1-1,-1 0 1,1 0-1,0-1 1,-1 1-1,1 0 1,0 0-1,-1 0 1,1-1-1,0 1 1,-1 0-1,1 0 1,0 0-1,-1 0 1,1 0-1,0 0 1,-1-1-1,1 1 0,-1 0 1,1 0-1,0 0 1,-1 0-1,1 1 1,-1-1-1,1 0 1,0 0-1,-1 0 1,-8 1 39,1 0 0,-1 1 0,1-1 1,-1 2-1,1-1 0,0 1 0,0 0 0,1 1 1,-1 0-1,1 0 0,-1 1 0,1 0 0,1 0 0,-1 0 1,-8 10-1,-4 6 3,0 0-1,2 1 1,-24 37 0,26-36-2,2 2 1,0-1-1,1 1 0,2 1 1,1 0-1,0 1 1,2-1-1,1 1 0,2 1 1,0-1-1,2 1 1,1 39-1,1-65-56,1 0 0,-1 0 1,0 0-1,1 0 0,-1 0 0,1 0 0,0 0 1,0 0-1,0-1 0,0 1 0,0 0 0,0 0 0,0-1 1,0 1-1,0-1 0,1 1 0,-1-1 0,1 1 0,-1-1 1,1 0-1,0 0 0,-1 0 0,1 0 0,0 0 1,0 0-1,0 0 0,0-1 0,4 2 0,4 0-11,1-1-1,0 1 0,-1-2 0,16 0 1,-11 0-8,-7-1-5,0 0 1,0-1-1,0 1 0,0-2 0,-1 1 0,1-1 0,-1 0 1,1 0-1,-1-1 0,0 0 0,-1-1 0,1 1 0,-1-1 0,1 0 1,-1-1-1,-1 0 0,9-10 0,4-7-103,-1-1-1,-1 0 1,23-47 0,-17 21-219,-2-1 0,-2-2 0,-3 1-1,-2-2 1,-2 0 0,-3 0 0,-2-1 0,-1-92 0,-5 129 278,-5-110-310,3 114 361,0-1-1,-1 0 1,-1 1 0,0 0-1,-1 0 1,-10-20 0,8 20 40,-1 0 1,0 1 0,0-1-1,-1 2 1,-1-1 0,-1 1-1,-15-14 1,13 19 655,7 11 160,3 23-172,3-24-754,0 73 104,7 356 1003,1-306-677,34 181-1,-39-289-764,1 0-1,0 1 0,2-2 0,0 1 1,17 33-1,-13-39-3677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9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7684,'0'0'3393,"0"235"-1280,0-120-624,0 8-449,0 0-287,0-15-129,8-14-384,20-29-192,4-15 64,9-21-192,-1-14 80,8-8-288,4-7-176,0 0-689,-4-40-111,-8-10-2354,-16-8-1793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9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8020,'0'0'7571,"280"-62"-7571,-163 55 0,-9 3-1457,-16 4-3201</inkml:trace>
  <inkml:trace contextRef="#ctx0" brushRef="#br0" timeOffset="1">1063 8 17224,'0'0'384,"28"-7"-14342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0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3105,'0'0'13495,"129"191"-12743,-81-101-688,4 0 160,-4-10-208,-8-4 48,0-22-64,-12-11-64,-4-14-528,-4-18-977,-8-11-1472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0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 1 8500,'0'0'6467,"-184"249"-6083,132-170-96,-4-3 96,12-15 161,16-14-65,3-18-480,13-14 0,4-8-560,-4-7-689,-8 0-1104,4 0-2065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1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129 280 7475,'0'0'7212,"-2"39"-6905,-9 124 405,8-15-354,3-103-2381,-3-83 1625,-1 1 0,-3 0-1,-1 1 1,-20-60 0,-1-4 105,18 50 543,2 0-1,2-1 1,1-96-1,6 146-202,0-1-1,0 1 1,0 0 0,0 0-1,0 0 1,0-1 0,0 1-1,0 0 1,1 0 0,-1 0-1,1 0 1,-1 0-1,1 0 1,-1-1 0,1 1-1,-1 0 1,1 0 0,0 1-1,0-1 1,-1 0 0,1 0-1,0 0 1,0 0-1,0 1 1,0-1 0,0 0-1,0 1 1,0-1 0,2 0-1,2 0 9,0 0-1,-1 1 0,1-1 0,0 1 1,0 0-1,6 1 0,9 0 11,-6 0-6,-1 1 1,1 0 0,-1 1 0,0 1-1,0 0 1,0 1 0,-1 0 0,1 1 0,-1 0-1,-1 1 1,1 0 0,-1 1 0,0 0-1,-1 1 1,0 0 0,0 1 0,-1 0-1,0 0 1,13 21 0,-19-24-28,-1-1 0,0 0 0,0 0 0,0 1 0,-1-1 0,0 1 0,0-1 0,-1 1 0,1-1 0,-1 1 0,-2 9 0,2-14-30,-1-1 0,0 1 0,1 0-1,-1-1 1,0 1 0,0-1 0,0 0 0,0 1 0,0-1-1,0 0 1,-1 1 0,1-1 0,0 0 0,-1 0-1,1 0 1,-1 0 0,1 0 0,-1 0 0,1-1 0,-1 1-1,0 0 1,1-1 0,-1 1 0,0-1 0,1 0 0,-1 0-1,0 1 1,-2-1 0,-59 1-552,48-1 15,15 1 494,-1 1 0,1-1 0,0 1 0,0 0 0,0-1 0,0 1 0,0-1 0,0 1 0,0 0 1,0-1-1,1 1 0,-1-1 0,1 1 0,1 2 0,7 8 67,1 0-1,1-1 1,17 15-1,6 6 265,206 204 2314,-227-228-2543,-10-21-7341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2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2273,'0'0'12619,"32"-8"-11931,5-2-436,-5 0 69,0 2-1,1 2 1,65-5 0,72 10 1036,-95 2-970,95-10 0,-169 9-392,27-6-215,-27 5 33,0 1-1,0-1 1,-1 0 0,1 1 0,0-1 0,-1 0 0,1 0 0,0 0-1,-1 1 1,1-1 0,-1 0 0,1 0 0,-1 0 0,0 0 0,1 0-1,-1 0 1,0 0 0,0 0 0,0 0 0,0 0 0,0 0 0,0 0-1,0-1 1,0-9-4065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5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1 311 5763,'0'0'7171,"0"4"-6862,0-11-495,2-25 217,3 0 0,0 0 0,2 1 1,1 0-1,2 1 0,15-35 0,-22 58-32,11-23-13,-14 29 15,1 0 0,-1-1 0,1 1 1,0 0-1,-1 0 0,1 0 0,0 0 1,0 0-1,0 0 0,0 1 0,0-1 1,0 0-1,0 0 0,0 1 1,0-1-1,0 0 0,0 1 0,0 0 1,1-1-1,0 0 0,-2 6 108,3 851 3400,-3-854-3547,0 0 1,0 0 0,0 0-1,0 0 1,0 0 0,0 0-1,1 0 1,-1 0 0,1 0-1,-1 0 1,1 0 0,0 0-1,0-1 1,0 1-1,1 2 1,0-3-258,-1 0 0,0-1 0,1 1 0,-1 0 0,1-1 0,-1 0 0,1 1 0,-1-1 0,1 0-1,0 0 1,-1 0 0,1 0 0,-1 0 0,1 0 0,-1 0 0,1 0 0,0-1 0,-1 1 0,3-2 0,8-2-3835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3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10565,'0'0'4706,"16"300"-4386,-16-163-64,0-11-192,0-21-112,0-29 48,0-33-1440,0-25-3203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3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10853,'0'0'3434,"10"38"-3026,61 236 464,-46-183-492,-6-15 44,4-1 0,37 83 0,-58-155-401,1 3-23,0 0 1,0 0 0,0 0-1,8 9 1,-10-15 10,-1 1 0,1 0 0,0 0 0,-1 0 0,1 0 0,0-1 0,0 1 0,0 0 0,0-1 0,0 1 0,0-1 0,0 1 0,0-1 0,0 0 0,0 1 0,0-1 0,0 0 1,0 0-1,0 1 0,0-1 0,1 0 0,-1 0 0,0 0 0,0 0 0,0-1 0,0 1 0,0 0 0,0 0 0,0-1 0,0 1 0,0 0 0,0-1 0,0 1 0,0-1 0,0 0 0,1 0 0,25-22 217,-1-1 0,30-37 0,-17 17 94,10-10-217,-3-2 0,-3-2 0,-2-1-1,-2-3 1,-4-1 0,43-102 0,-76 159-390,-1 0 1,1 1 0,-1-1-1,-1 0 1,1 0-1,-1 0 1,0 0-1,-1-8 1,0-3-4696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4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13190,'0'0'7427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4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380 477 880,'0'0'14212,"3"-2"-13814,-11 2 322,-10 4-623,1 0-1,0 1 1,0 1-1,0 1 0,0 0 1,1 2-1,-27 17 1,23-12 29,0 1 0,1 1 0,1 1 1,0 0-1,-19 27 0,27-31-79,1 1 1,0 1-1,2 0 1,-1 0-1,2 0 0,0 1 1,1 0-1,-6 31 1,7-18-57,1 0 1,1 0-1,2 0 1,3 36-1,-2-61-2,0 0 0,0-1 1,0 1-1,1 0 0,-1 0 0,1-1 0,0 1 0,0-1 1,0 1-1,0-1 0,0 0 0,1 0 0,0 0 1,-1 0-1,1 0 0,0 0 0,1-1 0,-1 0 1,0 0-1,1 1 0,-1-2 0,1 1 0,0 0 1,-1-1-1,1 0 0,0 0 0,7 1 0,-4 0-18,-1-1-1,0 0 1,1-1 0,-1 0-1,0 0 1,1 0-1,-1-1 1,0 0-1,1 0 1,-1 0 0,0-1-1,0 0 1,0 0-1,0-1 1,0 1-1,0-1 1,8-7 0,0-3 9,0-1-1,-2 0 1,0-1 0,0 0 0,-2-1 0,0 0 0,14-29 0,-3-5-9,25-79 0,-30 66-100,-2 0 0,11-120 0,-19-131-541,-13 252 621,6 59 57,1-1 0,-1 0 0,-1 1 0,1-1 1,-1 1-1,1 0 0,-1 0 0,0-1 0,0 1 0,0 0 0,0 0 0,-1 1 0,-5-6 0,8 8 10,0-1 0,-1 1 0,1 0 0,0-1 0,0 1-1,-1 0 1,1 0 0,0 0 0,-1-1 0,1 1 0,0 0-1,-1 0 1,1 0 0,0 0 0,-1-1 0,1 1 0,0 0-1,-1 0 1,1 0 0,-1 0 0,1 0 0,0 0 0,-1 0-1,1 0 1,0 0 0,-1 0 0,1 0 0,-1 0 0,1 1-1,0-1 1,-1 0 0,1 0 0,0 0 0,-1 0 0,1 1 0,0-1-1,-1 0 1,1 0 0,0 1 0,0-1 0,-1 0 0,1 0-1,0 1 1,0-1 0,-1 0 0,1 1 0,0-1 0,0 0-1,0 1 1,-1 0 0,-2 24 244,1 310-84,3-177 319,-1-144-457,0 20 246,7 66 0,-5-91-256,0 0 0,0 0 0,0 0 0,1 0 0,1 0 1,0 0-1,0-1 0,0 1 0,1-1 0,0 0 0,11 12 0,-12-17-161,0 0 0,-1 1 0,1-2 0,1 1 0,-1 0 0,0-1 0,0 0-1,1 0 1,0 0 0,-1-1 0,1 1 0,0-1 0,6 1 0,-1-1-503,0-1 0,0 1 0,1-2 0,-1 1-1,11-3 1,-3-3-4189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5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0 160,'0'0'18993,"10"17"-18764,41 67-23,65 78-1,133 109 86,-135-163-7276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5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658 1 12742,'0'0'4706,"-253"227"-3922,169-140-111,4-8-433,12-17 48,15-19-288,17-18-192,4-10-1441,4-15-1088,4 0-3282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5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490 0 3666,'0'0'9620,"-161"191"-7875,97-104 192,0 11-945,4 13-432,8 19 113,7 11-529,13 7-80,20 0-64,12-14-16,0-4 0,28-4-144,25-7-657,7-7-895,4-18 511,-4-29-3313,0-33-2065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6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11541,'0'0'3717,"24"43"-2391,2-2-1049,9 16 140,-3 1 0,47 117 0,-49-92-60,-4 1-1,-3 1 1,-4 1-1,-3 1 1,-5 1-1,-3 0 1,-6 152-1,-4-227-332,1-1 0,-2 1-1,1-1 1,-2 0 0,0 0-1,0 0 1,-1 0 0,0 0-1,-1-1 1,-10 14 0,12-19-59,-1 1 1,-1-1-1,1 0 0,-1 0 1,0 0-1,-1-1 0,1 0 1,-1 0-1,0 0 1,0-1-1,-1 0 0,1-1 1,-1 0-1,0 0 0,0 0 1,-14 2-1,-58 3-2674,70-7 1593,1-1 1,0-1 0,-1 1-1,1-2 1,0 1 0,-14-5-1,2-6-5625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8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410 109 560,'0'0'13126,"0"0"-13064,0-1 0,0 1 0,-1 0 0,1-1 0,0 1 0,0 0 0,0-1 0,0 1-1,-1 0 1,1-1 0,0 1 0,0 0 0,-1-1 0,1 1 0,0 0 0,0 0 0,-1-1 0,1 1 0,0 0-1,-1 0 1,1 0 0,0-1 0,-1 1 0,1 0 0,0 0 0,-1 0 0,1 0 0,-1 0 0,1 0 0,0 0-1,-1 0 1,1 0 0,-1 0 0,-28-1 668,21 0-676,0 0 0,0 1-1,0-1 1,0 2-1,-1-1 1,1 1 0,0 1-1,0-1 1,0 1 0,0 1-1,1 0 1,-11 4 0,0 8-21,0 1 0,0 1 0,2 0 0,0 2 1,1-1-1,1 2 0,0 0 0,-20 42 0,30-50-15,1 0-1,0 0 0,1 0 0,0 0 0,0 0 1,1 1-1,1-1 0,0 1 0,1-1 1,4 21-1,-3-28-28,0 0 0,1 0 1,-1 0-1,1 0 0,0 0 1,1 0-1,-1-1 0,1 1 1,0-1-1,0 0 0,0 0 0,0-1 1,1 1-1,0-1 0,9 5 1,11 6-188,48 18 1,-67-30 171,13 4-138,0-1 1,1-1 0,-1 0-1,1-2 1,-1 0 0,38-2-1,-46 0 152,-10 0 164,-8 0 32,-7-1-146,1 0-1,0-1 0,0-1 1,0 0-1,-21-8 0,-65-31 84,64 26 12,12 5 20,1-1 1,-37-26-1,50 32-135,0-1-1,0 0 1,1-1 0,0 0-1,0-1 1,1 1 0,1-1-1,-10-16 1,13 15-17,0 0-1,1 0 1,0-1-1,1 1 1,0 0 0,0-1-1,1 1 1,1-1-1,1-10 1,0-17-39,-2 32 44,0-1 0,0 1 0,1 0 0,0 0 0,0 0 0,0 0 0,1 1 0,0-1 0,0 0 0,0 1 1,1-1-1,0 1 0,0-1 0,0 1 0,1 0 0,-1 1 0,1-1 0,0 1 0,1-1 0,-1 1 0,1 0 0,0 1 0,0-1 0,0 1 0,8-4 0,56-35 3,-49 28 1,34-17 1,-46 28-9,0-1 1,0 1 0,0 1-1,0-1 1,1 2 0,-1-1-1,1 1 1,10 0 0,7 0 270,42 3 4,-64-2-263,1 1-1,-1 0 0,1 0 0,-1 0 1,1 1-1,-1-1 0,0 1 0,0 0 1,0 1-1,0-1 0,6 5 0,-9-6 273,-15-1-249,-172 0-5,181 1-31,1-1 0,-1 1-1,0 1 1,1-1 0,-1 0-1,1 1 1,-1 0 0,1 0-1,0 1 1,0-1 0,0 1 0,-7 6-1,-45 45-59,39-36 59,13-14-2,-1 1 0,1 0 0,0 0 1,0 1-1,1-1 0,-1 1 1,1 0-1,1 0 0,-1 0 1,1 0-1,-2 8 0,1 2-42,1 0 1,1 0-1,1 20 0,0-28 31,0 96-80,1-101 86,0 0 1,-1 0-1,2 0 0,-1 0 0,0 0 1,0 0-1,1-1 0,0 1 1,-1-1-1,1 1 0,0-1 1,0 1-1,1-1 0,-1 0 0,3 2 1,39 28-82,-34-27 91,0-1-1,0 0 0,0-1 0,0 0 1,1 0-1,-1-1 0,21 1 1,79-3 25,-54-1-21,-55 1 150,-23-12-413,-223-89-163,235 96 355,1 0 1,-1-1-1,1 0 0,0-1 1,0 0-1,1 0 0,0-1 1,-11-14-1,14 16 23,1 0 0,0-1 0,0 1-1,0-1 1,1 0 0,0 0 0,0 0-1,1-1 1,0 1 0,0-1 0,1 1 0,0-1-1,0-7 1,0-3-14,1 11 80,0 1-1,0 0 0,0-1 0,1 1 1,2-13-1,-2 17 1,0 0 1,0 1-1,0-1 0,0 0 0,0 0 1,0 0-1,0 1 0,1-1 1,-1 1-1,1-1 0,-1 1 0,1-1 1,0 1-1,-1 0 0,1 0 1,0 0-1,0 0 0,0 0 0,0 0 1,0 0-1,0 1 0,3-1 1,64-11 193,-48 10-152,40-11-1,40-22 75,-42 34 262,-58 1-262,-12 0-202,1 0 13,1 0 0,-1 1 0,1 0 0,-1 1 1,1 0-1,-1 0 0,1 1 0,0 0 0,0 1 0,0 0 0,0 0 0,1 1 1,0 0-1,0 1 0,0-1 0,1 1 0,-12 13 0,8-9 45,2 2 0,0-1 0,0 1-1,1 0 1,0 1 0,1 0 0,0 0 0,1 1-1,-5 16 1,8-18 3,0 0 0,1 0 1,0 1-1,0-1 0,1 15 0,1-22 1,0 0-1,1 0 1,-1 0 0,1 0 0,0 0 0,0-1-1,1 1 1,0 0 0,-1-1 0,2 1 0,-1-1-1,0 0 1,1 1 0,0-1 0,5 5 0,-1-2 18,0 0 0,1 0 0,0-1 1,1 0-1,-1 0 0,1-1 0,0-1 0,1 1 1,-1-1-1,1-1 0,-1 0 0,1 0 1,0-1-1,0 0 0,1-1 0,-1 0 1,0 0-1,11-2 0,50 12 677,-70-11-688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1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0 352,'0'0'18331,"17"0"-18035,261 0 2005,-91 0-5469,-153 3-2175,-25-2-911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6.0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11 163 3858,'0'0'5397,"4"24"-4581,16 79-416,-18-92-328,1-1 0,0 1-1,1-1 1,0 1 0,0-1-1,1-1 1,0 1 0,1-1-1,12 15 1,-15-20-54,1 0 0,0-1 1,1 1-1,-1-1 0,1 0 1,-1 0-1,1 0 0,0-1 1,0 1-1,0-1 0,0-1 0,0 1 1,1-1-1,-1 0 0,0 0 1,1 0-1,9 0 0,-14-2-14,1 1-1,-1-1 1,1 1-1,0-1 1,-1 1-1,0-1 1,1 0-1,-1 0 1,1 1-1,-1-1 1,0 0 0,0 0-1,1-1 1,-1 1-1,0 0 1,0 0-1,0 0 1,0-1-1,0 1 1,-1-1-1,1 1 1,0-1-1,-1 1 1,1-1-1,0-2 1,11-46 223,-11 44-178,4-36 130,-1 1-1,-3-1 0,-5-74 0,3 111-132,1-1-1,-1 1 1,0 0 0,0 0 0,0 0 0,-1 0 0,0 0-1,0 0 1,0 0 0,0 0 0,-1 1 0,0-1-1,0 1 1,0 0 0,0 0 0,-1 0 0,0 0 0,1 1-1,-1-1 1,-1 1 0,1 0 0,0 0 0,-1 0 0,0 1-1,1 0 1,-1 0 0,0 0 0,0 0 0,0 1 0,-1 0-1,1 0 1,0 0 0,-10 0 0,9 1 5,1-1 0,-1 1 0,0 0 0,0 1 0,1 0 1,-1-1-1,0 2 0,1-1 0,-8 3 0,10-2-53,0 0 0,1 0 0,-1 0 1,1 0-1,-1 0 0,1 1 0,0-1 0,0 1 0,0 0 0,0-1 0,1 1 1,-1 0-1,1 0 0,-1 0 0,1 0 0,0 0 0,-1 5 0,-1 6-218,0 0 0,1 1 0,1-1 0,0 29-1,2-30-278,-2-11 206,1 0 0,0 0 0,0 1 0,0-1 0,0 0 0,1 0 0,-1 0 0,1 0 0,-1 1 0,1-1 0,0 0 0,-1 0 0,1 0 0,0 0 0,1 0 0,-1 0 0,0-1 0,0 1 0,1 0 0,1 1 0,13 5-5739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1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0 242 6515,'0'0'9236,"1"8"-8828,14 108 1108,-1 226-1,-12-196-1061,-2 154-305,0-299-683,0-14-1304,5-202-578,1-41 1117,-8 176 1238,-14-92 1,8 98 1036,3-105 1,5 166-972,0 7 72,0-1-1,0 1 1,1 0-1,0 0 1,0 0-1,1 0 1,-1 0-1,1 0 1,1 0-1,-1 0 1,1 1-1,0-1 1,0 1-1,0 0 1,1 0-1,8-9 1,-7 9-14,1 1 0,0 0 0,0 0 1,0 0-1,0 1 0,1 0 0,-1 0 1,1 1-1,0-1 0,0 2 0,0-1 0,0 1 1,0 0-1,11 0 0,310-4-859,-249 6-3717,-73-1 802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2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8756,'0'0'8772,"241"0"-8468,-165 7-304,-4 4-32,-4 3-576,-15-7-1489,-17 4-2705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2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4898,'0'0'15063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290 752 9877,'0'0'1136,"0"-12"-1083,1 4-24,-3-25-19,2 32 8,-1 0 1,1 0-1,0 0 0,-1 0 1,1 0-1,-1 0 0,0 0 0,1 0 1,-1 0-1,0 0 0,1 0 1,-1 1-1,0-1 0,0 0 0,0 0 1,0 1-1,0-1 0,0 1 1,0-1-1,0 1 0,0-1 0,0 1 1,0-1-1,0 1 0,0 0 1,0 0-1,0-1 0,0 1 0,0 0 1,-2 0-1,-10 0 346,1 0 0,-1 1 0,-23 5 0,31-5-271,0 1-1,0 0 1,-1 0-1,1 1 1,1-1-1,-1 1 1,0 0-1,1 1 1,-1-1-1,1 1 1,-5 5 0,-8 10 226,1 0 1,1 1-1,-23 38 1,32-46-261,0-1 1,1 1 0,1-1 0,0 1-1,0 1 1,1-1 0,1 0 0,0 1-1,0 17 1,1-6 2,1-16-44,-1 1 0,1 0-1,1-1 1,0 1-1,0-1 1,3 10-1,-3-16-20,0 0-1,0 1 0,0-1 1,1 0-1,-1 1 0,1-1 0,-1 0 1,1 0-1,0 0 0,0 0 0,0-1 1,0 1-1,0-1 0,0 1 1,1-1-1,-1 1 0,0-1 0,1 0 1,-1 0-1,1 0 0,-1-1 1,1 1-1,4 0 0,-2 0-82,1 0 0,-1 0-1,1-1 1,-1 0 0,1 0 0,-1-1 0,0 1-1,1-1 1,-1 0 0,1 0 0,-1-1 0,0 0-1,0 0 1,0 0 0,0 0 0,0-1 0,0 0-1,-1 0 1,9-7 0,0-3-212,-1-1 0,1 0 0,-2 0-1,16-27 1,-3 1-569,-2-2 0,-2-1 0,-1 0-1,-3-1 1,-1-1 0,-2-1 0,-2 0 0,4-51-1,4-141 138,-16-3 4587,-3 183-2020,-8 92-319,-22 323 2432,28-310-3586,-3 376 2747,6-310-2412,-2-95-658,2 0 0,0 0 0,1 0 0,1 0 0,1-1 0,0 1 0,1-1 0,1 0 0,0 0 0,2-1 0,0 0 0,1 0 0,0-1 0,1 0 0,23 26 0,110 95-2693,-143-135 2506,1-1 1,-1 1-1,1 0 0,0-1 0,-1 1 1,1-1-1,0 1 0,-1-1 0,1 1 1,0-1-1,0 1 0,-1-1 0,1 0 1,0 1-1,0-1 0,0 0 0,0 0 1,-1 1-1,1-1 0,0 0 0,0 0 1,0 0-1,0 0 0,0 0 0,-1 0 1,1-1-1,0 1 0,0 0 0,1-1 0,3-11-4397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3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3522,'0'0'8246,"0"33"-6808,1 17-1017,-4 161 852,-14-30 167,-3 63 754,19-26-1074,1-208-1111,1 0 0,0-1 0,1 1 0,0 0-1,1-1 1,-1 0 0,2 0 0,-1 0 0,1 0 0,7 11-1,-8-16-15,0 1-1,0-1 0,0 1 1,0-1-1,1 0 0,0-1 1,0 1-1,0 0 0,0-1 1,1 0-1,-1 0 1,1 0-1,0-1 0,0 0 1,0 1-1,0-2 0,0 1 1,0-1-1,11 2 0,-4-2-237,0 0-1,1-1 0,-1 0 0,1-1 0,14-4 1,-22 4-169,-1 0 1,0 0-1,-1-1 0,1 0 1,0 0-1,0 0 1,-1 0-1,1 0 1,-1-1-1,1 0 1,-1 1-1,0-1 0,0 0 1,-1-1-1,1 1 1,-1 0-1,1-1 1,2-5-1,1-10-6570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4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13222,'0'0'3762,"229"-21"-3762,-157 10-224,-4 0-1073,-19 7-1712,-17 4-4611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4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3185,'0'0'15736,"32"-43"-25485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4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10757,'0'0'7601,"20"22"-7249,-6-7-253,26 29 374,59 85 1,121 231 973,-71-111-1392,-19-24-660,-79-124-5481,-44-89 2804,1-3-1152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5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979 1 9925,'0'0'6656,"-46"25"-6133,-153 90 112,157-89-247,2 2-1,-58 50 1,63-47-113,32-29-258,-169 137 743,129-107-736,-2-3-1,-56 29 1,91-54-466,0 1-1,1 1 1,0 0-1,0 0 1,0 0 0,1 1-1,0 1 1,0-1-1,1 1 1,0 1 0,-8 13-1,-4 9-3172,-7-5-1435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9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0 117 3458,'0'0'6939,"14"0"-6584,227 0 3009,-92 2-2403,180-5-329,-303 1-640,0-1 1,0-1 0,-1-1 0,0-2 0,0 0 0,0-2 0,-1-1 0,0 0 0,-1-2 0,36-25 0,-54 34-655,5-4 426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26.9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7780,'0'0'915,"10"31"-526,31 108 33,-28-89 63,-3 1 0,-2 0 0,2 58 0,-3-27 195,-3-43-428,23 159 1224,-27-197-1477,0-1 0,0 1 0,0-1 0,0 1 0,0-1 0,0 1 1,0 0-1,0-1 0,0 1 0,0-1 0,0 1 0,0-1 0,1 1 0,-1-1 0,0 0 0,0 1 0,1-1 0,-1 1 0,0-1 0,0 1 0,1-1 0,-1 0 0,1 1 0,-1-1 0,0 0 0,1 1 0,-1-1 0,1 0 0,-1 1 0,1-1 0,-1 0 0,0 0 0,1 0 0,-1 1 0,1-1 0,-1 0 0,1 0 0,-1 0 0,1 0 0,0 0 0,-1 0 0,1 0 0,-1 0 0,1 0 0,12 0-53,141 4 827,-92-5-55,-61 1-667,28 1-3234,-27 10-928,-2 16-2933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9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1825,'0'0'13878,"48"0"-16887,-40 0-97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9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13510,'0'0'5203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0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7940,'0'0'2990,"18"44"-2083,57 151-221,13 63 449,-61-169-575,61 132-1,-66-173-310,-10-22-127,0 0-1,31 47 1,-36-65-82,-6-7 3,-1-5-1,0-66 556,8-253 358,-3 271-917,3 0 0,1 0-1,3 1 1,21-59 0,-24 84-17,-8 18-22,1 1-1,1 0 0,-1 0 1,1 0-1,1 0 0,-1 0 1,1 1-1,0 0 1,6-7-1,-9 12-26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1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418 606 8900,'0'0'5459,"-7"-21"-5347,-27-65-46,33 83-58,0 1-1,0 0 0,-1-1 0,1 1 1,-1 0-1,1 0 0,-1 0 0,0 0 0,0 0 1,0 0-1,0 1 0,0-1 0,0 1 1,-1-1-1,1 1 0,0 0 0,-1 0 1,1 0-1,-1 0 0,1 0 0,-1 1 1,1-1-1,-1 1 0,0-1 0,1 1 1,-1 0-1,0 0 0,1 0 0,-1 1 0,0-1 1,1 1-1,-4 0 0,-12 1 106,12-2-91,-1 0 0,0 1 0,1 0 0,-1 1 0,1-1 0,-1 1 0,1 0 0,0 1 0,0-1 0,0 1 0,0 1 0,-6 4 0,2-1-17,1 1 0,0 0 0,0 1 1,1 0-1,0 0 0,-8 12 1,-1 7-6,1 1 0,1 1 0,1 0 0,-9 34 0,13-33 23,1 0-1,2 1 0,1 0 0,2 0 0,-1 54 1,5-83-24,0 0 0,0 0 0,0 0 1,0 0-1,1 0 0,0 0 1,-1 0-1,1-1 0,0 1 0,0 0 1,0 0-1,1-1 0,-1 1 0,1 0 1,0-1-1,-1 0 0,1 1 0,0-1 1,0 0-1,1 0 0,-1 0 0,0 0 1,1 0-1,-1-1 0,1 1 0,-1-1 1,1 1-1,0-1 0,4 1 0,6 1-5,0 0-1,0-1 0,0-1 0,0 0 0,18-1 0,-21 0 12,-4 0-9,0 0 0,0 0 0,-1-1 1,1 0-1,0 0 0,0-1 0,-1 1 0,1-1 0,-1 0 1,0-1-1,1 1 0,-1-1 0,8-6 0,-5 2-3,0-1 0,-1 1 0,0-1-1,-1-1 1,1 0 0,9-18 0,2-8-12,-1-1 1,-2-1-1,-2-1 0,10-39 1,21-159-177,-33 115-213,-4-142-1,-7 256 409,0-4-7,0 0-1,-1 0 1,0 0 0,-4-12-1,4 18 101,0 1 1,-1 0-1,0-1 1,0 1-1,0 0 0,-1 0 1,1 0-1,-1 1 0,0-1 1,0 1-1,-6-6 689,9 14-630,0 37-234,17 416 674,-10-394-509,-3-6-19,3-1 0,3 0 0,2-1-1,23 64 1,-24-99-272,-10-21 78,-1 1 0,0-1 0,0 1-1,0-1 1,0 0 0,0 1 0,1-1-1,-1 1 1,0-1 0,0 0 0,1 1-1,-1-1 1,0 0 0,0 0-1,1 1 1,-1-1 0,0 0 0,1 0-1,-1 1 1,1-1 0,-1 0 0,0 0-1,1 0 1,-1 1 0,1-1 0,-1 0-1,0 0 1,1 0 0,-1 0-1,1 0 1,-1 0 0,0 0 0,1 0-1,-1 0 1,1 0 0,-1 0 0,1 0-1,-1-1 1,0 1 0,1 0 0,-1 0-1,0 0 1,1 0 0,-1-1-1,1 1 1,0-9-6790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1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11029,'0'0'4439,"0"45"-4009,0 286-1,-1-264-374,-1-9 324,11 100 0,-7-143-333,1 1 1,0 0-1,1-1 0,1 1 1,0-1-1,1 0 0,1-1 1,0 0-1,1 0 0,1 0 1,10 13-1,-13-21-44,0 0 0,0-1 0,0 1 0,0-1-1,1 0 1,0-1 0,0 0 0,0 0 0,0 0 0,12 3 0,-6-3-65,0-1 1,0 0-1,0-1 0,1-1 1,20 0-1,-29 0-168,1-1-1,-1-1 1,1 1 0,-1-1-1,1 0 1,-1-1-1,1 1 1,-1-1 0,0 0-1,0 0 1,0-1-1,0 1 1,0-1-1,-1 0 1,1-1 0,-1 1-1,1-1 1,-1 0-1,-1 0 1,1 0 0,0 0-1,-1-1 1,0 1-1,0-1 1,0 0-1,3-10 1,10-35-6188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2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0 224 11493,'0'0'4850,"225"-97"-4962,-161 57-256,-16 0-1232,-28 11-1666,-20 11-3457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2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0 6883,'0'0'7142,"0"11"-7051,-2 25-48,-1-1 0,-1 0 1,-11 37-1,-35 113 187,27-108-28,16-51-142,-83 318 1025,74-264-886,3 1 0,-4 110 1,16-144-183,1 0 1,12 77-1,-10-108-27,2-1 0,0 0 0,0 0 1,2-1-1,-1 1 0,2-1 0,0 0 0,1-1 0,0 0 0,1 0 0,17 18 0,-15-20-148,2 1-1,0-2 1,0 0 0,1 0 0,0-1 0,1-1-1,0 0 1,0-1 0,1-1 0,30 9 0,-8-7-1063,2-1 1,-1-2 0,58 0-1,60-4-5337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2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12886,'0'0'1024,"148"246"-63,-68-160-513,1 1-416,-5 7 16,-16 7-16,-28 14 48,-24 15 0,-8-7 256,-20-4 273,-32-22-513,-16-21-96,-5-18-128,-3-22-1249,-8-22-2241,8-14-3825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3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7091,'0'0'8996,"-8"242"-8339,4-163-593,0-7-64,0-10-1345,-12-23-2625,-4-21-4962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3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12005,'0'0'2226,"0"195"-434,-4-87-1119,0 22 127,4 11-160,0 3-143,0-11-97,12-21-400,16-29 16,4-25 96,0-29-208,0-15 96,4-14-480,-4 0-961,-4-10-272,-8-34-1793,-15 1-3409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0.9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0 365 7363,'0'0'-189,"5"-24"-345,36-153 476,-35 146 10,-1-1 0,-2 1 0,0-39 4028,-3 86-2425,11 342-1061,4-105-22,2 14-674,-16-259-718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4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9556,'0'0'8388,"244"-62"-8468,-144 55 64,-3 7-1296,-21 0-1410,-20 0-3120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4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1 555 608,'0'0'10645,"36"-17"-9730,117-58-264,-147 71-614,1 0 0,-1 0 0,0-1 0,-1 0 0,1 0-1,-1 0 1,0-1 0,0 0 0,-1 0 0,1 0 0,-1-1 0,-1 1 0,1-1-1,-1 0 1,0 0 0,-1 0 0,3-10 0,0-1-26,3-14 17,-1 1 1,-2-2-1,-1 1 0,-1 0 1,-3-50-1,-1 63-22,2 16 48,-1 0 0,0 1-1,0-1 1,0 0 0,-1 0-1,1 1 1,-1-1-1,0 0 1,1 1 0,-1-1-1,0 1 1,0-1 0,-1 1-1,1-1 1,-1 1 0,1 0-1,-1 0 1,1 0 0,-1 0-1,0 0 1,0 0 0,0 0-1,0 0 1,-1 1 0,1-1-1,0 1 1,-1 0 0,1 0-1,-1 0 1,1 0 0,-1 0-1,0 0 1,1 0 0,-1 1-1,0 0 1,1-1-1,-1 1 1,0 0 0,1 0-1,-1 1 1,0-1 0,0 0-1,1 1 1,-6 1 0,6-1-44,0 1 0,0-1 0,1 1 0,-1-1 0,0 1 0,1 0 0,-1 0 0,1-1 0,-1 1 0,1 0 0,0 0 0,0 1 0,0-1 0,0 0 0,0 0 0,0 0 0,1 1 0,-1-1 0,1 0 0,0 1 0,-1-1 0,1 3 0,-1 2 2,-4 27 88,2 1-1,2 54 0,1-55-12,1-16-11,0 0-1,1 0 1,0 0 0,2 0 0,0-1 0,1 1 0,1-1 0,0-1 0,10 18 0,-12-27-61,0 1-1,0-1 1,1 0 0,0 0 0,1 0 0,-1-1 0,1 0 0,0 0-1,1 0 1,0-1 0,0 0 0,0 0 0,0-1 0,1 0 0,-1 0-1,1-1 1,0 0 0,0 0 0,0-1 0,1 0 0,8 1-1,-10-2-25,0 0 0,1-1 0,-1 0 0,0 0 0,0-1 0,0 0 0,0 0 0,0-1-1,0 0 1,0 0 0,8-5 0,-6 2-23,0-1-1,0 0 1,-1 0 0,0-1-1,0 0 1,-1-1 0,6-8-1,1 0-85,-1-1 0,-1-1 0,-1 0 0,0-1 0,-2 0 0,0-1 0,-1 1 0,-1-2 0,-1 1 0,-1-1 0,0 0 0,-2 0 0,0 0 0,-2 0-1,-1-27 1,0 46 843,1 7-432,4 31-225,2 0 0,14 46-1,-14-63 41,0-1 0,0 0 0,2 0 0,0-1 0,1 0 0,14 18 0,-22-33-121,-1 0 0,0-1 0,1 1 0,0-1 0,-1 1-1,1-1 1,0 0 0,-1 0 0,1 0 0,0 0 0,0 0-1,0 0 1,0 0 0,0 0 0,0-1 0,0 1 0,0-1 0,1 0-1,-1 1 1,0-1 0,0 0 0,0 0 0,0-1 0,0 1-1,1 0 1,-1-1 0,0 1 0,0-1 0,0 0 0,0 1-1,0-1 1,0 0 0,0 0 0,-1 0 0,1-1 0,0 1 0,0 0-1,-1-1 1,1 1 0,-1-1 0,1 1 0,-1-1 0,0 0-1,0 0 1,0 0 0,2-3 0,15-27-231,-4 9 127,21-50 1,-34 72 137,-1 1 0,0 0 0,1-1 1,-1 1-1,0-1 0,1 1 0,-1-1 0,1 1 0,-1 0 0,1-1 0,-1 1 0,0 0 1,1 0-1,-1-1 0,1 1 0,0 0 0,-1 0 0,1 0 0,-1-1 0,1 1 0,-1 0 1,1 0-1,-1 0 0,1 0 0,0 0 0,-1 0 0,1 0 0,-1 0 0,1 1 1,-1-1-1,1 0 0,-1 0 0,1 0 0,-1 0 0,1 1 0,-1-1 0,1 0 0,-1 1 1,1 0-1,21 15 377,16 42 81,-30-43-396,0-2 0,1 1 0,1-1-1,0-1 1,0 0 0,24 20 0,-14-24-420,-6-7-3670,-11-1 2285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5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18 121 6435,'0'0'9100,"-1"0"-9026,0 0-1,1 0 0,-1 0 1,0 0-1,1 0 1,-1 0-1,0 0 0,1 0 1,-1 0-1,0 0 1,1 0-1,-1-1 1,0 1-1,1 0 0,-1 0 1,0-1-1,1 1 1,-1 0-1,1-1 1,-1 1-1,1-1 0,-1 1 1,1-1-1,-1 0 1,0-3-65,1 0 0,0 0 1,0 0-1,0 0 1,1 0-1,0 0 1,-1 0-1,1 0 0,1 0 1,-1 0-1,1 0 1,-1 0-1,1 1 1,0-1-1,0 1 0,1-1 1,-1 1-1,1 0 1,-1 0-1,1 0 1,0 0-1,0 1 0,0-1 1,1 1-1,-1-1 1,1 1-1,-1 0 1,1 1-1,7-4 0,3 2 12,1-1-1,-1 2 0,1 0 1,0 0-1,0 2 0,-1-1 1,18 3-1,-27-1-2,-1 0-1,1 0 1,-1 1 0,0-1-1,0 1 1,0 0 0,0 0-1,0 0 1,0 1-1,0-1 1,-1 1 0,1 0-1,-1 0 1,0 0 0,0 1-1,3 4 1,8 9 146,-2 1-1,11 20 1,-19-31-93,16 28-125,12 21 41,-7-23-3754,-17-28-848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6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33 6867,'0'0'3279,"4"-6"-2932,9-16 64,-10 17 666,-5 5 44,-3 2-1040,-1-1 1,1 2-1,0-1 1,-1 0-1,1 1 1,0 0-1,0 0 1,1 1-1,-1-1 1,1 1-1,-1 0 1,-3 5-1,2-3 31,-4 2-8,2 0 0,-1 1 0,1 0 0,1 1 0,-1 0 0,2 0-1,-1 0 1,1 1 0,1 0 0,0 0 0,1 0 0,0 1 0,0-1 0,1 1 0,1 0 0,0 0-1,0 14 1,2-21-43,0-1-30,0 0 0,0 0 0,0 0 0,0 0 1,1 0-1,0-1 0,2 8 0,-3-9-29,1-1-1,0 0 1,0 1-1,0-1 1,1 0-1,-1 0 1,0 0-1,0 0 1,1 0-1,-1 0 1,0-1-1,1 1 1,-1 0-1,1-1 1,-1 1-1,1-1 1,-1 1-1,1-1 1,0 0-1,-1 1 1,1-1-1,1 0 1,11 1-10,0 0 0,0 0 0,27-3 0,-35 1-19,0 0 1,-1-1-1,1 0 1,0 1-1,-1-2 1,1 1-1,-1-1 1,0 0-1,0 0 1,0 0 0,8-7-1,-1-2-243,1 0 0,-1-1 1,-1-1-1,15-22 0,-21 28-15,-1 0 0,0 0 0,0-1 0,-1 1 0,0-1 0,0 0 0,-1 0 0,0 0-1,0 0 1,0-13 0,-2 20 283,0 1 0,0-1 0,0 1 0,0-1-1,0 0 1,0 1 0,0-1 0,0 1 0,-1-1-1,1 0 1,-1 1 0,1-1 0,-1 1-1,0 0 1,1-1 0,-1 1 0,0-1 0,0 1-1,0 0 1,-1-2 0,-1 2 119,1 0 1,-1 0-1,0 1 0,1-1 0,-1 0 0,0 1 1,0 0-1,0 0 0,1-1 0,-6 2 1,-12-1 167,4-1 58,0 1 0,0 1 1,1 1-1,-17 3 0,28-5-297,0 1 1,0 1-1,1-1 0,-1 1 0,1-1 0,-1 1 0,1 0 0,-1 0 0,1 0 0,0 1 0,0-1 0,0 1 0,0 0 0,0 0 0,1 0 0,-1 0 0,1 0 0,0 0 0,0 1 0,0-1 0,-1 6 0,1-2-72,26-6-316,112-7 122,-85 1 214,1 3 1,81 7-1,-125-3 6,0-1 0,1 1 1,-1 0-1,0 1 0,-1 0 0,1 0 1,0 1-1,-1 0 0,0 0 1,0 1-1,0 0 0,0 0 1,-1 0-1,0 1 0,0 0 0,0 0 1,7 13-1,-6-9 85,-1 1 0,-1-1 0,0 2 1,0-1-1,-1 0 0,-1 1 0,0 0 0,0 0 0,-1 0 1,-1 0-1,1 19 0,-2-19-17,0-7-50,0-1 0,0 1 0,0 0 0,0 0 0,-1-1 0,0 1 0,-2 7 0,1-10-77,1 0 0,0 0-1,-1 0 1,1 0 0,-1 0 0,0-1 0,1 1 0,-1-1-1,0 1 1,0-1 0,0 0 0,0 0 0,0 0-1,-1 0 1,1 0 0,0 0 0,0-1 0,-4 2-1,-52 8-4243,-9-8-5613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33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37 576,'-3'-3'22186,"2"-3"-23853,1 5 1560,0 0 0,0 0 1,0 1-1,0-1 0,0 0 0,0 0 0,-1 0 0,1 0 1,0 1-1,0-1 0,-1 0 0,1 0 0,-1 1 1,1-1-1,-1 0 0,1 1 0,-1-1 0,1 0 0,-1 1 1,1-1-1,-1 1 0,0-1 0,1 1 0,-1-1 1,-1 0-1,-29-5-3047,-35 4-3110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02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3051 2609,'0'0'9615,"0"-2"-9329,0-15-91,-1-11-12,2 0 1,0-1-1,2 1 1,10-40-1,166-486 677,-126 403-746,179-434 641,-156 445-568,155-217-1,-115 189-97,-66 96-87,3 1 0,3 3 0,3 2 0,3 3 1,121-96-1,-97 93-2,1-3 4,123-72-1,-178 122-3,1 3 0,1 0 0,0 2 0,1 2 1,0 1-1,1 2 0,68-9 0,120 13 5,-142 5-58,-59 2 52,0 0-1,1 1 1,-1 1 0,0 2 0,-1 0-1,1 1 1,23 12 0,5 4 10,87 57 0,-101-55 22,-1 2 0,-2 2 0,0 0-1,-2 3 1,-2 0 0,37 52 0,-26-25 35,-2 3 0,-4 0 0,33 81 0,-21-33-18,143 304 107,-106-232-113,80 255 0,-148-391-41,16 32 7,3-2-1,4-2 0,51 75 1,-72-124-12,0-1 1,1-1-1,1-1 1,1-1-1,2-1 1,-1-1 0,2-1-1,1 0 1,0-2-1,31 14 1,35 13-17,157 49 1,-212-79 18,32 7-2,0-2 0,1-3 0,1-3 0,0-3 0,123 0 0,-183-9 10,8 0-9,-1 0-1,0 0 1,1-2-1,-1 0 0,0-1 1,0 0-1,24-10 0,-6-4 28,0-1 1,-2-2-1,-1-1 0,0-2 0,-2-1 1,-1-1-1,41-46 0,2-11 238,84-128 1,-55 57 337,81-168 1,-35 65-507,10-22-11,-98 164-74,5 3 1,97-130 0,-123 191-23,2 1 0,2 2 0,71-62 0,-21 34 31,110-70 1,-166 123-43,1 1 1,0 2-1,1 2 0,1 1 0,1 3 0,69-16 0,-82 26 12,1 0-1,49 4 0,-28 0-17,-42-1 29,-1 1 0,1 0 0,0 0 0,0 1 0,-1 0 0,1 0 0,-1 1 0,10 4 0,50 34 0,-52-32 0,17 13-4,-1 2 0,-1 2 0,-1 0-1,-1 2 1,43 57 0,97 174-31,-117-176 31,40 67 13,-2-1 14,135 174-1,-191-287-13,1 0 0,2-3 1,40 31-1,122 78 135,-159-116-141,4 1 8,2-1 1,0-2-1,1-3 1,2-1-1,0-3 0,85 21 1,-100-33 0,1-2 0,61-1 0,32 2 13,150 7-31,-259-11-1,0-1 7,0-1 0,0-1 0,0 0 0,0-1-1,-1-1 1,1 0 0,17-10 0,109-59 4,-143 74-4,29-19-26,-1-1 0,27-25 0,6-4-16,-11 11-42,93-66-65,-36 26-1,-14 9-340,116-65 322,-175 114 142,1 1 0,64-24 0,81-17-56,-115 40 58,12-1 26,0 3 0,2 3 0,-1 4 0,84 0 1,16-2-35,93-3 120,244 16 392,-460-2-400,1-2 0,-1-3 0,79-20-1,158-59 162,-273 79-244,94-27-29,91-33 78,-166 57-76,-31 9-377,-1-1-1,0 1 1,0-1 0,0-1 0,11-4 0,-14 0-3641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3426,'0'0'11421,"10"3"-14695,4-3-1544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20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2643 2913,'0'0'3375,"-16"-18"616,16 18-3596,-4-29 3482,4 20-3879,-1 6 0,1 0-1,0 0 0,0 0 0,0-1 0,0 1 0,0 0 0,0 0 1,1 0-1,0 0 0,0 0 0,0 0 0,0 0 0,0 0 0,0 0 1,1 0-1,0 0 0,-1 1 0,1-1 0,0 1 0,0-1 0,4-3 1,22-29 31,-27 34 14,-1 0-49,1 0 1,-1 0 0,1 0 0,-1 0 0,1 0 0,0 0-1,0 0 1,-1 0 0,1 0 0,0 0 0,0 0-1,0 0 1,0 1 0,0-1 0,0 0 0,1 0 0,5-4 45,31-35-24,-27 29-81,-10 9 65,1 0 0,0 0 0,0 0 0,0 0-1,-1 1 1,1-1 0,1 1 0,-1-1 0,0 1 0,0 0-1,0 0 1,1 0 0,2-1 0,0 0-12,1-1 0,-1 1 0,1-1 0,-1-1-1,0 1 1,0-1 0,-1 0 0,8-7 0,-2 1-7,9-2-7,-17 11 24,0 0 0,0 0 1,0 0-1,0-1 0,0 1 1,0 0-1,-1-1 0,1 1 1,0-1-1,-1 0 0,1 0 1,-1 1-1,1-1 0,-1 0 1,0 0-1,0 0 1,1-3-1,0 1 8,0 0 0,0 1 0,1-1 0,-1 1 0,1 0 1,0-1-1,0 1 0,6-5 0,6-7 11,3-4-16,-12 13-1,-1 0 1,1-1 0,-1 1-1,0-1 1,-1 0 0,7-14-1,-8 16-4,-1 1 0,1-1 0,0 0 0,0 1 0,6-7 0,-5 6 3,0 1 1,-1-1-1,1 0 0,-1 0 0,4-9 0,16-38 19,6-16 31,-18 44-42,3-9-30,-9 19 89,0 0 0,1 0 0,1 1 0,9-15 0,-10 19-64,0-1 0,-1 0 0,7-18 0,12-16 102,-12 18-92,21-32 1,5-9 42,-8 11-58,2 2 0,49-61 0,-19 28-4,65-69 37,-82 104-38,63-64 379,8-10-46,-65 65-223,2 3-1,71-61 0,-3 7 25,-83 77 38,64-75 0,-25 24-15,-19 22 70,53-80 1,-107 139-200,3-3 10,-6 7-93,0 0 0,0 0 0,0 0 1,0 0-1,0 0 0,0 0 0,0-1 0,0 1 1,0 0-1,-1-1 0,1 1 0,-1-1 0,1 1 0,0-3 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45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550 1 7812,'0'0'3092,"-4"34"-2796,-15 109 184,14-99 221,2 1 1,4 55-1,1-31-30,-2-68-663,16 451 1656,7 221-882,-18-257-184,-1 331-382,-24-525-227,4-82 3,-31 327 30,-14 195 15,24 118-11,-2-263 101,10-193 19,-67 558 151,4-48-39,69-564-227,-30 672 207,53-348 320,0-594-702,-23 0-4400,-10 0-448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48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0 249 12982,'0'0'622,"30"-3"-686,3-2 56,16-2 40,86 1 0,-87 5 264,1 2 1,-1 3 0,87 17 0,-2 10 37,0-6 0,2-6 0,213 3 0,353-43 477,-229-27-676,299-16 157,-321 36-200,143-2 144,-31 19-19,-389 12-193,207-3 16,-303-5-19,0-4 0,97-26 1,79-12 18,144 31 210,-138 6-134,0-1 451,390 28 234,-12-9-782,-120-5-89,-159 36 45,-65-3 42,-205-33 1944,-88 56 2388,0-56-4437,27-1-1537,419 69 424,-120 18 888,-90-20 210,-87-30-79,-2 6-1,190 83 1,-326-121 176,209 89-111,-165-74 44,1-3-1,64 12 0,317 72-190,-301-67 182,208 23 0,142-27-61,333-28 170,-430-27-33,-117 4 78,222-16-48,-7-42-61,134-29-32,-10-3 117,-271 57-10,2 27-32,-242 21-18,-24-3 1,83-19 0,-97 15-68,0 2 0,106-4 0,-95 12 87,-1-4 0,90-18 0,-65 12-205,0 4-1,158 7 1,-134 3-4694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1.4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32 125 9828,'0'0'1222,"-1"27"-1094,-3 92-96,5-111-26,0 1 0,0 0 0,1-1 0,0 1 0,0-1 0,1 0 0,0 0 0,0 0 0,1 0 0,0 0 0,0-1 0,1 1 0,0-1 0,0 0-1,1-1 1,0 1 0,11 8 0,-17-15-6,4 4-1,0 0-1,1 0 0,-1-1 1,1 0-1,0 0 1,0 0-1,0 0 1,0-1-1,0 0 1,1 0-1,-1 0 0,1-1 1,-1 0-1,1 0 1,-1 0-1,7 0 1,-8-2 3,0 1 1,0 0 0,0-1-1,0 0 1,0 0 0,0 0-1,0 0 1,-1-1 0,1 1-1,0-1 1,-1 0 0,1 0-1,-1 0 1,0-1 0,0 1-1,0-1 1,0 0 0,0 0-1,-1 0 1,1 0 0,-1 0-1,0 0 1,3-5 0,1-6 4,0-1 0,0 1 0,-1-1 1,-1 0-1,-1-1 0,4-28 1,-5 13-9,-1 0 0,-5-48 0,3 73 10,0 1 1,0-1 0,0 1 0,0-1 0,-1 1 0,0-1 0,-1 1 0,1 0 0,-1 0 0,0 0 0,0 0 0,0 1 0,-1-1-1,1 1 1,-1 0 0,0 0 0,-1 0 0,1 1 0,-1-1 0,1 1 0,-1 0 0,0 1 0,0-1 0,-10-3 0,-1 1 168,1 1 0,-1 0 0,0 1 0,0 1 0,-1 0 0,1 2 0,-23 1 0,36-1-172,0 0 0,0 1 0,0-1 0,0 1 0,1 0 0,-1 0 0,0 0 0,1 0 0,-1 1 0,1-1 0,-1 1 0,1-1 0,-1 1 0,1 0 0,0 0 0,0 0 0,0 0 0,0 0-1,1 1 1,-1-1 0,0 0 0,1 1 0,0-1 0,-1 1 0,1 0 0,0-1 0,0 1 0,0 5 0,-3 7-226,2 0 0,0 0 0,1 0-1,1 18 1,0-28 68,0-2-60,0 1-1,0-1 1,0 0 0,0 1 0,1-1-1,-1 1 1,1-1 0,0 0-1,0 0 1,0 0 0,1 1 0,-1-1-1,1 0 1,0 0 0,3 3 0,15 15-2977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48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13478,'0'0'3151,"38"6"-2871,124 21-42,-120-19-193,65 22 1,-56-14-33,-28-10-22,122 41 277,-128-39-95,1-1 0,-1 2 0,-1 1 0,0 0-1,29 23 1,-44-29-93,1 0 0,-1-1 1,0 1-1,0 0 0,-1-1 0,1 1 0,-1 0 0,0 0 0,0 0 1,0-1-1,0 1 0,-2 6 0,2 4 207,0-6-194,0 1 1,0-1-1,0 1 0,-1-1 1,0 0-1,-1 0 0,0 1 1,0-1-1,-1 0 1,0 0-1,0-1 0,-1 1 1,0-1-1,0 0 0,0 0 1,-9 10-1,-6 3-20,0 0 0,-1-2 0,-1 0 0,-1-2 0,0 0 0,-32 16 0,-152 63-1173,139-67 46,25-8-749,-18 7-5009,28-16 25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52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84 997 5987,'0'0'11794,"1"-17"-11697,-1 13-93,0-9 8,1 0 1,0-1-1,1 1 0,0 0 0,2 0 0,-1 0 1,1 1-1,11-22 0,21-35 96,40-108-1,-63 140-69,-2-1 0,-1-1 0,-3 0 1,6-70-1,-12-106-12,0 210-25,-1-1 0,0 1 0,-1 0 0,0-1-1,0 1 1,0 0 0,0-1 0,-1 1 0,0 0-1,0 0 1,-3-5 0,3 6 0,-1 1 0,1 0 1,-1 0-1,0 1 0,0-1 0,0 1 1,-1-1-1,1 1 0,0 0 0,-1 0 1,0 1-1,1-1 0,-1 1 0,0-1 1,-5 0-1,-11-2-13,0 2 0,0 0 0,0 1 1,-1 1-1,1 0 0,-21 5 0,39-5 8,0 1-1,0 0 0,1-1 1,-1 1-1,0 0 1,1 0-1,-1 0 1,1 0-1,-1 0 1,1 1-1,-1-1 1,1 0-1,0 1 1,-1-1-1,1 1 1,0-1-1,0 1 1,0-1-1,0 1 0,1 0 1,-1 0-1,0-1 1,0 4-1,-8 47-82,8-45 83,-3 44 36,1 0 0,3-1 0,8 74-1,-4-95 34,2-1 0,0-1 0,2 1 0,1-1-1,1 0 1,2-1 0,24 42 0,-31-59-39,1-1 1,0 0 0,0 0 0,15 13 0,-18-19-23,0 1 1,0-1-1,0 0 0,1 1 1,-1-2-1,1 1 1,0 0-1,-1-1 0,1 1 1,0-1-1,0 0 1,0 0-1,0-1 0,6 1 1,-6-1-15,0 0 1,0 0-1,0 0 0,1 0 1,-1-1-1,0 0 1,0 0-1,0 0 0,0 0 1,0 0-1,0-1 1,0 0-1,-1 0 1,1 0-1,0 0 0,-1-1 1,0 1-1,1-1 1,-1 0-1,0 0 0,-1 0 1,1 0-1,0-1 1,-1 1-1,0-1 0,3-6 1,30-47-87,-21 31-126,2 0 1,1 1 0,24-27-1,-39 49 115,1 0-1,1 0 1,-1 1-1,0-1 1,1 1-1,-1 0 1,7-3 0,-8 4 89,-1 1 0,0-1 0,1 1 0,-1 0 0,1-1 1,-1 1-1,0 0 0,1 0 0,-1 0 0,1 0 0,-1 0 1,1 0-1,-1 0 0,1 0 0,-1 1 0,0-1 0,1 1 1,-1-1-1,0 1 0,1-1 0,-1 1 0,0 0 0,0 0 1,1-1-1,1 3 0,10 13 43,0 1 0,0 0 0,10 22 0,15 19 472,-26-42-308,0-1-1,1 0 1,1-1-1,0-1 1,19 15-1,-25-22-124,1-1 0,0 1 0,0-1-1,0-1 1,1 0 0,0 0 0,-1-1 0,1 0 0,1 0 0,-1-1-1,16 0 1,-14-1-75,-3 0-65,0-1-1,-1 0 1,1 0-1,10-3 1,-17 3 20,0 0 0,0-1 0,0 0 0,0 1 0,0-1 0,0 0 0,0 0 0,0 0 0,0-1 0,0 1 0,-1 0 0,1-1 0,0 1 0,-1-1 0,1 1 0,-1-1 0,0 0 0,1 0 1,-1 1-1,0-1 0,1-3 0,0-1-549,0-1 1,-1 1 0,0 0-1,0 0 1,-1-10 0,1-31-7490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50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0 6403,'-8'35'1857,"-1"2"-1360,-5 16 442,3-1-1,-5 76 1,14-101-472,1 0 0,1 0 0,6 46 0,-4-63-404,1 0-1,0 1 0,0-1 1,1 0-1,0-1 0,1 1 1,0-1-1,0 0 0,1 0 1,0 0-1,1-1 1,9 10-1,7 3 165,0-1 1,2-2-1,0 0 0,1-1 1,51 24-1,-7-11 600,87 25-1,-139-50-782,-1-1 0,1 0-1,24 1 1,-1-4-4770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51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 4722,'0'0'9322,"24"-10"-7986,-14 6-1189,10-5 115,1 1 0,0 1-1,1 1 1,-1 0 0,1 2 0,0 1 0,23-1-1,500 3 2674,-288 1-11317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53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1 986 1777,'0'0'12912,"12"0"-12106,-4-2-687,0 0 1,-1 0-1,1-1 0,-1 0 0,0 0 0,0 0 1,0-1-1,-1 0 0,1-1 0,-1 0 1,10-8-1,6-4-45,-4 3-54,0-1 1,-1-1-1,0-1 1,-2 0-1,0-1 1,0 0-1,-2-2 0,16-30 1,0-9 55,37-107 0,-57 133-74,-1 0 0,-2-1 0,-1 0 0,-2 0 0,-1-37 1,0 25 2,12-79 1,-11 107-10,-3 13-3,1 0 1,0-1-1,1 1 0,-1 0 1,1 0-1,3-6 0,-4 8 8,-1 0 0,1 0 0,-1 0 0,0 1 0,0-1 0,0 0 0,0 0 0,-1-4 0,1-2-20,0 8 40,1 8-392,18 70 380,13 118 0,-8 83 115,-5-37-95,-18-231-29,0-1 0,0 0 0,1 0 0,1 0 0,-1 0 0,1 0 1,1 0-1,-1 0 0,1-1 0,1 0 0,0 0 0,0 0 0,1-1 0,-1 1 0,2-1 1,-1-1-1,1 1 0,0-1 0,0 0 0,1-1 0,-1 0 0,1 0 0,14 6 1,-2 0 19,-14-7 34,0-1-1,1 0 1,-1 0-1,0 0 0,1 0 1,0-1-1,-1-1 1,11 3-1,-12-8-3493,-8-9-120,-10-14-6200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57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1 896 960,'0'0'13751,"8"-3"-13730,-2-4-22,0 0 0,0 0 0,-1-1 0,0 0-1,7-17 1,1 1-5,57-99 7,114-230 19,-161 301-19,1 2 0,3 0 0,1 2 0,36-45 0,-62 90-11,0 0-1,0 0 1,1 1-1,-1-1 1,1 1-1,0-1 0,-1 1 1,1 0-1,0 0 1,0 0-1,0 0 1,0 1-1,1-1 1,-1 1-1,0 0 0,1 0 1,-1 0-1,1 0 1,-1 1-1,1-1 1,-1 1-1,1 0 0,-1 0 1,5 1-1,-4-1 9,-1 1 0,1-1 1,-1 1-1,1 0 0,-1 0 0,1 0 0,-1 0 0,0 1 0,0-1 0,0 1 0,0 0 0,0 0 1,0 0-1,0 0 0,2 4 0,38 45-39,-22-25 43,82 98 97,-50-57-14,3-2 1,2-3-1,71 59 0,-9-36 38,-43-33 90,-75-50-237,-1-1-76,1-1-1,-1 1 0,1 0 0,-1 0 0,0 0 0,1 0 0,-1 0 1,0 0-1,0 0 0,0 1 0,0-1 0,0 0 0,0 1 1,0-1-1,-1 0 0,1 1 0,0-1 0,-1 1 0,1-1 0,-1 1 1,1 0-1,-1-1 0,0 1 0,0 2 0,0 7-3994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58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9828,'0'0'1732,"20"-11"-1809,-16 12 112,0 0 1,0-1 0,0 1 0,0 1 0,0-1-1,-1 1 1,1-1 0,0 1 0,-1 0 0,1 0-1,-1 0 1,0 1 0,0-1 0,5 6 0,42 48 607,-34-36-484,67 84 692,132 221 0,-182-263-779,-3 3 0,-3 0-1,24 90 1,-42-125-55,-7-26-555,-1 1 0,0 0 0,0 0 0,-1 0 0,1-1 0,-1 1 1,0 0-1,0 0 0,-1 0 0,-1 9 0,-5-6-2450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58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578 4 3426,'0'0'10420,"-4"-2"-10057,2 2-348,1-1-1,0 1 1,0 0 0,-1 0-1,1-1 1,0 1-1,-1 0 1,1 0 0,0 1-1,0-1 1,-1 0-1,1 0 1,0 1 0,0-1-1,-1 0 1,1 1 0,0-1-1,0 1 1,0 0-1,0-1 1,-1 1 0,1 0-1,0 0 1,0-1-1,1 1 1,-1 0 0,0 0-1,-1 2 1,-27 42 11,19-29 7,-377 536-65,381-544-693,0 1-1,-1-2 1,0 1 0,0-1-1,-1 0 1,0 0 0,-13 7-1,-22 3-8131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45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442 58 8084,'0'0'5397,"0"-3"-4898,0-5-172,-1-18 1630,0 25-1908,1 0 0,0 0 1,-1 0-1,1 0 0,-1 1 0,1-1 0,-1 0 0,1 0 0,-1 0 0,0 1 0,1-1 0,-1 0 0,0 1 0,0-1 0,1 1 0,-1-1 0,0 1 0,0-1 0,0 1 0,0-1 0,0 1 0,1 0 0,-1-1 0,0 1 0,-2 0 0,-10-2-76,0 0 0,0 1 0,0 1-1,-1 0 1,1 1 0,-20 4 0,25-3 6,0 0 0,1 0 0,-1 1 0,0 0 0,1 0 0,0 1-1,0 0 1,0 1 0,0-1 0,1 1 0,-9 9 0,-2 5-8,1 1 1,1 0 0,0 1-1,2 1 1,0 0 0,-9 25-1,-3 15-25,-19 70 0,35-100 21,1 1 1,2 1-1,1-1 1,0 57-1,5-89 22,0 0 0,0 0 1,0 1-1,0-1 0,0 0 0,1 0 0,-1 0 0,0 1 0,1-1 0,-1 0 0,1 0 1,-1 0-1,1 0 0,0 0 0,-1 0 0,1 0 0,0 0 0,0 0 0,0 0 0,0 0 1,-1 0-1,1-1 0,1 1 0,-1 0 0,0-1 0,0 1 0,0-1 0,0 1 0,0-1 1,0 1-1,1-1 0,-1 0 0,0 0 0,0 1 0,2-1 0,1 0-17,0 0 0,0 0 0,0 0 0,1-1-1,-1 0 1,0 1 0,0-1 0,0-1 0,0 1 0,4-2 0,-3 0 7,0 0 0,0-1 0,0 0 0,0 1 0,-1-1 0,0-1 0,1 1 0,5-9 0,28-46-172,-36 56 182,23-41-155,-1-1 0,-3-1 0,-1-1 0,-3-1 0,-2-1 0,-1 0 0,-3 0 0,5-60 0,-15 76 166,-1 32 382,1 11-86,10 44-361,3-1 1,36 94-1,61 100 98,32 86-5,-132-299 1,-1 2 0,-3-1 0,0 1 0,-3 0 0,-1 0 0,-1 1 0,-5 56 0,2-85-13,0 0-1,-1 0 1,0 1 0,0-1 0,-1 0-1,0 0 1,0-1 0,-1 1 0,1-1 0,-2 1-1,1-1 1,-1 0 0,-8 8 0,5-7 20,-1 0 1,0-1 0,0 0 0,-1 0-1,0-1 1,0-1 0,0 1 0,-20 6-1,-2-3 47,-1-1 0,0-2 0,0 0 0,-1-3-1,-56 0 1,53-3 3,10 1 35,-55-5-1,75 3-70,0 0 1,1 0-1,0 0 0,-1-1 0,1 0 0,0-1 1,0 0-1,0 1 0,0-2 0,0 1 0,1-1 1,-1 0-1,-6-7 0,9 7-32,1-1 0,-1 1 0,1-1 0,0 1 0,1-1 0,-1 0 0,1 0 1,0 0-1,0 0 0,1 0 0,0 0 0,-1 0 0,2 0 0,-1 0 0,2-9 0,-1-10-11,0 10-12,0 1 0,1-1 0,1 1 0,0-1-1,1 1 1,1 0 0,0 0 0,0 1 0,1 0-1,9-14 1,12-16-22,46-53-1,-67 88 25,12-16-49,60-70 55,-68 83-235,0 0 0,1 1 0,0 0 0,1 1 0,0 0 1,13-7-1,-21 13-307,0 0 1,0 0 0,0 1-1,0 0 1,0-1 0,0 1-1,1 1 1,6-2 0,-5 2-3952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46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12854,'0'0'928,"76"199"-848,-60-62 208,-4 7 401,-8 4-465,-4-14 128,4-22-288,-4-22-128,0-18 32,0-14 32,0-18-1136,0-19-1202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1.8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57 6435,'0'0'2086,"6"30"-1544,22 97-49,-25-114-377,0 0 0,1-1 0,0 1 0,1-1 0,0 0 0,1 0-1,1-1 1,13 19 0,-16-26-102,0 0-1,0 0 1,0-1-1,1 1 1,-1-1-1,1 0 1,0 0-1,0-1 1,0 1-1,0-1 1,0 0-1,1-1 1,-1 1-1,0-1 1,1 0-1,-1-1 1,1 1-1,8-1 1,-5 0-12,0 0 1,0 0 0,0-1 0,-1 0 0,1-1 0,10-3-1,-15 4 1,-1-1 0,1 0 0,0 0-1,-1-1 1,1 1 0,-1-1 0,0 1 0,0-1-1,0 0 1,0 0 0,-1-1 0,1 1-1,-1 0 1,0-1 0,3-5 0,0-4 20,0-1 1,0 0-1,-2 0 1,1 0-1,-2 0 1,0-1-1,-1 1 1,0-1-1,-3-20 1,2 23-1,0 6-15,0 0 0,0 0-1,-1 0 1,0 1 0,0-1-1,-1 0 1,0 1 0,0-1 0,0 1-1,0-1 1,-1 1 0,0 0-1,0 0 1,-8-9 0,6 9 55,-1-1 1,0 1 0,0 0 0,-1 1-1,1-1 1,-1 1 0,0 1 0,0-1-1,0 1 1,-14-4 0,10 4 54,1 1 1,-1 0-1,0 1 0,0 0 1,0 0-1,0 1 1,-15 2-1,24-2-111,0 0 0,0 1 0,0-1 1,1 1-1,-1-1 0,0 1 0,0 0 0,1 0 1,-1 0-1,1-1 0,-1 2 0,0-1 0,1 0 0,0 0 1,-1 0-1,1 1 0,0-1 0,-2 3 0,0 0-29,1 0-1,1 0 1,-1 0-1,0 0 1,1 0-1,0 0 1,-1 9-1,0 3-521,1 1 0,1 0 0,3 20 0,5-1-1926,14-1-1348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46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10917,'0'0'2705,"7"19"-2587,7 16-53,-3 1-1,13 67 1,-10-6 237,36 191 952,-49-286-1248,1 7 12,0 0-1,1 0 0,0-1 1,5 10-1,-7-16-16,0 0-1,0 0 1,0-1 0,1 1 0,-1 0 0,0-1-1,1 1 1,-1-1 0,1 1 0,0-1 0,-1 0-1,1 0 1,0 0 0,0 0 0,0 0 0,0 0-1,0 0 1,0-1 0,0 1 0,0 0-1,0-1 1,0 0 0,4 1 0,6-1 0,4 0 18,1 1 1,-1-2-1,1 0 1,-1-1-1,0-1 1,1 0-1,-2-1 0,22-9 1,196-84-1589,-228 95 830,-31 0-11386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47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1857,'0'0'3217,"-52"191"-2160,32-61 992,4 25-80,16 26-913,0 14 241,0 0 47,0-18-799,32-26-193,12-28-352,13-29 0,7-19-128,20-17 112,24-22-192,21-18-497,19-18-1040,4 0-672,-7-43-1777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47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4626,'0'0'5205,"33"15"-4594,8 3-364,1 0 134,0 2 0,69 44 0,-83-45-166,-1 0 1,-1 1-1,0 2 0,-2 0 1,-1 2-1,0 0 0,-2 2 1,-1 0-1,-1 2 0,-2 0 1,0 1-1,-2 0 0,18 51 1,-16-21 12,-2 0-1,-3 2 1,9 115 0,-17 187 322,-4-331-547,-1 3 34,-1 0 0,-7 37-1,5-53-71,-1-1-1,0 0 0,-2 0 1,0 0-1,-13 22 0,20-37-122,-1-1 0,-1 0 0,1 0 0,0 0 0,0 0 0,-1 0-1,1-1 1,-1 1 0,1 0 0,-1-1 0,0 1 0,0-1 0,0 1-1,0-1 1,0 0 0,0 0 0,0 0 0,0 0 0,0 0 0,-1 0-1,1-1 1,0 1 0,0-1 0,-1 0 0,1 1 0,0-1 0,-1 0-1,-4-1 1,-35 1-6069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50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8468,'0'0'1686,"-9"36"-1163,-30 121 243,32-125-471,2 0 1,2 0 0,0 1 0,4 47 0,0-25-47,-1-13 117,2 0 1,2 1-1,2-1 0,1-1 0,2 1 0,2-2 0,2 1 0,28 60 0,-17-54 167,1 0 0,2-2 0,60 75 0,-68-98-523,0-1 1,2-1-1,0-1 0,1-1 1,1-1-1,0-1 0,1 0 1,46 19-1,-7-11-1269,-22-18-2329,-26-6-2044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50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6995,'0'0'4888,"26"36"-4269,86 124-83,-88-125-153,-2 0-1,-1 2 1,-1 1 0,-3 0-1,21 63 1,-38-100-377,20 62 939,-3 0-1,18 127 0,-18 133 841,-16-282-1689,0-20-43,-3 41 0,1-56-83,0 0 0,0 0 0,0 0-1,-1-1 1,0 1 0,0-1 0,-1 1 0,1-1 0,-1 0 0,0 0 0,-5 7-1,-5 2-810,-1-1 1,0 0-1,0 0 0,-1-2 0,-1 0 0,0 0 0,-1-2 0,0 0 0,-23 9 0,-8-3-4625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55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0 7860,'0'0'6755,"-2"11"-6702,-32 327 1063,27-229-717,-28 711 931,32 2-521,4-495-448,15 452 987,-16-654-292,9-125-1293,412-21-7,-213 7 253,-41 13 32,-98 1-98,-69 1-49,0 0 0,0 0 0,0-1 0,0 1 0,0 0 0,0 0 0,0-1 0,0 1 0,0 0 0,0 0 0,-1-1 0,1 1 0,0 0 0,0-1 0,-1 1 0,1 0 0,-1-1 0,0 2 0,-3 0-243,-1-1 1,1 1 0,-1-1 0,0 0 0,1 0 0,-1 0 0,0-1 0,0 0 0,0 0 0,1 0 0,-9-1 0,-12 0-1540,-62 1-6326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56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 1649,'0'0'8220,"-8"-1"-1120,-23-2-6320,49 5-716,0 1 0,0 0 0,0 1 0,30 12-1,-18-6-107,32 5-1,5-4 65,2-4 1,70-2-1,-138-5-151,0 0 0,0 0 0,0 0 0,0 0-1,0 0 1,0 0 0,0 0 0,0 0 0,-1 1-1,1-1 1,0 0 0,0 0 0,0 1 0,0-1 0,0 1-1,0-1 1,-1 1 0,1-1 0,0 1 0,0-1-1,0 2 1,0-1-203,-1 1-1,1-1 1,-1 1-1,0-1 1,0 1-1,0-1 1,1 1-1,-2-1 1,1 1-1,0-1 1,0 1-1,0-1 1,-1 3-1,-3 10-3829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57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572 612 7603,'0'0'4645,"0"-5"-4298,-1 3-336,1 1-1,0-1 1,-1 1-1,0-1 1,1 1 0,-1-1-1,0 1 1,0 0-1,0-1 1,0 1-1,0 0 1,0-1 0,0 1-1,0 0 1,0 0-1,-1 0 1,1 0-1,0 0 1,-1 1 0,1-1-1,-1 0 1,1 0-1,-1 1 1,1-1-1,-1 1 1,1 0 0,-1-1-1,1 1 1,-3 0-1,-10-2 106,0 1-1,-26 2 1,10 0 2,9 0-38,0 0-1,0 1 1,1 1 0,-1 1 0,1 1-1,0 0 1,0 2 0,0 0 0,-21 12-1,27-11-31,0 0-1,1 1 0,0 0 0,1 1 0,0 1 1,1 0-1,0 0 0,0 1 0,1 1 0,1 0 1,0 0-1,-13 26 0,12-13-50,1 0-1,1 0 1,1 1-1,1 0 1,1 0-1,2 1 1,1-1-1,1 1 1,4 50-1,-2-73-2,-1 0-1,1 0 0,0 0 1,1-1-1,-1 1 0,1 0 0,0-1 1,0 1-1,0-1 0,0 0 1,1 0-1,0 0 0,0 0 0,0 0 1,0 0-1,1-1 0,0 0 1,-1 1-1,1-1 0,5 2 0,-3-2 3,-1 0-1,1-1 1,0 1-1,0-1 1,-1-1-1,1 1 0,1-1 1,-1 0-1,0-1 1,0 1-1,0-1 1,0-1-1,1 1 0,-1-1 1,0 0-1,8-2 1,-8 1 4,0-1 1,0 0 0,-1 0-1,1 0 1,0 0 0,-1-1 0,0 0-1,0 0 1,0 0 0,-1-1-1,1 0 1,-1 0 0,6-8 0,4-10 3,24-47 0,-34 61-4,24-52-1,-4-1 0,-1-2 0,20-101 0,-25 73-284,10-186 1,-27 239 199,2-2 19,-2 0-1,-3 0 0,-6-45 0,6 78 69,0 0 1,-1 0 0,1 0 0,-2 1 0,-6-13-1,-4-6 120,11 45 228,2 18-33,8 12-141,1 1-1,3-1 0,1-1 1,3 0-1,2-1 0,28 57 1,-44-103-176,13 28 48,24 36 1,-34-58-52,1 0 1,0-1 0,1 1-1,-1-1 1,1 0 0,1 0 0,-1-1-1,1 0 1,0 0 0,11 5 0,-15-8-47,1-1 1,0 0-1,0 0 1,0 0 0,0 0-1,-1-1 1,1 0-1,6 0 1,-8 0-156,0 0-1,-1 0 1,1 0-1,0 0 1,-1-1-1,1 1 1,-1 0-1,1-1 1,0 0-1,-1 1 1,1-1-1,-1 0 1,0 0-1,1 0 1,-1 0 0,0 0-1,1 0 1,-1 0-1,0 0 1,0-1-1,0 1 1,2-3-1,6-28-5619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57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10741,'0'0'1969,"177"202"-1793,-133-159 240,0-6-144,-12-5-80,0-7-176,-4-3 32,-8-8-48,0 1-32,-4-8-368,-4 0-1729,0-7-1440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58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662 0 4338,'0'0'12326,"-160"173"-12134,75-86 448,-11 3 160,4-10-95,12-15-417,12-15 32,23-14-288,17-14-64,20-11-1121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2.1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 7043,'0'0'8500,"6"-6"-8580,-3 6-2433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58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1897 1 11317,'0'0'2284,"-37"19"-1350,11-6-714,-252 138 2091,70-26-1552,-245 135 331,73-84-666,284-139-402,-2-4 1,-105 21-1,189-51-80,8-1-165,0-1 0,0 1 0,-1-1 0,1-1 0,-1 1 0,1-1-1,-1 0 1,1-1 0,-8-1 0,12 2-39,1-1 0,0 0 0,-1 0 1,1 0-1,-1 0 0,1 0 0,0 0 0,0 0 0,0 0 0,0-1 0,0 1 0,0 0 1,0-1-1,0 1 0,0-1 0,0 1 0,1-1 0,-1 1 0,1-1 0,-1-3 0,-1 0-795,-7-21-5373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59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701 360 8580,'0'0'5474,"-40"11"-5079,-134 41-275,159-48-93,0 1 0,0 1 0,1 1-1,0 0 1,0 1 0,0 0 0,1 1 0,-16 14-1,9-7 43,-18 15 192,1 2-1,1 2 1,-41 53 0,59-66-186,1 2-1,2 0 1,0 1 0,2 1-1,0 0 1,2 0 0,-9 34 0,15-40-67,2 0 1,0 0 0,2 0 0,0 0-1,1 0 1,5 37 0,-5-54-13,1 0 1,0 0-1,0 1 0,0-1 1,0 0-1,1 0 0,-1 0 1,1 0-1,0 0 0,0 0 1,0-1-1,0 1 0,1-1 1,-1 1-1,5 3 0,-1-2 0,-1-1 0,1 0 1,0 0-1,0 0 0,0-1 0,0 0 0,12 3 0,0-2-18,-1-1-1,1-1 0,0 0 0,0-1 0,22-4 0,-33 3 8,-1-1 0,0 0 0,0 0-1,1-1 1,-1 0 0,-1 0 0,1-1 0,0 1 0,-1-1-1,0 0 1,0-1 0,0 1 0,0-1 0,-1 0-1,0 0 1,0 0 0,0-1 0,3-6 0,5-10-52,0-1 0,-1 0 1,11-38-1,-7 9-108,-2-1 0,-3-1 0,7-96 0,-14-168-310,-4 179 467,-3-79 696,-2 594 276,0 112-30,6-466-885,1-1 0,1 1 0,1-1 0,1 0 0,1 0 0,9 27 0,-11-42-145,0 1 0,0-1 0,0 0 0,1 0-1,0-1 1,0 1 0,1-1 0,-1 0 0,11 9 0,-11-11-230,1 0 1,0 0 0,0 0-1,0-1 1,1 1 0,-1-1-1,0-1 1,1 1 0,0-1 0,-1 0-1,1 0 1,-1 0 0,9-1-1,27 0-4178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59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 8756,'0'0'5624,"0"36"-5416,-11 265 889,2 23 280,9-300-1271,0-6-86,1-1-1,0 1 1,1-1 0,1 0-1,0 0 1,8 21 0,-7-29-20,0 1 0,1-1-1,0 0 1,1 0 0,0-1 0,0 1 0,0-1 0,1 0-1,1-1 1,-1 0 0,12 9 0,-8-9-115,1 0 0,-1-1 0,1 0 0,0-1 0,1 0-1,-1-1 1,1 0 0,0-1 0,0-1 0,0 0 0,0 0 0,0-1 0,0-1 0,25-3 0,-32 3-97,-1 0 0,1-1 1,-1 0-1,1 0 1,-1-1-1,0 0 0,1 0 1,-1 0-1,0 0 0,0-1 1,-1 0-1,1 0 0,-1 0 1,1 0-1,-1-1 0,0 1 1,6-9-1,24-33-3776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00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0 196 10373,'0'0'2625,"225"-123"-2625,-165 94-48,-16 0-1697,-28 15-2465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01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7 880,'13'-5'15258,"-9"4"-14245,0 0-3429,-1 2 2417,1-1 1,-1 1-1,0 0 0,1 0 1,-1 0-1,0 0 1,0 1-1,0-1 0,0 1 1,0 0-1,0 0 0,3 3 1,38 35 14,-12-10 11,81 46 24,-80-56-41,0 2-1,-2 1 0,30 28 0,-57-47-5,26 26 9,1-1 0,1-1 0,51 32 0,-82-59-34,0-1-1,0 0 0,0 0 1,0 1-1,-1-1 0,1 1 1,0-1-1,0 1 0,0-1 1,0 1-1,-1-1 0,1 1 1,0 0-1,-1-1 0,1 1 1,0 0-1,-1 0 0,1 0 1,-1-1-1,1 1 0,-1 0 1,0 0-1,1 0 0,-1 0 1,1 1-1,-3-1-290,0 0 0,1 0 0,-1 0 0,0 0 0,0-1 0,1 1 1,-1-1-1,0 1 0,0-1 0,0 0 0,0 1 0,-3-1 0,-33 3-7433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04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96 5699,'0'0'6234,"3"-37"-1149,-7 33-4985,0 1-1,0-1 1,0 0-1,0 1 1,0 0-1,-1 0 1,0 0-1,1 1 1,-1-1-1,0 1 1,0 0-1,0 1 1,0-1-1,-1 1 1,1 0-1,-7 0 1,11 1-39,-5-6 52,6 5-101,-1 0 0,1 1 0,-1-1 0,0 0 0,1 1 0,-1-1 0,0 1 0,0-1 0,0 1 1,1-1-1,-1 1 0,0-1 0,0 1 0,0 0 0,0-1 0,0 1 0,0 0 0,0 0 0,0 0 0,1 0 0,-1 0 0,0 0 0,0 0 0,-2 0 0,-1 0 59,-6-2 212,10 2-302,0 0 1,0 0-1,0 0 1,0 0-1,0 0 1,0 0-1,0 1 1,0-1-1,0 0 1,0 0-1,0 0 1,0 0-1,0 0 1,0 0-1,0 0 1,0 0-1,0 0 1,0 0-1,0 0 1,0 0-1,0 0 1,0 1-1,0-1 1,0 0-1,0 0 1,0 0-1,0 0 1,0 0-1,0 0 1,0 0-1,0 0 1,0 0-1,0 0 1,0 0-1,-1 0 1,1 0-1,0 0 1,0 0-1,0 0 1,0 0-1,0 0 1,0 0-1,0 0 1,0 0-1,0 0 1,0 0-1,0 0 1,0 0-1,0 0 1,-1 0-1,1 0 1,101 82-69,-33-26 74,91 58 0,53 3-104,-198-109 99,-1 0 0,0 2-1,15 12 1,-18-13 26,1 0 0,0-1 1,1 0-1,13 6 0,-177-100 403,-351-180-515,486 257 125,13 6 0,0 0-1,0 1 1,0 0-1,0 0 1,-1 0 0,1 1-1,-1-1 1,1 1 0,-1 0-1,-5-1 1,6 1 121,1 0-1,-1 0 1,1 0-1,-1-1 1,1 1 0,0-1-1,0 0 1,-4-3-1,3 2-124,-1 0-1,0 0 0,1 1 0,-1-1 0,-10-2 0,-2-1-222,32 14-388,120 92 539,136 129 1,-242-205 55,0-1 0,2-1 1,0-1-1,1-2 0,1-2 1,1-1-1,0-1 0,1-2 1,69 16-1,-94-27-12,-3 0 11,1-1-1,-1 1 0,0 0 1,0 0-1,1 1 0,-2 0 1,8 4-1,-1 3 40,-6-3-524,-31-5-1606,-25-2-3096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07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2449,'0'0'11235,"-4"0"-10982,-6 0 2395,32 3-1868,256 2-804,-162-6 70,1060 47-748,-1144-43 568,54 6-257,-78-8 280,0 1 0,0 0 0,0 0 0,-1 1-1,1 0 1,0 1 0,13 7 0,-20-9 95,1-1 0,-1 1 0,1 0 1,-1-1-1,1 1 0,-1 0 0,0 0 0,0 0 0,0 0 0,0 0 0,0 0 1,0 0-1,0 0 0,-1 0 0,1 5 0,1 36 50,-2-30-33,0 60 43,1 61 10,-19 153 0,-25 127 393,11 432 0,32-765-171,11 288 86,30 413 705,-41-361-1035,-8-359 347,8-59-369,-1 0 0,1-1-1,-1 1 1,0 0 0,0-1 0,0 1 0,0-1 0,-1 0 0,1 1 0,-1-1 0,1 0 0,-1 0 0,0 0 0,0 0 0,0 0 0,0 0 0,0 0 0,-4 2-1,-2 2 174,-1-1 0,0 1 0,-18 6 0,-14 3 44,-1-2 0,-1-2-1,-60 8 1,-136 4 71,170-18-190,-397 17 996,465-22-1205,-17 19-5579,-2 0 304,-10 8-4842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25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14 1825,'0'0'13948,"1"-10"-13120,-2 7-133,-4 7 1943,-14 23-2655,-22 29 16,-59 111 1,68-97-9,4 1 1,2 1-1,4 2 1,-21 118 0,29-88 39,4 0-1,7 189 1,5-259-19,2-1-1,1 0 0,2-1 0,1 0 0,2 0 0,1 0 0,1-2 0,2 1 1,1-1-1,1-1 0,38 50 0,-1-10 13,82 84 0,-123-144-125,-6-14-200,-3-24-909,-3 22 834,0-60-3327,0-12-4431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26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879 164 12358,'0'0'2972,"-25"-21"-2890,-86-67-44,102 81-19,-1 1 0,0 0 0,0 0 0,-1 1 0,0 0 0,1 1 1,-1 1-1,-1-1 0,1 2 0,-1-1 0,1 1 0,-1 1 0,1 0 0,-1 1 0,-14 2 0,2-2 73,13 0-39,-4-1 77,0 1 0,0 1-1,0 0 1,0 1 0,0 0 0,0 2 0,-26 8-1,19-1 36,0 1 0,1 1-1,0 1 1,1 1-1,-28 26 1,14-8 68,2 1 0,-30 42 0,52-61-213,0 0 1,0 1 0,2 0-1,0 0 1,1 1 0,0 0 0,2 1-1,-5 21 1,4-1-32,1 1 1,1 67-1,4-96 8,0-1 0,1 1-1,0 0 1,0 0 0,1-1-1,3 11 1,-4-16 1,1-1 0,0 0 0,0 1-1,0-1 1,0 0 0,0 0 0,0 0 0,1 0 0,-1-1 0,1 1 0,0 0 0,0-1-1,0 0 1,0 0 0,1 0 0,-1 0 0,7 2 0,6 1-14,1-1 1,-1-1-1,1 0 1,0-1 0,0-1-1,0-1 1,0 0-1,0-1 1,32-7-1,-33 4 11,1-1-1,-1 0 1,0-1-1,0-1 1,-1-1 0,0 0-1,0-1 1,-1 0-1,25-22 1,-2-2-127,-2-2 1,35-45 0,-50 55-33,0 0-1,-2-2 1,15-30 0,-26 44 170,-1 0 0,0-1 1,-1 0-1,-1 0 0,-1 0 1,0-1-1,0 0 0,0-27 1,-3 41 862,0 16-1047,1-4 160,0 0 0,1 0 0,0-1 0,1 1 0,0 0 0,1-1 1,0 0-1,7 14 0,52 80-87,-56-94 104,104 146 17,-52-76 16,57 102 1,-100-152-27,-1-1 0,-2 2 0,-2 0 1,0 0-1,-2 1 0,-1 0 0,5 52 1,-7 61 11,-7-123-13,-1 0 0,0-1 0,-1 0-1,-11 36 1,4-33 16,0 0-1,-1-1 0,-2 0 1,0-1-1,-1-1 0,-2 0 1,0-1-1,-1-1 0,0 0 0,-2-1 1,0-1-1,-28 18 0,37-29 6,-1-1-1,1 0 1,-1-1-1,0 0 0,-1-1 1,1 0-1,-1 0 0,-20 0 1,-1-1 77,-59-6 0,78 3-87,1-2-1,-1 1 0,1-2 1,-1 0-1,1 0 1,1-2-1,-22-10 0,14 4-3,1-1-1,0 0 0,-30-29 0,44 37-4,1 1 0,-1-1 0,1-1-1,0 1 1,1-1 0,-1 1-1,1-1 1,0 0 0,0 0 0,1 0-1,0-1 1,-2-9 0,1-1 4,2-1 1,0 1-1,2-27 1,0 35-5,0-1-1,0 0 1,1 1 0,1-1 0,0 1-1,0-1 1,0 1 0,7-11 0,5-6-2,26-33 0,-14 22 17,350-477 564,-295 404-516,-57 81-32,-19 23-35,-1 0-1,0 0 0,0 0 0,0-1 0,-1 0 1,4-8-1,-7 13-104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27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9044,'0'0'7913,"4"-8"-7755,-3 5-155,0 1-1,0 1 0,0-1 0,0 0 0,0 0 0,0 1 0,0-1-1,0 1 1,0-1 0,1 1 0,-1 0 0,3-3 0,-3 4 1,1 0 1,-1 0-1,0 0 0,0 0 0,0 0 1,0 0-1,0 0 0,0 1 1,0-1-1,1 0 0,-1 1 1,0-1-1,0 1 0,0-1 0,0 1 1,0 0-1,-1-1 0,1 1 1,0 0-1,0-1 0,0 1 1,0 0-1,-1 0 0,1 0 0,0 0 1,-1 0-1,1 0 0,-1 0 1,1 1-1,210 305 1966,-181-255-1847,-2 2 0,-2 0 1,-2 2-1,19 71 0,-24-49-31,-4 1 1,9 130 0,-16 165 532,-10-327-433,-2-1 0,-1 1 0,-3-1 0,-2 0 0,-2-1-1,-23 57 1,27-80-116,-15 43 130,-51 100 1,74-165-237,0 0 0,0 0 0,1 0 1,-1 0-1,0 0 0,-1 1 0,1-1 0,0 0 0,0 0 0,0 0 0,0 0 1,0 0-1,0 0 0,0 0 0,0 1 0,0-1 0,0 0 0,0 0 1,0 0-1,0 0 0,0 0 0,0 0 0,0 0 0,0 0 0,-1 0 0,1 0 1,0 1-1,0-1 0,0 0 0,0 0 0,0 0 0,0 0 0,0 0 0,0 0 1,-1 0-1,1 0 0,0 0 0,0 0 0,0 0 0,0 0 0,0 0 1,0 0-1,0 0 0,-1 0 0,1 0 0,0 0 0,0 0 0,0 0 0,0 0 1,0 0-1,0 0 0,0 0 0,-1 0 0,1 0 0,0-1 0,0 1 1,0 0-1,0 0 0,0 0 0,0 0 0,0 0 0,0 0 0,0 0 0,0 0 1,-1 0-1,1-1 0,0 1 0,0 0 0,0 0 0,-2-15-1284,1-32-2830,1 37 1383,0-19-7603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05:19.4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0 150,'5'0,"4"0,7-4,3-2,4-8,1-1,1 1,5-1,6-2,0-6,3 0,-5 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2.5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19 129 4578,'0'0'5269,"2"11"-5189,4 22 55,-3-9 186,1-1 0,2 1 0,0-1 0,14 31 0,-18-48-296,1-1-1,-1 0 1,1 0 0,1 0-1,-1 0 1,0 0 0,1-1-1,0 0 1,0 1-1,1-2 1,-1 1 0,1 0-1,0-1 1,0 0 0,0 0-1,0 0 1,0-1 0,1 1-1,-1-1 1,1-1-1,0 1 1,-1-1 0,1 0-1,7 0 1,-8 0-24,-1-1-1,0 0 1,0 1 0,0-2-1,1 1 1,-1-1 0,0 1-1,0-1 1,0 0 0,0 0 0,0-1-1,0 1 1,0-1 0,-1 0-1,1 0 1,0 0 0,-1-1-1,1 1 1,-1-1 0,0 0-1,0 0 1,0 0 0,-1 0-1,1-1 1,-1 1 0,1 0 0,-1-1-1,0 0 1,0 0 0,1-6-1,3-3-8,-1 0 0,-1-1 0,0 0 0,-1 1 0,-1-2 0,2-21 0,-3 1-4,-4-52 0,2 83 21,1-1 0,-1 1 0,0 0 0,0 0 0,0 0 0,0 0-1,-1 0 1,0 0 0,0 1 0,0-1 0,0 1 0,0-1 0,-1 1 0,0 0-1,0-1 1,0 1 0,0 1 0,0-1 0,0 0 0,-1 1 0,1 0 0,-1-1-1,1 2 1,-1-1 0,0 0 0,0 1 0,0-1 0,-4 0 0,-12-2 120,1 1 1,-1 1 0,0 0 0,-31 2 0,30 0-76,18 0-48,-1 0 0,1 0 1,0 0-1,-1 1 0,1-1 0,0 1 1,-1 0-1,1 0 0,0 0 0,0 0 1,0 0-1,0 1 0,0-1 1,0 1-1,0 0 0,1 0 0,-1 0 1,1 0-1,-1 0 0,1 1 1,0-1-1,0 1 0,-3 4 0,2 0-465,0 0-1,0 0 0,1 0 0,0 0 0,1 0 1,0 0-1,0 0 0,0 0 0,1 12 0,0-3-3507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24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77 123 2689,'0'0'4106,"-14"1"2081,19 1-6227,0 0 0,1 0 0,0-1-1,-1 1 1,1-1 0,0-1 0,0 1 0,0-1 0,-1 0 0,8-1-1,4 1-64,-17-1 108,1 1 0,-1-1 0,1 1 0,-1-1 0,0 1 0,1-1 0,-1 1 0,0-1 0,1 0 0,-1 1 0,0-1 0,0 1 1,0-1-1,1 0 0,-1 1 0,0-1 0,0 0 0,0 1 0,0-1 0,0 0 0,0 1 0,0-1 0,-1 0 0,1 1 0,0-1 0,0 1 0,0-1 0,-1 0 0,1 1 0,0-1 0,0 1 0,-1-1 0,1 1 0,-1-1 0,0 0 0,-7-1-104,0 1 0,0 0-1,0 1 1,-12 0-1,8 0 17,10 4 41,1 0 0,0 0-1,0 0 1,1 0 0,-1 1-1,1-1 1,0 0 0,0 0-1,1 6 1,0-2 12,-2-6 23,1 0-1,0 1 0,0-1 0,0 0 1,0 0-1,0 0 0,1 0 1,-1 1-1,1-1 0,-1 0 0,1 0 1,0 0-1,0 0 0,2 3 1,-1-3-19,0-1 0,0 0 0,0 0 0,0-1 0,1 1 0,-1 0 0,0-1 0,0 1 0,1-1 0,-1 0 0,0 0 0,0 1 0,1-2 0,3 1 0,-6-1 28,1 1 1,0 0 0,-1-1 0,1 0 0,-1 1-1,1-1 1,-1 1 0,1-1 0,-1 1 0,1-1-1,-1 0 1,1 0 0,-1 1 0,0-1 0,1 0-1,-1 1 1,0-1 0,0 0 0,0 0-1,0 0 1,0 1 0,1-1 0,-1 0 0,-1 0-1,1 1 1,0-2 0,0-30 81,0 26-60,0 5-16,0 0 0,0 0 0,0-1 0,0 1 0,0 0 0,0 0-1,0 0 1,0 0 0,-1 0 0,1 0 0,0 0 0,-1 0 0,1 0 0,0 0 0,-1 0 0,1 0 0,-1 0 0,0 1-1,1-1 1,-1 0 0,0 0 0,0 0 0,-23-2 169,16 3-147,-48 0 295,56 0-325,-1 0 1,1 0-1,-1 0 0,1 1 1,0-1-1,-1 0 1,1 0-1,-1 1 0,1-1 1,0 0-1,-1 0 1,1 1-1,0-1 0,-1 0 1,1 1-1,0-1 1,0 0-1,-1 1 0,1-1 1,0 1-1,0-1 1,0 1-1,-1-1 0,1 0 1,0 1-1,0-1 1,0 1-1,0-1 0,0 1 1,0 0-1,-1 17-25,1-15 26,0 52-156,1-54 150,0 0-1,0-1 1,-1 1 0,1 0-1,0-1 1,0 1 0,0-1-1,0 1 1,-1-1 0,1 1 0,0-1-1,0 0 1,0 1 0,0-1-1,0 0 1,0 0 0,0 1-1,0-1 1,0 0 0,0 0-1,0 0 1,0-1 0,1 1 0,-1 0-1,1-1 1,2 1 6,-1 0 1,1 0-1,-1-1 1,1 1-1,-1-1 0,0 0 1,7-3-1,-7 1 4,1 0 0,-1 0 0,0 0 0,0-1 0,0 0-1,0 1 1,-1-1 0,0 0 0,0 0 0,0 0 0,0 0 0,0-1 0,-1 1 0,0 0-1,0-1 1,1-4 0,0-5 11,-1 0 0,-1 0-1,0 0 1,-2-16 0,2 27-8,-1 1 0,1 0 0,-1 0 1,1-1-1,-1 1 0,0 0 0,0 0 1,0 0-1,0 0 0,-1 0 1,1 0-1,0 0 0,-1 1 0,1-1 1,-1 0-1,0 1 0,0-1 1,1 1-1,-1 0 0,0-1 0,0 1 1,0 0-1,0 0 0,0 0 0,-1 1 1,-1-2-1,-5 0 165,-1 0 0,1 0 0,0 1 0,-1 0 0,-10 1 0,19 0-169,0 0 1,0 1-1,1-1 1,-1 0-1,0 0 1,0 1-1,0-1 0,0 0 1,1 1-1,-1-1 1,0 1-1,0-1 1,1 1-1,-1 0 1,0-1-1,1 1 1,-1 0-1,1-1 1,-1 1-1,1 0 1,-1-1-1,1 1 0,-1 0 1,1 0-1,0 0 1,0 0-1,-1-1 1,1 1-1,0 0 1,0 2-1,-3 30-271,3-28 102,1-5 138,0 1 0,-1-1 1,1 1-1,0-1 0,0 1 0,-1-1 1,1 0-1,0 1 0,0-1 1,0 0-1,-1 0 0,1 0 1,0 1-1,0-1 0,0 0 1,0 0-1,0 0 0,-1 0 1,1-1-1,0 1 0,0 0 1,1 0-1,2-1-1272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26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544 380 864,'0'0'8071,"0"-22"-5950,-1 19-2018,1 1 1,-1-1 0,0 0-1,0 1 1,0-1 0,0 1-1,0-1 1,0 1 0,-1 0-1,1-1 1,-1 1 0,0 0-1,1 0 1,-1 0 0,0 0-1,0 0 1,0 1 0,-4-3-1,-47-28 364,43 27-377,-8-4 0,0 1 0,0 1 0,-1 1 0,0 1 0,0 0 0,0 1 1,-1 2-1,1 0 0,-1 0 0,0 2 0,-31 3 0,45-1-95,-1-1-1,1 1 1,0 0 0,0 1 0,-1 0 0,2 0 0,-1 0 0,0 0 0,1 1-1,-1 0 1,1 0 0,0 1 0,0-1 0,1 1 0,-6 7 0,-6 8-29,1 1 0,-19 36 0,28-44 22,1 0 0,1 0 0,0 1 0,0-1 0,1 1-1,1 0 1,1 0 0,0 0 0,0 0 0,3 19 0,-2-7-10,0-23 12,0 0 0,0 0 0,1 0 0,-1 0 0,1 0 0,0 0 0,-1-1 0,1 1 0,1 0 0,-1 0 0,0-1 0,1 1 0,-1 0 0,1-1 0,0 1 0,-1-1 0,4 3 0,-1-2 4,0 0-1,0 0 1,1 0 0,-1-1 0,1 1 0,-1-1 0,1 0 0,0-1 0,7 3 0,11 0 2,-1-1 1,1-1 0,41-2 0,-40-1-21,-16 1 17,0-1 0,0 0-1,0-1 1,0 1 0,-1-2-1,1 1 1,0-1 0,-1 0-1,0-1 1,1 0-1,-2 0 1,1 0 0,0-1-1,-1 0 1,0 0 0,0-1-1,0 0 1,-1 0 0,8-10-1,-2-1-24,1-1 0,-2 0-1,0-1 1,-1 0 0,-1 0-1,8-33 1,-13 35-72,0-1 1,-2 0-1,0 0 1,-2-34 0,-1 6-162,2-209 1279,0 263-1067,0 1 12,-1 29 152,2-1 0,1 0 0,1 0-1,3 0 1,11 44 0,2-27 118,26 56 0,-33-87-207,0 0 1,2 0 0,0-2-1,30 35 1,-42-54-33,-1-1-1,0 0 1,1 1-1,-1-1 1,1 0 0,0 0-1,0 0 1,-1 0 0,1 0-1,3 1 1,3-1-2407,0 0-3539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26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5651,'0'0'6419,"6"0"-6206,1 1-164,1 0 0,0 0 0,-1 1 0,1 0-1,-1 0 1,0 1 0,1 0 0,-1 0 0,0 0 0,9 8 0,13 8 524,27 26 0,-36-29-568,126 124 266,-87-79-281,-52-54-250,19 19-545,-8-18-5250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26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895 0 7475,'0'0'5173,"-28"22"-4916,-11 10-93,-134 99 715,104-85-125,-111 55 0,142-83-615,0-2-1,-1-2 1,-1-1-1,-80 15 1,89-25-610,-47-1 1,67-2-187,8 0 34,2 0 502,1 0-1,0 0 1,0 1 0,0-1-1,0 0 1,-1 0-1,1 0 1,0 0 0,0 0-1,-1 0 1,1 0-1,0 0 1,0 0 0,0 0-1,-1 0 1,1 0-1,0 0 1,0 0 0,0 0-1,-1 0 1,1-1-1,0 1 1,0 0 0,0 0-1,0 0 1,-1 0-1,1 0 1,0 0 0,0-1-1,0 1 1,0 0-1,-1 0 1,1 0 0,0 0-1,0 0 1,0-1-1,0 1 1,0 0 0,0 0-1,0 0 1,0-1-1,0 1 1,-1 0 0,1 0-1,0 0 1,0-1-1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27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1 379 6403,'0'0'4205,"3"0"-4136,15-1 315,-1 0 0,1-2 0,-1 0 0,1-1-1,23-8 1,86-41 876,-63 26-1037,526-185 123,-523 194-339,0 3 0,1 3 0,1 3 0,138 0 0,-180 11 32,-38 14-11897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28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365 419 4194,'0'0'4167,"-14"-3"-3489,4 2-560,-14-3 338,1 1-1,-1 0 1,-26 3 0,43 0-398,0 0 0,1 1 1,-1 0-1,0 0 1,0 0-1,0 1 1,1 0-1,-1 1 1,1-1-1,0 1 1,0 1-1,0-1 1,0 1-1,0 0 1,1 0-1,0 1 1,-7 6-1,-1 8-56,0 1 0,0 1-1,2 0 1,1 1 0,0 0-1,2 1 1,-9 37 0,14-45 23,2-1 1,-1 1 0,2 25 0,1-20-41,-1-17 13,0-1 1,0 1 0,1-1 0,-1 1-1,1-1 1,0 0 0,-1 1 0,1-1 0,0 0-1,1 0 1,-1 1 0,0-1 0,1 0-1,-1 0 1,1 0 0,-1-1 0,1 1 0,0 0-1,0-1 1,0 1 0,0-1 0,0 1-1,0-1 1,0 0 0,1 0 0,-1 0-1,0 0 1,1 0 0,-1-1 0,5 2 0,8 0 27,0 0 0,-1 0 0,31-2 1,-32 0 2,-8 0-21,0-1 0,0 0 0,0 0 0,0 0 1,0-1-1,0 0 0,-1 0 0,1 0 0,-1 0 1,1-1-1,-1 0 0,0 0 0,0 0 0,0 0 1,0-1-1,-1 1 0,1-1 0,-1 0 1,0 0-1,0 0 0,3-7 0,7-11 22,-2-1 0,0 0 0,7-25 0,-10 29-10,8-28 15,-2-1 0,-2-1 0,-2 0-1,5-65 1,-5-200-68,-10 303 705,0 32-498,0 634 3238,0-654-3411,-1 21 30,2 0 0,4 29 0,-4-45-43,1-1 0,-1 1-1,1 0 1,0 0 0,0-1 0,1 0-1,-1 1 1,1-1 0,1 0 0,-1 0-1,1 0 1,-1-1 0,6 6 0,-6-9-411,-1 0 0,0 0 0,0-1 0,1 1 0,-1 0 0,1-1 0,-1 1 0,1-1-1,-1 0 1,0 0 0,1 0 0,-1 0 0,1-1 0,-1 1 0,3-1 0,4-2-3357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28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0 6835,'0'0'3300,"0"22"-2916,1 9-166,1-8 61,-2 0 0,0 0 0,-7 41 0,-1-25 607,-27 71 0,25-83-672,1 1 1,0-1-1,3 1 0,0 1 1,-3 52-1,8-68-207,1-7-15,0 1 0,0 0 1,1 0-1,0 0 0,2 11 0,-2-16 6,0 1 0,1-1 0,-1 1 0,1-1 0,-1 1 0,1-1 1,0 0-1,0 0 0,0 0 0,0 0 0,0 0 0,1 0 0,-1-1 0,0 1 1,1-1-1,3 2 0,3 2 1,1-1-1,1-1 1,-1 1 0,0-2 0,1 1 0,-1-2-1,15 2 1,79-4 37,-48 0-36,-32 2-14,-18 0-23,0-1 0,1 1 0,-1-1 0,0 0 0,0-1 0,1 0 0,-1 0 0,0 0 0,0 0 0,9-5 0,-13 5-200,-1-1 1,0 0 0,0 0-1,0 0 1,0 0-1,-1 0 1,1-1-1,-1 1 1,1 0-1,-1 0 1,1 0 0,-1-1-1,0 1 1,0 0-1,0 0 1,-1-1-1,1 1 1,-1-2-1,1-8-1753,0-9-3858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9:29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 9188,'0'0'4658,"108"-18"-3857,-39 7-449,-1-7 160,4 0-256,-4-4-224,-8 4-32,-4 0-96,-7 7-864,-9 4-1153,-16 7-1345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38.3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650 15 5635,'0'0'6589,"-24"-2"-5978,5 0-415,-138-5 1201,146 7-1252,8-1-131,-1 1-1,1 0 1,0 0-1,-1 0 1,1 0-1,-1 0 1,1 1 0,0-1-1,-1 1 1,1 0-1,0 0 1,0 1-1,-1-1 1,1 0-1,0 1 1,0 0-1,0 0 1,1 0-1,-1 0 1,-2 3-1,-9 11-15,0 1 0,2 1-1,0 0 1,1 1-1,-9 20 1,-36 105-53,38-97 79,-36 108-46,-45 205 0,78-251 9,4 1 0,-4 206 0,21-260-2,4 184-6,0-183 18,3-1 0,18 72 0,14 28-5,110 275 0,-143-418 1,1-2 1,0 1-1,1-1 0,0 0 0,1 0 1,0-1-1,0 0 0,1-1 0,0 0 0,1 0 1,0-1-1,19 10 0,12 3-27,0-1 0,59 18-1,-68-26 34,27 8 9,0-2-1,1-3 1,0-2-1,1-3 1,1-3 0,68 0-1,151-7-25,-268-1 18,-1 0 1,1-1 0,-1 0 0,1-1-1,-1 0 1,0-1 0,-1-1 0,1 0-1,-1-1 1,0 0 0,16-11 0,7-8 8,0-2 0,35-37 1,-25 22-7,16-12-1,114-110 28,-150 137-18,-1-1 0,-2-1 1,-1-1-1,27-50 0,-22 25 99,-3 0 0,-3-2 1,19-80-1,-18 36 19,9-117-1,-24-3-1,-6 159-56,-2 37-36,0 0 0,-1 1 0,-1 0-1,-2-1 1,-15-42 0,-58-114 176,48 124 11,-72-105-1,-55-40 30,158 201-252,-27-30 60,-1 1 1,-1 2-1,-1 1 1,-1 1-1,-2 1 1,0 2-1,-52-26 1,34 24 105,0 3 0,-1 2 0,-1 3 1,-102-21-1,-189-48 188,200 46-327,108 32-52,0 0-1,0 2 1,-1 2-1,-43 0 0,79 5-15,1-1-1,-1 1 1,1 0-1,-1-1 1,1 1-1,-1 0 1,1-1-1,-1 1 1,1 0-1,0-1 1,0 1-1,-1 0 1,1 0-1,0-1 1,0 1-1,0 0 1,0 0-1,0-1 1,0 1-1,0 0 1,0 0 0,0 0-1,0-1 1,0 1-1,0 0 1,1 0-1,-1 6-369,0 13-1109,-1 1 0,-1-1 0,-6 27 0,-13 21-3683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15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2177,'0'0'10141,"38"-1"-9381,121-4 155,-94 3-126,0 2-1,1 4 1,-1 2 0,70 17-1,154 10-972,-287-33 34,-1 0 1,1 0-1,0 1 0,0-1 0,-1 0 1,1 1-1,0-1 0,-1 1 0,1-1 1,0 1-1,-1 0 0,1 0 0,-1 0 1,1 0-1,-1 0 0,0 0 0,1 0 0,-1 0 1,0 1-1,2 1 0,-2-1-351,0 0-1,0 0 0,-1 0 1,1 0-1,0 0 1,-1 0-1,0 0 0,1 1 1,-1-1-1,0 4 0,0 22-6826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2.8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46 5523,'0'0'4420,"8"25"-4372,28 82 86,-34-102-118,0 0-1,0 0 1,0 0 0,1 0 0,0 0 0,0-1 0,0 1 0,0-1 0,1 0-1,-1 0 1,1 0 0,0-1 0,0 1 0,1-1 0,-1 0 0,1 0 0,5 2-1,-5-3-7,0 0 0,0-1-1,0 0 1,0 0-1,1 0 1,-1-1 0,0 0-1,0 0 1,1 0-1,-1-1 1,0 1 0,0-1-1,6-2 1,-9 2-2,0 0 1,0 0 0,-1 0-1,1 0 1,0 0-1,-1 0 1,1 0 0,-1 0-1,1-1 1,-1 1-1,0-1 1,0 1 0,1-1-1,-1 1 1,0-1-1,0 0 1,0 1 0,-1-1-1,1 0 1,0 0-1,-1 0 1,1 0 0,0-3-1,2-49 181,-3 44-156,0 2-2,0 0 1,0 0-1,-1 0 0,0 0 1,-1 0-1,1 0 0,-1 1 1,-5-12-1,4 14-1,0 0 1,0 0 0,-1 1-1,1 0 1,-1-1-1,0 1 1,0 1 0,0-1-1,-1 0 1,0 1-1,1 0 1,-1 0 0,-5-2-1,1 2 12,1 0 0,-1 0-1,0 1 1,0 0 0,0 1-1,0 0 1,0 0-1,-18 2 1,21-1-50,5 0-11,0 0-1,0 0 1,0 0 0,0 0-1,0 0 1,0 1-1,0-1 1,0 0 0,0 1-1,0-1 1,0 0 0,1 1-1,-1-1 1,0 1 0,0 0-1,0-1 1,1 1-1,-1 0 1,0-1 0,1 1-1,-1 0 1,1 0 0,-1-1-1,1 1 1,-1 0-1,1 0 1,-1 0 0,1 0-1,0 0 1,-1 0 0,1 0-1,0 1 1,-1 37-1778,1-25 389,0 14-2290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16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11589,'0'0'3538,"140"0"-3346,-72 0 128,1 0-64,7-4-192,4-10-128,0-4 48,-8-4-2177,-16 4-3809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16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795 119 5426,'0'0'4699,"-19"-10"-4750,6 2 60,3 2 29,-1 0 0,0 0-1,0 1 1,0 0 0,0 1-1,-1 0 1,0 1 0,0 1-1,0 0 1,0 0 0,-14 1-1,-5 0 418,1 2 0,-1 2 0,0 0-1,1 3 1,0 0 0,-44 16-1,23-3 930,-83 46 1,119-57-1243,1 1 0,0 0 0,1 1 0,0 0-1,1 2 1,0-1 0,0 1 0,1 1 0,1 0 0,-10 15 0,16-19-135,0 1-1,1-1 1,0 1-1,0 0 1,1-1 0,0 1-1,1 0 1,0 0-1,1 0 1,0 11-1,0-19-12,0-1 1,0 1-1,0-1 0,1 1 0,-1-1 0,0 0 0,1 1 0,-1-1 1,1 1-1,-1-1 0,1 0 0,0 0 0,0 1 0,-1-1 1,1 0-1,0 0 0,0 0 0,0 0 0,0 0 0,0 0 0,2 1 1,0 0-4,0 0 0,1-1 1,-1 1-1,0-1 1,1 0-1,-1 0 0,0 0 1,7 0-1,6 0-41,-1 0 0,1-2 1,20-2-1,-24 0-15,0 1 1,0-2-1,-1 0 1,1 0-1,-1-1 1,0 0-1,0-1 1,0 0-1,-1-1 1,0 0 0,14-13-1,7-10-355,52-63 0,-61 67 122,-2-2 1,26-45-1,-40 61 204,1-1 0,-2 1 0,0-1 0,0 0 0,-1-1 0,-1 1 0,0-1 0,-1 0 0,0-14 0,-2 26 425,0 29 205,2 1-562,1 0 0,0-1-1,3 1 1,0-1 0,15 41 0,1-13 47,44 85 0,-29-80 5,3-1 0,68 78-1,-83-108-48,-20-23 30,0 0 0,0 1 0,0-1 0,-1 1 1,0 0-1,0 0 0,-1 0 0,0 0 0,0 1 1,-1 0-1,1-1 0,-2 1 0,1 0 0,-1 0 1,0 0-1,-1 0 0,0 0 0,0 0 0,-3 11 1,3-15 2,-2 0 0,1 0 1,0 0-1,-1 0 0,0-1 1,0 1-1,0 0 0,0-1 1,0 1-1,-1-1 0,0 0 0,1 0 1,-1 0-1,0 0 0,-1 0 1,1-1-1,-5 3 0,-7 5 43,-1-2 0,-31 12 0,33-14-45,-17 6 172,0-2 0,-1-1 1,1-2-1,-61 6 0,-133-6 1730,220-7-1861,-10 0 131,4 1-38,0-1 0,0 0 0,0-1 0,-12-3 0,21 4-109,0 0-1,0-1 1,0 1 0,1-1 0,-1 1 0,0-1 0,1 0 0,-1 0 0,0 0 0,1 0 0,-1 0 0,1 0 0,0 0 0,-1 0 0,1-1 0,0 1 0,0-1 0,-1 1 0,1-1 0,0 1 0,1-1 0,-1 1 0,0-1 0,0 0 0,1 1 0,-1-1 0,1 0 0,-1 0 0,1 0 0,0 1 0,0-4 0,0-2-50,0 0 1,1 0-1,0 0 1,1 0 0,-1 0-1,1 0 1,1 0-1,-1 0 1,1 0-1,1 1 1,-1 0 0,1 0-1,6-9 1,6-3-66,0 1 1,35-29-1,-36 34 15,194-153-3183,-106 86-3326,-48 35-3351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17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133 934 4178,'0'0'11200,"-20"37"-11102,-65 115-44,80-141-40,-1 1 1,1 0-1,-5 19 1,8 6 84,3-19-43,-1-3-12,0-6-22,0 0 0,0 0 0,1 0 0,2 13-1,-2-19-22,0 0 0,1 0 0,-1 0 0,1 0 0,-1 0 0,1 0 0,0-1 0,0 1 0,0-1 0,0 1 0,0-1 0,1 0-1,-1 1 1,1-1 0,5 3 0,0-1-3,1 1-1,0-1 0,1 0 1,-1-1-1,1 0 1,0 0-1,19 1 0,74 0-54,-85-4 62,7 1-105,0-2-1,0-1 1,0-1-1,-1-1 1,1-1 0,-1-1-1,0-1 1,0-1 0,-1-1-1,38-22 1,-31 13-545,-2-1 0,0-1 0,-1-2 0,-2-1 0,40-43 0,-54 53 223,-1-1 1,-1 0 0,0 0-1,-1-1 1,12-30-1,-17 35 318,0 0-1,0 0 0,-1 0 1,-1 0-1,0-1 1,0 1-1,-1-1 0,0 1 1,0 0-1,-4-15 1,4 23 174,-1 0 0,0 0 0,0 0 1,0 0-1,0 0 0,0 0 0,0 0 0,-1 0 1,1 0-1,-1 1 0,1-1 0,-1 0 1,1 1-1,-1 0 0,0-1 0,0 1 1,0 0-1,0 0 0,0 0 0,0 0 1,0 0-1,0 0 0,0 1 0,0-1 1,-5 0-1,-6-1 460,0 1 1,0 0 0,-18 1-1,17 1-92,8-2-351,1 2 1,0-1-1,0 1 0,0 0 0,0 0 0,0 0 0,0 1 1,0-1-1,1 1 0,-1 0 0,0 1 0,1-1 0,0 1 1,-1 0-1,-6 7 0,5-4-35,1 0 1,0 0-1,0 1 1,1-1-1,0 1 1,0 0-1,0 1 1,1-1-1,-3 11 1,0 4 54,1 1 0,1 0 0,2 0 0,0 0 1,1 0-1,3 29 0,-1-45-95,0 1 0,0-1 0,1 0 0,0 0 0,1 0 0,0 0 0,0 0 0,0-1 0,1 1 0,0-1 0,0 0 0,0 0 0,1 0 0,0-1 0,0 1 0,1-1 0,-1 0 0,1-1 0,0 0 0,0 0 0,1 0 0,-1 0 0,11 3 0,3 1-13,0 0 0,1-2 0,0-1 0,0 0 0,1-1 0,41 1 0,-41-5-86,0 0 0,1-1 0,-1-2-1,0 0 1,0-2 0,0 0 0,-1-1 0,37-16 0,-32 8-157,0 0 0,-1-1 0,0-2 0,-1-1 0,-1 0 0,24-27 0,-16 12-66,-1-2 0,-2-1-1,-2-1 1,-1-1 0,-2-1 0,-1-1-1,-3-1 1,25-72 0,-24 46 115,-3-1-1,-3 0 1,-3 0 0,5-139 0,-15 162 41,1 15 36,-4-52 0,2 76 137,-1-1 0,0 1 0,-1-1-1,1 1 1,-1 0 0,0 0 0,-1-1 0,0 1-1,0 1 1,0-1 0,0 0 0,-1 1 0,-6-8 0,7 11 88,0-1 0,1 1 0,-1-1 1,0 1-1,0 0 0,-1 0 1,1 0-1,0 1 0,-1-1 1,1 1-1,-1 0 0,1 0 1,-1 0-1,0 0 0,1 1 1,-1-1-1,0 1 0,1 0 1,-1 0-1,0 0 0,0 1 0,1-1 1,-1 1-1,0 0 0,1 0 1,-1 0-1,1 1 0,-1-1 1,1 1-1,0 0 0,0 0 1,0 0-1,0 0 0,0 0 1,0 1-1,0 0 0,1-1 1,-1 1-1,-3 5 0,-2 5 161,1 0 0,0 1 0,1 0 0,0 0 0,-4 15 0,-16 84 854,14-36-333,3 0 0,4 1 0,8 138 0,-1-195-681,1 1-1,0-1 1,2 0 0,1 0-1,0 0 1,2-1 0,0 0-1,1 0 1,19 29-1,-21-38-94,1-1 0,0 0-1,0 0 1,1 0-1,0-1 1,1-1-1,0 0 1,0 0-1,1-1 1,0 0-1,0-1 1,1 0-1,0-1 1,0 0-1,0 0 1,0-2 0,19 4-1,-3-4-456,46-2 0,-46-1-415,-28 0 861,4 0-350,0 0 0,0 0 0,1 0 0,-1-1-1,0 1 1,0-1 0,8-2 0,-11 2 79,0 0 0,0 0 0,0 0 0,0 0 0,0-1 0,0 1 0,0 0 0,0 0 0,0-1 0,-1 1 0,1-1 0,0 1 0,-1 0 0,1-1 0,-1 1 0,1-3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18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0 250 912,'0'0'16536,"68"-173"-17961,-36 129-800,-8 12-2417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18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7 603 9044,'0'0'7358,"0"0"-7286,-1 0 1,1 0-1,0 0 0,-1 0 1,1 0-1,0-1 0,-1 1 0,1 0 1,0 0-1,0 0 0,-1-1 0,1 1 1,0 0-1,0 0 0,-1-1 0,1 1 1,0 0-1,0-1 0,0 1 1,0 0-1,-1-1 0,1 1 0,0 0 1,0-1-1,0 1 0,0 0 0,0-1 1,0 1-1,0 0 0,0-1 1,0 1-1,0 0 0,0-1 0,0 1 1,0 0-1,0-1 0,0 1 0,1 0 1,-1-1-1,0 1 0,0 0 0,0 0 1,0-1-1,1 1 0,29-15 158,204-57 2,1189-238 1120,-1007 244-2096,612-18 0,-895 80 487,491-28-2365,-600 29 2046,17-1-100,-12 4-3672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19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9 8196,'0'0'7166,"0"-9"-6435,0 96 141,-18 146 1,-15-63-259,14-83-39,-14 158-1,32-234-532,1-8-34,-1 0 1,1 0-1,0 0 1,0 0 0,0 0-1,1 0 1,-1 0-1,2 4 1,-1-6-9,-1 0 0,1 1 0,0-1 0,0 0 0,0 0-1,0 0 1,0 0 0,0 0 0,1 0 0,-1 0 0,0 0 0,0 0 0,1-1 0,-1 1 0,0 0 0,1-1 0,-1 1 0,1-1 0,-1 0-1,3 1 1,29 4-3,-1-1-1,1-2 0,0-1 0,0-2 0,-1-1 0,1-1 0,-1-2 1,52-15-1,-11-6 12,-2-4 0,115-67 0,-139 72-22,156-91-912,-77 31-4350,-87 58-709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19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18040,'0'0'0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19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1284 2113,'0'0'6646,"28"-42"-5139,-1 4-1429,21-33 260,-3-2 0,43-91-1,-49 75-227,41-141 0,-65 177-128,-4 0 0,-1 0 0,-3-1 1,0-69-1,-7 106 51,1-4-13,-1 1-1,-1 0 1,-1 0-1,-8-32 1,9 47 68,0 0-1,-1 1 1,0-1 0,0 0 0,0 1-1,-1 0 1,1 0 0,-1 0-1,0 0 1,0 0 0,0 0-1,-1 1 1,1-1 0,-1 1 0,0 0-1,0 0 1,0 0 0,0 1-1,-1 0 1,1-1 0,-1 1 0,1 1-1,-1-1 1,-7-1 0,7 2-35,0 0 0,-1 0 1,1 0-1,0 1 0,-1 0 1,1 0-1,-1 0 1,1 1-1,-1 0 0,1 0 1,0 0-1,-1 0 0,1 1 1,0 0-1,0 0 0,0 0 1,0 1-1,1 0 0,-7 4 1,4 1-67,-1-1 0,2 1 0,-1 0 1,1 0-1,0 1 0,1 0 0,0 0 0,0 0 1,-4 13-1,-3 10 127,2 0 0,1 0-1,2 1 1,-5 53 0,8-29 546,6 107 0,0-153-626,-1 0 1,2-1 0,-1 1 0,1 0 0,1-1-1,0 0 1,0 0 0,1 0 0,1-1-1,-1 1 1,1-1 0,1 0 0,0-1 0,0 0-1,1 0 1,0 0 0,0-1 0,1 0-1,11 7 1,-3-4-36,0 0 0,1-1 0,0-1 0,1 0 0,-1-2 0,1 0 0,1-1 0,-1-1 0,36 3 0,-9-4-283,54-3 0,-85-1 87,0-1-1,-1 0 0,0-1 0,1-1 0,-1 0 1,-1 0-1,25-13 0,-9 0-165,-20 11 211,-1 1 1,2-1-1,-1 2 0,0-1 0,1 1 0,0 1 0,0 0 1,0 0-1,0 1 0,11-2 0,-18 5 165,0-1 1,0 0-1,0 1 0,0 0 0,0 0 1,0 0-1,0 0 0,-1 0 0,1 0 1,0 1-1,-1-1 0,1 1 0,-1 0 1,0 0-1,5 4 0,28 39 660,-25-31-395,6 8 0,0-1 0,1-1-1,1 0 1,1-2 0,0 0-1,2-1 1,0-1 0,1 0-1,0-2 1,1-1 0,1-1-1,35 13 1,-29-15-270,1-2 1,0-1-1,0-1 1,1-2-1,40 1 1,37-5-2664,-85-2-2371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42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1705 174 6355,'0'0'5904,"-13"3"-5365,-37 9-88,37-9 667,0 5-523,6 0-553,0 0 0,0 1 1,0 0-1,1 0 1,-6 14-1,-11 16-70,-55 66 141,-4-2 0,-5-5-1,-113 101 1,169-169-98,3 2 1,0 1-1,3 1 0,0 1 1,-29 58-1,-79 202-72,120-263 62,-84 240-22,45-121 34,-59 188-43,57-155-6,38-119 45,-31 78 0,-34 92-55,13-35 31,40-115 9,-18 91 0,-21 64 0,52-188-2,1 1-1,4 0 0,1 1 0,3 0 0,0 61 0,-11 66 2,-1 24 22,17-128-70,2 90 33,1-154 10,1 0 0,-1 0 0,2-1 0,0 1 0,0-1 0,2 0 0,-1 0 1,1 0-1,14 18 0,7 8-21,43 48 1,-41-58 9,1-1 1,2-1-1,64 42 0,-15-13 19,188 136 0,-222-161-8,2-1-1,1-3 1,1-2-1,2-3 1,55 16-1,-18-13 40,0-3 1,117 10-1,349-12 259,-446-19-268,-27-5-7,0-3 0,149-35 1,-42 5-17,-102 24-5,0-4 0,0-4 0,117-47 0,-44 2 34,167-96 0,-237 111-28,-2-4 0,139-115 0,-94 46 72,156-188-1,-204 206-35,-6-3 0,98-176 0,-147 223-26,-3-1-1,-2-1 1,-4-2 0,-2 0-1,-3-1 1,8-75 0,-7-24 24,-3-229 0,-15 394-32,-5-204 97,2 158-96,-3 1 0,-14-59-1,-10-8 9,-6 0 0,-5 3 0,-104-203 0,102 240 49,-2 2 0,-3 2 0,-4 2 0,-2 2 0,-3 3 1,-82-69-1,-391-245 1112,216 166-621,183 120-500,-155-81-1,255 157 34,0 2 0,-1 1-1,-1 1 1,1 2-1,-2 1 1,1 1 0,-1 2-1,-36 0 1,-2-3-69,0-4 1,-74-21-1,85 17 64,-1 3 0,-1 2 0,-95-3 1,135 13-33,0 1 1,0 1 0,0 2-1,0 0 1,0 1 0,0 1-1,-31 12 1,29-9 0,19-6-26,0 0-1,0 0 0,1 0 1,-1 1-1,0 0 0,1 0 1,-7 5 778,-3-4 571,8-1-3889,-7 0-147,-22-2-1500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4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4802,'0'0'6566,"14"28"-6257,47 95 145,-22-40 668,38 118 0,-2 67 50,-55-192-957,159 438 233,-167-484-424,-12-30-15,1 0 0,-1 1 0,1-1-1,-1 0 1,1 0 0,0 1 0,-1-1 0,1 0-1,-1 0 1,1 0 0,0 0 0,-1 0 0,1 0-1,-1 0 1,1 0 0,0 0 0,-1 0 0,1 0-1,-1 0 1,1-1 0,-1 1 0,1 0 0,0 0-1,-1-1 1,1 1 0,-1 0 0,1-1 0,-1 1-1,1-1 1,6-9 18,-1 0 0,0-1 0,0 0 0,-1 0 0,0 0 0,-1 0 0,4-21 0,1 1-13,238-762 84,-242 775-100,-4 14 2,0 0 0,0 1 0,0-1 0,0 0 0,1 1 0,-1-1 0,1 1 0,4-5 0,6-23-6016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3.2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 6867,'0'0'3436,"0"26"-3121,1 88 240,-1-107-465,1 1 0,0 0 0,0-1 0,0 1 0,1-1 0,0 0 0,0 1 0,5 8 0,-5-12-55,0-1 0,0 0 0,0 0 1,1 0-1,-1 0 0,1 0 0,0 0 0,0 0 0,0-1 1,0 0-1,0 1 0,5 1 0,2 0-6,1-1-1,0 0 1,-1 0 0,1-1 0,0-1-1,0 0 1,0-1 0,17 0 0,-25 0-29,3-1 17,-1 1 1,1-1-1,0 0 1,-1 0-1,0 0 0,1-1 1,-1 0-1,0 0 0,1 0 1,-1-1-1,-1 0 0,1 0 1,0 0-1,-1 0 0,1-1 1,-1 0-1,0 0 0,0 0 1,-1 0-1,1-1 0,-1 1 1,0-1-1,0 0 0,0 0 1,-1 0-1,0 0 0,0-1 1,0 1-1,-1 0 0,1-1 1,-1 1-1,-1-1 0,1-8 1,0 5 18,0 0 1,0 0 0,-1 0-1,-1-1 1,1 1 0,-2 0-1,-2-12 1,2 17-17,1 1 0,-1 0 0,0 0 0,0 0 0,0 0 0,0 0 0,-1 1 0,1-1 0,-1 1 0,1-1 0,-1 1 0,0 0 0,0 0 0,0 0 0,0 1 0,-1-1 0,1 1 0,0 0 0,-1-1 0,1 1 0,-7 0 0,-11-3-11,-1 0 0,0 2 0,0 1 0,0 1 0,-28 3 0,49-3-39,-1 0 0,0 0 0,1 0 0,-1 0 0,0 1 0,1-1 0,-1 1 0,0-1 0,1 1 0,-1 0 0,1-1 0,-1 1 0,1 0 0,-1 0 0,1 0 0,0 0 0,-1 0 0,1 1 0,0-1 0,0 0 0,0 1 0,0-1 0,0 0 0,-1 4 0,0 0-740,1 0 0,0 0-1,0 1 1,0-1 0,1 0 0,0 9-1,0 4-4378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4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13766,'0'0'4546,"21"-79"-11525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4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346 745 10325,'0'0'4092,"1"-26"-3788,1-80 70,-2 104-356,0 1-1,0 0 1,0 0-1,0 0 1,0-1 0,0 1-1,0 0 1,-1 0-1,1 0 1,0 0 0,-1-1-1,1 1 1,-1 0-1,0 0 1,1 0 0,-1 0-1,0 0 1,1 0-1,-1 0 1,0 1 0,0-1-1,0 0 1,0 0-1,0 1 1,0-1 0,0 0-1,0 1 1,0-1 0,0 1-1,0-1 1,0 1-1,-1 0 1,1-1 0,0 1-1,0 0 1,0 0-1,-1 0 1,1 0 0,0 0-1,0 0 1,0 0-1,-1 0 1,1 1 0,0-1-1,0 0 1,0 1-1,-2 0 1,-5 0 113,0 0-55,0 0 0,0 0 0,1 0-1,-1 1 1,0 1 0,1-1 0,0 1 0,0 0-1,0 1 1,0 0 0,0 0 0,1 0 0,-1 1-1,1 0 1,1 0 0,-1 0 0,1 1-1,-1 0 1,2 0 0,-9 13 0,-5 11 58,1 1 0,2 0 1,-16 44-1,31-74-134,-16 46 75,1 2 0,3-1-1,2 2 1,2-1 0,2 2 0,1 84-1,5-133-75,-1 0 0,1 0-1,0 0 1,0 0 0,0 0-1,0 0 1,1 0 0,-1 0-1,0 0 1,1 0 0,0 0-1,-1 0 1,1 0 0,0 0-1,0 0 1,0 0 0,0-1-1,2 4 1,1-4-10,-1 1-1,0-1 0,1-1 1,-1 1-1,1 0 1,-1-1-1,1 0 1,-1 1-1,1-1 1,5-1-1,-4 1-6,1 0 0,0 0 0,-1-1 0,1 0 0,0 0 0,-1 0 0,1 0-1,-1-1 1,1 0 0,-1-1 0,0 1 0,0-1 0,0 0 0,0 0 0,0 0 0,-1-1 0,1 1-1,-1-1 1,0 0 0,0-1 0,-1 1 0,6-8 0,10-16-66,0-1 0,-2-2-1,-1 0 1,-2 0 0,-1-1 0,9-35 0,-1-11-346,17-118 0,-22 29 11,-7-216 0,-9 327 417,0 34-16,1 11 26,-1 0 0,0-1 0,-1 1 0,0 0 0,0 0 0,-2 0-1,-4-16 1,7 27 9,0 0 0,0 1 1,0-1-1,0 0 0,0 0 0,0 1 0,0-1 0,0 0 0,0 1 0,0-1 0,0 0 0,0 0 0,0 1 1,0-1-1,0 0 0,0 0 0,0 1 0,0-1 0,0 0 0,-1 0 0,1 1 0,0-1 0,0 0 0,0 0 1,0 0-1,-1 1 0,1-1 0,0 0 0,0 0 0,0 0 0,-1 0 0,1 1 0,0-1 0,0 0 0,-1 0 1,1 0-1,0 0 0,0 0 0,-1 0 0,1 0 0,0 0 0,0 0 0,-1 0 0,1 0 0,0 0 0,0 0 1,-1 0-1,1 0 0,0 0 0,-1 0 0,1 0 0,0 0 0,0 0 0,-1 0 0,1-1 0,0 1 0,0 0 0,0 0 1,-1 0-1,1 0 0,0 0 0,0-1 0,0 1 0,-1 0 0,1 0 0,0-1 0,0 1 0,0 0 0,-7 373 803,9-223-484,-3-49-105,2 110 197,1-174-347,2 1-1,2-1 1,14 53-1,-16-76-91,1-1-1,0 1 0,1-1 0,1-1 0,0 1 0,14 19 0,-16-26-272,1-1-1,-1 1 0,1-1 0,-1 0 0,12 7 1,-12-9-362,1 0 0,-1 0 0,1-1 1,0 0-1,-1 0 0,1 0 0,11 1 1,9-2-7367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5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5683,'0'0'12171,"17"30"-11870,188 364 211,-150-293-361,5-3 1,111 140-1,-120-172-265,33 37-2248,-69-89 1099,-14-13 1050,-1-1 0,1 1 0,0-1-1,-1 1 1,1-1 0,-1 1 0,1-1 0,0 0 0,0 1-1,-1-1 1,1 0 0,0 0 0,-1 0 0,1 0 0,0 1-1,0-1 1,-1 0 0,1 0 0,0 0 0,0 0 0,-1-1-1,1 1 1,1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5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522 0 11941,'0'0'6435,"-221"242"-6114,153-156-65,8-10 48,16-11-256,8-11-96,8-3 0,8-8-416,8-10-609,0-8-480,4-21-672,-4-4-2193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6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10629,'0'0'5672,"8"1"-5608,68 4 13,148 32 1,-176-26-141,1-3 1,-1-2-1,56 0 1,3-4-7679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6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12550,'0'0'6387,"196"33"-6083,-120-19-128,4 0-176,-11-6-16,-9-8 0,-8 0-849,-20 0-783,-16 0-1506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9428,'0'0'4474,"2"32"-4338,0 2-126,14 320 725,-16 293 489,0-645-2000,0-11-787,0-39-1129,-4-18-1529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8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11845,'0'0'4354,"248"-4"-3713,-147 4-273,-5 0-224,-4 0 48,-12 0-144,-12 0-96,-11-18 48,-17-3-624,-16 6-785,-8 8-1088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8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15015,'0'0'1873,"244"0"-1873,-183 0-753,-5 0-1664,-24 18-4146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8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15671,'0'0'3138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47.4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 2257,'3'-7'12102,"22"62"-12009,53 82 0,-38-70-53,-13-18 32,-20-32-21,2-1 0,0 0-1,1 0 1,0-1 0,25 27 0,-33-41-30,-1-1 64,3 24 171,9 33-217,7 22 26,-19-79-32,-1 1 0,1 0-1,-1 0 1,1 0-1,-1-1 1,1 1-1,0 0 1,-1-1-1,1 1 1,0-1 0,0 1-1,-1-1 1,1 1-1,0-1 1,0 1-1,0-1 1,0 0 0,0 1-1,0-1 1,-1 0-1,1 0 1,0 1-1,0-1 1,0 0 0,0 0-1,0 0 1,0 0-1,0-1 1,0 1-1,0 0 1,0 0 0,0 0-1,0-1 1,-1 1-1,1-1 1,0 1-1,0 0 1,1-2-1,41-24-163,-32 19 276,58-41 324,-42 28-238,36-20 0,-31 25-190,-26 13-68,-1 0-1,1 0 1,0-1 0,-1 0-1,0-1 1,1 1 0,-1-1-1,-1 0 1,9-8 0,-6 5-1580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9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341 614 12774,'0'0'1731,"1"-9"-1587,2-24 379,-3 32-508,0 1-1,0-1 1,0 1-1,0 0 1,0-1-1,0 1 1,0 0-1,0-1 1,-1 1-1,1-1 1,0 1-1,0 0 1,0-1-1,-1 1 1,1 0-1,0-1 1,0 1-1,-1 0 1,1 0-1,0-1 1,-1 1-1,1 0 1,0 0-1,-1 0 1,1-1-1,0 1 1,-1 0-1,1 0 1,0 0-1,-1 0 1,1 0-1,0 0 1,-1-1-1,1 1 0,-1 0 1,1 0-1,0 0 1,-1 0-1,1 1 1,-1-1-1,1 0 1,0 0-1,-1 0 1,-8 1 39,1 0 0,-1 1 0,1-1 1,-1 2-1,1-1 0,0 1 0,0 0 0,1 1 1,-1 0-1,1 0 0,-1 1 0,1 0 0,1 0 0,-1 0 1,-8 10-1,-4 6 3,0 0-1,2 1 1,-24 37 0,26-36-2,2 2 1,0-1-1,1 1 0,2 1 1,1 0-1,0 1 1,2-1-1,1 1 0,2 1 1,0-1-1,2 1 1,1 39-1,1-65-56,1 0 0,-1 0 1,0 0-1,1 0 0,-1 0 0,1 0 0,0 0 1,0 0-1,0-1 0,0 1 0,0 0 0,0 0 0,0-1 1,0 1-1,0-1 0,1 1 0,-1-1 0,1 1 0,-1-1 1,1 0-1,0 0 0,-1 0 0,1 0 0,0 0 1,0 0-1,0 0 0,0-1 0,4 2 0,4 0-11,1-1-1,0 1 0,-1-2 0,16 0 1,-11 0-8,-7-1-5,0 0 1,0-1-1,0 1 0,0-2 0,-1 1 0,1-1 0,-1 0 1,1 0-1,-1-1 0,0 0 0,-1-1 0,1 1 0,-1-1 0,1 0 1,-1-1-1,-1 0 0,9-10 0,4-7-103,-1-1-1,-1 0 1,23-47 0,-17 21-219,-2-1 0,-2-2 0,-3 1-1,-2-2 1,-2 0 0,-3 0 0,-2-1 0,-1-92 0,-5 129 278,-5-110-310,3 114 361,0-1-1,-1 0 1,-1 1 0,0 0-1,-1 0 1,-10-20 0,8 20 40,-1 0 1,0 1 0,0-1-1,-1 2 1,-1-1 0,-1 1-1,-15-14 1,13 19 655,7 11 160,3 23-172,3-24-754,0 73 104,7 356 1003,1-306-677,34 181-1,-39-289-764,1 0-1,0 1 0,2-2 0,0 1 1,17 33-1,-13-39-3677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9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7684,'0'0'3393,"0"235"-1280,0-120-624,0 8-449,0 0-287,0-15-129,8-14-384,20-29-192,4-15 64,9-21-192,-1-14 80,8-8-288,4-7-176,0 0-689,-4-40-111,-8-10-2354,-16-8-1793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9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8020,'0'0'7571,"280"-62"-7571,-163 55 0,-9 3-1457,-16 4-3201</inkml:trace>
  <inkml:trace contextRef="#ctx0" brushRef="#br0" timeOffset="1">1063 8 17224,'0'0'384,"28"-7"-14342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0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3105,'0'0'13495,"129"191"-12743,-81-101-688,4 0 160,-4-10-208,-8-4 48,0-22-64,-12-11-64,-4-14-528,-4-18-977,-8-11-1472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0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 1 8500,'0'0'6467,"-184"249"-6083,132-170-96,-4-3 96,12-15 161,16-14-65,3-18-480,13-14 0,4-8-560,-4-7-689,-8 0-1104,4 0-2065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1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129 280 7475,'0'0'7212,"-2"39"-6905,-9 124 405,8-15-354,3-103-2381,-3-83 1625,-1 1 0,-3 0-1,-1 1 1,-20-60 0,-1-4 105,18 50 543,2 0-1,2-1 1,1-96-1,6 146-202,0-1-1,0 1 1,0 0 0,0 0-1,0 0 1,0-1 0,0 1-1,0 0 1,1 0 0,-1 0-1,1 0 1,-1 0-1,1 0 1,-1-1 0,1 1-1,-1 0 1,1 0 0,0 1-1,0-1 1,-1 0 0,1 0-1,0 0 1,0 0-1,0 1 1,0-1 0,0 0-1,0 1 1,0-1 0,2 0-1,2 0 9,0 0-1,-1 1 0,1-1 0,0 1 1,0 0-1,6 1 0,9 0 11,-6 0-6,-1 1 1,1 0 0,-1 1 0,0 1-1,0 0 1,0 1 0,-1 0 0,1 1 0,-1 0-1,-1 1 1,1 0 0,-1 1 0,0 0-1,-1 1 1,0 0 0,0 1 0,-1 0-1,0 0 1,13 21 0,-19-24-28,-1-1 0,0 0 0,0 0 0,0 1 0,-1-1 0,0 1 0,0-1 0,-1 1 0,1-1 0,-1 1 0,-2 9 0,2-14-30,-1-1 0,0 1 0,1 0-1,-1-1 1,0 1 0,0-1 0,0 0 0,0 1 0,0-1-1,0 0 1,-1 1 0,1-1 0,0 0 0,-1 0-1,1 0 1,-1 0 0,1 0 0,-1 0 0,1-1 0,-1 1-1,0 0 1,1-1 0,-1 1 0,0-1 0,1 0 0,-1 0-1,0 1 1,-2-1 0,-59 1-552,48-1 15,15 1 494,-1 1 0,1-1 0,0 1 0,0 0 0,0-1 0,0 1 0,0-1 0,0 1 0,0 0 1,0-1-1,1 1 0,-1-1 0,1 1 0,1 2 0,7 8 67,1 0-1,1-1 1,17 15-1,6 6 265,206 204 2314,-227-228-2543,-10-21-7341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2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2273,'0'0'12619,"32"-8"-11931,5-2-436,-5 0 69,0 2-1,1 2 1,65-5 0,72 10 1036,-95 2-970,95-10 0,-169 9-392,27-6-215,-27 5 33,0 1-1,0-1 1,-1 0 0,1 1 0,0-1 0,-1 0 0,1 0 0,0 0-1,-1 1 1,1-1 0,-1 0 0,1 0 0,-1 0 0,0 0 0,1 0-1,-1 0 1,0 0 0,0 0 0,0 0 0,0 0 0,0 0 0,0 0-1,0-1 1,0-9-4065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3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10565,'0'0'4706,"16"300"-4386,-16-163-64,0-11-192,0-21-112,0-29 48,0-33-1440,0-25-3203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3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10853,'0'0'3434,"10"38"-3026,61 236 464,-46-183-492,-6-15 44,4-1 0,37 83 0,-58-155-401,1 3-23,0 0 1,0 0 0,0 0-1,8 9 1,-10-15 10,-1 1 0,1 0 0,0 0 0,-1 0 0,1 0 0,0-1 0,0 1 0,0 0 0,0-1 0,0 1 0,0-1 0,0 1 0,0-1 0,0 0 0,0 1 0,0-1 0,0 0 1,0 0-1,0 1 0,0-1 0,1 0 0,-1 0 0,0 0 0,0 0 0,0-1 0,0 1 0,0 0 0,0 0 0,0-1 0,0 1 0,0 0 0,0-1 0,0 1 0,0-1 0,0 0 0,1 0 0,25-22 217,-1-1 0,30-37 0,-17 17 94,10-10-217,-3-2 0,-3-2 0,-2-1-1,-2-3 1,-4-1 0,43-102 0,-76 159-390,-1 0 1,1 1 0,-1-1-1,-1 0 1,1 0-1,-1 0 1,0 0-1,-1-8 1,0-3-4696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4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13190,'0'0'7427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59.8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 3458,'0'0'8433,"1"-1"-8114,2 8 1782,13 805-843,-17-543-1404,1-268-438,0-10-3679,0-13 1952,0-6-1520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4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380 477 880,'0'0'14212,"3"-2"-13814,-11 2 322,-10 4-623,1 0-1,0 1 1,0 1-1,0 1 0,0 0 1,1 2-1,-27 17 1,23-12 29,0 1 0,1 1 0,1 1 1,0 0-1,-19 27 0,27-31-79,1 1 1,0 1-1,2 0 1,-1 0-1,2 0 0,0 1 1,1 0-1,-6 31 1,7-18-57,1 0 1,1 0-1,2 0 1,3 36-1,-2-61-2,0 0 0,0-1 1,0 1-1,1 0 0,-1 0 0,1-1 0,0 1 0,0-1 1,0 1-1,0-1 0,0 0 0,1 0 0,0 0 1,-1 0-1,1 0 0,0 0 0,1-1 0,-1 0 1,0 0-1,1 1 0,-1-2 0,1 1 0,0 0 1,-1-1-1,1 0 0,0 0 0,7 1 0,-4 0-18,-1-1-1,0 0 1,1-1 0,-1 0-1,0 0 1,1 0-1,-1-1 1,0 0-1,1 0 1,-1 0 0,0-1-1,0 0 1,0 0-1,0-1 1,0 1-1,0-1 1,8-7 0,0-3 9,0-1-1,-2 0 1,0-1 0,0 0 0,-2-1 0,0 0 0,14-29 0,-3-5-9,25-79 0,-30 66-100,-2 0 0,11-120 0,-19-131-541,-13 252 621,6 59 57,1-1 0,-1 0 0,-1 1 0,1-1 1,-1 1-1,1 0 0,-1 0 0,0-1 0,0 1 0,0 0 0,0 0 0,-1 1 0,-5-6 0,8 8 10,0-1 0,-1 1 0,1 0 0,0-1 0,0 1-1,-1 0 1,1 0 0,0 0 0,-1-1 0,1 1 0,0 0-1,-1 0 1,1 0 0,0 0 0,-1-1 0,1 1 0,0 0-1,-1 0 1,1 0 0,-1 0 0,1 0 0,0 0 0,-1 0-1,1 0 1,0 0 0,-1 0 0,1 0 0,-1 0 0,1 1-1,0-1 1,-1 0 0,1 0 0,0 0 0,-1 0 0,1 1 0,0-1-1,-1 0 1,1 0 0,0 1 0,0-1 0,-1 0 0,1 0-1,0 1 1,0-1 0,-1 0 0,1 1 0,0-1 0,0 0-1,0 1 1,-1 0 0,-2 24 244,1 310-84,3-177 319,-1-144-457,0 20 246,7 66 0,-5-91-256,0 0 0,0 0 0,0 0 0,1 0 0,1 0 1,0 0-1,0-1 0,0 1 0,1-1 0,0 0 0,11 12 0,-12-17-161,0 0 0,-1 1 0,1-2 0,1 1 0,-1 0 0,0-1 0,0 0-1,1 0 1,0 0 0,-1-1 0,1 1 0,0-1 0,6 1 0,-1-1-503,0-1 0,0 1 0,1-2 0,-1 1-1,11-3 1,-3-3-4189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5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0 160,'0'0'18993,"10"17"-18764,41 67-23,65 78-1,133 109 86,-135-163-7276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5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658 1 12742,'0'0'4706,"-253"227"-3922,169-140-111,4-8-433,12-17 48,15-19-288,17-18-192,4-10-1441,4-15-1088,4 0-3282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5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490 0 3666,'0'0'9620,"-161"191"-7875,97-104 192,0 11-945,4 13-432,8 19 113,7 11-529,13 7-80,20 0-64,12-14-16,0-4 0,28-4-144,25-7-657,7-7-895,4-18 511,-4-29-3313,0-33-2065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6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11541,'0'0'3717,"24"43"-2391,2-2-1049,9 16 140,-3 1 0,47 117 0,-49-92-60,-4 1-1,-3 1 1,-4 1-1,-3 1 1,-5 1-1,-3 0 1,-6 152-1,-4-227-332,1-1 0,-2 1-1,1-1 1,-2 0 0,0 0-1,0 0 1,-1 0 0,0 0-1,-1-1 1,-10 14 0,12-19-59,-1 1 1,-1-1-1,1 0 0,-1 0 1,0 0-1,-1-1 0,1 0 1,-1 0-1,0 0 1,0-1-1,-1 0 0,1-1 1,-1 0-1,0 0 0,0 0 1,-14 2-1,-58 3-2674,70-7 1593,1-1 1,0-1 0,-1 1-1,1-2 1,0 1 0,-14-5-1,2-6-5625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8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410 109 560,'0'0'13126,"0"0"-13064,0-1 0,0 1 0,-1 0 0,1-1 0,0 1 0,0 0 0,0-1 0,0 1-1,-1 0 1,1-1 0,0 1 0,0 0 0,-1-1 0,1 1 0,0 0 0,0 0 0,-1-1 0,1 1 0,0 0-1,-1 0 1,1 0 0,0-1 0,-1 1 0,1 0 0,0 0 0,-1 0 0,1 0 0,-1 0 0,1 0 0,0 0-1,-1 0 1,1 0 0,-1 0 0,-28-1 668,21 0-676,0 0 0,0 1-1,0-1 1,0 2-1,-1-1 1,1 1 0,0 1-1,0-1 1,0 1 0,0 1-1,1 0 1,-11 4 0,0 8-21,0 1 0,0 1 0,2 0 0,0 2 1,1-1-1,1 2 0,0 0 0,-20 42 0,30-50-15,1 0-1,0 0 0,1 0 0,0 0 0,0 0 1,1 1-1,1-1 0,0 1 0,1-1 1,4 21-1,-3-28-28,0 0 0,1 0 1,-1 0-1,1 0 0,0 0 1,1 0-1,-1-1 0,1 1 1,0-1-1,0 0 0,0 0 0,0-1 1,1 1-1,0-1 0,9 5 1,11 6-188,48 18 1,-67-30 171,13 4-138,0-1 1,1-1 0,-1 0-1,1-2 1,-1 0 0,38-2-1,-46 0 152,-10 0 164,-8 0 32,-7-1-146,1 0-1,0-1 0,0-1 1,0 0-1,-21-8 0,-65-31 84,64 26 12,12 5 20,1-1 1,-37-26-1,50 32-135,0-1-1,0 0 1,1-1 0,0 0-1,0-1 1,1 1 0,1-1-1,-10-16 1,13 15-17,0 0-1,1 0 1,0-1-1,1 1 1,0 0 0,0-1-1,1 1 1,1-1-1,1-10 1,0-17-39,-2 32 44,0-1 0,0 1 0,1 0 0,0 0 0,0 0 0,0 0 0,1 1 0,0-1 0,0 0 0,0 1 1,1-1-1,0 1 0,0-1 0,0 1 0,1 0 0,-1 1 0,1-1 0,0 1 0,1-1 0,-1 1 0,1 0 0,0 1 0,0-1 0,0 1 0,8-4 0,56-35 3,-49 28 1,34-17 1,-46 28-9,0-1 1,0 1 0,0 1-1,0-1 1,1 2 0,-1-1-1,1 1 1,10 0 0,7 0 270,42 3 4,-64-2-263,1 1-1,-1 0 0,1 0 0,-1 0 1,1 1-1,-1-1 0,0 1 0,0 0 1,0 1-1,0-1 0,6 5 0,-9-6 273,-15-1-249,-172 0-5,181 1-31,1-1 0,-1 1-1,0 1 1,1-1 0,-1 0-1,1 1 1,-1 0 0,1 0-1,0 1 1,0-1 0,0 1 0,-7 6-1,-45 45-59,39-36 59,13-14-2,-1 1 0,1 0 0,0 0 1,0 1-1,1-1 0,-1 1 1,1 0-1,1 0 0,-1 0 1,1 0-1,-2 8 0,1 2-42,1 0 1,1 0-1,1 20 0,0-28 31,0 96-80,1-101 86,0 0 1,-1 0-1,2 0 0,-1 0 0,0 0 1,0 0-1,1-1 0,0 1 1,-1-1-1,1 1 0,0-1 1,0 1-1,1-1 0,-1 0 0,3 2 1,39 28-82,-34-27 91,0-1-1,0 0 0,0-1 0,0 0 1,1 0-1,-1-1 0,21 1 1,79-3 25,-54-1-21,-55 1 150,-23-12-413,-223-89-163,235 96 355,1 0 1,-1-1-1,1 0 0,0-1 1,0 0-1,1 0 0,0-1 1,-11-14-1,14 16 23,1 0 0,0-1 0,0 1-1,0-1 1,1 0 0,0 0 0,0 0-1,1-1 1,0 1 0,0-1 0,1 1 0,0-1-1,0-7 1,0-3-14,1 11 80,0 1-1,0 0 0,0-1 0,1 1 1,2-13-1,-2 17 1,0 0 1,0 1-1,0-1 0,0 0 0,0 0 1,0 0-1,0 1 0,1-1 1,-1 1-1,1-1 0,-1 1 0,1-1 1,0 1-1,-1 0 0,1 0 1,0 0-1,0 0 0,0 0 0,0 0 1,0 0-1,0 1 0,3-1 1,64-11 193,-48 10-152,40-11-1,40-22 75,-42 34 262,-58 1-262,-12 0-202,1 0 13,1 0 0,-1 1 0,1 0 0,-1 1 1,1 0-1,-1 0 0,1 1 0,0 0 0,0 1 0,0 0 0,0 0 0,1 1 1,0 0-1,0 1 0,0-1 0,1 1 0,-12 13 0,8-9 45,2 2 0,0-1 0,0 1-1,1 0 1,0 1 0,1 0 0,0 0 0,1 1-1,-5 16 1,8-18 3,0 0 0,1 0 1,0 1-1,0-1 0,1 15 0,1-22 1,0 0-1,1 0 1,-1 0 0,1 0 0,0 0 0,0-1-1,1 1 1,0 0 0,-1-1 0,2 1 0,-1-1-1,0 0 1,1 1 0,0-1 0,5 5 0,-1-2 18,0 0 0,1 0 0,0-1 1,1 0-1,-1 0 0,1-1 0,0-1 0,1 1 1,-1-1-1,1-1 0,-1 0 0,1 0 1,0-1-1,0 0 0,1-1 0,-1 0 1,0 0-1,11-2 0,50 12 677,-70-11-688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1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0 352,'0'0'18331,"17"0"-18035,261 0 2005,-91 0-5469,-153 3-2175,-25-2-911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1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0 242 6515,'0'0'9236,"1"8"-8828,14 108 1108,-1 226-1,-12-196-1061,-2 154-305,0-299-683,0-14-1304,5-202-578,1-41 1117,-8 176 1238,-14-92 1,8 98 1036,3-105 1,5 166-972,0 7 72,0-1-1,0 1 1,1 0-1,0 0 1,0 0-1,1 0 1,-1 0-1,1 0 1,1 0-1,-1 0 1,1 1-1,0-1 1,0 1-1,0 0 1,1 0-1,8-9 1,-7 9-14,1 1 0,0 0 0,0 0 1,0 0-1,0 1 0,1 0 0,-1 0 1,1 1-1,0-1 0,0 2 0,0-1 0,0 1 1,0 0-1,11 0 0,310-4-859,-249 6-3717,-73-1 802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2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8756,'0'0'8772,"241"0"-8468,-165 7-304,-4 4-32,-4 3-576,-15-7-1489,-17 4-2705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2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4898,'0'0'15063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0.2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1 106 9893,'0'0'5303,"11"0"-5033,268 0 250,-249-2-445,0-2 0,0-1 1,0-1-1,-1-2 0,49-18 0,-49 14-339,0 3 1,1 0-1,0 2 0,0 1 1,54-4-1,-78 10-89,-5 0 203,0 0 1,1-1 0,-1 1-1,0 0 1,0 0 0,1 0 0,-1 0-1,0 0 1,0 0 0,0 0-1,1 1 1,-1-1 0,0 0 0,0 1-1,0-1 1,1 1 0,-1-1 0,0 1-1,0 0 1,0-1 0,0 1-1,0 0 1,0 0 0,0 0 0,-1-1-1,1 1 1,0 0 0,0 0-1,-1 0 1,2 2 0,0 24-4395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290 752 9877,'0'0'1136,"0"-12"-1083,1 4-24,-3-25-19,2 32 8,-1 0 1,1 0-1,0 0 0,-1 0 1,1 0-1,-1 0 0,0 0 0,1 0 1,-1 0-1,0 0 0,1 0 1,-1 1-1,0-1 0,0 0 0,0 0 1,0 1-1,0-1 0,0 1 1,0-1-1,0 1 0,0-1 0,0 1 1,0-1-1,0 1 0,0 0 1,0 0-1,0-1 0,0 1 0,0 0 1,-2 0-1,-10 0 346,1 0 0,-1 1 0,-23 5 0,31-5-271,0 1-1,0 0 1,-1 0-1,1 1 1,1-1-1,-1 1 1,0 0-1,1 1 1,-1-1-1,1 1 1,-5 5 0,-8 10 226,1 0 1,1 1-1,-23 38 1,32-46-261,0-1 1,1 1 0,1-1 0,0 1-1,0 1 1,1-1 0,1 0 0,0 1-1,0 17 1,1-6 2,1-16-44,-1 1 0,1 0-1,1-1 1,0 1-1,0-1 1,3 10-1,-3-16-20,0 0-1,0 1 0,0-1 1,1 0-1,-1 1 0,1-1 0,-1 0 1,1 0-1,0 0 0,0 0 0,0-1 1,0 1-1,0-1 0,0 1 1,1-1-1,-1 1 0,0-1 0,1 0 1,-1 0-1,1 0 0,-1-1 1,1 1-1,4 0 0,-2 0-82,1 0 0,-1 0-1,1-1 1,-1 0 0,1 0 0,-1-1 0,0 1-1,1-1 1,-1 0 0,1 0 0,-1-1 0,0 0-1,0 0 1,0 0 0,0 0 0,0-1 0,0 0-1,-1 0 1,9-7 0,0-3-212,-1-1 0,1 0 0,-2 0-1,16-27 1,-3 1-569,-2-2 0,-2-1 0,-1 0-1,-3-1 1,-1-1 0,-2-1 0,-2 0 0,4-51-1,4-141 138,-16-3 4587,-3 183-2020,-8 92-319,-22 323 2432,28-310-3586,-3 376 2747,6-310-2412,-2-95-658,2 0 0,0 0 0,1 0 0,1 0 0,1-1 0,0 1 0,1-1 0,1 0 0,0 0 0,2-1 0,0 0 0,1 0 0,0-1 0,1 0 0,23 26 0,110 95-2693,-143-135 2506,1-1 1,-1 1-1,1 0 0,0-1 0,-1 1 1,1-1-1,0 1 0,-1-1 0,1 1 1,0-1-1,0 1 0,-1-1 0,1 0 1,0 1-1,0-1 0,0 0 0,0 0 1,-1 1-1,1-1 0,0 0 0,0 0 1,0 0-1,0 0 0,0 0 0,-1 0 1,1-1-1,0 1 0,0 0 0,1-1 0,3-11-4397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3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3522,'0'0'8246,"0"33"-6808,1 17-1017,-4 161 852,-14-30 167,-3 63 754,19-26-1074,1-208-1111,1 0 0,0-1 0,1 1 0,0 0-1,1-1 1,-1 0 0,2 0 0,-1 0 0,1 0 0,7 11-1,-8-16-15,0 1-1,0-1 0,0 1 1,0-1-1,1 0 0,0-1 1,0 1-1,0 0 0,0-1 1,1 0-1,-1 0 1,1 0-1,0-1 0,0 0 1,0 1-1,0-2 0,0 1 1,0-1-1,11 2 0,-4-2-237,0 0-1,1-1 0,-1 0 0,1-1 0,14-4 1,-22 4-169,-1 0 1,0 0-1,-1-1 0,1 0 1,0 0-1,0 0 1,-1 0-1,1 0 1,-1-1-1,1 0 1,-1 1-1,0-1 0,0 0 1,-1-1-1,1 1 1,-1 0-1,1-1 1,2-5-1,1-10-6570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4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13222,'0'0'3762,"229"-21"-3762,-157 10-224,-4 0-1073,-19 7-1712,-17 4-4611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4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3185,'0'0'15736,"32"-43"-25485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4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10757,'0'0'7601,"20"22"-7249,-6-7-253,26 29 374,59 85 1,121 231 973,-71-111-1392,-19-24-660,-79-124-5481,-44-89 2804,1-3-1152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5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979 1 9925,'0'0'6656,"-46"25"-6133,-153 90 112,157-89-247,2 2-1,-58 50 1,63-47-113,32-29-258,-169 137 743,129-107-736,-2-3-1,-56 29 1,91-54-466,0 1-1,1 1 1,0 0-1,0 0 1,0 0 0,1 1-1,0 1 1,0-1-1,1 1 1,0 1 0,-8 13-1,-4 9-3172,-7-5-1435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9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0 117 3458,'0'0'6939,"14"0"-6584,227 0 3009,-92 2-2403,180-5-329,-303 1-640,0-1 1,0-1 0,-1-1 0,0-2 0,0 0 0,0-2 0,-1-1 0,0 0 0,-1-2 0,36-25 0,-54 34-655,5-4 426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9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1825,'0'0'13878,"48"0"-16887,-40 0-97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9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13510,'0'0'5203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0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7940,'0'0'2990,"18"44"-2083,57 151-221,13 63 449,-61-169-575,61 132-1,-66-173-310,-10-22-127,0 0-1,31 47 1,-36-65-82,-6-7 3,-1-5-1,0-66 556,8-253 358,-3 271-917,3 0 0,1 0-1,3 1 1,21-59 0,-24 84-17,-8 18-22,1 1-1,1 0 0,-1 0 1,1 0-1,1 0 0,-1 0 1,1 1-1,0 0 1,6-7-1,-9 12-26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0.5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9925,'0'0'4770,"203"0"-4306,-116 0-144,-6 0-240,-3 0-48,-7 0-16,-8 0-16,-10 0-16,-7 0-992,-5 0-577,-16 0-1873,-16 0-2608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1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418 606 8900,'0'0'5459,"-7"-21"-5347,-27-65-46,33 83-58,0 1-1,0 0 0,-1-1 0,1 1 1,-1 0-1,1 0 0,-1 0 0,0 0 0,0 0 1,0 0-1,0 1 0,0-1 0,0 1 1,-1-1-1,1 1 0,0 0 0,-1 0 1,1 0-1,-1 0 0,1 0 0,-1 1 1,1-1-1,-1 1 0,0-1 0,1 1 1,-1 0-1,0 0 0,1 0 0,-1 1 0,0-1 1,1 1-1,-4 0 0,-12 1 106,12-2-91,-1 0 0,0 1 0,1 0 0,-1 1 0,1-1 0,-1 1 0,1 0 0,0 1 0,0-1 0,0 1 0,0 1 0,-6 4 0,2-1-17,1 1 0,0 0 0,0 1 1,1 0-1,0 0 0,-8 12 1,-1 7-6,1 1 0,1 1 0,1 0 0,-9 34 0,13-33 23,1 0-1,2 1 0,1 0 0,2 0 0,-1 54 1,5-83-24,0 0 0,0 0 0,0 0 1,0 0-1,1 0 0,0 0 1,-1 0-1,1-1 0,0 1 0,0 0 1,0 0-1,1-1 0,-1 1 0,1 0 1,0-1-1,-1 0 0,1 1 0,0-1 1,0 0-1,1 0 0,-1 0 0,0 0 1,1 0-1,-1-1 0,1 1 0,-1-1 1,1 1-1,0-1 0,4 1 0,6 1-5,0 0-1,0-1 0,0-1 0,0 0 0,18-1 0,-21 0 12,-4 0-9,0 0 0,0 0 0,-1-1 1,1 0-1,0 0 0,0-1 0,-1 1 0,1-1 0,-1 0 1,0-1-1,1 1 0,-1-1 0,8-6 0,-5 2-3,0-1 0,-1 1 0,0-1-1,-1-1 1,1 0 0,9-18 0,2-8-12,-1-1 1,-2-1-1,-2-1 0,10-39 1,21-159-177,-33 115-213,-4-142-1,-7 256 409,0-4-7,0 0-1,-1 0 1,0 0 0,-4-12-1,4 18 101,0 1 1,-1 0-1,0-1 1,0 1-1,0 0 0,-1 0 1,1 0-1,-1 1 0,0-1 1,0 1-1,-6-6 689,9 14-630,0 37-234,17 416 674,-10-394-509,-3-6-19,3-1 0,3 0 0,2-1-1,23 64 1,-24-99-272,-10-21 78,-1 1 0,0-1 0,0 1-1,0-1 1,0 0 0,0 1 0,1-1-1,-1 1 1,0-1 0,0 0 0,1 1-1,-1-1 1,0 0 0,0 0-1,1 1 1,-1-1 0,0 0 0,1 0-1,-1 1 1,1-1 0,-1 0 0,0 0-1,1 0 1,-1 1 0,1-1 0,-1 0-1,0 0 1,1 0 0,-1 0-1,1 0 1,-1 0 0,0 0 0,1 0-1,-1 0 1,1 0 0,-1 0 0,1 0-1,-1-1 1,0 1 0,1 0 0,-1 0-1,0 0 1,1 0 0,-1-1-1,1 1 1,0-9-6790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1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11029,'0'0'4439,"0"45"-4009,0 286-1,-1-264-374,-1-9 324,11 100 0,-7-143-333,1 1 1,0 0-1,1-1 0,1 1 1,0-1-1,1 0 0,1-1 1,0 0-1,1 0 0,1 0 1,10 13-1,-13-21-44,0 0 0,0-1 0,0 1 0,0-1-1,1 0 1,0-1 0,0 0 0,0 0 0,0 0 0,12 3 0,-6-3-65,0-1 1,0 0-1,0-1 0,1-1 1,20 0-1,-29 0-168,1-1-1,-1-1 1,1 1 0,-1-1-1,1 0 1,-1-1-1,1 1 1,-1-1 0,0 0-1,0 0 1,0-1-1,0 1 1,0-1-1,-1 0 1,1-1 0,-1 1-1,1-1 1,-1 0-1,-1 0 1,1 0 0,0 0-1,-1-1 1,0 1-1,0-1 1,0 0-1,3-10 1,10-35-6188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2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0 224 11493,'0'0'4850,"225"-97"-4962,-161 57-256,-16 0-1232,-28 11-1666,-20 11-3457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2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0 6883,'0'0'7142,"0"11"-7051,-2 25-48,-1-1 0,-1 0 1,-11 37-1,-35 113 187,27-108-28,16-51-142,-83 318 1025,74-264-886,3 1 0,-4 110 1,16-144-183,1 0 1,12 77-1,-10-108-27,2-1 0,0 0 0,0 0 1,2-1-1,-1 1 0,2-1 0,0 0 0,1-1 0,0 0 0,1 0 0,17 18 0,-15-20-148,2 1-1,0-2 1,0 0 0,1 0 0,0-1 0,1-1-1,0 0 1,0-1 0,1-1 0,30 9 0,-8-7-1063,2-1 1,-1-2 0,58 0-1,60-4-5337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2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12886,'0'0'1024,"148"246"-63,-68-160-513,1 1-416,-5 7 16,-16 7-16,-28 14 48,-24 15 0,-8-7 256,-20-4 273,-32-22-513,-16-21-96,-5-18-128,-3-22-1249,-8-22-2241,8-14-3825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3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7091,'0'0'8996,"-8"242"-8339,4-163-593,0-7-64,0-10-1345,-12-23-2625,-4-21-4962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3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12005,'0'0'2226,"0"195"-434,-4-87-1119,0 22 127,4 11-160,0 3-143,0-11-97,12-21-400,16-29 16,4-25 96,0-29-208,0-15 96,4-14-480,-4 0-961,-4-10-272,-8-34-1793,-15 1-3409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4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9556,'0'0'8388,"244"-62"-8468,-144 55 64,-3 7-1296,-21 0-1410,-20 0-3120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4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1 555 608,'0'0'10645,"36"-17"-9730,117-58-264,-147 71-614,1 0 0,-1 0 0,0-1 0,-1 0 0,1 0-1,-1 0 1,0-1 0,0 0 0,-1 0 0,1 0 0,-1-1 0,-1 1 0,1-1-1,-1 0 1,0 0 0,-1 0 0,3-10 0,0-1-26,3-14 17,-1 1 1,-2-2-1,-1 1 0,-1 0 1,-3-50-1,-1 63-22,2 16 48,-1 0 0,0 1-1,0-1 1,0 0 0,-1 0-1,1 1 1,-1-1-1,0 0 1,1 1 0,-1-1-1,0 1 1,0-1 0,-1 1-1,1-1 1,-1 1 0,1 0-1,-1 0 1,1 0 0,-1 0-1,0 0 1,0 0 0,0 0-1,0 0 1,-1 1 0,1-1-1,0 1 1,-1 0 0,1 0-1,-1 0 1,1 0 0,-1 0-1,0 0 1,1 0 0,-1 1-1,0 0 1,1-1-1,-1 1 1,0 0 0,1 0-1,-1 1 1,0-1 0,0 0-1,1 1 1,-6 1 0,6-1-44,0 1 0,0-1 0,1 1 0,-1-1 0,0 1 0,1 0 0,-1 0 0,1-1 0,-1 1 0,1 0 0,0 0 0,0 1 0,0-1 0,0 0 0,0 0 0,0 0 0,1 1 0,-1-1 0,1 0 0,0 1 0,-1-1 0,1 3 0,-1 2 2,-4 27 88,2 1-1,2 54 0,1-55-12,1-16-11,0 0-1,1 0 1,0 0 0,2 0 0,0-1 0,1 1 0,1-1 0,0-1 0,10 18 0,-12-27-61,0 1-1,0-1 1,1 0 0,0 0 0,1 0 0,-1-1 0,1 0 0,0 0-1,1 0 1,0-1 0,0 0 0,0 0 0,0-1 0,1 0 0,-1 0-1,1-1 1,0 0 0,0 0 0,0-1 0,1 0 0,8 1-1,-10-2-25,0 0 0,1-1 0,-1 0 0,0 0 0,0-1 0,0 0 0,0 0 0,0-1-1,0 0 1,0 0 0,8-5 0,-6 2-23,0-1-1,0 0 1,-1 0 0,0-1-1,0 0 1,-1-1 0,6-8-1,1 0-85,-1-1 0,-1-1 0,-1 0 0,0-1 0,-2 0 0,0-1 0,-1 1 0,-1-2 0,-1 1 0,-1-1 0,0 0 0,-2 0 0,0 0 0,-2 0-1,-1-27 1,0 46 843,1 7-432,4 31-225,2 0 0,14 46-1,-14-63 41,0-1 0,0 0 0,2 0 0,0-1 0,1 0 0,14 18 0,-22-33-121,-1 0 0,0-1 0,1 1 0,0-1 0,-1 1-1,1-1 1,0 0 0,-1 0 0,1 0 0,0 0 0,0 0-1,0 0 1,0 0 0,0 0 0,0-1 0,0 1 0,0-1 0,1 0-1,-1 1 1,0-1 0,0 0 0,0 0 0,0-1 0,0 1-1,1 0 1,-1-1 0,0 1 0,0-1 0,0 0 0,0 1-1,0-1 1,0 0 0,0 0 0,-1 0 0,1-1 0,0 1 0,0 0-1,-1-1 1,1 1 0,-1-1 0,1 1 0,-1-1 0,0 0-1,0 0 1,0 0 0,2-3 0,15-27-231,-4 9 127,21-50 1,-34 72 137,-1 1 0,0 0 0,1-1 1,-1 1-1,0-1 0,1 1 0,-1-1 0,1 1 0,-1 0 0,1-1 0,-1 1 0,0 0 1,1 0-1,-1-1 0,1 1 0,0 0 0,-1 0 0,1 0 0,-1-1 0,1 1 0,-1 0 1,1 0-1,-1 0 0,1 0 0,0 0 0,-1 0 0,1 0 0,-1 0 0,1 1 1,-1-1-1,1 0 0,-1 0 0,1 0 0,-1 0 0,1 1 0,-1-1 0,1 0 0,-1 1 1,1 0-1,21 15 377,16 42 81,-30-43-396,0-2 0,1 1 0,1-1-1,0-1 1,0 0 0,24 20 0,-14-24-420,-6-7-3670,-11-1 2285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5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18 121 6435,'0'0'9100,"-1"0"-9026,0 0-1,1 0 0,-1 0 1,0 0-1,1 0 1,-1 0-1,0 0 0,1 0 1,-1 0-1,0 0 1,1 0-1,-1-1 1,0 1-1,1 0 0,-1 0 1,0-1-1,1 1 1,-1 0-1,1-1 1,-1 1-1,1-1 0,-1 1 1,1-1-1,-1 0 1,0-3-65,1 0 0,0 0 1,0 0-1,0 0 1,1 0-1,0 0 1,-1 0-1,1 0 0,1 0 1,-1 0-1,1 0 1,-1 0-1,1 1 1,0-1-1,0 1 0,1-1 1,-1 1-1,1 0 1,-1 0-1,1 0 1,0 0-1,0 1 0,0-1 1,1 1-1,-1-1 1,1 1-1,-1 0 1,1 1-1,7-4 0,3 2 12,1-1-1,-1 2 0,1 0 1,0 0-1,0 2 0,-1-1 1,18 3-1,-27-1-2,-1 0-1,1 0 1,-1 1 0,0-1-1,0 1 1,0 0 0,0 0-1,0 0 1,0 1-1,0-1 1,-1 1 0,1 0-1,-1 0 1,0 0 0,0 1-1,3 4 1,8 9 146,-2 1-1,11 20 1,-19-31-93,16 28-125,12 21 41,-7-23-3754,-17-28-848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1.0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39 11957,'0'0'5222,"3"-1"-4964,10-3-271,-1 1-1,1 1 1,0 0-1,0 0 0,-1 1 1,1 1-1,17 1 1,10-1 92,519-24-1090,-537 23-1089,-15 1-560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6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33 6867,'0'0'3279,"4"-6"-2932,9-16 64,-10 17 666,-5 5 44,-3 2-1040,-1-1 1,1 2-1,0-1 1,-1 0-1,1 1 1,0 0-1,0 0 1,1 1-1,-1-1 1,1 1-1,-1 0 1,-3 5-1,2-3 31,-4 2-8,2 0 0,-1 1 0,1 0 0,1 1 0,-1 0 0,2 0-1,-1 0 1,1 1 0,1 0 0,0 0 0,1 0 0,0 1 0,0-1 0,1 1 0,1 0 0,0 0-1,0 14 1,2-21-43,0-1-30,0 0 0,0 0 0,0 0 0,0 0 1,1 0-1,0-1 0,2 8 0,-3-9-29,1-1-1,0 0 1,0 1-1,0-1 1,1 0-1,-1 0 1,0 0-1,0 0 1,1 0-1,-1 0 1,0-1-1,1 1 1,-1 0-1,1-1 1,-1 1-1,1-1 1,-1 1-1,1-1 1,0 0-1,-1 1 1,1-1-1,1 0 1,11 1-10,0 0 0,0 0 0,27-3 0,-35 1-19,0 0 1,-1-1-1,1 0 1,0 1-1,-1-2 1,1 1-1,-1-1 1,0 0-1,0 0 1,0 0 0,8-7-1,-1-2-243,1 0 0,-1-1 1,-1-1-1,15-22 0,-21 28-15,-1 0 0,0 0 0,0-1 0,-1 1 0,0-1 0,0 0 0,-1 0 0,0 0-1,0 0 1,0-13 0,-2 20 283,0 1 0,0-1 0,0 1 0,0-1-1,0 0 1,0 1 0,0-1 0,0 1 0,-1-1-1,1 0 1,-1 1 0,1-1 0,-1 1-1,0 0 1,1-1 0,-1 1 0,0-1 0,0 1-1,0 0 1,-1-2 0,-1 2 119,1 0 1,-1 0-1,0 1 0,1-1 0,-1 0 0,0 1 1,0 0-1,0 0 0,1-1 0,-6 2 1,-12-1 167,4-1 58,0 1 0,0 1 1,1 1-1,-17 3 0,28-5-297,0 1 1,0 1-1,1-1 0,-1 1 0,1-1 0,-1 1 0,1 0 0,-1 0 0,1 0 0,0 1 0,0-1 0,0 1 0,0 0 0,0 0 0,1 0 0,-1 0 0,1 0 0,0 0 0,0 1 0,0-1 0,-1 6 0,1-2-72,26-6-316,112-7 122,-85 1 214,1 3 1,81 7-1,-125-3 6,0-1 0,1 1 1,-1 0-1,0 1 0,-1 0 0,1 0 1,0 1-1,-1 0 0,0 0 1,0 1-1,0 0 0,0 0 1,-1 0-1,0 1 0,0 0 0,0 0 1,7 13-1,-6-9 85,-1 1 0,-1-1 0,0 2 1,0-1-1,-1 0 0,-1 1 0,0 0 0,0 0 0,-1 0 1,-1 0-1,1 19 0,-2-19-17,0-7-50,0-1 0,0 1 0,0 0 0,0 0 0,-1-1 0,0 1 0,-2 7 0,1-10-77,1 0 0,0 0-1,-1 0 1,1 0 0,-1 0 0,0-1 0,1 1 0,-1-1-1,0 1 1,0-1 0,0 0 0,0 0 0,0 0-1,-1 0 1,1 0 0,0 0 0,0-1 0,-4 2-1,-52 8-4243,-9-8-5613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33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37 576,'-3'-3'22186,"2"-3"-23853,1 5 1560,0 0 0,0 0 1,0 1-1,0-1 0,0 0 0,0 0 0,-1 0 0,1 0 1,0 1-1,0-1 0,-1 0 0,1 0 0,-1 1 1,1-1-1,-1 0 0,1 1 0,-1-1 0,1 0 0,-1 1 1,1-1-1,-1 1 0,0-1 0,1 1 0,-1-1 1,-1 0-1,-29-5-3047,-35 4-3110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25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14 1825,'0'0'13948,"1"-10"-13120,-2 7-133,-4 7 1943,-14 23-2655,-22 29 16,-59 111 1,68-97-9,4 1 1,2 1-1,4 2 1,-21 118 0,29-88 39,4 0-1,7 189 1,5-259-19,2-1-1,1 0 0,2-1 0,1 0 0,2 0 0,1 0 0,1-2 0,2 1 1,1-1-1,1-1 0,38 50 0,-1-10 13,82 84 0,-123-144-125,-6-14-200,-3-24-909,-3 22 834,0-60-3327,0-12-4431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26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879 164 12358,'0'0'2972,"-25"-21"-2890,-86-67-44,102 81-19,-1 1 0,0 0 0,0 0 0,-1 1 0,0 0 0,1 1 1,-1 1-1,-1-1 0,1 2 0,-1-1 0,1 1 0,-1 1 0,1 0 0,-1 1 0,-14 2 0,2-2 73,13 0-39,-4-1 77,0 1 0,0 1-1,0 0 1,0 1 0,0 0 0,0 2 0,-26 8-1,19-1 36,0 1 0,1 1-1,0 1 1,1 1-1,-28 26 1,14-8 68,2 1 0,-30 42 0,52-61-213,0 0 1,0 1 0,2 0-1,0 0 1,1 1 0,0 0 0,2 1-1,-5 21 1,4-1-32,1 1 1,1 67-1,4-96 8,0-1 0,1 1-1,0 0 1,0 0 0,1-1-1,3 11 1,-4-16 1,1-1 0,0 0 0,0 1-1,0-1 1,0 0 0,0 0 0,0 0 0,1 0 0,-1-1 0,1 1 0,0 0 0,0-1-1,0 0 1,0 0 0,1 0 0,-1 0 0,7 2 0,6 1-14,1-1 1,-1-1-1,1 0 1,0-1 0,0-1-1,0-1 1,0 0-1,0-1 1,32-7-1,-33 4 11,1-1-1,-1 0 1,0-1-1,0-1 1,-1-1 0,0 0-1,0-1 1,-1 0-1,25-22 1,-2-2-127,-2-2 1,35-45 0,-50 55-33,0 0-1,-2-2 1,15-30 0,-26 44 170,-1 0 0,0-1 1,-1 0-1,-1 0 0,-1 0 1,0-1-1,0 0 0,0-27 1,-3 41 862,0 16-1047,1-4 160,0 0 0,1 0 0,0-1 0,1 1 0,0 0 0,1-1 1,0 0-1,7 14 0,52 80-87,-56-94 104,104 146 17,-52-76 16,57 102 1,-100-152-27,-1-1 0,-2 2 0,-2 0 1,0 0-1,-2 1 0,-1 0 0,5 52 1,-7 61 11,-7-123-13,-1 0 0,0-1 0,-1 0-1,-11 36 1,4-33 16,0 0-1,-1-1 0,-2 0 1,0-1-1,-1-1 0,-2 0 1,0-1-1,-1-1 0,0 0 0,-2-1 1,0-1-1,-28 18 0,37-29 6,-1-1-1,1 0 1,-1-1-1,0 0 0,-1-1 1,1 0-1,-1 0 0,-20 0 1,-1-1 77,-59-6 0,78 3-87,1-2-1,-1 1 0,1-2 1,-1 0-1,1 0 1,1-2-1,-22-10 0,14 4-3,1-1-1,0 0 0,-30-29 0,44 37-4,1 1 0,-1-1 0,1-1-1,0 1 1,1-1 0,-1 1-1,1-1 1,0 0 0,0 0 0,1 0-1,0-1 1,-2-9 0,1-1 4,2-1 1,0 1-1,2-27 1,0 35-5,0-1-1,0 0 1,1 1 0,1-1 0,0 1-1,0-1 1,0 1 0,7-11 0,5-6-2,26-33 0,-14 22 17,350-477 564,-295 404-516,-57 81-32,-19 23-35,-1 0-1,0 0 0,0 0 0,0-1 0,-1 0 1,4-8-1,-7 13-104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27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9044,'0'0'7913,"4"-8"-7755,-3 5-155,0 1-1,0 1 0,0-1 0,0 0 0,0 0 0,0 1 0,0-1-1,0 1 1,0-1 0,1 1 0,-1 0 0,3-3 0,-3 4 1,1 0 1,-1 0-1,0 0 0,0 0 0,0 0 1,0 0-1,0 0 0,0 1 1,0-1-1,1 0 0,-1 1 1,0-1-1,0 1 0,0-1 0,0 1 1,0 0-1,-1-1 0,1 1 1,0 0-1,0-1 0,0 1 1,0 0-1,-1 0 0,1 0 0,0 0 1,-1 0-1,1 0 0,-1 0 1,1 1-1,210 305 1966,-181-255-1847,-2 2 0,-2 0 1,-2 2-1,19 71 0,-24-49-31,-4 1 1,9 130 0,-16 165 532,-10-327-433,-2-1 0,-1 1 0,-3-1 0,-2 0 0,-2-1-1,-23 57 1,27-80-116,-15 43 130,-51 100 1,74-165-237,0 0 0,0 0 0,1 0 1,-1 0-1,0 0 0,-1 1 0,1-1 0,0 0 0,0 0 0,0 0 0,0 0 1,0 0-1,0 0 0,0 0 0,0 1 0,0-1 0,0 0 0,0 0 1,0 0-1,0 0 0,0 0 0,0 0 0,0 0 0,0 0 0,-1 0 0,1 0 1,0 1-1,0-1 0,0 0 0,0 0 0,0 0 0,0 0 0,0 0 0,0 0 1,-1 0-1,1 0 0,0 0 0,0 0 0,0 0 0,0 0 0,0 0 1,0 0-1,0 0 0,-1 0 0,1 0 0,0 0 0,0 0 0,0 0 0,0 0 1,0 0-1,0 0 0,0 0 0,-1 0 0,1 0 0,0-1 0,0 1 1,0 0-1,0 0 0,0 0 0,0 0 0,0 0 0,0 0 0,0 0 0,0 0 1,-1 0-1,1-1 0,0 1 0,0 0 0,0 0 0,-2-15-1284,1-32-2830,1 37 1383,0-19-7603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07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746 455 4114,'0'0'8076,"8"-4"-1954,-7 1-6096,-1 0 0,0 0-1,-1 0 1,1 0-1,0 0 1,-1 0-1,0 0 1,0 0 0,0 0-1,0 0 1,0 0-1,0 1 1,-1-1-1,1 1 1,-1-1-1,-2-2 1,0 1-26,-1 0 1,0 1-1,0-1 1,0 1-1,0 1 1,-11-5-1,3 2-1,0 0 0,0 1 0,-1 1 0,0 0 0,-23-2 0,-73 3-84,68 3 43,28-1 34,0 1 1,0 0 0,0 1-1,0 1 1,0 0 0,1 1-1,-1 0 1,1 1 0,0 1-1,1 0 1,-16 10 0,12-5-2,1 1 0,0 0 0,1 1 0,1 0 1,0 2-1,0-1 0,-15 26 0,9-7-4,1 0-1,2 1 1,1 0-1,2 1 1,2 1-1,1 0 0,1 0 1,-3 41-1,2 165-69,11-205 49,-2-25 25,2 1 0,0-1 1,0 0-1,1 1 0,1-1 0,0 0 1,0 0-1,2 0 0,5 13 0,-7-20-3,0 0-1,1 0 1,0 0 0,-1 0-1,1-1 1,1 1 0,-1-1-1,1 0 1,-1 0-1,1-1 1,0 1 0,1-1-1,-1 0 1,0 0 0,1-1-1,0 0 1,-1 0-1,1 0 1,0-1 0,0 0-1,7 1 1,-4-1 0,0 0 0,0 0 1,0-1-1,0-1 0,1 1 1,-1-1-1,0-1 0,0 0 0,0 0 1,-1-1-1,1 0 0,0 0 0,9-6 1,-6 1 2,-1-1 1,0 0-1,0 0 1,-1-1-1,0 0 1,-1-1 0,0 0-1,9-16 1,12-20-4,-3-2 0,-1-1 0,28-82 0,35-166-154,-69 214 103,-4 0-1,-4-1 1,-3-1-1,-4-135 1,-6 215 125,1 0-1,-1-1 1,0 1 0,0 0 0,-1 1 0,0-1-1,0 0 1,0 0 0,-1 1 0,1-1 0,-1 1 0,-1 0-1,1 0 1,-1 0 0,0 0 0,0 1 0,-8-8-1,11 11 169,1 7-284,-1 200-68,3 273 559,12-300-140,-10-147-275,2 0 0,1 0 0,17 42-1,-22-69-12,0 0-1,0 0 1,1 0-1,0 0 1,6 8-1,-8-12-107,-1-1 0,1 1 1,0 0-1,-1 0 0,1 0 0,0-1 0,0 1 0,0 0 0,-1-1 1,1 1-1,0-1 0,0 1 0,0-1 0,0 0 0,0 1 0,0-1 1,0 0-1,0 1 0,0-1 0,0 0 0,0 0 0,0 0 0,0 0 1,0 0-1,0 0 0,0 0 0,1-1 0,-1 1 0,0 0 0,0-1 1,0 1-1,-1 0 0,1-1 0,0 1 0,0-1 0,1 0 0,-1 0-144,0-1 0,0 1-1,0 0 1,0 0 0,0 0-1,0-1 1,0 1 0,-1 0-1,1-1 1,-1 1 0,1 0-1,-1-1 1,1-2 0,4-41-4520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07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12086,'0'0'4455,"28"44"-4258,90 146 102,63 128 235,-55-93-268,-125-222-268,14 22-1092,33 42-1,-43-62 820,-1 0 0,1 1-1,0-1 1,1-1 0,-1 1 0,1-1-1,0 0 1,0 0 0,0-1-1,1 0 1,-1 0 0,1 0-1,7 1 1,3-2-3865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07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1043 0 11349,'0'0'6659,"-172"177"-6595,60-65 0,-17 3 112,9-17 513,8-22-161,15-29-256,13-22-272,12-11-144,12-14-896,20 0-1266,12 0-2048,12-7-5234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08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8772,'0'0'4445,"-5"1"-3287,-2 2-817,18-2-173,28-2 8,-31 1-104,539-1 2487,-449 2-2399,428 22 418,-357-13-532,-34-3-20,595 13 132,-663-27 476,-27 2-2724,-14 3-4999,-36 2 32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09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548 560 9492,'0'0'5163,"-9"0"-5054,-11 0-50,-63 2 448,73-1-464,0 0 1,0 1-1,1 0 0,-1 1 1,1 0-1,-1 1 0,-8 4 1,-11 9 91,2 1 1,0 1 0,1 2 0,1 0 0,-35 41 0,41-42-93,2 2 1,1 0-1,0 1 1,2 1-1,0 0 1,2 1-1,-11 31 1,17-35-60,0-1 1,2 2-1,0-1 1,2 0 0,0 1-1,1-1 1,1 1-1,6 38 1,-5-56 8,0 1 0,1-1 0,0 1 0,0-1 0,0 0 0,0 0 0,1 0 0,0 0 0,0 0 0,0-1 0,0 1 0,0-1 0,1 0 0,-1 0 0,1 0 0,0 0-1,0-1 1,0 1 0,0-1 0,0 0 0,1 0 0,-1-1 0,1 1 0,-1-1 0,7 1 0,6 1-27,0 0 0,1-2 0,-1 0 0,0-1 0,29-3 0,-39 2 31,0-1 0,0 0 0,0 0-1,0-1 1,-1 0 0,1 0 0,-1 0-1,0-1 1,0 0 0,0 0 0,0-1 0,-1 0-1,0 0 1,0 0 0,0 0 0,-1-1 0,6-8-1,4-8 0,0-1 0,-2 0 0,15-40-1,-9 11-39,-2-1 0,-2-1 0,12-95-1,-4-172 45,11-65 129,-33 382-122,6-26-30,-6 29 41,0 0 0,0 0 1,1 0-1,-1-1 1,0 1-1,1 0 1,-1 0-1,0 0 0,1 0 1,-1 0-1,1 0 1,0 0-1,-1 0 1,1 0-1,0 0 0,0 1 1,1-2-1,-2 2 174,1 0-37,2 6-88,3 33-6,-2 1 1,-3 55-1,0-44 72,-2 319 809,4 119-27,-1-451-887,1-1 0,14 58 0,-12-73-27,1-1 1,2 1 0,0-2-1,1 1 1,16 27-1,-23-44-46,1-1 0,-1 1 0,1 0 0,0-1 0,0 0 0,0 1 0,0-1-1,0 0 1,1-1 0,-1 1 0,1 0 0,0-1 0,-1 0 0,1 0-1,0 0 1,1-1 0,-1 1 0,0-1 0,0 0 0,1 0 0,-1 0 0,0-1-1,8 0 1,-10 0-50,0 0 1,0-1-1,0 1 0,1-1 0,-1 0 0,0 1 1,0-1-1,0 0 0,0-1 0,0 1 0,-1 0 1,1 0-1,0-1 0,0 1 0,-1-1 0,1 1 1,-1-1-1,1 0 0,-1 0 0,0 0 0,0 0 0,0 0 1,0 0-1,0 0 0,1-3 0,3-7-611,-1-1 0,-1 0-1,3-15 1,3-42-4168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1.3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1 132 11861,'0'0'3407,"29"-6"-3089,429-80 2673,-456 86-2999,93-16-719,170-7 0,-262 22 54,5 2-231,-5 4-3384,-3 12-1536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09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6211,'0'0'10004,"0"42"-9793,0 276-5,0-41 807,-1-268-992,2 1 0,-1-1 0,2 1-1,-1-1 1,1 0 0,0 0-1,1 1 1,0-1 0,1-1-1,0 1 1,0-1 0,1 1 0,0-1-1,0 0 1,1-1 0,0 1-1,0-1 1,0 0 0,1-1-1,1 0 1,-1 0 0,1 0 0,0-1-1,12 6 1,2-1-26,1-1 1,1-1-1,-1-1 0,1-1 1,1-1-1,-1-1 0,1-1 1,-1-1-1,1-1 0,0-2 1,32-4-1,-49 4-114,0-1 1,0-1-1,0 1 0,0-1 1,-1-1-1,1 1 0,-1-1 0,0-1 1,0 1-1,0-1 0,0 0 1,-1-1-1,9-9 0,-10 10-326,-1-1-1,1 0 1,-1 0-1,0 0 0,0 0 1,-1-1-1,0 0 1,0 1-1,2-10 0,-2-14-4372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09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7972,'0'0'6259,"224"-14"-5619,-119 7-288,3-4-32,0 4-320,-4-1 0,-7-3-992,-25 4-2834,-24-7-5586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10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 4002,'0'0'9407,"-2"-11"-4234,760 11-4005,-692 6-1662,-7-1-4363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10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11349,'0'0'3055,"35"9"-2300,9 3-504,-3 0-14,0-2 1,0-1-1,54 3 0,99-8 640,-124-5-758,113 13 1,-150-8-118,-23-3-136,-1-1 1,1 2 0,0-1-1,0 1 1,-1 1 0,1 0-1,-1 0 1,16 8 0,-23-9-104,-1-1-1,1 1 1,-1-1 0,0 1 0,0-1 0,0 1-1,0-1 1,0 1 0,0 0 0,0 0-1,-1-1 1,1 1 0,0 0 0,-1 0 0,0 0-1,1 0 1,-1 0 0,0 0 0,0 0 0,0 0-1,0 0 1,-1 1 0,1-1-14,0 29-6029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3T11:54:15.10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4: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313 18 1585,'0'0'2614,"7"0"-2675,26 0 514,-33 0-336,1 0 0,-1 0-1,0 0 1,1-1-1,-1 1 1,0 0-1,1-1 1,-1 1 0,0 0-1,0-1 1,0 1-1,1 0 1,-1-1 0,0 1-1,0 0 1,0-1-1,0 1 1,0-1-1,1 1 1,-1 0 0,0-1-1,0 1 1,0 0-1,0-1 1,0 1-1,0-1 1,-1 0 0,1-7 5708,0 40-5866,-33 789 2,-115 157 91,56-402-11,56-391-35,36-182-1,-1 0 0,0-1 0,0 1 1,0-1-1,0 1 0,0-1 1,0 0-1,-1 1 0,-3 3 0,4-4-5,-1-1-1,1 1 1,0 0-1,0 0 1,0 1-1,-1-1 0,2 0 1,-1 0-1,0 0 1,0 1-1,1-1 1,-1 4-1,-2 37 4,1-14 53,-6 34 0,4-40 1,2 0-1,1 0 1,3 42 0,-1-7-26,0-43-29,0-1-1,0 0 0,1 1 0,1-1 0,1 0 1,0 0-1,0-1 0,12 24 0,-12-28-34,-1-1 0,0 1-1,-1 0 1,0 0 0,2 11 0,-4-13-258,1 0 1,0-1-1,1 1 0,-1-1 1,1 1-1,0-1 0,1 0 1,0 0-1,0 0 1,5 7-1,-1-9-2833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4:34.3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51 5475,'0'0'4351,"-6"-8"-3743,-21-26-200,20 26 2751,40 8-2446,353 7-63,825 18-627,-1177-25-30,755 4-25,-737-2 43,84 16 1,-85-10 6,84 3 0,39-12-37,198 4 25,-224 14-4,-90-9-10,73 2 0,-34-10 75,600-7-72,57-4-43,-695 11 61,28 0-4,96-11 1,-92 4 0,112 5 0,-104 3-14,477-1-7,-500 4 30,128 23-1,-125-15-18,-12-5 10,113-4 0,20 2-27,6 23 409,-71-2 702,-120-24-930,-14-2-145,-1-1 1,1 1-1,0 1 0,0-1 0,0 0 0,0 0 0,-1 0 0,1 0 0,0 0 1,0 1-1,-1-1 0,1 0 0,0 1 0,0-1 0,-1 1 0,1-1 0,1 1 1,1 24-358,-3-23 181,0-1-1,1 1 1,-1-1 0,0 1-1,-1-1 1,1 1 0,0-1-1,0 1 1,-1 0 0,1-1-1,-1 0 1,1 1 0,-1-1-1,0 1 1,0-1 0,1 0-1,-1 1 1,0-1 0,0 0-1,0 0 1,0 0 0,0 1-1,-1-1 1,1-1 0,0 1-1,-1 0 1,1 0 0,0 0 0,-1-1-1,1 1 1,-3 0 0,-62 15-7023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4:40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153 0 3330,'0'0'4938,"0"13"-4898,0 30 3,-16 425 2499,12-426-2471,-29 208 59,24-201-18,-2 0 0,-2-1 0,-20 47-1,3-47 1655,27-52-4764,3-17 1645,0-23-1584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4:40.8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189 60 6115,'0'0'4308,"4"-8"-4246,10-24-78,-13 30 18,0 1 1,0 0 0,0-1-1,0 1 1,1 0 0,-1 0-1,0 0 1,1 0 0,-1 0-1,0 0 1,1 0 0,-1 0-1,1 0 1,-1 1 0,1-1-1,0 0 1,-1 1 0,1 0-1,2-1 1,32 1 105,-23 1-61,-7 0-34,0-1 1,0 2-1,0-1 0,-1 1 1,1 0-1,0 0 1,-1 0-1,1 1 0,-1 0 1,0 0-1,5 4 1,9 7 28,26 25 0,-23-17 5,0 1 0,-1 0 0,-2 2 0,0 0 0,17 33 0,-25-38-32,-2 0 1,0 0 0,-2 1-1,0 0 1,-1 0-1,-1 1 1,-1 0-1,2 28 1,-7 175 136,-1-208-135,-1-1 0,-1 1 0,-1-1 0,0 0-1,-1 0 1,-1 0 0,0-1 0,-1 0 0,-1-1 0,-18 25 0,-1-5 45,-2 0 1,-64 55-1,43-50 117,-87 53 0,13-11 461,104-64-501,16-13-42,0 1 0,-1-1 0,0 0 1,0 0-1,0-1 0,-9 4 0,14-7 150,-2 0-841,3-8-905,0-20-475,0-4-2129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4:41.3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 8196,'0'0'6320,"0"0"-6311,0 0 0,0-1 0,0 1 0,0-1 0,0 1 0,0 0 0,0-1 1,0 1-1,0 0 0,0-1 0,0 1 0,0-1 0,0 1 0,1 0 0,-1-1 0,0 1 0,0 0 0,0-1 0,1 1 0,-1 0 0,0-1 1,0 1-1,1 0 0,-1 0 0,0-1 0,0 1 0,1 0 0,-1 0 0,0-1 0,1 1 0,-1 0 0,0 0 0,1 0 0,0 0 0,201 9-307,104 18 319,-301-27-153,-1 0 0,1 1 0,-1-1 0,0 1 0,1 0 0,-1 0-1,0 1 1,0-1 0,0 1 0,5 3 0,-7-4-110,0 1-1,0-1 1,-1 1-1,1 0 1,0 0 0,-1 0-1,0 0 1,1 0-1,-1 0 1,0 0-1,0 0 1,0 0-1,-1 0 1,1 1 0,0-1-1,-1 0 1,0 1-1,1-1 1,-1 5-1,1 31-3385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7.0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1 564 8084,'0'0'1857,"2"-32"-1905,12-106 106,-9 105 12,2 1 0,20-58-1,-19 70 219,-2-2 0,0 1 0,5-42 0,-10-34 2211,-1 81-463,1 64-1598,2 786 301,-4-490-1014,1-332-83,2 32-1089,-2-42 917,1 0-1,-1 0 0,1 0 0,0 0 0,0 0 1,0 1-1,0-1 0,0-1 0,2 4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4:41.6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5939,'0'0'5842,"188"62"-5553,-107-41-161,3-10 80,-4 0-176,4-4 64,-4-3-96,-7-4-288,-9 0-1329,-24 0-2305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4:42.1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165 5 8308,'0'0'5216,"0"23"-5214,0 819 353,0-841-579,0-3-150,0-3 308,0 1-1,-1-1 0,1 0 0,-1 1 0,0-1 0,0 1 0,-3-6 0,-4-14-321,-44-211-3228,13 52 2414,26 128 1277,-22-106 195,31 131 1673,-1-50 825,99 80-2525,0-4 1,94-16 0,-157 15-363,28-6-671,120-7-1,-174 18 514,-5 0 187,1 0 0,-1 0 1,1 0-1,0 0 0,-1 0 0,1-1 1,0 1-1,-1 1 0,1-1 1,-1 0-1,1 0 0,0 0 0,-1 0 1,1 0-1,-1 0 0,1 1 1,0-1-1,-1 0 0,1 1 0,-1-1 1,1 0-1,-1 1 0,1-1 1,-1 0-1,1 1 0,-1-1 0,1 1 1,-1-1-1,0 1 0,1-1 1,-1 1-1,0-1 0,1 1 1,-1 0-1,0-1 0,0 1 0,0-1 1,1 1-1,-1 0 0,0-1 1,0 1-1,0 0 0,1 25-3370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4:42.4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7988,'0'0'3265,"181"0"-3265,-105 0 64,12 0-64,-4 0-16,5 0-736,-13 0-2113,-16 0-3218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4:42.8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939 0 8676,'0'0'5872,"-36"54"-5763,29-42-107,-261 427 60,-2 18 60,17-31 109,229-381-377,1 1 1,3 1-1,-15 50 1,33-87-410,1-8-986,1-31-10087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4:43.3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7892,'0'34'1224,"1"245"590,9-89-763,39 214 1,-45-377-993,2 18 70,3 0-1,1 0 1,26 72-1,-33-110-119,0-1-1,0 1 0,1-1 1,0 1-1,0-1 1,6 6-1,-6-11 0,-3-1 1,0 0 0,1-1-1,-1 1 1,0 0 0,1-1 0,-1 1 0,0-1 0,0 1-1,1-1 1,-1 1 0,0-1 0,0 0 0,0 0 0,0 0-1,0 1 1,0-1 0,0 0 0,0 0 0,0-1 0,1 0-1,14-29 90,-8 14-24,30-55 26,44-124-1,9-83-94,-79 240-19,28-99 4,-18 57 60,3 1 1,53-116-1,-77 192-6,1 0 0,0 0 1,1 0-1,-1 1 0,1-1 0,0 0 0,4-3 0,-5 5-135,0 1-1,0 0 1,1 0 0,-1 0-1,0 0 1,1 0 0,-1 1-1,1-1 1,-1 1 0,1-1-1,0 1 1,-1 0 0,5 1-1,7-1-2122,-8 0-1115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4:55.2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221 203 4338,'0'0'5376,"-2"1"-5197,-8 2 4068,10 7-4223,-4 188 91,-8-1-1,-48 242 1,48-363-46,3 0 1,2 115-1,5-191-29,1 0-4,1 0 0,0 0-1,0 1 1,0-1 0,0 0-1,-1 0 1,1 0 0,0 0-1,0 0 1,-1 0 0,1 0-1,0 0 1,0 0 0,0 0-1,-1 0 1,1 0 0,0 0-1,0 0 1,0-1 0,-1 1-1,1 0 1,0 0 0,0 0-1,0 0 1,0 0-1,-1 0 1,1 0 0,0 0-1,0-1 1,0 1 0,0 0-1,0 0 1,-1 0 0,1 0-1,0-1 1,0 1 0,0 0-1,-21-84 1,-18-169-1,19-94-138,13 231 121,-2-51-38,9-54-4,1 219 10,-1-1 1,1 1-1,-1-1 1,1 1 0,0-1-1,0 1 1,0 0-1,0-1 1,0 1 0,1 0-1,-1 0 1,1 0-1,2-3 1,29-27-76,-18 19 67,-2 1 10,1 0-1,0 1 1,1 1 0,0 0-1,1 1 1,0 1 0,0 0 0,1 1-1,0 1 1,1 0 0,-1 2-1,21-4 1,20 1-18,0 2 1,83 4-1,-72 2 47,-51 1-17,-1 0 0,1 1 1,-1 1-1,0 0 0,0 1 1,-1 1-1,0 1 0,21 11 1,19 8-26,-42-20 27,-1 1 0,0 0-1,0 1 1,-1 1-1,0 0 1,0 0 0,-1 2-1,0-1 1,-1 1-1,0 1 1,-1 0-1,12 20 1,4 12 8,-3 1 0,24 68 0,-34-83 9,9 32-9,-3 0 1,-3 0 0,-2 2-1,7 103 1,-19-42 27,-2-69 26,1-46-59,-1-1 1,0 1-1,-1-1 1,-1 1-1,1-1 1,-1 1-1,-1-1 1,0 0-1,0-1 1,-8 13 0,-7 8 45,-37 42 1,27-36-48,20-23 26,-1 0 0,0-1 0,0 0 0,-1-1 0,-1 0 1,1 0-1,-2-2 0,1 1 0,-1-2 0,-1 0 0,1 0 1,-29 9-1,-4-4 87,-1-2-1,0-2 1,-69 3 0,-145-10 1344,121-3 789,137 2-1382,3 0-1033,-1 0 1,1 0-1,-1 0 1,1 0 0,0 0-1,-1 0 1,1 0-1,-1 0 1,1 0 0,0 0-1,-1 0 1,1 0-1,0 0 1,-1 1 0,1-1-1,-1 0 1,1 0-1,0 0 1,-1 1 0,1-1-1,0 0 1,-1 0-1,1 1 1,0-1-1,0 0 1,-1 1 0,1-1-1,0 0 1,0 1-1,0-1 1,-1 0 0,1 1-1,0-1 1,0 1-1,0-1 1,0 0 0,0 1-1,0-1 1,0 1-1,0-1 1,0 0 0,0 1-1,0-1 1,0 1-1,0-1 1,0 1 0,-3 30-6077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05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33 976,'0'0'7134,"-21"14"-6453,-106 73 1106,127-87-1744,-1 1 0,1-1-1,-1 1 1,0-1 0,1 1-1,-1-1 1,1 1 0,-1-1-1,1 1 1,-1 0 0,1-1-1,0 1 1,-1 0 0,1-1-1,0 1 1,-1 0 0,1-1 0,0 1-1,0 0 1,0 0 0,0-1-1,0 1 1,0 0 0,0 0-1,0 0 1,0 0-35,0-11-208,8-106 221,-8 116-5,0-1-1,0 1 0,0 0 1,0-1-1,-1 1 0,1 0 1,0-1-1,0 1 1,0 0-1,0-1 0,0 1 1,-1 0-1,1-1 0,0 1 1,0 0-1,-1 0 0,1-1 1,0 1-1,0 0 1,-1 0-1,1-1 0,0 1 1,-1 0-1,1 0 0,0 0 1,-1 0-1,1-1 1,0 1-1,-1 0 0,1 0 1,0 0-1,-1 0 0,0 0 1,-18 0 1328,7 0-684,12 29-764,-1-27 98,1-1 0,0 1 0,0 0 0,0-1 1,0 1-1,0-1 0,0 1 0,1-1 0,-1 1 1,0-1-1,1 1 0,-1-1 0,1 1 0,0-1 1,-1 1-1,1-1 0,0 0 0,0 1 0,0-1 1,0 0-1,0 0 0,2 2 0,0-2-4,1 0 0,-1 0 0,1 0 0,-1 0 0,1-1 0,-1 0 0,1 0 0,-1 0 0,5 0 0,-3 0 1,5 0 77,11-2-266,-20 2 240,0-1 1,-1 1-1,1-1 0,0 1 0,-1-1 0,1 1 0,-1-1 0,1 0 1,-1 1-1,1-1 0,-1 0 0,0 0 0,1 1 0,-1-1 0,0 0 0,1 0 1,-1 1-1,0-1 0,0 0 0,0 0 0,0 0 0,0 0 0,0 1 0,0-1 1,0-2 687,8 3-1101,1-1 315,-1 0-1,0-1 1,0 0-1,0 0 1,0-1 0,14-7-1,-20 10-55,-2-1 121,1 0-1,-1 0 0,1 0 1,-1 0-1,0 0 1,1 0-1,-1 0 0,0 0 1,0 0-1,0 0 1,1 0-1,-1 0 0,0 0 1,-1 0-1,1 0 0,0 0 1,0 0-1,0 0 1,0 0-1,-1-1 0,0 1 1,0-1-1,0 1 0,0 0 0,0 0 1,0-1-1,0 1 0,0 0 0,0 0 0,0 0 1,-1 0-1,1 0 0,0 1 0,-1-1 1,1 0-1,0 1 0,-1-1 0,1 1 1,-1-1-1,1 1 0,-1-1 0,-1 1 0,-34-3 73,36 3-188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06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0 304,'0'0'8260,"-1"0"-7990,1 0 0,-1 1 0,1-1 0,-1 0 0,1 0 0,0 1 0,-1-1 0,1 0 0,-1 0 0,1 1 0,0-1 0,-1 0 0,1 1 0,0-1-1,-1 1 1,1-1 0,0 0 0,0 1 0,-1-1 0,1 1 0,0-1 0,0 1 0,0-1 0,0 1 0,0 0 0,0 11-284,1 0 0,1 0 0,0 1 0,1-1 1,0-1-1,1 1 0,10 21 0,48 77-85,-24-46 77,424 679 310,-384-639-331,-74-89 740,-4-10-1829,-8-22-9627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07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826 0 912,'0'0'11000,"-3"3"-10624,-15 16-40,1 1-1,1 0 0,1 1 1,-21 39-1,2-4-110,-449 617 2233,284-418-1487,196-254-2828,2-9 1075,0-13-361,1 20 950,3-47-3801,10-6-2166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09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28 250 8340,'0'0'840,"0"35"270,3 215 93,-2 94 1241,-15-639-3111,0-9 414,12 248 225,1 31 24,1-1 0,6-50 0,-6 71 5,1 1 1,1-1 0,-1 1 0,1 0 0,-1-1 0,1 1 0,0 0-1,1 0 1,-1 0 0,1 0 0,0 1 0,0-1 0,0 1 0,0-1-1,1 1 1,-1 0 0,1 0 0,4-2 0,-2 2 22,1-1 1,0 2-1,0-1 1,0 1-1,0 0 1,0 0-1,1 1 0,-1 0 1,0 0-1,11 1 1,-9-1 11,-1 1 1,1 1 0,-1 0-1,1 0 1,-1 1-1,0 0 1,17 6 0,-19-5-18,-1 0 1,1 1 0,-1 0 0,0 0 0,0 0 0,0 0-1,0 1 1,-1 0 0,0 0 0,0 0 0,5 9 0,-3-3 2,0 0 1,-1 1 0,-1 0 0,0 0 0,0 0-1,-1 0 1,-1 1 0,0-1 0,0 17-1,-1 12 62,-5 60 0,2-84-68,-1-1 1,0 0 0,-1 0 0,-1 0 0,0 0 0,-1 0 0,-1-1 0,-1 0 0,0-1 0,0 0 0,-2 0 0,0-1 0,-18 20 0,24-29-4,0 0 1,0-1-1,0 1 1,-1-1-1,0 1 1,0-1-1,0-1 0,0 1 1,0-1-1,0 0 1,-1 0-1,-8 2 1,-2-2-53,-1 0 0,-34-1-1,32-1-134,30 0 120,0 2 0,0-1 0,0 2 0,-1-1 1,1 1-1,-1 1 0,18 8 0,70 43 176,-74-40-107,29 16 121,-13-8-57,0 1 1,59 49-1,-97-72-195,-1 0 0,0 0 0,1 1 1,-1-1-1,0 0 0,0 1 1,0-1-1,0 1 0,0-1 0,0 1 1,0 0-1,0-1 0,-1 1 1,1 0-1,0-1 0,-1 1 0,0 0 1,1 0-1,-1 0 0,0-1 0,0 1 1,0 0-1,0 2 0,-4 4-3477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8:05:25.5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7.5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74 411 9300,'0'0'3159,"1"29"-3023,6 98-11,-6-114-78,1 0-1,0 0 0,1 0 0,1 0 0,0-1 0,0 1 0,1-1 0,1 0 0,0 0 0,0-1 0,15 19 0,-16-22-9,0-1-1,1-1 1,0 1 0,0-1 0,0 0-1,1 0 1,13 9 0,-16-13-32,1 1 0,0-1 0,0 0 0,0 0 0,0-1 0,1 0 1,-1 1-1,0-2 0,1 1 0,-1-1 0,0 1 0,1-2 0,9 0 0,-12 0 0,1 0 0,-1 0 0,0 0 0,1-1 0,-1 1-1,0-1 1,0 0 0,0 1 0,0-1 0,0-1 0,-1 1 0,1 0 0,-1-1 0,1 0-1,-1 1 1,0-1 0,0 0 0,0 0 0,0 0 0,1-4 0,3-6 28,0-1 1,-1-1 0,5-18 0,-2-2 2,-1 0 1,-2 0-1,-1-1 1,-2 1 0,-1-1-1,-8-64 1,3 80-18,-1 0-1,0 0 1,-2 1 0,0 0 0,-1 0 0,-1 1-1,-20-30 1,15 28 25,0 0 0,-2 1-1,0 1 1,-1 0 0,-1 1-1,-20-14 1,28 24 63,0 0 1,-1 1-1,0 0 1,0 0-1,-18-5 1,27 10-85,0 0 0,-1 0 0,1 1 0,-1-1 0,1 0 0,-1 1 0,1 0 0,-1-1 0,1 1 0,-1 0 0,1 1 0,-1-1 0,1 0 0,-1 1 0,1-1 0,-1 1 0,1 0 0,-1 0 0,1 0 0,0 0 0,0 0 0,-1 0 0,1 1 0,0-1 0,0 1 0,0-1 0,0 1 0,1 0 0,-1 0 0,0 0 0,1 0 0,-1 0 0,-1 3 0,-2 9-55,0 0 0,0 0-1,2 0 1,0 1 0,0-1-1,0 22 1,3 98-962,1-68 131,2 19-1594,10-17-1959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14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37 1473,'0'0'7894,"-11"-35"-3049,10 34-4520,123 1 943,265 4-762,-77 0-357,-215-5-108,-27 5 236,-67-4-258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15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 7203,'0'0'6088,"-1"0"-5952,-5 6-71,2 10 96,0 1 0,2-1 1,-1 32-1,-3 18 389,-88 429 1073,49-283-1499,43-197-436,1 1-1,0-1 0,1 19 1,0-5 516,0-29 34,0 30 333,-1 27-561,-1 15-79,5-25-3826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19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923 899 6099,'0'0'5373,"-39"5"-4719,-127 16-84,147-19-397,0 2 0,1 0 0,0 0 0,-20 9 0,14-4 70,-204 83 1242,186-70-1370,1 1 0,1 2 0,-44 36 0,71-50-120,1 0 1,0 1-1,0 0 1,2 1 0,-1 0-1,1 1 1,1 0 0,1 1-1,0-1 1,1 2 0,0-1-1,1 1 1,1 0 0,1 0-1,0 0 1,1 1 0,0-1-1,1 34 1,2-47-2,0 0 0,1 0 0,0 0-1,-1 0 1,1 0 0,0 0 0,1 0 0,-1 0 0,0 0 0,1 0 0,-1-1 0,1 1 0,0-1 0,0 1 0,0-1-1,0 1 1,1-1 0,-1 0 0,1 0 0,-1 0 0,1-1 0,0 1 0,-1-1 0,1 1 0,0-1 0,0 0-1,0 0 1,0 0 0,5 1 0,8 1-46,0 0-1,0 0 0,0-2 1,23 0-1,-35-1 41,16 0-78,0 0 1,0-1-1,20-5 1,-33 4 73,1 0-1,-1 0 1,0-1 0,1 0-1,-2-1 1,1 1 0,0-1 0,-1-1-1,1 1 1,10-12 0,8-10-13,-2-1 0,-1-1 1,-1-2-1,-2 0 0,0-1 1,-2 0-1,-2-2 1,-1 0-1,12-41 0,7-44 55,23-158 0,-54 265-29,28-174 128,-9-2-1,-2-207 1,-19 393 142,0 29 90,-2 273-296,12 547 1948,-9-841-1980,1 45 163,2-1 1,2 1-1,14 50 0,-17-93-179,0 1-1,0-1 1,1 0 0,1 0 0,-1 0-1,1 0 1,1-1 0,-1 0-1,2 0 1,8 9 0,-10-12-55,0-1 1,0 0-1,1 0 1,-1-1-1,1 1 0,0-1 1,0 0-1,0-1 1,0 0-1,1 0 0,-1 0 1,1-1-1,-1 0 1,1 0-1,11 0 0,-14-1-84,-1-1 0,1 1-1,-1-1 1,1 0-1,-1 0 1,0 0 0,1 0-1,-1-1 1,0 1-1,0-1 1,0 0 0,0 0-1,0 0 1,0 0-1,-1-1 1,1 1 0,-1-1-1,0 1 1,1-1-1,-1 0 1,0 0 0,3-6-1,2-6-1104,-1 0-1,0 0 1,7-28 0,6-42-7846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19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6643,'0'0'7940,"181"195"-7460,-101-87 64,-4-3-304,-4-7 240,-8-15-464,-4-15-32,-3-14 48,-13-14-64,0-8 32,-12-13-896,-4-12-1777,-12-7-2433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0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1697 0 12406,'0'0'4482,"-249"127"-3938,133-34-288,-33 12 32,-31 11 160,-5-12-111,1-17-145,19-19-144,25-28-48,24-15-368,27-14-385,29-11-1040,20 0-1136,16-3-3394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0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87 12198,'0'0'2737,"34"1"-2841,289-14 168,635-58 1043,-118 67-1001,-559 4-231,-277 0 42,23 3-645,-26-2 597,-1-1 1,1 0-1,0 1 0,-1-1 0,1 1 1,0-1-1,-1 1 0,1-1 1,0 1-1,-1 0 0,1-1 0,-1 1 1,0 0-1,1-1 0,-1 1 1,1 0-1,-1 0 0,0-1 0,1 1 1,-1 0-1,0 0 0,0 0 1,0-1-1,0 1 0,0 0 0,0 0 1,0 0-1,0 0 0,0 20-4175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1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650 611 10741,'0'0'2609,"-34"1"-1795,-111 8-526,137-8-275,-1 0 1,1 0-1,0 1 1,0 0-1,0 0 1,0 1-1,0 0 1,0 1-1,0 0 1,1 0-1,0 0 1,0 1-1,0 0 1,-8 8-1,6-5 12,-22 20 90,2 1 1,0 1-1,-33 47 1,-59 112 574,112-173-628,0-1 0,1 2 0,1-1 0,0 1 0,1 0 0,1 1 0,0-1-1,2 1 1,-3 36 0,6-52-67,0 1 0,0 0 0,1 0 0,-1-1 0,1 1-1,0 0 1,0-1 0,0 1 0,0 0 0,0-1 0,0 0 0,1 1-1,-1-1 1,1 0 0,0 1 0,-1-1 0,1 0 0,0 0 0,0-1-1,1 1 1,-1 0 0,0-1 0,1 1 0,-1-1 0,0 0 0,1 0-1,0 0 1,-1 0 0,1 0 0,5 1 0,9 1-7,-1-1 0,1 0 0,0-1 0,18-2 1,-17 1 10,-7 0 0,137-6-18,-130 3 14,1 0 0,-1-1 0,1-1 0,-1-1 0,33-16 0,-26 10-12,0-1 1,-1-2 0,0-1-1,-1 0 1,-1-2 0,-1 0-1,-1-2 1,0 0 0,-1-1-1,-2-1 1,0-1 0,-1 0-1,-1-1 1,-2-1 0,15-35-1,-15 23-33,-2 0-1,-1-1 0,-3 0 1,5-51-1,-5-155-73,-7 208 112,-1 8 15,-1-1 0,-1 0 1,-2 1-1,-1-1 0,-1 1 1,-1 1-1,-19-42 0,14 38 3,8 22 76,1 0 0,0-1-1,0 0 1,1 0 0,1 0-1,-1 0 1,0-19-1,3 28-49,0 23 78,-41 461 743,8-186-256,27-204-578,7 113 0,-1-200-106,1-1-1,0 1 0,0-1 0,0 0 0,0 0 0,1 1 0,0-1 0,0 0 0,1 0 0,-1-1 0,1 1 0,0 0 0,0-1 1,1 0-1,6 7 0,-7-8-224,0-1 0,0 1 0,1-1 0,-1 0 0,1 0 0,-1-1 1,1 1-1,0-1 0,-1 0 0,1 0 0,0 0 0,0 0 0,0-1 0,0 1 1,0-1-1,0 0 0,0 0 0,0 0 0,0-1 0,-1 0 0,1 0 0,7-2 1,-3 0-1305,0-1-1,-1 0 1,14-9 0,-21 13 1616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1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0 9668,'0'0'4394,"-6"41"-3689,-56 303 39,0-23 514,53-246-942,3 0 0,4 101 0,2-168-308,1 0-1,0-1 1,0 1-1,1-1 1,0 1-1,0-1 1,1 0-1,-1 0 1,2 0-1,-1 0 0,1 0 1,0-1-1,7 9 1,-4-8-11,0 0 0,1 0 0,-1-1 0,1 0 0,0-1 0,1 0 0,-1 0 0,1-1 0,0 0 0,11 3 0,3 0-123,1-2-1,-1-1 1,1-1-1,0-1 0,0-1 1,25-3-1,-9 2-342,-33 0 236,1 0 0,-1-1 0,1 0 0,-1 0-1,1-1 1,7-2 0,-12 3-37,0 0-1,-1-1 1,1 1-1,0 0 1,-1-1-1,1 0 1,-1 0-1,0 1 1,0-1-1,0 0 1,0-1-1,0 1 1,0 0-1,0-1 1,-1 1 0,1-1-1,-1 1 1,2-5-1,0-12-5054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1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1 350 14279,'0'0'608,"268"-115"-672,-151 60 112,-5 1-48,-24-11-1233,-28 4-3217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2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621 0 8260,'0'0'1907,"-9"34"-834,-128 424 1280,-200 722 1120,293-993-3197,9 3-1,8 1 1,-4 370-1,32-496-251,4 0 0,2-1 0,19 75 0,-14-92-27,3-2 0,1 0 0,2-1 0,47 81-1,-42-88 25,2-1 0,1-1 0,2-1 0,1-2 0,2 0 0,1-3-1,54 40 1,-59-51-337,1-1 0,1-1 0,1-1 0,37 13 0,-42-20-694,0-1 0,0-1-1,1-1 1,-1-1-1,47 1 1,-35-5-4785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7.8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26 15751,'0'0'1473,"0"-12"-6115,0-2 448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2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12054,'0'0'1213,"18"37"-799,-6-15-336,22 47 179,4-3 1,50 69 0,17 0-112,103 151-30,-181-243-103,-2 2 1,-2 1-1,-2 0 0,-2 2 0,13 49 0,-15-22 109,-3 0 0,6 126 0,-15 159 613,-6-234-488,-1 30 184,-32 211-1,-71 245 642,-49-17-228,136-541-700,-27 56 0,43-107-112,1 0-1,-1-1 0,1 1 1,-1 0-1,0 0 0,0-1 1,0 1-1,-1-1 1,1 0-1,0 1 0,-1-1 1,0 0-1,1 0 0,-1-1 1,-4 3-1,4-3-68,1-1 1,0 1-1,-1-1 0,1 0 0,0 0 1,-1 0-1,1 0 0,-1 0 0,1 0 1,0 0-1,-1-1 0,1 0 0,0 1 0,-1-1 1,1 0-1,0 0 0,0 0 0,0 0 1,0 0-1,0-1 0,-2-1 0,-10-8-1006,1-1 0,-20-24 0,-2-2-2788,10 17-1577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543 1 11333,'0'0'3650,"-5"1"-3453,-9 5-219,0 0-1,0 1 0,0 1 0,1 0 0,0 1 1,1 0-1,0 1 0,-11 12 0,12-12 2,-30 28 169,1 1 1,3 3 0,1 0-1,2 3 1,2 1 0,2 1-1,3 1 1,1 2 0,2 1-1,-18 60 1,34-77 31,1 0 0,1 1-1,2 0 1,2 67 0,1-98-174,1 0 0,0 0 1,0 1-1,0-1 0,0 0 0,1 0 1,0 1-1,0-1 0,0 0 0,0 0 0,1 0 1,0 0-1,0 0 0,0-1 0,0 1 1,0 0-1,1-1 0,-1 0 0,1 1 0,0-1 1,0 0-1,0 0 0,1-1 0,-1 1 1,1-1-1,-1 0 0,1 0 0,0 0 1,6 2-1,10 2 91,0-1 0,0-1 0,1-1 0,0-1-1,-1-1 1,1-1 0,25-2 0,7 0 160,-42 1-221,-1 0 0,1-1 0,-1 0 0,0 0 0,0-1 0,1-1 0,-2 0-1,13-6 1,-9 4-1570,0 0 0,24-6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30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58 6931,'0'0'8388,"0"0"-8318,0-1 1,0 1-1,0 0 0,0 0 0,0 0 1,0-1-1,0 1 0,0 0 0,0 0 1,0-1-1,0 1 0,0 0 0,0 0 1,0-1-1,0 1 0,0 0 0,0 0 1,0-1-1,0 1 0,0 0 0,1 0 1,-1 0-1,0-1 0,0 1 0,0 0 1,0 0-1,0 0 0,1-1 0,-1 1 1,0 0-1,0 0 0,0 0 0,997 0 1096,-997 0-1131,0 1-1,0-1 0,0 1 1,0-1-1,0 0 0,0 1 1,0-1-1,0 1 0,0-1 1,0 1-1,-1-1 1,1 1-1,0-1 0,0 0 1,-1 1-1,1-1 0,0 1 1,0-1-1,-1 0 0,1 1 1,0-1-1,-1 0 1,1 1-1,0-1 0,-1 0 1,1 0-1,-1 1 0,1-1 1,0 0-1,-1 0 0,1 0 1,-2 1-1,-36 11 50,-1-1 0,-50 6 0,37-7-128,-54 7-129,-151 7 0,-112-19-179,298-5 338,70 0 211,12 0-637,921 0 1353,-937 0-609,-185 2 387,-227-5-1116,374 0 393,0-2-1,1-2 1,0-2-1,-68-23 1,130 34-288,1-2 0,22-1 0,13-1 303,4 3 24,-1-2 0,1-3-1,103-21 1,-69 0-17,95-21-15,-215 47 518,-37-1 0,-32-1-593,-117 22 18,15 0 47,151-17-115,133 14-365,43-6 507,190-8-1,-180-5 10,-140 1 80,0 0-66,0 0 1,0 1-1,1-1 1,-1 0 0,0 0-1,0 0 1,0 0-1,0 1 1,0-1 0,0 0-1,0 0 1,0 0-1,0 1 1,0-1-1,0 0 1,0 0 0,0 0-1,0 1 1,0-1-1,0 0 1,0 0 0,0 0-1,0 0 1,0 1-1,0-1 1,0 0-1,-1 0 1,1 0 0,0 0-1,0 1 1,0-1-1,0 0 1,0 0 0,0 0-1,-1 0 1,1 0-1,0 1 1,0-1-1,0 0 1,0 0 0,-1 0-1,1 0 1,0 0-1,0 0 1,0 0-1,0 0 1,-1 0 0,1 0-1,0 0 1,0 0-1,-287 23 180,199-19-320,-50 1 18,137-5 54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40.4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8244,'0'0'6315,"2"-1"-5832,-1 1-436,-1-1 1,0 1 0,0 0 0,1 0 0,-1 0 0,0-1 0,1 1-1,-1 0 1,0 0 0,0 0 0,1 0 0,-1 0 0,0 0 0,1 0-1,-1 0 1,0 0 0,1-1 0,-1 2 0,0-1 0,1 0-1,-1 0 1,0 0 0,1 0 0,-1 0 0,0 0 0,1 0 0,-1 0-1,0 0 1,1 1 0,-1-1 0,0 0 0,0 0 0,1 0 0,-1 0-1,0 1 1,0-1 0,1 0 0,-1 0 0,0 1 0,0-1 0,0 0-1,1 1 1,0 20 1864,-1-9-2509,0 955 709,0-956-106,5 137 29,-3-130-39,1 0 1,0-1-1,1 0 1,1 1-1,1-1 0,9 19 1,-14-35-5,-1 0 0,1 0 0,0 1 1,-1-1-1,1 0 0,0 0 0,0-1 0,0 1 1,0 0-1,0 0 0,0 0 0,0 0 1,0-1-1,0 1 0,0 0 0,0-1 0,0 1 1,1-1-1,-1 0 0,0 1 0,0-1 0,1 0 1,-1 0-1,0 1 0,0-1 0,1 0 0,-1 0 1,0-1-1,1 1 0,1 0 0,6-1-390,-8-27-2684,-1 26 2753,0 1 121,0 0 0,0 0 0,1 1-1,-1-1 1,0 0 0,0 0 0,-1 0 0,1 0-1,0 1 1,0-1 0,0 0 0,0 0-1,-1 0 1,1 1 0,0-1 0,-1 0-1,1 0 1,-1 1 0,1-1 0,-1 0-1,1 1 1,-1-1 0,1 0 0,-1 1-1,0-1 1,1 1 0,-1-1 0,0 1-1,1 0 1,-1-1 0,-1 0 0,-26-3-7476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41.4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145 12 3794,'0'0'4847,"4"-1"-4727,259-9 699,-242 10-829,-10 0 29,0 1 0,0 0-1,0 1 1,-1 0 0,1 1 0,0 0 0,-1 1 0,0 0 0,0 0 0,12 8 0,-7-3 55,-1 1 0,0 1-1,0 0 1,-1 1 0,20 24 0,-5 0 51,-2 2 0,-1 1-1,-3 1 1,19 44 0,-27-52-76,-2 1 0,-1 1 0,9 50-1,7 107 96,-22-2-113,-5-125-25,-1-38 3,-1-1 0,-1 1 1,-1-1-1,-8 25 0,-36 95 47,17-57-43,16-51 12,-2 0-1,-1-1 1,-45 64 0,34-61 379,-1-2 1,-3-2-1,-67 59 1,100-94-393,-11 10 129,-1 0 0,0-1 1,-1-1-1,0 0 1,0-1-1,0 0 0,-1-1 1,0-1-1,0 0 1,-1-1-1,0 0 0,1-1 1,-1-1-1,0 0 1,-19-1-1,-10-1 93,16-1-2,1 1 0,-1 1 1,-48 9-1,70-9-435,-19 5 831,7-5-3763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50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225 223 5619,'0'0'5637,"-3"0"-5034,-4-1-291,1 1 0,0-1 0,-1 0-1,1 0 1,0 0 0,0-1 0,0 0 0,0-1 0,0 1 0,0-1 0,-7-5 0,-40-18-240,12 11 12,10 5 83,21 8 53,5 0-525,4-10-192,5-91 206,-4 103 483,38 20-835,-25-17 619,1-1-1,0 0 1,-1-2-1,1 1 1,19-3-1,6 1 52,-28 1-58,1-1-1,-1 0 0,0-1 0,0 0 0,0-1 1,0 0-1,0-1 0,-1 0 0,0 0 0,1-1 1,13-9-1,-27 12 33,1 1 1,0 0 0,-1 0-1,1 0 1,-1 0 0,0 1 0,1-1-1,-1 1 1,0-1 0,1 1-1,-1 0 1,-4 0 0,5 0-8,1 0 1,-1-1-1,1 1 1,-1 0-1,1 0 1,-1 0 0,1 0-1,-1 1 1,1-1-1,-1 0 1,1 1 0,-1-1-1,1 1 1,-1-1-1,1 1 1,0 0-1,-1-1 1,1 1 0,0 0-1,0 0 1,-1 0-1,1 0 1,0 0 0,0 0-1,0 0 1,0 1-1,1-1 1,-1 0-1,0 0 1,0 1 0,1-1-1,-1 1 1,1-1-1,-1 0 1,1 1 0,-1-1-1,1 3 1,0 35 290,-36-39-296,22-1-7,11 1 0,0-1-1,-1 1 1,1 0 0,0 0-1,-1 0 1,1 0 0,0 1 0,0-1-1,-1 1 1,1 0 0,0 0-1,0 0 1,-5 3 0,7-4-26,1 1 0,-1 0 1,0 0-1,0 0 0,1 0 1,-1 0-1,1 0 0,-1 0 1,0 0-1,1 0 1,0 0-1,-1 0 0,1 0 1,0 0-1,-1 0 0,1 1 1,0-1-1,0 0 0,0 0 1,0 0-1,0 0 0,1 2 1,-1 0-4,10-2-212,3-1 149,-6 1 58,-1-1 1,1 0-1,-1-1 0,1 1 0,-1-1 1,13-4-1,-18 5 60,1-1 0,0 0-1,0 0 1,-1-1 0,1 1 0,-1 0 0,1 0-1,-1-1 1,1 1 0,-1-1 0,0 1 0,0-1-1,0 0 1,0 1 0,0-1 0,0 0 0,0 0-1,0 0 1,-1 0 0,1 1 0,-1-1 0,1 0-1,-1 0 1,0 0 0,0 0 0,0 0 0,0-4-1,0 5 2,0 1 0,0-1-1,0 0 1,-1 1 0,1-1-1,0 0 1,0 1-1,0-1 1,-1 0 0,1 1-1,0-1 1,-1 1 0,1-1-1,-1 0 1,1 1 0,0-1-1,-1 1 1,1-1-1,-1 1 1,0 0 0,1-1-1,-1 1 1,1-1 0,-1 1-1,0 0 1,1 0 0,-1-1-1,1 1 1,-1 0-1,0 0 1,1 0 0,-1 0-1,-1-1 1,-30 2-59,16 0-50,16-1 90,-1 1-1,1-1 1,-1 1-1,1 0 1,-1 0-1,1-1 1,0 1-1,-1 0 1,1 0-1,0-1 1,0 1-1,-1 0 1,1 0-1,0 0 1,0 0-1,0-1 1,0 1-1,0 0 1,0 0-1,0 1 1,1 27-120,-1-22 19,0-6 106,0-1-1,1 1 1,-1-1 0,1 1 0,-1-1 0,1 1 0,-1-1-1,1 1 1,-1-1 0,1 1 0,-1-1 0,1 0 0,0 1-1,-1-1 1,1 0 0,0 1 0,-1-1 0,1 0 0,0 0-1,-1 0 1,1 0 0,0 0 0,-1 0 0,1 0-1,0 0 1,-1 0 0,2 0 0,27 0-89,-22 0 79,-6 0 11,0 0-1,0 0 1,0 0-1,0 0 0,0 0 1,1 0-1,-1 0 1,0 0-1,0-1 0,0 1 1,0 0-1,0-1 1,0 1-1,0-1 0,0 1 1,0-1-1,0 0 0,0 1 1,0-1-1,0 0 1,0 1-1,-1-1 0,1 0 1,0 0-1,0 0 1,0-1-1,0-1 16,-1 1 0,1-1-1,-1 0 1,0 0 0,0 1 0,0-1 0,0 0-1,0 0 1,0 1 0,-1-1 0,-1-4 0,2 6-10,-1-1 0,0 1 0,0 0 0,1 0 0,-1 0 0,0-1 0,0 1 0,0 0 0,0 0 0,0 1 0,-1-1 0,1 0 0,0 0 0,0 0 0,-1 1 0,1-1 1,0 1-1,-1-1 0,1 1 0,0-1 0,-1 1 0,1 0 0,-4-1 0,-35-1 0,38 2-1,-37 0-48,39 26-256,0 52-21,1-78 315,-1 1 0,1 0 1,0-1-1,0 1 1,0-1-1,0 1 0,0-1 1,0 0-1,0 1 0,0-1 1,0 0-1,0 0 0,1 0 1,-1 0-1,0 0 1,0 0-1,0 0 0,0 0 1,0 0-1,2-1 0,1 1-33,-3-25 249,-1 13-190,0 9-5,0 0 0,0 0-1,0 0 1,0 0 0,0 0-1,-1 0 1,1 0 0,-1 0-1,-1-4 1,1 6 0,0 0 0,0 0 0,0 0 0,0 0 0,0 0 0,0 0 0,-1 0 0,1 1 0,0-1 0,0 0 0,-1 1 0,1-1 0,0 1 0,-1-1 0,1 1 0,-1 0 0,1 0 0,0-1 0,-1 1 0,1 0 0,-1 0 0,1 1 0,-2-1 0,1 0-17,0 1 1,1-1 0,-1 1 0,1-1 0,-1 1 0,1 0-1,-1 0 1,1 0 0,0 0 0,-1 0 0,1 0 0,0 0-1,0 0 1,0 0 0,0 0 0,0 1 0,0-1 0,0 0-1,0 1 1,0-1 0,1 1 0,-1-1 0,0 1-1,1-1 1,0 1 0,-1 0 0,1-1 0,0 1 0,0 0-1,-1-1 1,2 3 0,-3 11-22,1 1 1,1 20-1,1-22-18,-1-13 40,1 0 0,-1-1 1,1 1-1,-1-1 1,1 1-1,-1-1 0,1 0 1,0 1-1,-1-1 0,1 0 1,0 1-1,0-1 0,-1 0 1,1 0-1,0 1 0,-1-1 1,1 0-1,0 0 0,0 0 1,-1 0-1,1 0 0,0 0 1,0 0-1,-1-1 0,1 1 1,1 0-1,22-6 59,-22 4-60,-1 0 1,1-1 0,0 1-1,-1 0 1,0-1 0,0 1-1,0-1 1,0 0-1,0 1 1,0-1 0,0 0-1,-1 1 1,1-7 0,0-11-2911,-1 7-1339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55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7828,'0'0'6427,"0"-5"-6235,0-17-6,0 17 916,14 5-950,-12 0-155,0 1-1,0-1 0,0 1 1,0 0-1,-1 0 0,1 0 1,0 0-1,-1 0 0,1 0 1,-1 0-1,1 0 1,-1 1-1,0-1 0,1 1 1,-1-1-1,0 1 0,0-1 1,0 1-1,0 0 0,0-1 1,0 1-1,-1 0 0,1 0 1,0 2-1,5 8-19,310 696 359,-120-241-128,-193-461-208,99 204 2,-81-172-12,2-1 0,1-1 0,39 45 0,-40-59 62,40 32-1,-7-8-1058,-56-45 731,1 1 0,0 0 0,-1-1 0,1 1 0,-1 0 0,0 0 0,1-1 0,-1 1 0,0 0 1,0 0-1,0 0 0,0-1 0,0 1 0,-1 0 0,1 0 0,0-1 0,-1 1 0,0 0 0,1 0 0,-1-1 0,0 1 0,-1 2 0,-28 11-3245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56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1380 1 10389,'0'0'4116,"-36"25"-4052,6-4-38,-10 5 57,2 2 1,1 2-1,1 1 1,-46 53-1,26-19 163,-551 604 2494,414-486-2354,160-156-313,-1-1 0,-2-2 0,-1-1 1,-46 21-1,82-44-185,11 4-7108,-8-4 6041,10 0-3201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02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835 625 12758,'0'0'4725,"3"0"-4800,-7 0 2663,-403-3-3613,384 4 1015,0 1-1,0 1 1,1 1-1,-1 1 1,1 2-1,0 0 0,1 1 1,0 1-1,0 0 1,-33 23-1,42-25-3,1 1 1,0 1-1,1-1 0,-1 2 1,2 0-1,-1 0 0,2 0 1,-1 1-1,1 1 0,1-1 1,0 1-1,1 0 0,0 1 1,1 0-1,0 0 0,1 0 1,1 0-1,0 1 0,-2 14 1,4-13-10,0 0 1,1 0 0,1 0-1,0 0 1,1-1 0,0 1-1,8 25 1,-7-33 0,0-1 1,0 0-1,0 0 1,1-1-1,-1 1 1,1-1 0,1 0-1,-1 1 1,1-2-1,0 1 1,0-1-1,0 1 1,1-2-1,-1 1 1,1 0-1,0-1 1,0 0-1,0-1 1,10 4 0,-6-3-44,1 0-1,0-1 1,-1 0 0,1 0 0,0-1 0,0 0 0,1-1 0,-1-1 0,0 0 0,0 0 0,-1-1 0,20-6 0,-17 4 10,0-2 1,0 0-1,0-1 0,-1 0 1,0 0-1,-1-2 0,0 1 0,0-1 1,14-17-1,0-2-128,-1-2 0,-2-1 0,-1 0-1,-2-2 1,-1 0 0,-1-1 0,-2-1 0,-1 0 0,-2-1 0,12-65-1,-10 17-60,-4-1-1,-4 0 0,-7-142 1,1 212 362,0 1 1,-1-1 0,-1 1 0,-1 0 0,0 0 0,0 0-1,-2 0 1,1 1 0,-2-1 0,-9-16 0,-2 12 2474,17 27-2385,0 54-225,-1 4-21,8 70 0,5-56 174,3 0 1,4-1-1,3-1 1,4-1-1,44 91 1,-52-132-98,1 0 0,33 43 0,-41-65-48,0-1 0,1-1 0,0 0 0,1 0 0,1-1 0,0-1 0,25 16 0,-30-23-106,-1 0 0,0-1 0,1 1 0,0-2 0,13 3 0,-18-4-63,0 0 0,-1-1 0,1 1 1,-1-1-1,1 0 0,-1 0 0,1-1 1,0 1-1,-1-1 0,1 1 0,-1-1 1,1 0-1,-1-1 0,0 1 1,1 0-1,-1-1 0,3-2 0,-2-1-257,0 1-1,0-1 0,-1 0 0,0 0 1,0 0-1,0 0 0,0-1 0,2-8 1,17-63-6299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02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11957,'0'0'3602,"161"217"-3074,-85-134-191,8-4-337,0-3 48,1-11-48,-9-11-16,-12-22-241,0-14-1503,-20-18-1250,-16 0-3393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8.1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 3217,'0'0'9546,"0"22"-9442,-1 12-67,3 117 406,0-128-254,0 1-1,1-1 0,2 0 0,0 0 1,2-1-1,0 0 0,1 0 0,17 31 1,-22-49-190,-1 0 0,1 0-1,0-1 1,1 1 0,-1-1 0,1 1 0,-1-1 0,1-1 0,0 1 0,0 0 0,0-1 0,0 0 0,1 0 0,-1 0 0,1 0 0,-1-1 0,1 0 0,-1 1 0,1-2 0,0 1 0,0-1 0,-1 1 0,1-1 0,0-1 0,0 1 0,0-1 0,-1 0 0,1 0 0,0 0 0,-1 0 0,1-1 0,-1 0 0,5-2 0,-1-2-53,-1 0-1,0-1 1,0 0 0,-1 0 0,0 0 0,0-1 0,-1 0-1,6-9 1,3-9-99,16-40-1,-22 43 81,0 0 1,-2 0 0,-1 0-1,0-1 1,-2 0-1,1-42 1,-4 63 77,0 0 1,-1 0-1,1-1 0,-1 1 1,0 0-1,1 0 1,-2 0-1,1 0 0,0 0 1,0 0-1,-1 0 1,0 0-1,1 1 0,-1-1 1,-4-4-1,1 3 22,1 0 1,-1 0-1,0 0 0,-1 0 0,1 1 1,0 0-1,-11-4 0,-1 1 23,0 1-1,-1 1 1,1 0 0,-36-2-1,37 5-61,3 0 17,0 0 0,1 1 0,-1 0 0,-19 4 0,29-4-41,1 1 1,-1-1 0,0 1-1,1 0 1,-1 0 0,1 0-1,-1 0 1,1 1 0,-1-1-1,1 1 1,0-1 0,0 1-1,0 0 1,0 0 0,0 0-1,0 0 1,0 0 0,1 0-1,-1 0 1,1 1 0,-1-1-1,1 1 1,0-1-1,0 1 1,0-1 0,0 5-1,-1 6-764,1-1 0,0 0-1,1 1 1,0-1 0,3 14-1,7 17-3134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03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1240 0 15351,'0'0'1985,"-193"203"-224,81-92-689,-24 12-672,-9-7-224,1-19-95,16-32-162,15-29 17,17-18-1472,20-18-705,20 0-272,16 0-1729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03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4258,'0'0'8900,"261"47"-7363,-97-29-353,28-10-319,21-8-161,16 0-368,-1-4-160,-11-14-112,-21 0-64,-31 0-368,-37-4-1329,-40 8-1632,-36 6-2322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03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578 548 8980,'0'0'5904,"-40"1"-4703,-127 3-577,157-3-595,0 0 0,-1 0-1,1 1 1,0 0 0,1 0 0,-1 1 0,-10 5-1,14-5-28,0 1-1,0 0 0,1 0 1,-1 1-1,1-1 0,-6 8 0,-9 8-8,-4 1 14,1 2 0,2 1 0,0 1 0,1 0 0,-24 42 0,34-49 40,1 1 1,1-1 0,1 1 0,0 1 0,1-1 0,2 1 0,0 0 0,1 0-1,-1 37 1,3-53-46,1 0 0,0 0 0,1 1-1,-1-1 1,1 0 0,0 0 0,0-1 0,0 1-1,0 0 1,1 0 0,-1 0 0,1-1-1,0 1 1,0-1 0,0 1 0,1-1-1,-1 0 1,1 0 0,0 0 0,3 3 0,0-2-16,1-1 0,-1 1 1,1-1-1,0-1 1,0 1-1,0-1 1,0 0-1,0 0 0,0-1 1,11 0-1,3 2-13,0-2-1,-1-1 1,1 0-1,0-2 1,0 0-1,-1-1 1,0-2-1,1 0 1,-2 0-1,1-2 1,-1-1-1,0 0 1,0-1-1,-1-2 1,20-13-1,12-12-180,-2-3 1,-2-1-1,-1-3 0,60-73 1,-75 78-5,-1-2 1,-3 0-1,-1-2 1,-2-1-1,-2 0 1,20-60 0,-30 66 295,-2 0 0,-2 0 0,-1-1 0,-2 0 0,-2 0 0,-1 0 0,-7-56 0,6 88 53,-1 1 0,1 0 0,-1 0 0,-1 0 0,1 0 0,-1 0 0,1 1 0,-2-1-1,1 0 1,0 1 0,-1 0 0,0-1 0,0 1 0,0 0 0,0 0 0,-8-6 0,11 10-107,0 0 0,0 0 0,0 0 0,0 0 0,0 0-1,0 0 1,-1 0 0,1 0 0,0 0 0,0 0 0,0 0 0,0 0 0,0 0-1,0 0 1,-1 0 0,1 0 0,0 0 0,0 0 0,0 0 0,0 0 0,0 0-1,-1 0 1,1 0 0,0 0 0,0 0 0,0 0 0,0 0 0,0 0 0,0 0-1,-1 0 1,1 0 0,0 0 0,0 1 0,0-1 0,0 0 0,0 0 0,0 0-1,0 0 1,0 0 0,0 0 0,0 0 0,-1 1 0,1-1 0,0 0 0,0 0-1,0 0 1,0 0 0,0 0 0,0 0 0,0 1 0,0-1 0,0 0 0,0 0 0,0 0-1,0 0 1,0 1 0,0 13-292,0-8 377,-12 405-51,11-299 102,3 153-22,-1-249-132,0-1 0,1 1 0,0 0-1,1-1 1,1 1 0,1-1-1,9 23 1,-11-33-223,-1 0-1,1 0 1,1 0 0,-1 0-1,0-1 1,1 1 0,0-1-1,0 0 1,1 0 0,-1 0-1,1-1 1,-1 0 0,1 0-1,0 0 1,0 0 0,1-1-1,-1 0 1,0 0 0,1 0-1,0-1 1,-1 1 0,1-1-1,6 0 1,38 0-6121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04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 13430,'0'0'1633,"-52"292"336,24-133-865,4 14-111,8-7-193,16-28-128,0-30-271,8-29-305,40-14-192,8-18 112,13-14-32,3-15-224,0-11-833,4-7-15,-8 0-1202,-16-22-1071,-32-14-5075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04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1 488 12982,'0'0'1825,"316"-155"-753,-151 83-848,7 3-96,-7 4-128,-25 11-576,-36 14-1649,-40 8-3682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04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933 1 9652,'0'0'6153,"-13"16"-5761,-111 153 791,-166 297 1,-44 240 688,298-616-1748,4 1 0,3 2-1,5 0 1,-17 132 0,32-96-113,8 136-1,5-207-15,1-1-1,3 0 1,3-1-1,2 0 1,3 0-1,32 77 1,-20-72-3,2-1 0,3-2 0,2-1 1,3-1-1,56 63 0,-41-60-109,3-1 0,2-4 0,2-1 1,124 80-1,-171-124-192,1 0 0,0-2 0,0 1 0,1-2 0,0 0-1,0-1 1,0 0 0,1-1 0,0-1 0,-1 0 0,33 0 0,-44-3-17,1 1 0,0-2 0,0 1 0,0 0 0,0-1 0,-1 0 0,1 0 0,7-3 0,-8 1-199,0 0 1,0 0-1,0 0 1,-1-1 0,1 0-1,-1 1 1,0-1 0,3-5-1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05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5683,'0'0'440,"41"35"408,10 7-385,214 196 2236,-212-181-2209,-3 2 1,-3 3-1,-3 1 1,-2 2-1,-3 2 1,57 138-1,-61-110 10,-4 2-1,-4 1 1,-5 2-1,18 183 0,-28 192 1328,-13-359-1277,-1-29-115,-5 0 0,-32 158 0,-77 156 491,114-397-923,-19 59 204,-3-1-1,-3-1 1,-34 58 0,60-117-252,0 0 0,-1-1 1,1 1-1,0 0 1,0-1-1,-1 1 0,1-1 1,-1 1-1,0-1 0,1 0 1,-1 1-1,0-1 1,0 0-1,0 0 0,0 0 1,0-1-1,0 1 1,0 0-1,0-1 0,0 1 1,0-1-1,0 0 1,0 0-1,0 0 0,0 0 1,0 0-1,0 0 1,-1 0-1,1-1 0,-3 0 1,1-1-306,-1 0 1,1 1-1,1-2 0,-1 1 1,0 0-1,0-1 0,1 0 1,0 0-1,-1 0 0,1 0 1,0 0-1,-4-7 0,-17-26-1984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05.9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 26 5138,'0'0'9866,"-12"-5"-9057,8 4-749,-4-3 0,0 1-1,1 0 1,-2 1-1,1 0 1,0 0 0,0 0-1,-1 1 1,1 1-1,-1-1 1,1 1-1,-1 1 1,-9 1 0,5 2-9,1 1 1,1 0 0,-1 0-1,1 2 1,0-1 0,0 1-1,1 1 1,0 0-1,0 0 1,-14 17 0,4-2 116,2 0 0,0 1 0,-22 41 0,28-41-57,1 1-1,0 0 1,2 0 0,1 1-1,2 0 1,-7 45-1,8-13 44,2-1 0,5 61-1,-2-108-145,0-1-1,1 1 0,0-1 0,1 1 0,0-1 0,0 0 0,1 1 0,0-1 0,1-1 0,0 1 0,1 0 0,-1-1 0,1 0 0,1 0 1,0-1-1,0 1 0,0-1 0,1-1 0,0 1 0,0-1 0,1 0 0,11 7 0,-2-4-8,0-1 1,1 0-1,0-2 0,0 0 0,0 0 1,1-2-1,0-1 0,29 3 0,9-3-71,89-8-1,-132 4 3,-1-1 0,1-1 1,-1 0-1,1-1 0,-1 0 0,22-11 0,-6-1-1506,44-30-1,-56 32-2019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07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5635,'0'0'8625,"-8"8"-2308,142 5-6084,234-7 0,-211-8-248,-7 2-523,-85 0-3862,-70 19-3147,-22 2 701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07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7860,'0'0'7459,"51"1"-6130,170 2-353,27 7-94,-89-2-446,-124-7-393,84 6 47,-98-3-519,-20-3 264,0-1 0,-1 0 0,1 0 0,-1 0 0,1 1 0,0-1 0,-1 0 0,1 1 0,-1-1 0,1 1 0,-1-1 0,1 0 0,-1 1 0,1-1 0,-1 1 0,1-1 0,-1 1 0,0 0 0,1-1 0,-1 1 0,0-1 0,0 1 0,1 0 0,-1-1 0,0 2 0,0 5-3866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8.6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31 4706,'0'0'6102,"7"28"-5385,39 165 871,-41-174-1316,0-1 0,1-1 0,0 1 0,18 30 0,-22-43-255,2 0 0,-1 0 0,1 0-1,-1-1 1,1 1 0,0-1 0,1 0 0,-1 0 0,1-1 0,0 1 0,0-1 0,0 0 0,0-1 0,0 1 0,1-1 0,-1 0 0,1 0 0,-1 0 0,12 1 0,-7-2-20,-1 0-1,1 0 1,-1-1-1,1 0 1,-1-1 0,1 0-1,-1 0 1,1-1-1,-1 0 1,0-1-1,0 0 1,0-1 0,0 0-1,-1 0 1,1 0-1,-1-1 1,0-1-1,-1 1 1,1-1 0,10-11-1,-9 7-48,0-1 0,0 0 0,-1 0-1,0-1 1,-1 0 0,0-1 0,-1 0 0,-1 0 0,0 0-1,0 0 1,-2-1 0,1 1 0,-2-1 0,0 0 0,-1 0-1,0 0 1,-2-27 0,1 37 50,-1 0 0,0 0 0,0 0 0,0 0 0,0 0 0,0 0 0,-1 0 0,0 1 0,1-1 1,-1 0-1,-1 1 0,1 0 0,-1-1 0,1 1 0,-7-6 0,3 4 21,0 1 0,-1-1 0,0 1 0,0 0 0,0 1 0,0-1-1,-14-3 1,-2 1 151,0 1-1,-1 1 0,0 2 0,-38-1 0,57 3-146,0 0 0,0 0 0,0 1 0,0 0 0,0 0 0,0 0 0,1 0 0,-1 1 0,0 0 0,1 0 0,-1 0 0,1 0 0,0 1 0,-1 0 0,1 0 0,0 0 0,1 0-1,-1 0 1,1 1 0,-1 0 0,1 0 0,0 0 0,-2 4 0,0 2-332,1-1-1,0 1 0,0-1 1,1 1-1,1 0 0,0 0 1,0 1-1,1-1 0,0 0 1,1 11-1,-1-19 16,1-1 0,0 0 0,0 1 0,0-1 0,1 1 0,-1-1 0,0 0-1,0 1 1,1-1 0,-1 1 0,1-1 0,0 2 0,17 8-5650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09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771 1071 10549,'0'0'2187,"-37"-14"-1533,-120-44-48,147 55-569,1 0 0,-1 1 0,1 0 0,-1 0 0,0 1 0,0 0 1,-11 2-1,13 0 13,0 0 0,1 1 0,-1 0 1,1 1-1,-13 6 0,6-3 29,-42 20 260,2 3 0,0 2 0,-79 63 0,119-84-270,0 1 0,1 1 0,1 1 0,-18 21 0,26-27-65,-1-1-1,1 1 1,1 0-1,-1 0 0,1 0 1,1 1-1,-1-1 0,1 1 1,0-1-1,1 1 0,0 0 1,0 13-1,0-17-12,1 0 0,0 0 0,0 0 0,1 0 0,-1 0-1,1 0 1,0 0 0,0 0 0,0 0 0,1 0 0,-1 0 0,1 0-1,0-1 1,0 1 0,0-1 0,1 1 0,-1-1 0,1 0 0,0 0 0,0 0-1,0 0 1,0-1 0,0 1 0,1-1 0,4 3 0,6 5-1,1-2 0,0 1 0,1-2 0,0 0 0,0-1 0,0 0 0,1-2 0,0 0 0,0-1 0,25 2 0,-30-4 2,-1-1 0,0 0 0,1-1 0,-1-1 0,0 0 0,0 0 0,0-1 0,0 0 0,0-1 0,-1 0 0,1-1 0,-1 0 0,0-1 0,-1 0 0,1 0 0,14-14 0,-6 1-7,-2 1 0,0-2-1,-1 0 1,-1-1-1,-1-1 1,-1 0 0,17-41-1,-8 4-94,26-119-1,-34 104-186,8-125-1,-17-75-205,-5 201 393,2 37 71,-2-1 1,-2 1-1,-2 0 1,-1 0-1,-1 1 1,-18-52-1,-16-19 327,40 145 921,4 129-936,7 0-1,8 0 1,69 292 0,-74-410-201,2-1 0,2 0 0,25 47-1,-34-80-70,1 0-1,1 0 0,0-1 0,1 0 1,0-1-1,1-1 0,1 1 0,0-2 1,1 0-1,0-1 0,1 0 1,17 9-1,-23-16-113,0 0 0,0-1 0,1 0-1,-1 0 1,1-1 0,-1 0 0,11 0 0,-15-1-184,-1-1-1,0 0 1,0 0 0,0 0-1,0 0 1,0-1 0,0 0 0,0 0-1,0 0 1,0 0 0,0 0-1,0-1 1,-1 0 0,1 1-1,0-2 1,-1 1 0,1 0-1,-1-1 1,4-3 0,-3 0-1088,0-1 0,0 0 1,-1 0-1,5-11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09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13782,'0'0'1569,"209"242"-1057,-133-137 17,0-4-273,-4-7 80,-16-15-320,-3-18 32,-9-14-48,-4-18-336,0-14-1345,-8-15-2273,-12 0-2817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09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1508 0 7523,'0'0'9557,"-280"217"-9477,147-127 208,-23 0-64,-25-10-32,-11-15-192,11-11-48,29-18-960,40-7-1073,40-11-1409,23-11-4097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10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0 216 15063,'0'0'1232,"44"1"-1213,-15-1-53,230 0 415,-170-3-65,118-20 0,135-52 33,11-3-218,-265 64-279,1 3-1,95 1 1,-140 9-182,-28 0-55,0 1 1,-1 0 0,1 1 0,29 5-1,-42-5 254,0 0 1,0 0-1,0 1 0,-1-1 0,1 1 0,-1 0 0,1-1 0,-1 1 0,1 0 1,-1 0-1,0 1 0,0-1 0,0 0 0,0 1 0,0-1 0,-1 1 1,1 0-1,-1 0 0,0-1 0,0 1 0,0 0 0,0 0 0,1 5 0,-1 1-518,1 1-1,-2-1 0,1 1 1,-1-1-1,-1 1 0,-1 13 0,-15 45-5937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10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524 591 11925,'-37'0'1356,"-117"0"-476,133-1-765,0 1 0,0 1-1,0 1 1,-26 6 0,40-6-108,0 1 1,0 0-1,1 1 1,0 0 0,0 0-1,0 0 1,0 0-1,0 1 1,1 0-1,0 1 1,-6 7-1,-3 3 57,1 0-1,1 0 0,1 2 1,0-1-1,1 2 0,1-1 1,1 1-1,0 1 0,2-1 1,0 1-1,1 0 0,1 1 1,1-1-1,1 1 0,1-1 1,1 1-1,0 0 0,4 22 1,-3-39-67,0 1 0,1-1 1,-1 1-1,1-1 0,-1 0 1,1 0-1,1 1 0,-1-1 1,0-1-1,1 1 1,0 0-1,0-1 0,0 1 1,1-1-1,-1 0 0,1 0 1,-1 0-1,1-1 0,0 1 1,4 1-1,-1-1-6,1 0 0,-1 0-1,1-1 1,0 0 0,-1 0 0,1-1-1,0 0 1,0 0 0,0-1 0,14-1-1,-19 1 10,0-1-1,0 1 1,0-1-1,0 0 1,0 0-1,0 0 0,-1 0 1,1 0-1,0-1 1,-1 1-1,1-1 1,-1 0-1,1 0 1,-1 0-1,3-3 1,1-2 0,0-1 0,-1 0 0,8-15 0,7-17 27,-3 0 0,-1-1 0,18-79 0,14-134 92,-31 82-130,-4-230 1,3 584 220,-1-56 207,4 205 583,4 46-352,-22-365-641,0 11-10,1 0-1,1 0 1,2 0-1,11 38 1,-14-59-128,-1 1 1,0 0-1,1 0 1,0-1 0,0 1-1,0-1 1,0 0-1,0 1 1,0-1-1,0 0 1,1 0-1,-1 0 1,1-1 0,0 1-1,-1-1 1,1 1-1,0-1 1,0 0-1,0 0 1,0 0-1,0 0 1,0-1-1,0 1 1,0-1 0,0 0-1,0 0 1,0 0-1,1 0 1,-1 0-1,0-1 1,0 0-1,0 1 1,0-1 0,0 0-1,0 0 1,-1-1-1,5-1 1,0-3-842,0 1-1,0-1 1,-1 0 0,11-13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10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10773,'0'0'5968,"0"31"-5536,-16 245-285,-16 163 1771,32-430-1916,-1 1 1,2-1-1,-1 1 0,1-1 1,1 1-1,0-1 0,0 0 1,1 0-1,0 0 0,1 0 0,0-1 1,0 1-1,0-1 0,1 0 1,1 0-1,-1 0 0,1-1 1,1 0-1,-1 0 0,1-1 1,12 9-1,-7-7-68,1 0 1,-1-1 0,2 0-1,-1-1 1,1-1 0,0 0-1,0-1 1,1-1 0,-1 0-1,1 0 1,-1-2-1,1 0 1,21-1 0,-23 0-225,0-1 1,-1-1 0,1 1-1,0-2 1,0 0 0,-1 0 0,0-2-1,0 1 1,0-1 0,0-1-1,-1 0 1,0-1 0,0 0-1,-1-1 1,1 0 0,-2 0-1,11-11 1,20-30-4009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11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 8628,'0'0'5779,"260"-32"-5203,-172 21-400,-3-4-176,-9 1 0,-8 0-608,-12-1-1729,-24 12-2642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13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11157,'0'0'8561,"3"0"-8449,90-4 205,-1-3-1,0-5 1,-1-3-1,118-36 0,-162 40-390,-25 10-3245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13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7716,'0'0'9796,"40"223"-9684,-32-75 304,-8 18 80,0 8-303,0-12 31,-16-25-176,0-29-32,0-32-16,8-33-400,4-28-1329,4-51-7972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13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2225,'0'0'9607,"43"14"-9028,11 3-249,218 76 914,-224-74-1103,-1 2 0,-1 2 0,-1 2-1,43 31 1,-73-45-49,-1 1 0,0 0 0,0 1-1,-1 1 1,-1 0 0,0 0 0,-1 1-1,0 1 1,-2 0 0,0 0 0,0 1 0,-2 0-1,0 1 1,7 26 0,-9-8 332,-1-1 0,-1 0 0,-4 52 0,1-80-365,-1 17 119,-2 1-1,0 0 0,-2-1 0,-1 0 1,0 0-1,-2 0 0,-1-1 0,-21 40 1,5-20 20,-2-1 1,-2-1 0,-48 52 0,51-65-145,0-1 0,-3-1-1,0-1 1,-1-2 0,-1-1 0,-1-2 0,-1-1-1,-1-1 1,0-2 0,-1-1 0,-65 17 0,50-26-1183,47-6-605,15-11-7169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8.9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0 260 720,'0'0'6299,"10"26"-5160,30 85-2,-35-96-851,0-1 1,1 0-1,1 0 0,0 0 1,1-1-1,1 0 0,0-1 1,0 0-1,2 0 1,-1-1-1,14 11 0,-17-17-258,1 0 0,-1-1 0,1 1 0,1-1 0,-1-1-1,1 0 1,-1 0 0,1-1 0,0 0 0,0 0 0,0-1 0,0 0-1,0 0 1,0-1 0,0-1 0,0 1 0,14-4 0,-17 3-27,0-1-1,0 0 1,0 0 0,-1 0 0,1-1 0,-1 0 0,0 0 0,0 0 0,0 0-1,0-1 1,7-6 0,-5 2-1,1-1 1,-1 1-1,0-1 0,-1-1 0,9-17 1,-6 7-32,-1 1 0,-1-1-1,-1 0 1,-1 0 0,0 0 0,2-30 0,-5 27-30,-1 0-1,-1 0 0,-1 1 0,-1-1 1,-6-32-1,6 47 60,-1 0 0,1 0 0,-1 0 0,-1 1 1,1-1-1,-1 1 0,-1 0 0,1 0 0,-1 0 0,0 1 1,-1 0-1,0 0 0,0 0 0,0 0 0,0 1 0,-1 0 0,0 1 1,-8-5-1,4 5-5,0-1 0,0 2 0,0 0 1,-1 0-1,1 1 0,-1 0 0,0 1 0,0 1 1,1-1-1,-24 4 0,29-2-76,0 0-1,-1 0 1,1 1 0,0 0 0,0 0-1,0 0 1,0 1 0,0 0-1,1 0 1,-1 0 0,1 1-1,0 0 1,-9 8 0,4-2-966,1 1 0,0 1 0,0-1 0,-13 26 0,2 0-5087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14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 13638,'0'0'2199,"-27"14"-2167,27-14-32,-113 65-3,109-63 17,0 1 0,0-1 1,0 1-1,0 0 0,1 1 0,-1-1 0,1 0 1,0 1-1,0 0 0,0 0 0,1 0 0,-1 0 1,1 0-1,0 0 0,0 1 0,1-1 0,-1 1 1,1-1-1,0 1 0,0 0 0,1-1 0,-1 1 1,1 0-1,0 0 0,1 6 0,-1-2 14,0-7-27,0-2-2,0 0 1,0 0 0,0 0-1,0 0 1,0 1 0,0-1 0,0 0-1,0 0 1,0 0 0,0 0 0,0 0-1,0 1 1,0-1 0,0 0 0,0 0-1,0 0 1,0 0 0,0 1 0,0-1-1,0 0 1,1 0 0,-1 0-1,0 0 1,0 0 0,0 0 0,0 0-1,0 1 1,1-1 0,-1 0 0,0 0-1,0 0 1,0 0 0,0 0 0,0 0-1,1 0 1,-1 0 0,0 0 0,0 0-1,0 0 1,0 0 0,1 0 0,-1 0-1,0 0 1,0 0 0,0 0-1,0 0 1,1 0 0,-1 0 0,0 0-1,0 0 1,0 0 0,0 0 0,0 0-1,1-1 1,-1 1 0,0 0 0,2 0-4,4 0-2,-1 1 0,0-1 0,0 0-1,1 0 1,-1 0 0,0-1 0,0 1 0,0-1 0,0-1 0,-1 1 0,1-1 0,0 1 0,0-1 0,-1-1 0,1 1 0,-1-1 0,0 1 0,7-7 0,-6 4-39,0 0 0,0-1 0,-1 1 0,0-1 0,0 0 0,0-1 1,-1 1-1,1-1 0,-2 0 0,1 1 0,-1-1 0,0 0 0,0 0 0,-1-1 0,0 1 0,0 0 0,-1 0 0,0-14 0,-1 19-24,1 1-1,-1-1 0,1 0 1,-1 1-1,0-1 0,0 0 1,0 1-1,0-1 0,0 1 1,0-1-1,0 1 0,0 0 1,0-1-1,-1 1 0,1 0 1,-1 0-1,1 0 0,-1 0 1,1 0-1,-1 0 0,1 0 1,-1 1-1,0-1 0,0 0 1,1 1-1,-4-1 0,-5-1-666,0 1-1,0 0 1,-16 1-1,18 0 84,-47 0-3508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14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12998,'0'0'2577,"153"263"-1728,-49-162-145,8 8-576,5-1 176,-9-7-176,-8-11 160,-8-18-208,-11-10-112,-5-15 32,-16-15-672,-16-17-1217,-12-15-1488,-24-4-2386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15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875 0 13238,'0'0'2129,"-229"278"-448,121-140-401,-20 2-767,7-10-1,9-22-480,24-35-32,36-30-80,19-18-1441,29-14-944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15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0 4402,'0'0'7427,"0"217"-7186,0-98 1936,0-11-353,0-21-975,0-26-785,0-28-64,0-22 0,0-15-1569,-12-54 385,-20-36-1858,-4-32 913,-4-33 464,0-21-2432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15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0 3618,'0'0'3548,"24"41"-1304,73 136-366,-92-166-1689,0-1 0,-1 2-1,0-1 1,-1 0 0,0 1 0,-1-1 0,0 1 0,-1 0 0,0 0 0,-1-1-1,-1 21 1,-1 4 335,2-21-323,-1 1 0,-1-1 0,0 0 0,-2 0 0,1 0 0,-1-1 0,-10 22 0,9-25-69,0-1 0,-1 0 1,0 0-1,0-1 0,-1 0 1,0 0-1,-1 0 0,0-1 1,0 0-1,-16 11 0,17-16-76,1 1 1,-1-2-1,1 1 0,-1 0 1,0-1-1,0-1 0,0 1 0,0-1 1,0 0-1,0-1 0,0 1 1,0-1-1,-14-2 0,12 1-145,0-1-1,0 0 1,0 0-1,0-1 1,1 0-1,-1 0 1,1-1-1,0 0 1,-15-10-1,21 12 34,0 1 10,-1-1 0,1 1 0,-1-1 0,1 0 0,0 0 0,0 0 0,0 0 0,0 0 0,1-1 0,-1 1 1,0 0-1,1-1 0,0 1 0,-1-1 0,1 0 0,-1-4 0,2 6-269,3 1 32,-2 0 258,0 0-1,0 0 1,1 1-1,-1-1 1,0 0 0,0 1-1,1-1 1,-1 1-1,0-1 1,0 1-1,0 0 1,0-1 0,0 1-1,1 1 1,18 14 8,-1 1 0,-2 1 1,1 1-1,-2 1 0,22 33 0,65 122 598,-21-6-52,36 64 596,-109-219-1040,1 0 0,12 15 0,-20-27-88,1 1 0,-1 0 0,0-1 1,1 0-1,0 0 0,-1 0 0,1 0 0,0 0 0,0 0 0,0-1 0,0 1 0,1-1 0,-1 0 0,0 0 0,0 0 0,6 1 0,-6-2-158,-3 0 111,0 0-1,0 0 1,0 0 0,1 0-1,-1 0 1,0 0 0,0 0-1,0 0 1,1 0-1,-1 0 1,0 0 0,0-1-1,0 1 1,0 0-1,1 0 1,-1 0 0,0 0-1,0 0 1,0 0-1,0 0 1,0 0 0,1-1-1,-1 1 1,0 0 0,0 0-1,0 0 1,0 0-1,0 0 1,0-1 0,0 1-1,0 0 1,0 0-1,0 0 1,1 0 0,-1-1-1,0 1 1,0 0-1,0 0 1,0 0 0,0-1-1,0 1 1,0 0 0,0 0-1,0 0 1,0 0-1,-1-1 1,1 1 0,0 0-1,0 0 1,0 0-1,0 0 1,0-1 0,0 1-1,0 0 1,0 0 0,-1 0-1,1-1-18,0-20-4509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16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2497,'0'0'656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17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4994,'0'0'6411,"0"1"-6187,-1 93 646,5 0 0,17 104 0,-7-117-600,2 17 71,4 0 0,38 109 0,-58-206-335,0 0 0,0 0 1,0 0-1,0 0 0,1 0 0,-1 0 0,1 0 0,-1 0 0,0 0 0,1-1 0,0 1 0,-1 0 0,1 0 0,-1 0 0,1-1 0,0 1 0,0 0 0,-1-1 0,1 1 0,0-1 0,0 1 0,0-1 0,-1 1 0,1-1 0,0 1 0,0-1 0,0 0 0,0 0 0,0 1 0,0-1 0,0 0 0,0 0 0,0 0 0,0 0 0,0 0 0,0 0 0,0 0 0,1-1 0,0 6 36,-1 0 0,0 1 0,0-1 0,-1 0 0,0 0-1,0 1 1,-1 7 0,1-12-70,0 2-7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19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157 220 2753,'0'0'8884,"0"-5"-8149,0 7 995,-1 69-1269,-13 99-1,-1-63-247,-19 102 270,25-168-424,-38 137 146,41-159-192,-15 36 60,19-48-44,0-1 0,0 1 1,1 0-1,-1 10 0,2-16 65,0-18-102,1-71-131,21-139 0,36-177 102,-57 391 35,2 0-1,0 0 1,0 1 0,1-1 0,1 1-1,10-21 1,43-71 66,37-47 91,-83 140-6323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20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2321,'0'0'5715,"0"3"-4307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20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5298,'43'48'16314,"-37"-45"-17978,22 6 1636,1-1 1,-1-1-1,1-2 0,0-1 1,33 0-1,-2 1 87,496 23 235,-316-27-4118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9.5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8340,'0'0'4783,"8"19"-4044,-4-12-633,6 17 189,0-1 0,-2 1-1,0 0 1,6 40 0,-4 46 1151,-6 178 0,-5-153-1019,13-135-502,31 3 77,1-2 0,0-3 0,-1-1 0,48-10 1,-42 9-25,-37 4-60,-1-1 0,1 0 0,20-5 0,14-13-8493,-33 11 3941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20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11093,'0'0'2721,"0"274"-2080,0-155-17,0 4 208,-8-4-143,-8-18-593,4-29-96,4-25-160,8-29-1345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21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11093,'0'0'5363,"52"307"-4387,-40-167-208,-4 8-207,0-7 63,-4-11-304,-4-15-256,4-10 16,-4-15-160,0-14 0,0-11-672,0-18-1121,0-18-912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21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7828,'0'0'3268,"35"18"-2505,116 61 13,-123-63-621,-1 1 0,-1 1 0,0 1 0,-2 1 0,26 28 0,-18-12 137,-2 2 0,29 47 0,-41-55-56,0 1 0,-2 0 0,-2 1-1,0 0 1,13 56 0,-17-43 317,-2 1 0,-2 0-1,1 83 1,-8-99-392,-2 1 1,0-1 0,-2 0-1,-2 0 1,0-1-1,-2 1 1,-1-2-1,-1 1 1,-2-2-1,-29 48 1,-58 79 114,86-137-278,0-1 1,-1 0 0,0 0 0,-1-2-1,-1 0 1,-25 16 0,33-25-134,-1 0 1,1-1 0,-1 0 0,0 0 0,0-1-1,-1-1 1,1 0 0,0 0 0,-1-1 0,-14 0 0,19-1-417,-1 0 1,1 0 0,-1-1-1,1 0 1,-1 0 0,1-1-1,0 0 1,-1 0 0,1-1-1,0 1 1,0-1 0,1 0-1,-1-1 1,1 0 0,-1 0-1,-6-7 1,-23-34-7737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21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7988,'0'0'3687,"-7"21"-3639,-1 5-39,-6 34 0,13-59-4,1 0 0,0 0 0,0 0 0,0 0 0,0 0-1,0 0 1,0-1 0,0 1 0,0 0 0,0 0 0,0 0 0,1 0-1,-1 0 1,0 0 0,1 0 0,-1 0 0,1 0 0,-1-1 0,1 1-1,-1 0 1,1 0 0,-1 0 0,1-1 0,0 1 0,-1 0 0,1-1-1,0 1 1,0-1 0,0 1 0,-1-1 0,1 1 0,0-1 0,0 1-1,0-1 1,1 1 0,2-1 44,1 1 0,-1-1 0,0 0 0,1 0 1,-1 0-1,5-1 0,1 0 3,-5 1 20,-1 0 0,1 0 0,0 0 0,-1-1 0,1 0 0,0 0 0,-1 0 0,1 0 0,5-3 0,-8 3-28,0-1 0,0 1 1,-1-1-1,1 1 0,-1-1 0,1 0 0,-1 1 0,1-1 1,-1 0-1,0 0 0,0 0 0,0 0 0,0 0 0,0 0 1,-1 0-1,1 0 0,0-1 0,-1 1 0,0 0 0,1 0 1,-1-4-1,0-2-34,2-27 325,-2 34-396,0 0 1,0 0-1,0 0 1,0 0-1,-1 0 0,1 1 1,0-1-1,0 0 1,-1 0-1,1 0 1,0 0-1,-1 1 1,1-1-1,-1 0 0,1 0 1,-1 1-1,1-1 1,-1 0-1,1 1 1,-1-1-1,0 1 1,1-1-1,-1 1 0,0-1 1,0 1-1,1-1 1,-1 1-1,0 0 1,0-1-1,0 1 1,-1-1-1,-27 1-2519,-7 0-2817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22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12710,'0'0'1985,"124"274"-1329,-59-151-144,7 7 97,-4 7-145,4-7 144,-8-15-496,0-10 16,-3-15-80,-9-21-48,-8-12 0,-8-17-48,-12-11-1248,-8-7-1394,-16-11-2656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6:22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1500 1 13622,'0'0'1521,"-289"292"256,141-144-561,-29 25-655,-19 8-241,-1-15-176,29-25 304,40-30-32,40-28-416,31-21 0,21-19-240,20-7-240,16-11-1265,0-3-992,0-11-1665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4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4802,'0'0'6566,"14"28"-6257,47 95 145,-22-40 668,38 118 0,-2 67 50,-55-192-957,159 438 233,-167-484-424,-12-30-15,1 0 0,-1 1 0,1-1-1,-1 0 1,1 0 0,0 1 0,-1-1 0,1 0-1,-1 0 1,1 0 0,0 0 0,-1 0 0,1 0-1,-1 0 1,1 0 0,0 0 0,-1 0 0,1 0-1,-1 0 1,1-1 0,-1 1 0,1 0 0,0 0-1,-1-1 1,1 1 0,-1 0 0,1-1 0,-1 1-1,1-1 1,6-9 18,-1 0 0,0-1 0,0 0 0,-1 0 0,0 0 0,-1 0 0,4-21 0,1 1-13,238-762 84,-242 775-100,-4 14 2,0 0 0,0 1 0,0-1 0,0 0 0,1 1 0,-1-1 0,1 1 0,4-5 0,6-23-6016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4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13766,'0'0'4546,"21"-79"-11525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4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346 745 10325,'0'0'4092,"1"-26"-3788,1-80 70,-2 104-356,0 1-1,0 0 1,0 0-1,0 0 1,0-1 0,0 1-1,0 0 1,-1 0-1,1 0 1,0 0 0,-1-1-1,1 1 1,-1 0-1,0 0 1,1 0 0,-1 0-1,0 0 1,1 0-1,-1 0 1,0 1 0,0-1-1,0 0 1,0 0-1,0 1 1,0-1 0,0 0-1,0 1 1,0-1 0,0 1-1,0-1 1,0 1-1,-1 0 1,1-1 0,0 1-1,0 0 1,0 0-1,-1 0 1,1 0 0,0 0-1,0 0 1,0 0-1,-1 0 1,1 1 0,0-1-1,0 0 1,0 1-1,-2 0 1,-5 0 113,0 0-55,0 0 0,0 0 0,1 0-1,-1 1 1,0 1 0,1-1 0,0 1 0,0 0-1,0 1 1,0 0 0,0 0 0,1 0 0,-1 1-1,1 0 1,1 0 0,-1 0 0,1 1-1,-1 0 1,2 0 0,-9 13 0,-5 11 58,1 1 0,2 0 1,-16 44-1,31-74-134,-16 46 75,1 2 0,3-1-1,2 2 1,2-1 0,2 2 0,1 84-1,5-133-75,-1 0 0,1 0-1,0 0 1,0 0 0,0 0-1,0 0 1,1 0 0,-1 0-1,0 0 1,1 0 0,0 0-1,-1 0 1,1 0 0,0 0-1,0 0 1,0 0 0,0-1-1,2 4 1,1-4-10,-1 1-1,0-1 0,1-1 1,-1 1-1,1 0 1,-1-1-1,1 0 1,-1 1-1,1-1 1,5-1-1,-4 1-6,1 0 0,0 0 0,-1-1 0,1 0 0,0 0 0,-1 0 0,1 0-1,-1-1 1,1 0 0,-1-1 0,0 1 0,0-1 0,0 0 0,0 0 0,0 0 0,-1-1 0,1 1-1,-1-1 1,0 0 0,0-1 0,-1 1 0,6-8 0,10-16-66,0-1 0,-2-2-1,-1 0 1,-2 0 0,-1-1 0,9-35 0,-1-11-346,17-118 0,-22 29 11,-7-216 0,-9 327 417,0 34-16,1 11 26,-1 0 0,0-1 0,-1 1 0,0 0 0,0 0 0,-2 0-1,-4-16 1,7 27 9,0 0 0,0 1 1,0-1-1,0 0 0,0 0 0,0 1 0,0-1 0,0 0 0,0 1 0,0-1 0,0 0 0,0 0 0,0 1 1,0-1-1,0 0 0,0 0 0,0 1 0,0-1 0,0 0 0,-1 0 0,1 1 0,0-1 0,0 0 0,0 0 1,0 0-1,-1 1 0,1-1 0,0 0 0,0 0 0,0 0 0,-1 0 0,1 1 0,0-1 0,0 0 0,-1 0 1,1 0-1,0 0 0,0 0 0,-1 0 0,1 0 0,0 0 0,0 0 0,-1 0 0,1 0 0,0 0 0,0 0 1,-1 0-1,1 0 0,0 0 0,-1 0 0,1 0 0,0 0 0,0 0 0,-1 0 0,1-1 0,0 1 0,0 0 0,0 0 1,-1 0-1,1 0 0,0 0 0,0-1 0,0 1 0,-1 0 0,1 0 0,0-1 0,0 1 0,0 0 0,-7 373 803,9-223-484,-3-49-105,2 110 197,1-174-347,2 1-1,2-1 1,14 53-1,-16-76-91,1-1-1,0 1 0,1-1 0,1-1 0,0 1 0,14 19 0,-16-26-272,1-1-1,-1 1 0,1-1 0,-1 0 0,12 7 1,-12-9-362,1 0 0,-1 0 0,1-1 1,0 0-1,-1 0 0,1 0 0,11 1 1,9-2-7367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5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5683,'0'0'12171,"17"30"-11870,188 364 211,-150-293-361,5-3 1,111 140-1,-120-172-265,33 37-2248,-69-89 1099,-14-13 1050,-1-1 0,1 1 0,0-1-1,-1 1 1,1-1 0,-1 1 0,1-1 0,0 0 0,0 1-1,-1-1 1,1 0 0,0 0 0,-1 0 0,1 0 0,0 1-1,0-1 1,-1 0 0,1 0 0,0 0 0,0 0 0,-1-1-1,1 1 1,1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09.9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151 0 9332,'0'0'2927,"-3"26"-2017,2-12-761,-27 181 2428,8-96-1421,-74 457 1010,90-436-4920,4-114 2026,0-5 558,0-1 0,0 1-1,0-1 1,0 1 0,0-1-1,0 0 1,0 1 0,0-1-1,0 1 1,0-1 0,0 1-1,0-1 1,0 1 0,0-1-1,0 1 1,0-1 0,1 1-1,-1-1 1,0 0 0,0 1-1,0-1 1,1 1 0,-1-1 0,0 0-1,1 1 1,-1-1 0,0 0-1,1 1 1,-1-1 0,0 0-1,1 1 1,-1-1 0,1 0-1,-1 0 1,0 0 0,1 1-1,-1-1 1,1 0 0,-1 0-1,1 0 1,-1 0 0,1 0-1,0 0 1,13 1-5510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5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522 0 11941,'0'0'6435,"-221"242"-6114,153-156-65,8-10 48,16-11-256,8-11-96,8-3 0,8-8-416,8-10-609,0-8-480,4-21-672,-4-4-2193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6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10629,'0'0'5672,"8"1"-5608,68 4 13,148 32 1,-176-26-141,1-3 1,-1-2-1,56 0 1,3-4-7679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6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12550,'0'0'6387,"196"33"-6083,-120-19-128,4 0-176,-11-6-16,-9-8 0,-8 0-849,-20 0-783,-16 0-1506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9428,'0'0'4474,"2"32"-4338,0 2-126,14 320 725,-16 293 489,0-645-2000,0-11-787,0-39-1129,-4-18-1529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8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11845,'0'0'4354,"248"-4"-3713,-147 4-273,-5 0-224,-4 0 48,-12 0-144,-12 0-96,-11-18 48,-17-3-624,-16 6-785,-8 8-1088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8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15015,'0'0'1873,"244"0"-1873,-183 0-753,-5 0-1664,-24 18-4146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8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15671,'0'0'3138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9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341 614 12774,'0'0'1731,"1"-9"-1587,2-24 379,-3 32-508,0 1-1,0-1 1,0 1-1,0 0 1,0-1-1,0 1 1,0 0-1,0-1 1,-1 1-1,1-1 1,0 1-1,0 0 1,0-1-1,-1 1 1,1 0-1,0-1 1,0 1-1,-1 0 1,1 0-1,0-1 1,-1 1-1,1 0 1,0 0-1,-1 0 1,1-1-1,0 1 1,-1 0-1,1 0 1,0 0-1,-1 0 1,1 0-1,0 0 1,-1-1-1,1 1 0,-1 0 1,1 0-1,0 0 1,-1 0-1,1 1 1,-1-1-1,1 0 1,0 0-1,-1 0 1,-8 1 39,1 0 0,-1 1 0,1-1 1,-1 2-1,1-1 0,0 1 0,0 0 0,1 1 1,-1 0-1,1 0 0,-1 1 0,1 0 0,1 0 0,-1 0 1,-8 10-1,-4 6 3,0 0-1,2 1 1,-24 37 0,26-36-2,2 2 1,0-1-1,1 1 0,2 1 1,1 0-1,0 1 1,2-1-1,1 1 0,2 1 1,0-1-1,2 1 1,1 39-1,1-65-56,1 0 0,-1 0 1,0 0-1,1 0 0,-1 0 0,1 0 0,0 0 1,0 0-1,0-1 0,0 1 0,0 0 0,0 0 0,0-1 1,0 1-1,0-1 0,1 1 0,-1-1 0,1 1 0,-1-1 1,1 0-1,0 0 0,-1 0 0,1 0 0,0 0 1,0 0-1,0 0 0,0-1 0,4 2 0,4 0-11,1-1-1,0 1 0,-1-2 0,16 0 1,-11 0-8,-7-1-5,0 0 1,0-1-1,0 1 0,0-2 0,-1 1 0,1-1 0,-1 0 1,1 0-1,-1-1 0,0 0 0,-1-1 0,1 1 0,-1-1 0,1 0 1,-1-1-1,-1 0 0,9-10 0,4-7-103,-1-1-1,-1 0 1,23-47 0,-17 21-219,-2-1 0,-2-2 0,-3 1-1,-2-2 1,-2 0 0,-3 0 0,-2-1 0,-1-92 0,-5 129 278,-5-110-310,3 114 361,0-1-1,-1 0 1,-1 1 0,0 0-1,-1 0 1,-10-20 0,8 20 40,-1 0 1,0 1 0,0-1-1,-1 2 1,-1-1 0,-1 1-1,-15-14 1,13 19 655,7 11 160,3 23-172,3-24-754,0 73 104,7 356 1003,1-306-677,34 181-1,-39-289-764,1 0-1,0 1 0,2-2 0,0 1 1,17 33-1,-13-39-3677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9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7684,'0'0'3393,"0"235"-1280,0-120-624,0 8-449,0 0-287,0-15-129,8-14-384,20-29-192,4-15 64,9-21-192,-1-14 80,8-8-288,4-7-176,0 0-689,-4-40-111,-8-10-2354,-16-8-1793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7:59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8020,'0'0'7571,"280"-62"-7571,-163 55 0,-9 3-1457,-16 4-3201</inkml:trace>
  <inkml:trace contextRef="#ctx0" brushRef="#br0" timeOffset="1">1063 8 17224,'0'0'384,"28"-7"-14342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10.7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0 993 9476,'0'0'5478,"12"1"-5049,-3 0-307,-4 0-77,0 0-1,-1-1 0,1 0 0,0 1 1,0-2-1,0 1 0,0 0 1,0-1-1,-1 0 0,1 0 1,0-1-1,-1 1 0,1-1 1,7-4-1,-1-4 8,0-1 0,-1 0 0,-1 0 0,1-1 0,-2-1 0,0 1 0,0-2 0,6-16 0,0 3-29,20-36-160,38-100 0,-61 133-88,-2 0 0,-1-1 1,-2 1-1,-1-1 1,3-63-1,-8 78 193,1-18 3,-2-1 0,-1 0 0,-2 1 1,-12-55-1,11 70 118,3 8-132,-1 1 0,-1-1 0,1 1 0,-8-13 0,9 20 104,1 1 0,0 0 0,-1 0 0,0 0 1,1 0-1,-1 0 0,0 0 0,0 1 0,0-1 0,0 1 1,0-1-1,0 1 0,-1 0 0,1 0 0,0-1 0,-1 2 1,1-1-1,-1 0 0,1 0 0,-1 1 0,1 0 0,-1-1 1,-3 1-1,2 0 126,0 0 0,0 0 0,0 0 1,0 1-1,0-1 0,0 1 0,-7 2 1,9-1-144,0-1 1,0 0-1,0 1 1,0-1-1,0 1 1,1 0 0,-1-1-1,1 1 1,-1 0-1,1 0 1,-1 0-1,1 0 1,0 0 0,-2 5-1,-5 12 63,1 0 1,1 1-1,0 0 1,2 1-1,-4 35 0,3 106 404,6-112-399,-1-37-100,1 1 0,1-1-1,0 0 1,1 0 0,1-1 0,0 1-1,0-1 1,1 1 0,1-1-1,0-1 1,0 1 0,2-1 0,-1 0-1,1-1 1,1 0 0,0 0-1,15 13 1,-19-20-25,-1 0 0,1-1 0,-1 0 0,1 0-1,0 0 1,0 0 0,0-1 0,0 0 0,0 0 0,0 0 0,0-1-1,0 1 1,0-1 0,0-1 0,0 1 0,0-1 0,8-1 0,-4-1-13,0 1 0,0-1 0,-1 0 0,1-1 0,-1 0 0,0-1 0,0 1 0,12-11 1,17-18 0,-24 19 7,2 2 1,29-21-1,-44 33 15,1-1-1,-1 1 1,1 0-1,-1-1 1,1 1-1,-1 0 1,1 0-1,-1-1 1,1 1-1,0 0 1,-1 0-1,1 0 1,0 0-1,-1 0 1,1 0-1,-1 0 1,1 0-1,0 0 1,-1 0-1,1 0 1,0 0-1,-1 0 1,1 0-1,-1 1 1,1-1-1,-1 0 1,1 0-1,0 1 1,-1-1-1,1 1 1,-1-1-1,1 0 1,-1 1 0,1 0-1,9 21 12,-7-15 5,7 22 13,-4-12 302,1-1 0,12 24 1,-16-36-260,-1 0 1,1 0 0,-1 0 0,1-1-1,0 1 1,1-1 0,-1 0 0,1 0-1,-1 0 1,1 0 0,0 0 0,0-1-1,0 0 1,7 3 0,4-1 4,1-1 0,0 0 1,0-1-1,0-1 0,0 0 1,31-3-1,-42 1-88,0 0 0,-1-1 0,1 1-1,-1-1 1,1 0 0,-1 0 0,0 0 0,1 0 0,-1-1-1,0 0 1,-1 0 0,1 0 0,0 0 0,-1-1 0,0 1 0,0-1-1,0 0 1,0 0 0,0 0 0,-1 0 0,2-5 0,1 0-759,-1-1-1,0 0 1,0 0 0,-1 0 0,0 0 0,-1-1-1,-1 1 1,2-18 0,-6 21-3250,-10 6-2460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0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3105,'0'0'13495,"129"191"-12743,-81-101-688,4 0 160,-4-10-208,-8-4 48,0-22-64,-12-11-64,-4-14-528,-4-18-977,-8-11-1472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0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457 1 8500,'0'0'6467,"-184"249"-6083,132-170-96,-4-3 96,12-15 161,16-14-65,3-18-480,13-14 0,4-8-560,-4-7-689,-8 0-1104,4 0-2065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1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129 280 7475,'0'0'7212,"-2"39"-6905,-9 124 405,8-15-354,3-103-2381,-3-83 1625,-1 1 0,-3 0-1,-1 1 1,-20-60 0,-1-4 105,18 50 543,2 0-1,2-1 1,1-96-1,6 146-202,0-1-1,0 1 1,0 0 0,0 0-1,0 0 1,0-1 0,0 1-1,0 0 1,1 0 0,-1 0-1,1 0 1,-1 0-1,1 0 1,-1-1 0,1 1-1,-1 0 1,1 0 0,0 1-1,0-1 1,-1 0 0,1 0-1,0 0 1,0 0-1,0 1 1,0-1 0,0 0-1,0 1 1,0-1 0,2 0-1,2 0 9,0 0-1,-1 1 0,1-1 0,0 1 1,0 0-1,6 1 0,9 0 11,-6 0-6,-1 1 1,1 0 0,-1 1 0,0 1-1,0 0 1,0 1 0,-1 0 0,1 1 0,-1 0-1,-1 1 1,1 0 0,-1 1 0,0 0-1,-1 1 1,0 0 0,0 1 0,-1 0-1,0 0 1,13 21 0,-19-24-28,-1-1 0,0 0 0,0 0 0,0 1 0,-1-1 0,0 1 0,0-1 0,-1 1 0,1-1 0,-1 1 0,-2 9 0,2-14-30,-1-1 0,0 1 0,1 0-1,-1-1 1,0 1 0,0-1 0,0 0 0,0 1 0,0-1-1,0 0 1,-1 1 0,1-1 0,0 0 0,-1 0-1,1 0 1,-1 0 0,1 0 0,-1 0 0,1-1 0,-1 1-1,0 0 1,1-1 0,-1 1 0,0-1 0,1 0 0,-1 0-1,0 1 1,-2-1 0,-59 1-552,48-1 15,15 1 494,-1 1 0,1-1 0,0 1 0,0 0 0,0-1 0,0 1 0,0-1 0,0 1 0,0 0 1,0-1-1,1 1 0,-1-1 0,1 1 0,1 2 0,7 8 67,1 0-1,1-1 1,17 15-1,6 6 265,206 204 2314,-227-228-2543,-10-21-7341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2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 2273,'0'0'12619,"32"-8"-11931,5-2-436,-5 0 69,0 2-1,1 2 1,65-5 0,72 10 1036,-95 2-970,95-10 0,-169 9-392,27-6-215,-27 5 33,0 1-1,0-1 1,-1 0 0,1 1 0,0-1 0,-1 0 0,1 0 0,0 0-1,-1 1 1,1-1 0,-1 0 0,1 0 0,-1 0 0,0 0 0,1 0-1,-1 0 1,0 0 0,0 0 0,0 0 0,0 0 0,0 0 0,0 0-1,0-1 1,0-9-4065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3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10565,'0'0'4706,"16"300"-4386,-16-163-64,0-11-192,0-21-112,0-29 48,0-33-1440,0-25-3203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3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10853,'0'0'3434,"10"38"-3026,61 236 464,-46-183-492,-6-15 44,4-1 0,37 83 0,-58-155-401,1 3-23,0 0 1,0 0 0,0 0-1,8 9 1,-10-15 10,-1 1 0,1 0 0,0 0 0,-1 0 0,1 0 0,0-1 0,0 1 0,0 0 0,0-1 0,0 1 0,0-1 0,0 1 0,0-1 0,0 0 0,0 1 0,0-1 0,0 0 1,0 0-1,0 1 0,0-1 0,1 0 0,-1 0 0,0 0 0,0 0 0,0-1 0,0 1 0,0 0 0,0 0 0,0-1 0,0 1 0,0 0 0,0-1 0,0 1 0,0-1 0,0 0 0,1 0 0,25-22 217,-1-1 0,30-37 0,-17 17 94,10-10-217,-3-2 0,-3-2 0,-2-1-1,-2-3 1,-4-1 0,43-102 0,-76 159-390,-1 0 1,1 1 0,-1-1-1,-1 0 1,1 0-1,-1 0 1,0 0-1,-1-8 1,0-3-4696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4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13190,'0'0'7427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4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380 477 880,'0'0'14212,"3"-2"-13814,-11 2 322,-10 4-623,1 0-1,0 1 1,0 1-1,0 1 0,0 0 1,1 2-1,-27 17 1,23-12 29,0 1 0,1 1 0,1 1 1,0 0-1,-19 27 0,27-31-79,1 1 1,0 1-1,2 0 1,-1 0-1,2 0 0,0 1 1,1 0-1,-6 31 1,7-18-57,1 0 1,1 0-1,2 0 1,3 36-1,-2-61-2,0 0 0,0-1 1,0 1-1,1 0 0,-1 0 0,1-1 0,0 1 0,0-1 1,0 1-1,0-1 0,0 0 0,1 0 0,0 0 1,-1 0-1,1 0 0,0 0 0,1-1 0,-1 0 1,0 0-1,1 1 0,-1-2 0,1 1 0,0 0 1,-1-1-1,1 0 0,0 0 0,7 1 0,-4 0-18,-1-1-1,0 0 1,1-1 0,-1 0-1,0 0 1,1 0-1,-1-1 1,0 0-1,1 0 1,-1 0 0,0-1-1,0 0 1,0 0-1,0-1 1,0 1-1,0-1 1,8-7 0,0-3 9,0-1-1,-2 0 1,0-1 0,0 0 0,-2-1 0,0 0 0,14-29 0,-3-5-9,25-79 0,-30 66-100,-2 0 0,11-120 0,-19-131-541,-13 252 621,6 59 57,1-1 0,-1 0 0,-1 1 0,1-1 1,-1 1-1,1 0 0,-1 0 0,0-1 0,0 1 0,0 0 0,0 0 0,-1 1 0,-5-6 0,8 8 10,0-1 0,-1 1 0,1 0 0,0-1 0,0 1-1,-1 0 1,1 0 0,0 0 0,-1-1 0,1 1 0,0 0-1,-1 0 1,1 0 0,0 0 0,-1-1 0,1 1 0,0 0-1,-1 0 1,1 0 0,-1 0 0,1 0 0,0 0 0,-1 0-1,1 0 1,0 0 0,-1 0 0,1 0 0,-1 0 0,1 1-1,0-1 1,-1 0 0,1 0 0,0 0 0,-1 0 0,1 1 0,0-1-1,-1 0 1,1 0 0,0 1 0,0-1 0,-1 0 0,1 0-1,0 1 1,0-1 0,-1 0 0,1 1 0,0-1 0,0 0-1,0 1 1,-1 0 0,-2 24 244,1 310-84,3-177 319,-1-144-457,0 20 246,7 66 0,-5-91-256,0 0 0,0 0 0,0 0 0,1 0 0,1 0 1,0 0-1,0-1 0,0 1 0,1-1 0,0 0 0,11 12 0,-12-17-161,0 0 0,-1 1 0,1-2 0,1 1 0,-1 0 0,0-1 0,0 0-1,1 0 1,0 0 0,-1-1 0,1 1 0,0-1 0,6 1 0,-1-1-503,0-1 0,0 1 0,1-2 0,-1 1-1,11-3 1,-3-3-4189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5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0 160,'0'0'18993,"10"17"-18764,41 67-23,65 78-1,133 109 86,-135-163-7276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5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658 1 12742,'0'0'4706,"-253"227"-3922,169-140-111,4-8-433,12-17 48,15-19-288,17-18-192,4-10-1441,4-15-1088,4 0-3282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4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8 211 8148,'0'0'3465,"-3"1"-3254,-1 1-193,7-1 30,20-2 148,38-7 697,80-28-53,-2-7-1,169-75 1,-306 117-1137,1 0 1,0-1 0,0 1-1,0 0 1,0 1-1,0-1 1,0 0 0,0 1-1,7 0 1,-10 0 218,0 0-1,0 0 1,0 0 0,1 0 0,-1 0-1,0 0 1,0 0 0,0 0 0,1 0 0,-1 0-1,0 0 1,0 1 0,0-1 0,0 0-1,1 0 1,-1 0 0,0 0 0,0 1 0,0-1-1,0 0 1,0 0 0,0 0 0,1 0-1,-1 1 1,0-1 0,0 0 0,0 0 0,0 0-1,0 1 1,0-1 0,0 0 0,0 0-1,0 1 1,0-1 0,0 0 0,0 0 0,0 0-1,0 1 1,0-1 0,0 0 0,0 0-1,0 0 1,-1 1 0,1 3-658,0 18-2033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5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490 0 3666,'0'0'9620,"-161"191"-7875,97-104 192,0 11-945,4 13-432,8 19 113,7 11-529,13 7-80,20 0-64,12-14-16,0-4 0,28-4-144,25-7-657,7-7-895,4-18 511,-4-29-3313,0-33-2065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6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11541,'0'0'3717,"24"43"-2391,2-2-1049,9 16 140,-3 1 0,47 117 0,-49-92-60,-4 1-1,-3 1 1,-4 1-1,-3 1 1,-5 1-1,-3 0 1,-6 152-1,-4-227-332,1-1 0,-2 1-1,1-1 1,-2 0 0,0 0-1,0 0 1,-1 0 0,0 0-1,-1-1 1,-10 14 0,12-19-59,-1 1 1,-1-1-1,1 0 0,-1 0 1,0 0-1,-1-1 0,1 0 1,-1 0-1,0 0 1,0-1-1,-1 0 0,1-1 1,-1 0-1,0 0 0,0 0 1,-14 2-1,-58 3-2674,70-7 1593,1-1 1,0-1 0,-1 1-1,1-2 1,0 1 0,-14-5-1,2-6-5625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08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410 109 560,'0'0'13126,"0"0"-13064,0-1 0,0 1 0,-1 0 0,1-1 0,0 1 0,0 0 0,0-1 0,0 1-1,-1 0 1,1-1 0,0 1 0,0 0 0,-1-1 0,1 1 0,0 0 0,0 0 0,-1-1 0,1 1 0,0 0-1,-1 0 1,1 0 0,0-1 0,-1 1 0,1 0 0,0 0 0,-1 0 0,1 0 0,-1 0 0,1 0 0,0 0-1,-1 0 1,1 0 0,-1 0 0,-28-1 668,21 0-676,0 0 0,0 1-1,0-1 1,0 2-1,-1-1 1,1 1 0,0 1-1,0-1 1,0 1 0,0 1-1,1 0 1,-11 4 0,0 8-21,0 1 0,0 1 0,2 0 0,0 2 1,1-1-1,1 2 0,0 0 0,-20 42 0,30-50-15,1 0-1,0 0 0,1 0 0,0 0 0,0 0 1,1 1-1,1-1 0,0 1 0,1-1 1,4 21-1,-3-28-28,0 0 0,1 0 1,-1 0-1,1 0 0,0 0 1,1 0-1,-1-1 0,1 1 1,0-1-1,0 0 0,0 0 0,0-1 1,1 1-1,0-1 0,9 5 1,11 6-188,48 18 1,-67-30 171,13 4-138,0-1 1,1-1 0,-1 0-1,1-2 1,-1 0 0,38-2-1,-46 0 152,-10 0 164,-8 0 32,-7-1-146,1 0-1,0-1 0,0-1 1,0 0-1,-21-8 0,-65-31 84,64 26 12,12 5 20,1-1 1,-37-26-1,50 32-135,0-1-1,0 0 1,1-1 0,0 0-1,0-1 1,1 1 0,1-1-1,-10-16 1,13 15-17,0 0-1,1 0 1,0-1-1,1 1 1,0 0 0,0-1-1,1 1 1,1-1-1,1-10 1,0-17-39,-2 32 44,0-1 0,0 1 0,1 0 0,0 0 0,0 0 0,0 0 0,1 1 0,0-1 0,0 0 0,0 1 1,1-1-1,0 1 0,0-1 0,0 1 0,1 0 0,-1 1 0,1-1 0,0 1 0,1-1 0,-1 1 0,1 0 0,0 1 0,0-1 0,0 1 0,8-4 0,56-35 3,-49 28 1,34-17 1,-46 28-9,0-1 1,0 1 0,0 1-1,0-1 1,1 2 0,-1-1-1,1 1 1,10 0 0,7 0 270,42 3 4,-64-2-263,1 1-1,-1 0 0,1 0 0,-1 0 1,1 1-1,-1-1 0,0 1 0,0 0 1,0 1-1,0-1 0,6 5 0,-9-6 273,-15-1-249,-172 0-5,181 1-31,1-1 0,-1 1-1,0 1 1,1-1 0,-1 0-1,1 1 1,-1 0 0,1 0-1,0 1 1,0-1 0,0 1 0,-7 6-1,-45 45-59,39-36 59,13-14-2,-1 1 0,1 0 0,0 0 1,0 1-1,1-1 0,-1 1 1,1 0-1,1 0 0,-1 0 1,1 0-1,-2 8 0,1 2-42,1 0 1,1 0-1,1 20 0,0-28 31,0 96-80,1-101 86,0 0 1,-1 0-1,2 0 0,-1 0 0,0 0 1,0 0-1,1-1 0,0 1 1,-1-1-1,1 1 0,0-1 1,0 1-1,1-1 0,-1 0 0,3 2 1,39 28-82,-34-27 91,0-1-1,0 0 0,0-1 0,0 0 1,1 0-1,-1-1 0,21 1 1,79-3 25,-54-1-21,-55 1 150,-23-12-413,-223-89-163,235 96 355,1 0 1,-1-1-1,1 0 0,0-1 1,0 0-1,1 0 0,0-1 1,-11-14-1,14 16 23,1 0 0,0-1 0,0 1-1,0-1 1,1 0 0,0 0 0,0 0-1,1-1 1,0 1 0,0-1 0,1 1 0,0-1-1,0-7 1,0-3-14,1 11 80,0 1-1,0 0 0,0-1 0,1 1 1,2-13-1,-2 17 1,0 0 1,0 1-1,0-1 0,0 0 0,0 0 1,0 0-1,0 1 0,1-1 1,-1 1-1,1-1 0,-1 1 0,1-1 1,0 1-1,-1 0 0,1 0 1,0 0-1,0 0 0,0 0 0,0 0 1,0 0-1,0 1 0,3-1 1,64-11 193,-48 10-152,40-11-1,40-22 75,-42 34 262,-58 1-262,-12 0-202,1 0 13,1 0 0,-1 1 0,1 0 0,-1 1 1,1 0-1,-1 0 0,1 1 0,0 0 0,0 1 0,0 0 0,0 0 0,1 1 1,0 0-1,0 1 0,0-1 0,1 1 0,-12 13 0,8-9 45,2 2 0,0-1 0,0 1-1,1 0 1,0 1 0,1 0 0,0 0 0,1 1-1,-5 16 1,8-18 3,0 0 0,1 0 1,0 1-1,0-1 0,1 15 0,1-22 1,0 0-1,1 0 1,-1 0 0,1 0 0,0 0 0,0-1-1,1 1 1,0 0 0,-1-1 0,2 1 0,-1-1-1,0 0 1,1 1 0,0-1 0,5 5 0,-1-2 18,0 0 0,1 0 0,0-1 1,1 0-1,-1 0 0,1-1 0,0-1 0,1 1 1,-1-1-1,1-1 0,-1 0 0,1 0 1,0-1-1,0 0 0,1-1 0,-1 0 1,0 0-1,11-2 0,50 12 677,-70-11-688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1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0 352,'0'0'18331,"17"0"-18035,261 0 2005,-91 0-5469,-153 3-2175,-25-2-911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1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0 242 6515,'0'0'9236,"1"8"-8828,14 108 1108,-1 226-1,-12-196-1061,-2 154-305,0-299-683,0-14-1304,5-202-578,1-41 1117,-8 176 1238,-14-92 1,8 98 1036,3-105 1,5 166-972,0 7 72,0-1-1,0 1 1,1 0-1,0 0 1,0 0-1,1 0 1,-1 0-1,1 0 1,1 0-1,-1 0 1,1 1-1,0-1 1,0 1-1,0 0 1,1 0-1,8-9 1,-7 9-14,1 1 0,0 0 0,0 0 1,0 0-1,0 1 0,1 0 0,-1 0 1,1 1-1,0-1 0,0 2 0,0-1 0,0 1 1,0 0-1,11 0 0,310-4-859,-249 6-3717,-73-1 802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2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8756,'0'0'8772,"241"0"-8468,-165 7-304,-4 4-32,-4 3-576,-15-7-1489,-17 4-2705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2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4898,'0'0'15063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2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290 752 9877,'0'0'1136,"0"-12"-1083,1 4-24,-3-25-19,2 32 8,-1 0 1,1 0-1,0 0 0,-1 0 1,1 0-1,-1 0 0,0 0 0,1 0 1,-1 0-1,0 0 0,1 0 1,-1 1-1,0-1 0,0 0 0,0 0 1,0 1-1,0-1 0,0 1 1,0-1-1,0 1 0,0-1 0,0 1 1,0-1-1,0 1 0,0 0 1,0 0-1,0-1 0,0 1 0,0 0 1,-2 0-1,-10 0 346,1 0 0,-1 1 0,-23 5 0,31-5-271,0 1-1,0 0 1,-1 0-1,1 1 1,1-1-1,-1 1 1,0 0-1,1 1 1,-1-1-1,1 1 1,-5 5 0,-8 10 226,1 0 1,1 1-1,-23 38 1,32-46-261,0-1 1,1 1 0,1-1 0,0 1-1,0 1 1,1-1 0,1 0 0,0 1-1,0 17 1,1-6 2,1-16-44,-1 1 0,1 0-1,1-1 1,0 1-1,0-1 1,3 10-1,-3-16-20,0 0-1,0 1 0,0-1 1,1 0-1,-1 1 0,1-1 0,-1 0 1,1 0-1,0 0 0,0 0 0,0-1 1,0 1-1,0-1 0,0 1 1,1-1-1,-1 1 0,0-1 0,1 0 1,-1 0-1,1 0 0,-1-1 1,1 1-1,4 0 0,-2 0-82,1 0 0,-1 0-1,1-1 1,-1 0 0,1 0 0,-1-1 0,0 1-1,1-1 1,-1 0 0,1 0 0,-1-1 0,0 0-1,0 0 1,0 0 0,0 0 0,0-1 0,0 0-1,-1 0 1,9-7 0,0-3-212,-1-1 0,1 0 0,-2 0-1,16-27 1,-3 1-569,-2-2 0,-2-1 0,-1 0-1,-3-1 1,-1-1 0,-2-1 0,-2 0 0,4-51-1,4-141 138,-16-3 4587,-3 183-2020,-8 92-319,-22 323 2432,28-310-3586,-3 376 2747,6-310-2412,-2-95-658,2 0 0,0 0 0,1 0 0,1 0 0,1-1 0,0 1 0,1-1 0,1 0 0,0 0 0,2-1 0,0 0 0,1 0 0,0-1 0,1 0 0,23 26 0,110 95-2693,-143-135 2506,1-1 1,-1 1-1,1 0 0,0-1 0,-1 1 1,1-1-1,0 1 0,-1-1 0,1 1 1,0-1-1,0 1 0,-1-1 0,1 0 1,0 1-1,0-1 0,0 0 0,0 0 1,-1 1-1,1-1 0,0 0 0,0 0 1,0 0-1,0 0 0,0 0 0,-1 0 1,1-1-1,0 1 0,0 0 0,1-1 0,3-11-4397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3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3522,'0'0'8246,"0"33"-6808,1 17-1017,-4 161 852,-14-30 167,-3 63 754,19-26-1074,1-208-1111,1 0 0,0-1 0,1 1 0,0 0-1,1-1 1,-1 0 0,2 0 0,-1 0 0,1 0 0,7 11-1,-8-16-15,0 1-1,0-1 0,0 1 1,0-1-1,1 0 0,0-1 1,0 1-1,0 0 0,0-1 1,1 0-1,-1 0 1,1 0-1,0-1 0,0 0 1,0 1-1,0-2 0,0 1 1,0-1-1,11 2 0,-4-2-237,0 0-1,1-1 0,-1 0 0,1-1 0,14-4 1,-22 4-169,-1 0 1,0 0-1,-1-1 0,1 0 1,0 0-1,0 0 1,-1 0-1,1 0 1,-1-1-1,1 0 1,-1 1-1,0-1 0,0 0 1,-1-1-1,1 1 1,-1 0-1,1-1 1,2-5-1,1-10-6570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4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13222,'0'0'3762,"229"-21"-3762,-157 10-224,-4 0-1073,-19 7-1712,-17 4-4611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5.2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8196,'0'0'2337,"21"18"-2185,221 198 1091,-27 16 316,25 24-805,-233-250-742,0 2-12,1-1 0,0 0 0,0 0 1,0 0-1,1-1 0,0-1 0,1 1 0,10 3 1,-19-8-298,0-1 1,1 1-1,-1-1 1,0 0-1,0 1 1,0-1-1,0 0 1,0 0-1,0 0 1,0 0 0,0 0-1,1 0 1,-1 0-1,0 0 1,0 0-1,0 0 1,0-1-1,0 1 1,0 0 0,0-1-1,0 1 1,0-1-1,0 1 1,0-1-1,0 0 1,0 1-1,0-1 1,0 0-1,-1 0 1,1 0 0,0 1-1,0-1 1,0-2-1,2-17-2629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4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3185,'0'0'15736,"32"-43"-25485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4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10757,'0'0'7601,"20"22"-7249,-6-7-253,26 29 374,59 85 1,121 231 973,-71-111-1392,-19-24-660,-79-124-5481,-44-89 2804,1-3-1152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5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979 1 9925,'0'0'6656,"-46"25"-6133,-153 90 112,157-89-247,2 2-1,-58 50 1,63-47-113,32-29-258,-169 137 743,129-107-736,-2-3-1,-56 29 1,91-54-466,0 1-1,1 1 1,0 0-1,0 0 1,0 0 0,1 1-1,0 1 1,0-1-1,1 1 1,0 1 0,-8 13-1,-4 9-3172,-7-5-1435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9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0 117 3458,'0'0'6939,"14"0"-6584,227 0 3009,-92 2-2403,180-5-329,-303 1-640,0-1 1,0-1 0,-1-1 0,0-2 0,0 0 0,0-2 0,-1-1 0,0 0 0,-1-2 0,36-25 0,-54 34-655,5-4 426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9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1825,'0'0'13878,"48"0"-16887,-40 0-97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19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13510,'0'0'5203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0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7940,'0'0'2990,"18"44"-2083,57 151-221,13 63 449,-61-169-575,61 132-1,-66-173-310,-10-22-127,0 0-1,31 47 1,-36-65-82,-6-7 3,-1-5-1,0-66 556,8-253 358,-3 271-917,3 0 0,1 0-1,3 1 1,21-59 0,-24 84-17,-8 18-22,1 1-1,1 0 0,-1 0 1,1 0-1,1 0 0,-1 0 1,1 1-1,0 0 1,6-7-1,-9 12-26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1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418 606 8900,'0'0'5459,"-7"-21"-5347,-27-65-46,33 83-58,0 1-1,0 0 0,-1-1 0,1 1 1,-1 0-1,1 0 0,-1 0 0,0 0 0,0 0 1,0 0-1,0 1 0,0-1 0,0 1 1,-1-1-1,1 1 0,0 0 0,-1 0 1,1 0-1,-1 0 0,1 0 0,-1 1 1,1-1-1,-1 1 0,0-1 0,1 1 1,-1 0-1,0 0 0,1 0 0,-1 1 0,0-1 1,1 1-1,-4 0 0,-12 1 106,12-2-91,-1 0 0,0 1 0,1 0 0,-1 1 0,1-1 0,-1 1 0,1 0 0,0 1 0,0-1 0,0 1 0,0 1 0,-6 4 0,2-1-17,1 1 0,0 0 0,0 1 1,1 0-1,0 0 0,-8 12 1,-1 7-6,1 1 0,1 1 0,1 0 0,-9 34 0,13-33 23,1 0-1,2 1 0,1 0 0,2 0 0,-1 54 1,5-83-24,0 0 0,0 0 0,0 0 1,0 0-1,1 0 0,0 0 1,-1 0-1,1-1 0,0 1 0,0 0 1,0 0-1,1-1 0,-1 1 0,1 0 1,0-1-1,-1 0 0,1 1 0,0-1 1,0 0-1,1 0 0,-1 0 0,0 0 1,1 0-1,-1-1 0,1 1 0,-1-1 1,1 1-1,0-1 0,4 1 0,6 1-5,0 0-1,0-1 0,0-1 0,0 0 0,18-1 0,-21 0 12,-4 0-9,0 0 0,0 0 0,-1-1 1,1 0-1,0 0 0,0-1 0,-1 1 0,1-1 0,-1 0 1,0-1-1,1 1 0,-1-1 0,8-6 0,-5 2-3,0-1 0,-1 1 0,0-1-1,-1-1 1,1 0 0,9-18 0,2-8-12,-1-1 1,-2-1-1,-2-1 0,10-39 1,21-159-177,-33 115-213,-4-142-1,-7 256 409,0-4-7,0 0-1,-1 0 1,0 0 0,-4-12-1,4 18 101,0 1 1,-1 0-1,0-1 1,0 1-1,0 0 0,-1 0 1,1 0-1,-1 1 0,0-1 1,0 1-1,-6-6 689,9 14-630,0 37-234,17 416 674,-10-394-509,-3-6-19,3-1 0,3 0 0,2-1-1,23 64 1,-24-99-272,-10-21 78,-1 1 0,0-1 0,0 1-1,0-1 1,0 0 0,0 1 0,1-1-1,-1 1 1,0-1 0,0 0 0,1 1-1,-1-1 1,0 0 0,0 0-1,1 1 1,-1-1 0,0 0 0,1 0-1,-1 1 1,1-1 0,-1 0 0,0 0-1,1 0 1,-1 1 0,1-1 0,-1 0-1,0 0 1,1 0 0,-1 0-1,1 0 1,-1 0 0,0 0 0,1 0-1,-1 0 1,1 0 0,-1 0 0,1 0-1,-1-1 1,0 1 0,1 0 0,-1 0-1,0 0 1,1 0 0,-1-1-1,1 1 1,0-9-6790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1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11029,'0'0'4439,"0"45"-4009,0 286-1,-1-264-374,-1-9 324,11 100 0,-7-143-333,1 1 1,0 0-1,1-1 0,1 1 1,0-1-1,1 0 0,1-1 1,0 0-1,1 0 0,1 0 1,10 13-1,-13-21-44,0 0 0,0-1 0,0 1 0,0-1-1,1 0 1,0-1 0,0 0 0,0 0 0,0 0 0,12 3 0,-6-3-65,0-1 1,0 0-1,0-1 0,1-1 1,20 0-1,-29 0-168,1-1-1,-1-1 1,1 1 0,-1-1-1,1 0 1,-1-1-1,1 1 1,-1-1 0,0 0-1,0 0 1,0-1-1,0 1 1,0-1-1,-1 0 1,1-1 0,-1 1-1,1-1 1,-1 0-1,-1 0 1,1 0 0,0 0-1,-1-1 1,0 1-1,0-1 1,0 0-1,3-10 1,10-35-6188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2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0 224 11493,'0'0'4850,"225"-97"-4962,-161 57-256,-16 0-1232,-28 11-1666,-20 11-3457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0-07T01:54:02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19175 5109 56 0,'0'0'8'0,"0"0"10"16,0 0 35-16,0 0-16 16,57 119-24-16,-52-98-13 15,4 0 4-15,-1 1-4 16,-1-4 0-16,0 0 6 16,-2-6-10-16,-5 0 8 15,0-3 0-15,0 3 10 16,0 1 33-16,0-5-9 15,0-2 8-15,0-6 32 0,0 0-33 16,0 0-4-16,0 0-15 16,0 0 1-16,0 0 1 15,0 0 6-15,0 0 6 16,0 0-9-16,-3-8 7 16,-4-6-29-16,0-3-4 15,1 0-2-15,-1-1 16 16,3 2 2-16,0-1 7 15,-4 2-28-15,4 3 2 16,-2 2 9-16,1 3-2 0,5 1 22 16,-2 5-11-16,2 1 5 15,0 0-24-15,0 0 2 16,0 0-3-16,0 0-13 16,0 24 12-16,9 20 1 15,4 13-2-15,-4 14 4 16,0-3 2-16,-5-6 3 15,3-10-12-15,0-9 12 16,-5-8-12-16,1-8 5 16,-3-11 0-16,0-6-1 15,0-6 4-15,0-2 2 16,0-2-1-16,0 0 4 16,0 0-8-16,0 0 0 15,0 0 1-15,0 0-2 16,0 0 0-16,0-10-10 0,0-6 11 15,0-6-14-15,0-6 13 16,0-6-12-16,-3-13 11 16,-4-6-5-16,0-14 5 15,1-7-11-15,-3 4 11 16,3 1 1-16,-2 11 1 16,4 12-6-16,2 9 12 15,-2 12-12-15,-1 10 11 16,3 10-5-16,2 5 0 15,-2 0-3-15,2 0-1 16,0 0 4-16,0 0-5 16,0 16 7-16,0 32-8 0,0 33 10 15,9 27-4-15,4 12 5 16,-2-1 8-16,0-17-11 16,-2-18 5-16,0-20-7 15,0-14 2-15,-3-12 6 16,-1-10-3-16,-3-12-3 15,1-8 0-15,-3-8 1 16,0 0-3-16,0 0 7 16,0 0 0-16,0 0-2 15,0 0 7-15,0 0-11 16,0 0 4-16,0 0 2 16,0-2-14-16,0-2 14 15,0 0-11-15,0 3 4 16,0-4-3-16,0 3 2 15,0-4-11-15,0-2 8 0,0-4-27 16,0-6 11-16,-3-4-15 16,1-8 0-16,-3-4-5 15,-1-10-1-15,-3-2 16 16,-2-4-14-16,-2-7-47 16,-8-1-74-16,-6 7-249 15</inkml:trace>
  <inkml:trace contextRef="#ctx0" brushRef="#br0" timeOffset="368.38">19165 4947 214 0,'0'0'200'16,"0"0"-193"-16,0 0-7 15,127 14 39-15,-76-14 50 16,1 0-48-16,4 0-22 0,-5 0 10 15,-2 0-16-15,-7-10-2 16,-4 0-9-16,-7 0-1 16,-4 0 1-16,-5-1-4 15,-4 2-12-15,-7 3-21 16,-4 0-35-16,-7 3-47 16,0 3-30-16</inkml:trace>
  <inkml:trace contextRef="#ctx0" brushRef="#br0" timeOffset="622.29">19179 5300 463 0,'0'0'48'16,"0"0"-46"-16,0 0-2 15,0 0 59-15,162 6 3 16,-93-2-21-16,5 0-2 16,-1-1-29-16,-2 3-9 15,-3 3 3-15,-9 3-4 16,-7-4-19-16,-9 1-80 16,-19 0-70-16,-17 1-137 15</inkml:trace>
  <inkml:trace contextRef="#ctx0" brushRef="#br0" timeOffset="1319.6">18593 4622 473 0,'0'0'43'16,"0"0"-35"-16,0 0-7 16,-6 135 13-16,6-29 29 15,8 20-8-15,9 8-13 16,6 10-1-16,-3 5-9 16,-5-4 11-16,-5-11-16 15,-6-20 13-15,-4-24-9 16,0-19 19-16,0-21-8 15,0-16-12-15,0-16 7 16,0-11-5-16,0-4-2 16,0-3-6-16,0 0-8 0,15 2-8 15,23 0 7-15,22 2 5 16,17-2 31-16,10-2-9 16,4 0-3-16,-3 0-3 15,-5 1-11-15,-9 3 3 16,-9 3-4-16,-13-2-8 15,-9-3-5-15,-14 3-47 16,-11-5-79-16,-18 0-69 16,-2 0-110-16</inkml:trace>
  <inkml:trace contextRef="#ctx0" brushRef="#br0" timeOffset="1666.04">18074 4622 520 0,'0'0'96'0,"0"0"-95"16,0 0-1-16,0 0 0 0,0 0 20 16,120-66 13-1,-16 52 8-15,19 6-14 0,10 0 6 16,0 2-25-16,-7 0-2 16,-5-1-5-16,-10 3-2 15,-18 4-20-15,-12 0-14 16,-19 0-48-16,-17 0-41 15,-19 0-68-15</inkml:trace>
  <inkml:trace contextRef="#ctx0" brushRef="#br0" timeOffset="2296.38">19393 4489 558 0,'0'0'115'15,"0"0"-98"1,0 0 88-16,0 0-32 0,0 0-33 16,0 0-40-16,0-4 0 15,4 4-11-15,11 0-11 16,12 0 15-16,14 4 7 16,10 5 2-16,9-4 3 15,4 2-3-15,1-3 2 16,-5-1-1-16,-4-3-3 15,-2 0 0-15,-1 0 0 16,-4 0 4-16,-2 0-11 16,-5-3 17-16,-11-4-20 0,-6 6 10 15,-12-2-4-15,-7 3-2 16,-3 0 6-16,0 0-2 16,-3 0 3-16,0 0-2 15,0 0 2-15,0 0-5 16,0 0 11-16,0 0-14 15,2 0 13-15,2 0-13 16,0 0 10-16,3 0-6 16,-1 4 3-16,2 3 0 15,-4-4-4-15,3 2 12 16,-1-4-16-16,-2-1 15 16,-1 0-14-16,0 0 12 15,-3 0-5-15,0 0 0 16,2 3 0-16,-2-3-4 15,0 0 8-15,2 0-8 0,0 0 6 16,2 0-7-16,3 0 10 16,2 0-10-16,-2 0 5 15,-3 0 0-15,1 0-2 16,-3 0 4-16,-2 0-4 16,0 0 10-16,0 0-14 15,0 0 7-15,0 0-2 16,0 0-13-16,0 0-11 15,-18 0-95-15,-11-3-93 16</inkml:trace>
  <inkml:trace contextRef="#ctx0" brushRef="#br0" timeOffset="3568.74">20322 4561 305 0,'0'0'141'0,"0"0"-118"15,0 0 54-15,0 0-1 16,0 0-38-16,0 0-36 0,11 21 3 16,-3 23-3-1,6 20 35-15,7 16-18 0,2 14 14 16,6 11-13-16,0 7-17 16,0 6 0-16,-4 6 2 15,-2 3-6-15,-6-7 6 16,-3-9-5-16,-3-21 5 15,-1-12-6-15,4-16 1 16,-3-12 0-16,-1-16 0 16,-2-15 0-16,-3-8-4 15,-1-2 9-15,0 0-9 16,-2 0 11-16,-2 0-14 16,3-1 15-16,-3 1-13 15,0-3 5-15,0-4 0 16,0 0-1-16,0-2 2 0,2 0-6 15,-2 0 7-15,0 0-7 16,0 0 2-16,0 0 1 16,3 0-1-16,-3 0-10 15,0 0 0-15,0 0-3 16,0 0 13-16,0 2-4 16,0-2 4-16,0 0 6 15,0 0 6-15,0 2-7 16,-12-1 13-16,-15 6-15 15,-6 2 0-15,-9-2-1 16,-12 5 3-16,-10-2-3 16,-7 2 7-16,-6-1 2 0,13-2 32 15,10-1-4-15,14-6-13 16,16 0-7-16,9 0 3 16,6-2-13-16,6 2-3 15,3-2-2-15,0 0-2 16,0 0-19-16,0 0-10 15,12 4-54-15,3 4 38 16,7 3-15-16,-1 0-69 16,-8-1-79-16</inkml:trace>
  <inkml:trace contextRef="#ctx0" brushRef="#br0" timeOffset="4350.29">21741 5011 45 0,'0'0'449'0,"0"0"-361"16,0 0-29-16,0 0 0 16,0 0-37-16,0 0-22 15,23-6 1-15,10 6 12 16,9 4 7-16,5 6 22 15,2-4-36-15,0-2 3 16,-3-2-8-16,-3-2 1 16,-9 0-4-16,-5 0-32 15,-10 0-39-15,-7 4-55 16,-12 8-96-16</inkml:trace>
  <inkml:trace contextRef="#ctx0" brushRef="#br0" timeOffset="4578.22">21436 5478 568 0,'0'0'69'0,"0"0"-68"15,0 0-1-15,131-19 58 16,-61 6-10-16,3 3-11 15,4 2-23-15,4 3-12 16,0 4-4-16,-6 1-22 16,-13 0-72-16,-19 0-143 15</inkml:trace>
  <inkml:trace contextRef="#ctx0" brushRef="#br0" timeOffset="6008.13">22946 4209 304 0,'0'0'87'0,"0"0"-77"16,0 0-2-16,0 0 37 0,0 0-20 15,0 0 32-15,48 92-14 16,-31-61-16-16,-1-2-6 16,-1 3 14-16,3 4-2 15,2 13-17-15,2 12 19 16,3 17-6-16,0 14 5 15,-6 3-14-15,1-2-1 16,1-11-6-16,-6-19-4 16,1-16-4-16,-1-13-3 15,-3-12 0-15,-3-1 2 16,-3-9-7-16,-2-9 9 16,-4 1-10-16,2-4 8 15,-2 0-8-15,3 0 3 16,6-26 0-16,2-30 1 0,7-26 2 15,4-21 14-15,0-6-13 16,3 3-4-16,0 3 2 16,-4 13-2-16,2 16-1 15,-3 22-6-15,-5 19-16 16,-1 16-11-16,-5 15-8 16,0 2-76-16,-3 21-34 15,-3 21 26-15</inkml:trace>
  <inkml:trace contextRef="#ctx0" brushRef="#br0" timeOffset="7619.19">23767 4831 439 0,'0'0'61'16,"0"0"-58"-16,0 0 57 16,0 0-3-16,0 0-20 15,0 0-19-15,-61-17-8 16,41 37-9-16,-3 14-2 16,6 8 2-16,1 7 7 0,10-1 16 15,6-4 2 1,0-10-12-16,2-6-10 0,23-10-8 15,6-6 8-15,11-8-4 16,5-4 5-16,3-2 0 16,0-28-5-16,-10-10 0 15,-4-6-1-15,-12 1-17 16,-10 3 7-16,-10 7-4 16,-4 9 11-16,-2 5 8 15,-25 8 5-15,-2 7-5 16,-6 6-4-16,-1 0 15 15,5 12-14-15,2 16 6 16,9 8-6-16,9 8-1 16,11 4 7-16,0-4-14 0,29-2 6 15,11-8-1-15,9-8-3 16,11-9 4-16,5-16 1 16,6-1 0-16,2-32-7 15,-1-23 0-15,-1-16-4 16,-11-12-16-16,-6-8 13 15,-17-3 0-15,-10 0 14 16,-12 2-1-16,-12 9 5 16,-3 3-2-16,-7 10 19 15,-20 11-10-15,0 19-7 16,4 20 5-16,0 20 38 16,-2 8 12-16,1 44-59 15,0 30 3-15,4 26 5 16,6 17 16-16,14 2 23 15,0-10-15-15,2-13 1 0,22-23-22 16,8-25 6-16,3-18-16 16,6-16-1-16,-1-15 0 15,2-7-5-15,1 0 4 16,-6-21-3-16,1-21-2 16,-5-16-5-16,-6-9 2 15,-9-3-14-15,-5 8 10 16,-8 12-14-16,-5 12 9 15,0 14 6-15,0 16 12 16,0 8-1-16,0 0 4 16,-3 8 9-16,-3 30-12 15,-3 17-3-15,9 7 3 16,0-3 5-16,0-2 2 0,13-11-2 16,10-10 0-16,4-8 1 15,0-12-12-15,2-8 12 16,2-8-12-16,0 0-7 15,-2-20-7-15,0-18-18 16,-5-12 19-16,-4-6-9 16,-2 2-21-16,-7 8 21 15,-4 12 0-15,-5 17 26 16,0 11-5-16,-2 6 7 16,0 0 2-16,0 0 16 15,2 22-10-15,2 15-3 16,4 8 30-16,1 2 5 0,3-9-16 15,2-8-23-15,1-9-1 16,2-13 2-16,0-5-4 16,5-3-10-16,3-4 7 15,4-24-7-15,0-10-21 16,2-4 13-16,0-3-17 16,-4 8 13-16,-2 8-22 15,-8 10 31-15,-8 10 1 16,-2 9 6-16,-7 0-11 15,3 0 19-15,-1 10 13 16,0 12 23-16,0 0 13 16,2-4-35-16,1-4 13 0,4-6-27 15,4-4 0-15,5-1-7 16,6-3 3-16,1 0-2 16,4 0 6-16,-2-4-8 15,-5-3 14-15,-4 3-9 16,-4 1 6-16,-8 3-5 15,-2 0 2-15,-4 0 0 16,2 0 0-16,3 0 8 16,-1 2 11-16,6 6-6 15,0 0 0-15,3 1-11 16,10 2 10-16,4-2-10 16,6 0-1-16,5-4 0 15,5-2-1-15,-1-3 0 0,1 0-56 16,-8-3 40-1,-6-12 16-15,0-7-5 0,-5 0-12 16,-1-3-3-16,-5 1 6 16,-10 4 14-16,-3 4 0 15,-5 0 2-15,0 4 11 16,-5 0 4-16,-17 4-3 16,-3 4-8-16,4 4 14 15,0 0 29-15,1 6 15 16,7 20-35-16,0 9 2 15,8 3-1-15,5 2 2 16,0-7-11-16,0-5-19 0,20-5-2 16,3-7 2-1,3-6-4-15,8-4-6 0,-1-6-37 16,3 0-39 0,-5 0-59-16,-4-11-92 0</inkml:trace>
  <inkml:trace contextRef="#ctx0" brushRef="#br0" timeOffset="8129.69">27220 3782 606 0,'0'0'79'0,"0"0"-9"15,0 0 18-15,0 0-24 16,0 0-42-16,0 0 2 16,0 0-13-16,-18 144 5 0,-13-44-3 15,-9 19 4-15,-2 20 1 16,1 12-3-16,3 10 12 16,7 9-14-1,9-13 9-15,11-15-16 0,9-18 14 16,2-20-17-16,0-9-6 15,8-16 5-15,8-12-6 16,-5-20-2-16,-2-19 5 16,-7-14 0-16,0-6-2 15,-2-4-12-15,0-4-51 16,3 0-26-16,4 0-31 16,1-15 3-16,-3-8-40 15,-5-1-298-15</inkml:trace>
  <inkml:trace contextRef="#ctx0" brushRef="#br0" timeOffset="9224.7">27507 4552 542 0,'0'0'100'0,"0"0"-98"15,0 0 10-15,0 0 6 16,0 0 31-16,0 0 7 15,7-4-11-15,-7 34-30 16,0 20 3-16,-11 25-14 16,-7 13 10-16,0 16-10 15,0 10 19-15,5 11-4 0,4 1 6 16,4-8-11 0,5-14-2-16,0-26-7 0,0-20-2 15,14-19-6-15,3-11 6 16,4-9-10-16,3-6 7 15,1-9-2-15,2-4-16 16,1 0-9-16,1-10-16 16,2-15-9-16,-4-2-11 15,-4-8-59-15,-10 2-41 16,-13 1-153-16</inkml:trace>
  <inkml:trace contextRef="#ctx0" brushRef="#br0" timeOffset="9472.34">27182 5057 522 0,'0'0'101'16,"0"0"-101"-16,0 0 1 15,0 0 11-15,113-29 21 16,-55 22-15-16,7 3-16 16,-3 4-2-16,-2 0-20 0,-8 0-72 15,-17 0-85-15,-14 8-156 16</inkml:trace>
  <inkml:trace contextRef="#ctx0" brushRef="#br0" timeOffset="10769.5">27721 5561 595 0,'0'0'69'0,"0"0"-69"16,0 0 0-16,0 0 2 16,0 0 12-16,120 12 1 15,-80-12 4-15,1-23-7 16,1-9-6-16,-4-8 6 16,-9-2-12-16,-5 4-2 15,-5 1-18-15,-11 8 12 16,-6 1-7-16,-2 2 10 15,0 1 3-15,-8 3-12 16,-10 11 7-16,-1 2-16 16,4 9 21-16,-1 0 2 15,-1 2 18-15,3 24-13 0,3 13-3 16,5 3 17-16,6 4 2 16,0 4 6-16,0-5-16 15,8-3 17-15,8-11-24 16,4-11-1-16,0-10 4 15,5-6-14-15,0-4 9 16,0 0-2-16,2-15 0 16,0-18 0-16,0-5-8 15,-4-4 8-15,-4 2-15 16,-1 7 6-16,-7 10 4 16,1 7 4-16,-6 8-3 15,-1 4 0-15,-5 4 1 16,0 0-2-16,2 0 4 0,4 16 1 15,4 12 10-15,5 8 34 16,1 0-32-16,-3-7 1 16,1-4-12-16,1-8-1 15,-2-6 0-15,3-9-1 16,2-2-5-16,0 0-6 16,0 0-4-16,3-16-14 15,-2-8 23-15,1 2 2 16,-3-2-8-16,-1 3 4 15,-1 2 6-15,-3 7 0 16,-3 4 1-16,-5 5 0 16,0 3 0-16,1 0 2 0,4 0 0 15,2 6 16 1,2 11 1-16,1 2-8 0,1-6-7 16,3-1 2-16,-3-8-6 15,4-2 6-15,-1-2-2 16,-3 0 1-16,3 0-5 15,-3 0 2-15,1 0-9 16,0-4-12-16,0-2 0 16,-6-1 9-16,3 6 6 15,1 1 3-15,-1 0 0 16,5 0-2-16,1 1 5 16,4 14 6-16,0 1-6 15,2 6-41-15,4 5 41 0,-2 6 13 16,6 12 6-1,7 6-18-15,-5 2-2 0,-4-3-20 16,-4-4 21-16,-11-6 20 16,-3 2 3-16,-6-2 0 15,-3 0-8-15,-4-5 3 16,0-11-2-16,0-9 1 16,0-9-14-16,0-4 5 15,0-2-7-15,-2-5-1 16,-11-27-32-16,-3-21-10 15,1-13 12-15,6-11-2 16,4-6-22-16,5 2 3 16,0 7 47-16,0 2 3 15,20 7 1-15,5 8 4 0,2 7 7 16,0 10 19-16,-1 12 0 16,-2 9 6-16,1 12 1 15,0 7 2-15,-1 0-21 16,-2 0 6-16,-2 15-8 15,-4 11 22-15,-7 5-2 16,-7 7 4-16,-2 6 12 16,0 3-23-16,-18 0 9 15,-1-11-31-15,0-10 4 16,4-11-6-16,6-9-10 16,6-5-31-16,3 1-38 0,0-2-46 15,0 0-86 1,5 0-92-16</inkml:trace>
  <inkml:trace contextRef="#ctx0" brushRef="#br0" timeOffset="11078.11">29699 5423 623 0,'0'0'43'15,"0"0"-37"-15,0 0 15 16,0 0 42-16,0 0-5 15,0 0-26-15,48 97 5 16,-33-79-13-16,5-2-10 16,0-2-10-16,2-5 8 0,1-5-11 15,-1-4 7-15,1 0-8 16,-4-15 0-16,-1-15 6 16,-5-9 13-16,-6-4-1 15,-7 0-13-15,0 8 20 16,-13 3-15-16,-16 2 8 15,-11 5-18-15,-7 6-28 16,-11 9-44-16,-9 10-31 16,-8 0-51-16,-17 24-148 15</inkml:trace>
  <inkml:trace contextRef="#ctx0" brushRef="#br0" timeOffset="12003.24">24125 7676 478 0,'0'0'63'0,"0"0"-49"15,0 0 31-15,0 0 47 16,0 0-35-16,0 0-33 16,0 0-13-16,0 0 3 15,0 0-11-15,0 16-6 16,0 22 9-16,2 20 4 15,-2 14 2-15,0 11 0 16,0 0 0-16,0 0-3 16,0-6 11-16,0-10-7 15,0-14 11-15,0-17-9 16,0-16 8-16,0-10-19 16,0-6-1-16,0 2-3 15,20-2-4-15,14 0 4 0,15-4 11 16,9 0 26-16,4 0-24 15,5-12 2-15,-2-3-8 16,-3 2-3-16,-4-4-1 16,-6 3-4-16,-6 2 1 15,-4 2-31-15,-9 5-45 16,-4 5-43-16,-6 0-46 16,-9 0-66-16,-10 0-186 15</inkml:trace>
  <inkml:trace contextRef="#ctx0" brushRef="#br0" timeOffset="12307.16">25627 7313 566 0,'0'0'79'0,"0"0"-62"15,-7 126 28-15,-15-15 54 16,-14 25-51-16,-8 22-11 16,-8 13-7-16,-8 5 3 15,4-7-16-15,10-13-6 16,7-29-11-16,14-35 1 0,6-30-4 15,11-28-86-15,2-20-70 16,2-14-150-16</inkml:trace>
  <inkml:trace contextRef="#ctx0" brushRef="#br0" timeOffset="12937.45">25919 8550 461 0,'0'0'174'16,"0"0"-163"-16,69-108-7 16,-34 42 68-16,3-10-33 15,0-6-8-15,-2-1-28 16,-5 5 3-16,-5 7 2 16,-8 10-5-16,-9 8-3 15,-7 11-8-15,-2 6 2 0,-2 6 6 16,-22 10-1-1,0 6 9-15,-1 8-8 0,2 6 63 16,-4 8-12-16,2 32-40 16,-2 20 1-16,2 18 0 15,7 9 11-15,7-2 4 16,9-10-3-16,2-14 3 16,2-16-25-16,23-15-2 15,6-11 4-15,7-9-8 16,4-8 0-16,5-2-3 15,-1-2-17-15,-3-17-9 16,-7-1 12-16,-10 6-10 16,-8 7 31-16,-7 7-16 15,-4 0 15-15,1 12 1 0,9 26 49 16,0 12 29-16,5 6-13 16,3-4 5-16,4-8-32 15,4-11-19-15,3-12-10 16,2-5-18-16,-1-6-8 15,0-5-42-15,-8-4-48 16,-10-1-69-16,-17 0-132 16</inkml:trace>
  <inkml:trace contextRef="#ctx0" brushRef="#br0" timeOffset="13897.69">23366 11301 602 0,'0'0'98'0,"0"0"-98"15,0 0-7-15,0 0 4 0,0 0 6 16,0 0 6-1,0-136-8-15,15 70 15 0,3-5-13 16,-1 7 2-16,1 8-5 16,1 14 0-16,-4 10 0 15,-2 10 2-15,-2 11 3 16,-2 9-3-16,-5 2-2 16,6 0 6-16,7 7-1 15,10 26 24-15,9 12 30 16,1 11-21-16,0 5-9 15,-4-1-11-15,0-10-8 16,-6-10 3-16,-7-15-8 16,-4-12-8-16,-8-9 3 15,3-4 0-15,3 0-17 0,3-25 13 16,4-18 1-16,-1-9 0 16,0-4-7-16,0 3-2 15,-2 14 7-15,-5 10-13 16,-4 15 16-16,-3 8-8 15,-3 6 8-15,0 0-10 16,1 0 12-16,7 23 8 16,5 12 14-16,7 7 32 15,4 1-42-15,2-7-2 16,0-13-5-16,-4-10-10 16,2-11 1-16,-2-2-12 0,2-4-19 15,1-21 7 1,-4-7 12-16,1 3-2 0,-5 4 15 15,-5 11-9-15,-1 11 7 16,-1 3 0-16,6 0-10 16,2 15 15-16,10 21 25 15,1 9 24-15,2-1-25 16,-1-6 1-16,-2-9-22 16,-2-12-6-16,-1-11 2 15,-1-6-64-15,0-20-71 16,-9-25-86-16</inkml:trace>
  <inkml:trace contextRef="#ctx0" brushRef="#br0" timeOffset="14361.7">24535 10068 723 0,'0'0'104'15,"0"0"-104"-15,0 0 0 16,0 0 7-16,0 0-6 16,0 0 7-16,105-72-5 15,-76 69-3-15,-2 3 4 16,-7 0-7-16,-5 11 6 16,-6 11 15-16,-7 3 2 15,-2 4 3-15,0-1-2 16,-2-4-12-16,-11-6 9 15,2-6-18-15,3-3 13 0,4-8-12 16,2-1 0-16,2 0-1 16,0 0-20-16,0 0-33 15,18 0 7-15,11-4 46 16,9 3 0-16,6 1 0 16,5 0 0-16,-4 9-8 15,-7 11 16-15,-10 5-12 16,-14 1 7-16,-10 6-3 15,-4 4 27-15,0 0 0 16,-20 0 8-16,-6-5-30 16,-1-14 3-16,0-9-8 15,3-8-14-15,11 0-72 0,11-17-28 16,2-6-128-16,15-6-80 16</inkml:trace>
  <inkml:trace contextRef="#ctx0" brushRef="#br0" timeOffset="14656.75">25825 9828 592 0,'0'0'61'0,"0"0"-43"15,3 122 80-15,-3-42 7 16,-8 28-49-16,-16 29 5 16,-9 17-11-16,-8 17-15 15,-5-1-9-15,-6-8-16 16,-1-16-8-16,6-25 3 16,5-23-10-16,8-26-5 15,19-19-63-15,15-22-97 16,0-18-70-16,13-13-145 15</inkml:trace>
  <inkml:trace contextRef="#ctx0" brushRef="#br0" timeOffset="15255.12">25776 11378 868 0,'0'0'0'16,"0"0"-51"-16,0 0 25 15,0 0 26-15,141-166 2 16,-88 68 14-16,3-9-16 16,-5 0-6-16,-5 6-70 15,-10 3 8-15,-9 10 17 0,-9 10 5 16,-12 12 19-16,-6 4 0 15,0 14 27-15,0 10 0 16,-13 11 11-16,0 15 10 16,-3 9 41-16,3 3 21 15,-3 12 9-15,-2 28-49 16,3 20-18-16,-1 17 22 16,7 5 1-16,5 0 20 15,4-7-26-15,0-12-4 16,0-17-24-16,13-13 0 15,7-14-14-15,3-11-5 16,8-8 1-16,5 0-36 16,1-14 29-16,3-16-38 15,-2-2 25-15,-7 4-26 0,-4 9-1 16,-9 12 31-16,-3 7 5 16,-3 0 8-16,5 20 7 15,1 21 65-15,5 18-1 16,4 3 15-16,-1-3-37 15,1-12 14-15,2-12-40 16,0-15-14-16,0-10-2 16,2-8-9-16,-2-2 5 15,0 0-38-15,-2-2-25 16,-5-13-37-16,-2 7-1 16,-6 5-51-16,-6 3-41 15,-8 0-120-15</inkml:trace>
  <inkml:trace contextRef="#ctx0" brushRef="#br0" timeOffset="33366.83">11830 7886 111 0,'0'0'76'16,"0"0"-45"-16,0 0 6 15,0 0 10-15,0 0-11 16,0 0-10-16,0 0 8 16,3-30 13-16,-3 27-14 15,0-3-15-15,-3 2-1 16,1-3-11-16,-2 1 6 0,0 0-12 15,-1 2 9-15,3 0 9 16,-3-1-4-16,3 4 14 16,-3-1-14-16,1 0 8 15,2 0-16-15,-2 1 2 16,-3-2-8-16,0 2 13 16,-2-1-13-16,0 2-1 15,3-3-1-15,-4 3-5 16,2 0 5-16,-3 0 4 15,-1 0 4-15,-1 0-5 16,-3 0 3-16,-1 0-2 16,1 0-4-16,-1 0 2 15,0 0-1-15,0 3-3 16,1 6 7-16,-4 5-9 16,0-2 9-16,2 3-6 0,-3-2 6 15,2 1 0-15,1-2-3 16,1-1 0-16,3 0-3 15,3-1 6-15,5 3-7 16,-1 0-1-16,0 8 3 16,2 0 0-16,-1 1-1 15,-1 1 1-15,3-3 2 16,-6 3 0-16,6-4 0 16,-2 3 0-16,-1 4 5 15,1 5-10-15,-2 2 10 0,2 1-10 16,-1 1 6-1,3-6-2-15,2 0 1 0,2-5 0 16,0-2 0-16,0-1-6 16,0-4 6-16,0 1-2 15,11-2 0-15,-1 0 2 16,4 0-2-16,1-1 2 16,2-2-1-16,0-3-1 15,5 0 2-15,3-3-6 16,2 3 12-16,2-3-11 15,2 3 10-15,0-4 0 16,1-2-1-16,1 0-4 16,0-4 0-16,1 0-1 15,-1 0 1-15,0 0 1 16,-4 0 4-16,0-10-4 0,-2-4 13 16,-2-8-12-16,-4-3 9 15,0-4-3-15,1-5 1 16,-4-3-3-16,0 2-4 15,0-1 2-15,-5-3-2 16,-2 4-1-16,-2-3 4 16,-4 3-2-16,-5 3-2 15,0 1 2-15,0 0 0 16,0 1 5-16,-16-4-2 16,-2 2-5-16,-4 1 2 15,-1 7 0-15,2 7 13 16,-6 0-11-16,-4 7 14 0,-6 3-12 15,2 0-7-15,-5 2 1 16,0 1-1-16,1-1 8 16,8 3-8-16,5 2 0 15,8 0-14-15,7 0 6 16,4 8-72-16,3 21-53 16,-3 2-51-16</inkml:trace>
  <inkml:trace contextRef="#ctx0" brushRef="#br0" timeOffset="35788.8">11236 5099 55 0,'0'0'132'15,"0"0"-113"-15,0 0 14 16,0 0 14-16,0 0-18 15,0 0-5-15,-25-4-5 16,23 4 21-16,2 0-18 16,0 0 5-16,0 0-13 15,0 0 4-15,0 0-10 16,-2 0-7-16,2 0-1 16,0 0-2-16,-2 0 1 15,-3 12 1-15,3 4-2 16,-5 0 4-16,2 2-6 0,3 3 5 15,-6 3-1-15,1 3 4 16,0 4-2-16,2-3-3 16,3 1 3-16,0 4-4 15,0-1 3-15,0 0-6 16,0-2 10-16,-1 0-7 16,-1 0 4-16,2 0-1 15,-2 0-1-15,0-2 3 16,2 0-3-16,2-3 0 15,0-3 0-15,0-4 2 16,0-5-4-16,2 0 2 16,6-6-5-16,-2 2 4 15,1-1 1-15,2-1-3 0,0 2 7 16,2 1-6 0,0-2 5-16,-2 4-6 0,4-2 6 15,1 2-5-15,-1 0 2 16,0-2 0-16,3 0-4 15,-1-3 4-15,1 2 0 16,-3-3 5-16,1-2-12 16,1 0 9-16,-1-2-2 15,-1 0 0-15,1-2 1 16,1 0-1-16,-1 0 0 16,-1 0-1-16,0 0 6 15,1 0-9-15,-1 0 10 0,1 0-8 16,-1-8 7-16,1-4 3 15,1-2-6-15,-4-2 4 16,0 2 6-16,-4-5-11 16,-1 2 17-16,1-1-12 15,-2 1 10-15,1 0-12 16,-3 0 16-16,1-2-15 16,0-3 5-16,1-2-9 15,-1-1 5-15,1 1 0 16,0 2-2-16,-3 0-6 15,-2 2 5-15,2-2 2 16,-2 2 0-16,0 0-3 16,0 2 5-16,0-1-6 15,2 5 5-15,0-5-5 16,0 2 17-16,0 4-17 0,1-5 8 16,-3 2-8-16,0 1 6 15,0 2-6-15,0-3 4 16,0 1-5-16,0 1 2 15,0-1 1-15,0-1-2 16,0 0-1-16,0 3 4 16,0 1-6-16,0 3 4 15,-5-2-3-15,3-1 6 16,-2-1-5-16,2 3 0 16,-3-5 3-16,1 5-5 15,-1 1 8-15,0 1-7 16,1 3 2-16,0-1 14 0,2 2-6 15,-3 0-2-15,1 0 2 16,-3 0-8-16,0-2 4 16,1 2-4-16,-3-1 9 15,-3 2-7-15,1-1 1 16,-1 3 1-16,-2-4-4 16,3 4-1-16,-5-4 0 15,5 3-2-15,-3 0 5 16,3 2-6-16,5 0 11 15,-1 0-14-15,0 0 11 16,2 0-8-16,-1 0 3 16,2 0 0-16,-3 0-1 15,0 0-2-15,0 6 0 16,-1 3 2-16,-1 4-4 0,-1 5-14 16,0 8-22-16,-1 5-7 15,1-2 0-15,2 4-2 16,-3 0-37-16,-1 2-48 15,-1-8-73-15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7:35.5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663 1 8964,'0'0'4287,"-30"14"-3934,-97 51-161,116-59-179,0 2-1,0-1 1,1 2 0,1-1 0,-1 1 0,1 1 0,1 0 0,-10 13-1,-6 8 83,-44 48 185,-4 1-136,5 3 0,-84 132 1,147-208-499,0 0 0,1 1 1,0 0-1,0-1 0,0 1 0,1 0 1,0 1-1,1-1 0,0 0 1,0 0-1,1 10 0,0 3-3493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2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0 6883,'0'0'7142,"0"11"-7051,-2 25-48,-1-1 0,-1 0 1,-11 37-1,-35 113 187,27-108-28,16-51-142,-83 318 1025,74-264-886,3 1 0,-4 110 1,16-144-183,1 0 1,12 77-1,-10-108-27,2-1 0,0 0 0,0 0 1,2-1-1,-1 1 0,2-1 0,0 0 0,1-1 0,0 0 0,1 0 0,17 18 0,-15-20-148,2 1-1,0-2 1,0 0 0,1 0 0,0-1 0,1-1-1,0 0 1,0-1 0,1-1 0,30 9 0,-8-7-1063,2-1 1,-1-2 0,58 0-1,60-4-5337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2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12886,'0'0'1024,"148"246"-63,-68-160-513,1 1-416,-5 7 16,-16 7-16,-28 14 48,-24 15 0,-8-7 256,-20-4 273,-32-22-513,-16-21-96,-5-18-128,-3-22-1249,-8-22-2241,8-14-3825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3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7091,'0'0'8996,"-8"242"-8339,4-163-593,0-7-64,0-10-1345,-12-23-2625,-4-21-4962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3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12005,'0'0'2226,"0"195"-434,-4-87-1119,0 22 127,4 11-160,0 3-143,0-11-97,12-21-400,16-29 16,4-25 96,0-29-208,0-15 96,4-14-480,-4 0-961,-4-10-272,-8-34-1793,-15 1-3409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4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9556,'0'0'8388,"244"-62"-8468,-144 55 64,-3 7-1296,-21 0-1410,-20 0-3120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4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1 555 608,'0'0'10645,"36"-17"-9730,117-58-264,-147 71-614,1 0 0,-1 0 0,0-1 0,-1 0 0,1 0-1,-1 0 1,0-1 0,0 0 0,-1 0 0,1 0 0,-1-1 0,-1 1 0,1-1-1,-1 0 1,0 0 0,-1 0 0,3-10 0,0-1-26,3-14 17,-1 1 1,-2-2-1,-1 1 0,-1 0 1,-3-50-1,-1 63-22,2 16 48,-1 0 0,0 1-1,0-1 1,0 0 0,-1 0-1,1 1 1,-1-1-1,0 0 1,1 1 0,-1-1-1,0 1 1,0-1 0,-1 1-1,1-1 1,-1 1 0,1 0-1,-1 0 1,1 0 0,-1 0-1,0 0 1,0 0 0,0 0-1,0 0 1,-1 1 0,1-1-1,0 1 1,-1 0 0,1 0-1,-1 0 1,1 0 0,-1 0-1,0 0 1,1 0 0,-1 1-1,0 0 1,1-1-1,-1 1 1,0 0 0,1 0-1,-1 1 1,0-1 0,0 0-1,1 1 1,-6 1 0,6-1-44,0 1 0,0-1 0,1 1 0,-1-1 0,0 1 0,1 0 0,-1 0 0,1-1 0,-1 1 0,1 0 0,0 0 0,0 1 0,0-1 0,0 0 0,0 0 0,0 0 0,1 1 0,-1-1 0,1 0 0,0 1 0,-1-1 0,1 3 0,-1 2 2,-4 27 88,2 1-1,2 54 0,1-55-12,1-16-11,0 0-1,1 0 1,0 0 0,2 0 0,0-1 0,1 1 0,1-1 0,0-1 0,10 18 0,-12-27-61,0 1-1,0-1 1,1 0 0,0 0 0,1 0 0,-1-1 0,1 0 0,0 0-1,1 0 1,0-1 0,0 0 0,0 0 0,0-1 0,1 0 0,-1 0-1,1-1 1,0 0 0,0 0 0,0-1 0,1 0 0,8 1-1,-10-2-25,0 0 0,1-1 0,-1 0 0,0 0 0,0-1 0,0 0 0,0 0 0,0-1-1,0 0 1,0 0 0,8-5 0,-6 2-23,0-1-1,0 0 1,-1 0 0,0-1-1,0 0 1,-1-1 0,6-8-1,1 0-85,-1-1 0,-1-1 0,-1 0 0,0-1 0,-2 0 0,0-1 0,-1 1 0,-1-2 0,-1 1 0,-1-1 0,0 0 0,-2 0 0,0 0 0,-2 0-1,-1-27 1,0 46 843,1 7-432,4 31-225,2 0 0,14 46-1,-14-63 41,0-1 0,0 0 0,2 0 0,0-1 0,1 0 0,14 18 0,-22-33-121,-1 0 0,0-1 0,1 1 0,0-1 0,-1 1-1,1-1 1,0 0 0,-1 0 0,1 0 0,0 0 0,0 0-1,0 0 1,0 0 0,0 0 0,0-1 0,0 1 0,0-1 0,1 0-1,-1 1 1,0-1 0,0 0 0,0 0 0,0-1 0,0 1-1,1 0 1,-1-1 0,0 1 0,0-1 0,0 0 0,0 1-1,0-1 1,0 0 0,0 0 0,-1 0 0,1-1 0,0 1 0,0 0-1,-1-1 1,1 1 0,-1-1 0,1 1 0,-1-1 0,0 0-1,0 0 1,0 0 0,2-3 0,15-27-231,-4 9 127,21-50 1,-34 72 137,-1 1 0,0 0 0,1-1 1,-1 1-1,0-1 0,1 1 0,-1-1 0,1 1 0,-1 0 0,1-1 0,-1 1 0,0 0 1,1 0-1,-1-1 0,1 1 0,0 0 0,-1 0 0,1 0 0,-1-1 0,1 1 0,-1 0 1,1 0-1,-1 0 0,1 0 0,0 0 0,-1 0 0,1 0 0,-1 0 0,1 1 1,-1-1-1,1 0 0,-1 0 0,1 0 0,-1 0 0,1 1 0,-1-1 0,1 0 0,-1 1 1,1 0-1,21 15 377,16 42 81,-30-43-396,0-2 0,1 1 0,1-1-1,0-1 1,0 0 0,24 20 0,-14-24-420,-6-7-3670,-11-1 2285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5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18 121 6435,'0'0'9100,"-1"0"-9026,0 0-1,1 0 0,-1 0 1,0 0-1,1 0 1,-1 0-1,0 0 0,1 0 1,-1 0-1,0 0 1,1 0-1,-1-1 1,0 1-1,1 0 0,-1 0 1,0-1-1,1 1 1,-1 0-1,1-1 1,-1 1-1,1-1 0,-1 1 1,1-1-1,-1 0 1,0-3-65,1 0 0,0 0 1,0 0-1,0 0 1,1 0-1,0 0 1,-1 0-1,1 0 0,1 0 1,-1 0-1,1 0 1,-1 0-1,1 1 1,0-1-1,0 1 0,1-1 1,-1 1-1,1 0 1,-1 0-1,1 0 1,0 0-1,0 1 0,0-1 1,1 1-1,-1-1 1,1 1-1,-1 0 1,1 1-1,7-4 0,3 2 12,1-1-1,-1 2 0,1 0 1,0 0-1,0 2 0,-1-1 1,18 3-1,-27-1-2,-1 0-1,1 0 1,-1 1 0,0-1-1,0 1 1,0 0 0,0 0-1,0 0 1,0 1-1,0-1 1,-1 1 0,1 0-1,-1 0 1,0 0 0,0 1-1,3 4 1,8 9 146,-2 1-1,11 20 1,-19-31-93,16 28-125,12 21 41,-7-23-3754,-17-28-848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26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33 6867,'0'0'3279,"4"-6"-2932,9-16 64,-10 17 666,-5 5 44,-3 2-1040,-1-1 1,1 2-1,0-1 1,-1 0-1,1 1 1,0 0-1,0 0 1,1 1-1,-1-1 1,1 1-1,-1 0 1,-3 5-1,2-3 31,-4 2-8,2 0 0,-1 1 0,1 0 0,1 1 0,-1 0 0,2 0-1,-1 0 1,1 1 0,1 0 0,0 0 0,1 0 0,0 1 0,0-1 0,1 1 0,1 0 0,0 0-1,0 14 1,2-21-43,0-1-30,0 0 0,0 0 0,0 0 0,0 0 1,1 0-1,0-1 0,2 8 0,-3-9-29,1-1-1,0 0 1,0 1-1,0-1 1,1 0-1,-1 0 1,0 0-1,0 0 1,1 0-1,-1 0 1,0-1-1,1 1 1,-1 0-1,1-1 1,-1 1-1,1-1 1,-1 1-1,1-1 1,0 0-1,-1 1 1,1-1-1,1 0 1,11 1-10,0 0 0,0 0 0,27-3 0,-35 1-19,0 0 1,-1-1-1,1 0 1,0 1-1,-1-2 1,1 1-1,-1-1 1,0 0-1,0 0 1,0 0 0,8-7-1,-1-2-243,1 0 0,-1-1 1,-1-1-1,15-22 0,-21 28-15,-1 0 0,0 0 0,0-1 0,-1 1 0,0-1 0,0 0 0,-1 0 0,0 0-1,0 0 1,0-13 0,-2 20 283,0 1 0,0-1 0,0 1 0,0-1-1,0 0 1,0 1 0,0-1 0,0 1 0,-1-1-1,1 0 1,-1 1 0,1-1 0,-1 1-1,0 0 1,1-1 0,-1 1 0,0-1 0,0 1-1,0 0 1,-1-2 0,-1 2 119,1 0 1,-1 0-1,0 1 0,1-1 0,-1 0 0,0 1 1,0 0-1,0 0 0,1-1 0,-6 2 1,-12-1 167,4-1 58,0 1 0,0 1 1,1 1-1,-17 3 0,28-5-297,0 1 1,0 1-1,1-1 0,-1 1 0,1-1 0,-1 1 0,1 0 0,-1 0 0,1 0 0,0 1 0,0-1 0,0 1 0,0 0 0,0 0 0,1 0 0,-1 0 0,1 0 0,0 0 0,0 1 0,0-1 0,-1 6 0,1-2-72,26-6-316,112-7 122,-85 1 214,1 3 1,81 7-1,-125-3 6,0-1 0,1 1 1,-1 0-1,0 1 0,-1 0 0,1 0 1,0 1-1,-1 0 0,0 0 1,0 1-1,0 0 0,0 0 1,-1 0-1,0 1 0,0 0 0,0 0 1,7 13-1,-6-9 85,-1 1 0,-1-1 0,0 2 1,0-1-1,-1 0 0,-1 1 0,0 0 0,0 0 0,-1 0 1,-1 0-1,1 19 0,-2-19-17,0-7-50,0-1 0,0 1 0,0 0 0,0 0 0,-1-1 0,0 1 0,-2 7 0,1-10-77,1 0 0,0 0-1,-1 0 1,1 0 0,-1 0 0,0-1 0,1 1 0,-1-1-1,0 1 1,0-1 0,0 0 0,0 0 0,0 0-1,-1 0 1,1 0 0,0 0 0,0-1 0,-4 2-1,-52 8-4243,-9-8-5613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48:33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37 576,'-3'-3'22186,"2"-3"-23853,1 5 1560,0 0 0,0 0 1,0 1-1,0-1 0,0 0 0,0 0 0,-1 0 0,1 0 1,0 1-1,0-1 0,-1 0 0,1 0 0,-1 1 1,1-1-1,-1 0 0,1 1 0,-1-1 0,1 0 0,-1 1 1,1-1-1,-1 1 0,0-1 0,1 1 0,-1-1 1,-1 0-1,-29-5-3047,-35 4-3110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25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14 1825,'0'0'13948,"1"-10"-13120,-2 7-133,-4 7 1943,-14 23-2655,-22 29 16,-59 111 1,68-97-9,4 1 1,2 1-1,4 2 1,-21 118 0,29-88 39,4 0-1,7 189 1,5-259-19,2-1-1,1 0 0,2-1 0,1 0 0,2 0 0,1 0 0,1-2 0,2 1 1,1-1-1,1-1 0,38 50 0,-1-10 13,82 84 0,-123-144-125,-6-14-200,-3-24-909,-3 22 834,0-60-3327,0-12-4431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15.6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437 14 1793,'0'0'5176,"-21"8"-4712,-6 1-251,10-4-34,0 1 0,0 0 0,1 2 1,0-1-1,-19 14 0,-117 91 1798,144-105-1965,0 0-1,1 0 0,0 1 1,0 0-1,1 0 1,0 1-1,1 0 0,0 0 1,-8 18-1,4-3-27,0 0-1,-9 48 0,13-32 2,1 1 0,2 0 0,4 42 0,0-9 14,-2-46 2,-1 14 17,10 81 1,-6-108-32,0 0 0,1-1 0,1 1 0,0-1 1,1 0-1,0 0 0,1-1 0,1 0 0,9 13 0,-3-10-32,0 0-1,1-1 0,0-1 1,1 0-1,1-1 0,27 17 1,-4-7 22,84 34 0,-71-37-1,1-4 0,0-1 0,91 12 0,-43-17-48,112-2 0,-194-8 74,-1-1 1,0-1-1,0-1 1,0-1-1,0-1 1,0 0 0,-1-1-1,0-1 1,0-1-1,-1 0 1,0-1-1,0-1 1,-1-1 0,0 0-1,-1-1 1,0-1-1,-1 0 1,-1-1-1,0-1 1,-1 0 0,0-1-1,-1 0 1,-1 0-1,-1-1 1,0 0-1,-1-1 1,10-33 0,-3-3 33,-2-1 0,-3 0 0,-2 0 0,-2-1 1,-3 0-1,-7-98 0,2 134-7,-2-1-1,0 1 1,-2-1 0,0 1-1,-1 1 1,-1-1 0,-1 2-1,-1-1 1,-19-27 0,13 23 129,-1 1 1,-2 1 0,0 0 0,-1 2 0,-1 0-1,-39-27 1,33 29-62,-1 0 0,-1 2 0,0 0 1,-1 2-1,-1 2 0,1 1 0,-2 1 0,0 1 0,1 2 1,-2 2-1,-37-2 0,64 6-100,-158 2-35,141 0-28,1 2 0,-1 0 1,1 1-1,0 1 1,-25 10-1,25-7-727,0 1 0,0 1 1,1 2-1,1 0 0,-38 30 0,11 4-2683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26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879 164 12358,'0'0'2972,"-25"-21"-2890,-86-67-44,102 81-19,-1 1 0,0 0 0,0 0 0,-1 1 0,0 0 0,1 1 1,-1 1-1,-1-1 0,1 2 0,-1-1 0,1 1 0,-1 1 0,1 0 0,-1 1 0,-14 2 0,2-2 73,13 0-39,-4-1 77,0 1 0,0 1-1,0 0 1,0 1 0,0 0 0,0 2 0,-26 8-1,19-1 36,0 1 0,1 1-1,0 1 1,1 1-1,-28 26 1,14-8 68,2 1 0,-30 42 0,52-61-213,0 0 1,0 1 0,2 0-1,0 0 1,1 1 0,0 0 0,2 1-1,-5 21 1,4-1-32,1 1 1,1 67-1,4-96 8,0-1 0,1 1-1,0 0 1,0 0 0,1-1-1,3 11 1,-4-16 1,1-1 0,0 0 0,0 1-1,0-1 1,0 0 0,0 0 0,0 0 0,1 0 0,-1-1 0,1 1 0,0 0 0,0-1-1,0 0 1,0 0 0,1 0 0,-1 0 0,7 2 0,6 1-14,1-1 1,-1-1-1,1 0 1,0-1 0,0-1-1,0-1 1,0 0-1,0-1 1,32-7-1,-33 4 11,1-1-1,-1 0 1,0-1-1,0-1 1,-1-1 0,0 0-1,0-1 1,-1 0-1,25-22 1,-2-2-127,-2-2 1,35-45 0,-50 55-33,0 0-1,-2-2 1,15-30 0,-26 44 170,-1 0 0,0-1 1,-1 0-1,-1 0 0,-1 0 1,0-1-1,0 0 0,0-27 1,-3 41 862,0 16-1047,1-4 160,0 0 0,1 0 0,0-1 0,1 1 0,0 0 0,1-1 1,0 0-1,7 14 0,52 80-87,-56-94 104,104 146 17,-52-76 16,57 102 1,-100-152-27,-1-1 0,-2 2 0,-2 0 1,0 0-1,-2 1 0,-1 0 0,5 52 1,-7 61 11,-7-123-13,-1 0 0,0-1 0,-1 0-1,-11 36 1,4-33 16,0 0-1,-1-1 0,-2 0 1,0-1-1,-1-1 0,-2 0 1,0-1-1,-1-1 0,0 0 0,-2-1 1,0-1-1,-28 18 0,37-29 6,-1-1-1,1 0 1,-1-1-1,0 0 0,-1-1 1,1 0-1,-1 0 0,-20 0 1,-1-1 77,-59-6 0,78 3-87,1-2-1,-1 1 0,1-2 1,-1 0-1,1 0 1,1-2-1,-22-10 0,14 4-3,1-1-1,0 0 0,-30-29 0,44 37-4,1 1 0,-1-1 0,1-1-1,0 1 1,1-1 0,-1 1-1,1-1 1,0 0 0,0 0 0,1 0-1,0-1 1,-2-9 0,1-1 4,2-1 1,0 1-1,2-27 1,0 35-5,0-1-1,0 0 1,1 1 0,1-1 0,0 1-1,0-1 1,0 1 0,7-11 0,5-6-2,26-33 0,-14 22 17,350-477 564,-295 404-516,-57 81-32,-19 23-35,-1 0-1,0 0 0,0 0 0,0-1 0,-1 0 1,4-8-1,-7 13-104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0:27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9044,'0'0'7913,"4"-8"-7755,-3 5-155,0 1-1,0 1 0,0-1 0,0 0 0,0 0 0,0 1 0,0-1-1,0 1 1,0-1 0,1 1 0,-1 0 0,3-3 0,-3 4 1,1 0 1,-1 0-1,0 0 0,0 0 0,0 0 1,0 0-1,0 0 0,0 1 1,0-1-1,1 0 0,-1 1 1,0-1-1,0 1 0,0-1 0,0 1 1,0 0-1,-1-1 0,1 1 1,0 0-1,0-1 0,0 1 1,0 0-1,-1 0 0,1 0 0,0 0 1,-1 0-1,1 0 0,-1 0 1,1 1-1,210 305 1966,-181-255-1847,-2 2 0,-2 0 1,-2 2-1,19 71 0,-24-49-31,-4 1 1,9 130 0,-16 165 532,-10-327-433,-2-1 0,-1 1 0,-3-1 0,-2 0 0,-2-1-1,-23 57 1,27-80-116,-15 43 130,-51 100 1,74-165-237,0 0 0,0 0 0,1 0 1,-1 0-1,0 0 0,-1 1 0,1-1 0,0 0 0,0 0 0,0 0 0,0 0 1,0 0-1,0 0 0,0 0 0,0 1 0,0-1 0,0 0 0,0 0 1,0 0-1,0 0 0,0 0 0,0 0 0,0 0 0,0 0 0,-1 0 0,1 0 1,0 1-1,0-1 0,0 0 0,0 0 0,0 0 0,0 0 0,0 0 0,0 0 1,-1 0-1,1 0 0,0 0 0,0 0 0,0 0 0,0 0 0,0 0 1,0 0-1,0 0 0,-1 0 0,1 0 0,0 0 0,0 0 0,0 0 0,0 0 1,0 0-1,0 0 0,0 0 0,-1 0 0,1 0 0,0-1 0,0 1 1,0 0-1,0 0 0,0 0 0,0 0 0,0 0 0,0 0 0,0 0 0,0 0 1,-1 0-1,1-1 0,0 1 0,0 0 0,0 0 0,-2-15-1284,1-32-2830,1 37 1383,0-19-7603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07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746 455 4114,'0'0'8076,"8"-4"-1954,-7 1-6096,-1 0 0,0 0-1,-1 0 1,1 0-1,0 0 1,-1 0-1,0 0 1,0 0 0,0 0-1,0 0 1,0 0-1,0 1 1,-1-1-1,1 1 1,-1-1-1,-2-2 1,0 1-26,-1 0 1,0 1-1,0-1 1,0 1-1,0 1 1,-11-5-1,3 2-1,0 0 0,0 1 0,-1 1 0,0 0 0,-23-2 0,-73 3-84,68 3 43,28-1 34,0 1 1,0 0 0,0 1-1,0 1 1,0 0 0,1 1-1,-1 0 1,1 1 0,0 1-1,1 0 1,-16 10 0,12-5-2,1 1 0,0 0 0,1 1 0,1 0 1,0 2-1,0-1 0,-15 26 0,9-7-4,1 0-1,2 1 1,1 0-1,2 1 1,2 1-1,1 0 0,1 0 1,-3 41-1,2 165-69,11-205 49,-2-25 25,2 1 0,0-1 1,0 0-1,1 1 0,1-1 0,0 0 1,0 0-1,2 0 0,5 13 0,-7-20-3,0 0-1,1 0 1,0 0 0,-1 0-1,1-1 1,1 1 0,-1-1-1,1 0 1,-1 0-1,1-1 1,0 1 0,1-1-1,-1 0 1,0 0 0,1-1-1,0 0 1,-1 0-1,1 0 1,0-1 0,0 0-1,7 1 1,-4-1 0,0 0 0,0 0 1,0-1-1,0-1 0,1 1 1,-1-1-1,0-1 0,0 0 0,0 0 1,-1-1-1,1 0 0,0 0 0,9-6 1,-6 1 2,-1-1 1,0 0-1,0 0 1,-1-1-1,0 0 1,-1-1 0,0 0-1,9-16 1,12-20-4,-3-2 0,-1-1 0,28-82 0,35-166-154,-69 214 103,-4 0-1,-4-1 1,-3-1-1,-4-135 1,-6 215 125,1 0-1,-1-1 1,0 1 0,0 0 0,-1 1 0,0-1-1,0 0 1,0 0 0,-1 1 0,1-1 0,-1 1 0,-1 0-1,1 0 1,-1 0 0,0 0 0,0 1 0,-8-8-1,11 11 169,1 7-284,-1 200-68,3 273 559,12-300-140,-10-147-275,2 0 0,1 0 0,17 42-1,-22-69-12,0 0-1,0 0 1,1 0-1,0 0 1,6 8-1,-8-12-107,-1-1 0,1 1 1,0 0-1,-1 0 0,1 0 0,0-1 0,0 1 0,0 0 0,-1-1 1,1 1-1,0-1 0,0 1 0,0-1 0,0 0 0,0 1 0,0-1 1,0 0-1,0 1 0,0-1 0,0 0 0,0 0 0,0 0 0,0 0 1,0 0-1,0 0 0,0 0 0,1-1 0,-1 1 0,0 0 0,0-1 1,0 1-1,-1 0 0,1-1 0,0 1 0,0-1 0,1 0 0,-1 0-144,0-1 0,0 1-1,0 0 1,0 0 0,0 0-1,0-1 1,0 1 0,-1 0-1,1-1 1,-1 1 0,1 0-1,-1-1 1,1-2 0,4-41-4520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07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12086,'0'0'4455,"28"44"-4258,90 146 102,63 128 235,-55-93-268,-125-222-268,14 22-1092,33 42-1,-43-62 820,-1 0 0,1 1-1,0-1 1,1-1 0,-1 1 0,1-1-1,0 0 1,0 0 0,0-1-1,1 0 1,-1 0 0,1 0-1,7 1 1,3-2-3865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07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1043 0 11349,'0'0'6659,"-172"177"-6595,60-65 0,-17 3 112,9-17 513,8-22-161,15-29-256,13-22-272,12-11-144,12-14-896,20 0-1266,12 0-2048,12-7-5234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08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8772,'0'0'4445,"-5"1"-3287,-2 2-817,18-2-173,28-2 8,-31 1-104,539-1 2487,-449 2-2399,428 22 418,-357-13-532,-34-3-20,595 13 132,-663-27 476,-27 2-2724,-14 3-4999,-36 2 32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09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548 560 9492,'0'0'5163,"-9"0"-5054,-11 0-50,-63 2 448,73-1-464,0 0 1,0 1-1,1 0 0,-1 1 1,1 0-1,-1 1 0,-8 4 1,-11 9 91,2 1 1,0 1 0,1 2 0,1 0 0,-35 41 0,41-42-93,2 2 1,1 0-1,0 1 1,2 1-1,0 0 1,2 1-1,-11 31 1,17-35-60,0-1 1,2 2-1,0-1 1,2 0 0,0 1-1,1-1 1,1 1-1,6 38 1,-5-56 8,0 1 0,1-1 0,0 1 0,0-1 0,0 0 0,0 0 0,1 0 0,0 0 0,0 0 0,0-1 0,0 1 0,0-1 0,1 0 0,-1 0 0,1 0 0,0 0-1,0-1 1,0 1 0,0-1 0,0 0 0,1 0 0,-1-1 0,1 1 0,-1-1 0,7 1 0,6 1-27,0 0 0,1-2 0,-1 0 0,0-1 0,29-3 0,-39 2 31,0-1 0,0 0 0,0 0-1,0-1 1,-1 0 0,1 0 0,-1 0-1,0-1 1,0 0 0,0 0 0,0-1 0,-1 0-1,0 0 1,0 0 0,0 0 0,-1-1 0,6-8-1,4-8 0,0-1 0,-2 0 0,15-40-1,-9 11-39,-2-1 0,-2-1 0,12-95-1,-4-172 45,11-65 129,-33 382-122,6-26-30,-6 29 41,0 0 0,0 0 1,1 0-1,-1-1 1,0 1-1,1 0 1,-1 0-1,0 0 0,1 0 1,-1 0-1,1 0 1,0 0-1,-1 0 1,1 0-1,0 0 0,0 1 1,1-2-1,-2 2 174,1 0-37,2 6-88,3 33-6,-2 1 1,-3 55-1,0-44 72,-2 319 809,4 119-27,-1-451-887,1-1 0,14 58 0,-12-73-27,1-1 1,2 1 0,0-2-1,1 1 1,16 27-1,-23-44-46,1-1 0,-1 1 0,1 0 0,0-1 0,0 0 0,0 1 0,0-1-1,0 0 1,1-1 0,-1 1 0,1 0 0,0-1 0,-1 0 0,1 0-1,0 0 1,1-1 0,-1 1 0,0-1 0,0 0 0,1 0 0,-1 0 0,0-1-1,8 0 1,-10 0-50,0 0 1,0-1-1,0 1 0,1-1 0,-1 0 0,0 1 1,0-1-1,0 0 0,0-1 0,0 1 0,-1 0 1,1 0-1,0-1 0,0 1 0,-1-1 0,1 1 1,-1-1-1,1 0 0,-1 0 0,0 0 0,0 0 0,0 0 1,0 0-1,0 0 0,1-3 0,3-7-611,-1-1 0,-1 0-1,3-15 1,3-42-4168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09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6211,'0'0'10004,"0"42"-9793,0 276-5,0-41 807,-1-268-992,2 1 0,-1-1 0,2 1-1,-1-1 1,1 0 0,0 0-1,1 1 1,0-1 0,1-1-1,0 1 1,0-1 0,1 1 0,0-1-1,0 0 1,1-1 0,0 1-1,0-1 1,0 0 0,1-1-1,1 0 1,-1 0 0,1 0 0,0-1-1,12 6 1,2-1-26,1-1 1,1-1-1,-1-1 0,1-1 1,1-1-1,-1-1 0,1-1 1,-1-1-1,1-1 0,0-2 1,32-4-1,-49 4-114,0-1 1,0-1-1,0 1 0,0-1 1,-1-1-1,1 1 0,-1-1 0,0-1 1,0 1-1,0-1 0,0 0 1,-1-1-1,9-9 0,-10 10-326,-1-1-1,1 0 1,-1 0-1,0 0 0,0 0 1,-1-1-1,0 0 1,0 1-1,2-10 0,-2-14-4372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09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7972,'0'0'6259,"224"-14"-5619,-119 7-288,3-4-32,0 4-320,-4-1 0,-7-3-992,-25 4-2834,-24-7-5586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10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 4002,'0'0'9407,"-2"-11"-4234,760 11-4005,-692 6-1662,-7-1-4363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25.0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735 576 5539,'0'0'7563,"-33"-6"-4988,21 4-2575,-1 1 0,0 1 1,1 0-1,-1 0 0,0 1 1,1 1-1,-1 0 1,1 0-1,0 2 0,-1-1 1,2 2-1,-1-1 0,-13 8 1,-71 44-13,-162 123 0,241-163 4,0 1 1,1 0-1,1 1 0,-19 28 1,-13 17 45,44-58-50,1 1 0,0-1 0,0 1 0,0 0 0,1 0 1,0 0-1,0 0 0,0 0 0,1 1 0,0-1 0,0 0 0,1 7 0,0 3 12,-1-6 13,-1-9-18,1 1-1,0-1 1,-1 0 0,1 1 0,0-1 0,0 0 0,0 1 0,0-1 0,0 0 0,0 1-1,1-1 1,-1 1 0,0-1 0,1 0 0,-1 0 0,1 1 0,-1-1 0,1 0-1,0 0 1,-1 1 0,1-1 0,0 0 0,0 0 0,0 0 0,0 0 0,0 0 0,0 0-1,0-1 1,0 1 0,0 0 0,0 0 0,0-1 0,1 1 0,-1-1 0,0 1-1,1-1 1,-1 1 0,0-1 0,2 0 0,81 23 28,0-4-1,1-3 1,163 7 0,-24-20-10,168-3-26,-359-4 6,-1 0 1,60-16-1,-59 11 2,0 2 0,59-6 0,204 8-80,-259 3 86,0-1-1,39-10 1,-39 6 6,0 2-1,41-1 0,153-8 2,3 0-16,-89 13 21,167 2 17,-283 2-53,50 10 1,-50-7 51,52 3 0,367 18-34,-284-17 21,114 15-46,-187-14 32,0-5 0,123-5 0,-92-3-53,279 8 91,-46 19 374,-105-8-203,61 8 79,-138-10-253,-22-4-26,-15 13 3,-82-13-36,1-2-1,84 2 1,-58-10 43,0-4 0,121-21 1,-61-3-42,390-88 171,33 3 323,-457 101-329,207 6-1,-174 7 69,-19 4-46,182 32 1,-51-4 55,-200-29-231,291 19 34,-288-24-7,-1-1 0,1-3-1,86-17 1,-99 11 4,-1-2 1,-1-1-1,0-3 1,-1-1-1,0-1 0,-2-3 1,0 0-1,54-45 1,-81 58-15,48-39 119,-3-1-1,-2-3 1,50-63 0,-97 104-36,0 0-1,-1 0 1,0-1 0,0 1-1,-1-1 1,-1 0 0,0-1 0,0 1-1,-1 0 1,-1-1 0,0 1-1,0-1 1,-1 1 0,-1-1 0,-3-20-1,3 27-61,-1 0 0,1 1 0,-1-1 0,-1 0 0,1 1 0,0 0 0,-1-1 0,0 1 0,0 0 0,0 0 0,-1 1 0,-3-5-1,-55-42 27,42 34-53,-21-17-24,-2 2 0,-1 2-1,-1 1 1,-1 3 0,-1 2-1,-91-31 1,-42 0 287,-229-35-1,264 74-212,-249 8 1,238 9-62,60-3 1,1 6 1,-1 3-1,1 4 1,-105 29 0,-9 21-18,-164 38-19,235-73 84,53-8-7,-1-4 1,-157 8-1,-55-9-68,-2 0 79,-129-14-85,376-3 57,-74-13 1,34 3-5,-181-7-48,89 8-152,-99 7-19,165 6 68,50 4-13,0 2 0,0 3 0,-82 24 0,-35 6 115,104-24 14,44-8 10,-1-1 1,-70 4 0,-492-11 339,535-4-267,0-2-1,-66-15 1,-68-8 45,-36 2-189,20 2 14,-153 20-217,208 7 207,74-3-240,-159 21 0,163-9 275,-153 1 0,-85 5-20,208-8 75,49-2-15,-68 17 0,69-12 1,18-5 39,0-1 1,-56-1-1,-114 3 90,186-8-97,0 1 0,-55 10 1,78-9-46,5-2-78,-30 13-5567,-3 5-705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3:10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11349,'0'0'3055,"35"9"-2300,9 3-504,-3 0-14,0-2 1,0-1-1,54 3 0,99-8 640,-124-5-758,113 13 1,-150-8-118,-23-3-136,-1-1 1,1 2 0,0-1-1,0 1 1,-1 1 0,1 0-1,-1 0 1,16 8 0,-23-9-104,-1-1-1,1 1 1,-1-1 0,0 1 0,0-1 0,0 1-1,0-1 1,0 1 0,0 0 0,0 0-1,-1-1 1,1 1 0,0 0 0,-1 0 0,0 0-1,1 0 1,-1 0 0,0 0 0,0 0 0,0 0-1,0 0 1,-1 1 0,1-1-14,0 29-6029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4:55.2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221 203 4338,'0'0'5376,"-2"1"-5197,-8 2 4068,10 7-4223,-4 188 91,-8-1-1,-48 242 1,48-363-46,3 0 1,2 115-1,5-191-29,1 0-4,1 0 0,0 0-1,0 1 1,0-1 0,0 0-1,-1 0 1,1 0 0,0 0-1,0 0 1,-1 0 0,1 0-1,0 0 1,0 0 0,0 0-1,-1 0 1,1 0 0,0 0-1,0 0 1,0-1 0,-1 1-1,1 0 1,0 0 0,0 0-1,0 0 1,0 0-1,-1 0 1,1 0 0,0 0-1,0-1 1,0 1 0,0 0-1,0 0 1,-1 0 0,1 0-1,0-1 1,0 1 0,0 0-1,-21-84 1,-18-169-1,19-94-138,13 231 121,-2-51-38,9-54-4,1 219 10,-1-1 1,1 1-1,-1-1 1,1 1 0,0-1-1,0 1 1,0 0-1,0-1 1,0 1 0,1 0-1,-1 0 1,1 0-1,2-3 1,29-27-76,-18 19 67,-2 1 10,1 0-1,0 1 1,1 1 0,0 0-1,1 1 1,0 1 0,0 0 0,1 1-1,0 1 1,1 0 0,-1 2-1,21-4 1,20 1-18,0 2 1,83 4-1,-72 2 47,-51 1-17,-1 0 0,1 1 1,-1 1-1,0 0 0,0 1 1,-1 1-1,0 1 0,21 11 1,19 8-26,-42-20 27,-1 1 0,0 0-1,0 1 1,-1 1-1,0 0 1,0 0 0,-1 2-1,0-1 1,-1 1-1,0 1 1,-1 0-1,12 20 1,4 12 8,-3 1 0,24 68 0,-34-83 9,9 32-9,-3 0 1,-3 0 0,-2 2-1,7 103 1,-19-42 27,-2-69 26,1-46-59,-1-1 1,0 1-1,-1-1 1,-1 1-1,1-1 1,-1 1-1,-1-1 1,0 0-1,0-1 1,-8 13 0,-7 8 45,-37 42 1,27-36-48,20-23 26,-1 0 0,0-1 0,0 0 0,-1-1 0,-1 0 1,1 0-1,-2-2 0,1 1 0,-1-2 0,-1 0 0,1 0 1,-29 9-1,-4-4 87,-1-2-1,0-2 1,-69 3 0,-145-10 1344,121-3 789,137 2-1382,3 0-1033,-1 0 1,1 0-1,-1 0 1,1 0 0,0 0-1,-1 0 1,1 0-1,-1 0 1,1 0 0,0 0-1,-1 0 1,1 0-1,0 0 1,-1 1 0,1-1-1,-1 0 1,1 0-1,0 0 1,-1 1 0,1-1-1,0 0 1,-1 0-1,1 1 1,0-1-1,0 0 1,-1 1 0,1-1-1,0 0 1,0 1-1,0-1 1,-1 0 0,1 1-1,0-1 1,0 1-1,0-1 1,0 0 0,0 1-1,0-1 1,0 1-1,0-1 1,0 0 0,0 1-1,0-1 1,0 1-1,0-1 1,0 1 0,-3 30-6077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05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33 976,'0'0'7134,"-21"14"-6453,-106 73 1106,127-87-1744,-1 1 0,1-1-1,-1 1 1,0-1 0,1 1-1,-1-1 1,1 1 0,-1-1-1,1 1 1,-1 0 0,1-1-1,0 1 1,-1 0 0,1-1-1,0 1 1,-1 0 0,1-1 0,0 1-1,0 0 1,0 0 0,0-1-1,0 1 1,0 0 0,0 0-1,0 0 1,0 0-35,0-11-208,8-106 221,-8 116-5,0-1-1,0 1 0,0 0 1,0-1-1,-1 1 0,1 0 1,0-1-1,0 1 1,0 0-1,0-1 0,0 1 1,-1 0-1,1-1 0,0 1 1,0 0-1,-1 0 0,1-1 1,0 1-1,0 0 1,-1 0-1,1-1 0,0 1 1,-1 0-1,1 0 0,0 0 1,-1 0-1,1-1 1,0 1-1,-1 0 0,1 0 1,0 0-1,-1 0 0,0 0 1,-18 0 1328,7 0-684,12 29-764,-1-27 98,1-1 0,0 1 0,0 0 0,0-1 1,0 1-1,0-1 0,0 1 0,1-1 0,-1 1 1,0-1-1,1 1 0,-1-1 0,1 1 0,0-1 1,-1 1-1,1-1 0,0 0 0,0 1 0,0-1 1,0 0-1,0 0 0,2 2 0,0-2-4,1 0 0,-1 0 0,1 0 0,-1 0 0,1-1 0,-1 0 0,1 0 0,-1 0 0,5 0 0,-3 0 1,5 0 77,11-2-266,-20 2 240,0-1 1,-1 1-1,1-1 0,0 1 0,-1-1 0,1 1 0,-1-1 0,1 0 1,-1 1-1,1-1 0,-1 0 0,0 0 0,1 1 0,-1-1 0,0 0 0,1 0 1,-1 1-1,0-1 0,0 0 0,0 0 0,0 0 0,0 0 0,0 1 0,0-1 1,0-2 687,8 3-1101,1-1 315,-1 0-1,0-1 1,0 0-1,0 0 1,0-1 0,14-7-1,-20 10-55,-2-1 121,1 0-1,-1 0 0,1 0 1,-1 0-1,0 0 1,1 0-1,-1 0 0,0 0 1,0 0-1,0 0 1,1 0-1,-1 0 0,0 0 1,-1 0-1,1 0 0,0 0 1,0 0-1,0 0 1,0 0-1,-1-1 0,0 1 1,0-1-1,0 1 0,0 0 0,0 0 1,0-1-1,0 1 0,0 0 0,0 0 0,0 0 1,-1 0-1,1 0 0,0 1 0,-1-1 1,1 0-1,0 1 0,-1-1 0,1 1 1,-1-1-1,1 1 0,-1-1 0,-1 1 0,-34-3 73,36 3-188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06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0 304,'0'0'8260,"-1"0"-7990,1 0 0,-1 1 0,1-1 0,-1 0 0,1 0 0,0 1 0,-1-1 0,1 0 0,-1 0 0,1 1 0,0-1 0,-1 0 0,1 1 0,0-1-1,-1 1 1,1-1 0,0 0 0,0 1 0,-1-1 0,1 1 0,0-1 0,0 1 0,0-1 0,0 1 0,0 0 0,0 11-284,1 0 0,1 0 0,0 1 0,1-1 1,0-1-1,1 1 0,10 21 0,48 77-85,-24-46 77,424 679 310,-384-639-331,-74-89 740,-4-10-1829,-8-22-9627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07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826 0 912,'0'0'11000,"-3"3"-10624,-15 16-40,1 1-1,1 0 0,1 1 1,-21 39-1,2-4-110,-449 617 2233,284-418-1487,196-254-2828,2-9 1075,0-13-361,1 20 950,3-47-3801,10-6-2166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09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28 250 8340,'0'0'840,"0"35"270,3 215 93,-2 94 1241,-15-639-3111,0-9 414,12 248 225,1 31 24,1-1 0,6-50 0,-6 71 5,1 1 1,1-1 0,-1 1 0,1 0 0,-1-1 0,1 1 0,0 0-1,1 0 1,-1 0 0,1 0 0,0 1 0,0-1 0,0 1 0,0-1-1,1 1 1,-1 0 0,1 0 0,4-2 0,-2 2 22,1-1 1,0 2-1,0-1 1,0 1-1,0 0 1,0 0-1,1 1 0,-1 0 1,0 0-1,11 1 1,-9-1 11,-1 1 1,1 1 0,-1 0-1,1 0 1,-1 1-1,0 0 1,17 6 0,-19-5-18,-1 0 1,1 1 0,-1 0 0,0 0 0,0 0 0,0 0-1,0 1 1,-1 0 0,0 0 0,0 0 0,5 9 0,-3-3 2,0 0 1,-1 1 0,-1 0 0,0 0 0,0 0-1,-1 0 1,-1 1 0,0-1 0,0 17-1,-1 12 62,-5 60 0,2-84-68,-1-1 1,0 0 0,-1 0 0,-1 0 0,0 0 0,-1 0 0,-1-1 0,-1 0 0,0-1 0,0 0 0,-2 0 0,0-1 0,-18 20 0,24-29-4,0 0 1,0-1-1,0 1 1,-1-1-1,0 1 1,0-1-1,0-1 0,0 1 1,0-1-1,0 0 1,-1 0-1,-8 2 1,-2-2-53,-1 0 0,-34-1-1,32-1-134,30 0 120,0 2 0,0-1 0,0 2 0,-1-1 1,1 1-1,-1 1 0,18 8 0,70 43 176,-74-40-107,29 16 121,-13-8-57,0 1 1,59 49-1,-97-72-195,-1 0 0,0 0 0,1 1 1,-1-1-1,0 0 0,0 1 1,0-1-1,0 1 0,0-1 0,0 1 1,0 0-1,0-1 0,-1 1 1,1 0-1,0-1 0,-1 1 0,0 0 1,1 0-1,-1 0 0,0-1 0,0 1 1,0 0-1,0 2 0,-4 4-3477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14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37 1473,'0'0'7894,"-11"-35"-3049,10 34-4520,123 1 943,265 4-762,-77 0-357,-215-5-108,-27 5 236,-67-4-258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15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 7203,'0'0'6088,"-1"0"-5952,-5 6-71,2 10 96,0 1 0,2-1 1,-1 32-1,-3 18 389,-88 429 1073,49-283-1499,43-197-436,1 1-1,0-1 0,1 19 1,0-5 516,0-29 34,0 30 333,-1 27-561,-1 15-79,5-25-3826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19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923 899 6099,'0'0'5373,"-39"5"-4719,-127 16-84,147-19-397,0 2 0,1 0 0,0 0 0,-20 9 0,14-4 70,-204 83 1242,186-70-1370,1 1 0,1 2 0,-44 36 0,71-50-120,1 0 1,0 1-1,0 0 1,2 1 0,-1 0-1,1 1 1,1 0 0,1 1-1,0-1 1,1 2 0,0-1-1,1 1 1,1 0 0,1 0-1,0 0 1,1 1 0,0-1-1,1 34 1,2-47-2,0 0 0,1 0 0,0 0-1,-1 0 1,1 0 0,0 0 0,1 0 0,-1 0 0,0 0 0,1 0 0,-1-1 0,1 1 0,0-1 0,0 1 0,0-1-1,0 1 1,1-1 0,-1 0 0,1 0 0,-1 0 0,1-1 0,0 1 0,-1-1 0,1 1 0,0-1 0,0 0-1,0 0 1,0 0 0,5 1 0,8 1-46,0 0-1,0 0 0,0-2 1,23 0-1,-35-1 41,16 0-78,0 0 1,0-1-1,20-5 1,-33 4 73,1 0-1,-1 0 1,0-1 0,1 0-1,-2-1 1,1 1 0,0-1 0,-1-1-1,1 1 1,10-12 0,8-10-13,-2-1 0,-1-1 1,-1-2-1,-2 0 0,0-1 1,-2 0-1,-2-2 1,-1 0-1,12-41 0,7-44 55,23-158 0,-54 265-29,28-174 128,-9-2-1,-2-207 1,-19 393 142,0 29 90,-2 273-296,12 547 1948,-9-841-1980,1 45 163,2-1 1,2 1-1,14 50 0,-17-93-179,0 1-1,0-1 1,1 0 0,1 0 0,-1 0-1,1 0 1,1-1 0,-1 0-1,2 0 1,8 9 0,-10-12-55,0-1 1,0 0-1,1 0 1,-1-1-1,1 1 0,0-1 1,0 0-1,0-1 1,0 0-1,1 0 0,-1 0 1,1-1-1,-1 0 1,1 0-1,11 0 0,-14-1-84,-1-1 0,1 1-1,-1-1 1,1 0-1,-1 0 1,0 0 0,1 0-1,-1-1 1,0 1-1,0-1 1,0 0 0,0 0-1,0 0 1,0 0-1,-1-1 1,1 1 0,-1-1-1,0 1 1,1-1-1,-1 0 1,0 0 0,3-6-1,2-6-1104,-1 0-1,0 0 1,7-28 0,6-42-7846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19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6643,'0'0'7940,"181"195"-7460,-101-87 64,-4-3-304,-4-7 240,-8-15-464,-4-15-32,-3-14 48,-13-14-64,0-8 32,-12-13-896,-4-12-1777,-12-7-2433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29.0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8292,'0'0'3276,"4"0"-3089,0 0-335,-4 0 186,1 0-1,0 0 1,-1 0 0,1-1-1,0 1 1,0 0 0,-1 0-1,1 1 1,0-1-1,0 0 1,-1 0 0,1 0-1,0 0 1,0 1 0,-1-1-1,1 0 1,0 1-1,-1-1 1,1 0 0,-1 1-1,1-1 1,0 1 0,-1-1-1,1 1 1,-1-1 0,1 1-1,-1-1 1,0 1-1,1 0 1,-1-1 0,1 1-1,-1 0 1,0-1 0,0 1-1,1 0 1,-1-1-1,0 1 1,0 0 0,0 0-1,0 0 1,21 99 734,-4 0 0,5 146 1,-19 212-904,-4-252-478,1-216-7811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0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1697 0 12406,'0'0'4482,"-249"127"-3938,133-34-288,-33 12 32,-31 11 160,-5-12-111,1-17-145,19-19-144,25-28-48,24-15-368,27-14-385,29-11-1040,20 0-1136,16-3-3394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0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87 12198,'0'0'2737,"34"1"-2841,289-14 168,635-58 1043,-118 67-1001,-559 4-231,-277 0 42,23 3-645,-26-2 597,-1-1 1,1 0-1,0 1 0,-1-1 0,1 1 1,0-1-1,-1 1 0,1-1 1,0 1-1,-1 0 0,1-1 0,-1 1 1,0 0-1,1-1 0,-1 1 1,1 0-1,-1 0 0,0-1 0,1 1 1,-1 0-1,0 0 0,0 0 1,0-1-1,0 1 0,0 0 0,0 0 1,0 0-1,0 0 0,0 20-4175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1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650 611 10741,'0'0'2609,"-34"1"-1795,-111 8-526,137-8-275,-1 0 1,1 0-1,0 1 1,0 0-1,0 0 1,0 1-1,0 0 1,0 1-1,0 0 1,1 0-1,0 0 1,0 1-1,0 0 1,-8 8-1,6-5 12,-22 20 90,2 1 1,0 1-1,-33 47 1,-59 112 574,112-173-628,0-1 0,1 2 0,1-1 0,0 1 0,1 0 0,1 1 0,0-1-1,2 1 1,-3 36 0,6-52-67,0 1 0,0 0 0,1 0 0,-1-1 0,1 1-1,0 0 1,0-1 0,0 1 0,0 0 0,0-1 0,0 0 0,1 1-1,-1-1 1,1 0 0,0 1 0,-1-1 0,1 0 0,0 0 0,0-1-1,1 1 1,-1 0 0,0-1 0,1 1 0,-1-1 0,0 0 0,1 0-1,0 0 1,-1 0 0,1 0 0,5 1 0,9 1-7,-1-1 0,1 0 0,0-1 0,18-2 1,-17 1 10,-7 0 0,137-6-18,-130 3 14,1 0 0,-1-1 0,1-1 0,-1-1 0,33-16 0,-26 10-12,0-1 1,-1-2 0,0-1-1,-1 0 1,-1-2 0,-1 0-1,-1-2 1,0 0 0,-1-1-1,-2-1 1,0-1 0,-1 0-1,-1-1 1,-2-1 0,15-35-1,-15 23-33,-2 0-1,-1-1 0,-3 0 1,5-51-1,-5-155-73,-7 208 112,-1 8 15,-1-1 0,-1 0 1,-2 1-1,-1-1 0,-1 1 1,-1 1-1,-19-42 0,14 38 3,8 22 76,1 0 0,0-1-1,0 0 1,1 0 0,1 0-1,-1 0 1,0-19-1,3 28-49,0 23 78,-41 461 743,8-186-256,27-204-578,7 113 0,-1-200-106,1-1-1,0 1 0,0-1 0,0 0 0,0 0 0,1 1 0,0-1 0,0 0 0,1 0 0,-1-1 0,1 1 0,0 0 0,0-1 1,1 0-1,6 7 0,-7-8-224,0-1 0,0 1 0,1-1 0,-1 0 0,1 0 0,-1-1 1,1 1-1,0-1 0,-1 0 0,1 0 0,0 0 0,0 0 0,0-1 0,0 1 1,0-1-1,0 0 0,0 0 0,0 0 0,0-1 0,-1 0 0,1 0 0,7-2 1,-3 0-1305,0-1-1,-1 0 1,14-9 0,-21 13 1616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1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0 9668,'0'0'4394,"-6"41"-3689,-56 303 39,0-23 514,53-246-942,3 0 0,4 101 0,2-168-308,1 0-1,0-1 1,0 1-1,1-1 1,0 1-1,0-1 1,1 0-1,-1 0 1,2 0-1,-1 0 0,1 0 1,0-1-1,7 9 1,-4-8-11,0 0 0,1 0 0,-1-1 0,1 0 0,0-1 0,1 0 0,-1 0 0,1-1 0,0 0 0,11 3 0,3 0-123,1-2-1,-1-1 1,1-1-1,0-1 0,0-1 1,25-3-1,-9 2-342,-33 0 236,1 0 0,-1-1 0,1 0 0,-1 0-1,1-1 1,7-2 0,-12 3-37,0 0-1,-1-1 1,1 1-1,0 0 1,-1-1-1,1 0 1,-1 0-1,0 1 1,0-1-1,0 0 1,0-1-1,0 1 1,0 0-1,0-1 1,-1 1 0,1-1-1,-1 1 1,2-5-1,0-12-5054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1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1 350 14279,'0'0'608,"268"-115"-672,-151 60 112,-5 1-48,-24-11-1233,-28 4-3217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2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621 0 8260,'0'0'1907,"-9"34"-834,-128 424 1280,-200 722 1120,293-993-3197,9 3-1,8 1 1,-4 370-1,32-496-251,4 0 0,2-1 0,19 75 0,-14-92-27,3-2 0,1 0 0,2-1 0,47 81-1,-42-88 25,2-1 0,1-1 0,2-1 0,1-2 0,2 0 0,1-3-1,54 40 1,-59-51-337,1-1 0,1-1 0,1-1 0,37 13 0,-42-20-694,0-1 0,0-1-1,1-1 1,-1-1-1,47 1 1,-35-5-4785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2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12054,'0'0'1213,"18"37"-799,-6-15-336,22 47 179,4-3 1,50 69 0,17 0-112,103 151-30,-181-243-103,-2 2 1,-2 1-1,-2 0 0,-2 2 0,13 49 0,-15-22 109,-3 0 0,6 126 0,-15 159 613,-6-234-488,-1 30 184,-32 211-1,-71 245 642,-49-17-228,136-541-700,-27 56 0,43-107-112,1 0-1,-1-1 0,1 1 1,-1 0-1,0 0 0,0-1 1,0 1-1,-1-1 1,1 0-1,0 1 0,-1-1 1,0 0-1,1 0 0,-1-1 1,-4 3-1,4-3-68,1-1 1,0 1-1,-1-1 0,1 0 0,0 0 1,-1 0-1,1 0 0,-1 0 0,1 0 1,0 0-1,-1-1 0,1 0 0,0 1 0,-1-1 1,1 0-1,0 0 0,0 0 0,0 0 1,0 0-1,0-1 0,-2-1 0,-10-8-1006,1-1 0,-20-24 0,-2-2-2788,10 17-1577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23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543 1 11333,'0'0'3650,"-5"1"-3453,-9 5-219,0 0-1,0 1 0,0 1 0,1 0 0,0 1 1,1 0-1,0 1 0,-11 12 0,12-12 2,-30 28 169,1 1 1,3 3 0,1 0-1,2 3 1,2 1 0,2 1-1,3 1 1,1 2 0,2 1-1,-18 60 1,34-77 31,1 0 0,1 1-1,2 0 1,2 67 0,1-98-174,1 0 0,0 0 1,0 1-1,0-1 0,0 0 0,1 0 1,0 1-1,0-1 0,0 0 0,0 0 0,1 0 1,0 0-1,0 0 0,0-1 0,0 1 1,0 0-1,1-1 0,-1 0 0,1 1 0,0-1 1,0 0-1,0 0 0,1-1 0,-1 1 1,1-1-1,-1 0 0,1 0 0,0 0 1,6 2-1,10 2 91,0-1 0,0-1 0,1-1 0,0-1-1,-1-1 1,1-1 0,25-2 0,7 0 160,-42 1-221,-1 0 0,1-1 0,-1 0 0,0 0 0,0-1 0,1-1 0,-2 0-1,13-6 1,-9 4-1570,0 0 0,24-6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30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58 6931,'0'0'8388,"0"0"-8318,0-1 1,0 1-1,0 0 0,0 0 0,0 0 1,0-1-1,0 1 0,0 0 0,0 0 1,0-1-1,0 1 0,0 0 0,0 0 1,0-1-1,0 1 0,0 0 0,0 0 1,0-1-1,0 1 0,0 0 0,1 0 1,-1 0-1,0-1 0,0 1 0,0 0 1,0 0-1,0 0 0,1-1 0,-1 1 1,0 0-1,0 0 0,0 0 0,997 0 1096,-997 0-1131,0 1-1,0-1 0,0 1 1,0-1-1,0 0 0,0 1 1,0-1-1,0 1 0,0-1 1,0 1-1,-1-1 1,1 1-1,0-1 0,0 0 1,-1 1-1,1-1 0,0 1 1,0-1-1,-1 0 0,1 1 1,0-1-1,-1 0 1,1 1-1,0-1 0,-1 0 1,1 0-1,-1 1 0,1-1 1,0 0-1,-1 0 0,1 0 1,-2 1-1,-36 11 50,-1-1 0,-50 6 0,37-7-128,-54 7-129,-151 7 0,-112-19-179,298-5 338,70 0 211,12 0-637,921 0 1353,-937 0-609,-185 2 387,-227-5-1116,374 0 393,0-2-1,1-2 1,0-2-1,-68-23 1,130 34-288,1-2 0,22-1 0,13-1 303,4 3 24,-1-2 0,1-3-1,103-21 1,-69 0-17,95-21-15,-215 47 518,-37-1 0,-32-1-593,-117 22 18,15 0 47,151-17-115,133 14-365,43-6 507,190-8-1,-180-5 10,-140 1 80,0 0-66,0 0 1,0 1-1,1-1 1,-1 0 0,0 0-1,0 0 1,0 0-1,0 1 1,0-1 0,0 0-1,0 0 1,0 0-1,0 1 1,0-1-1,0 0 1,0 0 0,0 0-1,0 1 1,0-1-1,0 0 1,0 0 0,0 0-1,0 0 1,0 1-1,0-1 1,0 0-1,-1 0 1,1 0 0,0 0-1,0 1 1,0-1-1,0 0 1,0 0 0,0 0-1,-1 0 1,1 0-1,0 1 1,0-1-1,0 0 1,0 0 0,-1 0-1,1 0 1,0 0-1,0 0 1,0 0-1,0 0 1,-1 0 0,1 0-1,0 0 1,0 0-1,-287 23 180,199-19-320,-50 1 18,137-5 54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40.4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8244,'0'0'6315,"2"-1"-5832,-1 1-436,-1-1 1,0 1 0,0 0 0,1 0 0,-1 0 0,0-1 0,1 1-1,-1 0 1,0 0 0,0 0 0,1 0 0,-1 0 0,0 0 0,1 0-1,-1 0 1,0 0 0,1-1 0,-1 2 0,0-1 0,1 0-1,-1 0 1,0 0 0,1 0 0,-1 0 0,0 0 0,1 0 0,-1 0-1,0 0 1,1 1 0,-1-1 0,0 0 0,0 0 0,1 0 0,-1 0-1,0 1 1,0-1 0,1 0 0,-1 0 0,0 1 0,0-1 0,0 0-1,1 1 1,0 20 1864,-1-9-2509,0 955 709,0-956-106,5 137 29,-3-130-39,1 0 1,0-1-1,1 0 1,1 1-1,1-1 0,9 19 1,-14-35-5,-1 0 0,1 0 0,0 1 1,-1-1-1,1 0 0,0 0 0,0-1 0,0 1 1,0 0-1,0 0 0,0 0 0,0 0 1,0-1-1,0 1 0,0 0 0,0-1 0,0 1 1,1-1-1,-1 0 0,0 1 0,0-1 0,1 0 1,-1 0-1,0 1 0,0-1 0,1 0 0,-1 0 1,0-1-1,1 1 0,1 0 0,6-1-390,-8-27-2684,-1 26 2753,0 1 121,0 0 0,0 0 0,1 1-1,-1-1 1,0 0 0,0 0 0,-1 0 0,1 0-1,0 1 1,0-1 0,0 0 0,0 0-1,-1 0 1,1 1 0,0-1 0,-1 0-1,1 0 1,-1 1 0,1-1 0,-1 0-1,1 1 1,-1-1 0,1 0 0,-1 1-1,0-1 1,1 1 0,-1-1 0,0 1-1,1 0 1,-1-1 0,-1 0 0,-26-3-7476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29.6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42 6019,'0'0'1870,"19"-6"-1798,-12 4-61,19-6 59,1 0 0,-1 2 0,53-5 0,-70 10-38,58 2 170,-62 0-179,0 0 0,0 0 1,0 0-1,0 1 0,0-1 1,0 1-1,0 0 1,0 1-1,-1-1 0,7 6 1,4 4 133,-1 0 0,-1 2 1,0-1-1,-1 2 1,0 0-1,-1 0 0,15 29 1,-14-19 4,-1 1 0,-1 0 1,-1 1-1,9 43 0,-9-5 73,-2 0 1,-3 0-1,-8 110 1,2-146-77,-2 1 1,-1-1-1,-1 0 1,-1 0-1,-2 0 1,-1-1-1,-1-1 1,-2 1-1,0-2 1,-2 0-1,-1-1 1,-1 0-1,-37 41 1,42-55 2,0-1 1,-1 0 0,0-1-1,0 0 1,-1-1-1,0-1 1,-26 10 0,-4-3 546,-61 11 0,100-24-672,-9 2 216,8-3-123,0 1 0,1 0 0,-1 1 0,0-1-1,-8 5 1,13-6-282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41.4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145 12 3794,'0'0'4847,"4"-1"-4727,259-9 699,-242 10-829,-10 0 29,0 1 0,0 0-1,0 1 1,-1 0 0,1 1 0,0 0 0,-1 1 0,0 0 0,0 0 0,12 8 0,-7-3 55,-1 1 0,0 1-1,0 0 1,-1 1 0,20 24 0,-5 0 51,-2 2 0,-1 1-1,-3 1 1,19 44 0,-27-52-76,-2 1 0,-1 1 0,9 50-1,7 107 96,-22-2-113,-5-125-25,-1-38 3,-1-1 0,-1 1 1,-1-1-1,-8 25 0,-36 95 47,17-57-43,16-51 12,-2 0-1,-1-1 1,-45 64 0,34-61 379,-1-2 1,-3-2-1,-67 59 1,100-94-393,-11 10 129,-1 0 0,0-1 1,-1-1-1,0 0 1,0-1-1,0 0 0,-1-1 1,0-1-1,0 0 1,-1-1-1,0 0 0,1-1 1,-1-1-1,0 0 1,-19-1-1,-10-1 93,16-1-2,1 1 0,-1 1 1,-48 9-1,70-9-435,-19 5 831,7-5-3763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50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225 223 5619,'0'0'5637,"-3"0"-5034,-4-1-291,1 1 0,0-1 0,-1 0-1,1 0 1,0 0 0,0-1 0,0 0 0,0-1 0,0 1 0,0-1 0,-7-5 0,-40-18-240,12 11 12,10 5 83,21 8 53,5 0-525,4-10-192,5-91 206,-4 103 483,38 20-835,-25-17 619,1-1-1,0 0 1,-1-2-1,1 1 1,19-3-1,6 1 52,-28 1-58,1-1-1,-1 0 0,0-1 0,0 0 0,0-1 1,0 0-1,0-1 0,-1 0 0,0 0 0,1-1 1,13-9-1,-27 12 33,1 1 1,0 0 0,-1 0-1,1 0 1,-1 0 0,0 1 0,1-1-1,-1 1 1,0-1 0,1 1-1,-1 0 1,-4 0 0,5 0-8,1 0 1,-1-1-1,1 1 1,-1 0-1,1 0 1,-1 0 0,1 0-1,-1 1 1,1-1-1,-1 0 1,1 1 0,-1-1-1,1 1 1,-1-1-1,1 1 1,0 0-1,-1-1 1,1 1 0,0 0-1,0 0 1,-1 0-1,1 0 1,0 0 0,0 0-1,0 0 1,0 1-1,1-1 1,-1 0-1,0 0 1,0 1 0,1-1-1,-1 1 1,1-1-1,-1 0 1,1 1 0,-1-1-1,1 3 1,0 35 290,-36-39-296,22-1-7,11 1 0,0-1-1,-1 1 1,1 0 0,0 0-1,-1 0 1,1 0 0,0 1 0,0-1-1,-1 1 1,1 0 0,0 0-1,0 0 1,-5 3 0,7-4-26,1 1 0,-1 0 1,0 0-1,0 0 0,1 0 1,-1 0-1,1 0 0,-1 0 1,0 0-1,1 0 1,0 0-1,-1 0 0,1 0 1,0 0-1,-1 0 0,1 1 1,0-1-1,0 0 0,0 0 1,0 0-1,0 0 0,1 2 1,-1 0-4,10-2-212,3-1 149,-6 1 58,-1-1 1,1 0-1,-1-1 0,1 1 0,-1-1 1,13-4-1,-18 5 60,1-1 0,0 0-1,0 0 1,-1-1 0,1 1 0,-1 0 0,1 0-1,-1-1 1,1 1 0,-1-1 0,0 1 0,0-1-1,0 0 1,0 1 0,0-1 0,0 0 0,0 0-1,0 0 1,-1 0 0,1 1 0,-1-1 0,1 0-1,-1 0 1,0 0 0,0 0 0,0 0 0,0-4-1,0 5 2,0 1 0,0-1-1,0 0 1,-1 1 0,1-1-1,0 0 1,0 1-1,0-1 1,-1 0 0,1 1-1,0-1 1,-1 1 0,1-1-1,-1 0 1,1 1 0,0-1-1,-1 1 1,1-1-1,-1 1 1,0 0 0,1-1-1,-1 1 1,1-1 0,-1 1-1,0 0 1,1 0 0,-1-1-1,1 1 1,-1 0-1,0 0 1,1 0 0,-1 0-1,-1-1 1,-30 2-59,16 0-50,16-1 90,-1 1-1,1-1 1,-1 1-1,1 0 1,-1 0-1,1-1 1,0 1-1,-1 0 1,1 0-1,0-1 1,0 1-1,-1 0 1,1 0-1,0 0 1,0 0-1,0-1 1,0 1-1,0 0 1,0 0-1,0 1 1,1 27-120,-1-22 19,0-6 106,0-1-1,1 1 1,-1-1 0,1 1 0,-1-1 0,1 1 0,-1-1-1,1 1 1,-1-1 0,1 1 0,-1-1 0,1 0 0,0 1-1,-1-1 1,1 0 0,0 1 0,-1-1 0,1 0 0,0 0-1,-1 0 1,1 0 0,0 0 0,-1 0 0,1 0-1,0 0 1,-1 0 0,2 0 0,27 0-89,-22 0 79,-6 0 11,0 0-1,0 0 1,0 0-1,0 0 0,0 0 1,1 0-1,-1 0 1,0 0-1,0-1 0,0 1 1,0 0-1,0-1 1,0 1-1,0-1 0,0 1 1,0-1-1,0 0 0,0 1 1,0-1-1,0 0 1,0 1-1,-1-1 0,1 0 1,0 0-1,0 0 1,0-1-1,0-1 16,-1 1 0,1-1-1,-1 0 1,0 0 0,0 1 0,0-1 0,0 0-1,0 0 1,0 1 0,-1-1 0,-1-4 0,2 6-10,-1-1 0,0 1 0,0 0 0,1 0 0,-1 0 0,0-1 0,0 1 0,0 0 0,0 0 0,0 1 0,-1-1 0,1 0 0,0 0 0,0 0 0,-1 1 0,1-1 1,0 1-1,-1-1 0,1 1 0,0-1 0,-1 1 0,1 0 0,-4-1 0,-35-1 0,38 2-1,-37 0-48,39 26-256,0 52-21,1-78 315,-1 1 0,1 0 1,0-1-1,0 1 1,0-1-1,0 1 0,0-1 1,0 0-1,0 1 0,0-1 1,0 0-1,0 0 0,1 0 1,-1 0-1,0 0 1,0 0-1,0 0 0,0 0 1,0 0-1,2-1 0,1 1-33,-3-25 249,-1 13-190,0 9-5,0 0 0,0 0-1,0 0 1,0 0 0,0 0-1,-1 0 1,1 0 0,-1 0-1,-1-4 1,1 6 0,0 0 0,0 0 0,0 0 0,0 0 0,0 0 0,0 0 0,-1 0 0,1 1 0,0-1 0,0 0 0,-1 1 0,1-1 0,0 1 0,-1-1 0,1 1 0,-1 0 0,1 0 0,0-1 0,-1 1 0,1 0 0,-1 0 0,1 1 0,-2-1 0,1 0-17,0 1 1,1-1 0,-1 1 0,1-1 0,-1 1 0,1 0-1,-1 0 1,1 0 0,0 0 0,-1 0 0,1 0 0,0 0-1,0 0 1,0 0 0,0 0 0,0 1 0,0-1 0,0 0-1,0 1 1,0-1 0,1 1 0,-1-1 0,0 1-1,1-1 1,0 1 0,-1 0 0,1-1 0,0 1 0,0 0-1,-1-1 1,2 3 0,-3 11-22,1 1 1,1 20-1,1-22-18,-1-13 40,1 0 0,-1-1 1,1 1-1,-1-1 1,1 1-1,-1-1 0,1 0 1,0 1-1,-1-1 0,1 0 1,0 1-1,0-1 0,-1 0 1,1 0-1,0 1 0,-1-1 1,1 0-1,0 0 0,0 0 1,-1 0-1,1 0 0,0 0 1,0 0-1,-1-1 0,1 1 1,1 0-1,22-6 59,-22 4-60,-1 0 1,1-1 0,0 1-1,-1 0 1,0-1 0,0 1-1,0-1 1,0 0-1,0 1 1,0-1 0,0 0-1,-1 1 1,1-7 0,0-11-2911,-1 7-1339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55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7828,'0'0'6427,"0"-5"-6235,0-17-6,0 17 916,14 5-950,-12 0-155,0 1-1,0-1 0,0 1 1,0 0-1,-1 0 0,1 0 1,0 0-1,-1 0 0,1 0 1,-1 0-1,1 0 1,-1 1-1,0-1 0,1 1 1,-1-1-1,0 1 0,0-1 1,0 1-1,0 0 0,0-1 1,0 1-1,-1 0 0,1 0 1,0 2-1,5 8-19,310 696 359,-120-241-128,-193-461-208,99 204 2,-81-172-12,2-1 0,1-1 0,39 45 0,-40-59 62,40 32-1,-7-8-1058,-56-45 731,1 1 0,0 0 0,-1-1 0,1 1 0,-1 0 0,0 0 0,1-1 0,-1 1 0,0 0 1,0 0-1,0 0 0,0-1 0,0 1 0,-1 0 0,1 0 0,0-1 0,-1 1 0,0 0 0,1 0 0,-1-1 0,0 1 0,-1 2 0,-28 11-3245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5:56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1380 1 10389,'0'0'4116,"-36"25"-4052,6-4-38,-10 5 57,2 2 1,1 2-1,1 1 1,-46 53-1,26-19 163,-551 604 2494,414-486-2354,160-156-313,-1-1 0,-2-2 0,-1-1 1,-46 21-1,82-44-185,11 4-7108,-8-4 6041,10 0-3201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06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0 10613,'0'0'4036,"-11"24"-3990,0 0-38,4-12-2,1 0 1,0 1-1,2 0 0,-1 0 1,1 0-1,1 0 0,0 1 0,1-1 1,1 1-1,0 16 0,2 331 1027,-3 411-406,-39-161-547,11-260-46,20 346-58,12-437 16,-1-70-10,-3 215-38,-9-222 67,-2 54-62,13-223 34,0 0 1,0 0 0,2 0 0,-1 0 0,2 0 0,0 0 0,1 0 0,0 0 0,6 12 0,16 28-34,-24-76-835,0-1 0,-2-22 0,0-29-4469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09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48 221 3906,'0'0'5525,"-7"-4"-4354,-4-2-679,-19-13 2906,60 16-1736,41 2-1665,302 5-37,3 25 11,-345-25 29,153 21 40,194 0 0,-292-24 7,1-4 0,122-20 0,25-17 15,437-18-1,-546 50-69,133-27 0,-133 15 15,130-3 0,147 23-14,30-1 8,-382-3 9,88-18-1,-92 12-5,1 3 1,69-3-1,76 9-27,218 2 14,-206 13 18,45 1-7,2458-12 932,-2680-4-921,-1-2 0,35-7 0,-34 5-13,0 0 0,36 0 1,298 2 1341,-220-8-2354,-105 11-2629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12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1 932 10773,'0'0'2956,"7"0"-2881,24 0 117,-30-1-147,1 1 0,-1 0 0,1 0 0,-1 0 0,0-1 0,1 1 0,-1-1 0,0 1 0,1-1 0,-1 0 0,0 1 0,0-1 0,0 0 0,1 0 0,-1 0 0,0 0 0,0 0 0,0 0 0,-1 0 0,2-2 0,14-28 430,-10 18-247,133-278 787,-102 203-1062,36-128 0,-64 172-205,-1 1 0,-3-1 0,-2 1 1,-2-58-1,-1 99 220,0 7-40,-16 246-291,16-5 389,0-242-31,1 0 0,-1 1 0,0-1 0,1 0 0,0 1 0,0-1-1,0 0 1,1 0 0,0 1 0,-1-1 0,1-1 0,1 1-1,-1 0 1,0 0 0,1-1 0,0 1 0,4 4 0,-2-5-9,-1 0-1,1-1 1,-1 1 0,1-1 0,0 0 0,0 0 0,0 0 0,0-1 0,0 1 0,0-1 0,1-1 0,-1 1 0,0-1-1,7 0 1,-7 0 12,0-1-1,0 0 1,-1-1-1,1 1 0,0-1 1,-1 0-1,1 0 1,-1 0-1,0 0 0,0-1 1,0 0-1,0 0 1,0 0-1,-1 0 1,1-1-1,-1 1 0,0-1 1,0 0-1,4-7 1,8-12-21,-2 0 1,15-34 0,-22 42-1,16-31-215,-3 0 1,-1-2 0,-3 0-1,-2-1 1,7-56-1,-16 74 638,-4 41 820,-2 39-951,2-26-231,1 1 0,1-1-1,1 0 1,1 0 0,1 0-1,16 42 1,-17-55-51,0 0 0,1-1 0,0 0 1,1 0-1,0 0 0,0-1 0,1 1 0,0-2 0,0 1 0,1-1 0,0 0 0,0 0 1,0-1-1,1 0 0,0-1 0,1 0 0,19 7 0,-17-8-368,-4-1-692,0-1-1,0 1 1,13 8 0,-4 2-4559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12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 13110,'0'0'3009,"176"-25"-3185,-115 14 176,7 0-16,-4-3 144,0-1-224,-4-3 96,-12 0-304,-7 7-704,-9 1-289,-4 10-1136,-16 0-1297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12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9236,'0'0'5219,"289"-80"-5123,-201 80-48,-11 0-96,-9 0 32,-12 0-16,-8 15-993,-16 6-880,-16 8-1488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13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635 481 5475,'0'0'8526,"-2"-22"-5791,0 20-2734,1 0 0,-1 1 0,1 0 0,-1-1 1,0 1-1,0 0 0,0 0 0,0 0 0,0 0 1,0 0-1,0 0 0,0 0 0,0 1 0,-3-1 0,-36-5-33,29 5-7,-14-2-149,0 1-1,0 1 0,0 2 1,-26 3-1,36-2 112,1 1 0,0 1 0,0 0 0,0 1 0,1 1 1,-1 0-1,1 1 0,-13 8 0,5 0 48,1 1 1,0 1-1,1 1 0,1 0 1,0 2-1,-30 42 0,39-48 17,1 1-1,0 0 0,1 1 1,1-1-1,1 1 0,0 1 1,1-1-1,1 1 1,0 0-1,1 0 0,-1 30 1,4-34 11,0-1-24,0 1 1,0 0-1,2 0 0,4 22 1,-5-31 19,1 0 0,-1 0 0,1 0 0,0-1 0,0 1 0,1 0 0,-1-1 0,1 0 0,-1 0 0,1 0 0,0 0 0,0 0 0,1 0 0,-1-1 0,0 1 0,1-1 0,0 0 0,6 2 0,0 0-25,1-1 1,0-1-1,0 1 0,0-2 1,0 0-1,0 0 0,0-1 0,18-2 1,-21 2-14,-1-1 34,-1 0-1,1-1 0,0 0 0,-1 0 0,1-1 0,-1 0 0,0 0 0,0 0 0,0-1 0,0 1 0,-1-2 1,1 1-1,-1 0 0,0-1 0,0 0 0,-1 0 0,5-8 0,11-13-23,-2-1 0,18-37 0,-35 64 33,17-37-63,-1 0 0,-2-1 0,-2-1 0,-1 0 0,-2-1 0,-2 0 0,-1 0 0,-2-1 0,-1-72 0,-3 37 0,-1-71 6,-2 127 69,0 0 1,-1 0-1,-1 0 1,-1 1-1,-7-21 1,-6 6 990,18 33-669,0 2-94,12 319-73,-8-277-52,3-1 1,1 0-1,3-1 0,1 0 1,24 56-1,-30-84-101,0-1 1,1 0-1,0 0 1,1-1-1,1 0 1,-1-1-1,2 0 1,-1 0 0,12 8-1,-13-11-282,1-2 1,-1 1-1,1-1 0,0 0 1,1-1-1,-1 0 0,1-1 0,0 0 1,0 0-1,0-1 0,0 0 1,13 0-1,8-1-3243,-9-1-1835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0.0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 13126,'0'0'2044,"16"0"-2301,385-10 308,-270 9-2036,-130 1 1886,-1 0-1,1 0 1,-1 0-1,1 0 1,-1 0 0,1 0-1,-1 0 1,1 0-1,0 0 1,-1 0-1,1 1 1,-1-1-1,1 0 1,-1 0 0,0 1-1,1-1 1,-1 0-1,1 1 1,-1-1-1,1 0 1,-1 1-1,0-1 1,1 1 0,-1-1-1,0 0 1,1 1-1,-1-1 1,0 1-1,0-1 1,0 1-1,1-1 1,-1 1 0,0-1-1,0 1 1,0-1-1,0 1 1,0 0-1,0-1 1,0 1-1,0-1 1,0 1 0,0-1-1,0 1 1,0-1-1,0 1 1,-1 0-1,1 2-287,0 19-3577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14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7139,'0'0'6974,"7"20"-6536,26 76 244,59 154 399,-81-223-1026,2-1-1,0 0 0,28 37 1,-37-57-214,1 0 0,0 0 0,0-1 0,0 0-1,1 0 1,-1 0 0,1-1 0,0 0 0,1 0 0,-1 0 0,1-1 0,-1 0 0,1 0 0,0-1 0,0 0-1,0 0 1,0-1 0,1 0 0,11 1 0,-3-2-865,-8 1-43,0-1-1,0 0 1,0-1 0,10-1 0,4-10-5011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14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778 0 10677,'0'0'4930,"-168"195"-4802,76-83-128,-9 4 528,-3-8 177,8-14-289,12-26-400,20-21-16,19-25-80,21-22-1025,24-33-8467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14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1323 0 5186,'0'0'9637,"-220"94"-8405,128-40-719,-17 15-481,-15 17 48,-4 5-48,3 10 0,1-7-32,16-4 64,8-14-208,19-15-32,25-10-881,20-5-1392,16 1-2497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15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506 628 11157,'0'0'3452,"-12"-3"-3348,6 2-91,-7-2 17,0 1 0,-1 0 0,1 1 0,0 0-1,-1 1 1,-22 3 0,15 1 26,1 2-1,-1 0 1,1 2 0,1 0-1,-1 1 1,2 1 0,-1 0 0,1 2-1,1 0 1,0 1 0,-28 28 0,33-29-48,1 2 1,0-1 0,0 2 0,2-1 0,0 1 0,0 0 0,2 1 0,0 0 0,0 1 0,2-1 0,0 1 0,1 0 0,1 0 0,-3 32 0,6 38-111,-1-86 95,1 0 0,0 1-1,0-1 1,0 0-1,0 1 1,0-1 0,1 0-1,-1 1 1,0-1-1,1 0 1,-1 1 0,1-1-1,-1 0 1,1 0-1,-1 1 1,1-1-1,0 0 1,0 0 0,0 0-1,-1 0 1,1 0-1,0 0 1,0 0 0,1 0-1,-1 0 1,2 1-1,1-1-56,1 0-1,0 0 0,-1 0 1,1-1-1,0 0 0,8 0 0,-5 0-37,-1-1 53,-1 0-1,1 0 1,-1 0-1,0-1 1,1 0-1,-1 0 1,0-1-1,0 1 1,0-2-1,-1 1 1,1 0-1,-1-1 1,1 0-1,-1 0 1,-1-1-1,1 0 1,-1 0-1,1 0 0,4-8 1,9-13-155,-2 0-1,23-54 1,-14 23-196,-4-1 0,-1-2 0,-4 0 0,14-93 0,7-250 329,-29 270 880,-8 120-538,1 9-37,-1 11 795,0 102-678,-19 566 2724,9-392-2560,10-278-552,0 1 1,0-1 0,1 0-1,-1 0 1,1 0 0,0 0-1,0 0 1,1-1 0,1 7-1,-1-10-26,-1 1-1,0 0 0,1-1 1,-1 1-1,1 0 0,0-1 1,-1 0-1,1 1 0,0-1 1,0 0-1,0 0 1,0 0-1,0 0 0,0 0 1,0-1-1,0 1 0,0-1 1,0 1-1,0-1 0,1 0 1,2 1-1,35 0-2854,0-1-1871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15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9236,'0'0'2036,"-8"37"-1204,-3 12-592,-33 176 545,27 157 1322,17-373-2106,0 0 0,1 0-1,1 0 1,-1 0-1,1 0 1,1 0 0,-1 0-1,2-1 1,-1 1-1,1-1 1,0 0 0,1 0-1,0 0 1,0-1-1,1 1 1,0-1 0,0-1-1,1 1 1,-1-1-1,1 0 1,1-1 0,-1 1-1,1-1 1,0-1-1,0 0 1,0 0 0,1 0-1,0-1 1,-1-1-1,17 4 1,-6-4-414,0-1 1,-1-1-1,28-2 0,-40 1 96,0 0 0,1 0-1,-1-1 1,0 1 0,0-1-1,0-1 1,0 1 0,-1-1-1,1 0 1,0 0 0,-1-1-1,0 1 1,6-6 0,12-21-3146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15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1 177 13750,'0'0'1233,"244"-123"-1233,-180 98-16,-11 7-1137,-13 11-1152,-24 3-2177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16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750 6 6243,'0'0'7192,"-6"-1"-6978,-2 0-182,1 0 6,-1 0 0,1 0 0,0 0 0,-1 1 1,1 1-1,-1-1 0,1 1 0,-1 0 0,-12 4 0,11 2-29,0 0 0,1 1-1,0 0 1,1 0 0,0 1-1,0 0 1,-10 17 0,7-10-12,-293 519 486,297-524-464,-57 115 758,-88 250 1,140-339-670,1 1 0,2 1-1,2-1 1,1 1 0,2 0-1,2 0 1,4 43 0,-2-69-113,1-1-1,1 0 1,-1-1 0,2 1-1,0 0 1,0-1 0,1 0-1,0 0 1,1 0 0,0-1 0,9 12-1,-3-8 11,0 0-1,1-1 0,1 0 1,0-1-1,1-1 0,26 17 1,-1-7-177,0-2 0,2-1 0,0-2 0,1-2 0,55 10 0,-24-8-2045,109 7 0,-71-21-2193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17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2753,'0'0'13873,"7"-3"-13915,-3 2 19,-1-1 7,-1 1-1,1 0 0,0 0 1,-1 0-1,1 1 0,0-1 1,0 1-1,0-1 0,0 1 1,0 0-1,0 0 0,-1 0 1,1 0-1,0 1 0,0-1 1,0 1-1,0 0 0,5 2 1,8 9 18,0 0 0,-1 2 1,0 0-1,0 1 0,-2 0 1,0 1-1,15 23 0,-2-1 19,-2 0-1,-1 1 1,-2 1-1,-1 1 1,-3 1-1,-1 1 1,-2 0-1,-2 1 1,-2 0-1,-2 1 0,4 71 1,-15 105 51,0-187-43,-1 0 0,-2 0 1,-2-1-1,-16 46 1,2-23 218,-2-1 0,-3-1 0,-49 75 0,70-121-230,0 0 0,0-1 1,-1 0-1,-10 9 0,16-16-405,1-4-2214,0-17-795,0-8-2044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17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473 1 896,'0'0'9093,"-35"19"-7605,-117 67-180,128-72-900,1 1 0,0 1 0,1 1 1,1 1-1,1 1 0,0 1 0,-17 24 1,31-38-285,-3 4 29,0 1-1,0 0 0,1 0 0,1 1 1,-1 0-1,2 0 0,0 1 0,0 0 1,2 0-1,-1 0 0,1 0 0,1 1 1,1 0-1,-2 16 0,4-28-152,0 0 0,1 0 0,-1 0 0,0 0 0,1-1 0,-1 1 0,1 0 0,-1 0 0,1 0 0,0 0 0,0-1 0,0 1 0,0 0 0,0-1 0,0 1 0,1-1 0,-1 1 0,1-1 0,-1 1 0,1-1 0,-1 0 0,1 0 0,-1 0 0,1 0 0,0 0 0,0 0 0,-1 0 0,1-1 0,0 1 0,3 0 0,5 1-4,1 0 0,0-1 0,-1 0-1,16-1 1,-19 0 6,10 0-3,0 1 3,0-1 0,0-1 0,0 0 1,0-1-1,-1-1 0,1-1 0,16-5 0,-4-3-254,41-22 0,-61 29-621,0-1 0,-1 0 0,0 0 0,12-12 1,-17 12-4136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19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92 131 4386,'0'0'8540,"-15"-8"-7609,-44-21-123,42 18 1870,17 10-2659,0 1 1,0 0-1,0 0 1,0 0-1,0 0 1,0 0 0,0 0-1,0 0 1,0 0-1,0-1 1,0 1-1,-1 0 1,1 0 0,0 0-1,0 0 1,0 0-1,0 0 1,0-1-1,0 1 1,0 0 0,0 0-1,0 0 1,0 0-1,0 0 1,0 0-1,0-1 1,0 1 0,0 0-1,0 0 1,1 0-1,-1 0 1,0 0-1,0 0 1,0 0 0,0-1-1,0 1 1,0 0-1,0 0 1,0 0-1,0 0 1,0 0 0,0 0-1,1 0 1,-1 0-1,0 0 1,0 0-1,0-1 1,0 1 0,0 0-1,0 0 1,1 0-1,-1 0 1,24-1-120,-19 1 146,26 0-85,71 0-3,123 15 0,135 30 93,429-4-1,-724-40-67,50 0 28,199-24 1,129-18 30,3 35-130,774 2-213,-1109-5 283,4 0 23,-72 9-7,0-2 1,0-1 0,-1-3 0,74-19 0,-52 7 20,32-10-35,-92 26 2,19 0-23,-21 2-355,-28 0-6360,-25 0-1231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0.4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14247,'0'0'1680,"131"51"-1904,-62-37 304,5-3-16,1-3-80,0-2 64,-10 0-96,-6-1 0,-9 1 32,-9-1-816,-10 4-993,-16 2-1344,-15 0-2850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19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9364,'0'0'5715,"0"4"-5499,-1-2-220,1 0 1,0 0-1,0 0 1,0 0-1,0 1 1,1-1-1,-1 0 1,0 0-1,1 0 0,0 0 1,1 3-1,22 45 434,3-1-1,36 49 1,-40-61-145,33 49 100,3-2-1,4-3 0,4-2 0,79 72 0,-94-102-390,26 23-97,-63-56-504,7 7-1077,-7-17-5992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20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1123 1 10789,'0'0'5995,"-39"11"-5742,-128 42 161,152-46-311,1-1 1,0 2-1,0 0 1,0 1 0,-21 18-1,-115 97 726,-388 303 1085,501-403-1817,27-18-496,-1 1 0,-17 15-1,25-19-87,0 0-1,0 0 0,1 1 0,-1-1 0,1 1 0,-1 0 0,1-1 0,0 1 0,1 0 0,-1 0 1,-1 9-1,-5 15-4392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36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0 462 5955,'1'2'12958,"-1"-2"-12958,1 0 0,-1 0-1,0 1 1,1-1 0,-1 0-1,0 0 1,0 0 0,1 0 0,-1 0-1,0 0 1,1 1 0,-1-1-1,1 0 1,-1 0 0,0 0-1,1 0 1,-1 0 0,0 0-1,1 0 1,-1 0 0,0-1-1,1 1 1,-1 0 0,0 0-1,1 0 1,-1 0 0,0 0 0,1-1-1,-1 1 1,0 0 0,0 0-1,1 0 1,-1-1 0,0 1-1,1-1 1,4-3 1,-1-1-1,1-1 1,-1 1-1,0-1 1,0 1 0,4-9-1,3-4 7,218-337-159,-220 339 150,7-11-15,-15 26 9,-1 65-193,1 112 468,-26 194 0,20-321-749,2 64-1,2-112 302,1-1 0,0 1 0,-1-1 1,1 0-1,-1 1 0,1-1 1,-1 0-1,1 1 0,-1-1 0,1 0 1,-1 1-1,1-1 0,-1 0 0,0 0 1,1 0-1,-1 1 0,1-1 1,-1 0-1,0 0 0,1 0 0,-1 0 1,1 0-1,-1 0 0,0 0 0,1-1 1,-1 1-1,1 0 0,-2 0 1,-2-1-948,-15 1-4378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36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1 173 9444,'0'0'7233,"29"-4"-7121,343-27 1753,-217 22-1630,-2-7-1,0-6 1,165-46 0,-279 60-383,-30 6-18,1 1-1,-1-2 1,18-5-1,-26 7-718,-15 11-8739,-8 9 2603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37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6707,'0'0'8129,"19"27"-7785,-15-22-305,154 199 1611,-128-168-1269,66 78 150,181 166 0,-273-277-624,37 27-1176,-39-29 837,1 1 1,0-1-1,-1 0 1,1 0-1,0-1 1,0 1 0,-1-1-1,1 1 1,3-1-1,1 0-4600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37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827 0 13302,'0'0'5619,"-281"221"-5507,173-106 128,-1 1 0,17-23 592,16-20-512,16-26-272,12-11-96,15-15 16,17-6-272,12-4-880,4 3-977,0-7-1377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39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562 557 496,'0'0'12899,"0"-4"-12514,0-17 716,-14 14 76,-10 2-1012,0 2 0,0 1 0,0 1 0,-41 2 0,7 1-168,43-2-7,0 1 0,-1 0 1,1 1-1,0 0 0,-21 8 1,28-7 6,-1 0 0,1 1 0,0 0 0,0 0 0,1 1 0,-1 0 0,1 0 0,0 1 0,0 0 0,1 0 0,-7 8 0,0 2-14,0 1-1,1 1 1,0 0 0,2 1-1,0 0 1,1 0-1,1 1 1,0 0-1,2 0 1,1 1 0,0 0-1,1 0 1,2 0-1,-1 28 1,3-32-10,2 26 14,-2-41 9,1 0 0,0 0-1,-1 0 1,1 0 0,0 0-1,0 0 1,0 0 0,1 0-1,-1 0 1,0 0 0,1-1-1,-1 1 1,1-1 0,0 1 0,-1-1-1,1 1 1,2 0 0,7 3-45,1 0 0,0-1 0,0-1-1,0 0 1,0 0 0,0-2 0,1 1 0,-1-1 0,0-1 0,1 0 0,-1-1 0,1 0 0,-1-1 0,0-1 0,0 0 0,0 0 0,0-1 0,14-7 0,-7-1-155,-1-1-1,0-1 0,-1 0 1,-1-1-1,0-1 0,-2 0 1,1-1-1,18-31 0,-17 23-172,-1-1-1,-1 0 1,-2-1-1,-1 0 1,-1-1-1,7-31 1,-8 4 232,-3-1 0,-2 1 0,-4-73 1,-1 60 221,1 53 56,-1 0-1,-1 0 1,0 1-1,-1-1 0,-9-27 1,-2 8 369,-19-33-1,10 20 12,22 124 991,10 43-679,5-1 1,40 159-1,-48-250-739,2 0 0,0 0-1,19 39 1,-24-61-146,0 1 0,0-1 0,1 0 0,0 0 0,0 0-1,1 0 1,-1-1 0,1 1 0,1-1 0,-1-1 0,0 1 0,1-1 0,0 0 0,0 0-1,1-1 1,-1 1 0,1-1 0,-1-1 0,13 4 0,37-4-3724,-42-2 1306,8 0-5421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39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8852,'0'0'3073,"105"245"-1936,-57-176-353,4-1-415,0-13-289,0-12-64,0-11-16,-3-14-225,-13-14-1087,-8-4-1121,-8 0-3570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39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955 1 10149,'0'0'9172,"-237"58"-7780,141-4-1263,-12 3-129,0-2-48,3-5-849,5-7-704,16-7-1600,20-10-1617,12-12-4691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40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0 145 5747,'0'0'10178,"9"0"-9725,408 0-387,5-39 335,-88-18-336,-80 11-3926,-218 43-283,-16 3-2344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1.9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8132,'0'0'5445,"1"26"-5250,10 177-129,-6-133 15,-2-20 12,14 77 0,-17-123-440,0-15-5074,0-21 2334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40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449 530 11637,'0'0'3082,"-40"12"-2194,-125 42-285,154-50-542,-1 1 0,1 0 0,0 1 0,-16 11 0,22-12-10,-1 0-1,1 0 0,0 1 0,-7 10 1,1-2 38,-5 6-44,2 0 0,0 1 0,2 1 0,0 0 0,1 1 0,2 0 0,0 1 0,1 0 0,2 0 0,0 1 0,2-1 0,0 1 0,2 0 0,1 36 0,1-59-46,1 1 0,-1 0 0,1-1 0,-1 1 0,1 0 0,0-1 1,0 1-1,0-1 0,0 1 0,0-1 0,1 0 0,-1 1 0,1-1 0,0 0 0,0 0 1,-1 0-1,1 0 0,0-1 0,1 1 0,-1 0 0,0-1 0,0 1 0,1-1 0,-1 0 1,1 0-1,-1 0 0,1 0 0,-1 0 0,4 0 0,9 2-13,-1-1-1,1 0 1,0-1 0,19-1-1,-20 0 7,-1-1-14,0-1-1,-1 0 1,1-1-1,0 0 1,0-1-1,-1 0 1,0-1-1,0-1 1,0 0-1,-1 0 1,0-1 0,0 0-1,14-14 1,6-6-127,-2-1 1,0-2 0,27-39 0,-29 34-20,-3-1 0,-1-1 0,-1-1 0,-3-1 0,-1-1-1,-1 0 1,-3-2 0,-1 1 0,-2-2 0,-2 0 0,-2 0 0,2-61 0,-8-217 1657,-1 1277 1363,0-933-2803,1 0 0,1 0 0,1 0 1,1-1-1,11 39 0,-13-55-174,0 0 0,0 0 0,1 0 0,-1-1 0,1 1 0,0-1 0,1 0 0,-1 0 0,1 0 0,0-1 0,1 1-1,-1-1 1,1 0 0,-1 0 0,1 0 0,0-1 0,1 1 0,-1-1 0,1-1 0,-1 1 0,1-1 0,0 0 0,0 0 0,0-1 0,12 2 0,-14-2-460,1-1 0,0 0 0,0 0 0,0-1 0,0 1 0,-1-1 0,9-2 0,-6 0-778,-1 0-1,-1-1 1,1 1-1,0-1 1,6-6-1,-12 10 1309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40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14519,'0'0'2713,"0"34"-2468,-4 466 1012,4-474-1135,-1 1-2,6 44-1,-4-63-115,1 0-1,0 0 0,0 1 1,1-1-1,0-1 0,0 1 1,1 0-1,0-1 0,6 9 1,0-4-95,1 0 0,0-1 0,1 0 0,0 0 1,1-1-1,0-1 0,0 0 0,1-1 0,0-1 0,1 0 1,-1-1-1,1 0 0,1-1 0,-1-1 0,1 0 0,0-1 1,-1-1-1,1-1 0,0 0 0,0-1 0,17-1 1,-29 0-154,0 1 0,1 0 1,-1-1-1,0 0 1,0 0-1,1 0 1,-1-1-1,0 1 1,0-1-1,0 0 1,-1 0-1,1-1 0,0 1 1,-1-1-1,0 0 1,1 1-1,-1-1 1,0-1-1,0 1 1,3-6-1,17-31-5113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41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10997,'0'0'2817,"205"0"-1888,-117 0-353,0 0-336,0-4-192,-8-3-48,-11-4-16,-13 0-208,-16 4-1377,-24 3-1776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52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8036,'0'0'6013,"3"1"-6034,55 24 1192,93 27 0,-114-42-696,-1-2 0,2-2 0,-1-1 0,44 0 0,-50-5-445,101-4 50,-112 2-93,0 0-1,-1-2 1,1-1-1,30-11 0,-44 14-145,-4 1 90,1 1-1,-1-1 1,0-1-1,1 1 0,-1 0 1,0 0-1,1-1 1,-1 1-1,2-3 1,-3 3-411,0-1 0,-1 1 0,1 0 0,-1 0 1,1 0-1,-1 0 0,1 0 0,-1 0 0,0-1 1,1 1-1,-1 0 0,0 0 0,0 0 0,0-2 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5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13382,'0'0'4434,"284"-18"-4194,-191 18-16,-9 0-96,-8 0-16,-8 0-96,-8 0-16,-12 0-16,-12 0-896,-7 4-657,-17 10-1312,-12-6-3250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53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1 960,'0'0'15085,"0"6"-14901,12 225 1251,-13-48-965,3 200-188,-1-370-371,-2-7-44,1-1 0,1 1-1,-1-1 1,1 1 0,0-1 0,0 1-1,3 7 1,-2-11-364,-1-9-3979,-1-26-529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53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0 7796,'0'0'4212,"39"6"-3772,127 19-224,-122-19-127,-1 1 0,80 25-1,-112-28-68,0 1-1,0 0 1,-1 1-1,0 0 1,0 1-1,0 0 1,-1 1-1,0 0 1,0 0-1,-1 1 1,0 0-1,-1 0 1,7 12-1,-4-5 133,-2-1-1,0 1 0,-1 1 0,-1-1 0,0 1 0,-1 0 0,-1 0 0,3 28 1,-3 12 337,-2 74 1,-3-70-178,1-42-123,-1 0-1,-1-1 1,0 1-1,-1-1 1,-1 1 0,-8 20-1,7-26-10,-1 1-1,-1-2 1,0 1 0,0-1-1,-1 0 1,-1-1 0,0 0-1,-17 17 1,16-20-114,0 0 0,0 0 0,0-1-1,-1 0 1,0-1 0,-1 0 0,1-1 0,-1 0 0,0-1 0,0 0 0,-24 3 0,1-3-191,0-1 0,1-2 0,-38-4 0,55 2-314,0-1 1,0-1-1,1-1 1,0 0-1,-1-1 1,1 0-1,-27-15 0,40 19-238,-1-1-1,0 1 1,0 0-1,0-1 1,0 2-1,0-1 1,0 0-1,0 1 1,-7 0-1,-9 0-6432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54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0 275 624,'0'0'9106,"25"-18"-5862,25 11-2395,-24 3-834,41-10 1,-57 10-3,1 0 0,-2-1-1,1 0 1,0-1 0,-1 0 0,0 0-1,0-1 1,7-8 0,4-2 3,32-16 7,-41 27-21,0 0 1,0-1-1,12-11 0,-16 12-34,-3 3-184,-1 1 1,1-1-1,-1 0 1,0 0-1,0 0 1,0 0-1,0 0 0,-1-1 1,0 1-1,1-1 1,-1 0-1,0 1 1,-1-1-1,1 0 1,-1 0-1,1 0 1,-1-1-1,0-6 1,-1 3-5065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55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1 235 896,'0'0'12249,"18"-11"-11593,-2 1-516,-5 3-54,1 0 0,0 1 0,0 0 0,0 1 0,1 0 1,-1 1-1,1 0 0,25-4 0,63 1 596,107 5 0,-106 4-338,104-13 0,230-75-60,-336 62-304,-49 13 51,0 2 0,100-5 0,-150 14-351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55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10149,'0'0'5682,"14"8"-5423,20 11 119,-1 2 0,-1 2 0,-1 1-1,50 49 1,112 139 708,-83-87-819,-51-52-106,-40-48-195,1 0 0,27 25-1,-46-49-533,-1-26-8780,0-1 3860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2.3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0 107 8756,'0'0'4594,"12"0"-4351,35-1 308,0-1 1,63-12-1,-32-7-692,81-32 0,-127 41-874,-26 10 446,2 0-3482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56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751 0 7571,'0'0'6619,"-37"32"-6130,-121 111-166,126-112-91,1 2 0,-43 63 0,41-51 88,-45 59 786,-5-3 1,-123 116-1,197-211-1121,1 2-814,7 0-4455,1-2-402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58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0 3586,'0'0'7123,"-16"36"-6307,-56 122 209,45-93-705,3 2-1,3 1 1,-16 92 0,26-109 31,-8 52 423,4 0 1,-3 204 0,17-265-618,5 107 219,-2-127-334,1 1 0,1-1 1,1-1-1,11 33 0,-4-25-38,2 0 0,1-1 0,1-1 1,1-1-1,1 0 0,2-1 0,0-1 0,2-1 0,0 0 1,2-2-1,0-1 0,1-1 0,1-1 0,1-1 0,34 15 1,-48-26-483,1-1 0,0-1 1,0 0-1,0-1 1,1-1-1,-1 0 1,18 0-1,-30-2 130,0 0 0,-1 0 0,1 0 0,0 0 0,0 0 0,-1 0 0,1 0 0,0-1 0,-1 1 0,1-1 0,0 1-1,1-2 1,-1 0-420,-1 1-1,0-1 0,0 1 0,0-1 0,0 0 0,0 1 1,0-1-1,-1 0 0,1 0 0,0-2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58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11509,'0'0'3589,"31"43"-2709,105 146-373,-8-14 204,226 240 0,-332-391-790,15 15-935,-14-16-3192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58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558 0 6707,'0'0'12921,"-2"6"-12695,-12 25-201,-1-1-1,-2-1 0,-32 45 0,27-42-27,-146 199 9,126-179 4,-2-2-1,-66 57 0,102-100-360,-32 25 738,38-31-893,0 0-1,0 0 0,0 0 0,0 0 1,0 0-1,-1 0 0,1-1 0,0 1 1,-5 0-1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9:59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52 391 8788,'0'0'4663,"8"38"-3763,27 126 7,18 55-224,-59-234-611,-1 0 0,-11-19 1,-2-5-237,1-5 51,3 0 0,1-1 1,2 0-1,2-1 0,3 0 0,1-1 1,2 0-1,3 0 0,1 0 0,7-56 0,-5 95 115,0 1-1,0-1 0,0 1 1,1-1-1,1 1 0,-1-1 1,1 1-1,0 0 0,1 0 1,0 1-1,0-1 0,9-10 1,-9 12 14,0 2 1,0-1-1,0 0 1,1 1-1,0 0 1,0 0-1,0 0 1,0 0 0,0 1-1,0 0 1,0 0-1,1 0 1,-1 1-1,1 0 1,0 0-1,-1 0 1,11 1-1,-8-1 31,0 1 0,1 1 0,-1-1 0,1 1 0,-1 1 0,12 3 0,-16-3-32,-1-1 0,0 1 0,0 0 0,0 0 0,-1 0 0,1 0 0,0 1 0,-1-1 1,0 1-1,1 0 0,-1-1 0,0 1 0,0 0 0,-1 0 0,1 1 0,-1-1 0,3 5 1,2 13 56,-1-1 1,-1 1-1,0 1 1,-2-1 0,0 0-1,-1 1 1,-3 22-1,2-7-34,0-33-24,0 1-1,0 0 0,0 0 0,0 0 1,-1-1-1,0 1 0,0 0 0,0-1 1,-1 1-1,1 0 0,-1-1 0,0 0 1,0 1-1,-1-1 0,1 0 0,-1 0 1,0-1-1,0 1 0,-1 0 0,1-1 1,0 0-1,-1 0 0,0 0 0,0 0 1,0 0-1,0-1 0,0 0 0,-1 0 1,-6 2-1,-2-1-104,1-1 1,-1 0-1,1-1 1,-21-1-1,33 0 85,-1 0-135,1 1-133,0-1 254,0 1 0,0-1 0,0 1 0,0 0-1,1-1 1,-1 1 0,0 0 0,0-1 0,0 1 0,0-1-1,1 1 1,-1-1 0,0 1 0,1 0 0,-1-1-1,0 1 1,1-1 0,-1 0 0,1 1 0,-1-1 0,1 1-1,-1-1 1,2 1 0,147 122-116,114 132 1232,-254-241-925,-8-14-230,-1 0 0,0 1 1,0-1-1,0 0 0,0 0 0,0 1 0,0-1 0,0 0 0,0 0 0,0 1 0,0-1 1,0 0-1,0 1 0,0-1 0,0 0 0,0 0 0,0 1 0,0-1 0,0 0 0,0 0 1,0 1-1,0-1 0,0 0 0,0 0 0,-1 1 0,1-1 0,0 0 0,0 0 0,0 1 1,0-1-1,-1 0 0,1 0 0,0 0 0,0 0 0,-1 1 0,1-1 0,0 0 0,0 0 1,-1 0-1,1 0 0,0 0 0,0 0 0,-1 0 0,1 1 0,0-1 0,0 0 0,-1 0 1,1 0-1,0 0 0,-1 0 0,1 0 0,0-1 0,0 1 0,-1 0 0,-20 0-5444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00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10853,'0'0'8625,"10"-4"-8457,26-9-146,1 1 0,0 2 0,0 2 0,1 2 0,41-2 0,206 0-2227,-236 8 650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00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8452,'0'0'7211,"31"35"-6627,106 113-194,123 136 272,-199-217-1060,95 84 1,-151-147 19,12 9-730,-4-8-2988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00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566 0 12550,'0'0'7379,"-209"163"-7379,129-69 0,8-4 224,8-22-224,19-17 0,13-11-320,8-22-1025,4-4-1344,0-14-1713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01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2017,'0'0'13150,"18"36"-12547,124 238 75,-90-173-433,-5 2 0,-4 2 1,-5 3-1,-5 0 1,-4 2-1,13 114 1,-26-88 260,-7 0 0,-12 222 0,0-318-373,-2 1 0,-2-1 1,-1-1-1,-2 1 1,-1-1-1,-3-1 0,-25 52 1,37-86-194,0 1 0,0-1 0,-1 0 0,0 0 1,1 0-1,-2-1 0,1 1 0,0-1 0,-1 1 0,1-1 1,-1 0-1,0 0 0,-5 2 0,6-4-113,1 0 0,0 1 0,0-1 0,0 0 0,0 1 0,0-1 0,0 1 0,0 0 0,0 0 0,1 0 0,-1 0 0,1 0 0,-1 0 0,1 0 0,0 0 1,0 0-1,0 1 0,-1 2 0,0 3-520,1 0 1,0 0 0,0 0-1,0 10 1,-1 16-4768,-2-28 1165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02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22 12886,'0'0'5424,"-2"-3"-5048,1 2-335,1 1 0,0 0-1,-1-1 1,1 1 0,0 0 0,0-1 0,-1 1-1,1 0 1,0-1 0,0 1 0,-1-1 0,1 1-1,0 0 1,0-1 0,0 1 0,0-1 0,0 1-1,0 0 1,0-1 0,0 1 0,0-1 0,0 1-1,0-1 1,0 1 0,0 0 0,0-1 0,0 1-1,0-1 1,0 1 0,0-1 0,1 1 0,-1 0 0,0-1-1,0 1 1,1 0 0,-1-1 0,0 1 0,0 0-1,1-1 1,-1 1 0,1-1 0,25-1 1213,-14 3-1661,339 0 561,80 0 49,-143-3-6261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2.6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7459,'0'0'7284,"25"11"-7492,16-5 192,-4-6-96,0 0 224,-2 0-224,-4 0-625,-3 0-1136,-13 5-1488,-8 9-3186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02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6627,'0'0'9026,"-2"16"-8930,-10 460 2591,14-304-1725,-2-57-543,0-114-595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15.1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1838 8340,'0'-1'10916,"17"-9"-10624,2-4-129,-1-1 0,0-1 0,-2 0 1,1-1-1,21-32 0,63-107 95,-77 117-231,232-462 60,-200 379-126,-33 71-35,-3-1-1,-1-1 0,-3-1 0,-2 0 1,12-108-1,1-117-792,-25 247 872,-2-57 0,-2 34 57,2 55 151,0 12-205,-9 157-115,-2 12 12,10-125 96,0-19 7,6 67-1,-3-93-6,0 1 0,0-1 0,1 0 1,1 0-1,0 0 0,0 0 0,1-1 0,0 0 1,1 0-1,8 11 0,7 3-13,1-2 1,1 0-1,0-1 0,2-2 1,0-1-1,1 0 0,1-2 0,1-1 1,0-1-1,0-2 0,2-1 1,43 11-1,-50-18-2,0-1-1,0-1 1,0-1-1,34-3 1,-53 1 8,1 1 1,-1-1-1,0-1 0,0 1 1,0-1-1,0 1 0,0-1 1,0-1-1,0 1 0,0 0 1,-1-1-1,1 0 0,-1 0 1,0 0-1,0 0 1,0 0-1,0-1 0,4-6 1,4-8-39,-1 0 1,14-34 0,-23 50 37,24-60-99,-3-2-1,16-77 0,14-137-278,-37 192 319,9-74 52,-22 308 934,3-71-767,3 0 0,3-1 0,4 0 0,46 142 1,-54-201-135,0 0 1,1 0-1,1-1 1,1 0-1,0-1 1,1 0-1,0 0 1,1-1-1,24 21 1,-26-27-16,0 0 1,1-1-1,0 0 0,0-1 1,1 0-1,0-1 0,0 0 1,0-1-1,0 0 0,1-1 1,0 0-1,0-1 0,-1 0 1,19-1-1,-17-1-7,7 0 35,36-4 1,-50 3-26,0 0-1,-1-1 1,1 0 0,-1 0 0,1-1 0,-1 0 0,0 0 0,0 0 0,7-6 0,22-17 74,-22 15-101,1 0 1,0 1-1,1 0 1,0 2-1,0-1 1,33-11-1,-47 20-63,0-1 0,0 1 0,0-1 0,-1 1 0,1-1 0,0 0 0,0 0 0,0 1 0,-1-1 0,1 0 0,0 0 0,-1 0 0,1 0 0,-1 1 0,1-1 0,-1 0 0,1 0 0,-1 0 0,0 0 0,1 0 0,-1 0 0,0-1 0,0 0 0,0 1-182,1 0 1,-1 0-1,-1 0 0,1 0 0,0 0 0,0 0 0,0 0 0,0 0 0,-1 0 0,1 0 0,0 0 0,-1 0 1,1 0-1,-1 0 0,1 0 0,-1 0 0,0 1 0,0-2 0,-23-15-6619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35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698 845 8788,'0'0'5517,"-10"0"-4338,-16 0-1133,1 2-1,-1 0 0,1 2 0,0 1 0,0 1 1,0 1-1,1 1 0,0 1 0,0 1 0,1 1 0,1 2 1,0 0-1,1 1 0,0 1 0,-24 22 0,10-2-59,1 1-1,1 1 1,3 2-1,0 1 1,3 2 0,-22 44-1,40-68 7,2 0 0,0 0-1,1 1 1,1-1 0,1 1-1,1 0 1,0 1 0,1-1 0,2 31-1,-1-45 3,2 1 0,-1 0 0,1 0 0,-1-1 0,1 1 0,1 0 0,-1-1 0,1 1 0,0-1 1,1 0-1,-1 1 0,1-1 0,0 0 0,0 0 0,1-1 0,-1 1 0,1-1 0,0 0 0,0 0 0,0 0 0,1 0 0,0-1 0,-1 1 0,1-1 0,0-1 0,1 1 0,-1-1 0,0 0 0,1 0 0,-1 0 0,1-1 0,9 2 0,-7-1-12,-1-1 1,1 0 0,0 0-1,0 0 1,0-1-1,0 0 1,0-1-1,0 0 1,0 0-1,0-1 1,-1 1-1,1-2 1,-1 1 0,1-1-1,-1 0 1,0-1-1,0 0 1,0 0-1,-1 0 1,1-1-1,-1 0 1,0 0 0,10-13-1,11-14-57,-3-2 0,0 0 0,-3-2 0,-1-1 0,-1 0 0,-2-1 0,-2-1 0,10-41 0,-2-6-234,-5-2 1,13-151-1,-23-165-198,-14 339 679,-3 0-1,-2 1 0,-4 0 1,-30-84-1,43 140 114,-5-6 1545,7 21-1464,4 127-359,31 191 0,52 127 651,-78-407-624,67 259 112,-65-270-147,2 0 0,1-2 0,1 1 0,2-2 0,1 0 1,34 44-1,-42-63-85,0-1 0,1 0 0,24 19 0,-30-26-178,0-1 0,1 0 1,-1 0-1,0-1 0,1 1 0,-1-1 1,1 0-1,0-1 0,0 0 1,0 0-1,0 0 0,8 0 0,-13-1 119,0 0 1,0 0-1,0 1 0,0-1 0,0 0 0,0 0 0,0-1 0,0 1 1,0 0-1,0 0 0,0 0 0,0-1 0,0 1 0,0 0 0,0-1 1,0 1-1,-1-1 0,1 1 0,0-1 0,0 1 0,0-1 0,-1 0 1,1 1-1,0-1 0,-1 0 0,2-1 0,0-5-1018,0 0 1,0 0-1,0 0 0,0-13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35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4482,'0'0'9797,"136"220"-8565,-76-126-432,4 0-623,-4-11-49,5-14-96,-1-15-64,-4-18-176,-4-14-1777,-16-22-1521,-20 0-3809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35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1392 1 4322,'0'0'15735,"-241"166"-14678,133-76-993,-20 4-16,-13-18-48,1-19-577,-9-21-671,1-10-657,20-5-944,11 5-529,25-8-1280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36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9380,'0'0'897,"213"0"-897,-37 0 1696,32 0-47,29 0-912,0 0-257,3-7-176,-19-4-224,-37 0 48,-23-3-112,-29 3-16,-32-3-464,-27 10-1137,-33 4-1200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36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394 361 10613,'0'0'261,"-39"27"244,39-27-505,-164 123 1675,151-113-1529,1 0 1,0 0-1,1 2 0,0-1 0,1 1 1,1 1-1,0 0 0,0 0 1,1 1-1,-11 27 0,14-31-106,-7 21 67,0 0 0,3 1 0,0 0 0,2 1 0,2 0 0,1 0 0,0 63 0,3-90-106,1-1 0,0 1-1,1 0 1,-1 0 0,1 0 0,0-1-1,0 1 1,1 0 0,0-1 0,0 1 0,0-1-1,1 0 1,-1 1 0,1-1 0,1 0-1,-1-1 1,1 1 0,-1-1 0,1 1-1,0-1 1,1 0 0,-1-1 0,1 1-1,0-1 1,0 0 0,0 0 0,7 3-1,6 1 5,1-1-1,-1-1 0,1 0 1,0-2-1,0 0 0,0-1 0,1-1 1,-1 0-1,26-4 0,-35 2-12,1 0 0,-1-1 0,0 0 0,0 0 0,0-1 0,0-1 0,0 1 0,-1-2 0,1 1 0,-1-1 0,9-7 0,-5 2-24,0 0 1,-1-2-1,0 1 0,0-1 0,-2-1 1,14-19-1,-4-1-39,-2 0 0,-1-2 0,-1 0 0,-2-1 0,13-49 0,-11 15-138,-2-1 1,8-123 0,-16-146-55,-6 248 1479,3 280-585,8-1 1,67 349-1,-77-531-632,5 29-23,2-1-1,2-1 1,22 54-1,-30-83-69,0 1-1,0-1 0,1 0 0,-1 1 0,1-1 0,0 0 1,0 0-1,0-1 0,0 1 0,0-1 0,1 1 0,-1-1 1,1 0-1,7 3 0,-8-4-139,-1-1 0,1 1 0,0 0 1,0-1-1,0 1 0,0-1 0,0 0 0,0 0 0,0 0 0,0 0 0,0-1 1,-1 1-1,1-1 0,0 0 0,0 0 0,0 0 0,0 0 0,-1 0 1,1 0-1,4-4 0,-1-1-659,0 0 1,0-1 0,0 0-1,-1 0 1,6-11-1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36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10389,'0'0'3986,"-28"191"-2834,20-57-287,0 28-561,4 19 176,4-5-112,0-24 448,0-36-367,20-33-289,20-29-160,16-15-32,4-21 16,8-18-320,0 0-209,-3-32-1584,-17-29-640,-24 3-3938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37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1 347 14439,'0'0'3489,"284"-51"-3409,-127-7 112,-9-10-192,-19 6-656,-25 8-1313,-40 22-1873,-36 10-5586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37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11941,'0'0'5635,"192"0"-5747,-100 0 336,5 0 16,-9 0 16,-4 0-208,-8 0-32,-11 0-16,-13 0-64,-20 0-528,-12 0-1297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0:38.01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3.0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34 8340,'0'0'4026,"34"1"-3802,215 4 851,-147-6-559,168-23 0,-141 11-626,-75 12-3040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38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10197,'0'0'5458,"292"0"-4850,-191 0-335,-13 0-65,-4 0-80,-20 0-112,-12 0 0,-12 0-32,-12 0-1121,-16 0-1120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38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5507,'0'0'9652,"52"282"-9220,-48-141-112,-4 3 64,0 4 273,0-18-641,0-22 0,0-21 64,0-26-160,0-21-80,0-22-1009,-20-18-4113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39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6995,'0'0'6414,"45"15"-5939,-45-15-475,197 74 608,-176-64-474,1 1-1,-1 1 1,-1 0-1,0 2 1,-1 0-1,-1 1 1,26 28-1,-23-23 2,16 17 64,-1 1 0,-2 3 0,39 57 0,-57-73-107,-1 2 1,-1 0 0,-2 0-1,0 1 1,-2 1 0,-1 0-1,7 36 1,-9-20 92,-1 2 0,-2 74 0,-4-100-104,-2 0 0,0 0-1,-2-1 1,0 1-1,-1-1 1,-1 0-1,-1 0 1,-10 21-1,-2-10-24,0 0-1,-2-2 1,-1-1-1,-2 0 0,0-2 1,-2-1-1,-1 0 1,-1-3-1,0 0 0,-2-1 1,-1-2-1,0-2 1,-1 0-1,-1-2 0,0-2 1,-49 14-1,72-25-102,2 1-51,-1-1-1,1 0 1,-1 0-1,1-1 0,-1 0 1,0-1-1,1 0 1,-1 0-1,-13-2 1,22 2 32,0-1 0,-1 1 0,1 0 0,0 0 0,-1-1 1,1 1-1,0-1 0,0 1 0,-1 0 0,1-1 0,0 1 0,0 0 0,0-1 1,0 1-1,0-1 0,-1 1 0,1-1 0,0 1 0,0 0 0,0-1 1,0 1-1,0-1 0,0 1 0,0-1 0,0 1 0,0 0 0,1-1 0,-1 0 1,0-38-3486,0-10-2847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39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408 0 10613,'0'0'5416,"-26"44"-5179,-1 0-143,-140 265 765,132-231-403,4 2 1,4 1 0,3 2 0,3 0 0,4 1 0,4 0 0,-3 125 0,15-165-334,-1-18-69,2 0 1,1 1-1,6 36 1,-6-56-54,1 1 1,0-1-1,0 0 1,1 0-1,0 0 0,1 0 1,-1 0-1,1-1 1,0 1-1,1-1 1,0 0-1,0-1 0,0 1 1,0-1-1,1 0 1,6 4-1,-4-3-63,1-2 0,-1 1 1,1-1-1,0 0 0,0-1 0,0 0 1,0-1-1,1 0 0,12 2 0,9-2-674,47-2-1,-62-1 432,-10 1-2,1 0-1,0 0 1,-1-1-1,1 0 1,-1 0-1,1-1 1,-1 0-1,1 0 1,-1-1-1,0 1 1,0-1-1,0-1 1,-1 1-1,6-5 1,24-24-4624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0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8644,'0'0'5587,"97"249"-4275,-33-148-624,8 4 17,8 14-545,4-4 272,-7-14-48,-5-18-112,-12-32-256,-8-22-32,-8-19-1072,-8-10-849,-12-10-1681,-16-37-5378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0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662 0 9524,'0'0'7348,"-208"177"-5892,128-61-799,-5 28 47,1 4-272,8-7-272,20-29-144,20-33-16,12-32-384,16-22-848,4-21-1858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1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106 601 10965,'0'0'1353,"0"33"-385,0 110 539,7 1-344,-2-60-888,-12-100-501,0 6 18,-10-27-257,0-1 1,3 0 0,1-1 0,2 0 0,2-1-1,1-1 1,-4-65 0,10 48 66,7-83 0,-3 121 319,1-1 0,1 1 0,1 0 0,1 0 0,1 1 0,1-1 0,14-26 1,-12 29 70,1-1 0,0 2 1,1-1-1,1 2 1,1 0-1,0 0 1,1 1-1,19-14 1,-22 20 22,0 1 0,1 0 0,0 0 1,0 2-1,1-1 0,-1 2 1,1 0-1,0 0 0,0 2 0,0-1 1,1 2-1,18 0 0,-8 0-9,-13 1-3,0-1 1,0 2 0,0 0-1,19 4 1,-28-5 11,1 1 1,-1 1-1,0-1 1,0 0-1,0 1 1,0 0 0,0-1-1,0 1 1,-1 0-1,1 1 1,-1-1-1,1 0 1,-1 1-1,0-1 1,0 1-1,0 0 1,0 0-1,0 0 1,-1 0-1,3 5 1,0 2 116,-1 0 1,0 0 0,-1 0-1,0 1 1,0-1-1,-1 1 1,-1-1-1,0 1 1,0-1 0,-1 0-1,0 1 1,-5 19-1,3-22-29,0 0-1,0-1 0,0 1 1,-1-1-1,0 0 0,0 0 1,-1 0-1,0-1 0,0 0 1,-1 1-1,1-2 0,-1 1 0,-1-1 1,1 0-1,-1 0 0,-13 7 1,-1-3 3,0-1 0,0-2 1,-1 0-1,0 0 0,0-2 1,-28 1-1,36 0-189,15-2 53,-1-3 28,0 17 17,2 0 0,0 0-1,0 0 1,2 0 0,0 0-1,1-1 1,1 0 0,0 0-1,12 21 1,6 13 526,2-1 0,2-1 0,57 73 0,-82-117-602,0-1 1,0 1 0,0-1 0,1 0-1,-1 1 1,1-2 0,-1 1-1,1 0 1,0-1 0,0 1-1,1-1 1,-1 0 0,0-1 0,1 1-1,-1-1 1,1 0 0,-1 0-1,1 0 1,5 0 0,-10-1-44,1 0-1,-1 0 1,1 0 0,-1 0 0,0 0-1,1 0 1,-1 0 0,1 0 0,-1 0 0,1 0-1,-1-1 1,0 1 0,1 0 0,-1 0 0,1 0-1,-1 0 1,0-1 0,1 1 0,-1 0-1,0 0 1,1-1 0,-1 1 0,0 0 0,1-1-1,-1 1 1,0 0 0,0-1 0,1 1-1,-1-1 1,0 1 0,6-30-6387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1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11045,'0'0'5395,"236"0"-4931,-167-14-80,-5-4-256,-8-1-112,-8 1-16,-12 8-800,-16 10-1153,-12 0-1521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2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6643,'0'0'7617,"33"35"-7254,5 4-221,21 22 309,76 104-1,184 252 465,-289-373-1178,-2 1 0,27 56 0,-15-25-6626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2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922 0 13206,'0'0'3874,"-188"210"-3874,84-77 80,-17 12 48,-3 3 80,8-11 336,20-25-480,23-26-64,21-32-32,20-25-96,16-14-1152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3.4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1 101 9588,'0'0'1601,"14"27"-987,49 91-153,-23-42 38,45 126 0,-85-202-492,0 0 0,0 0 0,0 1 0,0-1 0,0 0 0,0 0 0,0 0 0,1 0 0,-1 1 0,0-1 0,0 0 0,0 0 0,0 0 0,0 0 0,1 0 0,-1 0 0,0 1 0,0-1 0,0 0 0,0 0 0,1 0 0,-1 0 0,0 0 0,0 0 0,0 0 0,0 0 0,1 0 0,-1 0 0,0 0 0,0 0 0,0 0 0,1 0 0,-1 0 0,0 0 0,0 0 0,0 0 0,1 0 0,-1 0 0,0 0 0,0 0 0,0 0 0,0 0 0,1 0 0,-1-1-1,0 1 1,0 0 0,0 0 0,0 0 0,0 0 0,1 0 0,-1-1 0,0 1 0,0 0 0,0 0 0,0 0 0,0 0 0,0-1 0,0 1 0,0 0 0,0 0 0,9-15-17,39-94 86,12-24 123,-39 90-169,2 1 0,2 2 0,1 0 0,43-48-1,-69 87-264,7-7 447,-7 3-3777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3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7796,'0'0'7702,"0"-3"-7453,8 7-293,8 10 191,-1 0-1,-1 1 0,0 1 1,-1 0-1,12 19 1,0 6 343,25 53 1,-22-30-343,-3 2-1,-2 0 1,-4 2 0,-3 0 0,-3 1 0,5 74-1,-7 42 42,-13 195-1,-2-314-32,-2 1 0,-3-1 1,-3-1-1,-3 0 0,-3-1 0,-3 0 1,-2-2-1,-47 89 0,18-75 226,52-72-309,-1 4-537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4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1105,'0'0'15094,"160"21"-14469,-83-17-177,3-4-176,-4 0-32,0 0-144,-12 0-32,-12 0-128,-11 0-96,-9 0-608,-8-4-913,-20 4-1585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4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12198,'0'0'3329,"0"235"-3009,-4-163-256,4-14-48,0-15-16,-9-10-1488,-7-8-2402,-16-11-5138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6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867 676 9300,'0'0'3234,"3"-14"-3437,4-45 155,-7 58 50,0 0 0,0-1 0,0 1-1,-1 0 1,1 0 0,0-1 0,-1 1 0,1 0 0,-1-1 0,1 1-1,-1 0 1,0 0 0,1 0 0,-1 0 0,0 0 0,0 0 0,0 0-1,0 0 1,0 0 0,0 0 0,0 0 0,0 1 0,0-1 0,0 0 0,0 1-1,-3-2 1,-32-4 85,24 5-43,-29-4 128,0 2 0,-1 2 0,1 2 0,-57 7 0,75-4-75,0 1-1,0 1 0,1 1 0,0 1 0,0 1 1,1 0-1,0 2 0,1 1 0,-25 18 1,15-6 24,0 1 1,2 2 0,2 1-1,-37 48 1,45-52-76,1 1 0,2 1 0,0 1 0,2 0 0,1 0 1,-11 40-1,19-48-12,0 1 0,2 0 0,0-1 0,2 26 0,0-40-34,0-1-1,0 1 1,1-1-1,0 0 1,0 1-1,0-1 1,0 0-1,1 1 1,0-1-1,0 0 1,0 0-1,0 0 1,1 0-1,-1-1 0,1 1 1,0-1-1,4 4 1,-1-2-3,0 0 1,0-1-1,0 0 0,1 0 1,0 0-1,0-1 0,0 0 1,0 0-1,13 3 0,-8-4-3,0 1-1,0-2 1,0 0-1,1 0 0,-1-1 1,0 0-1,0-1 1,0-1-1,0 0 1,0-1-1,0 0 0,0 0 1,16-8-1,-13 1-18,-1 1-1,0-2 1,-1 0-1,0 0 1,-1-1-1,0-1 1,-1 0-1,17-26 1,3-10-93,32-69 1,-38 64 56,-2 0-1,-2-2 1,-3 0 0,-3-1-1,-2 0 1,-2-1 0,4-95-1,-14-81-7,0 212 87,-2-1-1,-7-36 1,6 49 10,-1-1 0,0 1 0,-1 0 0,0 0 0,0 0 0,-1 0 0,-10-13 0,-2 6 364,17 16-370,0 1 1,-1 0-1,1-1 0,0 1 1,0 0-1,-1 0 0,1-1 0,0 1 1,-1 0-1,1 0 0,0 0 0,-1 0 1,1-1-1,-1 1 0,1 0 1,0 0-1,-1 0 0,1 0 0,0 0 1,-1 0-1,1 0 0,-1 0 0,1 0 1,0 0-1,-1 0 0,1 0 1,-1 0-1,1 0 0,0 0 0,-1 1 1,1-1-1,0 0 0,-1 0 1,1 0-1,0 1 0,-1-1 0,1 0 1,0 0-1,-1 1 0,1-1 0,0 0 1,0 1-1,-1-1 0,1 0 1,0 0-1,0 1 0,0-1 0,0 1 1,-1-1-1,1 0 0,0 1 1,0-1-1,0 0 0,0 1 0,0-1 1,0 1-1,0-1 0,0 0 0,0 1 1,0-1-1,0 1 0,0-1 1,0 0-1,0 1 0,1-1 0,-1 0 1,0 1-1,0 0 0,0 53-133,-1 28 118,3 0 0,16 97-1,-4-108 118,3 0-1,53 134 1,-56-171-191,2-1-1,1-1 1,2-1 0,1 0-1,1-1 1,1-2 0,49 49-1,-66-73-240,-1 0-1,1 0 0,-1-1 1,1 0-1,0 1 0,0-2 1,1 1-1,-1-1 1,0 0-1,1 0 0,0 0 1,8 1-1,12-2-4034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6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11989,'0'0'3314,"145"277"-2962,-89-168-272,4-1 64,0-11-144,0-17 0,0-22-32,-8-22-768,-7-22-1377,-13-14-2721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6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1304 1 12630,'0'0'5730,"-228"170"-4913,135-95-817,-23 5 0,-8-1 0,-13-7-256,-3-14-177,4-4-991,7-7-1057,21 4-561,16-1-1248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7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1 116 13206,'0'0'2337,"353"0"-1072,-161 0-609,21-29-320,-9 4-112,-15-1-176,-29 8 0,-24 4-48,-35 10-32,-33 4-1024,-24 0-177,-32 0-528,-12 22-1568,-24 18-1489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7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474 495 11781,'0'0'2135,"-38"6"-1423,-118 20-480,146-24-218,1 0 1,-1 1-1,1 0 0,0 0 0,-12 7 0,16-7-6,1 0 0,0 1-1,0-1 1,0 1 0,-7 7-1,0 2 20,-5 5 56,1 0 1,1 2 0,1-1 0,0 2 0,-11 24-1,6-4 238,-24 77 0,38-102-236,0 0 1,2 1-1,0-1 1,1 1-1,0 17 0,1-33-82,0 1-1,1 0 1,-1-1-1,0 1 1,0-1-1,1 1 1,-1-1-1,1 1 1,-1 0-1,1-1 1,0 0-1,-1 1 1,1-1-1,0 1 0,0-1 1,0 0-1,0 0 1,0 1-1,0-1 1,2 1-1,0 0 2,0 0-1,0-1 0,1 1 1,-1-1-1,0 0 0,0 0 1,1 0-1,-1 0 1,5 0-1,7 0 8,1 0 0,-1-2-1,22-2 1,-35 3-9,7-2 1,0 1 0,0-1 1,-1-1-1,1 0 0,-1 0 0,1 0 1,-1-1-1,-1-1 0,1 1 0,0-1 0,-1-1 1,0 1-1,6-7 0,9-11-13,-1 0 0,25-38-1,-42 54 5,26-36-100,-2-2 1,-2 0-1,-2-2 1,-2-1-1,-2-1 1,-2-1-1,-3 0 0,-2-1 1,-2-1-1,-2 0 1,-2 0-1,-3-1 1,-3-74-1,-2 119 120,0 0-1,0 0 1,-1 1 0,0-1-1,0 1 1,-6-13-1,7 16 43,-1 1-1,0 0 0,0 0 0,0 0 0,0 0 0,0 0 0,-1 0 0,1 1 0,-1-1 0,0 1 0,0 0 0,0 0 0,0 0 0,0 0 0,-7-3 0,10 5-24,-1 0-1,1-1 0,-1 1 0,1 0 0,-1 0 1,1 0-1,-1 0 0,1 0 0,-1 0 0,1 0 1,-1 0-1,0 0 0,1 0 0,-1 0 0,1 0 1,-1 0-1,1 0 0,-1 0 0,1 1 0,-1-1 1,1 0-1,-1 1 0,-7 16 28,-12 208-193,17-171 163,-6 431 1127,9-474-1135,1 0 0,0 0 0,1 0 0,0 0-1,1 0 1,0-1 0,0 1 0,1-1 0,10 19 0,-11-24-98,1 1 1,0-1 0,0 0 0,0-1-1,1 1 1,-1-1 0,1 0-1,0 0 1,0 0 0,0-1 0,1 1-1,0-1 1,-1-1 0,1 1-1,0-1 1,0 0 0,0 0 0,8 1-1,-8-2-329,-1 0-1,1 0 1,0-1-1,-1 1 1,1-1-1,0 0 1,-1-1-1,1 1 1,0-1-1,-1 0 1,1-1-1,-1 1 1,1-1-1,-1 0 1,9-5-1,-9 2-561,0-1 1,-1 0-1,1 0 0,-1 0 0,0 0 1,3-7-1,-7 12 854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7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12902,'0'0'3551,"0"37"-3196,0 30-219,-6 362 1152,-4-289-485,-6 208 603,16-343-1403,1 1-1,-1 0 0,1 0 1,0-1-1,0 1 0,1 0 1,-1-1-1,1 1 0,1-1 1,-1 0-1,1 0 0,0 0 1,0 0-1,0 0 0,1 0 1,-1-1-1,1 0 0,5 4 1,-3-3-36,1-1 1,0 1 0,0-2-1,0 1 1,0-1 0,0 0-1,1 0 1,0-1 0,-1 0-1,1-1 1,0 0 0,12 1-1,-4-1-374,0-1 1,0 0-1,25-4 0,-35 3 127,-1 0 1,0 0-1,1-1 1,-1 0-1,0 0 1,0 0-1,0-1 0,-1 0 1,1 0-1,-1 0 1,1 0-1,-1 0 1,6-8-1,19-32-4640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8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1 347 12806,'0'0'4002,"212"-79"-3458,-83 32-304,7-7-192,-16 7-48,-15 7-176,-25 8-945,-36 3-1616,-32 11-2049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3.8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 6371,'0'0'9562,"17"0"-9023,42-3-430,-1-3 1,65-14 0,24-3-79,-94 15-23,1 0-1126,-19 6-3511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8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782 0 11557,'0'0'3599,"-36"45"-3367,-124 158 105,130-161-103,1 1 1,3 1 0,2 1-1,-32 82 1,39-86-123,-75 204 642,11 5-1,-71 371 0,123-469-637,6 1-1,7 1 0,5 261 1,13-381-119,1 1 0,2-1 1,1 0-1,2 0 0,1 0 0,18 42 1,-17-55-23,1 0 0,1 0 0,1-1 0,0-1 0,1 0-1,2-1 1,-1 0 0,2-2 0,36 29 0,-27-27-356,0-2 0,1-1-1,1-1 1,0-1 0,1-2-1,0 0 1,0-2 0,1-2-1,1 0 1,-1-2 0,1-2-1,0 0 1,0-2 0,40-4-1,77-15-4380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8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0 4162,'0'0'10298,"40"45"-9543,137 151-128,-146-161-496,-1 1-1,-2 1 1,-2 2 0,37 71 0,-41-63-19,-2 2 0,-2 1 1,-2 0-1,-3 1 0,-1 1 1,6 79-1,-8 7 360,-12 177 1,-4-227-274,-3-1 1,-5 0-1,-26 95 1,1-53 151,-71 164-1,-12-42 75,94-203-219,-2-2 0,-68 82 1,93-123-185,1 0 1,0-1 0,-1 1-1,0-1 1,0 0-1,0-1 1,-1 1 0,1-1-1,-1 0 1,0 0 0,0-1-1,0 0 1,-9 3 0,-28-1-3835,42-7 3284,0 0 0,0 0 0,0 1 0,0-1 0,1 0 0,-1 0 1,1 0-1,0 0 0,0 0 0,0 0 0,0 0 0,1-4 0,-1 1-915,0-26-4405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1:58:49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546 1 5074,'0'0'9607,"-8"3"-9356,-22 9-195,2 1-1,0 2 0,0 0 1,2 2-1,-41 33 1,12-2 830,-69 74 0,101-97-530,1 1-1,2 1 1,-19 30-1,32-44-257,1-1 1,0 1-1,0 0 0,1 0 0,1 0 0,0 1 1,1-1-1,1 1 0,0 0 0,0 15 1,2-27-94,-1 6 18,1-1 0,1 0 0,-1 1 0,1-1 0,0 0 0,1 1-1,2 6 1,-3-11-16,0-1 0,1 1 0,0-1-1,-1 0 1,1 0 0,0 0 0,0 0-1,0 0 1,0 0 0,0-1 0,1 1-1,-1-1 1,0 1 0,1-1 0,-1 0-1,1 0 1,0 0 0,-1 0 0,1-1 0,0 1-1,-1-1 1,6 1 0,34 2 105,1-2 0,49-4 0,-74 1-149,1-1 0,-1-1-1,1-1 1,-1 0 0,-1-1 0,20-10 0,17-5-2056,-47 19 757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51:0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430 147 784,'0'0'7081,"-8"0"-6606,3 0-599,0 1 481,0 0 0,0-1 0,-1 1-1,1-1 1,0-1 0,0 1 0,-1-1 0,1 0 0,0 0 0,0-1 0,-8-2 0,11 1-68,-3-5 738,5 8-1014,-1 0 1,1 0-1,0 0 0,0 0 0,0 0 0,-1 0 0,1 0 0,0 0 1,0 0-1,0 0 0,-1 0 0,1 0 0,0 0 0,0 0 1,-1 0-1,1 0 0,0 0 0,0 0 0,0 0 0,0 0 0,-1 1 1,1-1-1,0 0 0,0 0 0,0 0 0,-1 0 0,1 0 0,0 0 1,0 1-1,0-1 0,0 0 0,0 0 0,0 0 0,0 1 1,-1-1-1,1 0 0,0 0 0,0 0 0,0 1 0,0-1 0,0 0 1,0 0-1,0 0 0,0 1 0,0-1 0,0 0 0,-35 124-62,13-40 24,-32 91 37,-62 232-3,99-328-2,3 1 0,3 1 1,0 98-1,11 650 57,-26-469-63,0 6-4,26-268-3,7 496 60,-4-527-45,16 95 0,-17-154-19,0 0 1,1 0-1,0-1 0,0 1 0,1-1 0,0 0 0,1 0 1,-1 0-1,1-1 0,0 1 0,1-1 0,0 0 0,0-1 0,0 0 1,9 6-1,11 6-8,0-1 0,48 21 0,-65-33 16,468 179 186,-364-143-157,-14-5-15,0-5 1,2-4 0,1-4 0,160 12 0,257 7-5,-4 39-3,-489-74-4,550 113 57,6-28 0,-264-58-44,101 12 58,104-8 7,3-36 15,-267-2-8,631-28 279,-600-1-241,271-22-51,425 28 109,-681 21 37,1304-79 1476,-1255 57-1571,-141 11 83,414-34 90,239 19-210,-722 29-32,-59 3-34,-1 3 1,101 22-1,162 51 29,-218-48-31,0-6 69,167 10-1,-187-24 10,789 9 485,-657-28-561,140-1 14,40 1 109,309-3-43,-440-14-41,40 0-69,410 25 543,-717-1-479,0-1 1,1-2 0,-1 0-1,0-1 1,-1-1 0,37-15 0,-22 4 4,-1-1-1,0-1 1,34-25 0,-35 18 24,-2 0 1,0-3-1,-2 0 0,-2-2 0,35-46 0,-31 31-68,-3-2 0,-1 0 0,35-86 0,179-536-414,-200 517 1493,-8-3 0,24-238-1,-38-208-795,-21 576-269,-1 1-1,-2-1 1,0 0-1,-2 1 1,0 0 0,-2 0-1,-1 0 1,-1 1 0,-18-36-1,12 31-17,-1 0 1,-2 2-1,-1 0 0,-26-30 1,28 39-4,0 1 0,-1 1 0,-1 1 0,-1 1 0,0 0 0,-32-16 1,-5 4-10,0 2 1,-64-16 0,-129-24-59,125 33-15,-284-89-157,-216-48-68,-127 91 41,324 45 31,2-34 88,-228-113 115,237 59 12,-6 25-83,-362-21 141,486 75-54,202 28-7,-700-69 30,-175 78-513,516 6 290,-1598-2 231,1101-40-408,263 14 313,1 25 67,305 3-68,138 0 96,-307-7-40,249-33 39,60 4-65,-477 17-33,486 19 73,17-4-137,-255 5-592,387 5 637,1 3-1,-132 36 0,73-14 102,-106 31-73,32-8 12,-127 13-60,231-53 94,-122 3-1,-105-18 3,185-2 41,128-1-21,0-1-1,0-2 0,0-1 0,1-1 0,-47-19 1,-16-4-2,-28-9 6,64 20-1,-60-13 0,92 27-20,-1 1 0,-33-2 0,55 6 7,1 22-15300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42.1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1 202 10485,'0'0'4074,"1"1"-3932,0-1 0,0 1 0,0-1 0,0 0 1,0 1-1,1-1 0,-1 0 0,0 0 0,0 0 1,0 0-1,0 0 0,0 0 0,1 0 0,-1 0 1,0-1-1,0 1 0,0 0 0,0-1 0,2 0 1,5-8-129,-1-1 1,1 0 0,-2 0 0,1-1-1,-2 0 1,6-14 0,13-22 15,-13 26-30,-9 16 10,1 0-1,0 0 1,0 0 0,0 0-1,0 0 1,1 0 0,8-7-1,-12 11-54,6 19 8,3 26 84,-2 0 1,1 50 0,-3 99 232,-4-140-218,-1 594 520,0-646-497,0-4-61,0-131-1080,0 45-2866,0 48-955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42.9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15 11077,'0'0'6656,"-2"-2"-6495,1 2-138,1 0 0,0 0 0,0-1 1,-1 1-1,1 0 0,0 0 1,0 0-1,0 0 0,-1-1 1,1 1-1,0 0 0,0 0 1,0 0-1,-1-1 0,1 1 1,0 0-1,0 0 0,0-1 1,0 1-1,0 0 0,-1 0 1,1-1-1,0 1 0,0 0 1,0 0-1,0-1 0,0 1 0,0 0 1,0-1-1,0 1 0,0 0 1,0 0-1,0-1 0,0 1 1,0 0-1,1 0 0,-1-1 1,0 1-1,0 0 0,0 0 1,0-1-1,0 1 0,1 0 1,-1 0-1,0-1 0,21 0 1037,-11 1-1381,1328 0 1580,-1182 7-2118,-157-6 381,1 0 1,-1 0-1,1 0 0,-1 0 1,0-1-1,1 1 0,-1 0 1,0 0-1,0-1 0,1 1 0,-1 0 1,0-1-1,0 1 0,0-1 1,0 1-1,-1 0 0,-37 15-4975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43.3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13382,'0'0'4560,"40"35"-4320,2 1-126,28 23 248,111 122-1,-74-55-104,-6 3 0,122 205 0,-193-275-2375,-62-79-12833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43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794 1 7091,'0'0'9028,"-204"83"-8691,115-8-81,-15 16 144,0 10 32,12-8 256,16-13-416,19-19-256,21-21-16,16-18-400,8-19-1232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44.7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598 639 5683,'0'0'10612,"3"-2"-10414,-3 2-187,1 0-1,-1 0 1,0 0 0,1 0 0,-1 0-1,1 0 1,-1-1 0,0 1 0,1 0 0,-1 0-1,0-1 1,0 1 0,1 0 0,-1 0-1,0-1 1,0 1 0,1 0 0,-1 0-1,0-1 1,0 1 0,0 0 0,1-1 0,-1 1-1,0-1 1,0 1 0,0 0 0,0-1-1,0 1 1,0 0 0,0-1 0,0 1-1,0 0 1,0-1 0,0 1 0,0-1 0,0 0-1,-16-4 829,-40 5 829,41 0-1473,-14 0-198,8-1-6,-1 1 0,0 0 0,1 2 0,-1 0 0,1 2 0,0 0 0,-31 12 0,29-7 1,1 2 0,0 1 0,1 1-1,0 1 1,1 0 0,-35 34 0,45-38-10,0 2 1,0-1 0,1 1-1,1 0 1,0 1 0,0 0-1,1 0 1,1 1 0,0 0-1,1 0 1,1 0 0,-5 25-1,6-3-67,1 54-1,2-63 68,0-24 12,-1 1 1,2-1-1,-1 1 0,0-1 0,1 0 1,-1 1-1,1-1 0,0 0 0,0 0 0,0 0 1,0 1-1,3 2 0,-3-5-2,1 1 0,-1-1-1,1 1 1,0-1 0,-1 0-1,1 0 1,0 1 0,0-1 0,0-1-1,0 1 1,0 0 0,0 0-1,0-1 1,0 1 0,0-1 0,1 0-1,3 1 1,3 0-71,-1-1-1,1 1 1,-1-2 0,1 1 0,0-1-1,-1 0 1,1-1 0,-1 0-1,0 0 1,15-6 0,-13 2 42,1 0 0,-1-1 1,-1 0-1,1-1 0,-1 0 1,0 0-1,9-12 0,10-14-80,-1-2 0,-1-1 0,-2 0 0,-2-2 0,-2-1 0,-1 0 1,-2-1-1,13-49 0,-13 23-91,-2 0 0,-3-1 0,-3-1 0,0-110 0,-9-67 1657,-1 448-1206,3 282 437,0-422-522,13 80 0,-12-123-140,1 0 1,0-1-1,2 1 1,0-1 0,1 0-1,1 0 1,1-1-1,15 23 1,-19-34-238,-1 0 0,2 0 0,-1 0 0,1-1-1,-1 0 1,1 0 0,1-1 0,-1 0 0,1 0 0,-1 0-1,1-1 1,0 1 0,1-2 0,-1 1 0,0-1 0,1 0 0,-1-1-1,1 0 1,0 0 0,12 0 0,14-1-4074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45.0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12934,'0'0'4402,"117"274"-3682,-65-173-592,0-7 64,4-11-192,-4-7 32,-8-11-32,0-18 0,-7-11-304,-5-22-1248,-8-14-914,-8 0-3120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4.2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11125,'0'0'2865,"150"0"-2817,-97 0 209,-3 0-193,-10 0-112,-2 0 144,-7 0-192,0 0-209,-3 0-1583,-12 0-1218,-7 0-3025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45.4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1099 0 12438,'0'0'5394,"-297"51"-5282,165-8 80,-4 0-112,-1-3-80,17 0-192,24 0-928,19 3-257,17-3-944,16-8-1937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45.7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10853,'0'0'6982,"41"3"-6915,492 20 455,-355-19-241,526 6-57,-612-10-343,18 0-746,-37 0-4608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46.1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518 582 10117,'0'0'5255,"-9"-7"-5268,5 4-11,-6-5 44,0 0-1,0 1 1,0 0 0,-1 1-1,0 0 1,-1 1 0,1 0-1,-1 0 1,0 1-1,-20-3 1,14 5 137,0 1 1,0 1-1,0 0 0,-31 6 1,41-5-120,1 1 0,0 1 0,0 0 0,0-1 0,0 2 0,0-1 0,1 1 0,-1 0 1,1 1-1,0-1 0,1 1 0,-1 1 0,1-1 0,-6 7 0,-6 12-24,0 0 0,2 1-1,1 1 1,1 0 0,1 1-1,1 1 1,1 0 0,2 0 0,1 0-1,1 1 1,2 0 0,0 1-1,1 29 1,3-57-16,1-1 0,-1 0 0,0 0 0,0 0 0,0 0 0,1 0 1,-1 0-1,1 0 0,-1 0 0,1 0 0,-1 0 0,1 0 0,-1 0 0,1 0 0,0 0 0,0 0 0,-1-1 0,1 1 0,0 0 0,0-1 0,0 1 0,0 0 0,0-1 0,0 1 0,0-1 0,0 1 1,0-1-1,0 0 0,0 1 0,0-1 0,0 0 0,1 0 0,43 2-28,-32-2 20,-2 0 4,0 0 0,-1-1 0,1 0 0,0-1 0,-1 0 0,1-1 0,-1 0 0,0-1-1,1 0 1,-2 0 0,1-1 0,0 0 0,-1-1 0,0 0 0,-1-1 0,1 1 0,12-15 0,12-13-244,-2-2 1,-1-1-1,-2-2 1,-2 0-1,-2-2 1,-1 0 0,24-63-1,-26 48-59,-2-1 0,-3-1 0,-2-1 0,-3 0 0,6-86 0,-16 23 2851,-1 128-1757,-11 346 773,2 71 64,9-325-1481,0-89-159,0 6 36,0 0 1,1 0 0,5 27-1,-5-39-47,0 1 0,0-1 0,0 1 0,0-1 0,1 0 0,0 0 0,-1 1 0,1-1 1,0 0-1,1-1 0,-1 1 0,0 0 0,1-1 0,0 1 0,-1-1 0,1 0 0,0 0 0,0 0 0,0 0 0,7 3 0,-4-3-388,0-1-1,-1 1 1,1-1-1,0 0 1,0-1 0,0 1-1,0-1 1,0-1-1,0 1 1,0-1-1,0 0 1,9-2 0,-9-1-759,0 1 0,0-1 0,0 0 0,10-8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46.4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234 0 11925,'0'0'2474,"-10"37"-1757,-112 404 1217,96-356-1204,4 2-1,3 0 1,5 1-1,-6 149 0,20-232-715,-1 0 0,1 0-1,1 0 1,-1 0-1,1 0 1,0 0 0,0 1-1,0-1 1,0-1-1,1 1 1,0 0 0,0 0-1,1-1 1,-1 1-1,1-1 1,0 0 0,0 1-1,0-2 1,1 1-1,0 0 1,-1-1 0,1 1-1,0-1 1,1 0-1,-1 0 1,0-1 0,1 1-1,0-1 1,-1 0-1,7 1 1,6 2-54,-1-1-1,1-1 1,0-1-1,0 0 0,1-2 1,26-1 0,-7 0-309,-30 1 170,0 0 0,0-1 0,0 0 1,0 0-1,-1 0 0,1-1 1,0 0-1,-1 0 0,1-1 0,-1 0 1,0 0-1,0-1 0,0 1 0,0-1 1,-1-1-1,1 1 0,6-7 0,-8 5-411,0 1 0,0-1 0,0 1 0,-1-1 0,0 0 0,0 0 0,0-1 0,-1 1 0,0-1 0,0 1 0,1-11 0,0-37-8991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46.7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1 221 17384,'0'0'1505,"272"-123"-1986,-163 76-623,-13 15-481,-24 18-384,-16 10-3889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47.1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19417,'0'0'2529,"116"14"-2897,-43-10 368,-1-4-160,4 0-721,-12 0-287,0 0-177,-15 0-720,-9-4-1232,-16 4-1713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47.4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11637,'0'0'7204,"228"29"-6788,-135-29 48,-5 0-384,-8-7-16,-16 0-64,-20 3-448,-20 4-1185,-20 0-1664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53.8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19 1217,'0'0'5501,"-12"-12"-1019,11 11-4158,0 1 0,1-1-1,-1 1 1,0-1 0,1 1 0,-1-1 0,0 1 0,1-1 0,-1 1 0,0 0-1,0 0 1,0-1 0,1 1 0,-1 0 0,0 0 0,0 0 0,0 0 0,0-1 0,0 2-1,1 113-313,-16 383 140,12-405 80,4-92-251,-1 1 24,0-1 1,0 1 0,0 0 0,0-1-1,0 1 1,0 0 0,0 0 0,0-1-1,1 1 1,-1 0 0,0 0 0,1 0-1,-1 0 1,1 0 0,-1 0 0,1 0 0,-1 0-1,1 0 1,0 0 0,-1 0 0,1 1-1,0-1 1,0 2 0,-7 41 45,4-25-42,-24 86 329,22-78-173,3-9-64,0-29-3701,2-14 398,0-10-2009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54.9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6 135 4290,'0'0'8062,"-4"-18"-6021,4 7-1396,0 9-599,-1-1 0,1 1 1,0-1-1,0 1 0,0 0 0,0-1 1,0 1-1,0-1 0,1 1 0,-1 0 1,1-1-1,0 1 0,-1 0 0,1-1 1,0 1-1,0 0 0,1 0 0,-1 0 1,0 0-1,1 0 0,-1 0 0,1 0 1,0 1-1,-1-1 0,1 1 0,0-1 1,0 1-1,0-1 0,0 1 0,5-2 1,8-4 10,0 1 1,0 0-1,0 1 1,1 1-1,0 0 1,0 1-1,20-1 1,119 2 205,-87 3-191,-57 0-65,0-1 1,0 1 0,-1 1-1,1 0 1,0 1 0,-1 0-1,1 0 1,-1 1 0,17 9 0,-10-3 3,-1 1 1,-1 1 0,0 0 0,23 24 0,-26-23 0,0 0 1,-1 1 0,-1 0 0,0 1-1,-1 0 1,0 1 0,-2 0 0,0 0-1,7 24 1,-7-10 35,-1-1 0,-1 1 1,-1 1-1,-2 47 0,-2-71-38,1 5 9,0-1 0,-2 1-1,1 0 1,-2 0 0,1 0 0,-2 0-1,1-1 1,-2 1 0,1-1-1,-7 13 1,-22 27 63,-1-1 0,-3-2 0,-47 49 0,74-87-45,-1 1 0,-1-2 0,0 1 0,0-1-1,-1-1 1,0 0 0,-1-1 0,0 0 0,-18 6 0,3-4 65,0-1 1,0-1 0,-49 4-1,22-2 3,27-4 462,-48 2-1,75-7-641,0 1 1,0-1-1,0 0 1,0 0-1,-1 1 0,1-1 1,0 0-1,0 1 1,0-1-1,0 1 1,0-1-1,0 1 0,0 0 1,0-1-1,0 2 1,-11 5-1337,-24-1-5757,16-5-879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56.2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762 9 7684,'0'0'7987,"0"-9"-5025,-2 16-2952,0-1 0,0 1 1,0-1-1,-1 0 0,0 0 1,0 0-1,-1 0 1,1-1-1,-1 1 0,-5 4 1,-8 14-8,-228 345-35,32-51 88,170-250-12,3 3-1,-43 103 1,66-129-28,2 1-1,1 1 1,3 0-1,2 0 1,-4 64-1,9 149-15,5-234 5,2 0 0,2-1 0,0 0 0,1 0-1,17 42 1,61 116 43,-79-174-50,151 270 180,-130-240-103,1-2 0,2-1-1,2-1 1,64 58 0,-34-49 174,2-3 0,133 65 0,-131-73-97,-61-31-151,100 46 281,-104-48-297,0 0-1,0 1 1,0-1 0,1 0 0,-1 0 0,0 0-1,0 0 1,0 0 0,1 0 0,-1 0 0,0 0-1,0 0 1,1 1 0,-1-1 0,0 0 0,0 0-1,0 0 1,1 0 0,-1 0 0,0-1 0,0 1-1,1 0 1,-1 0 0,0 0 0,0 0 0,0 0-1,1 0 1,-1 0 0,0 0 0,0 0 0,0 0-1,1-1 1,-1 1 0,0 0 0,0 0 0,0 0-1,0 0 1,0-1 0,1 1 0,-1 0 0,0 0 0,0 0-1,0-1 1,0 1 0,0 0 0,0 0-1,-4-15-1473,-19-21-2062,-18-7-3914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5.0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13 157 4114,'0'0'10890,"-9"7"-8921,10-19-1976,0-1 1,0 1-1,1-1 0,1 1 1,0 0-1,1 0 0,0 0 1,1 1-1,0-1 0,1 1 1,12-17-1,-12 25-197,-3 12 102,-2 22 31,-2-23 40,1 6 31,1 95 287,-5-1 0,-19 120 1,18-200-768,-22 136 1777,22-110-3214,3 0-3317,2-63 240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56.9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 1 6355,'0'0'7310,"-4"3"-6264,3 2-980,1 1 1,-1-1 0,1 1 0,0 0-1,1-1 1,-1 1 0,1-1 0,0 1-1,0-1 1,1 1 0,0-1 0,3 8-1,5 6 162,23 36 0,-14-25 172,6 11-286,179 284 1181,-152-251-1026,3-3-1,80 81 1,-51-85-710,-83-85-8723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57.3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718 1 7668,'0'0'4500,"-35"40"-3310,-116 134-488,-87 123 1632,213-267-2045,-64 70 760,75-86-939,-1-1-1,0 0 1,0-1 0,-29 16-1,41-27-476,0 0 0,0 0 0,0 0 0,0 0 0,0-1 0,0 1 0,0-1 0,0 0-1,0 0 1,0 0 0,-1-1 0,1 1 0,0-1 0,0 1 0,0-1 0,0 0 0,0 0 0,1-1-1,-5-1 1,-6-10-4056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58.0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 12486,'0'0'2238,"2"38"-1763,2 6-291,6 189 894,-10 67-835,-12-551-598,0-14 77,12 261 283,0 0 0,0 0 0,0 0 0,1 0 0,-1 0 0,1 1 0,0-1 0,0 0 0,1 0 0,-1 0 0,1 1 0,0-1 0,0 1 0,0-1 0,0 1 0,1 0 0,-1 0 0,1 0 0,4-4 0,-2 4 4,-1 0 0,1 1 0,0-1 0,1 1 0,-1 0 0,0 0 0,1 0 1,-1 1-1,1 0 0,-1 0 0,1 0 0,0 1 0,6 0 0,-6 0-1,1-1 14,0 1 0,0 0 0,1 0 0,-1 1 0,0 0 0,0 0 0,0 1 0,0-1-1,0 2 1,-1-1 0,1 1 0,0 0 0,7 4 0,-4 0 17,-1 1 0,1 0 0,-1 0 0,-1 0 1,1 1-1,-2 0 0,1 1 0,-1 0 0,0 0 0,-1 1 0,-1-1 0,0 1 1,0 1-1,-1-1 0,0 1 0,-1-1 0,0 1 0,-1 0 0,0 0 1,0 23-1,-2-32-33,0 0 0,0 0 0,0 1 0,0-1 0,-1 0 0,1 0 0,-1 0 0,0 0 0,1 0 0,-1-1 0,-3 5 0,3-5-5,0-1-1,-1 0 1,0 1 0,1-1 0,-1 0 0,0 0 0,0 0 0,1 0-1,-1 0 1,0-1 0,0 1 0,0-1 0,0 1 0,0-1-1,0 0 1,0 1 0,0-1 0,-4-1 0,-13 3-2,0-1-151,1 0-1,-31-3 0,42 1 118,1 0 0,0-1 0,0 1 0,0-1-1,-1-1 1,2 1 0,-1-1 0,0 0 0,0 0 0,1-1 0,0 1 0,-5-5 0,9 7-5,3 6-45,-1 1 68,1-1 0,0 0-1,1 1 1,-1-1 0,1 0-1,0-1 1,1 1-1,-1 0 1,1-1 0,0 0-1,8 8 1,-3-4 27,20 22 125,2-1-1,2-2 1,0-1 0,2-1-1,0-3 1,2 0 0,40 16 0,-70-35-374,5 3 322,0-2-1,23 7 1,-8-8-3587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58.5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26 6163,'0'0'8948,"22"0"-8572,319 2 2397,470-5-821,-544-8-1807,116-2-1186,-397 13-5130,-28 0 405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58.9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8852,'0'0'9108,"18"8"-9036,4 1 36,-1 1 1,-1 2-1,0 0 0,0 1 0,-1 0 1,19 20-1,185 218 1266,8 7-1078,-219-247-292,-4-2-11,1 0-1,0-1 0,1 0 1,0 0-1,0-1 1,1-1-1,-1 0 1,13 5-1,-23-11-128,1 1 0,-1-1 0,0 0-1,1 0 1,-1 0 0,0 0 0,1 0 0,-1 0 0,0 0 0,0 0-1,1 0 1,-1 0 0,0 0 0,1 0 0,-1 0 0,0 0 0,1-1 0,-1 1-1,0 0 1,0 0 0,1 0 0,-1 0 0,0 0 0,0-1 0,1 1-1,-1 0 1,0 0 0,0 0 0,0-1 0,1 1 0,-1 0 0,0 0-1,0-1 1,0 1 0,0 0 0,1-1 0,-1 1 0,0 0 0,0 0-1,0-1 1,0 1 0,0 0 0,0-1 0,0 1 0,0 0 0,0-1-1,-1-18-784,0 15-200,-5-40-4191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0:59.3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1013 1 8020,'0'0'7520,"-48"19"-6799,7-4-558,-24 10 114,1 2 0,1 3-1,-69 45 1,55-24 181,-75 48 405,-177 85 1,297-168-1780,22-11-1720,21-9-63,8-7-452,-2-1-1913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00.6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0 5314,'0'0'11680,"-3"2"-11378,0-1-299,-6 3 472,24 4-86,97 23 584,1-4 0,193 18 0,-145-40-898,-124-5-49,-36 0-151,-1 15-4205,-5 0 72,-18 6-2882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01.2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0 292 15063,'0'0'3578,"21"-23"-3787,69-79-1,-1-12-75,-60 74 234,-17 28 142,-12 12-86,0 0 0,0 0 0,0 0 1,1 0-1,-1 0 0,0 0 0,0 0 1,0 0-1,0 0 0,1 0 0,-1 0 0,0 0 1,0 0-1,0 0 0,1 0 0,-1 0 0,0 0 1,0 0-1,0 0 0,0 1 0,1-1 1,-1 0-1,0 0 0,0 0 0,0 0 0,0 0 1,0 0-1,1 1 0,-1-1 0,0 0 1,0 0-1,0 0 0,0 0 0,0 1 0,0-1 1,0 0-1,0 0 0,1 1 0,1 29 318,-2-28-322,-20 290 766,1-52 323,18-147-871,1-91-376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02.0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173 1 11925,'0'0'4008,"24"14"-3926,0-2-23,-8-5-12,-1 1 1,-1 0-1,1 1 1,-1 1-1,-1 1 1,0-1-1,0 2 1,-1 0-1,11 14 1,7 16 132,-1 2 0,-2 1 0,31 71 0,42 157 26,-76-186-123,-4 1 1,-3 1-1,7 136 1,-18 278 368,-8-299-251,2-176-187,0 159 20,-25 190 0,10-270 4,-52 182-1,49-232-25,-2-1 0,-3-1 1,-2-1-1,-59 92 1,49-98 68,-50 51 1,49-60 30,-56 81-1,86-110-37,5-7-29,0 0 0,-1-1 0,1 1 0,0-1 0,-1 1-1,0-1 1,0 0 0,1 1 0,-1-1 0,-1 0 0,1 0 0,0-1 0,0 1 0,-1 0-1,1-1 1,-1 1 0,1-1 0,-1 0 0,0 0 0,-3 1 0,6-2 30,-34 10-1604,-19-2-5824,15-8-1331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16.2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62 4322,'0'0'14921,"2"0"-14859,128-5-125,177-29 0,-232 23 71,0 3-1,145 5 0,-162 13 38,-47-6-72,1-2-1,0 0 1,19 1 0,-28-3-173,8 1-1290,-8 5-2815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5.4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1 9444,'0'0'5349,"-2"33"-5143,-11 111 101,-5-14 606,11-95-477,3 1 1,-1 46-1,5-82-437,0 1 1,1 0-1,-1 0 0,0-1 1,1 1-1,-1-1 0,1 1 1,-1 0-1,1-1 0,0 1 1,-1-1-1,1 1 0,0-1 1,-1 1-1,1-1 0,0 0 1,-1 1-1,1-1 0,0 0 1,0 0-1,-1 1 0,1-1 1,0 0-1,0 0 0,-1 0 1,1 0-1,0 0 0,0 0 1,1 0-1,32 0-13,-25 0-27,27 0 53,0-1 0,0-2 0,0-1-1,40-10 1,-73 13-14,11-2-429,-1-1 0,0-1 0,16-7 0,-25 10-33,0 0 1,0-1-1,-1 1 0,1-1 1,-1 0-1,1 0 0,-1 0 0,0-1 1,-1 1-1,1-1 0,0 1 1,-1-1-1,0 0 0,3-5 1,2-15-4814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16.6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229 1 7299,'0'0'4915,"-32"256"-2738,24-151-1009,-8 14-303,-8 7-289,-8 1-272,0-12-112,0-25-96,12-32-192,4-25 64,8-19-1169,0-14-2512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1:17.6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1974 11317,'0'0'4690,"14"-17"-4703,-13 16 13,36-43 29,48-78 1,55-120 20,113-275-1,-170 316-9,108-409-1,-162 482 12,-37 231 790,7-99-838,-12 69 72,3 0 0,3 0 0,4 95 1,4-160-77,0 1 1,1-1 0,0 0-1,1 0 1,-1 0 0,1-1-1,1 1 1,0-1 0,0 1-1,0-1 1,1-1 0,0 1-1,0 0 1,0-1 0,1 0-1,0-1 1,1 1 0,-1-1 0,1 0-1,0-1 1,0 1 0,0-1-1,1-1 1,-1 0 0,1 0-1,0 0 1,0-1 0,0 0-1,0 0 1,1-1 0,-1 0-1,9-1 1,-9 1-28,-1-1 1,1 0-1,0 0 0,0-1 1,0 0-1,-1-1 0,1 1 1,-1-1-1,1-1 0,-1 1 1,0-1-1,0-1 1,0 1-1,0-1 0,-1-1 1,1 1-1,-1-1 0,0 0 1,0 0-1,-1-1 0,7-7 1,19-26-266,-2 0 0,-2-2 1,-1-1-1,39-88 0,-35 57-260,-4-1-1,23-106 1,-44 161 513,-3 10 50,0 0 1,0 0 0,0-17 573,-2 32-403,-16 313 476,16-308-553,0 23 289,1-1 1,1 1-1,11 56 1,-11-81-348,1 0 0,-1 0 0,1-1 1,1 0-1,0 1 0,0-1 1,0-1-1,1 1 0,0-1 1,1 1-1,0-1 0,0-1 0,0 1 1,1-1-1,0 0 0,0-1 1,0 0-1,1 0 0,8 4 0,-8-6 20,0 0 0,1 0-1,-1-1 1,1 0-1,-1 0 1,1-1-1,0-1 1,0 1-1,12-2 1,-15 1-51,1-1 1,-1 0 0,1 0-1,-1 0 1,0-1 0,0 0-1,0 0 1,0-1 0,0 0-1,0 0 1,-1 0 0,9-7 0,-3 2-473,-1-1 1,-1 0 0,0-1 0,0 0-1,-1-1 1,0 0 0,11-19 0,-18 24-3343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33.1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134 178 4866,'0'0'7750,"-2"-22"-2985,0 22-4767,0 1 0,0-1 0,0 1-1,0-1 1,0 1 0,1 0 0,-1-1 0,0 1-1,0 0 1,0 0 0,1 0 0,-1 1 0,0-1-1,1 0 1,0 1 0,-1-1 0,1 1 0,0-1-1,-1 1 1,1 0 0,0-1 0,-1 4 0,-21 52-101,13-29 70,-2 5-1,0-1 0,3 2 0,0 0 0,2 0 1,2 0-1,1 1 0,2-1 0,3 63 0,0-93 35,0 0-1,0 0 0,0-1 0,0 1 0,1 0 0,0-1 0,0 1 1,0-1-1,0 1 0,0-1 0,5 5 0,37 33 9,-18-17-6,-22-20-18,1 0 0,0 1 0,-1-1 1,1-1-1,1 1 0,-1-1 0,0 0 0,1 0 0,0-1 1,-1 1-1,1-1 0,0 0 0,0-1 0,0 0 1,0 0-1,1 0 0,-1 0 0,0-1 0,11-1 1,-12 1 1,7 1-4,-1-1 0,0 0 0,0-1 0,1 0 1,-1-1-1,0 0 0,0-1 0,0 0 0,19-9 0,-14 2 18,0 0 0,0-1 0,-1 0 0,-1-2-1,0 0 1,-1 0 0,0-1 0,-1-1 0,-1 0 0,0 0-1,15-31 1,-10 14 7,-2-1 0,-1 0-1,-2-1 1,-1 0 0,8-47-1,-15 50 68,-1 0 0,-2 0-1,-4-40 1,3 67-43,1 0 0,-1 1 1,-1-1-1,1 0 0,0 1 0,-1-1 0,0 1 0,0 0 1,0-1-1,0 1 0,0 0 0,-1 0 0,1 1 0,-1-1 1,0 0-1,0 1 0,0 0 0,0-1 0,0 1 0,0 0 1,-1 1-1,-5-3 0,-11-5 236,0 2 0,-41-9 0,28 8-147,-43-17 45,54 17-47,-1 0 0,0 2 0,0 0 0,-1 1 0,-45-2 0,69 7-122,-1 0 0,1 0 0,-1 0-1,1 0 1,-1 0 0,1 0 0,0 0 0,-1 0 0,1 0-1,-1 1 1,1-1 0,-1 0 0,1 0 0,0 0-1,-1 1 1,1-1 0,0 0 0,-1 0 0,1 1 0,0-1-1,-1 0 1,1 1 0,0-1 0,0 0 0,-1 1-1,1-1 1,0 0 0,0 1 0,0-1 0,-1 1-1,-6 17-457,1-1-1,0 1 0,1 1 0,1-1 0,-4 37 0,-9 40-4978,-5-35-2679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33.7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37 13142,'0'0'3169,"15"-1"-3225,194 0 248,59-2 121,-232 0-283,39-9 0,-45 6-362,1 1-1,37 0 1,-66 5 175,7 2-1446,-7 11-1436,-2 22-1326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34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6339,'0'0'7555,"177"40"-6914,-105-37 159,8 1-240,0 3-112,9-7-335,-5 0-17,-8 4-192,-12-1-1121,-24 1-1680,-20 3-3170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34.8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37 3554,'0'0'10671,"-4"-6"-9798,-9-19-105,10 19 966,3 14-1448,1 146 206,-15 351 296,8-488-4002,6-17 3017,-1-1 1,1 1-1,-1 0 0,0-1 1,1 1-1,-1-1 0,1 1 1,-1-1-1,1 1 0,-1-1 1,1 1-1,-1-1 0,1 0 0,0 1 1,-1-1-1,1 0 0,0 1 1,-1-1-1,1 0 0,0 1 1,0-1-1,0 0 0,0 1 1,0-1-1,0 0 0,0 0 0,0 0 1,-8-38-6551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35.3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25 1105,'0'0'12333,"-1"-4"-11938,1 4-381,0-1-1,-1 1 1,1-1-1,0 1 1,0-1 0,0 1-1,0-1 1,0 1 0,0-1-1,0 1 1,0-1-1,0 1 1,0-1 0,0 1-1,0-1 1,0 1-1,0 0 1,0-1 0,1 1-1,-1-1 1,0 1 0,0-1-1,1 1 1,-1-1-1,0 1 1,0 0 0,1-1-1,-1 1 1,0 0-1,1-1 1,-1 1 0,1 0-1,-1 0 1,1-1 0,24-4 501,38 9 391,-62-4-886,17 3 143,-1 1-1,0 0 0,0 2 1,-1 0-1,0 1 0,0 0 1,19 12-1,-5 0-57,0 2 0,42 37 0,-58-45-90,0 0-1,-1 1 0,-1 1 0,0 0 1,-1 1-1,-1 0 0,0 1 1,-1 0-1,-1 0 0,0 1 0,-2 0 1,0 1-1,-1-1 0,0 1 0,-2 0 1,2 34-1,-5-52-12,4 60 259,-3-1 1,-8 61 0,5-106-181,-2 0 0,0-1 0,0 0 0,-2 0 0,1 0 0,-2-1 0,0 0 0,0 0 0,-1-1 0,-1 0 0,-17 19 0,15-18 77,-2-1 0,0-1 0,0 0 0,-1-1 1,0 0-1,-1-1 0,0 0 0,0-1 0,-29 9 0,31-14-458,0 0 0,0-1 0,-1-1 1,1 0-1,-1-1 0,-23-3 0,-11 1-6613,23 2 1604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35.9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760 0 8404,'0'0'9575,"-8"6"-9276,-13 12-249,0 1 0,2 0 1,0 2-1,2 0 0,-19 28 1,-77 135-32,101-162-1,-77 147 421,7 4 1,8 3-1,-97 352 1,145-420-269,6 1 0,4 1 1,5 0-1,6 206 0,7-283-169,2-1 1,1 0-1,1-1 0,2 1 0,1-1 1,1 0-1,2-1 0,1-1 0,17 29 1,-7-20-4,2-1-1,1-1 1,2-2 0,2 0 0,65 56 0,-17-28-143,95 58 0,-167-117 14,1 2-159,1-1 1,-1 1-1,0 0 1,0 1 0,-1-1-1,0 1 1,0 1-1,0-1 1,6 10-1,-15-33-7525,-17-33-1804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36.4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3 10181,'0'0'6453,"-5"-3"-6167,17 20-46,20 19-99,211 252 1615,31 32-1748,-262-308-333,32 30-89,-42-40-175,1 0 0,0 1-1,0-1 1,1-1 0,-1 1 0,0 0 0,0-1-1,1 0 1,-1 0 0,1 0 0,-1 0-1,8 1 1,-2-2-5899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36.7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706 0 11685,'0'0'5235,"-204"242"-5107,112-112-80,-9-4-32,1-17 320,20-26-240,16-26-96,24-21-32,20-21-272,16-11-1217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5.8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144 1 7411,'0'0'5619,"-10"146"-5395,-8-60 240,-4 10 0,-3 5-127,0-9 15,3-11-320,10-22 48,5-22-80,4-18 0,3-10-1281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37.2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1 135 10965,'0'0'3906,"3"38"-3261,7 126 12,-3 70-57,-8-342-1650,4-135-149,-1 221 1178,1 1 0,0 0 0,10-29 0,-11 43 63,1 0 0,-1 1 0,1-1 0,0 1 0,0 0 0,1 0 0,0 0 0,0 1 0,0-1 1,1 1-1,0 0 0,0 0 0,0 0 0,9-5 0,-5 7-14,1 0-1,0 1 1,0 0 0,0 0 0,0 1 0,0 1-1,0 0 1,0 0 0,0 1 0,0 0 0,17 4-1,-22-2 8,1-1 0,0 1-1,-1 0 1,1 0 0,-1 0-1,0 1 1,0-1 0,-1 1-1,1 1 1,-1-1 0,1 0-1,-2 1 1,1 0 0,0 0-1,-1 0 1,0 1 0,0-1-1,0 1 1,-1 0 0,0 0-1,2 10 1,0-1 84,0 1 1,-2-1-1,0 1 1,-1 0-1,0-1 1,-1 1-1,-4 24 1,4-38-107,-1 0 0,1 0 0,-1 0 0,0-1 0,0 1 0,0 0 0,0 0 1,-1-1-1,1 1 0,0 0 0,-1-1 0,1 0 0,-1 1 0,1-1 1,-1 0-1,0 0 0,1 1 0,-1-1 0,0-1 0,0 1 0,0 0 1,0 0-1,0-1 0,0 1 0,0-1 0,0 0 0,0 1 0,-3-1 1,-11 1 115,1 0 1,-29-3-1,19 1-50,-51-2 86,75 3-154,6 1-24,6 3 7,0 1 1,0 0 0,-1 1-1,0 0 1,0 1 0,15 12-1,11 8 33,191 109 154,-224-134-152,21 14-895,-23-15 635,-1 0-1,1 0 1,0 0-1,-1 0 0,1 0 1,-1 0-1,1 0 0,-1 0 1,0 1-1,1-1 1,-1 0-1,0 0 0,0 0 1,0 2-1,0 12-4477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37.5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94 10597,'0'0'5773,"42"0"-5647,350-15 287,411-39 950,-655 42-1031,-31 2-2298,-39 7-6354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37.9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10421,'0'0'5474,"264"238"-4849,-175-173-177,-13-3-128,-4-8-112,-12 0-160,-8-11-96,-8-10 16,-12-4-128,-11-11-1489,-9-8-864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38.2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891 0 9060,'0'0'7332,"-273"188"-6836,157-91-64,-16-7 672,4-14-255,19-25-417,33-26-432,32-14 128,32-11-128,60-25-8404,4-12 1393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38.8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44 10085,'0'0'9748,"-4"0"-9572,28 0-160,12 0-16,4 0 0,8-7 96,-4-1-144,4-3 96,4 4-96,0 0-1024,-3 3-1281,-17 4-2113,-12 0-6259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39.2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1 514 14711,'0'0'4797,"22"-42"-4835,77-135 73,-69 126-81,68-88 1,-76 110 27,-11 14-17,0 1 6,0 0 1,17-16-1,-28 30 32,3-2-2,-1 9 22,-2 12-44,0 29 129,-2-1-1,-9 61 1,-46 122 434,-3 20-68,57-227-547,0 1-1,2 31 1,1-47-75,0-27-7480,0 13 5862,0-37-6035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39.7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0 12870,'0'0'2937,"32"42"-2363,0-1-424,28 34 322,81 137 0,-94-124-75,-5 1 1,-3 2-1,-4 2 1,-4 1 0,32 169-1,-36-87-123,-7 2 0,-3 233-1,-17-302-171,2 36 57,-23 189 1,16-291-112,-2-1 0,-3 0 0,-1-1 0,-1 0 1,-3-1-1,-1 0 0,-2-1 0,-2-1 0,-25 37 0,32-57-121,0-1-1,-1 0 1,-1 0-1,0-2 0,-2 0 1,1-1-1,-2 0 1,0-1-1,0-1 1,-1-1-1,-1-1 1,0-1-1,0 0 0,-1-2 1,0 0-1,0-1 1,-1-1-1,1-1 1,-1-1-1,-35 0 1,56-3-39,0 0 0,0 0 0,0 0 0,0 0 0,0-1 1,0 1-1,1 0 0,-1 0 0,0-1 0,0 1 1,0-1-1,0 1 0,1 0 0,-1-1 0,0 0 1,0 1-1,1-1 0,-1 1 0,0-1 0,1 0 1,-1 0-1,1 1 0,-1-1 0,1 0 0,-1 0 1,1 0-1,-1-1 0,-4-26-3046,4 20 1840,-3-24-5399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40.1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62 7972,'0'0'9476,"176"-3"-9572,-92 3 192,1 0-144,-1 0 144,-4 0-192,-8-11 96,-8-4-880,-11-3-1153,-25 4-2225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40.5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153 0 8980,'0'0'720,"-44"192"1329,19-84 657,1-3-1474,8-8-832,4-10-384,4-11-16,0-19-1744,4-21-898,-8-21-9075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41.3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1921 11781,'0'0'2666,"30"-45"-2469,1-1-165,21-29 63,79-159-1,124-368 250,-142 318-130,77-209 562,-176 456-669,-12 30-62,3-5 51,-1 1 1,0-1-1,-1 1 1,0-1-1,-1 0 1,1-15 981,-3 34-883,-20 217 108,0 12-227,19-218-44,1-8-18,0-1 0,0 1-1,1-1 1,0 1 0,3 9-1,-3-16-9,0 0-1,0 0 0,0-1 0,1 1 0,-1 0 1,1-1-1,0 1 0,0-1 0,0 1 1,0-1-1,0 0 0,1 0 0,-1 0 0,0 0 1,1-1-1,0 1 0,-1 0 0,1-1 0,3 2 1,5 1 1,0-1 0,0 0 0,1 0 0,-1-1 1,1 0-1,-1-1 0,1 0 0,15-2 0,-18 1-9,-1-1 0,0 0-1,1-1 1,-1 0-1,0 0 1,0-1-1,0 0 1,0 0 0,-1-1-1,1 0 1,-1 0-1,8-6 1,11-14-98,-1-1 0,-2-1 1,0-1-1,-2-1 0,-1 0 0,22-43 0,84-197-1690,-108 227 1392,-11 28 120,-6 31 298,-1-12 1,-8 353 2481,8-356-2460,0-1 1,0 1 0,0-1 0,0 0 0,0 1-1,0-1 1,1 1 0,-1-1 0,1 0-1,-1 1 1,1-1 0,0 0 0,0 0 0,0 0-1,0 1 1,1-1 0,-1 0 0,1-1-1,-1 1 1,1 0 0,-1 0 0,1-1 0,0 1-1,0 0 1,0-1 0,0 0 0,0 0-1,0 1 1,0-1 0,1 0 0,-1-1 0,0 1-1,0 0 1,1-1 0,-1 1 0,1-1-1,-1 0 1,0 0 0,1 0 0,-1 0 0,4 0-1,2 0-40,0-1-1,0 1 1,0-1-1,0 0 1,-1-1-1,1 0 1,0 0-1,13-6 0,-15 5-276,-2 0 0,1-1 0,0 1-1,-1-1 1,1 0 0,-1 0-1,0 0 1,0 0 0,-1-1 0,1 0-1,-1 0 1,4-8 0,-1-6-4670,-5 7-4246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6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1 584 3185,'0'0'6363,"21"-32"-6133,70-108-174,-63 98-30,43-77-18,-64 105-5,-1-1 0,0 0 1,-1 0-1,-1-1 0,4-25 0,-7 34 115,0 0 0,0 0 0,-1 0 1,0 0-1,0 0 0,-1 0 0,0 0 0,0 0 0,0 1 0,-1-1 0,-4-11 0,4 15-1,0 0-1,0 0 1,0 1-1,0-1 1,0 1-1,-1-1 1,1 1-1,-1 0 1,0 0-1,1 0 1,-1 0-1,0 0 1,0 1-1,0-1 1,-1 1-1,1 0 1,0 0 0,0 0-1,-1 0 1,1 1-1,0-1 1,-1 1-1,1 0 1,-6 0-1,6 0-92,1-1-1,0 1 1,0 0-1,0 0 1,0 0-1,0 0 1,0 1-1,0-1 1,0 1-1,0-1 1,0 1-1,0-1 1,0 1 0,0 0-1,0 0 1,0 0-1,1 0 1,-1 0-1,0 1 1,1-1-1,-1 0 1,1 1-1,-1-1 1,1 1-1,0 0 1,0-1-1,-1 1 1,1 0-1,0 0 1,1 0-1,-1 0 1,-1 3 0,-4 15-14,1 0 1,0 0 0,2 0 0,0 0-1,1 1 1,1-1 0,3 32-1,-1-12 14,-1-36-25,0 0 0,1 0 0,-1 0 0,1 0 1,0 0-1,0-1 0,1 1 0,-1 0 0,1-1 0,0 1 0,-1-1 1,2 1-1,4 5 0,-2-3 24,0-1 1,1 1 0,0-1-1,0 0 1,0-1 0,13 7-1,-7-5-163,-1 0 1,1-2-1,0 1 0,1-1 0,-1-1 1,1 0-1,-1-1 0,21 1 0,-27-3 19,-1-1 85,-1 1 0,1 0 0,-1 0 0,1 0 0,-1 0 0,1 1 0,-1 0 0,0 0 1,1 0-1,-1 1 0,0-1 0,0 1 0,0 0 0,0 0 0,0 0 0,0 1 0,5 4 0,19 18 157,2 0 0,57 36 0,-74-54-92,1 0 0,-1 0 0,1-2-1,0 0 1,1 0 0,-1-1 0,1-1 0,0 0 0,0-1 0,18 0-1,-26-2-281,15 0-47,-21 0 147,0 0 1,-1 0-1,1 0 1,-1 0-1,1 0 1,-1 0-1,1 0 1,0 0-1,-1 0 1,1 0-1,-1-1 1,1 1-1,-1 0 1,1 0-1,-1-1 1,1 1-1,-1 0 1,1-1-1,-1 1 1,1 0-1,-1-1 1,0 1-1,1-1 1,-1 1-1,0-1 1,1 1-1,-1-2 1,1-13-5077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49.5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1040 9332,'0'0'6027,"-3"2"-5581,-9 2 1632,22-24-1208,46-76-729,-4-1 0,-5-3 0,-3-2 0,-6-2 0,-4-1 0,32-165 0,-61 240-169,-1 8 2,0-1-1,0-30 1,-4 52 58,0 16-5,-2 128-82,11 239 72,-7-361-17,1-1-1,1 0 0,0 0 1,2-1-1,0 1 0,14 27 0,-18-42-3,1-1 0,-1 0 0,1 1 0,-1-1 0,1 0 0,0 0 0,1-1 0,-1 1 0,1-1 0,0 1 0,0-1 0,0 0 0,0 0 0,0-1 0,0 0 0,1 1-1,-1-1 1,1-1 0,0 1 0,0-1 0,0 1 0,-1-2 0,1 1 0,0 0 0,0-1 0,0 0 0,0 0 0,0 0 0,0-1 0,0 0 0,0 0 0,6-2 0,-6 1-1,1 0 1,-1 0 0,0 0 0,0-1 0,0 0 0,-1 0-1,1-1 1,-1 1 0,1-1 0,4-6 0,3-4 12,-1 0 0,10-17 0,4-9-151,-2-2 0,-1-1 0,-3-1-1,-1-1 1,-3 0 0,-1-1 0,-3-1-1,-1 0 1,-3 0 0,-1-1 0,-3 1-1,-3-65 1,0 109 140,0 1 0,0-1 0,-1 1 0,1-1 0,0 1 0,-1 0 0,0-1 0,1 1 0,-1 0 0,0-1 0,0 1 0,-2-3 0,2 4 67,0 0 0,-1 0 0,1 0 0,0 0 0,-1 1 1,1-1-1,-1 0 0,1 1 0,-1-1 0,1 1 0,-1-1 0,0 1 0,1 0 1,-1 0-1,1 0 0,-1-1 0,0 2 0,-1-1 0,-3 6 550,3 9-590,0 1 0,1 0 1,1 0-1,0-1 0,3 28 0,-1-1-62,-1-27 35,1-1 0,0 0 1,1 0-1,0 0 1,1 0-1,1-1 1,10 26-1,-11-32 3,1 1 1,0-1-1,1 0 1,0 0-1,0-1 1,0 1-1,1-1 1,0 0-1,0-1 1,1 1-1,0-1 1,0 0-1,0-1 1,13 7-1,-7-6-174,0-1 0,0-1 0,1 0-1,-1-1 1,1 0 0,-1-1 0,1 0 0,0-1-1,24-4 1,-34 4-290,0-1 0,0 0 1,0-1-1,0 1 0,0-1 0,-1 1 0,1-1 0,0 0 0,-1 0 1,1-1-1,-1 1 0,0-1 0,0 0 0,5-5 0,7-15-7777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49.8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9620,'0'0'9365,"241"7"-9157,-141-3-64,4-4-112,-4 0-16,-11 0 48,-17 0-128,-16 0-977,-20 3-799,-24 15-1170,-12 15-2464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50.1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13750,'0'0'5091,"285"61"-5075,-189-57-112,-12-4 64,-3 0-209,-9 0-1807,-16-15-1842,-28-3-4754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51.6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0 14615,'0'0'5645,"-3"0"-5482,-11 0 5,11 0-64,8 0 3,330 15 738,-206-16-784,24 0-135,-49 3-4611,-104 16-6789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52.0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2369,'0'0'14023,"29"191"-12839,-13-90-1008,0 4 240,-4-4-256,0-11 289,-4-18-369,-4-18-48,-4-18-32,0-18 0,0-10-272,0-5-1457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52.4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10677,'0'0'4258,"36"14"-3554,121 52 54,-144-59-642,-1 0 0,-1 0 1,1 1-1,-2 1 0,1 0 1,-1 0-1,0 1 0,-1 1 0,0-1 1,10 18-1,-2-5 67,4 5-25,-2 0 1,0 2-1,-2 0 1,-2 1-1,0 1 0,-3 0 1,0 1-1,-2 1 1,-2-1-1,0 1 1,-3 1-1,3 64 0,-14 40 360,3-122-450,0-1-1,-1 1 1,0 0-1,-1-1 1,-15 30 0,10-26 40,-1-1 1,-1 0-1,-1 0 1,-1-1-1,0-1 1,-31 28 0,34-35-117,-1-1 0,0 0 1,-1-1-1,0 0 1,0-1-1,0-1 1,-1 0-1,0-1 1,0 0-1,-1-2 1,-17 4-1,-38-3-9137,43-4 1453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53.7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459 0 9556,'0'0'7823,"-9"5"-7573,0 0-196,-1 1-1,1 0 0,0 0 1,1 1-1,0 1 1,0-1-1,1 1 0,-1 0 1,2 1-1,-1 0 0,1 0 1,-7 14-1,-18 38 67,3 1-1,-29 91 1,-25 137 220,69-237-289,-27 109 304,7 1-1,7 2 1,7 1 0,7 324 0,14-455-313,2-1 1,1 0-1,2 0 0,2 0 1,0-1-1,2 0 0,2-1 1,1 0-1,1-1 0,2-1 1,1 0-1,1-1 0,2-1 1,38 40-1,-20-30-25,1-1 1,2-3-1,1-1 0,2-2 1,1-2-1,1-3 0,97 41 1,-137-64-21,6 1-41,0 1 0,0 1 0,-1 0 0,0 0 0,0 1 0,-1 1 0,18 14 0,-22-16-20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54.1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11573,'0'0'6755,"17"13"-6685,147 129 55,290 324 660,-447-458-966,2 2 204,1 0 1,19 13-1,-27-21-287,0 0-1,0-1 1,1 0 0,-1 1-1,1-1 1,-1 0 0,1 0-1,0 0 1,-1 0 0,1-1-1,0 1 1,0-1 0,-1 0-1,1 0 1,0 0 0,0 0-1,0 0 1,4-1-1,-6 0 104,-1 1 0,1 0 0,-1 0-1,0 0 1,1-1 0,-1 1 0,1 0-1,-1-1 1,1 1 0,-1 0 0,0-1-1,1 1 1,-1-1 0,0 1-1,0 0 1,1-1 0,-1 1 0,0-1-1,0 1 1,1-1 0,-1 1 0,0-1-1,0 1 1,0-1 0,0 1-1,0-1 1,0 1 0,0-1 0,2-37-6616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54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497 1 11605,'0'0'6691,"-156"231"-6483,92-130-127,-8-11 159,3-14 240,13-33-304,20-14-176,8-18-80,12-11-400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55.0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1 352 10629,'0'0'1315,"2"44"398,6 145-347,-6 25 301,-3-370-2116,3-205-911,0 339 1335,0-1-1,1 1 1,1-1-1,12-36 0,-13 50 22,1 0-1,0 0 1,0 1-1,0-1 1,1 1-1,0 0 0,1 0 1,0 1-1,0 0 1,1 0-1,0 0 1,0 1-1,13-10 0,-15 14 27,-1 0 1,1 0-1,-1 0 0,1 0 0,0 1 0,0 0 0,-1 0 0,8 0 0,-11 1-5,1-1-1,0 1 1,0 0 0,0 0-1,0 0 1,-1 1-1,1-1 1,0 0 0,0 1-1,0-1 1,-1 1-1,1-1 1,0 1-1,-1 0 1,1 0 0,-1 0-1,1 0 1,-1 0-1,1 0 1,-1 0 0,1 0-1,-1 1 1,0-1-1,2 3 1,1 4 139,-1 0 0,-1 0 0,1 0-1,-1 0 1,-1 0 0,2 17 0,-3 56 507,0-44-395,0-35-243,0 1 0,0-1 0,0 0-1,0 1 1,-1-1 0,1 0 0,0 1 0,-1-1-1,0 0 1,1 0 0,-1 0 0,0 1 0,-2 2-1,1-4-7,1 0-1,0 0 1,-1 0-1,1 0 1,-1 0-1,0 0 0,1-1 1,-1 1-1,0-1 1,1 1-1,-1-1 1,0 0-1,1 1 0,-1-1 1,0 0-1,0 0 1,-3 0-1,-86 0 51,90 0-99,3 8-117,4 4 113,0-1 0,1 1 1,0-1-1,0-1 1,2 1-1,-1-2 1,12 12-1,12 15 56,8 13 133,59 98-1,-83-119-10,-1 2-1,-1 0 1,-2 0 0,-1 2 0,9 38 0,-18-33-415,-28-37-4193,-24-6-1424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7.0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1 191 9861,'0'0'1080,"38"3"-528,471 14 1857,-377-21-2092,162-26 0,131-44-86,186-22-138,-466 90 414,-84 6-3324,-35 0-105,-34 0-575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55.3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59 14038,'0'0'905,"38"8"-726,41 8 438,2-3 0,123 3 0,-20-15 217,231-30 0,-221 0-452,231-24-431,-375 52-1546,-49 2 1454,-1 0 0,0 0-1,0 0 1,0 0 0,1 0 0,-1 0 0,0 0 0,0 0 0,-1 0 0,1 0 0,0 0 0,0 0 0,0 0 0,-1 0 0,1 0 0,0 0 0,-1 0 0,1 0 0,-1-1 0,1 1 0,-1 0 0,0 1-1,-37 41-2859,-22 10-2401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55.7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8244,'0'0'8486,"23"9"-8267,23 11 108,-1 2 1,81 52-1,-58-20 73,-3 3-1,-2 3 1,-3 2-1,92 125 1,-137-166-476,2-1 1,0 0-1,1-1 0,31 25 0,-49-44 60,24 13-1735,-14-16-543,-6-13-2361,-4-37-2497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56.0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798 1 12774,'0'0'5955,"-249"162"-6003,153-83 96,-12-6-16,4-16-32,11-31-80,17-26-129,24 0-751,32-26-1697,20-24-1777,0-1-4882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56.4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10709,'0'0'9108,"60"0"-8996,4 0-64,8 11-16,1 0 16,-5 3-32,-12-3 48,-4 0-128,-8 0-720,-4 0-1009,-16 0-2001,-20 7-4562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57.0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9 254 7043,'0'0'10616,"0"0"-10607,-1 0 0,1 0 0,0 0 0,0 0 0,0 0 0,0 1 0,-1-1 0,1 0 0,0 0 0,0 0 0,0 0 0,-1 0 0,1 0 0,0 0 0,0 0 0,0 0 0,-1 0 0,1 0 0,0 0 0,0 0 0,0 0 0,-1 0 0,1 0 0,0 0 0,0 0 0,0 0 0,-1 0 0,1 0 0,0 0 0,0 0 0,0-1 0,0 1 1,-1 0-1,1 0 0,0 0 0,0 0 0,0 0 0,0 0 0,-1-1 0,1 1 0,0 0 0,0 0 0,0 0 0,0-1 0,0 1 0,0 0 0,0 0 0,0 0 0,0-1 0,0 1 0,0 0 0,-1 0 0,1 0 0,0-1 0,0 1 0,0 0 0,1 0 0,-1 0 0,0-1 0,0 1 0,0 0 0,0 0 0,0 0 0,0-1 0,0 1 0,0 0 0,0 0 0,3-11-29,1 1 0,0 0 0,0 0 0,1 0 0,0 1 0,8-11 0,8-17-8,-7 7-25,13-27-166,-24 53 201,-1 0 0,1-1 0,0 1 0,0 0-1,0 0 1,1 1 0,0-1 0,-1 1 0,6-4 0,-9 7 14,0 0 0,0 0 0,0 0 0,0 0 0,1-1 0,-1 1 0,0 0 0,0 0 0,0 0 0,0 0 0,1 0 0,-1 0 0,0 0 1,0 0-1,0 0 0,1 0 0,-1 0 0,0-1 0,0 1 0,0 0 0,1 0 0,-1 1 0,0-1 0,0 0 0,0 0 0,1 0 0,-1 0 0,0 0 0,0 0 0,0 0 1,0 0-1,1 0 0,-1 0 0,0 0 0,0 0 0,0 1 0,0-1 0,1 0 0,-1 0 0,0 0 0,0 0 0,0 0 0,0 1 0,0-1 0,0 0 0,0 0 0,1 0 0,-1 1 1,0-1-1,0 0 0,0 0 0,0 0 0,0 1 0,0-1 0,0 0 0,0 0 0,0 0 0,0 0 0,0 1 0,0-1 0,0 0 0,0 0 0,0 0 0,0 1 0,0-1 0,-1 0 1,1 0-1,0 1 0,8 630 817,-8-630-1522,-1-20-4117,2 9 2574,-1-33-7881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2:57.9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 1 9877,'0'0'6749,"0"7"-6666,2 7 45,1 1-1,1-1 1,0 0-1,1 0 1,0 0 0,1-1-1,9 15 1,9 24 457,11 47-6,-4 1 0,24 143 0,-40-170-520,7 50 13,10 201 1,-25 125 79,-7-349-148,-5-13 52,-3 0 0,-4 0 0,-37 133 0,35-168 39,-2 0-1,-41 86 1,44-112 100,-1 0-1,-1-1 1,-1-1-1,-2 0 1,0-1 0,-36 33-1,54-56-240,0 0-1,0 0 0,0 0 1,0 0-1,0 1 1,0-1-1,0 0 0,-1 0 1,1 0-1,0 0 1,0 0-1,0 0 0,0 0 1,0 0-1,0 0 1,0 0-1,-1 0 0,1 0 1,0 0-1,0 0 1,0 0-1,0 0 1,0 0-1,0-1 0,-1 1 1,1 0-1,0 0 1,0 0-1,0 0 0,0 0 1,0 0-1,0 0 1,0 0-1,0 0 0,0 0 1,0 0-1,-1-1 1,1 1-1,0 0 0,0 0 1,0 0-1,0 0 1,0 0-1,0 0 0,0 0 1,0-1-1,0 1 1,0 0-1,0 0 0,0 0 1,0 0-1,0 0 1,0 0-1,0-1 1,0 1-1,0 0 0,0 0 1,0 0-1,0 0 1,-1-17-2019,-3-15-2805,-19-13-6417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04.8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1018 11941,'0'0'3421,"9"-13"-3325,-5 8-68,5-7 105,-1-1 0,0 0-1,0-1 1,-2 0 0,1 0 0,6-24 0,183-636 1409,-148 532-1545,-49 146-9,1-1 0,0 1 0,0 0 0,0 0 0,0 0-1,0-1 1,1 1 0,1 6 0,2 11-47,0 14 22,27 172 52,-23-169-6,1-1 0,2 0-1,22 49 1,-28-74-9,1 0 0,0 0 0,1-1 1,1 0-1,9 11 0,-14-19-5,1 1 1,-1-1-1,1 0 0,0 0 1,0 0-1,0 0 1,0-1-1,1 1 0,-1-1 1,1 0-1,-1 0 1,1-1-1,0 0 1,0 0-1,0 0 0,5 1 1,-4-2 3,-1 1 0,1-1 0,0 0 0,-1-1 0,1 1 0,-1-1 0,1 0 0,-1 0 0,7-3 0,-8 2 3,0-1 0,0 0-1,0 0 1,-1 0 0,1 0-1,-1-1 1,1 1 0,-1-1-1,0 0 1,0 0 0,2-5-1,24-40-39,-3-1 0,-2-1-1,-2-1 1,-2-1 0,-2-1-1,-3-1 1,13-90 0,-25 110-37,-1-43 0,-2 68 83,0 8 475,0 30 101,-1 15-625,0-13 38,1 1 0,1 0 0,7 38 0,-6-61 5,-1-1 1,1 1-1,1-1 1,-1 1-1,1-1 1,0 0 0,1 0-1,-1-1 1,2 1-1,-1-1 1,1 1-1,-1-1 1,2-1-1,-1 1 1,1-1-1,0 0 1,0 0 0,9 6-1,-8-8 0,1 0 0,0 0 0,-1-1 0,1 0 0,0 0 0,0 0 0,0-1 0,11 0 0,2-1-51,-1-1-1,23-3 0,-37 3-34,0-1 0,1 1 0,-1-1 0,0-1 0,0 1 0,0-1 0,0 0 0,0 0 0,-1-1 0,1 0 0,8-8 0,-2 0-989,0-1 0,0-1 0,11-17-1,-2-2-3661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05.1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83 9524,'0'0'6739,"301"4"-6114,-189-22-193,-7-7-368,-5 3 48,-12 8-112,-20 6 16,-12 8-32,-16 0-416,-19 0-769,-13 15-1088,-8 28-992,-4 15-2226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05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8660,'0'0'9172,"149"58"-8948,-65-47 96,4-8-256,0-3 16,-4 0-80,1 0 0,-13 0-1184,0 0-961,-16 0-2273,-16 0-5555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05.8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5811,'0'0'11941,"44"223"-11221,-28-118-271,0-8-369,0-17 80,-4-12-160,0-17 0,0-19-32,-8-14-1073,-4-57-11156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7.4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 1 10901,'0'0'4877,"-3"7"-4728,-9 35-99,1 1 0,2 0 0,-3 49 0,0-6 65,1-20 174,-1-2-37,-6 124-1,18-186-453,2-22-5822,6-16 2211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06.2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9172,'0'0'3450,"34"11"-2434,3 0-777,-7-3-14,-1 1 0,0 1-1,-1 2 1,0 1 0,37 23 0,-44-23-39,0 2-1,-1 0 1,-1 1 0,0 1 0,29 34 0,-40-40-84,1 1 0,-2 0-1,1 0 1,-2 1 0,0 0 0,0 0 0,-1 1-1,-1-1 1,0 1 0,-1 0 0,2 24 0,-2-17 43,-2 1-1,0-1 1,-1 1 0,-1-1 0,-2 1 0,0-1 0,-1 0 0,-1 0 0,-14 40-1,4-31 48,-1-1 0,-1-1 0,-37 47 0,40-59-105,-1 1 0,0-2 0,-1 0 0,-1-1 0,0 0 0,-35 20 0,37-28-99,-1 0 0,0-1-1,0-1 1,0 0 0,-1-2 0,1 0 0,-1 0 0,0-2-1,-22-1 1,16 1-712,22-18-12991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06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435 0 8660,'0'0'8905,"-11"24"-8726,-163 338 1027,116-237-310,-47 154 0,83-207-528,3 0 1,4 1-1,-11 137 1,22-123-283,8 98 1,-2-172-114,-1 0 0,2-1 0,-1 1 0,2-1 1,0 1-1,0-1 0,1 0 0,1 0 0,0-1 0,1 0 0,0 0 1,0 0-1,1-1 0,0 0 0,1-1 0,0 0 0,1 0 0,0-1 1,0 0-1,1-1 0,0 0 0,0 0 0,1-1 0,-1-1 1,1 0-1,0-1 0,1 0 0,-1-1 0,23 4 0,-7-5-580,0-1 1,0-1-1,0-1 0,48-8 0,-55 4-1394,0 0-1,-1-1 1,35-17-1,-27 6-5324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07.08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1 488 6643,'0'0'12070,"22"-32"-11974,143-195-438,-146 201 331,1-2-18,-1 0-1,-1-1 1,-1-1 0,15-39 0,-30 61 34,-2 8-5,0-1 1,0 1 0,0 0 0,0-1-1,1 1 1,-1-1 0,0 1 0,0-1-1,0 1 1,0 0 0,0-1 0,0 1-1,1 0 1,-1-1 0,0 1 0,0-1-1,1 1 1,-1 0 0,0-1 0,0 1-1,1 0 1,-1 0 0,0-1 0,1 1-1,-1 0 1,1 0 0,-1 0 0,0-1-1,1 1 1,-1 0 0,0 0 0,1 0-1,-1 0 1,1 0 0,0 0 0,0 5 12,-1 147 74,-8 426 1032,7-533-1212,-7-64-8098,4-17-237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07.5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15127,'0'0'4002,"133"0"-4034,-65 0 64,0 0 0,-4 0-32,-4 0 48,-3 0-96,-9 0 0,-4 0 48,-12 0-1457,-8 14-560,-4 11-2145,-16-7-3537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07.8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8420,'0'0'7699,"241"162"-7555,-181-115 1,-4 4 15,-8-12-80,-4-3-64,-16-7-16,-8-4-144,-8-10-1377,-3-8-1489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08.1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554 1 9476,'0'0'7252,"-249"234"-6644,189-147 304,8-4 1,4-18-721,12-15-64,12-14-16,4-10-224,-1-5-624,5-3-833,0-3-1152,4-8-2690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08.6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1 6867,'0'0'7540,"0"224"-6356,0-152-464,0-18-591,0-18-1,0-14-128,0-15-48,0-40-2786,0-21 1346,-4-18-625,-4-11 848,0 4-1936,8-1-2418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08.9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145 0 5218,'0'0'5731,"16"27"-4864,48 90-141,-61-111-628,0 0 0,0 1 0,-1-1 0,0 1 0,-1 0 0,1-1 0,-1 1 0,0 0 0,-1 0 0,0 0 0,0-1 0,-1 10 0,-1-1 116,2-12-181,0-1-1,0 1 0,-1-1 1,1 1-1,-1-1 0,0 1 1,0-1-1,0 1 0,0-1 1,0 0-1,0 0 0,-1 1 1,1-1-1,-1 0 0,1 0 1,-1-1-1,0 1 0,0 0 1,0 0-1,0-1 0,0 1 1,0-1-1,0 0 0,-1 0 1,1 1-1,-1-1 0,1-1 1,0 1-1,-6 1 0,-6 0 92,0 0 0,0-1 0,1-1-1,-22-1 1,8 0-74,-44 1-232,70 0 166,23 10-280,97 76 620,-85-59-145,1-2-1,1-1 0,68 34 1,-73-49-223,-30-9-104,0 0 0,-1 0 0,1 0 0,-1 0 1,1 0-1,0 0 0,-1 0 0,1 0 0,0-1 0,-1 1 0,1 0 0,-1 0 0,1-1 0,-1 1 0,1 0 0,-1-1 1,1 1-1,-1-1 0,1 1 0,-1-1 0,1 1 0,-1-1 0,0 1 0,1-1 0,-1 1 0,0-1 0,1 1 0,-1-1 0,0 1 1,0-1-1,1 0 0,-1 1 0,0-1 0,0 0 0,0 1 0,0-1 0,0 1 0,0-1 0,0 0 0,0 1 0,0-2 1,0-27-8609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09.6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0 123 11301,'0'0'4781,"11"-3"-4642,15-3 104,0 2 0,0 0 0,27 0 0,96 3 949,-92 1-1086,873 0 628,-838-3-746,-1-4 0,0-5 0,149-37 0,-187 38-843,1 3 0,0 2 0,86 1 0,-143 13-4561,-17 2-123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10.1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8244,'0'0'8492,"23"10"-8100,-16-7-331,27 12 332,0 1 0,-1 2 0,45 33 0,109 96 1389,21 16-950,-185-146-880,41 20 0,-52-34-428,-10-18-10242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5T17:50:38.94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7.8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10 149 9156,'0'0'977,"-2"26"-591,-1 11-117,-2 110 1090,6-142-1343,-1 0 0,1 0 1,0 0-1,0 0 0,0 0 0,1 0 1,-1-1-1,1 1 0,1-1 0,-1 1 1,1-1-1,-1 0 0,1 0 0,0 0 1,1 0-1,-1 0 0,1-1 0,-1 1 1,1-1-1,0 0 0,0 0 0,1-1 1,-1 1-1,0-1 0,1 0 0,0 0 1,4 1-1,-2 0-11,-1-1 1,1-1 0,0 1-1,0-1 1,0 0 0,-1-1-1,1 0 1,0 0 0,0 0-1,0-1 1,0 0 0,0 0-1,-1 0 1,1-1 0,0-1-1,-1 1 1,0-1 0,1 0-1,8-6 1,-4 0 38,0 0 0,-1-1 1,0-1-1,-1 0 0,0 0 0,-1-1 0,9-16 0,-3 3 15,-2-1-1,16-47 0,-24 60-51,-1 0-1,0 0 0,-1 0 0,0-1 1,-1 1-1,-1-1 0,0 0 0,-2-16 0,1 26 1,0 1 0,-1-1-1,1 1 1,0 0-1,-1-1 1,0 1-1,0 0 1,0 0 0,0 0-1,-1 0 1,1 1-1,-1-1 1,1 1 0,-1-1-1,0 1 1,0 0-1,0 0 1,0 0-1,0 0 1,-1 1 0,1-1-1,-6-1 1,-6-2 119,0 1 0,0 0 0,0 1 0,-16 0 0,25 2-58,-13-2 42,1 2 1,-1 0-1,1 1 0,-31 4 0,48-4-117,-1 1 0,0-1 0,1 1 0,-1 0 0,1-1 0,-1 1 0,1 0 0,-1 0 0,1 0 0,0 0 0,-1 1 0,1-1 0,0 0 0,0 1 0,0-1 0,0 0 0,0 1 0,0-1 0,0 1 0,0 0 0,1-1 0,-1 1 0,0-1-1,1 1 1,-1 2 0,0 4-251,0 1-1,0 0 1,1 15-1,0-15-106,0 40-2001,0-7-1103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10.4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819 1 560,'0'0'15183,"-23"2"-14353,14-1-770,-4 0 6,0 0 0,1 1 1,-1 0-1,1 1 0,0 0 0,0 1 0,0 1 0,0 0 1,0 0-1,1 1 0,0 1 0,-18 14 0,-177 181 2065,29-24-1199,161-163-860,-2-1 0,0 0 0,-35 19 0,43-28-316,0 0-1,-1-1 1,0 0 0,1-1-1,-1 0 1,0 0 0,-1-2-1,1 1 1,-12-1-1,22-1 205,1 0-1,0 1 0,0-1 0,0 0 1,0 0-1,0 0 0,0 0 0,-1 0 1,1 0-1,0 0 0,0 0 0,0 0 0,0 0 1,0 0-1,0-1 0,0 1 0,-1 0 1,1 0-1,0 0 0,0 0 0,0 0 1,0 0-1,0 0 0,0 0 0,0 0 0,0 0 1,-1 0-1,1 0 0,0-1 0,0 1 1,0 0-1,0 0 0,0 0 0,0 0 1,0 0-1,0 0 0,0 0 0,0 0 1,0-1-1,0 1 0,0 0 0,0 0 0,0 0 1,0 0-1,0 0 0,0 0 0,0-1 1,0 1-1,0 0 0,0 0 0,0 0 1,0 0-1,0 0 0,0 0 0,0-1 0,0 1 1,0-23-4290,0-15-3607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11.2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7123,'1'1'9408,"15"17"-8955,27 31 87,-2 2 0,-2 1 0,-3 2 0,56 111 0,-55-80 52,48 171 1,-70-195-377,-3 0 1,-3 1 0,2 111-1,-10-88-18,0 19 193,-16 141 1,10-211-370,-1 0 0,-1-1 0,-3 0 0,0 0 0,-2-1 0,-1-1 0,-2 0 0,-23 36 0,-30 29-8,59-85-60,0-1 1,0 0 0,-1-1-1,0 0 1,-1-1 0,-18 13-1,26-20-127,1 0-1,0 0 0,-1 0 1,1 0-1,-1 0 0,0 0 1,1-1-1,-1 1 1,1-1-1,-1 0 0,0 1 1,1-1-1,-1-1 0,0 1 1,-4-1-1,5 0-433,-1 0 1,1 0-1,0 0 1,-1 0-1,1 0 1,0-1-1,0 1 1,0-1-1,0 0 1,0 1-1,0-1 0,0 0 1,1 0-1,-1 0 1,-1-4-1,-10-16-7855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13.2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61 138 1121,'0'0'7512,"-4"0"-6634,-8 0-311,12-1-392,-1 1 0,1 0 0,-1 0 0,1 0-1,-1 0 1,1 0 0,-1 0 0,1 1 0,0-1-1,-1 0 1,1 0 0,-1 0 0,1 0 0,-1 0-1,1 1 1,0-1 0,-1 0 0,1 0 0,-1 1 0,1-1-1,0 0 1,-1 0 0,1 1 0,0-1 0,-1 1-1,1-1 1,0 0 0,0 1 0,0-1 0,-1 0-1,1 1 1,0-1 0,0 1 0,0 0 0,0 93 424,-24 189 0,20-260-470,-1 45 0,5-67-193,0-5-1464,0-483 882,2 481 643,0 0-1,0 1 1,1-1-1,-1 1 1,1-1 0,0 1-1,1 0 1,-1 0-1,1 0 1,0 1-1,0-1 1,5-4 0,-2 2-6,-3 3-3,1-1 1,-1 1-1,1 0 1,0 1-1,0-1 1,0 1-1,1 0 1,-1 0-1,1 0 1,-1 1-1,10-3 1,-13 5 10,1 0 0,-1-1 0,0 1 1,0 0-1,0 0 0,0 0 0,1 0 0,-1 0 0,0 1 1,0-1-1,0 1 0,0-1 0,0 1 0,0 0 0,0 0 1,0-1-1,0 2 0,0-1 0,0 0 0,0 0 0,-1 1 0,1-1 1,0 1-1,-1-1 0,1 1 0,-1 0 0,0-1 0,0 1 1,1 0-1,-1 0 0,0 0 0,0 0 0,-1 0 0,1 0 0,0 3 1,6 21 80,-2 1-1,-2-1 1,0 1 0,-1 0 0,-4 47 0,1-18-130,1-49 44,0 0-1,-1 0 1,0 0-1,0-1 1,-1 1-1,-2 7 1,3-12 7,0 1 1,0 0-1,0 0 1,-1-1 0,1 1-1,-1-1 1,0 1-1,0-1 1,0 0-1,0 0 1,0 0 0,0 0-1,-1 0 1,1 0-1,-1-1 1,-3 3-1,-5 2 55,9-5-7,1 0 0,-1 0 0,0 0 0,1-1 0,-1 1-1,0 0 1,0-1 0,1 1 0,-1-1 0,0 0 0,0 1 0,-2-1-1,4 0-32,-1 0 0,1 0-1,0 0 1,-1 0-1,1 1 1,0-1-1,0 0 1,-1 0-1,1 0 1,0 0 0,0 1-1,-1-1 1,1 0-1,0 0 1,0 1-1,0-1 1,0 0 0,-1 0-1,1 1 1,0-1-1,0 0 1,0 1-1,0-1 1,0 0-1,0 0 1,0 1 0,0-1-1,0 0 1,0 1-1,0-1 1,0 0-1,0 1 1,0-1-1,0 0 1,0 1 0,0-1-1,0 0 1,0 0-1,1 1 1,6 16 183,18 7-169,1-1 0,35 23 0,-57-42-32,22 16 169,0-2 0,1 0-1,1-1 1,0-2 0,46 18 0,-74-33-266,0 0 0,1 0 1,-1 0-1,0 0 0,1 0 1,-1 0-1,0 0 0,0 0 1,1 0-1,-1 0 0,0 0 1,0 0-1,1 0 0,-1 0 1,0 0-1,0 0 0,1 0 1,-1 0-1,0 0 0,0 0 1,1-1-1,-1 1 1,0 0-1,0 0 0,1 0 1,-1 0-1,0 0 0,0-1 1,0 1-1,1 0 0,-1 0 1,0-1-1,0 1 0,0 0 1,0 0-1,0 0 0,1-1 1,-1 1-1,0 0 0,0 0 1,0-1-1,0 1 0,0-1 1,0-13-2147,0 8 1014,0-15-3539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29.5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390 0 7443,'0'0'3133,"0"27"-2755,0 183 1437,8 1307 2194,28-930-3738,-12-293-227,-1 19 2,24 408 36,-25-2 57,-22-606-44,1 100 288,-30 247 1,15-361-328,-48 398 334,30 3-159,-5 693-161,-1-770-51,-7 177 162,42 811-169,5-730 13,-2-677-24,-23 624 38,-73 242-12,49-136-37,13-142 20,1-234-11,-26 549-4,59 899-19,4-1110 75,1-584-94,26 147 0,4 51-15,-29-251 55,2 0-1,25 85 1,-2-6-48,-28-109 61,0 1 0,-2-1 0,-3 35 1,0-3 12,2 242 1610,0-302-1593,9-2-3594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32.4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728 0 912,'0'0'13212,"-21"1"-13017,-67 4 42,80-4-225,1 0 0,-1 1 0,1 0 0,-1 0 0,1 1 0,0 0 0,0 0 0,-11 7 0,3-1-3,-54 32 89,-91 71-1,137-95-6,-3 2-57,1 0-1,1 2 1,0 1 0,2 0-1,1 2 1,0 0 0,-32 53-1,44-63-40,2 0-1,0 0 0,1 0 0,0 1 0,1-1 1,0 1-1,1 1 0,1-1 0,1 1 1,-1 21-1,2-17 5,1-13-16,0 1 0,0 0 0,1 0 1,2 11-1,-3-17 14,1 1 0,0 0-1,0-1 1,1 1 0,-1-1 0,1 1 0,-1-1 0,1 0 0,0 0 0,-1 1 0,1-1 0,0 0-1,0-1 1,1 1 0,4 3 0,23 11 5,0-1 0,2-1 0,0-2 0,0-1-1,35 6 1,77 28 9,-137-42-12,0 0 0,0 0 0,-1 0-1,1 1 1,-1 0 0,1 0 0,-1 1 0,-1 0 0,1 0-1,7 9 1,-9-9 10,-1 0 0,0 1 0,-1-1 1,1 1-1,-1 0 0,0 0 0,-1 0 0,1 0 0,-1 0 0,0 0 0,-1 0 0,0 0 0,0 8 0,1-6 32,-1 1 0,0 0 0,0 0-1,-1-1 1,0 1 0,-1 0 0,0-1-1,0 1 1,0-1 0,-1 0 0,-1 0-1,0 0 1,0 0 0,-6 9 0,-3 1 32,-1-1 0,-1-1 0,0 0 0,-1-1 0,0-1 0,-33 21 0,35-26-27,1-2 0,-1 0-1,-1-1 1,1 0-1,-1-1 1,0 0-1,0-2 1,-1 0-1,1 0 1,-18 0-1,-1-1-60,23-1-101,-1 0-1,0-1 1,1 0 0,-1-1-1,0 0 1,-11-3 0,21 3-76,1 1 0,0-1 1,-1 0-1,1 1 1,0-1-1,0 0 1,-1 0-1,1 0 0,0 0 1,0 0-1,0 0 1,0 0-1,0-1 1,1 1-1,-1 0 0,0 0 1,1-1-1,-1 1 1,0 0-1,1-1 1,0 1-1,-1-1 0,1 1 1,0-1-1,0 1 1,-1-3-1,1-15-5558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33.5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1 482 8564,'0'0'2358,"15"-11"-2211,48-36 811,98-96 0,-161 143-957,73-84 315,-67 75-290,1 0 1,-1 0 0,-1-1 0,0 1-1,0-1 1,-1 0 0,5-20 0,-8 27-8,0 0 1,0 0-1,-1 0 1,0 0 0,1 0-1,-1 0 1,0 0 0,0 0-1,-1 0 1,1 0-1,-1 0 1,1 0 0,-1 1-1,0-1 1,0 0 0,0 0-1,0 0 1,-1 1 0,1-1-1,-1 1 1,0-1-1,0 1 1,1-1 0,-1 1-1,-1 0 1,1 0 0,0 0-1,-4-2 1,-1 1 13,0-1 0,-1 2 0,1-1 0,0 1 0,-1 0 1,1 1-1,-1 0 0,0 0 0,0 1 0,-8 0 0,5-1 7,10 1-42,-1 0 0,1-1-1,-1 1 1,0 0 0,1 0-1,-1 0 1,1 0 0,-1 0-1,1 1 1,-1-1 0,1 0-1,-1 1 1,1-1 0,-1 1-1,1-1 1,0 1 0,-1 0-1,1-1 1,0 1 0,-1 0-1,1 0 1,0 0 0,0 0-1,0 0 1,0 0 0,0 1-1,0-1 1,0 0 0,0 0-1,0 1 1,0 1 0,-8 18 9,1 0 0,1 0 0,1 0 0,0 1 0,2 0 0,1 0 0,0 1 1,2 37-1,1-44 18,0 0 0,1 0-1,1 0 1,5 21 0,-5-30-15,1 1-1,0-1 1,0 0-1,1 0 0,-1-1 1,1 1-1,1-1 0,0 0 1,-1 0-1,2 0 1,7 6-1,-7-6-13,0-1 0,1-1 0,-1 1 0,1-1 0,0 0 1,0-1-1,1 1 0,-1-2 0,1 1 0,0-1 0,-1 0 0,1 0 0,0-1 0,0 0 0,0-1 0,12 0 0,-17 0 9,0-1-1,1 0 0,-1 0 0,0 0 0,0 0 1,1 0-1,-1-1 0,0 1 0,0-1 0,-1 0 1,1 0-1,0 0 0,0 0 0,-1 0 0,0-1 1,1 1-1,3-6 0,5-7 40,0 0-1,8-19 1,-9 16-45,18-30 37,-16 24-29,1 2 0,1 0 1,0 0-1,2 2 0,24-26 1,-39 46-14,0-1-1,0 1 1,-1-1 0,1 1-1,0 0 1,0-1 0,0 1-1,0 0 1,0 0 0,0 0-1,-1 0 1,1 0 0,0 0-1,0 0 1,0 0 0,0 0 0,0 0-1,0 0 1,0 1 0,-1-1-1,1 0 1,0 1 0,0-1-1,0 0 1,-1 1 0,1-1-1,0 1 1,0 0 0,-1-1-1,1 1 1,0-1 0,-1 1 0,1 0-1,-1 0 1,1-1 0,-1 1-1,1 1 1,20 30 28,-20-30-23,28 55 179,-19-36-91,0 0 1,2-1 0,0-1 0,19 24-1,-28-40-83,-1 0 1,1 0-1,0-1 0,0 0 0,0 1 0,1-1 0,6 3 0,-9-5-3,0 1 0,0-1 0,0 1 1,0-1-1,0 0 0,0 0 0,0 1 0,1-1 0,-1 0 0,0 0 0,0 0 0,0-1 1,0 1-1,1 0 0,-1 0 0,0 0 0,0-1 0,0 1 0,0-1 0,0 1 0,0-1 1,0 1-1,0-1 0,0 0 0,0 1 0,0-1 0,0 0 0,-1 0 0,1 0 0,0 1 1,0-1-1,0-2 0,55-100 111,8-14-168,-56 104 1,1 1-1,0 1 1,1-1 0,0 2-1,0-1 1,22-15 0,-31 25 46,0 0 0,0 0 0,1 0 0,-1 1 0,0-1 0,1 0 0,-1 1 0,0-1 0,1 0 0,-1 1 0,1 0 0,-1-1 0,1 1 0,0 0 0,-1 0-1,1 0 1,-1 0 0,1 0 0,-1 0 0,1 0 0,-1 1 0,1-1 0,-1 0 0,1 1 0,-1 0 0,1-1 0,-1 1 0,0 0 0,1-1 0,-1 1 0,0 0 0,0 0 0,1 0 0,-1 0 0,0 0 0,0 1 0,0-1 0,0 0 0,0 0 0,-1 1 0,2 1 0,3 7 37,0 0 1,0 1 0,-1 0-1,4 18 1,-2-12 17,-1 0 66,28 71 255,-30-81-348,0 0 0,0-1 0,1 1-1,0-1 1,1 0 0,-1 0 0,1-1 0,0 1 0,11 8-1,-14-13-17,0 0-1,0 1 0,-1-2 0,1 1 0,0 0 0,0 0 0,0 0 0,0-1 0,0 1 1,0-1-1,0 0 0,0 1 0,1-1 0,-1 0 0,0 0 0,0-1 0,0 1 0,0 0 1,0-1-1,0 1 0,0-1 0,0 1 0,0-1 0,0 0 0,0 0 0,0 0 0,-1 0 1,1 0-1,0 0 0,-1-1 0,3-2 0,5-4 14,-2-1 0,1-1-1,-1 1 1,9-18 0,6-6 4,-21 32-23,0 0 1,0 1-1,-1-1 0,1 0 0,0 0 0,0 0 1,0 1-1,0-1 0,0 0 0,0 1 0,0-1 1,0 0-1,0 1 0,0 0 0,0-1 0,0 1 1,0 0-1,0-1 0,1 1 0,-1 0 0,0 0 1,0 0-1,0 0 0,0 0 0,1 0 0,-1 0 0,0 1 1,0-1-1,0 0 0,0 1 0,0-1 0,1 0 1,-1 1-1,0 0 0,0-1 0,0 1 0,0 0 1,-1-1-1,1 1 0,0 0 0,0 0 0,0 0 1,0 1-1,5 5 8,0 0 0,-1 1 0,0 0 0,6 13-1,-4-8 24,8 14 18,-7-11 55,1-1 0,1 1 1,18 21-1,-24-33-143,-1-1-1,1 1 0,-1-1 1,1 0-1,0 0 0,1 0 1,-1-1-1,0 1 0,1-1 1,-1 0-1,1 0 0,0-1 1,0 0-1,-1 1 1,1-1-1,0-1 0,9 1 1,-12-1-104,-1 0 5,0 1 0,-1-1 0,1 0-1,0 0 1,0 0 0,0 0 0,0 0 0,-1 0-1,1 0 1,0-1 0,0 1 0,0 0 0,0 0-1,-1-1 1,1 1 0,0 0 0,0-1-1,-1 1 1,1 0 0,0-1 0,-1 0 0,1 1-1,0-1 1,-1 1 0,1-1 0,-1 0 0,1 1-1,-1-1 1,1 0 0,-1 1 0,1-1 0,-1 0-1,0 0 1,0 1 0,1-1 0,-1 0 0,0 0-1,0 0 1,0 0 0,0 0 0,2-35-7343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34.6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57 636 8644,'0'0'1486,"1"42"155,7 255 400,-3-177-1304,1 56 345,-9-284-1619,-26-165-1,7 92-57,0-275 0,22 439 606,0 0-1,2 1 0,0-1 1,0 0-1,2 1 0,0-1 1,13-30-1,-15 42 0,1-1 0,0 0 1,1 1-1,-1 0 0,1 0 0,0 0 0,0 0 0,1 1 0,-1-1 0,1 1 1,0 0-1,0 1 0,1-1 0,-1 1 0,1 0 0,0 0 0,-1 1 0,1 0 1,0 0-1,0 0 0,1 1 0,-1-1 0,0 2 0,9-1 0,-2 0 9,1 0 1,0 2-1,0-1 0,0 2 0,15 3 1,-23-3 0,0 0 0,0 0 1,0 1-1,-1 0 1,1 0-1,-1 0 1,0 1-1,0-1 0,0 1 1,0 0-1,-1 1 1,0-1-1,0 1 0,4 5 1,1 3 47,-1 0 1,-1 1 0,0-1-1,-1 1 1,-1 1-1,0-1 1,-1 1-1,0 0 1,1 16 0,1 18 153,-3 73-1,-3-120-216,0 23 42,-2 0 1,0-1 0,-2 1 0,-1-1-1,-1 0 1,-10 29 0,3-22-10,-1-1 0,-1 0 1,-2-1-1,-22 30 0,30-46 24,0-1 0,-1-1 0,-1 1 0,1-1 0,-2-1 0,-15 11 0,22-17-15,0-1 0,0 0 0,-1 0 0,1-1 0,-1 1 0,0-1 1,1-1-1,-1 1 0,0-1 0,0 0 0,0 0 0,0 0 0,-1-1 0,1 0 0,0-1 1,0 1-1,0-1 0,-9-2 0,13 2-58,-1 0 0,0-1 0,0 1 0,0-1 1,1 0-1,-1 1 0,1-1 0,-1 0 0,1 0 0,0-1 0,0 1 1,0 0-1,0-1 0,0 1 0,1-1 0,-1 0 0,1 0 0,-1 1 1,1-1-1,0 0 0,0 0 0,1 0 0,-2-4 0,0-9-113,0 1 0,0-1 0,2-20 1,0 26 92,0 8 25,0 1 0,0 0 1,0-1-1,0 1 0,0 0 1,0-1-1,0 1 0,0 0 1,1-1-1,-1 1 0,0 0 1,1-1-1,0 1 1,-1 0-1,1 0 0,0 0 1,-1-1-1,1 1 0,0 0 1,0 0-1,0 0 0,0 0 1,0 0-1,0 0 0,0 1 1,1-2-1,2 1-16,1 0 1,-1 0 0,0 0-1,0 1 1,0-1 0,1 1-1,5 1 1,-8-1 14,2 0 0,1 1 0,0 1 0,-1-1 0,1 1-1,-1-1 1,0 1 0,1 0 0,-1 1 0,0-1 0,0 1 0,-1 0 0,1 0-1,-1 0 1,1 0 0,-1 1 0,0-1 0,0 1 0,0 0 0,3 7 0,9 13 12,-1 1-1,10 27 1,-21-46-2,54 143 58,-41-99-30,3-1 0,45 84 0,-59-125-36,0-1-1,0 0 0,1 0 1,-1 0-1,2-1 0,-1 1 1,1-2-1,0 1 0,0-1 0,1 0 1,-1 0-1,1-1 0,0 0 1,9 3-1,-11-5 3,1-1-1,-1 1 1,0-1 0,1-1-1,-1 1 1,1-1 0,-1 0 0,1 0-1,-1-1 1,0 0 0,1 0-1,-1-1 1,0 1 0,0-1-1,0-1 1,0 1 0,0-1 0,0 0-1,-1 0 1,8-6 0,2-3 10,-1-1 1,0-1 0,-1 0-1,19-25 1,41-71-144,-67 101 111,17-29-408,36-75 1,-52 95 285,-1 0 1,0 0-1,-2-1 0,0 1 1,0-1-1,-2 0 0,0-20 1,-2 35 149,0 1 0,0 0 0,0-1 0,0 1 0,-1 0 0,1-1 0,-1 1 0,0 0 0,0 0 1,-1-1-1,1 1 0,0 0 0,-1 0 0,0 1 0,0-1 0,0 0 0,0 0 0,0 1 0,-5-5 1,2 4 50,0 0 0,0 1 1,0-1-1,0 1 1,0 0-1,-1 1 0,1-1 1,-1 1-1,1 0 1,-1 0-1,-5 1 1,-6-2 119,-1 1 1,1 0 0,-1 2 0,-26 3 0,39-3-172,0 0 0,1 1 0,-1-1 1,0 1-1,1 0 0,-1 0 0,1 1 1,-1-1-1,1 1 0,0 0 0,0 0 1,0 0-1,1 1 0,-1-1 0,1 1 1,0 0-1,0 0 0,0 0 0,-4 9 1,2 1 10,0 1 0,1-1 0,1 1 0,0 0 0,1 0 0,1 0 0,0 0 1,2 21-1,-1-27-11,0-4 0,0 0-1,0 1 0,1-1 0,-1 0 0,1 0 0,0 0 1,0 0-1,1 0 0,-1 0 0,1 0 0,0-1 1,1 1-1,-1-1 0,1 1 0,0-1 0,0 0 0,0 0 1,0 0-1,1 0 0,0-1 0,0 1 0,0-1 0,0 0 1,0 0-1,1 0 0,6 2 0,2 1-4,1-1-1,1 0 0,-1-1 1,1-1-1,-1 0 1,30 1-1,-19-3-222,1-1 0,0-1 0,30-6 0,-41 4-396,0-1-1,0-1 1,0-1-1,0 0 0,-1-1 1,0 0-1,21-16 0,20-20-4620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35.1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245 48 8436,'0'0'3129,"1"-7"-2635,2-25 320,-3 32-784,0 0 1,0 0 0,0-1-1,0 1 1,0 0 0,0 0 0,0-1-1,0 1 1,0 0 0,0-1-1,0 1 1,0 0 0,0 0 0,0-1-1,0 1 1,0 0 0,0 0-1,0-1 1,0 1 0,0 0-1,0 0 1,0-1 0,0 1 0,-1 0-1,1 0 1,0-1 0,0 1-1,0 0 1,0 0 0,-1 0 0,1 0-1,0-1 1,0 1 0,-1 0-1,1 0 1,0 0 0,0 0 0,-1 0-1,1-1 1,0 1 0,0 0-1,-1 0 1,1 0 0,0 0 0,0 0-1,-1 0 1,1 0 0,0 0-1,0 0 1,-1 0 0,1 0-1,0 0 1,-1 0 0,1 1 0,0-1-1,0 0 1,-1 0 0,-2 1 212,-5 0-213,0 0 0,0 1-1,1 0 1,-1 1 0,1 0-1,-1 0 1,1 0-1,0 1 1,0 0 0,1 1-1,-1 0 1,1 0-1,0 0 1,-8 10 0,-1-1-27,2 2 1,0-1-1,0 2 1,-18 33-1,25-38 33,1 0 0,0 1 1,1 0-1,0 0 0,1 0 0,-2 14 1,2 8 37,1 40 1,2-69-73,1 0 0,-1 0 0,2 0 0,-1-1 0,0 1 0,1 0 0,0 0 1,1-1-1,-1 1 0,1-1 0,0 0 0,0 0 0,1 0 0,0 0 0,0-1 0,0 1 0,0-1 0,0 0 0,1 0 0,0-1 1,0 1-1,0-1 0,0 0 0,0 0 0,12 3 0,0 1-5,1-1 0,1-1 1,-1 0-1,1-2 0,-1 0 0,1-1 1,22-1-1,-20 0-5,-9-1-14,0 0 1,0-1-1,14-2 1,-21 2-7,-1 0 1,1-1 0,-1 1-1,0-1 1,0 0 0,1 0 0,-2-1-1,1 1 1,0-1 0,0 0 0,5-5-1,0-1-78,-1-1-1,0 1 0,-1-1 0,0-1 1,9-16-1,22-67-1716,-28 65 789,0 42 1602,3 13-59,1-1 0,1-1 0,33 41 0,-41-57-465,0-1 1,1 0-1,-1 0 0,1 0 0,1-1 1,-1 0-1,1-1 0,0 0 0,0 0 1,1-1-1,-1 0 0,1-1 0,0 0 1,16 2-1,-17-3-43,4 0-66,0-1 0,0 0 1,19-1-1,-29 0-51,-1 0 0,1 0 0,0-1 0,-1 1 0,1-1 0,-1 0 0,0 0 0,1 1 0,-1-1 0,1-1 0,-1 1 0,0 0 0,0-1 0,0 1 0,0-1 0,0 1 0,0-1 0,0 0 0,-1 0 0,1 0 0,0 0 0,-1 0 1,2-4-1,0 0-454,-2 0 1,1-1 0,-1 1 0,0 0 0,1-8 0,-1-39-5157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35.4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5426,'0'0'3762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35.7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97 506 12838,'0'0'3580,"-1"6"-3516,-2 5-23,0 0-1,0 0 1,-1-1 0,-1 1-1,0-1 1,0 0 0,-9 12-1,6-10 37,1 0 0,0 1 0,1 0 0,0 0 0,-7 28 0,11-29-55,0 0 0,1 0 0,0 0 0,1 0 0,0 0-1,4 19 1,-4-27-25,1 0-1,0 0 1,0 0 0,1 0-1,-1 0 1,1 0-1,0-1 1,0 1-1,0-1 1,0 1-1,1-1 1,-1 0 0,1 0-1,0 0 1,0 0-1,0 0 1,0 0-1,1-1 1,-1 0-1,1 0 1,7 4 0,6-2-71,0 0 0,1-1 0,-1 0 0,1-2 1,0 0-1,0-1 0,0-1 0,31-5 0,-33 3-47,0-1 1,0-1-1,0-1 0,-1 0 0,0-1 0,0 0 0,-1-1 0,0-1 1,0 0-1,-1-1 0,0-1 0,-1 0 0,0-1 0,0 0 0,14-21 0,-8 8-104,0-1-1,-2-1 1,-1 0 0,-1-2-1,-1 1 1,-2-1-1,11-42 1,-13 24 150,-2-1 1,-3 0 0,-1 0 0,-4-49 0,1 87 103,-1 0 1,0 1-1,-1-1 1,0 1-1,-1 0 1,0 0-1,0 0 1,-1 0-1,0 0 1,0 1-1,-1-1 1,0 1-1,-8-8 1,9 10 138,-1 1 0,0 0 0,0 0 1,-1 1-1,1-1 0,-1 1 0,0 0 1,0 1-1,0 0 0,-1 0 0,1 0 1,-1 0-1,0 1 0,0 0 0,0 1 1,0 0-1,0 0 0,-9 0 0,14 1-156,1 0 0,0 0 0,0 0 0,-1 0 0,1 0 0,0 1 0,0-1 0,0 0 0,0 1 0,-1-1 0,1 1 0,0 0-1,0-1 1,0 1 0,0 0 0,0-1 0,0 1 0,0 0 0,1 0 0,-1 0 0,0 0 0,-1 2 0,-9 26 63,8-19-72,-7 27 11,2 0 0,1 0 0,-3 63 0,9 117 47,1-208-61,1 9-261,0 1-1,2-1 1,0 0 0,1 0-1,1-1 1,0 1 0,1-1 0,11 21-1,-13-30 13,0 0-1,1 0 1,0 0 0,1 0-1,0-1 1,0 0 0,0 0-1,1-1 1,0 0-1,0 0 1,1 0 0,0-1-1,0 0 1,0 0 0,0-1-1,1 0 1,17 5-1,19-3-4536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8.2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 8244,'0'0'4546,"1"32"-3759,1 213 528,-17 40 1204,15-283-2521,0 0 0,0 0 0,1 0 0,-1 0 0,1 0 0,0 0 0,-1 0 0,1 0 1,0 0-1,0 0 0,0 0 0,0-1 0,1 1 0,-1 0 0,0-1 0,1 1 0,-1-1 0,1 0 1,0 1-1,-1-1 0,1 0 0,0 0 0,0 0 0,0 0 0,-1 0 0,1 0 0,0-1 0,0 1 1,0-1-1,0 1 0,0-1 0,4 0 0,10 2-7,0-1 0,0 0 0,22-3 0,-11 1-18,14 0 93,0-2 0,1-2 0,55-14 0,-72 16-773,-21 3 334,0 0 1,0 0 0,0-1 0,0 0 0,0 1-1,0-1 1,-1 0 0,1-1 0,0 1 0,0-1-1,-1 0 1,1 1 0,-1-2 0,5-2-1,-2-6-5122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36.1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98 152 8660,'0'0'7030,"0"10"-6974,-1 9-44,0 0 16,2 1 0,0-1 0,0 0 0,6 21 0,-6-36-27,-1 0 1,1 0 0,1 0 0,-1 0 0,1 0 0,-1 0 0,1 0 0,0-1 0,1 1-1,-1-1 1,1 0 0,-1 1 0,1-1 0,0 0 0,0 0 0,0-1 0,0 1 0,1-1 0,-1 0-1,1 1 1,0-2 0,-1 1 0,1 0 0,0-1 0,0 1 0,5 0 0,-2-1 3,0 0 0,0-1 1,0 0-1,-1 0 0,1 0 1,0-1-1,0 0 0,0 0 1,0-1-1,0 0 0,-1 0 1,1-1-1,-1 1 0,0-1 0,1-1 1,-1 1-1,-1-1 0,11-8 1,-10 6 4,0-1 0,0 1 0,-1-1 0,1 0 0,-2 0 0,1-1 0,-1 1 0,0-1 0,-1 0 0,1 0 0,-2 0 0,1-1 0,-1 1 0,0-1 0,0-8 0,-1 9 14,0 0 0,-1-1 0,0 1 0,-1 0 0,-1-12 0,1 16-9,0 1-1,0-1 1,-1 1 0,1-1-1,-1 1 1,0 0-1,0 0 1,0 0-1,0 0 1,-1 0 0,1 0-1,-1 0 1,1 1-1,-5-4 1,-10-5 146,0 0 0,0 1 0,-1 1 0,-1 0 0,1 2 0,-40-11 0,28 11-422,-1 1 1,0 1 0,-55 0-1,85 5 227,1 0 0,0 0 0,0 0 0,0 0 0,0 0-1,0 0 1,-1 0 0,1 0 0,0 0 0,0 0 0,0 0 0,0 0-1,-1 0 1,1 0 0,0 0 0,0 0 0,0 0 0,0 0-1,0 0 1,0 0 0,-1 1 0,1-1 0,0 0 0,0 0 0,0 0-1,0 0 1,0 0 0,0 0 0,0 1 0,0-1 0,0 0 0,0 0-1,-1 0 1,1 0 0,0 1 0,0-1 0,0 0 0,0 0-1,0 0 1,0 0 0,0 0 0,0 1 0,0-1 0,0 0 0,0 0-1,1 0 1,-1 0 0,0 1 0,0-1 0,0 0 0,0 0 0,0 0-1,0 0 1,0 1 0,0 30-3698,0 11-1505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36.4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144 32 10165,'0'0'4909,"-2"-5"-4856,0 3-66,0 0 0,0 0-1,0 0 1,0 0 0,0 0 0,-1 0 0,1 0 0,0 1-1,-1-1 1,0 1 0,1 0 0,-1 0 0,0 0 0,1 0 0,-1 0-1,0 1 1,0-1 0,0 1 0,0 0 0,0-1 0,1 1-1,-1 1 1,0-1 0,0 0 0,0 1 0,0-1 0,0 1-1,1 0 1,-5 2 0,2 0 18,0 1-1,1 0 0,-1 0 1,1 0-1,0 0 1,0 1-1,1-1 1,-1 1-1,1 0 1,0 0-1,0 1 0,1-1 1,-1 0-1,1 1 1,1 0-1,-1-1 1,-1 11-1,3-15-36,3-1-72,0 0-17,1 0-1,-1 0 1,0 0-1,1-1 1,-1 1 0,0-1-1,1 0 1,-1 0 0,4-1-1,-5 1-108,-1-1 0,1 1 0,-1 0-1,0 0 1,0-1 0,1 1 0,-1 0 0,0-1-1,0 1 1,0-1 0,0 0 0,-1 1 0,1-1-1,0 0 1,-1 1 0,1-1 0,-1 0 0,0 0-1,1 1 1,-1-4 0,1-30-6877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36.7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53 10885,'0'0'5984,"-3"0"-5952,-8 0-292,9 0-23,11 0 138,-8 0 143,-1-1 1,1 1 0,-1-1-1,1 1 1,0-1-1,-1 1 1,1-1 0,-1 1-1,0-1 1,1 0-1,-1 1 1,1-1 0,-1 0-1,0 1 1,1-1 0,-1 0-1,0 1 1,0-1-1,0 0 1,1 0 0,-1 1-1,0-1 1,0 0-1,0 0 1,0 1 0,-1-2-1,2 0-9,-1 1 0,0-1 0,0 0-1,0 1 1,0-1 0,-1 1 0,1-1-1,0 0 1,-1 1 0,1-1 0,-1 1-1,1-1 1,-2-1 0,-1 1-209,-1 1 0,1-1-1,0 1 1,-1 0 0,1 0 0,-1 0-1,1 1 1,-1-1 0,0 1 0,1 0-1,-1 0 1,1 0 0,-8 1 0,-2-1-1304,-15 0-2588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37.3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9 12070,'0'0'8435,"-4"-2"-8360,-8-4-144,15 15-139,21 28-110,-17-28 364,134 220-109,0-1 125,-130-212-101,0 0-1,1-1 0,1 0 1,0-1-1,0 0 0,2-1 1,30 21-1,-20-26-1483,-7-7-2823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37.7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770 0 14823,'0'0'3521,"-220"145"-3473,143-51 337,-11 21-1,0 4 352,4 0-352,12-18-224,19-18-144,17-14-16,8-15-16,12-11-1216,8-14-1153,8-21-1729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38.4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0 405 7187,'0'0'4480,"0"30"-2882,0 198 139,0-80-881,1-543-1536,-1 369 647,2 1 1,1-1 0,1 0 0,1 1 0,1 0-1,2 0 1,0 1 0,2-1 0,0 2 0,2 0-1,0 0 1,2 1 0,19-25 0,-29 43 46,0-1-1,0 1 1,1 0 0,-1 0 0,1 1-1,0-1 1,0 1 0,0 0 0,1 0-1,-1 1 1,1 0 0,-1 0 0,1 0-1,0 0 1,0 1 0,0 0 0,0 1 0,0-1-1,0 1 1,0 0 0,0 0 0,0 1-1,0 0 1,11 3 0,-14-3 8,1 2-1,-1-1 1,1 0 0,-1 1 0,0-1 0,0 1-1,0 0 1,0 0 0,-1 0 0,1 0 0,-1 0-1,0 1 1,0-1 0,0 1 0,0 0 0,0 0-1,-1-1 1,2 9 0,2 4 11,-2 0 0,0 1 1,2 21-1,-3-6 76,-1 0 1,-5 57-1,3-85-85,1 0-1,-1 0 1,-1 0 0,1 0-1,0-1 1,-1 1 0,0 0-1,0-1 1,0 1-1,0-1 1,0 0 0,-1 1-1,0-1 1,1-1 0,-1 1-1,0 0 1,-1-1 0,1 1-1,0-1 1,-1 0 0,1 0-1,-1 0 1,0-1 0,1 1-1,-1-1 1,0 0 0,-7 1-1,-8 1 86,0-1-1,0-1 1,-1 0 0,-28-4-1,33 2-182,18 17-435,8 9 480,1-1 0,0 0 1,2-1-1,22 28 1,-3-2 83,-3-2 52,64 94 693,-91-137-822,-2-4-258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38.7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10997,'0'0'8724,"88"0"-8804,-36 0 80,-3 0 0,-1 7 0,-4-3-16,-4-1 16,-8-3-432,-8 0-481,-8 4-447,-16 10-881,0 8-1873,0 3-4882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39.1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10229,'0'0'7219,"172"21"-6979,-120-21-224,0 0 64,-7 0 64,-9 0-288,-4 0-576,-8 0-1153,-16 0-2465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3:59.2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201 118 6051,'0'0'7062,"0"-8"-2346,-5 23-4755,-1 0-1,0-1 0,-16 28 0,-7 14 45,10-3-25,2 1 0,3 1 0,-12 86 0,21-92-10,2 95 0,3-92 23,1-45 3,0 0 1,0 0-1,1-1 0,0 1 0,0 0 1,1-1-1,0 0 0,0 1 0,7 10 1,0-3-10,0 0 1,23 24-1,-15-24 13,1 0 0,0-1-1,1-1 1,0-1 0,32 12-1,-44-20 1,9 5-7,1-1 0,-1-1 0,2-1 0,-1 0 1,0-1-1,1-2 0,0 1 0,28-2 0,-46-1 7,15 1-1,-1-2 0,1 0 0,18-3 0,-28 2 0,1 0 0,-1-1 0,1 1 0,-1-1 0,0 0 0,0-1 0,0 0 0,-1 0-1,1 0 1,4-5 0,13-11-45,-2-1-1,0-1 1,-1-1-1,-2-1 0,0 0 1,-2-2-1,0 0 1,-2 0-1,-1-1 0,-1-1 1,-2 0-1,12-47 1,-11 22-288,-2-1 1,3-100-1,-12 137 331,1-12 11,-8-55 0,6 73 5,-2 1 0,0 0 1,0-1-1,-1 1 1,0 0-1,0 1 1,-1-1-1,-11-15 1,8 13 102,-1-1 1,-1 2 0,0-1 0,-1 1 0,0 1 0,0 0 0,-1 0 0,0 1 0,-1 1-1,0 0 1,0 1 0,-1 0 0,0 1 0,0 1 0,-1 0 0,1 1 0,-1 0-1,0 1 1,0 1 0,-22-1 0,9 3-56,16-1-28,1 1 0,-1 0 0,0 0-1,0 1 1,1 1 0,-1 0 0,1 0-1,-1 1 1,1 1 0,-20 9 0,29-12-33,-25 14-33,0-1 0,-1-1 1,-50 16-1,52-22-248,5-2-755,1 1-1,0 1 0,0 0 1,-32 17-1,-3 14-4317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4:15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2028 13670,'0'0'1422,"30"-37"-632,222-259 499,-155 182-1137,-5-3 1,-5-4 0,73-136-1,14-92-135,-143 274 13,-3-2 0,31-143 0,-6-59 0,-42 241 34,-10 37-6,-1 4-44,-18 337-89,7-208 299,10 218 0,2-339-187,1 0 0,0 0 0,0 0 0,1-1 0,0 1 0,1 0 0,0-1 0,1 0 0,0 0 0,0-1 0,8 10 0,-9-13-24,1 0 1,0-1-1,0 0 1,1 0 0,0 0-1,-1-1 1,1 0-1,1 0 1,-1 0 0,1-1-1,-1 0 1,1 0-1,0-1 1,0 0 0,0 0-1,1 0 1,7 0-1,-3-1-5,1-1-1,-1 0 0,1-1 0,-1 0 1,1 0-1,-1-2 0,1 0 0,-1 0 1,0-1-1,0 0 0,-1-1 0,1-1 0,-1 1 1,15-12-1,5-6-2,-1-2 0,-2-1 0,39-44-1,-13 7-87,-2-1-1,58-97 0,-80 110-139,-1-1-1,-4-2 1,-1 0-1,17-62 1,-32 77 113,-1 0 0,-2 0 0,-1-1 0,-2-64 0,-20 136 366,2 12-190,1 0 0,3 1-1,2 0 1,-5 54 0,2 193 1102,12-287-1154,0-1-1,0 1 1,0-1-1,1 0 1,-1 1-1,1-1 1,0 0-1,1 0 1,-1 0-1,1 1 1,-1-1-1,4 4 1,-3-6-14,0 0 1,0 0 0,0 0 0,1 0-1,-1 0 1,0 0 0,1-1 0,0 1 0,-1-1-1,1 1 1,0-1 0,0 0 0,0 0-1,-1-1 1,1 1 0,0 0 0,5-1-1,7 2-109,-1-1-1,1 0 0,0-2 0,0 1 0,0-2 0,0 0 0,0-1 0,-1 0 0,22-9 0,-18 5-1266,-1-1 1,0-1-1,-1 0 1,16-13-1,3-7-7353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8.6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12182,'0'0'4866,"97"0"-4914,-48 0 96,1 0 16,0 0-48,-6 0 16,2 0-32,-8 0-16,-4 0-176,-3 3-1105,-6 11-752,-16 6-2001,-9 8-4722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4:15.5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0 124 16680,'0'0'4226,"17"-1"-4104,46-1-134,237-18 83,-98-21 67,-107 19-1709,152-14 0,-214 35-2788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4:15.8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13654,'0'0'5315,"208"32"-4515,-108-17-112,-3-12-335,-5-3-33,-8 0-272,-4 0-16,-7 0-64,-9-11-32,-8 1-641,-12 6-911,-8 0-818,-16 4-2144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4:16.3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13414,'0'0'5352,"0"27"-5176,4 371 534,-6 45 1030,0-173-3277,2-92-4856,0-202 1511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4:16.9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 65 13558,'0'0'5061,"13"-9"-4943,42-30-62,-50 36-49,1 1 1,-1-1 0,0 1 0,0 1 0,1-1 0,-1 1 0,1 0 0,0 0 0,-1 1 0,1-1-1,0 1 1,-1 0 0,1 1 0,5 0 0,14 1 36,-12-3-6,-1 1 1,1 1-1,0 0 0,-1 1 0,1 0 0,-1 0 0,1 2 0,-1-1 1,0 2-1,0-1 0,-1 2 0,1 0 0,-1 0 0,-1 1 0,1 0 1,17 16-1,-9-4 9,0 2 0,-2 0 0,0 1 0,-1 1 0,-1 0 0,-2 1 0,0 1 1,-1 0-1,-2 1 0,0 0 0,6 31 0,1 19 62,-3 2-1,6 129 1,-16 210 139,-6-401-231,-1 0-1,0 0 1,-1-1 0,-1 1 0,-1-1 0,0 0 0,0-1-1,-2 1 1,0-1 0,0-1 0,-1 1 0,-1-1-1,0-1 1,-14 13 0,1-2 64,-2-2-1,0-1 1,0 0-1,-2-2 1,0-2 0,-33 16-1,34-21 68,0 0 0,-1-2 0,0-1 1,-43 7-1,21-9-821,-86 0 0,129-6 575,-11-1-2520,16 1 2176,0 0-1,0-1 1,0 1 0,0 0-1,0-1 1,0 1-1,1-1 1,-1 0 0,0 1-1,0-1 1,1 1-1,-1-1 1,0 0 0,1 0-1,-2-1 1,-6-12-8621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4:20.4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197 119 8452,'0'0'6688,"0"-18"-5879,0-83 3147,0 104-3804,0 81-244,-15 869 165,8-818-21,-31 728 371,29-676-288,-43 237 0,27-321-98,-2 14 86,22-83-163,-1 58 0,2 3 160,18-91-149,58 7 36,103 4 0,77-12 20,-153-4-18,498-20-43,417-70 23,-9-36 63,-893 110-51,-4 6 17,154 4-1,-197 10 135,122 23 0,-121-15 72,124 6 0,141-5 248,-200-6-474,253-3 226,38 1-181,-371-2-10,-29-3-26,1 2-1,-1 1 0,43 9 0,42 14 30,-74-19-42,1 2 0,-1 1-1,59 25 1,63 42-674,-154-75 680,0-1 0,0 0 0,0 0 0,0 0 1,0 0-1,-1 0 0,1 0 0,0 0 0,0 0 1,0-1-1,0 1 0,0 0 0,0 0 0,-1-1 0,1 1 1,0-1-1,0 1 0,0-1 0,-1 1 0,1-1 1,0 1-1,-1-1 0,1 1 0,0-1 0,-1 0 0,1 1 1,-1-1-1,1 0 0,-1 0 0,1 0 0,-1 1 1,0-1-1,1 0 0,-1 0 0,0 0 0,1-1 1,11-39-10,-10 33-3,22-90-248,19-170 0,-15-105-421,-19 230 660,-2-217 85,11-118 267,6 2 595,-25 462-920,0-1-1,-1 1 1,0-1-1,-1 1 1,-1 0-1,0 0 0,-1 0 1,-1 1-1,0-1 1,-1 1-1,0 1 1,-12-17-1,-11-9 144,-1 2-1,-51-46 0,10 11-32,44 45-140,-2 1 0,0 1-1,-2 2 1,-56-30 0,5 2 313,55 35-147,-1 2-1,0 0 1,-1 2 0,0 1-1,-56-11 1,12 3-148,6 3 46,0 2 0,-128-6 0,-145 17 301,168 4-384,-1170-2 57,1281 1-24,-109 16 1,18 1 10,-208-1 1,-15 0 62,-435 7-72,693-30-21,-180 2-345,210 16 341,64-7-8,-1-2 1,-31 2-1,0-2-31,40-1 91,1-1-1,-1 0 1,1-1 0,-31-4-1,-6-14-42,41 14 18,0 0 1,0 0-1,-1 1 0,-19-3 0,9 5 13,1-2 0,0 0 0,0-1 1,1-2-1,-40-14 0,50 17-21,0 1-1,0 0 1,0 0 0,-1 1 0,1 0 0,-1 1 0,1 0 0,-13 3-1,-20-2-47,43-1-76,-2 0-1578,-46 3-3761,-10 9-1361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02.6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94 636 3986,'0'0'2948,"-6"-6"-2705,-44-38 701,44 43 1626,6 1-2500,-1 0 1,1 0-1,0 1 0,0-1 0,0 0 1,0 0-1,-1 0 0,1 0 1,0 0-1,0 0 0,0 0 0,0 0 1,-1 0-1,1 0 0,0 0 0,0 0 1,0 0-1,0 0 0,-1 0 1,1 0-1,0 0 0,0-1 0,0 1 1,0 0-1,-1 0 0,1 0 0,0 0 1,0 0-1,0 0 0,0 0 1,0 0-1,0-1 0,-1 1 0,1 0 1,0 0-1,0 0 0,0 0 0,0 0 1,0-1-1,0 1 0,0 0 1,0 0-1,0 0 0,0 0 0,0-1 1,0 1-1,0 0 0,0 0 0,0 0 1,0 0-1,0-1 0,-1 0 38,0 0 0,0 0 0,0 0-1,0 1 1,0-1 0,0 0 0,-1 1-1,1-1 1,0 0 0,0 1 0,0-1 0,-1 1-1,1 0 1,0-1 0,0 1 0,-1 0-1,1 0 1,0 0 0,-2 0 0,4 0 176,18 0-320,740 50 2,11 1 12,-31-28 43,1 1-69,-545-23 85,229-3-42,-255-13 1,219-48 0,112-12-6,-263 62-12,164-16-26,400-95 51,-510 76-18,576-18 1,-445 49 9,-184 6 7,416 0-34,-407 12-2,284-3 65,5-49 30,-326 24-76,543-25-1,-291 27-22,260-7 168,87-7 76,-552 26-181,-202 11 14,39-1-73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26.0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0 181 1953,'0'0'2977,"10"39"-1515,60 244 1593,-35-138-1513,-6 2 0,16 276 0,-38-379-1382,-6-39-162,2-4-9,-2-25 158,-1-612-873,1 573 495,17-123 0,-11 152 202,0 0-1,3 0 0,0 1 0,2 1 0,20-38 1,-26 60 11,0 1 1,0 0-1,0 1 1,1-1-1,1 1 1,-1 0-1,1 1 1,0 0-1,1 1 1,15-10-1,-18 12-1,1 1-1,-1 0 0,1 0 0,-1 1 0,1-1 0,0 2 0,0-1 1,0 1-1,0 0 0,0 0 0,0 1 0,0 0 0,0 0 0,0 1 1,0 0-1,0 0 0,10 3 0,-11-1 19,0 1 1,-1-1-1,1 1 1,-1 0-1,1 1 0,-1-1 1,-1 1-1,1 0 0,-1 1 1,1-1-1,-1 1 1,5 11-1,-1-3 47,0 0-1,-1 1 1,-1 0 0,-1 0-1,0 0 1,-1 1 0,4 28-1,-4 6 217,-1 58 0,-3-96-233,0 1 24,-1 0 1,0-1 0,-1 1-1,0-1 1,-1 1 0,-1-1-1,0 0 1,-7 17 0,2-13 49,0 0 0,-1-1 0,-1 0 0,0-1 0,-17 17 1,19-21 19,0-1 1,-1 1-1,0-2 0,0 1 1,-1-1-1,0-1 1,-1 0-1,0-1 1,0 0-1,0-1 1,-1 0-1,1-1 1,-1 0-1,0-1 1,0-1-1,-1 0 1,-16 1-1,13-3-255,6 1 303,0-1 0,0 0 0,-16-3-1,26 3-312,-1 0 0,1-1-1,-1 1 1,1 0 0,-1-1-1,1 1 1,0-1 0,-1 1-1,1-1 1,0 0 0,-1 1-1,1-1 1,0 0 0,0 0-1,0 0 1,0 0 0,0 0-1,0 0 1,0 0 0,0-1-1,0 1 1,0 0 0,1 0-1,-1-1 1,0 1-1,1 0 1,-1-1 0,1 1-1,0-1 1,-1 1 0,1-1-1,0-1 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26.5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0 586 7555,'17'-41'129,"58"-139"159,-61 147-224,2 0 0,2 2 0,0 0 0,2 1 0,2 0 0,26-27 0,-37 44-64,-1 0-1,1 0 0,0 1 1,0 0-1,1 1 0,1 0 1,0 1-1,19-12 1,-31 22-3,-1 0 0,1-1 1,0 1-1,-1 0 0,1-1 1,0 1-1,0 0 0,0 0 1,-1 0-1,1-1 0,0 1 1,0 0-1,0 0 0,-1 0 1,1 0-1,0 1 0,0-1 1,0 0-1,-1 0 0,1 0 1,0 1-1,0-1 0,-1 0 1,1 1-1,0-1 0,-1 0 1,1 1-1,0-1 0,-1 1 1,1-1-1,0 1 0,-1 0 1,1-1-1,-1 1 0,1 0 1,9 29-74,-9-22 106,9 40 475,4 71 0,2 16 59,-15-131-577,0-1 0,0 1 0,0 0 0,0-1 1,1 1-1,-1-1 0,1 1 0,0-1 0,0 0 0,0 0 0,1 1 0,-1-1 0,1-1 0,-1 1 0,1 0 0,0-1 0,0 1 0,0-1 0,6 3 0,-6-4-100,0 0 0,0 0 0,0 0 0,0-1-1,0 1 1,-1-1 0,1 0 0,0 0-1,0 0 1,0 0 0,0 0 0,0-1-1,0 1 1,0-1 0,0 0 0,0 0-1,-1 0 1,1 0 0,0-1 0,-1 1-1,1 0 1,-1-1 0,1 0 0,-1 0-1,0 0 1,3-3 0,28-39-2416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216 1 5715,'0'0'1507,"-27"39"-688,-85 127-107,99-147-507,1 1 0,1 1 0,-11 28 0,18-37-91,1 1 1,0-1-1,1 1 1,0 16 0,1-23-96,1 3 10,-2 5-15,1 0 1,1 0-1,2 19 1,-2-30-18,0 0 0,1 0 0,0 0 0,0 0 0,-1 0 1,2 0-1,-1 0 0,0-1 0,1 1 0,-1 0 0,1-1 0,0 1 0,0-1 0,0 1 1,0-1-1,0 0 0,0 0 0,1 0 0,-1 0 0,4 2 0,3 0-13,0 0 0,0-1 0,0 0 0,1-1 0,-1 0 0,1 0 0,0-1 0,-1 0 0,1-1 0,0 0 0,0 0 0,0-1 0,-1 0 0,1-1 0,-1 0 0,1-1 0,-1 0 0,0 0 0,0-1 0,0 0 0,0-1 0,-1 0 0,1 0 0,-1-1 0,-1 0 0,10-9 0,-6 3 6,-1-1-1,0 0 1,-1-1-1,-1 1 1,0-2-1,-1 1 1,0-1-1,-1 0 1,-1-1-1,0 1 1,-1-1-1,-1 0 1,-1 0-1,0 0 1,-1-33-1,-1 45 45,0-1 0,0 1 0,0-1-1,-1 1 1,0 0 0,0-1 0,0 1 0,0 0-1,-1-1 1,0 1 0,0 0 0,0 0 0,0 0 0,0 1-1,-1-1 1,0 1 0,0-1 0,0 1 0,0 0-1,0 0 1,-1 0 0,1 0 0,-1 1 0,0-1 0,0 1-1,0 0 1,0 0 0,0 0 0,0 1 0,0 0-1,-1-1 1,1 1 0,-6 0 0,0-1 172,0 0 0,0 1 1,0 0-1,0 1 0,0 0 0,-1 0 1,-18 4-1,25-3-184,1 0-1,0 1 1,-1-1-1,1 0 1,0 1 0,0 0-1,0 0 1,0 0-1,0 0 1,1 0 0,-1 0-1,0 1 1,1-1-1,0 1 1,0 0 0,0 0-1,0 0 1,0 0-1,0 0 1,1 0 0,-1 0-1,1 1 1,0-1-1,0 0 1,-1 7 0,1-2-33,0 0 1,0 0-1,0-1 1,1 1-1,0 0 1,2 13 0,-1-19-10,-1 1 1,1-1-1,0 1 1,0-1-1,0 1 1,0-1-1,0 0 1,0 1 0,1-1-1,-1 0 1,1 0-1,0 0 1,-1 0-1,1 0 1,0-1-1,0 1 1,0 0 0,0-1-1,1 0 1,-1 1-1,0-1 1,3 1-1,12 2-660,-1 0-1,1-1 0,-1-1 1,1 0-1,0-2 0,0 0 1,32-4-1,4-5-3585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28.1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297 118 4898,'0'0'3706,"-10"-4"-2903,7 2-754,-1 0 1,0 1-1,0-1 0,1 1 0,-1 0 1,0 0-1,0 0 0,0 1 1,0 0-1,0-1 0,-1 1 1,1 1-1,0-1 0,0 0 0,0 1 1,0 0-1,0 0 0,1 0 1,-1 1-1,0-1 0,0 1 1,-5 3-1,-6 5 61,1 1 0,0 0 0,0 1 0,1 0 0,0 2 0,2-1 1,-1 1-1,1 1 0,1 0 0,1 0 0,0 1 0,1 0 0,1 1 0,1 0 0,0 0 1,1 0-1,0 1 0,2 0 0,0 0 0,1 0 0,1 18 0,0-22-108,1-6-39,0 0-1,0 0 1,1 0-1,3 14 0,-3-19 27,0-1 0,0 1 0,0 0 0,1 0-1,0-1 1,-1 1 0,1 0 0,0-1-1,0 0 1,0 0 0,1 1 0,-1-1-1,0 0 1,1-1 0,3 3 0,3 1 0,1 0-1,-1-1 1,1 0 0,0 0 0,0-1-1,0-1 1,1 1 0,18 0-1,7-1-65,43-4 0,-65 0-9,-1 0 0,0-1 1,0-1-1,0 0 0,0-1 1,0 0-1,-1 0 0,0-2 0,0 0 1,-1 0-1,0-1 0,0 0 1,-1-1-1,0 0 0,0 0 1,14-19-1,-11 11-145,0 0-1,-1-1 1,-1 0 0,-1-1-1,0 0 1,-1-1 0,-2 0 0,0 0-1,8-40 1,-12-2-643,-3 48 774,0 13 125,0 0 1,-1 0-1,1 0 1,-1 0-1,1 0 0,-1 0 1,1 0-1,-1 0 0,1 0 1,-1 1-1,0-1 0,1 0 1,-1 0-1,0 0 0,0 1 1,0-1-1,0 0 0,0 1 1,1-1-1,-1 1 0,0-1 1,0 1-1,-1 0 0,1-1 1,0 1-1,0 0 0,0-1 1,0 1-1,0 0 0,0 0 1,0 0-1,0 0 0,0 0 1,-2 1-1,-42 3 942,41-3-940,1 0 0,0 0 0,0 0 0,-1 1 0,1-1 0,0 1 0,1 0 1,-1 0-1,0 0 0,0 0 0,1 0 0,0 1 0,-1-1 0,1 1 0,0 0 0,0 0 0,-2 3 0,-3 7 47,0 0 0,-7 23-1,13-33-60,-6 22 14,1 1 1,1 0-1,1 0 0,1 1 1,2-1-1,2 31 1,-2-54-33,1-1 0,0 1 0,0 0 1,0-1-1,1 1 0,-1-1 0,1 1 1,-1-1-1,1 1 0,0-1 0,0 0 1,0 1-1,0-1 0,0 0 0,1 0 1,-1 0-1,1 0 0,-1 0 0,1 0 1,0 0-1,-1 0 0,1 0 0,0-1 1,0 1-1,1-1 0,-1 0 0,0 1 1,4 0-1,4 1-7,0-1 0,0 0 0,0-1 0,0 0 1,0-1-1,11 0 0,-17 0 11,7-1-58,0 0-1,-1-1 0,1 0 1,0 0-1,-1-1 0,1-1 1,-1 0-1,0 0 1,0-1-1,-1 0 0,1-1 1,9-8-1,11-9-580,-1-2 0,31-34 1,-30 28-161,-2-2 0,-1 0 0,-2-2-1,-1-1 1,-1-1 0,-3-1 0,-1 0 0,21-60 0,-37 88 443,-1 4 2977,-2 17 114,0-3-2537,0 455 2677,-5-370-2820,4-84-37,-1 1-1,0 0 1,0-1-1,-1 0 1,0 0-1,-1 0 1,-6 11 0,8-18 74,0 0 0,0 0 0,0 0 0,0 0 0,-1-1 0,1 1 0,-1-1 0,1 1 0,-1-1 0,1 0 0,-1 0 0,0 0 0,1-1 0,-1 1 0,0-1 0,0 1 0,0-1 0,0 0 0,1 0 0,-1 0 0,0 0 0,-4-1 0,4 1-62,1-1 0,0 1 1,-1 0-1,1-1 0,0 1 0,-1-1 1,1 1-1,0-1 0,-1 0 1,1 0-1,0 0 0,0-1 1,0 1-1,0 0 0,0-1 0,0 1 1,1-1-1,-1 0 0,0 1 1,1-1-1,-1 0 0,1 0 0,0 0 1,0 0-1,0 0 0,-2-4 1,2-3-20,0-1 0,0 0 0,1 0 0,0 0 0,0 1 0,1-1 0,3-11 0,-3 16-44,1 0 1,0 0-1,0 0 1,0 0-1,0 0 1,1 0-1,0 0 0,0 1 1,0-1-1,1 1 1,-1 0-1,1 0 1,8-6-1,35-21-614,-36 25 215,-1-1 0,1 0 0,11-10 0,-19 13 346,1 0 1,-1 0-1,0 0 1,0 0 0,0 0-1,-1 0 1,1-1-1,-1 1 1,0-1-1,0 0 1,1-8-1,0-3 285,-1 0-1,-1-1 0,-1 1 0,-2-27 0,0-14 306,2 56-650,4 2 143,0 0 0,-1 0-1,1 0 1,0 0-1,-1 1 1,1-1 0,-1 1-1,0 0 1,0 0 0,0 0-1,1 0 1,-2 1-1,1-1 1,0 1 0,0 0-1,-1-1 1,0 1-1,4 6 1,6 10 109,19 37 1,-28-50-116,7 15 158,-1 0 1,-1 0-1,-1 1 1,-1-1-1,-1 2 1,-1-1-1,-1 0 1,1 31-1,-20-53 1114,4-1-1265,0 0-1,0-1 0,1 0 1,-1-1-1,1-1 0,0 0 1,-1 0-1,2-1 0,-1 0 1,1-1-1,0-1 0,0 1 1,0-1-1,1-1 0,-10-10 1,18 16-200,0 1 0,0-1 0,0 1 1,1-1-1,-1 1 0,0-1 0,1 0 1,-1 1-1,1-1 0,0 0 0,0 0 1,0 1-1,-1-1 0,1 0 1,1 1-1,-1-3 0,0-2-2033,0-5-3452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39.0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4514,'0'0'11589,"187"3"-11493,-118-3-32,-4 0-64,-12 0-32,-9 0-336,-13 3-1040,-13 5-961,-11 3-1569,-7 3-4210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28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234 1 3362,'0'0'6453,"-24"3"-6330,5-1-112,12-2-9,-1 1 0,0-1 0,1 2 0,-1-1 0,1 1 0,-1 0 0,1 0 0,0 1 0,-1 0 0,2 0-1,-1 1 1,0 0 0,1 0 0,-1 0 0,1 1 0,0 0 0,1 0 0,-7 8 0,5-3 34,1 0 1,0 0-1,0 1 1,1-1-1,0 1 1,1 1-1,1-1 1,-1 1-1,2-1 1,0 1-1,0 0 0,1 0 1,0 0-1,2 16 1,-1-25-38,-1 1 1,1-1 0,0 1 0,1-1-1,-1 1 1,0-1 0,1 0-1,0 1 1,0-1 0,0 0-1,0 1 1,0-1 0,1 0-1,-1 0 1,1 0 0,0 0-1,0 0 1,0 0 0,0-1-1,1 1 1,-1-1 0,1 1-1,0-1 1,-1 0 0,1 0-1,0 0 1,0-1 0,0 1-1,0-1 1,1 1 0,-1-1-1,4 1 1,3 1-12,-1-1 0,1 0 0,0 0 1,0-1-1,0 0 0,0-1 0,0 0 0,0-1 0,0 0 0,0 0 0,12-4 0,-17 4 7,0-1 1,0 0-1,-1 0 0,1 0 0,-1-1 0,0 0 0,0 1 0,0-1 0,0-1 0,0 1 0,-1-1 0,1 1 0,-1-1 0,0 0 0,0 0 0,0 0 0,-1-1 0,1 1 0,-1-1 0,0 1 1,0-1-1,-1 0 0,2-9 0,-1 7 30,-1-1 0,0 0 0,0 1 0,-1-1 1,0 0-1,-1 0 0,0 0 0,-2-9 0,2 13-9,0 0-1,0 0 0,-1 0 0,0 0 0,0 0 1,0 0-1,0 0 0,-1 1 0,0-1 0,1 1 0,-1 0 1,0 0-1,-1 0 0,1 0 0,-4-3 0,-3 1-226,0 0-1,0 0 0,0 1 1,0 1-1,-1-1 1,0 2-1,1-1 1,-1 1-1,0 1 0,0 0 1,0 1-1,-18 1 1,-1-1-3735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0.3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558 48 7267,'0'0'4098,"0"-7"-4020,0-29 1181,-1 35-1189,-1 1 1,1-1-1,0 1 1,0-1-1,-1 1 1,1-1 0,-1 1-1,1 0 1,0 0-1,-1 0 1,1 0-1,-1 0 1,1 0-1,0 0 1,-2 0-1,0 0 32,-9 0-141,0 1 0,0 0 0,0 0 1,0 1-1,1 1 0,-1 0 0,1 0 1,-1 1-1,1 0 0,0 1 0,1 1 0,-1 0 1,1 0-1,-15 13 0,-7 6-32,0 1 1,2 2-1,1 1 0,1 2 0,2 0 0,-37 59 1,47-63 67,2 0 0,0 1 0,2 0 1,1 1-1,2 0 0,0 1 0,2 0 1,1 0-1,-2 49 0,6-56-18,2 0 0,1 0-1,4 25 1,-4-40 8,0-1 1,1 0-1,1 0 1,-1 0-1,1 0 0,0 0 1,1 0-1,-1-1 1,1 0-1,1 0 1,-1 0-1,1 0 0,8 8 1,-1-5-9,-1-1 0,1 0 1,1 0-1,-1-2 1,1 1-1,1-2 0,-1 1 1,1-2-1,0 0 0,25 4 1,-12-4-316,1-2 1,-1 0-1,0-2 0,51-6 1,-68 4 31,-1 0 1,1 0-1,0-1 1,-1-1 0,0 1-1,0-2 1,0 1-1,0-1 1,-1 0-1,0-1 1,11-9-1,27-31-2505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1.1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198 120 5218,'0'0'2895,"-1"3"-2519,-5 7-286,-1 0-1,0-1 0,0 0 1,-1 0-1,-13 13 1,-15 15 376,25-24-337,0 1-1,1 0 1,0 0-1,1 1 1,1 0-1,0 1 0,1 0 1,1 0-1,0 0 1,1 1-1,1 0 1,1 0-1,-2 27 1,4-19-133,1-13-21,0 0 0,0 0 1,1 0-1,0 0 0,5 16 1,-5-24 17,1 0 1,0 0 0,0 0 0,0 0 0,0-1 0,0 1 0,1-1 0,0 0 0,-1 0 0,1 0 0,0 0 0,1 0 0,-1 0 0,1-1 0,-1 0 0,1 1 0,-1-1 0,1-1 0,6 3 0,-1-1 15,1 0 0,-1-1 0,1 0 0,-1-1 0,17 0 0,-20-1-3,0 0-1,0 0 1,-1 0-1,1-1 1,0 0-1,-1 0 1,1-1-1,-1 0 1,1 1-1,-1-2 1,7-3-1,-5 0 11,0 0 0,0-1 0,-1 0 0,0 0 0,0-1-1,-1 0 1,1 0 0,4-12 0,1-2 37,-2 1 0,10-34 0,-13 22-50,-1 1 1,-1-1-1,-1 0 0,-3-45 1,0 52-32,0 13 3,-1 0 0,0 1 0,-1-1 0,0 1 0,-1-1 1,0 1-1,-1 0 0,-8-19 0,8 23 21,-1 1 1,1 0-1,-1 0 0,0 0 1,-1 0-1,0 1 1,0 0-1,0 0 0,-1 1 1,1 0-1,-1 0 1,-1 0-1,-14-6 0,16 9 145,0 0-1,0 0 1,0 1-1,0 0 1,-1 0-1,1 0 1,0 1 0,-9 0-1,14 1-130,0-1 0,0 0 0,0 1 0,-1-1 1,1 0-1,0 1 0,0-1 0,0 1 0,0 0 0,0-1 0,0 1 0,0 0 0,1 0 1,-1-1-1,0 1 0,0 0 0,0 0 0,1 0 0,-1 0 0,1 0 0,-1 0 0,0 0 0,1 0 1,0 0-1,-1 1 0,1 1 0,-9 37-78,8-32 79,-8 77-58,2 133 1,7-213 38,0 1 1,0-1-1,1 1 1,-1-1-1,1 1 1,1-1 0,-1 0-1,1 1 1,0-1-1,0 0 1,0 0-1,1 0 1,4 5-1,-4-6-5,-1-2-1,1 1 0,1 0 0,-1 0 1,0-1-1,1 0 0,-1 1 0,1-1 1,0-1-1,0 1 0,-1-1 0,1 1 1,0-1-1,0 0 0,1 0 0,-1-1 1,0 1-1,4-1 0,-2 1 21,0-1-1,0 0 0,1 0 1,-1 0-1,0-1 0,0 0 1,0 0-1,6-3 0,-8 2-3,0 0 1,-1 0-1,1-1 0,0 1 1,-1-1-1,1 0 0,-1 0 0,0 0 1,0-1-1,0 1 0,2-6 0,13-18-25,-1-1 0,-2 0 0,-1-1 1,17-51-1,-16 31-123,-2 0 0,8-64 0,-21 113 142,0-1 0,0 1 0,0 0 0,0 0 0,0-1 0,0 1 0,0 0 0,0-1 0,0 1 0,0 0 0,0 0 0,0-1 0,0 1 0,0 0 0,0 0 0,0-1 0,0 1 0,0 0 0,1 0 0,-1-1 1,0 1-1,0 0 0,0 0 0,0-1 0,0 1 0,1 0 0,-1 0 0,0 0 0,0-1 0,1 1 0,-1 0 0,0 0 0,0 0 0,1 0 0,-1 0 0,0-1 0,0 1 0,1 0 0,-1 0 0,0 0 0,0 0 0,1 0 0,-1 0 0,0 0 0,1 0 0,-1 0 0,11 15-84,18 58 173,-22-51 16,2 0 1,0-1-1,1 0 0,17 26 1,-24-43-105,1-1-1,-1 1 1,1-1 0,0 0 0,-1 0 0,1 0-1,1-1 1,-1 1 0,0-1 0,1 0-1,-1 0 1,1-1 0,-1 1 0,1-1 0,0 0-1,0 0 1,-1-1 0,1 1 0,0-1-1,0 0 1,0-1 0,0 1 0,-1-1 0,1 0-1,0 0 1,-1 0 0,1-1 0,0 1-1,7-5 1,-5 0-9,0 0 0,-1 0 1,11-13-1,21-19-100,-36 36 96,1 0 1,-1 0 0,1 0 0,0 0 0,0 1 0,0 0 0,-1-1 0,1 1 0,0 0-1,1 1 1,-1-1 0,0 0 0,5 0 0,-5 2 1,0-1 0,0 0 0,0 1 0,0 0 0,-1 0 0,1-1 0,0 2 0,0-1 0,-1 0 0,1 0-1,-1 1 1,1 0 0,-1-1 0,0 1 0,0 0 0,1 0 0,-1 0 0,0 0 0,-1 1 0,1-1 0,0 0 0,1 4 0,4 8 64,0 0 0,-1 0 0,6 18 0,1 3 45,0-3 22,-2-4-25,1 0 1,20 32-1,-29-54-109,1 0 1,0-1-1,0 1 0,0-1 0,0 0 0,1 0 0,0 0 0,0-1 0,1 0 0,-1 0 1,1 0-1,0-1 0,0 0 0,0 0 0,12 4 0,-14-6-87,-1 0 0,1-1 0,-1 1 0,1-1 0,-1 0 0,1 0 0,-1-1 1,0 1-1,1 0 0,-1-1 0,1 0 0,-1 0 0,0 0 0,0 0 0,1-1 0,-1 1 0,0-1 0,0 0 0,0 0 0,-1 0 0,1 0 0,0 0 0,2-4 0,2-2-384,-1 0-1,0 0 0,-1-1 0,0 0 0,0 0 1,4-15-1,25-76-5195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1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9364,'0'0'1761,"16"228"-1265,-12-84-208,-4 26 273,0 3 47,0-7-144,0-32-96,8-41-304,4-35-64,4-29-128,0-29-944,4 0-1153,-8-50-849,-8-23-4033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1.8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8116,'0'0'3249,"277"51"-3121,-173-51-128,1-22-16,-17 0-1088,-24 19-2354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2.2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0 910 7475,'0'0'1129,"43"6"-467,13 3-398,67 2 0,-115-12-240,0 1 0,0-1-1,0 0 1,-1 0 0,1-1 0,0 0 0,-1 0 0,0-1 0,1 0 0,-1-1 0,0 1 0,-1-1-1,1-1 1,-1 1 0,1-1 0,-1 0 0,-1 0 0,1-1 0,6-9 0,3-1-9,1 0-33,-1 0 0,0-2 0,-2 0 0,13-21 0,-20 29 166,-1 0 0,0 0 1,-1-1-1,0 1 0,-1-1 1,0 0-1,0 0 0,-1 0 1,1-22-1,-3 46-54,1 0 0,1 0-1,1 0 1,-1 0 0,2-1 0,0 1 0,0-1 0,1 0-1,1 0 1,0-1 0,13 19 0,-14-22-58,0-1 0,1 0-1,0-1 1,0 1 0,1-1 0,0 0 0,0-1-1,0 1 1,0-1 0,1-1 0,0 0 0,0 0-1,1 0 1,-1-1 0,0 0 0,1-1 0,0 0-1,11 1 1,-10-2-43,0 0-1,0-1 0,0 0 1,0-1-1,0 0 1,13-3-1,-18 2-51,0 0 0,1 0 0,-1-1-1,0 0 1,-1 0 0,1 0 0,0 0 0,-1-1 0,0 1 0,0-1 0,0 0 0,6-9-1,-1 2-350,-1 0 0,-1-1 0,11-25 0,10-47-2834</inkml:trace>
  <inkml:trace contextRef="#ctx0" brushRef="#br0" timeOffset="1">702 112 8340,'0'0'304,"221"-112"-3121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2.83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0 362 7091,'0'0'2217,"24"-36"-1715,77-117-315,-44 52-47,-50 88-96,0 0-1,0 0 1,14-17-1,-15 28 1206,-3 11-775,0 22-535,-2-18 211,3 24 199,2-1 0,1 1-1,23 68 1,-29-102-345,0-1-1,0 1 1,1-1-1,-1 1 1,0-1-1,1 1 1,0-1-1,0 0 1,-1 0-1,1 0 1,0 0 0,1 0-1,-1 0 1,0-1-1,0 1 1,1-1-1,-1 1 1,1-1-1,5 2 1,-6-3-6,1 0 1,-1 1-1,1-1 1,-1-1-1,1 1 0,-1 0 1,1 0-1,-1-1 1,1 0-1,-1 1 1,0-1-1,1 0 0,-1 0 1,0 0-1,0-1 1,1 1-1,-1 0 1,0-1-1,0 1 1,-1-1-1,1 0 0,3-3 1,12-16-16,-1 0 0,19-34 0,-24 35 1,2 0 0,0 1 0,1 1 0,25-25 0,-39 42 13,1 1 0,-1-1 1,1 1-1,-1-1 0,1 1 0,-1-1 0,1 1 0,-1 0 0,1-1 0,0 1 1,-1 0-1,1 0 0,0 0 0,-1-1 0,1 1 0,0 0 0,-1 0 1,1 0-1,0 0 0,-1 0 0,1 0 0,0 0 0,-1 0 0,1 0 0,0 1 1,-1-1-1,1 0 0,0 0 0,-1 0 0,1 1 0,0-1 0,-1 0 0,1 1 1,-1-1-1,1 1 0,-1-1 0,1 1 0,15 23 103,-13-18-67,22 36 311,-6-6-140,3-1 0,32 42-1,-50-73-203,0 0-1,0 0 1,0-1-1,1 1 1,-1-1-1,1 0 1,0 0-1,0 0 1,0-1-1,0 0 1,0 0-1,1 0 1,-1 0-1,0-1 1,1 0-1,0 0 1,-1-1-1,1 0 1,-1 0-1,1 0 1,0 0-1,-1-1 1,1 0-1,-1 0 1,1 0-1,-1-1 1,1 0-1,-1 0 1,0 0-1,0-1 1,5-3-1,3-5-51,0-1 0,-1 0 0,-1-1 0,0-1 0,18-27 0,-14 15-47,0 0 1,16-46-1,-28 82 336,0 1 1,1-1-1,5 13 0,-2-7-74,-3-3-151,1-1 0,1 0 0,0 0 0,1 0 0,14 18 0,-18-26-10,1 0-1,-1-1 1,1 1-1,0-1 0,0 0 1,1 0-1,-1-1 1,0 1-1,1-1 0,0 0 1,-1 0-1,1 0 1,0-1-1,0 0 1,0 0-1,0 0 0,0 0 1,9-1-1,-8 0-22,0-1 0,0 0-1,0 0 1,0 0-1,0-1 1,0 1 0,0-2-1,0 1 1,-1-1 0,1 1-1,-1-1 1,0-1 0,0 1-1,0-1 1,0 0 0,0 0-1,5-7 1,5-7-172,-1-1 1,0-1-1,13-26 0,-8 13-156,-6 11 36,-7 11 71,0 0 0,1 0 0,1 1-1,16-18 1,-24 28 259,0 0 0,0 0-1,0 0 1,0-1 0,0 1 0,0 0-1,0 0 1,0 0 0,1 0-1,-1 0 1,0 0 0,0 0 0,0 0-1,0 0 1,0 0 0,0 0-1,1 0 1,-1 0 0,0 0 0,0 0-1,0 0 1,0 0 0,0 0 0,1 0-1,-1 0 1,0 0 0,0 0-1,0 0 1,0 0 0,0 0 0,0 0-1,0 0 1,1 1 0,-1-1 0,0 0-1,0 0 1,0 0 0,0 0-1,0 0 1,0 0 0,0 0 0,0 0-1,0 1 1,0-1 0,1 0 0,-1 0-1,0 0 1,0 0 0,0 0-1,0 0 1,0 1 0,0-1 0,0 0-1,0 0 1,0 0 0,0 0 0,0 0-1,0 0 1,0 1 0,0-1-1,0 0 1,0 0 0,0 13-7,0-10 97,0 10-26,0 0 0,1 0 0,1 0 0,0 1-1,1-2 1,0 1 0,1 0 0,8 19 0,-9-27-93,1 1 1,-1 0 0,1-1-1,0 0 1,0 0 0,0 0 0,1 0-1,0 0 1,0-1 0,0 0-1,1 0 1,-1-1 0,1 1 0,0-1-1,0-1 1,0 1 0,0-1-1,0 0 1,12 3 0,2-2-520,0 0 0,0-2 0,27 0 1,-37-1 18,-1-1 0,0 0 0,1-1 0,-1 0 0,0 0 0,0-1 0,0 0 0,0 0 0,10-7 0,23-20-3957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3.1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1 141 6035,'0'0'3316,"0"10"-3140,0 57 431,1 100 1254,-1-164-1855,1-1 1,-1 1-1,1-1 0,-1 0 1,1 1-1,0-1 0,0 0 1,0 0-1,0 0 1,1 0-1,-1 0 0,0 0 1,1 0-1,0 0 0,-1 0 1,1-1-1,0 1 1,0 0-1,0-1 0,0 0 1,0 1-1,0-1 0,0 0 1,0 0-1,1 0 0,-1-1 1,0 1-1,1 0 1,-1-1-1,0 0 0,5 1 1,-2-1 12,0 1 1,0-1-1,0 0 0,0-1 1,0 1-1,0-1 1,0 0-1,0 0 1,0-1-1,0 1 1,0-1-1,0 0 0,-1 0 1,1-1-1,6-4 1,-5 1 1,1 0 0,-1-1 0,1 0 0,-2 0 0,1-1 0,-1 0 0,-1 0 0,1 0 0,-1 0 1,0-1-1,-1 1 0,4-15 0,-2 0 50,-1 1 0,-1-1-1,0-46 1,-3 62-84,-1 0-1,1 0 1,-1 0 0,-1 0-1,1 0 1,-1 0-1,-1 0 1,1 1 0,-1-1-1,0 1 1,0 0-1,-1 0 1,0 0-1,0 0 1,0 0 0,-1 1-1,0 0 1,0 0-1,0 0 1,-1 1 0,1-1-1,-1 1 1,0 1-1,-1-1 1,1 1-1,0 0 1,-1 1 0,0-1-1,1 1 1,-1 0-1,0 1 1,0 0 0,-13-1-1,19 2-99,-1 1 1,0-1-1,1 0 0,-1 0 1,1 1-1,-1-1 0,1 1 0,0-1 1,-1 1-1,1 0 0,0-1 1,-1 1-1,1 0 0,0 0 0,0 0 1,-1 0-1,1 0 0,0 0 1,0 1-1,0-1 0,0 0 0,1 0 1,-1 1-1,0-1 0,1 0 1,-1 1-1,0-1 0,1 1 0,0-1 1,-1 3-1,-2 2-515,-13 33-4163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3.8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177 0 13846,'0'0'2914,"-25"220"-2594,5-130-176,0 1-80,-4-19-128,4-11-160,-4-25-1313,4-25-1840,-4-11-2338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4.9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1008 4210,'10'-37'6803,"-5"21"-6374,15-58-96,3 1 0,33-71-1,181-329-2058,-234 493 2235,-1 0 0,-1 40-1,-2 0-69,-1-30-358,2 0-1,1 0 0,1 0 0,1 0 0,10 35 1,-11-58-84,0 0 28,0 0-1,0 0 1,0 0-1,-1 1 0,0 11 1,-1-18 210,-31-2 682,-49-8 1,68 8-552,11 1-366,3 0-177,34 0-26,2 1-30,55-7 0,-80 4 191,0 0 0,-1-1-1,1 0 1,-1-2-1,1 1 1,-1-1-1,-1-1 1,14-8-1,-5 0-127,-1-1 1,0-1-1,-1 0 0,-1-2 0,0 0 0,-1-1 1,-1 0-1,-1-2 0,-1 1 0,-1-2 0,-1 0 1,0 0-1,-2-1 0,-1 0 0,0 0 0,-2-1 1,-1 0-1,-1 0 0,2-44 0,-5 45 58,0 15 221,-1 1-1,0-1 1,0 0 0,-1 0 0,0 0-1,-2-9 1,2 15-32,0 1 1,0-1-1,0 0 0,0 0 1,0 1-1,0-1 0,0 0 1,0 1-1,-1-1 0,1 1 1,0 0-1,-1-1 0,0 1 1,1 0-1,-1 0 1,0 0-1,1 0 0,-1 0 1,0 1-1,0-1 0,0 0 1,0 1-1,0-1 0,0 1 1,0 0-1,0 0 0,0-1 1,0 1-1,-2 1 0,2-1-56,1 0 0,-1 0 0,1 1-1,-1-1 1,1 0 0,0 1 0,-1-1-1,1 1 1,0-1 0,-1 1 0,1 0-1,0-1 1,0 1 0,0 0-1,0 0 1,0 0 0,0 0 0,0 0-1,0 0 1,-2 3 0,1 0-11,-1 0 1,1 0-1,0 1 1,0 0-1,1-1 1,-2 8-1,-1 10-57,0 1 1,1 22-1,2-34 71,0 167 16,1-172-39,0-1 0,0 0 1,1 1-1,-1-1 1,1 1-1,1-1 1,-1 0-1,1 0 0,0 0 1,0 0-1,4 8 1,-4-11-3,0 1 1,0-1-1,1 0 1,-1 0 0,0 0-1,1 0 1,-1 0-1,1 0 1,0-1 0,0 1-1,-1-1 1,1 0-1,0 0 1,0 0 0,0 0-1,0 0 1,0-1-1,1 1 1,-1-1-1,0 0 1,4 0 0,-3 0-32,0 0 1,0 0-1,-1 0 1,1-1-1,0 0 1,0 1-1,0-1 0,-1-1 1,1 1-1,0 0 1,-1-1-1,6-3 1,-4 1-9,0-1 1,0 0 0,0 0-1,-1 0 1,0-1-1,6-8 1,7-14-117,-13 20-54,1-1 0,-1 1 0,2 1 0,-1-1 0,1 1 0,1 0 0,-1 0 0,8-6 0,-13 13 193,-1-1 0,1 1 0,-1 0 0,0-1 0,1 1 0,-1 0 0,1 0 0,-1-1 0,1 1 0,-1 0 0,1 0 0,-1 0 0,1 0 0,-1 0 0,1 0 0,-1 0 0,1 0 0,-1 0 0,1 0 0,-1 0 0,1 0 0,-1 0 1,1 0-1,-1 0 0,1 0 0,-1 1 0,1-1 0,-1 0 0,1 0 0,-1 1 0,0-1 0,1 0 0,-1 1 0,1-1 0,-1 0 0,0 1 0,1-1 0,-1 0 0,1 1 0,5 19-119,-6-17 198,3 9 86,0 7 81,0-1-1,2 1 1,1-1-1,14 33 1,-19-48-227,1 0 1,-1 0-1,1 0 1,0 0-1,0 0 1,0-1-1,0 1 1,1-1-1,-1 1 1,1-1-1,-1 0 0,1 0 1,0 0-1,0 0 1,0 0-1,0-1 1,0 1-1,0-1 1,0 0-1,0 0 1,0 0-1,1-1 1,-1 1-1,0-1 1,1 1-1,-1-1 0,1 0 1,-1-1-1,0 1 1,1 0-1,-1-1 1,0 0-1,1 0 1,-1 0-1,4-2 1,-2 1-48,-1 0 1,0 0 0,0-1 0,0 0 0,0 0-1,0 0 1,-1 0 0,1-1 0,-1 1-1,5-7 1,25-44-514,-16 25 151,-3 6 21,25-38-638,-36 57 972,1 0 1,-1-1 0,1 1 0,0 1-1,0-1 1,1 0 0,-1 1 0,0 0 0,1 0-1,5-2 1,-9 5 96,0-1 0,1 1 0,-1-1 0,0 1 0,0 0 0,1-1 0,-1 1 0,0 0 0,1 0 0,-1 0 0,0 0 0,1 0 0,-1 1 0,0-1-1,0 0 1,1 1 0,-1-1 0,0 0 0,0 1 0,1 0 0,-1-1 0,0 1 0,0 0 0,0-1 0,0 1 0,0 0 0,0 0 0,0 0 0,0 0 0,-1 0 0,2 1 0,2 4 250,-1 0-1,0 1 1,0-1 0,4 13 0,1 4 223,-5-19-482,0 1 1,0-1-1,0 1 1,0-1-1,1 0 1,-1 0-1,1 0 1,0-1-1,0 0 0,1 1 1,-1-1-1,1-1 1,-1 1-1,1-1 1,0 0-1,0 0 1,0 0-1,0 0 1,1-1-1,7 1 0,-4-1-110,-1 0-1,1-1 0,-1 0 0,1 0 0,-1-1 0,1 0 0,-1 0 0,1-1 0,-1 0 1,0-1-1,0 0 0,10-4 0,-11 2-6,0 2-1,1-1 1,-1 1 0,1 0 0,0 1-1,0 0 1,0 0 0,0 1 0,0 0-1,1 0 1,-1 1 0,0 0 0,0 0-1,0 1 1,1 0 0,-1 0 0,0 1-1,0 0 1,0 1 0,-1 0 0,9 3-1,-4 3 182,1-1 1,0-1-1,1 0 0,0 0 0,0-2 0,0 0 0,1 0 0,-1-1 0,1-1 0,0-1 0,19 1 0,-12-3-1335,-8 0-1799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54.9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 1113 768,'0'0'4090,"-3"-5"-3852,0-2-141,2 5-35,0-1 1,0 1-1,0 0 1,-1 0 0,1 0-1,0 0 1,-1 0-1,0 0 1,-2-3 0,3 4 80,0 0 1,0 0-1,0 0 1,0-1-1,0 1 1,0 0 0,0-1-1,1 1 1,-1-1-1,1 1 1,-1-1-1,1 1 1,-1-1-1,1 1 1,0-1 0,0 1-1,0-1 1,0 1-1,0-1 1,0 0-1,0 1 1,0-1-1,1 1 1,-1-1 0,1 1-1,-1-1 1,1 1-1,-1-1 1,1 1-1,0 0 1,0-1 0,0 1-1,1-2 1,5-6-317,0-1 1,1 1-1,14-12 1,-12 11 564,102-99-82,169-171 154,-268 267-443,294-287 399,-249 250-348,2 2 1,2 3-1,111-60 1,-170 103-45,2 0 28,0-1 0,0 1-1,0-1 1,0 2 0,10-4 0,-14 5-27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6.3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1 720 5539,'0'0'2803,"2"6"-2648,5 23 139,-2 0 0,-2 0 0,-1 1 0,0-1 0,-5 41 0,1-3 167,2 174 537,1-236-980,-1 0 0,0 0 0,0 0 0,-1 0 0,1 0 0,-1 1 0,0-1 0,-1 0 0,1 0 0,-5 9-1,4-14 67,0-6-34,0-139 218,3 70-341,0 27 52,1 0 0,2 0 0,3 0 0,1 1 0,29-87 0,-1 35 12,4 1 0,5 2 0,3 3 0,76-109 0,-118 194 2,46-59-7,-47 61 6,0 1-1,1 0 0,0-1 1,0 2-1,1-1 0,-1 1 1,1 0-1,11-5 0,-16 8-1,-1 1 0,0-1 0,0 1 1,1-1-1,-1 1 0,0-1 0,1 1 0,-1 0 0,1 0 0,-1 0 0,0 0 0,1 0 0,-1 0 1,1 0-1,-1 0 0,0 0 0,1 1 0,-1-1 0,1 0 0,-1 1 0,0-1 0,0 1 0,1 0 0,-1-1 1,0 1-1,0 0 0,0 0 0,0 0 0,2 1 0,0 3-5,-1-1 1,0 1-1,0-1 1,0 1-1,0 0 1,-1-1-1,2 7 1,5 30 23,-1 0 1,3 76-1,-12 85 285,0-179-249,0 1-1,-1-1 0,-1 0 0,-2 0 0,-14 40 1,14-48-18,-1 0 1,0 0 0,-2-1 0,1 0 0,-2 0 0,1-1 0,-2-1 0,0 0 0,-13 12 0,17-19 3,0 0 0,0-1 0,-1 1 0,1-1 0,-1-1 0,0 1 0,0-1 0,-1-1 0,1 0 0,-11 2 0,15-3-17,0 0 0,1-1-1,-1 0 1,0 1 0,0-1 0,0-1 0,0 1-1,0 0 1,0-1 0,0 0 0,0 0 0,0 0-1,0 0 1,1-1 0,-1 0 0,1 0-1,-1 0 1,1 0 0,-1 0 0,1 0 0,0-1-1,0 0 1,-4-4 0,3-2-47,-1 0 1,1-1-1,1 0 1,0 1-1,0-1 1,1 0-1,0 0 1,1-1-1,0 1 1,1 0-1,0 0 0,0-1 1,1 1-1,4-16 1,-4 24 16,0 0 1,0 0 0,0 0-1,1 0 1,-1 0 0,1 0-1,-1 0 1,1 1 0,0-1-1,0 0 1,0 1 0,0 0-1,0-1 1,0 1 0,0 0-1,0 0 1,0 0 0,1 0-1,-1 1 1,0-1 0,1 0-1,-1 1 1,0 0 0,1-1-1,2 1 1,1 0-22,-1-1 1,1 1-1,0 0 0,0 1 0,0 0 1,0-1-1,-1 2 0,1-1 0,0 1 0,6 2 1,-4 2 29,0-1 1,0 1 0,-1 0-1,0 1 1,0 0-1,0 0 1,-1 0-1,0 1 1,6 10 0,4 8 10,22 49 0,-9 0 51,27 110 1,-43-138-21,-11-38-36,1 0 0,0 1-1,1-1 1,0 0 0,0-1-1,7 11 1,-9-16-6,1 0 0,0 0 0,-1 0 0,1-1 0,0 1 0,0-1-1,0 0 1,0 0 0,1 0 0,-1 0 0,0 0 0,1-1 0,0 0 0,-1 1 0,1-1 0,0-1 0,-1 1-1,6 0 1,0 0 9,-1-1 0,1 0 0,-1-1-1,0 1 1,1-2 0,-1 1-1,0-1 1,0 0 0,0-1 0,0 0-1,0 0 1,-1-1 0,1 0 0,-1 0-1,8-6 1,5-7 27,0-2 1,-1 1-1,25-33 0,-40 46-30,34-39-126,-2-1-1,-2-3 1,-2 0-1,44-92 1,-74 136 147,-1 1 0,1-1 0,-1 0 0,0 0 1,0 0-1,-1 0 0,1 0 0,-1-7 579,-1 12-546,-1-1-1,1 1 1,0-1 0,-1 1-1,1 0 1,0 0 0,-1-1-1,1 1 1,0 0 0,0 0-1,0 0 1,0 0-1,0 1 1,-2 1 0,3-2-18,-6 6-41,2 0-1,-1 0 1,1 1 0,0-1 0,0 1 0,1 0 0,0 0 0,1 0 0,0 1 0,-2 11 0,1 9-41,-1 52 0,4-78 33,0 1 0,0 0 0,0-1 0,0 1 0,1 0-1,0-1 1,0 1 0,0-1 0,0 1 0,0-1 0,1 0 0,-1 1-1,1-1 1,0 0 0,0 0 0,0 0 0,0 0 0,1 0-1,-1-1 1,1 1 0,-1-1 0,4 3 0,2-1-52,-1-1 0,1 0 0,0 0 0,0 0 0,0-1 1,0 0-1,0-1 0,0 0 0,11 1 0,39 1-2088,100-8-1,-42-13-2023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6.72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206 12 4994,'0'0'4997,"-11"-2"-4930,-2-1-68,1 1-6,0 0 0,0 1 0,-19 0 0,29 1 36,0 0 0,0 0 0,0 1 0,0-1 0,0 1 0,0 0 0,0-1 0,0 1 0,0 0 0,0 0 0,0 0 0,0 1 0,1-1 0,-1 0 0,0 1 0,-1 1 0,-1 2-12,-1 0-1,1 1 1,1-1 0,-1 1-1,-3 6 1,-2 10-11,1-1 0,-7 26 0,7-14 97,3 1 0,0 1 0,2-1 1,3 54-1,0-62-75,0-22-30,0 0-1,0-1 1,0 1 0,1 0 0,0 0-1,0-1 1,0 1 0,0 0 0,0-1-1,0 1 1,1-1 0,0 0 0,0 1-1,0-1 1,0 0 0,0 0 0,1 0 0,-1 0-1,1-1 1,0 1 0,0-1 0,0 1-1,0-1 1,0 0 0,1 0 0,-1-1-1,0 1 1,1-1 0,3 2 0,9 1-4,0-1-1,0 0 1,1-1 0,-1 0 0,25-2 0,-32 0-77,0 0 1,-1-1-1,1 0 1,0 0 0,-1-1-1,1 0 1,-1-1-1,1 0 1,-1 0-1,0 0 1,0-1 0,-1-1-1,1 1 1,-1-1-1,0 0 1,0-1 0,0 0-1,7-9 1,3-4-584,0-1 0,17-29-1,-30 56 2924,0 14-2063,-1-6-35,0-3-120,0-1 1,1 0 0,0 0-1,1 0 1,0 0 0,0-1 0,1 0-1,1 0 1,0 0 0,0-1-1,1 0 1,0-1 0,0 1-1,1-2 1,0 1 0,1-1 0,-1 0-1,1-1 1,1 0 0,-1-1-1,1 0 1,0-1 0,0 0-1,16 3 1,-1-3-69,0-1-1,49-1 1,-61-2-235,0-2 1,0 1 0,0-2-1,0 0 1,0 0 0,23-11 0,-24 7-550,0 0 1,-1-1-1,17-14 1,-29 21 767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7.0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10837,'0'0'0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7.7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145 917 7283,'0'0'6238,"-1"-3"-5777,0 3-443,1-1-1,-1 0 0,1 0 1,-1 0-1,1 0 0,-1 1 0,1-1 1,-1 0-1,0 1 0,1-1 1,-1 0-1,0 1 0,0-1 0,0 1 1,1-1-1,-1 1 0,0-1 1,0 1-1,0 0 0,0-1 1,0 1-1,0 0 0,0 0 0,0-1 1,0 1-1,0 0 0,-1 0 1,0 1-13,0-1 1,0 1 0,0 0 0,0 0 0,1 0-1,-1 0 1,0 0 0,0 0 0,0 0 0,1 0-1,-1 1 1,-1 1 0,-4 4-30,1 1 0,0 0 0,0 0 0,-8 14 1,4-1 8,1 0 1,1 0 0,1 1 0,1 0 0,0 0 0,2 1 0,1-1-1,1 1 1,0 42 0,3-60 4,-1 1 0,1-1 0,0 0-1,0 0 1,1 0 0,-1 0 0,1 0 0,0 0-1,1-1 1,-1 1 0,1-1 0,0 1 0,0-1 0,0 0-1,0 0 1,1 0 0,0 0 0,-1-1 0,1 0-1,1 0 1,-1 0 0,0 0 0,1 0 0,5 1-1,4 3 2,0-2-1,0 0 0,0 0 0,1-1 0,0-1 0,0-1 1,22 1-1,-19-1-26,1-2 1,-1 0-1,1-2 0,-1 0 1,0 0-1,1-2 1,-1-1-1,-1 0 1,1-1-1,-1 0 0,0-2 1,0 0-1,-1-1 1,20-14-1,-5-1-86,-2-1 0,0-1 0,-2-1 0,-1-1 1,-1-2-1,22-33 0,-21 21 6,-1-1 1,-2-2-1,-2 0 1,19-60 0,-20 40 55,-3-1 1,-4-1 0,-2 0-1,-3-1 1,-3 0 0,-3 0 0,-8-77-1,5 135 67,0-1-1,-1 1 0,0-1 0,-1 1 0,0 0 1,-1 0-1,0 0 0,0 0 0,-9-13 1,10 18 87,-1 1 1,1-1-1,-1 1 1,0 0 0,0 0-1,0 1 1,0-1-1,-1 1 1,1 0-1,-1 0 1,0 0 0,0 1-1,0 0 1,0 0-1,0 0 1,-1 0 0,1 1-1,-10-2 1,12 3-45,-1 0 0,1 0-1,0 0 1,-1 0 0,1 0 0,0 1 0,-1 0 0,1-1 0,0 1 0,0 0 0,0 1 0,0-1-1,0 0 1,0 1 0,0 0 0,0 0 0,0 0 0,1 0 0,-1 0 0,1 0 0,0 1-1,-4 4 1,-1 3-41,1 1-1,0 0 0,0 0 1,-6 21-1,11-29 3,-18 55 26,3 2 0,3 0 0,2 0 0,3 1 0,2 0 0,3 70 0,3-115-42,0-1 0,2 0-1,-1 0 1,2 0 0,0 0 0,8 24-1,-7-31-2,0 1-1,1-1 0,0 0 1,0 0-1,0 0 0,1 0 0,0-1 1,1 0-1,0 0 0,0-1 0,10 8 1,-8-8-106,0-1 0,1 0 1,-1 0-1,1-1 0,0 0 1,0-1-1,0 0 1,1 0-1,10 0 0,11 1-1384,51-2 0,-78-2 1335,68-2-3470,-8-10-1700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8.1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58 8404,'0'0'2590,"4"22"-2630,-1-7 32,-1-3 6,0-1 0,0 0-1,1 0 1,1 0 0,-1-1 0,2 1-1,0-1 1,0 0 0,1 0 0,0-1-1,0 1 1,12 11 0,-7-10 9,1 0-1,0 0 1,1-1-1,0-1 1,0 0 0,1-1-1,0 0 1,0-1-1,1-1 1,0-1 0,0 0-1,1 0 1,0-2-1,-1 0 1,1 0 0,0-2-1,0 0 1,0-1 0,0 0-1,17-4 1,-26 3 36,-1 0 0,0-1-1,0 0 1,0 0 0,0 0 0,0-1 0,-1 0 0,1 0 0,-1 0 0,1-1 0,-1 0 0,0 0 0,-1 0-1,1-1 1,-1 1 0,0-1 0,0 0 0,0-1 0,-1 1 0,1-1 0,1-6 0,1-1 183,-1-1 0,0 0-1,-1 0 1,-1 0 0,0 0 0,-1-1 0,-1 1 0,0-18 0,-1 27-180,0 1-1,-1-1 1,1 1-1,-1-1 1,0 1-1,0-1 1,-1 1 0,1-1-1,-1 1 1,0 0-1,0 0 1,-1 0-1,1 0 1,-1 0 0,0 1-1,0-1 1,0 1-1,0 0 1,-1-1-1,1 1 1,-1 1-1,0-1 1,0 1 0,0-1-1,0 1 1,0 0-1,-6-1 1,-5-2-43,-1 0 0,0 1 0,0 1 0,0 1 0,0 0 0,-26 1 0,38 1-69,0 0 0,-1 1 0,1-1 0,0 1 0,0-1 1,0 1-1,0 1 0,0-1 0,1 1 0,-1-1 0,0 1 0,1 0 1,-1 0-1,1 1 0,-1-1 0,1 1 0,0-1 0,0 1 1,0 0-1,1 0 0,-1 1 0,1-1 0,-1 0 0,1 1 0,0-1 1,-2 9-1,-1 2-714,1 0 0,0 0 1,1 1-1,1-1 1,0 1-1,1 20 0,0 34-4561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8.7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439 678 8340,'0'0'3239,"-8"-11"-3125,5 5-104,1 2-1,0 1 0,0 0 0,0 0 0,0 0 1,0 0-1,-1 0 0,1 0 0,-1 0 0,0 1 0,0-1 0,0 1 0,0 0 0,0 0 1,0 0-1,-1 0 0,1 1 0,-1-1 0,1 1 0,-1 0 0,1 0 0,-1 0 0,0 1 1,0-1-1,-4 1 0,-7 0 16,1 2 0,-1 0-1,0 1 1,1 0 0,0 1 0,-1 1 0,2 0 0,-1 1 0,0 0-1,1 1 1,-16 11 0,13-6 87,1-1-1,0 2 1,0 0-1,2 1 1,-1 0-1,2 1 1,0 0-1,-13 23 1,20-29-99,1 1 1,1-1-1,-1 1 1,1 0-1,1 0 1,0 0-1,0 1 1,1-1-1,1 0 1,-1 0-1,3 14 1,-2-17-19,-1-4-2,1-1 0,0 1 0,1-1 0,-1 1 0,0 0 0,1-1 1,-1 1-1,1-1 0,0 1 0,0-1 0,0 0 0,0 1 0,0-1 0,0 0 0,1 0 0,-1 0 0,1 0 0,-1 0 0,5 4 0,-2-4 4,0 0-1,0 0 1,0 0-1,1 0 1,-1-1-1,0 1 0,1-1 1,0 0-1,-1 0 1,1-1-1,5 1 1,1-1-3,0-1 1,0 1 0,-1-2 0,1 1 0,-1-2-1,1 1 1,-1-1 0,0-1 0,0 0-1,0 0 1,-1-1 0,1 0 0,-1-1-1,0 0 1,-1 0 0,1-1 0,10-11 0,6-9 3,0-2 0,-2 0 0,33-56 0,-31 43-16,-1-2 0,-3-1 0,-1-1 1,-3-1-1,-2 0 0,-2-1 0,-1 0 0,-3-1 0,-3 0 0,2-98 0,-7 114 23,0-32 1,-1 61 22,-1 0 1,1 0 0,-1 1 0,0-1-1,0 0 1,0 0 0,0 1-1,-1-1 1,1 1 0,-1-1 0,0 1-1,-4-5 1,5 7 19,0-1 1,0 1-1,0 0 1,0 0-1,0 0 0,-1 0 1,1 0-1,0 0 0,-1 1 1,1-1-1,0 0 0,-1 1 1,1-1-1,-1 1 1,1-1-1,-1 1 0,1 0 1,-1 0-1,0 0 0,1-1 1,-1 2-1,1-1 0,-1 0 1,1 0-1,-1 0 1,1 1-1,-1-1 0,1 1 1,-1-1-1,1 1 0,-3 1 1,1 0-25,-1 0-1,1 1 1,0-1 0,0 1 0,0 0-1,0 0 1,0 1 0,1-1 0,-1 0-1,1 1 1,-2 4 0,-21 49 33,2 0 0,3 2 1,2 0-1,3 1 0,2 1 0,4 0 0,2 0 1,0 81-1,7-127-50,0 0 0,1 0 0,0 0 0,1 0 0,1 0 0,0-1 0,1 1 0,1-1 0,0 0-1,1 0 1,0 0 0,1-1 0,1 0 0,0 0 0,1-1 0,0 0 0,13 13 0,-3-6-98,1-1 1,1 0-1,0-2 0,1 0 0,1-2 0,1 0 0,-1-1 0,51 17 1,-38-19-125,1-1 0,0-2 0,0-1 0,1-2 0,66-1 0,-95-3 73,-1-2 1,0 1-1,1-1 1,-1-1-1,0 1 0,0-1 1,0-1-1,0 1 1,8-5-1,-13 5 114,0 0 0,0 0-1,0 0 1,0 0 0,-1 0-1,1-1 1,-1 1-1,1-1 1,-1 0 0,0 0-1,0 0 1,0 0 0,0 0-1,0 0 1,-1 0 0,1-1-1,-1 1 1,0-1-1,0 1 1,-1-1 0,1 1-1,0-7 1,-1 8 15,1-5 63,-1 1 0,0-1 0,0 0 0,-1 0 0,-1-9 0,1 14 16,1 1 1,-1-1-1,0 0 1,1 1-1,-1-1 0,0 1 1,0-1-1,0 1 1,0-1-1,0 1 1,-1 0-1,1-1 1,0 1-1,-1 0 0,1 0 1,0 0-1,-1 0 1,1 0-1,-1 0 1,0 1-1,1-1 0,-1 0 1,0 1-1,1-1 1,-3 1-1,-3-2 160,0 1 0,1 0 1,-1 0-1,0 1 0,1-1 0,-1 2 0,-9 0 0,15 0-231,0 0 0,1 1 0,-1-1 0,0 0-1,1 0 1,-1 1 0,1-1 0,0 0 0,-1 1 0,1-1 0,0 0 0,0 1-1,0-1 1,0 0 0,0 1 0,0-1 0,0 1 0,0-1 0,1 2 0,-1 2-34,0 4 19,0 1-22,0-1 0,0 1 0,4 17 0,-2-23 28,-1 0-1,1 0 1,-1 0 0,1 0-1,0 0 1,1-1-1,-1 1 1,1-1 0,-1 1-1,1-1 1,6 6-1,13 7-712,1 0-1,0-2 0,1 0 0,0-2 0,1 0 0,47 14 0,20 1-4048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9.3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349 0 7684,'0'0'3855,"-35"20"-3661,-112 67 313,134-80-345,2 0 0,-1 1-1,1 0 1,0 1 0,0 0-1,1 1 1,0 0 0,1 0-1,1 1 1,-1 1 0,1-1-1,-7 16 1,15-27-161,-5 11 16,1 0 0,-1 0 0,2 0 1,0 1-1,0-1 0,1 1 0,1-1 0,0 1 1,0 0-1,1 0 0,0-1 0,5 23 1,-5-31-21,1 1 0,0-1 1,1 0-1,-1 0 1,0 0-1,1 0 0,0-1 1,-1 1-1,1 0 0,0-1 1,0 1-1,1-1 1,-1 0-1,0 1 0,1-1 1,0 0-1,-1-1 0,1 1 1,0 0-1,0-1 1,0 0-1,0 1 0,0-1 1,0 0-1,0-1 0,6 2 1,9 1-32,0-1 0,1-1-1,29-2 1,-21 0-4,-10 1-6,-1-2-1,1 0 0,-1-1 1,1-1-1,-1 0 0,0-1 1,0-1-1,-1 0 0,0-2 1,22-13-1,-10 4-240,-1-2 0,-1-1 0,-1 0 1,34-40-1,-51 53 162,0 0 1,-1-1-1,0 0 0,0 0 1,-1 0-1,0-1 1,0 0-1,-1 0 1,0 0-1,-1-1 0,0 1 1,0-1-1,-1 1 1,0-1-1,-1 0 1,0-19-1,-1 28 150,0 1 0,-1-1 0,1 0-1,-1 1 1,1-1 0,-1 0 0,0 1 0,1-1 0,-1 1-1,1-1 1,-1 1 0,0-1 0,1 1 0,-1-1 0,0 1-1,0 0 1,1-1 0,-1 1 0,0 0 0,0 0-1,0-1 1,1 1 0,-1 0 0,0 0 0,0 0 0,0 0-1,0 0 1,1 0 0,-3 1 0,1-1 59,-1 0 0,0 0 1,0 0-1,0 0 0,1 1 0,-1 0 1,0-1-1,1 1 0,-4 1 0,3 1-54,-1 0 0,1 1 0,0-1 0,0 1 0,0 0 0,0-1 0,0 1 0,1 1 0,0-1 0,0 0 0,0 0 0,0 1 0,1-1 0,-2 10 0,0 2 141,0 0 0,2 0 0,-1 19 0,2-25-97,0-2-12,0-1 0,0 1 0,1-1 0,-1 0 0,4 11 0,-3-16-57,0 1-1,0-1 0,1 1 0,-1-1 1,1 1-1,-1-1 0,1 0 1,0 0-1,0 0 0,0 0 0,0 0 1,0 0-1,1 0 0,-1-1 0,0 1 1,1-1-1,2 2 0,4 0-20,0 0-1,0 0 1,-1 0-1,1-1 1,1-1-1,-1 1 0,13-1 1,65-5-641,-76 2 169,1 0 0,0-1 0,-1 0 0,1-1 0,-1 0 0,0-1 0,0 0 0,-1-1-1,18-12 1,23-21-5055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39.7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0 311 11845,'0'0'1921,"40"-206"-2017,-12 149 64,4 21-1264,-8 25-2706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0.1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1128 3506,'0'0'1267,"37"-15"-488,124-58-398,-150 66-369,0 0 0,0 0 0,-1-1 0,0-1 0,-1 0 0,0 0 0,15-20 0,22-34 30,-3-3-1,-3-1 0,-3-1 0,-3-3 0,-3 0 0,36-126 1,-58 161-133,-1 0 1,-2-1 0,-2 0 0,-1 0-1,-3-56 1,-1 90 227,1-1 1,-1 1-1,1-1 0,-1 1 0,0-1 1,-1 1-1,1 0 0,0-1 1,-1 1-1,0 0 0,0 0 1,0 0-1,0 0 0,0 1 0,0-1 1,-1 0-1,1 1 0,-1 0 1,0 0-1,0 0 0,0 0 1,0 0-1,0 0 0,-4-1 0,4 2-61,1 0-1,-1 1 1,0-1-1,1 1 1,-1-1-1,0 1 1,0 0-1,1 0 1,-1 0-1,0 0 1,0 1-1,0-1 0,1 1 1,-1 0-1,0 0 1,1 0-1,-1 0 1,1 0-1,-1 0 1,1 1-1,0-1 1,-1 1-1,1-1 1,0 1-1,0 0 0,0 0 1,0 0-1,0 0 1,1 1-1,-1-1 1,1 0-1,-3 5 1,-18 36-10,1 2 1,-20 63-1,-21 102 668,50-166-462,1 0 0,3 1-1,1 1 1,3-1 0,2 83 0,2-123-273,1 0 0,0-1 1,0 1-1,1-1 1,-1 1-1,1-1 0,0 1 1,0-1-1,0 0 1,1 0-1,0 0 1,0 0-1,0-1 0,0 1 1,0-1-1,0 0 1,1 0-1,0 0 0,0 0 1,0 0-1,0-1 1,0 0-1,0 0 1,0 0-1,1 0 0,-1-1 1,8 2-1,10 2-292,0-1 0,0-1 1,0-1-1,32-1 0,-45-1 61,1-1 0,-1 0 1,0 0-1,0-1 0,-1 0 1,1-1-1,0 0 0,-1 0 0,1-1 1,-1 0-1,0 0 0,10-8 1,-7 3-269,0 0 0,0-1 0,-1 0 0,0-1 0,-1 0 0,0 0 1,8-16-1,10-26-2870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0.4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46 711 2545,'0'0'3754,"-8"36"-2922,-25 110-314,32-141-495,0 1 0,0-1 0,0 0 1,0 1-1,1-1 0,0 1 0,0-1 0,2 8 1,-2-13-22,0 1 0,1 0 0,-1 0 1,0-1-1,1 1 0,-1 0 0,1-1 1,0 1-1,-1-1 0,1 1 0,-1-1 1,1 1-1,0-1 0,-1 1 1,1-1-1,0 1 0,0-1 0,-1 0 1,1 1-1,0-1 0,0 0 0,-1 0 1,1 0-1,0 0 0,1 0 0,5 2 0,5 1-111,-1-1 0,1 0 0,0 0-1,0-2 1,0 1 0,-1-1 0,1-1-1,0 0 1,0-1 0,-1-1 0,1 1 0,-1-2-1,1 1 1,-1-2 0,0 1 0,10-8-1,60-52-298,-80 64 511,1-1 0,0 1 1,-1 0-1,1 0 0,0-1 0,0 1 0,-1 0 0,1 1 0,0-1 0,0 0 0,-1 0 1,1 1-1,0-1 0,-1 1 0,1-1 0,0 1 0,-1 0 0,1 0 0,-1-1 0,1 1 1,-1 0-1,1 0 0,-1 1 0,0-1 0,2 2 0,0-1 63,14 10-28,1 0 0,-1-2 0,2 0 0,-1-1 0,1-1 0,1-1 0,35 8 0,-16-7-77,0-2 0,1-2-1,46-2 1,-75-2 22,-1-1 0,0 0 0,0 0 0,0-2 0,0 1 0,0-1 0,-1 0 0,1-1 0,-1 0 0,16-10 0,-11 4-85,0 0-1,0-1 1,-1 0-1,0-1 0,19-24 1,-5-3-161,-1 0 0,-1-2 0,32-77 0,-29 54-757,-4-2 1,-2 0-1,-4-1 0,-2-2 1,12-120-1,-25 84-2070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55.5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1121 5827,'0'0'2054,"0"-5"-1531,1-5-353,-1 0-1,1 0 1,1 0 0,0 0-1,0 0 1,1 0 0,1 0-1,-1 1 1,2-1 0,-1 1-1,1 0 1,0 0 0,1 1-1,7-8 1,25-32 248,2 3 0,3 1 0,82-66 1,162-96 313,-200 147-739,-48 32 26,273-181 86,-217 150-91,138-60 1,-210 109-17,-16 7 4,0-1 0,0 0 0,-1 0 0,1 0 1,-1-1-1,10-7 669,17 7-862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0.8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173 0 2289,'0'0'5731,"-140"314"-4227,116-159-495,16-3-81,8-11-480,0-26-416,32-43-32,24-28-1136,0-30-3106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1.1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90 0 6131,'0'0'7192,"-14"33"-6231,-45 103-700,55-127-250,0 1-1,1 0 1,-3 19 0,10 0-32,-4-27 18,1-1-8,-1 0 0,1 1 0,0-1 0,0 0 0,0 0 0,0 0 0,0 0 0,0 0 0,0 0 1,0 0-1,0 0 0,1-1 0,-1 1 0,0 0 0,0-1 0,1 1 0,-1 0 0,0-1 0,1 0 0,-1 1 0,1-1 0,-1 0 0,1 0 0,-1 0 0,0 0 0,1 0 0,-1 0 0,1 0 1,-1 0-1,2-1 0,4 1-138,6 0-206,0 0 1,0 0-1,0-2 1,-1 1 0,1-1-1,-1-1 1,1-1-1,-1 1 1,0-2-1,0 0 1,0 0-1,-1-1 1,19-13 0,3-6-1326,-24 17 1135,0 0-1,1 1 0,0 0 0,1 0 0,-1 1 1,1 1-1,19-8 0,-16 11 1046,0 1 0,0 0 0,0 1 0,22 2 0,7 0-476,131-2-670,-169 0 711,0 0 0,1 0 0,-1 1 0,0-1 0,0 1 1,0 1-1,0-1 0,0 1 0,0 0 0,-1 0 0,1 0 0,0 0 0,-1 1 0,0 0 0,1 0 0,-1 0 0,-1 1 0,1-1 0,0 1 0,-1 0 0,0 0 0,1 0 0,-2 0 0,1 1 0,0-1 0,-1 1 0,0-1 0,0 1 0,1 6 1,2 9 890,0 0 0,-2 0 0,0 1 0,-2-1 0,0 1 0,-3 22 0,2-34-780,-2 0-1,1 0 1,-1 1-1,-1-1 1,0 0-1,0 0 0,0-1 1,-1 1-1,-1-1 1,1 0-1,-2 0 1,1 0-1,-13 13 1,9-12-376,0 1 1,-1-2-1,0 0 1,0 0-1,-1 0 1,0-2-1,-1 1 1,0-1-1,-20 7 1,-31 1-4681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3.5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121 0 9620,'0'0'3474,"0"40"-3092,-4 271 266,-13 129 603,10-311-957,9-116-275,-2-11-22,0 0 0,1 1 1,-1-1-1,0 0 0,0 1 0,0-1 0,-1 0 0,1 0 0,0 1 0,-1-1 0,0 0 0,0 3 0,-3-3-573,-1-9-182,-29-85-3410,9 22 1037,1 16-621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3.8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84 8260,'0'0'5237,"38"-1"-4410,11 0-551,181-12 550,137-33-116,-203 24-2282,-157 22 562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4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69 13222,'0'0'2977,"277"-11"-2768,-169-7-177,-4-4-64,5 11-241,-17 4-1295,-24 7-2594,-32 0-6227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4.5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1969,'0'0'16856,"37"29"-17000,27-15 112,4-3 64,4 0-48,0-7 48,0-1-64,-7 5 0,-9-5-577,-12 8-1360,-16 7-1264,-28 15-2834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4.9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62 15383,'0'0'2193,"277"-7"-2353,-189-1 160,0-6-592,-11 3-1233,-17 0-1921,-20 1-4706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5.2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1 376 13366,'0'0'-357,"24"-39"245,82-128 32,-91 143-180,2 1 0,31-32 0,-37 45-270,1 0 0,1 0-1,-1 2 1,16-9 0,-21 13 282,-5 3 225,-1 0-1,0 0 1,1 0 0,-1 0-1,1 1 1,-1-1-1,1 0 1,0 1-1,-1-1 1,1 1-1,-1 0 1,3-1-1,-2 1 256,-3 27 1573,-1 0-1,-6 31 1,-34 104-794,29-118-478,-66 196 651,-3 13 142,61-179-988,-15 111 0,31-118-645,5-63-1283,1-12-2585,6-35-2895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5.7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10885,'0'0'5549,"0"8"-5149,8 248-320,-12 357 1481,4-612-1563,0-1 0,1 1 0,-1-1 0,0 0 0,1 1 0,-1-1 0,0 0 0,1 1-1,-1-1 1,0 0 0,1 1 0,-1-1 0,0 0 0,1 0 0,-1 1 0,1-1 0,-1 0 0,1 0 0,-1 0 0,1 0 0,-1 1-1,1-1 1,-1 0 0,0 0 0,2 0 0,3 1-5,61 19 51,0-3-1,2-2 1,0-4 0,111 4 0,-54-15-4246,-119 0-1009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6.0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313 0 8308,'0'0'7459,"-128"304"-6066,80-164-673,0 12-96,12-8-447,8-21-161,8-26-16,16-32-593,4-32-2144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00.2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1 298 1889,'174'-165'0,"-15"33"-336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6.5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1107 10597,'0'0'371,"32"-34"50,-8 9-359,20-21-23,-2-2-1,-2-1 1,44-72-1,218-422-3669,-291 519 3547,0 0-1,10-37 0,-18 51 314,-1 0-1,0 1 1,-1-1 0,0 0 0,0 0-1,-1 0 1,0 0 0,-1 0 0,-2-14-1,2 23-181,0-1-1,0 1 0,0 0 1,0-1-1,-1 1 0,1 0 1,0 0-1,0 0 0,-1 0 1,1 0-1,0 0 0,-1 1 1,1-1-1,-1 0 0,1 1 1,-1-1-1,1 1 0,-1-1 1,0 1-1,1 0 0,-1 0 1,0 0-1,1 0 0,-1 0 1,-2 0-1,0 0 41,0 0-1,1 0 1,-1 1 0,1-1-1,-1 1 1,1 0 0,-1 0 0,1 0-1,-1 0 1,1 0 0,0 1-1,-5 2 1,0 4-21,1 0-1,-1 1 1,2 0 0,-1 0 0,1 0-1,0 1 1,-6 15 0,-30 84 626,38-97-547,-15 51 311,2 1 1,4 1-1,2 0 0,3 1 0,3-1 1,6 126-1,0-181-446,0 1 0,0-1 0,1 0 0,1 0 0,-1 0 0,1 0 0,1-1 0,0 1 0,6 10 0,-7-16-31,0 1-1,0-1 1,0 0-1,1 0 1,-1-1-1,1 1 0,0-1 1,0 0-1,0 0 1,0 0-1,1 0 1,-1-1-1,1 1 1,0-1-1,0-1 0,-1 1 1,1-1-1,0 1 1,0-1-1,6 0 1,-1 0-219,-1 0 0,0-1 0,1 0 0,-1-1 1,1 0-1,-1 0 0,0-1 0,1 0 1,-1-1-1,0 0 0,0 0 0,-1-1 0,1 0 1,-1-1-1,10-6 0,-13 7 174,0 0 0,0 1 0,1 0-1,-1 0 1,1 0 0,0 0 0,0 1 0,0 0 0,0 0 0,0 1-1,0 0 1,0 0 0,0 0 0,8 1 0,-9-1 94,0 1 1,-1 0-1,1 1 1,-1-1-1,1 1 0,0-1 1,-1 1-1,1 1 1,-1-1-1,0 1 1,1-1-1,-1 1 1,0 1-1,0-1 1,0 0-1,-1 1 0,6 5 1,12 12 319,31 42 0,-40-46-693,0-1 1,1 0-1,0-1 1,2 0-1,30 23 1,-23-27-5102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6.8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229 1 6067,'0'0'6675,"-60"271"-5523,28-178 129,8-6-785,0-18-464,0-22-32,4-19-288,0-28-1921,-4 0-4050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7.3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0 2001,'0'0'12027,"-1"17"-11891,-2 153-800,5-170 472,0 1 1,0-1 0,-1 0 0,1 0 0,0 0-1,0-1 1,-1 1 0,1 0 0,0-1 0,0 1-1,2-2 1,0-2-27,-1-1 0,1 1 0,-1-1 0,0 0-1,0 0 1,0 0 0,0 0 0,-1-1 0,0 1 0,0-1-1,-1 1 1,2-11 4317,-31 21-2474,28-5-1797,-1 1 1,1-1-1,-1 1 1,0-1 0,1 1-1,-1-1 1,0 1 0,1-1-1,-1 1 1,0-1 0,1 0-1,-1 1 1,0-1-1,0 0 1,1 0 0,-1 0-1,0 1 1,0-1 0,0 0-1,1 0 1,-1 0 0,0 0-1,-1-1 1,0 1-569,-14 0-6733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8.64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0 156 5683,'0'0'9388,"6"-2"-9100,20-7-237,-25 9-52,-1-1 0,1 1 0,0 0 1,-1 0-1,1 0 0,-1 0 0,1 0 1,0 0-1,-1 0 0,1 0 0,-1 0 1,1 0-1,0 0 0,-1 0 0,1 1 1,-1-1-1,1 0 0,-1 0 0,1 1 1,0-1-1,-1 0 0,1 1 0,-1-1 1,0 0-1,1 1 0,-1-1 0,1 1 1,-1-1-1,1 1 0,-1-1 0,1 1 1,8 13 18,-1 1 0,0 0 0,-1 0 0,0 0 0,6 26 0,20 93 404,-28-108-344,33 162 583,41 166-137,-76-344-518,-2-1-2,2 0-1,-1 0 1,2 0-1,-1-1 1,1 1-1,0-1 1,1 0-1,-1 0 1,2 0-1,6 7 1,-12-15-5,0 1 1,1-1 0,-1 1-1,0-1 1,1 0-1,-1 1 1,1-1-1,-1 1 1,1-1-1,-1 0 1,1 0-1,-1 1 1,1-1-1,-1 0 1,1 0 0,0 1-1,-1-1 1,1 0-1,-1 0 1,1 0-1,-1 0 1,1 0-1,0 0 1,-1 0-1,1 0 1,-1 0 0,1 0-1,0 0 1,-1-1-1,1 1 1,-1 0-1,1 0 1,-1 0-1,1-1 1,-1 1-1,1 0 1,-1-1 0,1 1-1,-1 0 1,1-1-1,12-25 19,-13 24-20,98-308 193,3-14-192,-58 211-452,95-184 1,-138 297 318,1-1 1,-1 1-1,0-1 0,1 1 0,-1-1 0,1 1 1,-1-1-1,0 1 0,1-1 0,-1 1 0,1 0 1,0-1-1,-1 1 0,1 0 0,-1 0 1,1-1-1,-1 1 0,1 0 0,0 0 0,-1 0 1,1 0-1,-1 0 0,1 0 0,0-1 0,-1 2 1,1-1-1,0 0 0,0 0 0,2 0-2354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8.9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8 7123,'0'0'12534,"56"0"-12678,-8 0 32,20-4 112,13 0-48,-5 4 64,-8 0-16,4 0 0,-12 0-64,1 0-1233,-21 0-1072,-20 4-1441,-20 10-3233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9.3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69 13958,'0'0'3170,"232"-18"-2930,-135 3-192,-5 8-48,-4-4-128,-12 4-1969,-20-4-2257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49.6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1 315 13126,'0'0'-1718,"24"-37"1283,79-120 166,-86 131-586,26-29 0,-38 50 111,0 0 1,0 0 0,1 1 0,0 0-1,0 0 1,12-6 0,-17 10 861,-1 0-1,0-1 0,0 1 1,1 0-1,-1 0 1,0-1-1,0 1 1,1 0-1,-1 0 1,0 0-1,1 0 1,-1 0-1,0 0 1,1 0-1,-1-1 1,0 1-1,1 0 1,-1 0-1,0 0 1,1 0-1,-1 0 0,0 0 1,1 1-1,-1-1 1,0 0-1,1 0 1,-1 0-1,0 0 1,1 0-1,-1 0 1,0 1-1,1-1 1,-1 0-1,0 0 1,0 0-1,1 1 1,-1-1-1,0 0 1,1 1-1,-2 15 1896,-14 21-449,-16 39 66,3 2 0,-31 144 0,45-150-1727,3 0-1,4 1 1,2 97 0,8-154-2969,10-13-2768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50.0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1 308 1857,'0'0'8860,"22"32"-8380,3 6-298,49 54-1,-72-89-167,1 0 1,0 0 0,0-1-1,0 1 1,0-1-1,1 0 1,-1 1-1,0-2 1,1 1-1,0 0 1,-1-1-1,1 1 1,0-1 0,0 0-1,0-1 1,0 1-1,-1 0 1,1-1-1,8 0 1,1 0-44,0 0 0,-1-1 0,1 0 0,0-1 0,0-1 1,-1 0-1,1 0 0,-1-1 0,0-1 0,0 0 0,0-1 0,-1 0 0,0-1 0,0 0 1,0 0-1,9-10 0,-2 1-432,0-1 0,-2-1-1,0 0 1,-1-1 0,21-32 0,-31 41 417,1-1 0,-1 1 0,-1-1 0,0 0 0,0 0 0,-1-1 0,0 1 0,-1 0 0,-1-1 0,0 0 0,0 1 0,-1-1 0,-3-20 0,2 27 223,-1 0 1,0 0-1,0 1 1,0-1-1,0 1 1,-1 0-1,0-1 1,0 1-1,0 0 1,0 1-1,-1-1 1,0 0-1,1 1 1,-1 0-1,0 0 1,-1 0-1,1 1 1,0-1-1,-1 1 1,0 0-1,-8-3 1,-4-1 324,0 1 1,-1 1 0,1 0 0,-36-3-1,38 6-504,0 0-1,-1 1 1,-25 4 0,35-3-80,0 1 0,0-1 1,0 1-1,0 1 0,0-1 1,1 1-1,-1 0 0,1 0 1,0 1-1,0-1 0,-9 10 1,-34 41-2125,3 4-1465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50.9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113 0 9076,'0'0'3887,"0"34"-3537,0 16-205,-1 161 409,-7-129 95,-26 123 1,5-42 38,19-97-445,-4 18 481,-2 124 1,16-207-680,3 6-208,7-4 162,0 0-1,0-1 1,1-1-1,-1 0 1,0 0-1,1-1 1,-1 0-1,13-2 1,8 1 20,149 1 71,-179 0-247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55.9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185 519 7203,'0'0'5915,"-5"1"-5213,2 0-586,-1 1 0,1-1 1,0 1-1,0 0 1,-1 0-1,1 0 0,0 0 1,1 1-1,-1-1 1,0 1-1,1 0 1,-1-1-1,1 1 0,0 0 1,0 1-1,0-1 1,0 0-1,-1 6 0,-21 39-71,3 0-1,2 2 1,2 0-1,3 1 1,-12 70-1,22-81-50,1 67 1,4-74-37,-2-29 40,2 0 0,-1-1 1,0 1-1,1 0 0,-1-1 0,1 1 0,0-1 1,0 1-1,1-1 0,-1 1 0,1-1 1,-1 0-1,1 0 0,0 0 0,0 0 1,1 0-1,-1 0 0,1 0 0,-1-1 1,1 1-1,0-1 0,0 0 0,0 0 1,0 0-1,0 0 0,0 0 0,1-1 1,-1 1-1,7 1 0,7 1-10,1-1-1,-1-1 1,0 0-1,36-1 1,-46-1 9,9-1-10,0-1-1,0 0 0,-1-1 1,1-1-1,-1-1 0,1 0 0,-1-1 1,-1 0-1,1-1 0,-1-1 0,0 0 1,-1-1-1,0 0 0,-1-1 1,1-1-1,16-19 0,-8 6-60,-1-1 0,0 0 0,-2-2 1,-1 0-1,-1-1 0,-2-1 0,16-43 0,-17 32-45,-3 0 0,-1 0 0,-2-1 0,3-55 0,-10-165-796,-1 247 893,0 0 1,-1 0-1,-1 0 1,0 0-1,-1 1 0,0-1 1,-1 1-1,0 0 0,-1 0 1,-1 0-1,0 1 1,-1 0-1,0 1 0,-1-1 1,0 2-1,-1-1 0,0 1 1,0 1-1,-1 0 1,-1 0-1,1 1 0,-1 1 1,-1 0-1,1 0 1,-1 1-1,0 1 0,-1 0 1,-22-5-1,12 6 249,0 1 1,0 1-1,-47 2 1,64 1-212,0 0 0,-1 1 1,1 0-1,0 0 1,0 0-1,0 1 0,1 0 1,-1 0-1,1 1 0,-1 0 1,1 0-1,0 0 0,0 1 1,1 0-1,0 0 1,0 0-1,0 1 0,-6 8 1,-3 8 14,0 0 1,1 2 0,-17 43-1,20-40-178,1 0-1,2 0 1,0 0-1,-4 51 0,5 112-2289,6-178 2216,0 64-4333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9:00.5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1 2049,'-3'159'736,"3"7"-608,35 24-128,39 37-832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56.6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1 353 6531,'0'0'3028,"35"-17"-2697,113-50-147,-143 65-157,0 0 0,0 0-1,-1 0 1,1 0 0,1 1 0,-1 0-1,0 0 1,0 0 0,0 1 0,0 0 0,1 0-1,-1 0 1,0 1 0,0-1 0,10 4 0,-11-2 18,0 0 0,0 1 0,-1-1 0,1 1 1,-1 0-1,0 0 0,1 0 0,-2 1 0,1-1 1,0 1-1,3 5 0,1 1 51,14 23 455,24 48-1,10 17 158,-47-86-654,0 0 0,1-1 0,0 0 1,1-1-1,17 15 0,-22-21-48,0-1 0,0 0 0,0 0 0,0 0 0,1-1-1,-1 1 1,1-1 0,0-1 0,-1 1 0,1-1-1,0 0 1,0 0 0,0-1 0,0 0 0,0 0 0,0 0-1,0-1 1,0 1 0,0-1 0,-1-1 0,12-3-1,-8-1 6,-1 0 0,1-1-1,-1 0 1,0 0 0,0-1-1,-1 0 1,7-10-1,45-69 61,-50 74-74,18-31-95,-1 0 0,-2-2 0,-2 0 1,-2-2-1,-3 0 0,-1-1 1,12-69-1,-25 105 989,-2 31-440,0 254-283,0-256-141,0 0 0,1-1 0,1 1 0,1-1 0,0 0 0,1 0 0,0 0 0,1 0 0,1-1 0,14 22 0,-16-28-17,1 0 0,0 0 0,0-1 0,1 0 0,0 0 0,0-1 0,0 1 0,1-2 0,0 1 1,0-1-1,1 0 0,-1-1 0,1 0 0,0 0 0,0-1 0,0 0 0,1-1 0,13 3 0,-10-4-14,0 0 1,1-1-1,-1 0 0,1-1 1,25-5-1,-32 4-11,1 0-1,-1 0 1,0-1-1,-1 0 1,1-1-1,0 0 1,-1 0-1,0 0 1,0-1-1,0 0 1,10-10-1,-5 2-139,0-1-1,-1 0 1,-1 0 0,0-1-1,-1 0 1,0 0-1,-1-1 1,8-27 0,-9 15-188,0 0 1,-2 0-1,-1 0 1,-1-42 672,-2 83 553,1 10-844,0-1 0,2 1 0,0-1 0,2 0 0,0 0 1,12 30-1,-12-39-27,0-1 1,1 0-1,0-1 1,1 1 0,0-1-1,1-1 1,0 1-1,1-1 1,0-1-1,0 1 1,1-2 0,19 14-1,-18-16-93,0-2-1,0 0 0,0 0 1,1-1-1,-1 0 0,1-1 1,0 0-1,-1-1 0,1 0 1,0-1-1,12-1 0,-18 1-69,-1 0-65,-1 0 1,1 0-1,-1 0 1,0-1 0,1 1-1,-1-1 1,1 0-1,-1-1 1,0 1-1,0-1 1,0 1-1,0-1 1,0-1-1,0 1 1,0 0-1,-1-1 1,1 0-1,-1 0 1,0 0-1,0 0 1,5-6-1,29-40-4589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57.2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265 627 3506,'0'0'10,"13"-13"-1845,-1 0 1607,0 0 0,9-14 1,-21 27 231,1-1 0,-1 1 0,0 0 1,0 0-1,0-1 0,0 1 0,0 0 1,1 0-1,-1-1 0,0 1 0,0 0 0,0-1 1,0 1-1,0 0 0,0-1 0,0 1 1,0 0-1,0 0 0,0-1 0,0 1 0,0 0 1,0-1-1,0 1 0,-1 0 0,1 0 1,0-1-1,0 1 0,0 0 0,0 0 0,0-1 1,-1 1-1,1 0 0,0 0 0,0-1 1,0 1-1,-1 0 0,1 0 0,0 0 0,-1-1 1,-16-2 597,-22 6 1009,25 0-1030,1 1 0,-1 1 0,1 0 0,0 0 0,0 2 0,-21 13 0,0 3 1010,-32 28 0,62-47-1499,0 0 1,0 0 0,0 0-1,0 0 1,1 1 0,0-1-1,0 1 1,0 0 0,0 0-1,1 0 1,-4 11-1,3-5-50,1 1 0,1 0 0,0 0 0,0 17-1,2-28-39,-1 0 0,0 0-1,0 0 1,1 0-1,-1 0 1,0 0 0,1 0-1,-1 0 1,1 0-1,-1 0 1,1 0 0,0 0-1,-1 0 1,1 0 0,0-1-1,0 1 1,0 0-1,-1-1 1,1 1 0,0 0-1,0-1 1,0 1-1,0-1 1,0 1 0,0-1-1,0 0 1,0 1-1,0-1 1,0 0 0,0 0-1,0 0 1,2 0-1,45 1-27,-33-2 5,-9 1-88,1-1 0,0 0 1,-1 0-1,1-1 1,-1 0-1,0 0 0,1-1 1,-1 1-1,0-1 0,0-1 1,-1 1-1,1-1 0,-1 0 1,0 0-1,0-1 0,0 0 1,0 1-1,4-7 0,0-1-709,0 0-1,-1 0 1,-1-1 0,1 0-1,-2-1 1,0 0-1,5-17 1,-6 0 2077,-5 35 454,0 12-1194,-1-2-197,1-1 0,1 1 1,0-1-1,1 0 1,4 18-1,-4-26-296,0-1 1,0 1-1,0-1 0,1 0 1,-1 0-1,1 0 0,0 0 1,0 0-1,0 0 0,1-1 1,-1 1-1,1-1 0,0 0 1,0 0-1,0-1 0,0 1 1,1-1-1,8 4 0,-2-2 5,0-1 0,1 0 0,-1-1 0,1 0 0,-1-1-1,16 0 1,73-6 105,-86 3-205,-1 0 0,0-1-1,0 0 1,0-1-1,0-1 1,-1 0-1,1-1 1,16-10-1,-10 4-217,-2-1 0,1-1-1,-2-1 1,26-28-1,-16 12-160,-2-2 1,-1-1-1,-1 0 0,-3-2 0,21-47 1,-23 41 9,-2-1 1,-2 0-1,11-65 1,-20 79 1334,-1-1 0,-1 1 0,-4-46 0,2 73-759,-1 1 1,1-1 0,-1 1 0,1-1-1,-1 1 1,0-1 0,0 1-1,0 0 1,0-1 0,0 1 0,0 0-1,0 0 1,0 0 0,0 0-1,-1 0 1,1 0 0,0 0-1,-1 0 1,1 0 0,-1 0 0,1 1-1,-1-1 1,1 1 0,-1-1-1,0 1 1,1 0 0,-1-1 0,1 1-1,-1 0 1,0 0 0,-1 0-1,-8 0 398,1 0 0,-1 0 0,-18 4-1,23-3-482,1 1 0,0-1 0,0 1 0,0 0-1,0 0 1,0 1 0,0 0 0,0 0-1,1 0 1,0 0 0,-1 1 0,-3 3 0,0 2-10,0 0 1,1 1 0,0-1 0,1 1 0,-7 13 0,-1 8 69,1 1 0,-17 66 0,20-48 45,1 2 1,3-1-1,2 1 0,2 0 0,6 60 1,-1-87-151,0 1 0,2-1 0,1 0 0,1 0 0,1-1 0,2 0 0,20 40 0,-11-32-592,1 0 1,1-2 0,1-1 0,46 46 0,12-5-3739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5:57.7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203 0 3217,'0'0'6958,"-31"18"-5784,-94 61 128,121-76-1215,0 0-1,0 0 1,0 0-1,1 1 1,0-1 0,-1 1-1,1 0 1,1 0-1,-1 0 1,-3 7-1,5-7-30,0-1 0,0 1 0,0 0 0,1-1 0,-1 1 0,1-1 0,0 1-1,1 5 1,-1 6 47,-1 2-9,0-5-36,1 0 1,2 25 0,-2-33-47,1-1 1,-1 1-1,1-1 1,0 0-1,1 1 1,-1-1-1,1 0 1,-1 0-1,1 0 1,0 0-1,0 0 1,0 0-1,0 0 1,1-1-1,3 4 1,0-2-7,-1 0 0,1-1 0,1 0-1,-1 0 1,0 0 0,1-1 0,-1 0 0,1 0 0,0 0 0,8 0 0,12 1-45,35-2-1,-53-1 24,3 0-67,1-1-1,0-1 0,0 0 1,-1 0-1,0-1 0,1-1 0,-1 0 1,0-1-1,21-11 0,-24 11-20,-1-1 0,1 0 0,-1 0-1,-1-1 1,1 1 0,-1-2-1,0 1 1,-1-1 0,0 0-1,0 0 1,-1-1 0,0 0 0,5-10-1,-8 12 93,0 0 0,0 1 0,0-1 0,0 0 0,-1 0 0,-1 0 0,1 0 0,-1 0-1,-1-13 1,1 17 42,-1 0-1,1 0 0,-1 0 0,0 1 1,0-1-1,0 0 0,0 0 1,-1 0-1,1 1 0,-1-1 0,0 1 1,1-1-1,-1 1 0,0 0 0,0-1 1,-1 1-1,1 0 0,0 1 1,-1-1-1,1 0 0,-1 1 0,0-1 1,1 1-1,-4-2 0,-9 0-82,-1 0 0,0 0 0,1 1 0,-1 1 0,0 1 0,-20 2 0,30-2-210,0 0 0,1 1-1,-1-1 1,1 2 0,0-1-1,-9 3 1,-36 27-3411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00.4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0 657 352,'0'0'2046,"16"-34"-1528,52-108-289,-47 97-9,-18 38-4,0-1 0,1 1 1,-1 0-1,1 0 0,1 0 1,-1 1-1,1-1 0,0 1 1,7-6-1,-11 12-169,-1-1 0,0 1-1,0 0 1,0 0 0,1 0 0,-1 0 0,0 0-1,0 0 1,1 0 0,-1 0 0,0 0 0,0 0 0,1 0-1,-1 0 1,0 0 0,0 0 0,1 0 0,-1 0 0,0 0-1,0 0 1,0 0 0,1 0 0,-1 0 0,0 0-1,0 1 1,1-1 0,-1 0 0,0 0 0,0 0 0,0 0-1,0 0 1,1 1 0,-1-1 0,0 0 0,0 0 0,0 0-1,0 1 1,0-1 0,1 0 0,-1 0 0,0 1-1,0-1 1,0 0 0,0 0 0,0 0 0,0 1 0,0-1-1,0 1 1,8 18 703,-1 1 0,-1 0-1,5 34 1,-5-25 24,11 35-1,-12-52-662,0 0-1,0 0 0,1 0 0,1-1 1,0 1-1,0-2 0,1 1 1,16 16-1,-17-21-99,-1 0 1,1-1-1,0 0 0,1-1 1,-1 1-1,1-1 0,0-1 1,0 0-1,0 0 1,0 0-1,1-1 0,-1 0 1,1-1-1,11 1 1,1 0 11,0-2 0,36-3 1,-49 2-19,0-1 0,0 0 1,1 0-1,-1-1 0,0 0 0,-1-1 1,1 1-1,-1-1 0,13-9 0,0-4 10,-2 0 1,0-1-1,0 0 0,-2-2 0,-1 0 0,0 0 1,-1-2-1,-2 0 0,0 0 0,-1-1 0,-1 0 0,10-40 1,-17 51 96,-2 0 0,1-1 0,-2-21 1355,18 41-1805,-7-1 279,14 3 40,0-1 1,0-1 0,1-1 0,0-1 0,40 2-1,141-6-2,-108-3-286,125-1-3729,-222 3 4796,-2-1-699,0 0 0,0 0 1,0 0-1,-1 0 0,1 0 0,0 0 1,-1 0-1,1 0 0,-1 0 0,1 0 1,-1 1-1,1-1 0,-1 0 0,0 0 0,1 0 1,-1 1-1,0-1 0,1 0 0,-1 1 1,-1-1-1,-9-5-52,0 1 0,0 0 0,-1 1 0,1 0 0,-1 1 0,0 0 0,0 1 0,-14-1 0,-101 2 614,119 2-559,1-1 0,0 1 0,0 1-1,0-1 1,0 1 0,0 1 0,0-1 0,0 1-1,1 0 1,-1 1 0,1-1 0,-10 8-1,8-4-21,0 1-1,0 0 0,0 0 1,1 1-1,0 0 0,1 0 1,-9 17-1,6-8-3,1 1-1,1 1 0,0-1 1,2 1-1,0 1 1,1-1-1,1 1 0,0 32 1,3-49-33,0 0 1,0-1-1,1 1 0,-1 0 1,1-1-1,0 1 0,0 0 1,0-1-1,0 1 1,1-1-1,-1 1 0,1-1 1,0 0-1,0 0 0,0 0 1,0 0-1,1 0 0,-1 0 1,1-1-1,0 1 1,0-1-1,0 1 0,0-1 1,0 0-1,0-1 0,1 1 1,-1 0-1,1-1 1,-1 0-1,7 2 0,8 1-59,0-2-1,0 0 1,0 0 0,1-2-1,18-1 1,-31 0-29,1 0 0,0-1 0,-1 0 0,1 0 0,-1 0 0,1 0 0,-1-1 0,0 0 0,0-1-1,0 1 1,-1-1 0,1 0 0,-1 0 0,0-1 0,0 0 0,-1 0 0,1 0 0,-1 0 0,0-1 0,0 1 0,4-11 0,-1 3-321,0 0 0,-2-1-1,0 0 1,0 1 0,-1-1-1,-1-1 1,0 1 0,-1-1 0,0-18-1,-3 32 519,0 0 0,-1 0 0,1 1-1,0-1 1,-1 1 0,1-1-1,-1 1 1,1-1 0,0 1 0,-1 0-1,1-1 1,-1 1 0,1 0 0,-1 0-1,1 0 1,-1 0 0,1 1-1,-1-1 1,1 0 0,0 1 0,-1-1-1,1 0 1,-2 2 0,1 0-93,1 1 0,0-1 0,0 1 0,1-1 0,-1 1 0,0 0 1,1-1-1,0 1 0,-1 0 0,1 0 0,0-1 0,1 4 0,3 34 22,-3-37-38,-1 1-1,1-1 1,0 0 0,1 1-1,-1-1 1,0 0 0,1 0-1,0 0 1,0 0-1,0 0 1,0 0 0,0-1-1,0 1 1,1-1 0,0 1-1,3 1 1,-1 0 4,1-1-1,0 1 1,0-1 0,0-1 0,0 1-1,0-1 1,1-1 0,7 2 0,1 0 13,0-2 1,0 0 0,0-1-1,0 0 1,0-1 0,0-1-1,16-4 1,-17 2-15,0-1-1,0-1 1,-1 0 0,0-1-1,0-1 1,-1 0-1,0 0 1,-1-1 0,1-1-1,-2 0 1,14-15 0,2-6-53,-1-1 0,40-68 0,-52 74 7,0-1 0,-2 0-1,-1-1 1,-1 0 0,-2 0-1,0-1 1,-2 0 0,-1 0-1,-2-1 1,-1-35 0,-1 63 134,-1 0-1,1-1 1,-1 1 0,0 0-1,0 0 1,0 0 0,0 0-1,0 0 1,0 1 0,-1-1 0,1 0-1,0 0 1,-1 1 0,0-1-1,1 1 1,-1 0 0,0-1 0,0 1-1,0 0 1,0 0 0,0 0-1,0 0 1,0 0 0,0 0 0,0 1-1,0-1 1,0 1 0,0 0-1,-1-1 1,1 1 0,-3 0 0,2 0-33,0 0 1,0-1 0,0 1 0,0 0 0,0 0 0,0 1 0,0-1 0,0 1 0,0-1 0,0 1 0,1 0 0,-1 0 0,0 0 0,0 0-1,1 1 1,-1-1 0,1 1 0,-1 0 0,1 0 0,0-1 0,0 1 0,-1 1 0,1-1 0,1 0 0,-3 3 0,-2 14-70,1-1 1,1 1 0,1 0 0,1 0 0,0 0 0,1 1 0,3 25 0,-2-14-10,0-19-10,1 1 0,0 0 0,1-1 0,0 1 0,1-1 0,0 0 0,1 0 0,0 0 0,1 0 0,1-1 0,0 0 0,0 0 0,1 0 0,0-1 0,1 0 0,0 0 1,1-1-1,0 0 0,15 11 0,-12-11-434,0-1-1,0-1 1,1 0 0,-1 0 0,2-1 0,-1-1 0,1 0 0,0-1 0,-1-1 0,19 3-1,49-3-5540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01.1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310 84 6099,'0'0'2422,"-7"-2"-1549,5 1-794,-2-1 63,-1 1 0,1-1 0,-1 1 1,0 0-1,0 0 0,1 1 0,-1 0 0,0-1 0,0 2 1,0-1-1,1 0 0,-1 1 0,0 0 0,-5 2 0,-3 3 112,0 1-1,1 0 0,0 0 0,1 2 1,0-1-1,-18 19 0,8-5 300,0 1 0,-18 29-1,34-43-459,-1 0 0,1 0-1,0 0 1,1 1 0,0 0-1,1 0 1,0 0 0,1 1 0,0-1-1,0 0 1,1 1 0,0 0-1,1-1 1,0 1 0,3 12 0,-3-20-92,1 1 1,0-1 0,0 1 0,0-1-1,1 0 1,-1 0 0,1 0-1,0 0 1,0 0 0,0 0 0,0 0-1,0 0 1,0-1 0,1 1 0,0-1-1,-1 0 1,1 0 0,0 0 0,0 0-1,0 0 1,0-1 0,0 1 0,1-1-1,-1 0 1,0 0 0,1 0 0,4 1-1,12 1-10,-1 0 0,0-1-1,33-1 1,-51-1 8,21 0-21,-1 0 0,0-2 0,1-1-1,-1-1 1,0 0 0,40-15 0,-49 14-96,0-1 1,0-1 0,-1 1-1,0-2 1,0 0 0,0 0-1,-1-1 1,-1 0 0,1 0-1,-2-1 1,1-1 0,10-16-1,-13 17-112,-1 0-1,1-1 1,-2 0-1,1 0 1,-2 0-1,1 0 1,-2-1-1,1 1 1,-1-1-1,-1 0 0,0-16 1,-1 23 222,-1 1-1,1-1 1,-1 0 0,0 1 0,0-1 0,-1 1-1,1 0 1,-1-1 0,0 1 0,0 0-1,0 0 1,-1 0 0,1 0 0,-1 1 0,0-1-1,0 0 1,0 1 0,-1 0 0,1 0-1,-1 0 1,0 0 0,0 1 0,1 0 0,-2-1-1,1 1 1,0 1 0,-7-3 0,-9-2 330,-1 0-1,1 1 1,-2 1 0,-34-1 0,38 3-114,-14-1 128,1 2-1,-1 0 1,-50 7-1,77-6-310,1 1-1,-1 0 0,1 1 1,-1-1-1,1 1 0,0 0 1,0 0-1,0 0 0,0 1 1,0-1-1,0 1 1,0 0-1,1 0 0,0 0 1,-1 1-1,1-1 0,1 1 1,-1 0-1,0 0 0,-3 8 1,2-3 0,0 1 0,1 0 1,1 1-1,-1-1 0,2 0 0,-1 1 1,2-1-1,-1 13 0,1-21-24,0 0-1,1 0 1,-1-1 0,0 1-1,0 0 1,1 0 0,-1 0-1,1-1 1,0 1-1,-1 0 1,1-1 0,0 1-1,0 0 1,0-1-1,0 1 1,0-1 0,1 0-1,-1 1 1,0-1 0,3 2-1,-1-1 1,1 0-1,0 0 1,-1 0 0,1-1-1,0 1 1,0-1-1,0 0 1,0 0 0,4 0-1,12 1-11,0-2 0,0 0-1,22-3 1,-36 2 3,13-1-59,-1-1 0,0-1 0,1-1 0,-2 0 0,1-1 1,-1-1-1,0-1 0,21-13 0,10-9-883,60-53 0,10-7-2525,-116 88 3371,0 1 0,1 0 0,-1-1 0,0 1 0,0 0 0,1 0 0,-1 0 0,0 1 0,4-2 0,-5 2 98,0 0 0,0 0 0,0 0 0,-1 0 0,1 1 0,0-1 0,0 0 0,0 0 0,-1 0 0,1 1 0,0-1 0,-1 0 0,1 1 0,0-1 0,0 0 0,-1 1 0,1-1 0,-1 1 0,1-1 0,0 2 0,1 1 148,0 1 0,0 0-1,0-1 1,-1 1 0,1 0-1,-1 0 1,0 0 0,1 8-1,1 2 343,1 5-1,1-1 0,1 0 1,0 0-1,1-1 0,1 0 1,1-1-1,19 29 0,-22-38-439,0 0 1,0 0-1,1 0 0,0-1 1,0 0-1,1 0 0,-1-1 0,1 0 1,0-1-1,1 1 0,-1-1 1,1-1-1,0 0 0,0 0 0,0-1 1,0 0-1,15 2 0,-9-3-52,0-1-1,0 0 0,0 0 1,0-2-1,-1 0 0,1-1 1,0 0-1,-1-1 1,21-9-1,-18 6-526,-2-2 1,1 0 0,-1-1-1,0-1 1,-1 0-1,-1-1 1,18-18-1,29-42-7074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01.9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514 603 5491,'0'0'6109,"-11"0"-5479,4 0-542,1 0 0,-1 0 1,1 1-1,-1 0 0,1 0 1,0 1-1,-1 0 0,1 0 1,0 0-1,0 1 0,0 0 1,1 0-1,-1 1 1,1-1-1,-1 1 0,-8 9 1,-46 43 897,1 3 1,4 3-1,-55 77 0,95-118-694,1 1 0,1 1 0,0 0-1,-16 45 1,23-50-260,2-1-1,0 0 0,0 1 1,2 0-1,0 0 1,1 0-1,3 32 1,-2-48-35,0 1 1,1 0 0,-1-1 0,1 1 0,0 0 0,0-1 0,0 1 0,0-1 0,0 1-1,1-1 1,-1 0 0,1 0 0,-1 1 0,1-1 0,0 0 0,0 0 0,3 2 0,0-1-7,-1 0 0,1-1 0,-1 0 0,1 1 1,0-2-1,-1 1 0,1-1 0,10 2 0,2-1-50,-1-1-1,1 0 0,0-2 0,32-4 0,-36 2-69,-1 0 0,0 0 0,0-2 0,0 1 0,-1-1-1,1-1 1,-1 0 0,0-1 0,-1 0 0,19-17 0,2-5-644,52-66 0,-51 53 200,-1 0 0,-2-3 0,-3 0 1,-1-1-1,-2-2 0,-3 0 0,-1-1 0,-3-1 1,-2-1-1,-2 0 0,-2 0 0,5-106 1,-13 110 580,1-9 392,-3-1 0,-8-74 0,6 119-219,-1 0 0,0-1-1,-1 1 1,0 1 0,-8-17-1,10 24-56,0 1-1,0-1 1,0 1-1,0-1 1,0 1-1,-1 0 0,0 0 1,1 0-1,-1 0 1,0 1-1,0-1 1,-1 1-1,1 0 0,0 0 1,-1 0-1,1 0 1,-1 1-1,0-1 1,1 1-1,-9-2 0,11 3-69,0 0 0,-1 0 0,1 0 0,-1 0 0,1 0-1,0 0 1,-1 1 0,1-1 0,0 0 0,-1 1-1,1-1 1,0 1 0,0-1 0,-1 1 0,1 0 0,0 0-1,0-1 1,0 1 0,0 0 0,0 0 0,0 0-1,-1 2 1,-16 32 120,17-34-166,-12 34 104,2 1 0,2 0 0,0 0 1,-5 70-1,7 156 1005,7-217-941,0-23-82,0 1-1,2-1 1,1 0 0,11 42-1,-11-53-70,2 1 0,-1-1 0,2 0 0,-1-1 0,1 1 0,1-1 0,0-1 0,1 1-1,-1-1 1,19 16 0,-18-18-33,2 0-1,-1-1 0,1 0 0,0 0 1,0-1-1,0 0 0,1-1 0,19 6 1,-10-6-86,1 0 1,0-2 0,38 1 0,-47-3-83,0 0 1,0-1 0,0-1-1,0 1 1,0-2 0,0 0-1,-1 0 1,1-1 0,-1-1-1,0 0 1,0 0 0,-1-1-1,1-1 1,-1 1 0,-1-2-1,1 1 1,-1-1 0,11-13-1,-8 9-453,-1 0-1,-1 0 1,0-1-1,-1 0 1,0-1-1,-1 0 1,-1-1 0,0 1-1,-1-1 1,0-1-1,-1 1 1,-1-1-1,0 0 1,-2 0-1,2-30 1,-4 45 723,0 0 0,0 0 0,0 0-1,0-1 1,0 1 0,-1 0 0,1 1 0,0-1 0,-1 0 0,1 0 0,-1 0-1,1 0 1,-1 0 0,0 0 0,1 0 0,-1 1 0,0-1 0,1 0-1,-1 1 1,0-1 0,0 0 0,0 1 0,0-1 0,0 1 0,0-1 0,1 1-1,-1-1 1,0 1 0,0 0 0,0 0 0,0-1 0,0 1 0,-1 0 0,0 0-1,-1 0 227,0 0-1,0 0 1,0 0-1,0 0 1,0 1-1,0-1 0,0 1 1,0 0-1,0 0 1,0 0-1,-4 2 0,2 2-31,-1 0 0,1 1 0,0 0-1,0 0 1,1 0 0,-1 1-1,1-1 1,1 1 0,0 0-1,0 0 1,-4 13 0,-4 15 388,1-1 1,2 1-1,2 0 1,1 1 0,1-1-1,4 72 1,0-101-671,0 0 1,1 0 0,0 1-1,0-1 1,0 0 0,1 0-1,0 0 1,0-1-1,0 1 1,1 0 0,0-1-1,0 1 1,0-1 0,1 0-1,0 0 1,0-1-1,0 1 1,1-1 0,-1 0-1,1 0 1,0 0 0,0 0-1,0-1 1,1 0-1,-1 0 1,1-1 0,0 1-1,0-1 1,11 2 0,4 0-607,0 0 0,0-2 1,1 0-1,-1-2 1,36-3-1,25-9-4376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02.6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1998 576,'0'0'14220,"30"-15"-13524,2-2-560,-1-1 1,-1-1-1,0-1 0,-2-2 0,0-1 0,42-46 0,41-72 139,116-191-1,-151 209-666,-5-3 0,-5-3 0,-7-3 0,83-270 0,-127 336 450,-2-1 1,-4-1 0,-2 0-1,-3-72 1,-16 380 53,1 79 1078,11-310-1181,1 0 1,1 0-1,-1 0 0,1 0 1,1 0-1,-1-1 1,2 1-1,-1-1 0,1 1 1,0-1-1,1 0 0,9 11 1,-10-14-14,0 0 0,1-1-1,-1 0 1,1 0 0,0 0 0,0-1 0,0 0 0,1 0 0,-1 0 0,1 0 0,0-1 0,0 0 0,0 0-1,0-1 1,0 1 0,0-1 0,0-1 0,0 1 0,11-1 0,-11-1-62,0-1 0,0 1 0,0-1 0,0 0 0,0 0 0,0-1 0,0 0-1,-1 0 1,1 0 0,-1 0 0,0-1 0,0 0 0,0 0 0,-1-1 0,0 1 0,1-1 0,-1 0 0,-1 0 0,7-11 0,6-12-583,-1 0 0,18-50 0,-28 66 385,10-31-253,-1 1 0,-3-2 0,-1 1 0,-2-1 1,-2-1-1,0-73 0,-6 114 1710,0 9 303,-1 48-665,0-7-114,1 0 1,3 0-1,11 62 0,-12-96-601,1 0 0,1 0-1,0 0 1,0 0-1,1-1 1,1 0 0,0 0-1,0 0 1,1-1 0,1 1-1,-1-2 1,2 1-1,-1-1 1,1-1 0,1 1-1,-1-2 1,16 11 0,-17-14-107,0-1 0,0 1 0,0-1 0,0-1 0,1 0 0,-1 0 0,1 0 0,17 0 0,-21-2-91,1 0 0,-1 0 0,1 0 0,0-1-1,-1 0 1,1 0 0,-1 0 0,0-1 0,1 0 0,-1 0 0,0 0 0,0 0-1,0-1 1,-1 0 0,6-4 0,-5 2-320,0 0 0,0-1 0,-1 0 0,0 0 0,7-12 0,12-39-4179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03.2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0 127 8020,'0'0'9647,"17"-16"-6230,17-11-3335,-29 21-80,1 1 1,0 0-1,0 0 0,14-8 1,-7 6-14,1 0 0,0 0 1,0 2-1,1-1 0,0 2 1,0 0-1,0 1 0,0 0 1,0 1-1,1 1 0,-1 0 1,21 3-1,-28-1-26,0 1 0,-1 0-1,1 0 1,0 1 0,-1 0 0,0 0-1,0 1 1,0 0 0,0 1 0,0-1 0,-1 1-1,0 0 1,0 1 0,0-1 0,0 1-1,6 10 1,-4-6-7,-1 1 0,-1-1-1,0 1 1,0 0 0,-1 0-1,0 1 1,-1 0-1,-1 0 1,0 0 0,3 17-1,-4-5 39,-1 0 0,-1 0 0,0 1 0,-2-1-1,-1 0 1,-1 0 0,-1-1 0,-1 1-1,-1-1 1,-1 0 0,-13 24 0,-23 41 249,-3-3 1,-103 138 0,123-191-243,-3 3-885,14-8-3350,8-12-1636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03.6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24 7684,'0'0'9625,"4"0"-9681,41-4-3521,-47 17 3721,-11 16 285,9-22-263,1-1 0,0 1 0,1 0 0,-1 0 0,1 0 0,1 0 0,0 0 0,-2 15 0,4-22-164,-1 0 0,0 1 0,1-1 0,-1 1 0,0-1 0,1 0 0,-1 1 0,0-1 0,1 0 0,-1 0 0,1 1 0,-1-1 0,0 0 0,1 0 0,-1 0 0,1 1 0,-1-1 0,1 0-1,-1 0 1,1 0 0,-1 0 0,1 0 0,-1 0 0,1 0 0,-1 0 0,1 0 0,-1 0 0,1 0 0,-1 0 0,1-1 0,18-3-7,-16 2-6,0-1-1,0 1 1,0-1-1,0 0 1,-1 1-1,1-2 1,-1 1-1,1 0 1,-1 0-1,0-1 1,-1 1-1,1-1 0,0 1 1,-1-1-1,1-5 1,1-1-81,0-1 0,-1 0 1,-1 1-1,1-19 0,-3 29 59,1-1-1,0 0 1,0 1-1,0-1 1,-1 0-1,1 1 1,-1-1-1,1 0 0,0 1 1,-1-1-1,1 1 1,-1-1-1,1 1 1,-1-1-1,1 1 1,-1-1-1,0 1 1,1-1-1,-1 1 1,0 0-1,1-1 1,-1 1-1,0 0 0,1 0 1,-1-1-1,0 1 1,0 0-1,1 0 1,-1 0-1,0 0 1,1 0-1,-1 0 1,0 0-1,-1 0 1,-29 4-2619,6 5-1620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17.4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53 47 6195,'0'0'5517,"-6"0"-5149,-15 0-139,4 0 4641,17 0-4764,-8-2-989,8-25-3095,0 9-778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0.2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 74 8196,'0'0'4108,"-9"13"-4052,4-6-48,-2 5 7,-1-1 1,2 1-1,0 1 0,0-1 0,1 1 1,-5 21-1,1 22 506,3 1-1,1 110 1,6-138-472,-2-25-51,1 1 0,0 0 0,0-1-1,1 1 1,-1 0 0,1-1-1,0 1 1,1 0 0,-1-1-1,1 0 1,-1 1 0,2-1 0,-1 0-1,0 0 1,1 0 0,-1 0-1,1 0 1,0-1 0,1 1-1,-1-1 1,0 0 0,1 0 0,0 0-1,0 0 1,0-1 0,0 0-1,0 1 1,0-1 0,1-1 0,-1 1-1,1-1 1,-1 0 0,1 0-1,-1 0 1,10 0 0,-11 0-14,1-1-1,-1 0 1,0 0 0,1 0 0,-1-1 0,0 1 0,1-1 0,-1 1 0,0-1-1,1 0 1,-1-1 0,0 1 0,0 0 0,0-1 0,0 0 0,0 0 0,-1 0-1,4-2 1,0-3-9,-1-1 1,1 1-1,-1-1 0,-1 0 0,7-14 0,-11 21 25,13-28-32,-1-1 0,-2 0-1,-1 0 1,-2-1 0,0-1 0,-3 1 0,0-1 0,-2 0 0,-1 0 0,-6-51 0,4 75 33,0 1-1,-1 1 1,0-1-1,0 0 1,-1 0-1,0 1 1,0-1-1,-1 1 1,1 0-1,-1 0 1,0 0-1,-1 1 1,0-1-1,1 1 1,-2 0-1,-7-6 1,6 6 54,-1 0 0,1 0 0,-1 0 1,0 1-1,0 1 0,0-1 0,0 1 0,-1 1 0,1-1 1,-1 2-1,0-1 0,-17 0 0,24 2-58,0 0 1,1 1-1,-1-1 1,0 1-1,0-1 0,1 1 1,-1 0-1,0-1 1,1 1-1,-1 0 0,1 0 1,-1 0-1,1 1 0,0-1 1,-1 0-1,1 0 1,0 1-1,0-1 0,0 1 1,0-1-1,0 1 1,0-1-1,0 1 0,0 0 1,1-1-1,-1 1 0,1 0 1,-1 3-1,-2 6-178,1 0-1,0 0 1,0 15-1,2-23 96,-1 11-235,-1 5-659,1 0 0,1 0 0,0 0 0,2 0 0,6 30 0,13-5-3483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19.3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503 5 9092,'0'0'6814,"-10"-4"-5894,6 4-864,0 1 0,0 0 0,0 0 0,0 0 0,1 0 0,-1 1-1,0-1 1,1 1 0,-1 0 0,1 0 0,-1 0 0,1 1 0,-3 2 0,-44 43 385,34-32-299,-31 34 12,2 2-1,2 2 0,2 1 1,-33 62-1,55-83-110,2 1 0,1 0 0,2 1 1,1 1-1,2 0 0,2 1 0,1-1 0,-5 66 1,11-62 38,2-1 0,5 51 0,-3-78-61,1 0 1,0 0 0,0 0 0,2 0-1,-1 0 1,2-1 0,-1 0 0,2 0 0,0-1-1,14 20 1,-6-15-107,0 0 0,1 0 1,1-2-1,0 0 0,1-1 0,0 0 0,1-2 1,1 0-1,0-1 0,0-1 0,1-1 0,0-1 1,0-1-1,1-1 0,-1 0 0,1-2 0,0-1 0,30 0 1,-37-1-605,-11-1 250,-1 1 1,1-1-1,-1 0 0,0 0 1,1 0-1,-1 0 1,1-1-1,-1 1 0,0-1 1,1 0-1,3-2 1,7-18-6245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20.20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0 434 8836,'0'0'7609,"7"36"-7252,23 121-130,-25-122-37,-2 0 0,-1 0 0,-3 41 1,-1-14-77,2-61-76,0-7-46,-16-282-1054,6 165 558,5-125-1,6 238 491,0 0-1,0 0 1,1 0-1,0 0 1,1 0-1,0 0 0,0 1 1,1-1-1,1 1 1,-1 0-1,2 0 1,8-12-1,-9 15 4,1 0 0,-1 1-1,1-1 1,1 1 0,-1 1-1,1-1 1,-1 1 0,1 0-1,0 0 1,1 1 0,-1 0-1,1 1 1,-1-1 0,1 1-1,0 1 1,11-2 0,-7 2 9,0 0 0,1 0 0,-1 2 0,20 2 0,-26-2 20,-1 0-1,1 1 0,0 0 0,-1 0 1,1 0-1,-1 1 0,0 0 0,0 0 0,0 0 1,0 1-1,6 5 0,-3 0 24,0-1 0,0 2-1,-1-1 1,0 1 0,-1 0-1,0 0 1,0 1 0,-1 0-1,0 0 1,-1 0 0,5 23-1,-6-14 14,0 1-1,-1 0 0,-1-1 1,-1 1-1,-1 0 1,-4 23-1,3-34-26,0 0-1,-1 0 1,0 0-1,-1 0 1,0 0-1,0-1 1,-1 0 0,0 1-1,-1-2 1,0 1-1,0-1 1,-1 0 0,0 0-1,0-1 1,-1 0-1,0 0 1,-1-1 0,1 0-1,-1 0 1,0-1-1,0 0 1,-1-1 0,1 0-1,-1 0 1,0-1-1,0 0 1,-1-1 0,1 0-1,0-1 1,-12 0-1,6 0 18,7 0-24,0-1 1,1 0-1,-1-1 1,-12-2 0,20 3-53,0 0 0,-1-1 1,1 1-1,-1 0 1,1-1-1,0 0 0,-1 1 1,1-1-1,0 0 1,0 0-1,-1 1 1,1-1-1,0 0 0,0 0 1,0 0-1,0 0 1,0-1-1,0 1 0,0 0 1,1 0-1,-1-1 1,0 1-1,1 0 1,-1-1-1,1 1 0,-1 0 1,1-1-1,0 1 1,0-1-1,-1 1 0,1-3 1,0 3 5,1 1 1,-1 0-1,0-1 0,0 1 0,0-1 1,1 1-1,-1 0 0,0-1 1,1 1-1,-1 0 0,0-1 1,1 1-1,-1 0 0,0-1 1,1 1-1,-1 0 0,0 0 1,1-1-1,-1 1 0,1 0 1,-1 0-1,0 0 0,1 0 0,-1 0 1,1 0-1,-1 0 0,1 0 1,-1 0-1,1 0 0,-1 0 1,1 0-1,21 0-77,-15 0 57,-3 0 40,0 1 0,0-1 1,1 1-1,-1 0 0,0 0 0,0 1 1,-1-1-1,1 1 0,0-1 1,0 1-1,-1 1 0,1-1 0,-1 0 1,0 1-1,0 0 0,0-1 1,0 1-1,0 0 0,0 1 0,-1-1 1,1 0-1,2 7 0,4 7 48,0 2-1,-1-1 1,7 30 0,-6-22 56,-6-17-58,7 22 113,1-1 0,24 46 1,-31-68-142,1-1 0,0 0 0,0 0 0,0 0 0,1 0 0,0-1 0,0 0 0,1 0 0,-1-1 0,1 1 0,1-2 0,-1 1 0,1-1 0,14 6 0,-11-6-85,1-1-1,-1-1 0,0 0 0,1-1 0,-1 0 0,1-1 0,0 0 0,-1 0 0,1-2 1,-1 1-1,1-1 0,-1-1 0,0 0 0,0-1 0,0 0 0,0-1 0,-1 0 0,0 0 1,0-1-1,0 0 0,0-1 0,13-13 0,0-3-836,0-2 0,-1 0-1,-2-1 1,0-2 0,-2 0 0,16-33-1,-24 40 519,-1 0 0,-1-1 0,-1 0 0,0 0 0,-2 0 0,-1-1 0,-1 0 0,0 0-1,-2-38 1,-1 59 582,-1-1 1,1 1-1,-1-1 0,1 1 0,-1 0 0,0-1 0,0 1 0,0 0 0,0-1 0,0 1 1,0 0-1,-1 0 0,1 0 0,-1 0 0,1 0 0,-1 0 0,0 0 0,0 1 1,-3-3-1,0 1 124,1 0 0,-1 1 0,0 0 0,0 0-1,0 0 1,0 1 0,0 0 0,0 0 0,-8-1 0,6 1-90,-1 1 0,1 0 0,0 0-1,-1 0 1,1 1 0,0 0-1,0 1 1,0-1 0,-1 1 0,2 1-1,-1-1 1,0 1 0,0 1 0,-9 5-1,9-2-108,0 0-1,1 1 0,0 0 0,0 0 1,1 0-1,0 0 0,0 1 0,1 0 0,0 0 1,1 0-1,0 1 0,-4 16 0,3-4-53,1 0 0,1 0 0,1 0 1,3 37-1,-2-55-112,1 1 1,0 0-1,0 0 1,0-1-1,1 1 1,0 0-1,-1-1 1,2 1-1,-1-1 1,0 0-1,1 0 1,0 0-1,0 0 1,0 0-1,6 5 1,-3-5-319,0 1 0,0-1 1,0 0-1,1 0 0,-1 0 0,1-1 1,0 0-1,0-1 0,9 3 0,40 2-3843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20.9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382 0 7379,'0'0'3709,"-33"14"-2840,-14 4-199,-49 28 0,85-39-479,1 0 0,0 1 0,0 0 0,1 0 1,0 1-1,1 0 0,-1 1 0,2 0 0,0 0 0,0 1 1,0 0-1,-4 13 0,0-4 96,-2 3 113,2 1 0,1 0 0,-13 45 0,19-55-318,1 0-1,1 0 1,0 0-1,1 1 1,0-1-1,1 0 1,1 1 0,3 19-1,-3-33-84,-1 1-1,1 0 0,0-1 1,-1 1-1,1 0 1,0-1-1,0 1 1,0-1-1,0 0 1,0 1-1,0-1 1,0 0-1,1 1 0,-1-1 1,0 0-1,1 0 1,-1 0-1,1 0 1,-1 0-1,1 0 1,-1-1-1,1 1 1,0 0-1,3 0 0,2 0-53,1 0-1,0 0 1,0 0-1,9-1 0,-8-1-80,-4 1-10,0 0-1,1-1 1,-1 1-1,0-1 1,0-1-1,0 1 1,0-1 0,0 0-1,0 0 1,-1 0-1,1-1 1,-1 0-1,5-3 1,-2 0-160,1 0 0,-2-1-1,1 0 1,-1 0 0,0 0 0,8-14 0,-2-3-371,0 0 1,-1-1 0,-2 0-1,8-30 1,-19 86 4471,7 40-3785,-2-34 377,14 108 159,6-1 0,48 160 0,-65-280-546,-1 1-1,-1-1 0,1 50 1,-4-72-10,-1 0 0,0-1 0,0 1 1,-1 0-1,1-1 0,0 1 1,0-1-1,-1 1 0,1-1 0,-1 1 1,1-1-1,-1 1 0,0-1 0,0 1 1,0-1-1,0 0 0,0 1 0,0-1 1,0 0-1,0 0 0,0 0 1,0 0-1,-1 0 0,1 0 0,0 0 1,-1 0-1,1 0 0,-1 0 0,1-1 1,-3 1-1,-4 1-84,1-1 0,0 0-1,-1-1 1,1 0 0,-13-1 0,0 1-92,11-1 155,0 0 0,1 0 0,-1-1 0,1 1 0,0-2 0,0 1 0,0-1 0,0-1 0,0 0 0,0 0 0,-12-8-1,-4-7 66,-44-42-1,44 38-38,9 10 46,0-2 0,1 0-1,-14-21 1,24 32-43,1-1 1,1 0-1,-1 0 0,1 0 0,-1 0 0,1 0 0,1 0 0,-1-1 0,1 1 0,0 0 0,0-1 0,0 1 1,1-1-1,0 0 0,0 1 0,0-1 0,2-7 0,0 9-7,0 0-1,-1 1 1,1-1-1,0 0 1,1 1 0,-1-1-1,1 1 1,0-1 0,0 1-1,0 0 1,0 1-1,0-1 1,0 0 0,1 1-1,5-4 1,8-5-42,118-98-3664,171-176-1,-285 261 3356,0 0 1,-2-2-1,-1 0 1,18-35-1,-26 42 686,-1 0 0,-1-1-1,-1 0 1,5-22-1,-14 79 6263,6 107-5093,-2-119-1053,0-1-1,9 37 1,-9-53-336,1 0 0,-1 0 0,1 0 0,1-1 0,-1 1 0,1-1 0,1 0 0,-1 0 0,1 0-1,0-1 1,8 8 0,-10-12-102,0 1-1,1-1 1,-1 0-1,1 0 1,-1 0-1,1-1 1,0 1-1,0-1 1,0 0-1,0 0 0,0 0 1,5 0-1,-7-1-59,1 0-1,-1 0 0,1 0 0,-1 0 0,1 0 0,-1-1 1,1 1-1,-1-1 0,1 1 0,-1-1 0,0 0 0,1 0 1,-1 0-1,0 0 0,0 0 0,0-1 0,0 1 0,0-1 1,0 1-1,0-1 0,3-3 0,-1-2-245,-1 0 0,1 0 1,-1-1-1,0 1 0,-1-1 0,1 0 0,-2 1 1,2-12-1,4-67-4050,-6 28 114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22.0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1 491 12822,'0'0'5669,"20"-20"-5597,-14 15-72,128-136-107,-102 106 34,1 2-1,38-28 0,-67 58 81,-1 1 0,0 0 0,0-1 0,1 2 0,-1-1 0,1 0 0,5-2 0,-8 4-1,0 0-1,0 0 1,0 0 0,0 0-1,-1 0 1,1 0 0,0 0-1,0 0 1,0 0 0,-1 1-1,1-1 1,0 0-1,0 0 1,0 1 0,-1-1-1,1 0 1,0 1 0,-1-1-1,1 1 1,0-1 0,-1 1-1,1-1 1,0 1 0,-1-1-1,1 1 1,-1 0-1,1-1 1,-1 1 0,0 0-1,1 0 1,-1-1 0,1 1-1,-1 0 1,0 0 0,0-1-1,0 1 1,1 0 0,-1 0-1,0 0 1,0 0 0,0-1-1,0 2 1,6 58 411,-5-39-214,1-1 0,1 1 0,1 0 0,8 23 0,-12-43-208,0-1-1,0 1 0,0-1 1,0 1-1,1-1 0,-1 1 0,0-1 1,0 1-1,1-1 0,-1 1 0,0-1 1,1 0-1,-1 1 0,0-1 1,1 0-1,-1 1 0,1-1 0,-1 0 1,0 1-1,1-1 0,-1 0 0,1 0 1,-1 1-1,1-1 0,-1 0 1,1 0-1,-1 0 0,1 0 0,-1 0 1,1 0-1,-1 0 0,1 0 1,0 0-1,-1 0 0,1 0 0,-1 0 1,1 0-1,-1 0 0,1 0 0,-1-1 1,1 1-1,-1 0 0,0 0 1,1-1-1,-1 1 0,1 0 0,-1 0 1,1-1-1,-1 1 0,0-1 0,1 1 1,0-1-1,19-23-542,-5 2 251,19-30-474,2 1-1,3 2 1,57-57 0,-96 105 783,0 1 1,0 0 0,0 0 0,0 0 0,0-1 0,1 1 0,-1 0 0,0 0 0,0 0 0,0-1 0,0 1 0,1 0 0,-1 0 0,0 0 0,0 0-1,1 0 1,-1-1 0,0 1 0,0 0 0,0 0 0,1 0 0,-1 0 0,0 0 0,0 0 0,1 0 0,-1 0 0,0 0 0,0 0 0,1 0 0,-1 0-1,0 0 1,0 0 0,1 0 0,-1 0 0,0 0 0,0 0 0,1 0 0,-1 1 0,0-1 0,0 0 0,1 0 0,-1 0 0,0 0 0,0 0-1,0 1 1,0-1 0,1 0 0,-1 0 0,0 0 0,0 1 0,0-1 0,0 0 0,0 0 0,1 1 0,-1-1 0,0 0 0,0 0 0,0 0 0,0 1-1,0-1 1,0 0 0,0 1 0,0-1 0,0 0 0,0 1 0,0 21 251,-1-16-157,0 26 414,0-15-136,1 0-1,2 26 1,-1-39-358,-1 0 0,1 0 0,0 0 0,0 0 0,0-1 0,1 1 0,-1 0 0,1-1 0,0 1 0,0-1 0,0 0 0,0 1 0,1-1 0,-1 0 0,1 0 0,3 2 0,-2-3-89,0 0-1,0-1 0,0 1 0,0-1 0,0 0 0,1-1 1,-1 1-1,0-1 0,0 0 0,0 0 0,1 0 0,5-1 0,5 0-430,-12 1 443,-1 0 0,1-1-1,-1 1 1,0-1-1,1 1 1,-1-1-1,0 0 1,0 0 0,0 0-1,1 0 1,-1 0-1,0-1 1,0 1 0,0-1-1,-1 1 1,1-1-1,0 0 1,2-3-1,6-5-10,-9 9 73,1 1-1,-1-1 0,0 1 1,0-1-1,1 1 1,-1-1-1,0 1 0,1 0 1,-1 0-1,0-1 0,1 1 1,-1 0-1,0 0 1,1 0-1,-1 1 0,1-1 1,-1 0-1,0 0 0,1 1 1,-1-1-1,0 1 1,2 0-1,36 18-31,-16-7 24,-8-8 7,0 1 0,0-2 0,0 0 1,0-1-1,18 1 0,81-4-141,-76-1-29,-25 1 81,0-1 0,-1 0 0,1 0 0,-1-2 0,1 1 0,-1-2 0,0 1 0,-1-2 0,1 1 0,-1-2 0,0 0 0,-1 0 0,0-1-1,0 0 1,9-9 0,-10 8-81,-1 0-1,0 0 1,-1-1-1,0 0 1,0 0-1,-1-1 1,0 0-1,-1 0 0,-1 0 1,1-1-1,-2 1 1,0-1-1,0 0 1,-1 0-1,1-23 1,-2 34 126,-1 0 1,0 0 0,0 0 0,0 0-1,0-1 1,0 1 0,0 0 0,-1 0 0,1 0-1,0 0 1,-1 0 0,1 0 0,0 0-1,-1 0 1,1 0 0,-1 1 0,1-1-1,-1 0 1,0 0 0,1 0 0,-1 0-1,0 1 1,-1-2 0,-23-1-25,14 3 90,5 0-17,-1 1-1,1-1 1,0 1 0,-1 0 0,1 1 0,0 0-1,0 0 1,0 0 0,0 0 0,0 1 0,1 0-1,-1 0 1,-7 7 0,6-4 154,0 0-1,0 1 1,1 0 0,-1 1 0,2 0-1,-1 0 1,1 0 0,-5 11 0,2 0 289,1 0 1,0 0 0,1 0-1,2 1 1,0 0 0,1 0 0,-1 40-1,4-54-362,0 0-1,0 0 0,0 0 0,1 0 0,0 0 1,1 0-1,-1 0 0,5 9 0,-4-12-72,0 0 0,0 0 0,0 0-1,0 0 1,1 0 0,-1-1 0,1 1-1,0-1 1,0 0 0,0 0 0,0 0-1,0 0 1,0 0 0,0-1 0,4 2-1,6 2 5,0-1 0,1 0 0,-1-1 0,0-1 0,1 0 0,0-1 0,0 0 0,24-2 0,-32 0-260,-1 1 0,1-1 0,-1 0 0,1 0 0,0 0 0,-1-1 0,0 0 0,1 0 0,-1-1 0,0 1 0,0-1 0,0 0 0,-1 0-1,1-1 1,-1 1 0,1-1 0,-1 0 0,0-1 0,-1 1 0,1 0 0,-1-1 0,5-9 0,-4-6-4706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24.4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1 642 7203,'0'0'1668,"2"36"-572,12 225 286,-10 89 1132,-4-294-1389,-1-144-1089,8-223-261,-3 252 104,4 1 0,1 1 1,25-78-1,-7 56 69,3 2-1,4 1 1,3 1 0,82-123-1,-106 179 63,1 1-1,0 0 0,24-22 0,-33 36-8,0-1 0,1 1 0,-1 0 0,1 1 1,0-1-1,0 1 0,7-2 0,-9 4-13,-1 0 1,0 0 0,1 0 0,-1 1 0,1-1-1,-1 1 1,1 0 0,-1 0 0,1 1 0,-1-1 0,0 0-1,1 1 1,-1 0 0,6 2 0,-5-1 13,-1 1 0,0 0 0,0-1 1,-1 1-1,1 0 0,-1 0 0,1 0 0,-1 0 1,0 1-1,0-1 0,0 1 0,-1-1 0,1 1 1,-1 0-1,0 0 0,0-1 0,1 9 0,-1-9 1,4 25 64,0 1 0,-2 0 0,-2 0 0,-1 36 0,-1-25-12,1-25-37,0-1 1,-1 1-1,-1-1 1,0 0-1,-1 0 1,-1 0-1,-8 21 1,10-30-8,0-1 0,0 1 0,-1-1 1,0 0-1,1 0 0,-2 0 0,1 0 0,0-1 1,-1 1-1,1-1 0,-1 0 0,0 0 1,0 0-1,0-1 0,-1 1 0,1-1 0,-1 0 1,1 0-1,-1 0 0,1-1 0,-1 0 1,0 0-1,0 0 0,0 0 0,0-1 1,-5 0-1,-1 0 20,2 1-34,1-1 0,0-1 0,-1 0 0,-13-2 0,19 2-3,1 0-1,0 0 1,-1 0 0,1 0-1,0 0 1,0 0 0,0-1-1,0 1 1,0-1-1,0 1 1,0-1 0,0 0-1,1 0 1,-1 0 0,1 0-1,-1 0 1,1 0 0,0 0-1,0 0 1,-2-4-1,3 4-33,5 2-416,376-19 197,-339 15 218,0-2 0,0-2 0,43-13 0,-62 14-18,0-1 1,-1-1-1,0-2 0,-1 0 0,0-1 0,36-28 0,-49 34-51,-1-1 0,-1 1 1,1-1-1,-1-1 0,0 1 0,-1-1 0,0 0 0,0-1 0,-1 1 1,0-1-1,0 0 0,-1 0 0,0 0 0,-1 0 0,0-1 1,0 1-1,-1 0 0,0-1 0,-1 1 0,0-1 0,-1 0 0,-2-14 1,2 21 112,0 0 0,0 0 0,0 1 0,-1-1 0,1 1 0,-1-1 0,1 1 0,-1 0 0,0-1 0,0 1 0,0 0 0,0 0 0,-1 1 0,1-1 0,0 0 0,-1 1 0,1-1 0,-1 1 0,0 0 0,1 0 0,-1 0 0,0 0 0,-5-1 0,-6 0 92,0 0-1,0 0 1,-23 2-1,24 0 5,6 0-32,-1 0-1,0 1 1,0 0 0,1 0-1,-1 0 1,-9 4 0,14-4-51,-1 1 0,1 0 0,-1 0 0,1 0 1,0 0-1,-1 0 0,1 1 0,0 0 1,0-1-1,1 1 0,-1 0 0,1 1 0,-1-1 1,-1 4-1,-2 4 12,0 1 0,1 0 0,1 0 0,0 0 0,0 1-1,1-1 1,-2 20 0,0 90 349,5-116-353,0 6 32,0 0 0,1 0 0,1-1 0,-1 1 1,2-1-1,0 1 0,8 19 0,-8-23-33,1-2 0,0 1 0,0 0 0,1-1 1,0 0-1,0 0 0,1 0 0,-1-1 0,1 0 0,0 0 1,1 0-1,9 5 0,-5-4-18,-1-1-1,1 0 1,1 0 0,-1-2 0,0 1 0,1-1-1,0-1 1,0 0 0,0-1 0,0 0-1,16-1 1,-19-1 0,1 0 0,-1 0-1,0-1 1,0 0 0,0-1-1,0 0 1,-1 0 0,1-1 0,-1 0-1,0 0 1,0-1 0,0 0-1,0-1 1,12-11 0,-8 3-32,0 1 1,-2-1 0,0-1-1,0 0 1,-1 0-1,-1-1 1,-1 0 0,7-20-1,-3-2-44,-2 1 0,8-63 0,-16 94 72,0 0 0,0 0-1,0 0 1,1 0 0,0 0 0,4-9-1,-5 14-6,-1 1-1,1-1 1,-1 0-1,1 0 1,-1 1-1,1-1 0,-1 0 1,1 1-1,0-1 1,0 1-1,-1-1 1,1 1-1,0-1 0,0 1 1,-1 0-1,1-1 1,0 1-1,0 0 1,0-1-1,0 1 0,1 0 1,0 0-4,0 0 1,-1 1-1,1-1 1,0 1-1,-1 0 1,1-1-1,0 1 1,-1 0 0,1 0-1,-1 0 1,1 0-1,-1 0 1,0 0-1,1 0 1,1 3-1,5 5 45,-1 0 0,1 1-1,-2 0 1,0 0-1,0 1 1,0 0 0,5 17-1,24 87 376,-33-109-392,18 78 260,-10-41-67,1-1-1,29 71 0,-40-112-209,0-1 0,0 1-1,0 0 1,1 0-1,-1 0 1,0-1 0,0 1-1,1 0 1,-1 0 0,1-1-1,-1 1 1,1 0 0,-1-1-1,1 1 1,-1 0 0,1-1-1,0 1 1,-1-1-1,1 1 1,0-1 0,-1 1-1,1-1 1,0 0 0,0 1-1,-1-1 1,1 0 0,0 1-1,0-1 1,0 0-1,0 0 1,-1 0 0,1 0-1,0 0 1,0 0 0,0 0-1,0 0 1,-1 0 0,1 0-1,0 0 1,0-1 0,0 1-1,-1 0 1,1-1-1,0 1 1,0 0 0,0-1-1,3-3 2,0 1-1,0-1 1,-1 0-1,0 0 0,0 0 1,3-5-1,66-113 39,-42 69-253,57-78-1,-87 130 212,0 1-1,0-1 1,0 1-1,1-1 1,-1 1-1,0 0 1,0-1-1,1 1 1,-1 0-1,0-1 1,1 1-1,-1 0 1,0-1-1,1 1 1,-1 0-1,1 0 1,-1-1-1,0 1 1,1 0-1,-1 0 1,1 0-1,-1 0 1,1-1-1,-1 1 1,1 0-1,-1 0 1,1 0-1,-1 0 1,0 0-1,1 0 1,-1 0-1,1 0 1,-1 1-1,1-1 1,-1 0-1,1 0 1,-1 0-1,1 0 1,-1 1-1,0-1 1,1 0-1,-1 0 1,0 1-1,1-1 1,-1 0-1,1 1 1,-1-1-1,0 0 1,0 1-1,1-1 1,-1 0-1,0 1 1,0-1-1,1 1 1,-1-1-1,0 0 1,0 1-1,0-1 1,0 2-1,9 30 97,-8-27-80,5 31 185,12 48 171,-15-76-341,-1 1 0,1-1-1,1 0 1,0 0 0,0 0 0,11 14 0,-14-20-31,1 0 0,0 0 0,0 0 1,0 0-1,0-1 0,0 1 0,0-1 0,0 0 1,1 1-1,-1-1 0,0 0 0,1 0 0,-1-1 0,1 1 1,-1 0-1,1-1 0,-1 0 0,1 1 0,0-1 1,-1 0-1,1 0 0,-1-1 0,5 0 0,-3 0-16,0 0-1,0 0 1,0 0-1,0-1 0,-1 1 1,1-1-1,0 0 0,-1-1 1,1 1-1,-1 0 1,0-1-1,0 0 0,4-4 1,96-133-889,-100 135 861,-2 4 40,-1 0 0,1 0 1,-1 0-1,1 0 0,0 0 0,-1 0 1,1 0-1,0 0 0,0 1 0,0-1 1,-1 0-1,1 1 0,0-1 0,0 0 0,0 1 1,0-1-1,0 1 0,0-1 0,0 1 1,0 0-1,0 0 0,0-1 0,2 1 0,-2 24 839,-1-19-760,-1 15 274,2-1 0,0 0 0,7 35 0,-7-49-328,1 0 0,-1 0 0,1 0 1,0 0-1,1 0 0,-1 0 1,1-1-1,0 1 0,0-1 0,0 0 1,0 0-1,1 0 0,0 0 0,0 0 1,0-1-1,0 0 0,1 0 1,-1 0-1,7 3 0,1-1-155,1-1 0,0-1-1,0 0 1,0 0 0,0-1 0,22 0 0,-4-2-1518,53-7 0,-71 6 749,-1-2-1,0 0 0,18-7 0,32-20-4595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25.7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376 350 5587,'0'0'4791,"11"-4"-4770,36-9-61,-46 12 37,0 1-1,0-1 1,0 1-1,0-1 1,0 0-1,0 0 0,-1 1 1,1-1-1,0 0 1,0 0-1,0 0 0,-1 0 1,1 0-1,0 0 1,-1 0-1,1 0 1,-1 0-1,1 0 0,-1 0 1,0 0-1,1 0 1,-1 0-1,0-1 1,0 1-1,0 0 0,0 0 1,0 0-1,0 0 1,0-1-1,0 1 1,0 0-1,-1 0 0,1 0 1,0 0-1,-1 0 1,1 0-1,-1 0 0,1 0 1,-1 0-1,0 0 1,1 0-1,-1 0 1,-1-1-1,-9-2 153,-1 1 0,1 1 0,-1 0 1,0 1-1,0 0 0,1 0 0,-20 3 0,4-2 179,10 0-94,-1 1 1,1 1-1,-1 0 1,1 1-1,0 1 1,-30 11-1,35-10-104,1 1 1,0 0-1,0 0 1,0 1-1,1 0 1,0 1-1,0 1 0,1-1 1,0 1-1,-9 12 1,14-15-91,0 0 0,1-1 0,0 1 0,0 1 0,1-1 0,-1 0 0,1 1 0,1-1 0,-1 1 0,1-1 0,0 1 1,0 10-1,1-13-33,0 0 0,0 0 0,1 0 1,-1 0-1,1 0 0,0 0 0,0-1 1,0 1-1,0 0 0,1 0 0,-1-1 1,1 1-1,0-1 0,0 1 0,1-1 1,-1 0-1,1 0 0,-1 0 0,1 0 1,0 0-1,4 2 0,2 1-9,1-1-1,0-1 1,0 0-1,0 0 1,1-1 0,-1-1-1,1 1 1,21 0-1,6-1-115,47-5-1,-78 3 90,5-1-147,1-1 0,-1-1 1,1 1-1,-1-2 0,0 0 0,0 0 0,0-1 1,-1-1-1,0 0 0,0 0 0,0-1 1,-1-1-1,0 0 0,0 0 0,-1-1 0,0 0 1,9-12-1,-14 16 114,-1 0 0,0 0 0,0 0 0,-1-1 1,1 1-1,-1-1 0,0 0 0,0 0 0,-1 1 0,0-1 0,0 0 1,0 0-1,-1 0 0,0 0 0,-1-7 0,0 13 296,0-1 0,-1 1 1,1-1-1,-1 1 0,1 0 0,-1 0 0,1 0 1,-1 0-1,1 0 0,-1 0 0,1 0 0,-1 1 1,-2 0-1,2 3-211,0 0-1,1 0 1,0 0 0,-1 0-1,2 0 1,-1 1 0,0-1-1,1 0 1,-1 1 0,1-1 0,1 0-1,0 8 1,-1-1-6,0 72 175,0-82-191,0 0 1,1 0-1,-1-1 1,0 1-1,0 0 0,0 0 1,1 0-1,-1 0 0,0 0 1,1 0-1,-1-1 0,1 1 1,-1 0-1,1 0 1,-1-1-1,1 1 0,0 0 1,-1-1-1,1 1 0,0 0 1,-1-1-1,1 1 0,0-1 1,0 1-1,0-1 1,-1 0-1,2 1 0,2 0-4,-1 0 0,1 0-1,0 0 1,-1-1 0,1 0-1,0 1 1,5-2 0,-2 1-5,1-1 1,0 0 0,0 0-1,-1-1 1,1 0-1,13-6 1,-7-1-39,-1-1 0,1-1 0,-2 0 0,13-13 0,8-8-143,-33 32 212,0-1 0,1 1 0,-1-1 0,0 1-1,1 0 1,-1-1 0,1 1 0,-1 0 0,1 0 0,-1-1-1,1 1 1,-1 0 0,1 0 0,-1 0 0,1 0-1,-1-1 1,1 1 0,-1 0 0,1 0 0,-1 0 0,1 0-1,-1 0 1,1 0 0,-1 0 0,1 1 0,-1-1 0,1 0-1,-1 0 1,1 0 0,-1 0 0,1 1 0,-1-1 0,1 1-1,10 13 225,-8-9-221,0-1-12,0 1 1,0-1 0,1 0 0,-1-1-1,1 1 1,0 0 0,0-1-1,1 0 1,-1 0 0,1 0 0,-1-1-1,1 1 1,0-1 0,0 0-1,0-1 1,9 3 0,4-2-116,0 0-1,-1-1 1,31-2 0,-10 1-62,-37 0 379,-1 1-200,0 0-1,1 0 1,-1 0 0,1 0-1,-1 0 1,1 0-1,-1 0 1,1 0-1,0 0 1,0 0-1,-1-1 1,1 1-1,0 0 1,0 0-1,0-1 1,0 1 0,0 0-1,0-1 1,0 1-1,2 0 1,26 11-109,-22-9 129,18 5-61,0-2 0,0 0 0,1-1 1,-1-2-1,1-1 0,0 0 0,0-2 0,0-1 0,31-6 1,-39 4-101,-2-2 0,1 0 0,0 0 0,-1-2 0,0 0 0,-1-1 1,0-1-1,0 0 0,0-1 0,-1 0 0,-1-1 0,0-1 0,-1 0 0,0-1 0,15-21 1,-14 18-29,-1-2 1,-1 1-1,-1-2 1,0 1-1,-2-1 1,0-1-1,-1 0 1,-1 0-1,-1 0 1,-1 0-1,0-1 1,0-33-1,-3 34 167,-3-29 56,1 47-57,0-1 1,1 0-1,-1 1 1,0-1 0,0 1-1,0 0 1,-1-1-1,1 1 1,-1 0 0,1 0-1,-1 0 1,0 0 0,0 0-1,0 0 1,0 0-1,-2-1 1,-6-3 153,0 1-1,0 0 1,0 1 0,-1 0-1,1 1 1,-1 0 0,0 0 0,-12-1-1,7 2 104,0 1-1,0 0 0,0 1 0,0 1 1,-17 3-1,30-3-247,0 0-1,1 0 0,-1 0 1,1 0-1,-1 0 1,1 1-1,0-1 1,0 1-1,-1 0 0,1-1 1,0 1-1,0 0 1,1 0-1,-1 1 0,0-1 1,1 0-1,-1 0 1,1 1-1,0-1 1,0 1-1,-2 4 0,-1 5 15,0 0-1,1 1 0,-1 14 1,4-27-35,-5 41 162,3 76 1,3-73-70,-1-33-69,0 0 0,1-1-1,1 1 1,0-1 0,0 1-1,1-1 1,0 0 0,1 0-1,0 0 1,11 18 0,-11-22-22,0 0-1,0 0 1,1-1 0,0 0-1,0 0 1,0 0 0,0-1-1,1 0 1,0 0 0,0 0 0,0 0-1,0-1 1,1 0 0,-1-1-1,1 1 1,-1-1 0,12 2-1,-10-3 3,-1 0-1,1 0 0,-1-1 1,1 0-1,0 0 0,-1-1 1,1 1-1,13-5 1,-16 3-2,1 0 0,-1 0 1,-1-1-1,1 0 0,0 0 1,-1 0-1,1 0 0,-1-1 1,0 1-1,0-1 0,0 0 1,4-7-1,5-8 2,-9 13-6,-1 0 0,1 0 0,0 1 0,1 0-1,0-1 1,0 2 0,0-1 0,6-4 0,-10 8 137,3 12 85,2 19-13,-4-18-97,0 1 0,1-1 0,0 1 0,1-1 0,7 14 0,-10-23-105,1 0 1,0 0 0,0 0 0,0 0 0,0-1-1,1 1 1,-1-1 0,1 1 0,-1-1 0,1 0-1,0 0 1,0 0 0,0 0 0,0-1 0,0 1-1,0-1 1,1 0 0,-1 0 0,0 0-1,1 0 1,-1-1 0,0 1 0,1-1 0,5 0-1,10 0-17,-5 1-113,-1-1 1,0 0-1,1-1 0,-1 0 1,0-1-1,0-1 1,25-8-1,-37 10 137,0 1 0,0-1 0,0 0 0,0 1 0,0 0-1,0-1 1,0 1 0,0 0 0,0-1 0,0 1 0,0 0 0,0 0 0,1 0 0,-1 0 0,0 0 0,0 0 0,0 0-1,0 0 1,0 0 0,0 1 0,0-1 0,1 0 0,-1 1 0,0-1 0,1 2 0,-1-1 40,1 1 0,-1 0 0,0 1 1,0-1-1,1 0 0,-1 0 0,-1 1 1,1-1-1,1 4 0,0 0-161,3 13 171,2-1-1,0 1 1,1-1-1,1-1 0,22 33 1,-27-45-134,0 0-1,0 0 1,0-1-1,1 1 1,0-1 0,-1 0-1,2 0 1,-1-1-1,0 0 1,1 1 0,-1-2-1,1 1 1,0-1 0,0 0-1,0 0 1,0 0-1,0-1 1,1 0 0,-1-1-1,0 1 1,0-1-1,12-1 1,-14 1-113,0-1 1,0 0-1,-1 0 1,1 0-1,0 0 0,-1 0 1,1-1-1,-1 0 1,0 1-1,1-1 0,-1-1 1,0 1-1,4-4 1,-1-1-590,0 0 1,0-1 0,-1 1-1,7-13 1,28-53-7141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26.0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 1 7123,'0'0'7484,"1"31"-6655,1 5-523,2 29 636,-8 116 1,-45 96 1047,0 2-701,39-66-1108,10-212-254,0 0-1,1 0 1,-1 0 0,0 0-1,0 0 1,1 0 0,-1 0-1,0 0 1,1 0 0,-1 0-1,1 0 1,0 0 0,-1 0 0,1 0-1,0 0 1,-1 0 0,1 0-1,0-1 1,0 1 0,0 0-1,-1-1 1,1 1 0,0 0-1,0-1 1,0 1 0,0-1-1,0 0 1,0 1 0,0-1-1,1 0 1,-1 1 0,0-1-1,0 0 1,0 0 0,0 0-1,0 0 1,2-1 0,0 1-256,0 0 1,1 0-1,-1-1 1,0 1-1,0-1 1,0 0 0,0 0-1,0 0 1,0 0-1,0-1 1,-1 1-1,1-1 1,3-2-1,-1-1-574,-1 0 1,0-1-1,-1 1 0,7-11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26.4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0 160 6019,'0'0'9492,"277"-87"-9140,-169 66-288,-7-1-64,-9 4-560,-24 7-2241,-24 11-3346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26.7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0 366 7283,'0'0'6249,"48"0"-5158,156-10-576,-189 8-508,-1 0 1,0-1 0,0 0-1,0-1 1,0-1 0,-1 0-1,0-1 1,0-1 0,0 0-1,-1 0 1,19-16 0,-11 9-31,1-1-217,0-1 0,0-2 0,26-28 0,-41 39 11,0 1-1,-1-1 1,0-1-1,0 1 1,-1-1-1,0 1 1,0-1-1,-1 0 1,0-1-1,0 1 1,-1 0-1,0-1 1,0 0-1,0-12 1,-2 20 232,0-1-1,0 0 1,0 1 0,-1-1-1,1 0 1,0 1 0,-1-1 0,1 1-1,-1-1 1,0 1 0,1-1-1,-1 1 1,0-1 0,0 1-1,0 0 1,0-1 0,0 1 0,0 0-1,0 0 1,-1 0 0,1 0-1,0 0 1,-1 0 0,1 0-1,-1 0 1,1 1 0,-1-1 0,1 0-1,-1 1 1,1-1 0,-3 0-1,-6 0 297,1 0 1,-1 0-1,0 0 0,-13 2 0,5 0 320,6-2-240,0 2 0,0-1 0,0 2 0,-15 3-1,22-4-283,0 1-1,1 0 1,-1 0-1,1 0 1,0 1-1,-1-1 1,1 1-1,1 0 1,-1 0-1,0 1 1,1-1-1,-1 1 1,-2 4-1,-1 2 66,1-1-1,0 1 1,1 0-1,0 1 0,0 0 1,2-1-1,-1 1 0,1 1 1,-2 15-1,2-4 1,1 1 0,1 0 0,4 38-1,-2-54-158,0 0 0,1 0 0,-1 0-1,1 0 1,1 0 0,0-1 0,0 1-1,0-1 1,1 0 0,0 0 0,1 0 0,0 0-1,0-1 1,0 1 0,0-1 0,1-1-1,0 1 1,0-1 0,1 0 0,0 0-1,9 4 1,-1-1-382,1-2-1,0 0 1,0 0 0,0-2 0,0 0-1,1-1 1,-1 0 0,1-1-1,24-1 1,32-1-4451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27.1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250 0 11205,'0'0'5096,"16"43"-3760,57 142-546,5 33 443,-69-183-977,-3 0 0,0 1 0,1 52 0,-5-28 68,-7 79 1,3-120-286,-1 1 0,-1-1 1,0 0-1,-2 0 1,0 0-1,-1 0 0,-1-1 1,-10 17-1,0-7-59,-1-1-1,-2-1 0,0-1 1,-34 31-1,6-14-1863,-65 45 0,66-51-1870,10-3-2192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7T01:58:40.6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11781,'0'0'1553,"0"177"-1441,0-121-112,0-6-32,0-11-16,0-10-1024,0-10-929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38.5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1 10885,'0'0'6931,"-8"13"-5760,19 432-573,9-85-1420,-16-343-136,-3-37-9195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38.9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0 109 10997,'0'0'4343,"4"-17"-4030,0 0-220,1 0 0,7-19 1,-11 34-73,0 1 0,1-1 0,-1 1 1,0-1-1,1 1 0,-1-1 1,1 1-1,-1 0 0,1 0 0,0 0 1,-1 0-1,1 0 0,0 0 0,0 1 1,0-1-1,-1 0 0,1 1 1,0 0-1,0-1 0,0 1 0,0 0 1,0 0-1,0 0 0,0 0 0,0 0 1,0 1-1,0-1 0,3 1 1,8 0 54,5 0-30,1 1 1,0 0-1,0 1 0,-1 1 0,0 1 0,1 0 0,-2 2 0,1 0 1,-1 1-1,0 0 0,-1 2 0,0 0 0,0 0 0,-1 2 0,-1 0 1,0 1-1,0 0 0,-1 1 0,-1 0 0,0 1 0,-2 0 0,1 1 1,-2 1-1,0-1 0,-1 1 0,9 28 0,-8-11-28,-2 0-1,-1 0 0,1 44 1,-7 104 104,0-173-69,-1 1 0,0-1 0,0 0 0,-1 0 0,-1 0 0,1 0 0,-1 0 0,-1-1 0,1 1 0,-2-1 0,1 0 0,-1 0 0,0-1 0,-1 1 0,-8 8 0,5-7 48,0-1 1,-1-1-1,0 0 1,0 0-1,-1-1 1,0 0-1,0-1 0,0 0 1,0-1-1,-1 0 1,-15 3-1,-83 13 400,-26 6 4,104-12-2883,31-13 2172,-1-1 0,1 1 0,0 0 0,0 0 0,0 0 0,0 0 0,0 0 1,0 0-1,0 0 0,0 0 0,0 0 0,1 0 0,-1 0 0,0 0 1,1 1-1,-1-1 0,1 0 0,-1 1 0,1-1 0,-1 2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39.3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14855,'0'0'5250,"40"0"-5458,12-4 208,20 4 176,4 0-176,1 0 32,-5 0-32,-8 0-304,-8 0-528,-12 0-1057,-12 0-608,-20 7-2706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39.7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0 134 14455,'0'0'3153,"209"-43"-2913,-113 25-176,-8 7-64,-7 0-256,-13 0-752,-16-7-1922,-16-4-4049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0.1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0 365 9989,'0'0'8862,"23"-20"-9190,5-3 98,-10 9 43,0-1 1,-1-1-1,0-1 0,-2 0 1,24-34-1,-4 1-256,36-72 0,-71 121 486,1 0-1,-1 0 1,1 0-1,-1-1 1,1 1-1,0 0 1,-1 0-1,1 0 1,0 1-1,0-1 1,0 0-1,0 0 1,0 0-1,0 0 1,0 1-1,0-1 1,0 1 0,0-1-1,0 0 1,0 1-1,0 0 1,0-1-1,0 1 1,1 0-1,-1-1 1,0 1-1,0 0 1,2 0-1,-2 2-19,0-1-1,-1 0 1,1 1 0,-1-1-1,1 1 1,-1-1-1,1 1 1,-1-1 0,0 1-1,0-1 1,0 1-1,0-1 1,0 1 0,0-1-1,0 1 1,-1 1 0,1 4 64,0 160 1301,0 69-204,0-78-4826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0.5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9044,'0'0'9447,"4"35"-9287,-1-6-93,10 202 779,-13-18 1267,0-212-2105,1 1 1,-1-1-1,0 1 1,1-1 0,-1 1-1,1 0 1,-1-1-1,1 1 1,0-1-1,-1 0 1,1 1 0,0-1-1,0 0 1,0 1-1,0-1 1,0 0 0,0 0-1,1 0 1,-1 0-1,0 0 1,1 0 0,-1 0-1,0 0 1,1-1-1,-1 1 1,1-1 0,-1 1-1,1-1 1,-1 1-1,1-1 1,0 0-1,-1 0 1,3 1 0,8 0-54,1 0 0,0-1 0,17-2 0,-7 1-126,-1 2-316,24-2-2561,-44 1 2543,0 0 0,0-1 0,1 1 0,-1-1 0,0 0 0,0 0 1,0 0-1,0 0 0,0 0 0,0 0 0,0 0 0,0 0 0,0-1 0,-1 1 0,4-4 1,8-13-7548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0.8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185 1 14823,'0'0'3121,"-72"231"-992,48-134-1024,4 12-913,0-8-112,0-11-80,7-18 0,5-18-929,0-11-927,8-14-1442,0-11-2625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1.2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1 811 5090,'0'0'5315,"26"-31"-5155,85-103-360,-95 113-269,0-1 1,-1-1-1,-1 0 1,14-32 0,-19 36 147,6-14-240,-2-1 0,-1 0 0,-2-1 0,9-56 0,-10 27 814,-2-109-1,-7 172-135,0 0-1,-1 0 0,1 0 0,-1 0 0,1 0 0,-1 0 1,1 0-1,-1 0 0,0 0 0,1 0 0,-1 1 0,0-1 1,0 0-1,0 1 0,0-1 0,0 0 0,1 1 0,-1-1 1,0 1-1,0-1 0,0 1 0,-1 0 0,1-1 0,0 1 1,0 0-1,0 0 0,0 0 0,0 0 0,-2 0 0,1-1 48,0 1-1,0 0 0,0 0 0,0 0 1,0 0-1,0 0 0,0 1 1,1-1-1,-1 1 0,0-1 0,0 1 1,0-1-1,0 1 0,1 0 0,-1 0 1,0 0-1,1 0 0,-4 3 0,-2 8 208,1 0-1,0 1 0,0 0 0,1 0 0,1 0 0,0 1 0,1 0 0,-2 21 0,3-26-195,-9 66 1248,-2 152 1,13-226-1448,1 0 1,-1 0 0,0 0 0,0 0 0,1 0-1,-1 1 1,1-2 0,-1 1 0,1 0-1,0 0 1,-1 0 0,1 0 0,0 0-1,-1 0 1,1-1 0,0 1 0,0 0-1,0 0 1,0-1 0,0 1 0,0-1-1,0 1 1,0-1 0,0 1 0,0-1-1,0 0 1,0 0 0,0 1 0,0-1-1,0 0 1,2 0 0,40 2-1195,-35-2 955,23-1-804,-15 0 1038,-1 1-1,24 2 0,-35-1 276,1 0 1,-1 0-1,0 0 0,0 0 0,0 0 1,0 1-1,-1 0 0,1 0 0,0 0 0,-1 0 1,1 1-1,-1-1 0,6 7 0,0-1-57,0 1-1,0-1 0,1-1 0,0 0 0,0 0 0,18 8 0,-20-11-468,1-1 1,-1 0-1,1 0 0,9 1 0,-13-3-419,0-1 1,0 1 0,0-1-1,0 0 1,0 0 0,0-1-1,10-1 1,2-7-6823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1.6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730 1 8116,'0'0'6275,"-116"245"-3954,68-118-529,-20 20-607,-13 30-497,-11 29-63,-4 3-129,16-14 272,19-40-496,21-43-224,16-32-48,8-37-80,12-21-768,0-22-929,4-47-6099,0-25-1952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3T12:06:42.2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4 391 3265,'0'0'11899,"-1"4"-11384,-1 13-205,1-13 119,1-9-31,3-19-501,0-1 1,2 1 0,0 0 0,2 1 0,0-1-1,21-40 1,-6 8-628,-13 33 561,42-100-340,-51 139 1875,1 28-640,-3 0-1,-11 63 1,-7-3 328,-44 299 1528,62-306-2655,2-62-1545,10-33-4900,4-2 267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92DDD-6B6C-4314-8E48-6866CD17E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E23F16-3D0E-4802-8597-57D3312E3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C91472-5B89-402A-AEF3-59165190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91E7EB-CCCE-467F-9DC1-4C065CD5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39102-AC20-459D-99BC-27649B67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2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695A5-DCB9-428A-8675-4E98357E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783E12-BCCF-4140-9C9F-657729DB2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FF2C90-7F77-4359-8A89-6CE8DE9F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E191DF-C319-4151-AE1F-B4F2A4BB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655A30-7A17-4253-B311-D1745F50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29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240D24-9732-4914-96AD-F5D260C91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9453DC-4B72-4821-8013-931009A65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D4EAAD-2423-4C1E-ABA1-ABE599F8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DD4256-CEE5-449D-931E-C966B47B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64B86A-E1A5-470E-A02B-404CA3F6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26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F2355-ED06-44FD-9399-DA0BF4F57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42367F-18B1-4E49-9E66-A74CFFEC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2A44E4-BA04-4F0E-A2D1-698829F6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4B9BCC-9F62-4486-ADB8-B9B5C0B9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CA8BF7-9D6B-482B-90FA-4F65D833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69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C373E-ECAB-48C1-98AB-B53E8439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3DBBBC-411B-4502-A2F8-60AE62E8C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012B52-9053-44C8-9ACA-42E10B43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8B2BDF-8B8D-4493-B7F5-B906E43D5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37953E-4CCB-4DE5-860C-D6808818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04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A9112-A0B4-4AF6-8DB3-F6F1FCD9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23BB65-9B25-4C4B-9D6F-0B8AE639D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5FCD5E-B2AF-4D52-8331-7A1E21AE8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C318CE-2FE7-46F7-A967-FEAD2858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6A47D0-6759-4F69-9EB4-680B341E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853B79-562C-4E6F-A396-8B79588D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22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2D9A7-E661-4CCA-AB9F-F7AD156F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0AC750-2BBD-4F18-A827-33E50D5E0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294C78-5B99-49A8-BB40-65949C00E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9731ED-E4B4-491B-B963-5BF2DA069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A42E6C-6870-476F-81DA-A94FBA93C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AB7F17-2056-40C0-8048-A3BAF9205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AAA059-D41C-4486-8BF5-BAB56E43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C43C5B5-E429-487D-92EC-7A303366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02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515DD-06AE-4DF0-AC0A-E81022FA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33A9B74-0FA8-42AA-A78E-15E93822C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6E481BA-5258-4126-858D-BDCD7EDB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3C039BB-6845-4BCF-A66B-4301C294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56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0E6A0FB-FF87-4770-B374-AC6E3D81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82D8723-E976-4E6D-A99F-7A3EA3B8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941F0B-4D77-4F36-9B0C-9AF16251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72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8CD3A-684D-4D85-B13D-5CB730E5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979264-12C0-48E1-9B9E-24FD7228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F84BFF-4D80-4AF8-AD90-7B5495E9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6736AF-8C21-4481-9D44-024565AA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E02984-A17E-4C53-9648-467267E9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35EE53-B4D6-45A2-976C-1AECCFF9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60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48E2-998E-46E1-9D02-133B6C40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3650F78-75A4-4705-B8FC-16BA87F2D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7F671-764D-4356-B729-090E9C837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28537CA-39F9-4AC3-9956-CF97CC15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0751-801E-4120-8D3B-1B9F2C54E0A3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A7195C-75B3-4E6A-BA33-593ECF01F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D84446-7A39-4AA1-B1F1-9C8C5F56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39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6A92CC6-FFB0-4949-A7DA-0046C4FC2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533250-2446-4418-8063-4B2EB35E7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89F0B4-CE7F-45A0-95DE-F7B8D4E44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0751-801E-4120-8D3B-1B9F2C54E0A3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FBB670-086B-4D7E-A557-735736C81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DD1318-50AD-4CFA-87A9-8AACEEC58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C932A-D892-42E1-ACAE-7B6B4436F1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39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1.xml"/><Relationship Id="rId21" Type="http://schemas.openxmlformats.org/officeDocument/2006/relationships/image" Target="../media/image393.png"/><Relationship Id="rId42" Type="http://schemas.openxmlformats.org/officeDocument/2006/relationships/customXml" Target="../ink/ink432.xml"/><Relationship Id="rId63" Type="http://schemas.openxmlformats.org/officeDocument/2006/relationships/image" Target="../media/image412.png"/><Relationship Id="rId84" Type="http://schemas.openxmlformats.org/officeDocument/2006/relationships/image" Target="../media/image422.png"/><Relationship Id="rId138" Type="http://schemas.openxmlformats.org/officeDocument/2006/relationships/image" Target="../media/image449.png"/><Relationship Id="rId159" Type="http://schemas.openxmlformats.org/officeDocument/2006/relationships/customXml" Target="../ink/ink492.xml"/><Relationship Id="rId170" Type="http://schemas.openxmlformats.org/officeDocument/2006/relationships/image" Target="../media/image465.png"/><Relationship Id="rId191" Type="http://schemas.openxmlformats.org/officeDocument/2006/relationships/customXml" Target="../ink/ink508.xml"/><Relationship Id="rId205" Type="http://schemas.openxmlformats.org/officeDocument/2006/relationships/customXml" Target="../ink/ink515.xml"/><Relationship Id="rId107" Type="http://schemas.openxmlformats.org/officeDocument/2006/relationships/customXml" Target="../ink/ink466.xml"/><Relationship Id="rId11" Type="http://schemas.openxmlformats.org/officeDocument/2006/relationships/image" Target="../media/image388.png"/><Relationship Id="rId32" Type="http://schemas.openxmlformats.org/officeDocument/2006/relationships/customXml" Target="../ink/ink427.xml"/><Relationship Id="rId53" Type="http://schemas.openxmlformats.org/officeDocument/2006/relationships/customXml" Target="../ink/ink438.xml"/><Relationship Id="rId74" Type="http://schemas.openxmlformats.org/officeDocument/2006/relationships/customXml" Target="../ink/ink449.xml"/><Relationship Id="rId128" Type="http://schemas.openxmlformats.org/officeDocument/2006/relationships/image" Target="../media/image444.png"/><Relationship Id="rId149" Type="http://schemas.openxmlformats.org/officeDocument/2006/relationships/customXml" Target="../ink/ink487.xml"/><Relationship Id="rId5" Type="http://schemas.openxmlformats.org/officeDocument/2006/relationships/image" Target="../media/image385.png"/><Relationship Id="rId95" Type="http://schemas.openxmlformats.org/officeDocument/2006/relationships/customXml" Target="../ink/ink460.xml"/><Relationship Id="rId160" Type="http://schemas.openxmlformats.org/officeDocument/2006/relationships/image" Target="../media/image460.png"/><Relationship Id="rId181" Type="http://schemas.openxmlformats.org/officeDocument/2006/relationships/customXml" Target="../ink/ink503.xml"/><Relationship Id="rId22" Type="http://schemas.openxmlformats.org/officeDocument/2006/relationships/customXml" Target="../ink/ink422.xml"/><Relationship Id="rId43" Type="http://schemas.openxmlformats.org/officeDocument/2006/relationships/customXml" Target="../ink/ink433.xml"/><Relationship Id="rId64" Type="http://schemas.openxmlformats.org/officeDocument/2006/relationships/customXml" Target="../ink/ink444.xml"/><Relationship Id="rId118" Type="http://schemas.openxmlformats.org/officeDocument/2006/relationships/image" Target="../media/image439.png"/><Relationship Id="rId139" Type="http://schemas.openxmlformats.org/officeDocument/2006/relationships/customXml" Target="../ink/ink482.xml"/><Relationship Id="rId85" Type="http://schemas.openxmlformats.org/officeDocument/2006/relationships/customXml" Target="../ink/ink455.xml"/><Relationship Id="rId150" Type="http://schemas.openxmlformats.org/officeDocument/2006/relationships/image" Target="../media/image455.png"/><Relationship Id="rId171" Type="http://schemas.openxmlformats.org/officeDocument/2006/relationships/customXml" Target="../ink/ink498.xml"/><Relationship Id="rId192" Type="http://schemas.openxmlformats.org/officeDocument/2006/relationships/image" Target="../media/image476.png"/><Relationship Id="rId206" Type="http://schemas.openxmlformats.org/officeDocument/2006/relationships/image" Target="../media/image483.png"/><Relationship Id="rId12" Type="http://schemas.openxmlformats.org/officeDocument/2006/relationships/customXml" Target="../ink/ink417.xml"/><Relationship Id="rId33" Type="http://schemas.openxmlformats.org/officeDocument/2006/relationships/image" Target="../media/image398.png"/><Relationship Id="rId108" Type="http://schemas.openxmlformats.org/officeDocument/2006/relationships/image" Target="../media/image434.png"/><Relationship Id="rId129" Type="http://schemas.openxmlformats.org/officeDocument/2006/relationships/customXml" Target="../ink/ink477.xml"/><Relationship Id="rId54" Type="http://schemas.openxmlformats.org/officeDocument/2006/relationships/image" Target="../media/image408.png"/><Relationship Id="rId75" Type="http://schemas.openxmlformats.org/officeDocument/2006/relationships/image" Target="../media/image418.png"/><Relationship Id="rId96" Type="http://schemas.openxmlformats.org/officeDocument/2006/relationships/image" Target="../media/image428.png"/><Relationship Id="rId140" Type="http://schemas.openxmlformats.org/officeDocument/2006/relationships/image" Target="../media/image450.png"/><Relationship Id="rId161" Type="http://schemas.openxmlformats.org/officeDocument/2006/relationships/customXml" Target="../ink/ink493.xml"/><Relationship Id="rId182" Type="http://schemas.openxmlformats.org/officeDocument/2006/relationships/image" Target="../media/image471.png"/><Relationship Id="rId6" Type="http://schemas.openxmlformats.org/officeDocument/2006/relationships/customXml" Target="../ink/ink414.xml"/><Relationship Id="rId23" Type="http://schemas.openxmlformats.org/officeDocument/2006/relationships/image" Target="../media/image293.png"/><Relationship Id="rId119" Type="http://schemas.openxmlformats.org/officeDocument/2006/relationships/customXml" Target="../ink/ink472.xml"/><Relationship Id="rId44" Type="http://schemas.openxmlformats.org/officeDocument/2006/relationships/image" Target="../media/image403.png"/><Relationship Id="rId65" Type="http://schemas.openxmlformats.org/officeDocument/2006/relationships/image" Target="../media/image413.png"/><Relationship Id="rId86" Type="http://schemas.openxmlformats.org/officeDocument/2006/relationships/image" Target="../media/image423.png"/><Relationship Id="rId130" Type="http://schemas.openxmlformats.org/officeDocument/2006/relationships/image" Target="../media/image445.png"/><Relationship Id="rId151" Type="http://schemas.openxmlformats.org/officeDocument/2006/relationships/customXml" Target="../ink/ink488.xml"/><Relationship Id="rId172" Type="http://schemas.openxmlformats.org/officeDocument/2006/relationships/image" Target="../media/image466.png"/><Relationship Id="rId193" Type="http://schemas.openxmlformats.org/officeDocument/2006/relationships/customXml" Target="../ink/ink509.xml"/><Relationship Id="rId207" Type="http://schemas.openxmlformats.org/officeDocument/2006/relationships/customXml" Target="../ink/ink516.xml"/><Relationship Id="rId13" Type="http://schemas.openxmlformats.org/officeDocument/2006/relationships/image" Target="../media/image389.png"/><Relationship Id="rId109" Type="http://schemas.openxmlformats.org/officeDocument/2006/relationships/customXml" Target="../ink/ink467.xml"/><Relationship Id="rId34" Type="http://schemas.openxmlformats.org/officeDocument/2006/relationships/customXml" Target="../ink/ink428.xml"/><Relationship Id="rId55" Type="http://schemas.openxmlformats.org/officeDocument/2006/relationships/customXml" Target="../ink/ink439.xml"/><Relationship Id="rId76" Type="http://schemas.openxmlformats.org/officeDocument/2006/relationships/customXml" Target="../ink/ink450.xml"/><Relationship Id="rId97" Type="http://schemas.openxmlformats.org/officeDocument/2006/relationships/customXml" Target="../ink/ink461.xml"/><Relationship Id="rId120" Type="http://schemas.openxmlformats.org/officeDocument/2006/relationships/image" Target="../media/image440.png"/><Relationship Id="rId141" Type="http://schemas.openxmlformats.org/officeDocument/2006/relationships/customXml" Target="../ink/ink483.xml"/><Relationship Id="rId7" Type="http://schemas.openxmlformats.org/officeDocument/2006/relationships/image" Target="../media/image386.png"/><Relationship Id="rId162" Type="http://schemas.openxmlformats.org/officeDocument/2006/relationships/image" Target="../media/image461.png"/><Relationship Id="rId183" Type="http://schemas.openxmlformats.org/officeDocument/2006/relationships/customXml" Target="../ink/ink504.xml"/><Relationship Id="rId24" Type="http://schemas.openxmlformats.org/officeDocument/2006/relationships/customXml" Target="../ink/ink423.xml"/><Relationship Id="rId45" Type="http://schemas.openxmlformats.org/officeDocument/2006/relationships/customXml" Target="../ink/ink434.xml"/><Relationship Id="rId66" Type="http://schemas.openxmlformats.org/officeDocument/2006/relationships/customXml" Target="../ink/ink445.xml"/><Relationship Id="rId87" Type="http://schemas.openxmlformats.org/officeDocument/2006/relationships/customXml" Target="../ink/ink456.xml"/><Relationship Id="rId110" Type="http://schemas.openxmlformats.org/officeDocument/2006/relationships/image" Target="../media/image435.png"/><Relationship Id="rId131" Type="http://schemas.openxmlformats.org/officeDocument/2006/relationships/customXml" Target="../ink/ink478.xml"/><Relationship Id="rId61" Type="http://schemas.openxmlformats.org/officeDocument/2006/relationships/customXml" Target="../ink/ink442.xml"/><Relationship Id="rId82" Type="http://schemas.openxmlformats.org/officeDocument/2006/relationships/image" Target="../media/image421.png"/><Relationship Id="rId152" Type="http://schemas.openxmlformats.org/officeDocument/2006/relationships/image" Target="../media/image456.png"/><Relationship Id="rId173" Type="http://schemas.openxmlformats.org/officeDocument/2006/relationships/customXml" Target="../ink/ink499.xml"/><Relationship Id="rId194" Type="http://schemas.openxmlformats.org/officeDocument/2006/relationships/image" Target="../media/image477.png"/><Relationship Id="rId199" Type="http://schemas.openxmlformats.org/officeDocument/2006/relationships/customXml" Target="../ink/ink512.xml"/><Relationship Id="rId203" Type="http://schemas.openxmlformats.org/officeDocument/2006/relationships/customXml" Target="../ink/ink514.xml"/><Relationship Id="rId208" Type="http://schemas.openxmlformats.org/officeDocument/2006/relationships/customXml" Target="../ink/ink517.xml"/><Relationship Id="rId19" Type="http://schemas.openxmlformats.org/officeDocument/2006/relationships/image" Target="../media/image392.png"/><Relationship Id="rId14" Type="http://schemas.openxmlformats.org/officeDocument/2006/relationships/customXml" Target="../ink/ink418.xml"/><Relationship Id="rId30" Type="http://schemas.openxmlformats.org/officeDocument/2006/relationships/customXml" Target="../ink/ink426.xml"/><Relationship Id="rId35" Type="http://schemas.openxmlformats.org/officeDocument/2006/relationships/image" Target="../media/image399.png"/><Relationship Id="rId56" Type="http://schemas.openxmlformats.org/officeDocument/2006/relationships/image" Target="../media/image409.png"/><Relationship Id="rId77" Type="http://schemas.openxmlformats.org/officeDocument/2006/relationships/image" Target="../media/image419.png"/><Relationship Id="rId100" Type="http://schemas.openxmlformats.org/officeDocument/2006/relationships/image" Target="../media/image430.png"/><Relationship Id="rId105" Type="http://schemas.openxmlformats.org/officeDocument/2006/relationships/customXml" Target="../ink/ink465.xml"/><Relationship Id="rId126" Type="http://schemas.openxmlformats.org/officeDocument/2006/relationships/image" Target="../media/image443.png"/><Relationship Id="rId147" Type="http://schemas.openxmlformats.org/officeDocument/2006/relationships/customXml" Target="../ink/ink486.xml"/><Relationship Id="rId168" Type="http://schemas.openxmlformats.org/officeDocument/2006/relationships/image" Target="../media/image464.png"/><Relationship Id="rId8" Type="http://schemas.openxmlformats.org/officeDocument/2006/relationships/customXml" Target="../ink/ink415.xml"/><Relationship Id="rId51" Type="http://schemas.openxmlformats.org/officeDocument/2006/relationships/customXml" Target="../ink/ink437.xml"/><Relationship Id="rId72" Type="http://schemas.openxmlformats.org/officeDocument/2006/relationships/customXml" Target="../ink/ink448.xml"/><Relationship Id="rId93" Type="http://schemas.openxmlformats.org/officeDocument/2006/relationships/customXml" Target="../ink/ink459.xml"/><Relationship Id="rId98" Type="http://schemas.openxmlformats.org/officeDocument/2006/relationships/image" Target="../media/image429.png"/><Relationship Id="rId121" Type="http://schemas.openxmlformats.org/officeDocument/2006/relationships/customXml" Target="../ink/ink473.xml"/><Relationship Id="rId142" Type="http://schemas.openxmlformats.org/officeDocument/2006/relationships/image" Target="../media/image451.png"/><Relationship Id="rId163" Type="http://schemas.openxmlformats.org/officeDocument/2006/relationships/customXml" Target="../ink/ink494.xml"/><Relationship Id="rId184" Type="http://schemas.openxmlformats.org/officeDocument/2006/relationships/image" Target="../media/image472.png"/><Relationship Id="rId189" Type="http://schemas.openxmlformats.org/officeDocument/2006/relationships/customXml" Target="../ink/ink507.xml"/><Relationship Id="rId3" Type="http://schemas.openxmlformats.org/officeDocument/2006/relationships/image" Target="../media/image384.png"/><Relationship Id="rId25" Type="http://schemas.openxmlformats.org/officeDocument/2006/relationships/image" Target="../media/image394.png"/><Relationship Id="rId46" Type="http://schemas.openxmlformats.org/officeDocument/2006/relationships/image" Target="../media/image404.png"/><Relationship Id="rId67" Type="http://schemas.openxmlformats.org/officeDocument/2006/relationships/image" Target="../media/image414.png"/><Relationship Id="rId116" Type="http://schemas.openxmlformats.org/officeDocument/2006/relationships/image" Target="../media/image438.png"/><Relationship Id="rId137" Type="http://schemas.openxmlformats.org/officeDocument/2006/relationships/customXml" Target="../ink/ink481.xml"/><Relationship Id="rId158" Type="http://schemas.openxmlformats.org/officeDocument/2006/relationships/image" Target="../media/image459.png"/><Relationship Id="rId20" Type="http://schemas.openxmlformats.org/officeDocument/2006/relationships/customXml" Target="../ink/ink421.xml"/><Relationship Id="rId41" Type="http://schemas.openxmlformats.org/officeDocument/2006/relationships/image" Target="../media/image402.png"/><Relationship Id="rId62" Type="http://schemas.openxmlformats.org/officeDocument/2006/relationships/customXml" Target="../ink/ink443.xml"/><Relationship Id="rId83" Type="http://schemas.openxmlformats.org/officeDocument/2006/relationships/customXml" Target="../ink/ink454.xml"/><Relationship Id="rId88" Type="http://schemas.openxmlformats.org/officeDocument/2006/relationships/image" Target="../media/image424.png"/><Relationship Id="rId111" Type="http://schemas.openxmlformats.org/officeDocument/2006/relationships/customXml" Target="../ink/ink468.xml"/><Relationship Id="rId132" Type="http://schemas.openxmlformats.org/officeDocument/2006/relationships/image" Target="../media/image446.png"/><Relationship Id="rId153" Type="http://schemas.openxmlformats.org/officeDocument/2006/relationships/customXml" Target="../ink/ink489.xml"/><Relationship Id="rId174" Type="http://schemas.openxmlformats.org/officeDocument/2006/relationships/image" Target="../media/image467.png"/><Relationship Id="rId179" Type="http://schemas.openxmlformats.org/officeDocument/2006/relationships/customXml" Target="../ink/ink502.xml"/><Relationship Id="rId195" Type="http://schemas.openxmlformats.org/officeDocument/2006/relationships/customXml" Target="../ink/ink510.xml"/><Relationship Id="rId209" Type="http://schemas.openxmlformats.org/officeDocument/2006/relationships/image" Target="../media/image484.png"/><Relationship Id="rId190" Type="http://schemas.openxmlformats.org/officeDocument/2006/relationships/image" Target="../media/image475.png"/><Relationship Id="rId204" Type="http://schemas.openxmlformats.org/officeDocument/2006/relationships/image" Target="../media/image482.png"/><Relationship Id="rId15" Type="http://schemas.openxmlformats.org/officeDocument/2006/relationships/image" Target="../media/image390.png"/><Relationship Id="rId36" Type="http://schemas.openxmlformats.org/officeDocument/2006/relationships/customXml" Target="../ink/ink429.xml"/><Relationship Id="rId57" Type="http://schemas.openxmlformats.org/officeDocument/2006/relationships/customXml" Target="../ink/ink440.xml"/><Relationship Id="rId106" Type="http://schemas.openxmlformats.org/officeDocument/2006/relationships/image" Target="../media/image433.png"/><Relationship Id="rId127" Type="http://schemas.openxmlformats.org/officeDocument/2006/relationships/customXml" Target="../ink/ink476.xml"/><Relationship Id="rId10" Type="http://schemas.openxmlformats.org/officeDocument/2006/relationships/customXml" Target="../ink/ink416.xml"/><Relationship Id="rId31" Type="http://schemas.openxmlformats.org/officeDocument/2006/relationships/image" Target="../media/image397.png"/><Relationship Id="rId52" Type="http://schemas.openxmlformats.org/officeDocument/2006/relationships/image" Target="../media/image407.png"/><Relationship Id="rId73" Type="http://schemas.openxmlformats.org/officeDocument/2006/relationships/image" Target="../media/image417.png"/><Relationship Id="rId78" Type="http://schemas.openxmlformats.org/officeDocument/2006/relationships/customXml" Target="../ink/ink451.xml"/><Relationship Id="rId94" Type="http://schemas.openxmlformats.org/officeDocument/2006/relationships/image" Target="../media/image427.png"/><Relationship Id="rId99" Type="http://schemas.openxmlformats.org/officeDocument/2006/relationships/customXml" Target="../ink/ink462.xml"/><Relationship Id="rId101" Type="http://schemas.openxmlformats.org/officeDocument/2006/relationships/customXml" Target="../ink/ink463.xml"/><Relationship Id="rId122" Type="http://schemas.openxmlformats.org/officeDocument/2006/relationships/image" Target="../media/image441.png"/><Relationship Id="rId143" Type="http://schemas.openxmlformats.org/officeDocument/2006/relationships/customXml" Target="../ink/ink484.xml"/><Relationship Id="rId148" Type="http://schemas.openxmlformats.org/officeDocument/2006/relationships/image" Target="../media/image454.png"/><Relationship Id="rId164" Type="http://schemas.openxmlformats.org/officeDocument/2006/relationships/image" Target="../media/image462.png"/><Relationship Id="rId169" Type="http://schemas.openxmlformats.org/officeDocument/2006/relationships/customXml" Target="../ink/ink497.xml"/><Relationship Id="rId185" Type="http://schemas.openxmlformats.org/officeDocument/2006/relationships/customXml" Target="../ink/ink505.xml"/><Relationship Id="rId4" Type="http://schemas.openxmlformats.org/officeDocument/2006/relationships/customXml" Target="../ink/ink413.xml"/><Relationship Id="rId9" Type="http://schemas.openxmlformats.org/officeDocument/2006/relationships/image" Target="../media/image387.png"/><Relationship Id="rId180" Type="http://schemas.openxmlformats.org/officeDocument/2006/relationships/image" Target="../media/image470.png"/><Relationship Id="rId210" Type="http://schemas.openxmlformats.org/officeDocument/2006/relationships/customXml" Target="../ink/ink518.xml"/><Relationship Id="rId26" Type="http://schemas.openxmlformats.org/officeDocument/2006/relationships/customXml" Target="../ink/ink424.xml"/><Relationship Id="rId47" Type="http://schemas.openxmlformats.org/officeDocument/2006/relationships/customXml" Target="../ink/ink435.xml"/><Relationship Id="rId68" Type="http://schemas.openxmlformats.org/officeDocument/2006/relationships/customXml" Target="../ink/ink446.xml"/><Relationship Id="rId89" Type="http://schemas.openxmlformats.org/officeDocument/2006/relationships/customXml" Target="../ink/ink457.xml"/><Relationship Id="rId112" Type="http://schemas.openxmlformats.org/officeDocument/2006/relationships/image" Target="../media/image436.png"/><Relationship Id="rId133" Type="http://schemas.openxmlformats.org/officeDocument/2006/relationships/customXml" Target="../ink/ink479.xml"/><Relationship Id="rId154" Type="http://schemas.openxmlformats.org/officeDocument/2006/relationships/image" Target="../media/image457.png"/><Relationship Id="rId175" Type="http://schemas.openxmlformats.org/officeDocument/2006/relationships/customXml" Target="../ink/ink500.xml"/><Relationship Id="rId196" Type="http://schemas.openxmlformats.org/officeDocument/2006/relationships/image" Target="../media/image478.png"/><Relationship Id="rId200" Type="http://schemas.openxmlformats.org/officeDocument/2006/relationships/image" Target="../media/image480.png"/><Relationship Id="rId16" Type="http://schemas.openxmlformats.org/officeDocument/2006/relationships/customXml" Target="../ink/ink419.xml"/><Relationship Id="rId37" Type="http://schemas.openxmlformats.org/officeDocument/2006/relationships/image" Target="../media/image400.png"/><Relationship Id="rId58" Type="http://schemas.openxmlformats.org/officeDocument/2006/relationships/image" Target="../media/image410.png"/><Relationship Id="rId79" Type="http://schemas.openxmlformats.org/officeDocument/2006/relationships/customXml" Target="../ink/ink452.xml"/><Relationship Id="rId102" Type="http://schemas.openxmlformats.org/officeDocument/2006/relationships/image" Target="../media/image431.png"/><Relationship Id="rId123" Type="http://schemas.openxmlformats.org/officeDocument/2006/relationships/customXml" Target="../ink/ink474.xml"/><Relationship Id="rId144" Type="http://schemas.openxmlformats.org/officeDocument/2006/relationships/image" Target="../media/image452.png"/><Relationship Id="rId90" Type="http://schemas.openxmlformats.org/officeDocument/2006/relationships/image" Target="../media/image425.png"/><Relationship Id="rId165" Type="http://schemas.openxmlformats.org/officeDocument/2006/relationships/customXml" Target="../ink/ink495.xml"/><Relationship Id="rId186" Type="http://schemas.openxmlformats.org/officeDocument/2006/relationships/image" Target="../media/image473.png"/><Relationship Id="rId211" Type="http://schemas.openxmlformats.org/officeDocument/2006/relationships/image" Target="../media/image485.png"/><Relationship Id="rId27" Type="http://schemas.openxmlformats.org/officeDocument/2006/relationships/image" Target="../media/image395.png"/><Relationship Id="rId48" Type="http://schemas.openxmlformats.org/officeDocument/2006/relationships/image" Target="../media/image405.png"/><Relationship Id="rId69" Type="http://schemas.openxmlformats.org/officeDocument/2006/relationships/image" Target="../media/image415.png"/><Relationship Id="rId113" Type="http://schemas.openxmlformats.org/officeDocument/2006/relationships/customXml" Target="../ink/ink469.xml"/><Relationship Id="rId134" Type="http://schemas.openxmlformats.org/officeDocument/2006/relationships/image" Target="../media/image447.png"/><Relationship Id="rId80" Type="http://schemas.openxmlformats.org/officeDocument/2006/relationships/image" Target="../media/image420.png"/><Relationship Id="rId155" Type="http://schemas.openxmlformats.org/officeDocument/2006/relationships/customXml" Target="../ink/ink490.xml"/><Relationship Id="rId176" Type="http://schemas.openxmlformats.org/officeDocument/2006/relationships/image" Target="../media/image468.png"/><Relationship Id="rId197" Type="http://schemas.openxmlformats.org/officeDocument/2006/relationships/customXml" Target="../ink/ink511.xml"/><Relationship Id="rId201" Type="http://schemas.openxmlformats.org/officeDocument/2006/relationships/customXml" Target="../ink/ink513.xml"/><Relationship Id="rId17" Type="http://schemas.openxmlformats.org/officeDocument/2006/relationships/image" Target="../media/image391.png"/><Relationship Id="rId38" Type="http://schemas.openxmlformats.org/officeDocument/2006/relationships/customXml" Target="../ink/ink430.xml"/><Relationship Id="rId59" Type="http://schemas.openxmlformats.org/officeDocument/2006/relationships/customXml" Target="../ink/ink441.xml"/><Relationship Id="rId103" Type="http://schemas.openxmlformats.org/officeDocument/2006/relationships/customXml" Target="../ink/ink464.xml"/><Relationship Id="rId124" Type="http://schemas.openxmlformats.org/officeDocument/2006/relationships/image" Target="../media/image442.png"/><Relationship Id="rId70" Type="http://schemas.openxmlformats.org/officeDocument/2006/relationships/customXml" Target="../ink/ink447.xml"/><Relationship Id="rId91" Type="http://schemas.openxmlformats.org/officeDocument/2006/relationships/customXml" Target="../ink/ink458.xml"/><Relationship Id="rId145" Type="http://schemas.openxmlformats.org/officeDocument/2006/relationships/customXml" Target="../ink/ink485.xml"/><Relationship Id="rId166" Type="http://schemas.openxmlformats.org/officeDocument/2006/relationships/image" Target="../media/image463.png"/><Relationship Id="rId187" Type="http://schemas.openxmlformats.org/officeDocument/2006/relationships/customXml" Target="../ink/ink506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425.xml"/><Relationship Id="rId49" Type="http://schemas.openxmlformats.org/officeDocument/2006/relationships/customXml" Target="../ink/ink436.xml"/><Relationship Id="rId114" Type="http://schemas.openxmlformats.org/officeDocument/2006/relationships/image" Target="../media/image437.png"/><Relationship Id="rId60" Type="http://schemas.openxmlformats.org/officeDocument/2006/relationships/image" Target="../media/image411.png"/><Relationship Id="rId81" Type="http://schemas.openxmlformats.org/officeDocument/2006/relationships/customXml" Target="../ink/ink453.xml"/><Relationship Id="rId135" Type="http://schemas.openxmlformats.org/officeDocument/2006/relationships/customXml" Target="../ink/ink480.xml"/><Relationship Id="rId156" Type="http://schemas.openxmlformats.org/officeDocument/2006/relationships/image" Target="../media/image458.png"/><Relationship Id="rId177" Type="http://schemas.openxmlformats.org/officeDocument/2006/relationships/customXml" Target="../ink/ink501.xml"/><Relationship Id="rId198" Type="http://schemas.openxmlformats.org/officeDocument/2006/relationships/image" Target="../media/image479.png"/><Relationship Id="rId202" Type="http://schemas.openxmlformats.org/officeDocument/2006/relationships/image" Target="../media/image481.png"/><Relationship Id="rId18" Type="http://schemas.openxmlformats.org/officeDocument/2006/relationships/customXml" Target="../ink/ink420.xml"/><Relationship Id="rId39" Type="http://schemas.openxmlformats.org/officeDocument/2006/relationships/image" Target="../media/image401.png"/><Relationship Id="rId50" Type="http://schemas.openxmlformats.org/officeDocument/2006/relationships/image" Target="../media/image406.png"/><Relationship Id="rId104" Type="http://schemas.openxmlformats.org/officeDocument/2006/relationships/image" Target="../media/image432.png"/><Relationship Id="rId125" Type="http://schemas.openxmlformats.org/officeDocument/2006/relationships/customXml" Target="../ink/ink475.xml"/><Relationship Id="rId146" Type="http://schemas.openxmlformats.org/officeDocument/2006/relationships/image" Target="../media/image453.png"/><Relationship Id="rId167" Type="http://schemas.openxmlformats.org/officeDocument/2006/relationships/customXml" Target="../ink/ink496.xml"/><Relationship Id="rId188" Type="http://schemas.openxmlformats.org/officeDocument/2006/relationships/image" Target="../media/image474.png"/><Relationship Id="rId71" Type="http://schemas.openxmlformats.org/officeDocument/2006/relationships/image" Target="../media/image416.png"/><Relationship Id="rId92" Type="http://schemas.openxmlformats.org/officeDocument/2006/relationships/image" Target="../media/image426.png"/><Relationship Id="rId2" Type="http://schemas.openxmlformats.org/officeDocument/2006/relationships/customXml" Target="../ink/ink412.xml"/><Relationship Id="rId29" Type="http://schemas.openxmlformats.org/officeDocument/2006/relationships/image" Target="../media/image396.png"/><Relationship Id="rId40" Type="http://schemas.openxmlformats.org/officeDocument/2006/relationships/customXml" Target="../ink/ink431.xml"/><Relationship Id="rId115" Type="http://schemas.openxmlformats.org/officeDocument/2006/relationships/customXml" Target="../ink/ink470.xml"/><Relationship Id="rId136" Type="http://schemas.openxmlformats.org/officeDocument/2006/relationships/image" Target="../media/image448.png"/><Relationship Id="rId157" Type="http://schemas.openxmlformats.org/officeDocument/2006/relationships/customXml" Target="../ink/ink491.xml"/><Relationship Id="rId178" Type="http://schemas.openxmlformats.org/officeDocument/2006/relationships/image" Target="../media/image469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8.xml"/><Relationship Id="rId21" Type="http://schemas.openxmlformats.org/officeDocument/2006/relationships/image" Target="../media/image393.png"/><Relationship Id="rId63" Type="http://schemas.openxmlformats.org/officeDocument/2006/relationships/image" Target="../media/image513.png"/><Relationship Id="rId159" Type="http://schemas.openxmlformats.org/officeDocument/2006/relationships/customXml" Target="../ink/ink599.xml"/><Relationship Id="rId170" Type="http://schemas.openxmlformats.org/officeDocument/2006/relationships/image" Target="../media/image564.png"/><Relationship Id="rId226" Type="http://schemas.openxmlformats.org/officeDocument/2006/relationships/image" Target="../media/image592.png"/><Relationship Id="rId268" Type="http://schemas.openxmlformats.org/officeDocument/2006/relationships/customXml" Target="../ink/ink654.xml"/><Relationship Id="rId11" Type="http://schemas.openxmlformats.org/officeDocument/2006/relationships/image" Target="../media/image490.png"/><Relationship Id="rId32" Type="http://schemas.openxmlformats.org/officeDocument/2006/relationships/customXml" Target="../ink/ink534.xml"/><Relationship Id="rId53" Type="http://schemas.openxmlformats.org/officeDocument/2006/relationships/customXml" Target="../ink/ink545.xml"/><Relationship Id="rId74" Type="http://schemas.openxmlformats.org/officeDocument/2006/relationships/customXml" Target="../ink/ink556.xml"/><Relationship Id="rId128" Type="http://schemas.openxmlformats.org/officeDocument/2006/relationships/image" Target="../media/image543.png"/><Relationship Id="rId149" Type="http://schemas.openxmlformats.org/officeDocument/2006/relationships/customXml" Target="../ink/ink594.xml"/><Relationship Id="rId5" Type="http://schemas.openxmlformats.org/officeDocument/2006/relationships/image" Target="../media/image487.png"/><Relationship Id="rId95" Type="http://schemas.openxmlformats.org/officeDocument/2006/relationships/customXml" Target="../ink/ink567.xml"/><Relationship Id="rId160" Type="http://schemas.openxmlformats.org/officeDocument/2006/relationships/image" Target="../media/image559.png"/><Relationship Id="rId181" Type="http://schemas.openxmlformats.org/officeDocument/2006/relationships/customXml" Target="../ink/ink610.xml"/><Relationship Id="rId216" Type="http://schemas.openxmlformats.org/officeDocument/2006/relationships/image" Target="../media/image587.png"/><Relationship Id="rId237" Type="http://schemas.openxmlformats.org/officeDocument/2006/relationships/customXml" Target="../ink/ink638.xml"/><Relationship Id="rId258" Type="http://schemas.openxmlformats.org/officeDocument/2006/relationships/customXml" Target="../ink/ink649.xml"/><Relationship Id="rId22" Type="http://schemas.openxmlformats.org/officeDocument/2006/relationships/customXml" Target="../ink/ink529.xml"/><Relationship Id="rId43" Type="http://schemas.openxmlformats.org/officeDocument/2006/relationships/customXml" Target="../ink/ink540.xml"/><Relationship Id="rId64" Type="http://schemas.openxmlformats.org/officeDocument/2006/relationships/customXml" Target="../ink/ink551.xml"/><Relationship Id="rId118" Type="http://schemas.openxmlformats.org/officeDocument/2006/relationships/image" Target="../media/image538.png"/><Relationship Id="rId139" Type="http://schemas.openxmlformats.org/officeDocument/2006/relationships/customXml" Target="../ink/ink589.xml"/><Relationship Id="rId85" Type="http://schemas.openxmlformats.org/officeDocument/2006/relationships/customXml" Target="../ink/ink562.xml"/><Relationship Id="rId150" Type="http://schemas.openxmlformats.org/officeDocument/2006/relationships/image" Target="../media/image554.png"/><Relationship Id="rId171" Type="http://schemas.openxmlformats.org/officeDocument/2006/relationships/customXml" Target="../ink/ink605.xml"/><Relationship Id="rId192" Type="http://schemas.openxmlformats.org/officeDocument/2006/relationships/image" Target="../media/image575.png"/><Relationship Id="rId206" Type="http://schemas.openxmlformats.org/officeDocument/2006/relationships/image" Target="../media/image582.png"/><Relationship Id="rId227" Type="http://schemas.openxmlformats.org/officeDocument/2006/relationships/customXml" Target="../ink/ink633.xml"/><Relationship Id="rId248" Type="http://schemas.openxmlformats.org/officeDocument/2006/relationships/image" Target="../media/image603.png"/><Relationship Id="rId269" Type="http://schemas.openxmlformats.org/officeDocument/2006/relationships/image" Target="../media/image613.png"/><Relationship Id="rId12" Type="http://schemas.openxmlformats.org/officeDocument/2006/relationships/customXml" Target="../ink/ink524.xml"/><Relationship Id="rId33" Type="http://schemas.openxmlformats.org/officeDocument/2006/relationships/image" Target="../media/image499.png"/><Relationship Id="rId108" Type="http://schemas.openxmlformats.org/officeDocument/2006/relationships/image" Target="../media/image533.png"/><Relationship Id="rId129" Type="http://schemas.openxmlformats.org/officeDocument/2006/relationships/customXml" Target="../ink/ink584.xml"/><Relationship Id="rId54" Type="http://schemas.openxmlformats.org/officeDocument/2006/relationships/image" Target="../media/image509.png"/><Relationship Id="rId75" Type="http://schemas.openxmlformats.org/officeDocument/2006/relationships/image" Target="../media/image518.png"/><Relationship Id="rId96" Type="http://schemas.openxmlformats.org/officeDocument/2006/relationships/image" Target="../media/image527.png"/><Relationship Id="rId140" Type="http://schemas.openxmlformats.org/officeDocument/2006/relationships/image" Target="../media/image549.png"/><Relationship Id="rId161" Type="http://schemas.openxmlformats.org/officeDocument/2006/relationships/customXml" Target="../ink/ink600.xml"/><Relationship Id="rId182" Type="http://schemas.openxmlformats.org/officeDocument/2006/relationships/image" Target="../media/image570.png"/><Relationship Id="rId217" Type="http://schemas.openxmlformats.org/officeDocument/2006/relationships/customXml" Target="../ink/ink628.xml"/><Relationship Id="rId6" Type="http://schemas.openxmlformats.org/officeDocument/2006/relationships/customXml" Target="../ink/ink521.xml"/><Relationship Id="rId238" Type="http://schemas.openxmlformats.org/officeDocument/2006/relationships/image" Target="../media/image598.png"/><Relationship Id="rId259" Type="http://schemas.openxmlformats.org/officeDocument/2006/relationships/image" Target="../media/image608.png"/><Relationship Id="rId23" Type="http://schemas.openxmlformats.org/officeDocument/2006/relationships/image" Target="../media/image293.png"/><Relationship Id="rId119" Type="http://schemas.openxmlformats.org/officeDocument/2006/relationships/customXml" Target="../ink/ink579.xml"/><Relationship Id="rId270" Type="http://schemas.openxmlformats.org/officeDocument/2006/relationships/customXml" Target="../ink/ink655.xml"/><Relationship Id="rId44" Type="http://schemas.openxmlformats.org/officeDocument/2006/relationships/image" Target="../media/image504.png"/><Relationship Id="rId65" Type="http://schemas.openxmlformats.org/officeDocument/2006/relationships/image" Target="../media/image514.png"/><Relationship Id="rId86" Type="http://schemas.openxmlformats.org/officeDocument/2006/relationships/image" Target="../media/image522.png"/><Relationship Id="rId130" Type="http://schemas.openxmlformats.org/officeDocument/2006/relationships/image" Target="../media/image544.png"/><Relationship Id="rId151" Type="http://schemas.openxmlformats.org/officeDocument/2006/relationships/customXml" Target="../ink/ink595.xml"/><Relationship Id="rId172" Type="http://schemas.openxmlformats.org/officeDocument/2006/relationships/image" Target="../media/image565.png"/><Relationship Id="rId193" Type="http://schemas.openxmlformats.org/officeDocument/2006/relationships/customXml" Target="../ink/ink616.xml"/><Relationship Id="rId207" Type="http://schemas.openxmlformats.org/officeDocument/2006/relationships/customXml" Target="../ink/ink623.xml"/><Relationship Id="rId228" Type="http://schemas.openxmlformats.org/officeDocument/2006/relationships/image" Target="../media/image593.png"/><Relationship Id="rId249" Type="http://schemas.openxmlformats.org/officeDocument/2006/relationships/customXml" Target="../ink/ink644.xml"/><Relationship Id="rId13" Type="http://schemas.openxmlformats.org/officeDocument/2006/relationships/image" Target="../media/image491.png"/><Relationship Id="rId109" Type="http://schemas.openxmlformats.org/officeDocument/2006/relationships/customXml" Target="../ink/ink574.xml"/><Relationship Id="rId260" Type="http://schemas.openxmlformats.org/officeDocument/2006/relationships/customXml" Target="../ink/ink650.xml"/><Relationship Id="rId34" Type="http://schemas.openxmlformats.org/officeDocument/2006/relationships/customXml" Target="../ink/ink535.xml"/><Relationship Id="rId55" Type="http://schemas.openxmlformats.org/officeDocument/2006/relationships/customXml" Target="../ink/ink546.xml"/><Relationship Id="rId76" Type="http://schemas.openxmlformats.org/officeDocument/2006/relationships/customXml" Target="../ink/ink557.xml"/><Relationship Id="rId97" Type="http://schemas.openxmlformats.org/officeDocument/2006/relationships/customXml" Target="../ink/ink568.xml"/><Relationship Id="rId120" Type="http://schemas.openxmlformats.org/officeDocument/2006/relationships/image" Target="../media/image539.png"/><Relationship Id="rId141" Type="http://schemas.openxmlformats.org/officeDocument/2006/relationships/customXml" Target="../ink/ink590.xml"/><Relationship Id="rId7" Type="http://schemas.openxmlformats.org/officeDocument/2006/relationships/image" Target="../media/image488.png"/><Relationship Id="rId162" Type="http://schemas.openxmlformats.org/officeDocument/2006/relationships/image" Target="../media/image560.png"/><Relationship Id="rId183" Type="http://schemas.openxmlformats.org/officeDocument/2006/relationships/customXml" Target="../ink/ink611.xml"/><Relationship Id="rId218" Type="http://schemas.openxmlformats.org/officeDocument/2006/relationships/image" Target="../media/image588.png"/><Relationship Id="rId239" Type="http://schemas.openxmlformats.org/officeDocument/2006/relationships/customXml" Target="../ink/ink639.xml"/><Relationship Id="rId250" Type="http://schemas.openxmlformats.org/officeDocument/2006/relationships/image" Target="../media/image604.png"/><Relationship Id="rId271" Type="http://schemas.openxmlformats.org/officeDocument/2006/relationships/image" Target="../media/image614.png"/><Relationship Id="rId24" Type="http://schemas.openxmlformats.org/officeDocument/2006/relationships/customXml" Target="../ink/ink530.xml"/><Relationship Id="rId45" Type="http://schemas.openxmlformats.org/officeDocument/2006/relationships/customXml" Target="../ink/ink541.xml"/><Relationship Id="rId66" Type="http://schemas.openxmlformats.org/officeDocument/2006/relationships/customXml" Target="../ink/ink552.xml"/><Relationship Id="rId87" Type="http://schemas.openxmlformats.org/officeDocument/2006/relationships/customXml" Target="../ink/ink563.xml"/><Relationship Id="rId110" Type="http://schemas.openxmlformats.org/officeDocument/2006/relationships/image" Target="../media/image534.png"/><Relationship Id="rId131" Type="http://schemas.openxmlformats.org/officeDocument/2006/relationships/customXml" Target="../ink/ink585.xml"/><Relationship Id="rId152" Type="http://schemas.openxmlformats.org/officeDocument/2006/relationships/image" Target="../media/image555.png"/><Relationship Id="rId173" Type="http://schemas.openxmlformats.org/officeDocument/2006/relationships/customXml" Target="../ink/ink606.xml"/><Relationship Id="rId194" Type="http://schemas.openxmlformats.org/officeDocument/2006/relationships/image" Target="../media/image576.png"/><Relationship Id="rId208" Type="http://schemas.openxmlformats.org/officeDocument/2006/relationships/image" Target="../media/image583.png"/><Relationship Id="rId229" Type="http://schemas.openxmlformats.org/officeDocument/2006/relationships/customXml" Target="../ink/ink634.xml"/><Relationship Id="rId240" Type="http://schemas.openxmlformats.org/officeDocument/2006/relationships/image" Target="../media/image599.png"/><Relationship Id="rId261" Type="http://schemas.openxmlformats.org/officeDocument/2006/relationships/image" Target="../media/image609.png"/><Relationship Id="rId14" Type="http://schemas.openxmlformats.org/officeDocument/2006/relationships/customXml" Target="../ink/ink525.xml"/><Relationship Id="rId35" Type="http://schemas.openxmlformats.org/officeDocument/2006/relationships/image" Target="../media/image500.png"/><Relationship Id="rId56" Type="http://schemas.openxmlformats.org/officeDocument/2006/relationships/image" Target="../media/image510.png"/><Relationship Id="rId77" Type="http://schemas.openxmlformats.org/officeDocument/2006/relationships/image" Target="../media/image419.png"/><Relationship Id="rId100" Type="http://schemas.openxmlformats.org/officeDocument/2006/relationships/image" Target="../media/image529.png"/><Relationship Id="rId8" Type="http://schemas.openxmlformats.org/officeDocument/2006/relationships/customXml" Target="../ink/ink522.xml"/><Relationship Id="rId98" Type="http://schemas.openxmlformats.org/officeDocument/2006/relationships/image" Target="../media/image528.png"/><Relationship Id="rId121" Type="http://schemas.openxmlformats.org/officeDocument/2006/relationships/customXml" Target="../ink/ink580.xml"/><Relationship Id="rId142" Type="http://schemas.openxmlformats.org/officeDocument/2006/relationships/image" Target="../media/image550.png"/><Relationship Id="rId163" Type="http://schemas.openxmlformats.org/officeDocument/2006/relationships/customXml" Target="../ink/ink601.xml"/><Relationship Id="rId184" Type="http://schemas.openxmlformats.org/officeDocument/2006/relationships/image" Target="../media/image571.png"/><Relationship Id="rId219" Type="http://schemas.openxmlformats.org/officeDocument/2006/relationships/customXml" Target="../ink/ink629.xml"/><Relationship Id="rId230" Type="http://schemas.openxmlformats.org/officeDocument/2006/relationships/image" Target="../media/image594.png"/><Relationship Id="rId251" Type="http://schemas.openxmlformats.org/officeDocument/2006/relationships/customXml" Target="../ink/ink645.xml"/><Relationship Id="rId25" Type="http://schemas.openxmlformats.org/officeDocument/2006/relationships/image" Target="../media/image495.png"/><Relationship Id="rId46" Type="http://schemas.openxmlformats.org/officeDocument/2006/relationships/image" Target="../media/image505.png"/><Relationship Id="rId67" Type="http://schemas.openxmlformats.org/officeDocument/2006/relationships/image" Target="../media/image515.png"/><Relationship Id="rId88" Type="http://schemas.openxmlformats.org/officeDocument/2006/relationships/image" Target="../media/image523.png"/><Relationship Id="rId111" Type="http://schemas.openxmlformats.org/officeDocument/2006/relationships/customXml" Target="../ink/ink575.xml"/><Relationship Id="rId132" Type="http://schemas.openxmlformats.org/officeDocument/2006/relationships/image" Target="../media/image545.png"/><Relationship Id="rId153" Type="http://schemas.openxmlformats.org/officeDocument/2006/relationships/customXml" Target="../ink/ink596.xml"/><Relationship Id="rId174" Type="http://schemas.openxmlformats.org/officeDocument/2006/relationships/image" Target="../media/image566.png"/><Relationship Id="rId195" Type="http://schemas.openxmlformats.org/officeDocument/2006/relationships/customXml" Target="../ink/ink617.xml"/><Relationship Id="rId209" Type="http://schemas.openxmlformats.org/officeDocument/2006/relationships/customXml" Target="../ink/ink624.xml"/><Relationship Id="rId220" Type="http://schemas.openxmlformats.org/officeDocument/2006/relationships/image" Target="../media/image589.png"/><Relationship Id="rId241" Type="http://schemas.openxmlformats.org/officeDocument/2006/relationships/customXml" Target="../ink/ink640.xml"/><Relationship Id="rId15" Type="http://schemas.openxmlformats.org/officeDocument/2006/relationships/image" Target="../media/image492.png"/><Relationship Id="rId36" Type="http://schemas.openxmlformats.org/officeDocument/2006/relationships/customXml" Target="../ink/ink536.xml"/><Relationship Id="rId57" Type="http://schemas.openxmlformats.org/officeDocument/2006/relationships/customXml" Target="../ink/ink547.xml"/><Relationship Id="rId262" Type="http://schemas.openxmlformats.org/officeDocument/2006/relationships/customXml" Target="../ink/ink651.xml"/><Relationship Id="rId78" Type="http://schemas.openxmlformats.org/officeDocument/2006/relationships/customXml" Target="../ink/ink558.xml"/><Relationship Id="rId99" Type="http://schemas.openxmlformats.org/officeDocument/2006/relationships/customXml" Target="../ink/ink569.xml"/><Relationship Id="rId101" Type="http://schemas.openxmlformats.org/officeDocument/2006/relationships/customXml" Target="../ink/ink570.xml"/><Relationship Id="rId122" Type="http://schemas.openxmlformats.org/officeDocument/2006/relationships/image" Target="../media/image540.png"/><Relationship Id="rId143" Type="http://schemas.openxmlformats.org/officeDocument/2006/relationships/customXml" Target="../ink/ink591.xml"/><Relationship Id="rId164" Type="http://schemas.openxmlformats.org/officeDocument/2006/relationships/image" Target="../media/image561.png"/><Relationship Id="rId185" Type="http://schemas.openxmlformats.org/officeDocument/2006/relationships/customXml" Target="../ink/ink612.xml"/><Relationship Id="rId9" Type="http://schemas.openxmlformats.org/officeDocument/2006/relationships/image" Target="../media/image489.png"/><Relationship Id="rId210" Type="http://schemas.openxmlformats.org/officeDocument/2006/relationships/image" Target="../media/image584.png"/><Relationship Id="rId26" Type="http://schemas.openxmlformats.org/officeDocument/2006/relationships/customXml" Target="../ink/ink531.xml"/><Relationship Id="rId231" Type="http://schemas.openxmlformats.org/officeDocument/2006/relationships/customXml" Target="../ink/ink635.xml"/><Relationship Id="rId252" Type="http://schemas.openxmlformats.org/officeDocument/2006/relationships/customXml" Target="../ink/ink646.xml"/><Relationship Id="rId47" Type="http://schemas.openxmlformats.org/officeDocument/2006/relationships/customXml" Target="../ink/ink542.xml"/><Relationship Id="rId68" Type="http://schemas.openxmlformats.org/officeDocument/2006/relationships/customXml" Target="../ink/ink553.xml"/><Relationship Id="rId89" Type="http://schemas.openxmlformats.org/officeDocument/2006/relationships/customXml" Target="../ink/ink564.xml"/><Relationship Id="rId112" Type="http://schemas.openxmlformats.org/officeDocument/2006/relationships/image" Target="../media/image535.png"/><Relationship Id="rId133" Type="http://schemas.openxmlformats.org/officeDocument/2006/relationships/customXml" Target="../ink/ink586.xml"/><Relationship Id="rId154" Type="http://schemas.openxmlformats.org/officeDocument/2006/relationships/image" Target="../media/image556.png"/><Relationship Id="rId175" Type="http://schemas.openxmlformats.org/officeDocument/2006/relationships/customXml" Target="../ink/ink607.xml"/><Relationship Id="rId196" Type="http://schemas.openxmlformats.org/officeDocument/2006/relationships/image" Target="../media/image577.png"/><Relationship Id="rId200" Type="http://schemas.openxmlformats.org/officeDocument/2006/relationships/image" Target="../media/image579.png"/><Relationship Id="rId16" Type="http://schemas.openxmlformats.org/officeDocument/2006/relationships/customXml" Target="../ink/ink526.xml"/><Relationship Id="rId221" Type="http://schemas.openxmlformats.org/officeDocument/2006/relationships/customXml" Target="../ink/ink630.xml"/><Relationship Id="rId242" Type="http://schemas.openxmlformats.org/officeDocument/2006/relationships/image" Target="../media/image600.png"/><Relationship Id="rId263" Type="http://schemas.openxmlformats.org/officeDocument/2006/relationships/image" Target="../media/image610.png"/><Relationship Id="rId37" Type="http://schemas.openxmlformats.org/officeDocument/2006/relationships/image" Target="../media/image501.png"/><Relationship Id="rId58" Type="http://schemas.openxmlformats.org/officeDocument/2006/relationships/image" Target="../media/image511.png"/><Relationship Id="rId79" Type="http://schemas.openxmlformats.org/officeDocument/2006/relationships/customXml" Target="../ink/ink559.xml"/><Relationship Id="rId102" Type="http://schemas.openxmlformats.org/officeDocument/2006/relationships/image" Target="../media/image530.png"/><Relationship Id="rId123" Type="http://schemas.openxmlformats.org/officeDocument/2006/relationships/customXml" Target="../ink/ink581.xml"/><Relationship Id="rId144" Type="http://schemas.openxmlformats.org/officeDocument/2006/relationships/image" Target="../media/image551.png"/><Relationship Id="rId90" Type="http://schemas.openxmlformats.org/officeDocument/2006/relationships/image" Target="../media/image524.png"/><Relationship Id="rId165" Type="http://schemas.openxmlformats.org/officeDocument/2006/relationships/customXml" Target="../ink/ink602.xml"/><Relationship Id="rId186" Type="http://schemas.openxmlformats.org/officeDocument/2006/relationships/image" Target="../media/image572.png"/><Relationship Id="rId211" Type="http://schemas.openxmlformats.org/officeDocument/2006/relationships/customXml" Target="../ink/ink625.xml"/><Relationship Id="rId232" Type="http://schemas.openxmlformats.org/officeDocument/2006/relationships/image" Target="../media/image595.png"/><Relationship Id="rId253" Type="http://schemas.openxmlformats.org/officeDocument/2006/relationships/image" Target="../media/image605.png"/><Relationship Id="rId27" Type="http://schemas.openxmlformats.org/officeDocument/2006/relationships/image" Target="../media/image496.png"/><Relationship Id="rId48" Type="http://schemas.openxmlformats.org/officeDocument/2006/relationships/image" Target="../media/image506.png"/><Relationship Id="rId69" Type="http://schemas.openxmlformats.org/officeDocument/2006/relationships/image" Target="../media/image415.png"/><Relationship Id="rId113" Type="http://schemas.openxmlformats.org/officeDocument/2006/relationships/customXml" Target="../ink/ink576.xml"/><Relationship Id="rId134" Type="http://schemas.openxmlformats.org/officeDocument/2006/relationships/image" Target="../media/image546.png"/><Relationship Id="rId80" Type="http://schemas.openxmlformats.org/officeDocument/2006/relationships/image" Target="../media/image519.png"/><Relationship Id="rId155" Type="http://schemas.openxmlformats.org/officeDocument/2006/relationships/customXml" Target="../ink/ink597.xml"/><Relationship Id="rId176" Type="http://schemas.openxmlformats.org/officeDocument/2006/relationships/image" Target="../media/image567.png"/><Relationship Id="rId197" Type="http://schemas.openxmlformats.org/officeDocument/2006/relationships/customXml" Target="../ink/ink618.xml"/><Relationship Id="rId201" Type="http://schemas.openxmlformats.org/officeDocument/2006/relationships/customXml" Target="../ink/ink620.xml"/><Relationship Id="rId222" Type="http://schemas.openxmlformats.org/officeDocument/2006/relationships/image" Target="../media/image590.png"/><Relationship Id="rId243" Type="http://schemas.openxmlformats.org/officeDocument/2006/relationships/customXml" Target="../ink/ink641.xml"/><Relationship Id="rId264" Type="http://schemas.openxmlformats.org/officeDocument/2006/relationships/customXml" Target="../ink/ink652.xml"/><Relationship Id="rId17" Type="http://schemas.openxmlformats.org/officeDocument/2006/relationships/image" Target="../media/image493.png"/><Relationship Id="rId38" Type="http://schemas.openxmlformats.org/officeDocument/2006/relationships/customXml" Target="../ink/ink537.xml"/><Relationship Id="rId59" Type="http://schemas.openxmlformats.org/officeDocument/2006/relationships/customXml" Target="../ink/ink548.xml"/><Relationship Id="rId103" Type="http://schemas.openxmlformats.org/officeDocument/2006/relationships/customXml" Target="../ink/ink571.xml"/><Relationship Id="rId124" Type="http://schemas.openxmlformats.org/officeDocument/2006/relationships/image" Target="../media/image541.png"/><Relationship Id="rId70" Type="http://schemas.openxmlformats.org/officeDocument/2006/relationships/customXml" Target="../ink/ink554.xml"/><Relationship Id="rId91" Type="http://schemas.openxmlformats.org/officeDocument/2006/relationships/customXml" Target="../ink/ink565.xml"/><Relationship Id="rId145" Type="http://schemas.openxmlformats.org/officeDocument/2006/relationships/customXml" Target="../ink/ink592.xml"/><Relationship Id="rId166" Type="http://schemas.openxmlformats.org/officeDocument/2006/relationships/image" Target="../media/image562.png"/><Relationship Id="rId187" Type="http://schemas.openxmlformats.org/officeDocument/2006/relationships/customXml" Target="../ink/ink61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85.png"/><Relationship Id="rId233" Type="http://schemas.openxmlformats.org/officeDocument/2006/relationships/customXml" Target="../ink/ink636.xml"/><Relationship Id="rId254" Type="http://schemas.openxmlformats.org/officeDocument/2006/relationships/customXml" Target="../ink/ink647.xml"/><Relationship Id="rId28" Type="http://schemas.openxmlformats.org/officeDocument/2006/relationships/customXml" Target="../ink/ink532.xml"/><Relationship Id="rId49" Type="http://schemas.openxmlformats.org/officeDocument/2006/relationships/customXml" Target="../ink/ink543.xml"/><Relationship Id="rId114" Type="http://schemas.openxmlformats.org/officeDocument/2006/relationships/image" Target="../media/image536.png"/><Relationship Id="rId60" Type="http://schemas.openxmlformats.org/officeDocument/2006/relationships/image" Target="../media/image512.png"/><Relationship Id="rId81" Type="http://schemas.openxmlformats.org/officeDocument/2006/relationships/customXml" Target="../ink/ink560.xml"/><Relationship Id="rId135" Type="http://schemas.openxmlformats.org/officeDocument/2006/relationships/customXml" Target="../ink/ink587.xml"/><Relationship Id="rId156" Type="http://schemas.openxmlformats.org/officeDocument/2006/relationships/image" Target="../media/image557.png"/><Relationship Id="rId177" Type="http://schemas.openxmlformats.org/officeDocument/2006/relationships/customXml" Target="../ink/ink608.xml"/><Relationship Id="rId198" Type="http://schemas.openxmlformats.org/officeDocument/2006/relationships/image" Target="../media/image578.png"/><Relationship Id="rId202" Type="http://schemas.openxmlformats.org/officeDocument/2006/relationships/image" Target="../media/image580.png"/><Relationship Id="rId223" Type="http://schemas.openxmlformats.org/officeDocument/2006/relationships/customXml" Target="../ink/ink631.xml"/><Relationship Id="rId244" Type="http://schemas.openxmlformats.org/officeDocument/2006/relationships/image" Target="../media/image601.png"/><Relationship Id="rId18" Type="http://schemas.openxmlformats.org/officeDocument/2006/relationships/customXml" Target="../ink/ink527.xml"/><Relationship Id="rId39" Type="http://schemas.openxmlformats.org/officeDocument/2006/relationships/image" Target="../media/image502.png"/><Relationship Id="rId265" Type="http://schemas.openxmlformats.org/officeDocument/2006/relationships/image" Target="../media/image611.png"/><Relationship Id="rId50" Type="http://schemas.openxmlformats.org/officeDocument/2006/relationships/image" Target="../media/image507.png"/><Relationship Id="rId104" Type="http://schemas.openxmlformats.org/officeDocument/2006/relationships/image" Target="../media/image531.png"/><Relationship Id="rId125" Type="http://schemas.openxmlformats.org/officeDocument/2006/relationships/customXml" Target="../ink/ink582.xml"/><Relationship Id="rId146" Type="http://schemas.openxmlformats.org/officeDocument/2006/relationships/image" Target="../media/image552.png"/><Relationship Id="rId167" Type="http://schemas.openxmlformats.org/officeDocument/2006/relationships/customXml" Target="../ink/ink603.xml"/><Relationship Id="rId188" Type="http://schemas.openxmlformats.org/officeDocument/2006/relationships/image" Target="../media/image573.png"/><Relationship Id="rId71" Type="http://schemas.openxmlformats.org/officeDocument/2006/relationships/image" Target="../media/image516.png"/><Relationship Id="rId92" Type="http://schemas.openxmlformats.org/officeDocument/2006/relationships/image" Target="../media/image525.png"/><Relationship Id="rId213" Type="http://schemas.openxmlformats.org/officeDocument/2006/relationships/customXml" Target="../ink/ink626.xml"/><Relationship Id="rId234" Type="http://schemas.openxmlformats.org/officeDocument/2006/relationships/image" Target="../media/image596.png"/><Relationship Id="rId2" Type="http://schemas.openxmlformats.org/officeDocument/2006/relationships/customXml" Target="../ink/ink519.xml"/><Relationship Id="rId29" Type="http://schemas.openxmlformats.org/officeDocument/2006/relationships/image" Target="../media/image497.png"/><Relationship Id="rId255" Type="http://schemas.openxmlformats.org/officeDocument/2006/relationships/image" Target="../media/image606.png"/><Relationship Id="rId40" Type="http://schemas.openxmlformats.org/officeDocument/2006/relationships/customXml" Target="../ink/ink538.xml"/><Relationship Id="rId115" Type="http://schemas.openxmlformats.org/officeDocument/2006/relationships/customXml" Target="../ink/ink577.xml"/><Relationship Id="rId136" Type="http://schemas.openxmlformats.org/officeDocument/2006/relationships/image" Target="../media/image547.png"/><Relationship Id="rId157" Type="http://schemas.openxmlformats.org/officeDocument/2006/relationships/customXml" Target="../ink/ink598.xml"/><Relationship Id="rId178" Type="http://schemas.openxmlformats.org/officeDocument/2006/relationships/image" Target="../media/image568.png"/><Relationship Id="rId61" Type="http://schemas.openxmlformats.org/officeDocument/2006/relationships/customXml" Target="../ink/ink549.xml"/><Relationship Id="rId82" Type="http://schemas.openxmlformats.org/officeDocument/2006/relationships/image" Target="../media/image520.png"/><Relationship Id="rId199" Type="http://schemas.openxmlformats.org/officeDocument/2006/relationships/customXml" Target="../ink/ink619.xml"/><Relationship Id="rId203" Type="http://schemas.openxmlformats.org/officeDocument/2006/relationships/customXml" Target="../ink/ink621.xml"/><Relationship Id="rId19" Type="http://schemas.openxmlformats.org/officeDocument/2006/relationships/image" Target="../media/image494.png"/><Relationship Id="rId224" Type="http://schemas.openxmlformats.org/officeDocument/2006/relationships/image" Target="../media/image591.png"/><Relationship Id="rId245" Type="http://schemas.openxmlformats.org/officeDocument/2006/relationships/customXml" Target="../ink/ink642.xml"/><Relationship Id="rId266" Type="http://schemas.openxmlformats.org/officeDocument/2006/relationships/customXml" Target="../ink/ink653.xml"/><Relationship Id="rId30" Type="http://schemas.openxmlformats.org/officeDocument/2006/relationships/customXml" Target="../ink/ink533.xml"/><Relationship Id="rId105" Type="http://schemas.openxmlformats.org/officeDocument/2006/relationships/customXml" Target="../ink/ink572.xml"/><Relationship Id="rId126" Type="http://schemas.openxmlformats.org/officeDocument/2006/relationships/image" Target="../media/image542.png"/><Relationship Id="rId147" Type="http://schemas.openxmlformats.org/officeDocument/2006/relationships/customXml" Target="../ink/ink593.xml"/><Relationship Id="rId168" Type="http://schemas.openxmlformats.org/officeDocument/2006/relationships/image" Target="../media/image563.png"/><Relationship Id="rId51" Type="http://schemas.openxmlformats.org/officeDocument/2006/relationships/customXml" Target="../ink/ink544.xml"/><Relationship Id="rId72" Type="http://schemas.openxmlformats.org/officeDocument/2006/relationships/customXml" Target="../ink/ink555.xml"/><Relationship Id="rId93" Type="http://schemas.openxmlformats.org/officeDocument/2006/relationships/customXml" Target="../ink/ink566.xml"/><Relationship Id="rId189" Type="http://schemas.openxmlformats.org/officeDocument/2006/relationships/customXml" Target="../ink/ink614.xml"/><Relationship Id="rId3" Type="http://schemas.openxmlformats.org/officeDocument/2006/relationships/image" Target="../media/image486.png"/><Relationship Id="rId214" Type="http://schemas.openxmlformats.org/officeDocument/2006/relationships/image" Target="../media/image586.png"/><Relationship Id="rId235" Type="http://schemas.openxmlformats.org/officeDocument/2006/relationships/customXml" Target="../ink/ink637.xml"/><Relationship Id="rId256" Type="http://schemas.openxmlformats.org/officeDocument/2006/relationships/customXml" Target="../ink/ink648.xml"/><Relationship Id="rId116" Type="http://schemas.openxmlformats.org/officeDocument/2006/relationships/image" Target="../media/image537.png"/><Relationship Id="rId137" Type="http://schemas.openxmlformats.org/officeDocument/2006/relationships/customXml" Target="../ink/ink588.xml"/><Relationship Id="rId158" Type="http://schemas.openxmlformats.org/officeDocument/2006/relationships/image" Target="../media/image558.png"/><Relationship Id="rId20" Type="http://schemas.openxmlformats.org/officeDocument/2006/relationships/customXml" Target="../ink/ink528.xml"/><Relationship Id="rId41" Type="http://schemas.openxmlformats.org/officeDocument/2006/relationships/image" Target="../media/image503.png"/><Relationship Id="rId62" Type="http://schemas.openxmlformats.org/officeDocument/2006/relationships/customXml" Target="../ink/ink550.xml"/><Relationship Id="rId83" Type="http://schemas.openxmlformats.org/officeDocument/2006/relationships/customXml" Target="../ink/ink561.xml"/><Relationship Id="rId179" Type="http://schemas.openxmlformats.org/officeDocument/2006/relationships/customXml" Target="../ink/ink609.xml"/><Relationship Id="rId190" Type="http://schemas.openxmlformats.org/officeDocument/2006/relationships/image" Target="../media/image574.png"/><Relationship Id="rId204" Type="http://schemas.openxmlformats.org/officeDocument/2006/relationships/image" Target="../media/image581.png"/><Relationship Id="rId225" Type="http://schemas.openxmlformats.org/officeDocument/2006/relationships/customXml" Target="../ink/ink632.xml"/><Relationship Id="rId246" Type="http://schemas.openxmlformats.org/officeDocument/2006/relationships/image" Target="../media/image602.png"/><Relationship Id="rId267" Type="http://schemas.openxmlformats.org/officeDocument/2006/relationships/image" Target="../media/image612.png"/><Relationship Id="rId106" Type="http://schemas.openxmlformats.org/officeDocument/2006/relationships/image" Target="../media/image532.png"/><Relationship Id="rId127" Type="http://schemas.openxmlformats.org/officeDocument/2006/relationships/customXml" Target="../ink/ink583.xml"/><Relationship Id="rId10" Type="http://schemas.openxmlformats.org/officeDocument/2006/relationships/customXml" Target="../ink/ink523.xml"/><Relationship Id="rId31" Type="http://schemas.openxmlformats.org/officeDocument/2006/relationships/image" Target="../media/image498.png"/><Relationship Id="rId52" Type="http://schemas.openxmlformats.org/officeDocument/2006/relationships/image" Target="../media/image508.png"/><Relationship Id="rId73" Type="http://schemas.openxmlformats.org/officeDocument/2006/relationships/image" Target="../media/image517.png"/><Relationship Id="rId94" Type="http://schemas.openxmlformats.org/officeDocument/2006/relationships/image" Target="../media/image526.png"/><Relationship Id="rId148" Type="http://schemas.openxmlformats.org/officeDocument/2006/relationships/image" Target="../media/image553.png"/><Relationship Id="rId169" Type="http://schemas.openxmlformats.org/officeDocument/2006/relationships/customXml" Target="../ink/ink604.xml"/><Relationship Id="rId4" Type="http://schemas.openxmlformats.org/officeDocument/2006/relationships/customXml" Target="../ink/ink520.xml"/><Relationship Id="rId180" Type="http://schemas.openxmlformats.org/officeDocument/2006/relationships/image" Target="../media/image569.png"/><Relationship Id="rId215" Type="http://schemas.openxmlformats.org/officeDocument/2006/relationships/customXml" Target="../ink/ink627.xml"/><Relationship Id="rId236" Type="http://schemas.openxmlformats.org/officeDocument/2006/relationships/image" Target="../media/image597.png"/><Relationship Id="rId257" Type="http://schemas.openxmlformats.org/officeDocument/2006/relationships/image" Target="../media/image607.png"/><Relationship Id="rId42" Type="http://schemas.openxmlformats.org/officeDocument/2006/relationships/customXml" Target="../ink/ink539.xml"/><Relationship Id="rId84" Type="http://schemas.openxmlformats.org/officeDocument/2006/relationships/image" Target="../media/image521.png"/><Relationship Id="rId138" Type="http://schemas.openxmlformats.org/officeDocument/2006/relationships/image" Target="../media/image548.png"/><Relationship Id="rId191" Type="http://schemas.openxmlformats.org/officeDocument/2006/relationships/customXml" Target="../ink/ink615.xml"/><Relationship Id="rId205" Type="http://schemas.openxmlformats.org/officeDocument/2006/relationships/customXml" Target="../ink/ink622.xml"/><Relationship Id="rId247" Type="http://schemas.openxmlformats.org/officeDocument/2006/relationships/customXml" Target="../ink/ink643.xml"/><Relationship Id="rId107" Type="http://schemas.openxmlformats.org/officeDocument/2006/relationships/customXml" Target="../ink/ink57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15.xml"/><Relationship Id="rId299" Type="http://schemas.openxmlformats.org/officeDocument/2006/relationships/customXml" Target="../ink/ink806.xml"/><Relationship Id="rId21" Type="http://schemas.openxmlformats.org/officeDocument/2006/relationships/image" Target="../media/image393.png"/><Relationship Id="rId63" Type="http://schemas.openxmlformats.org/officeDocument/2006/relationships/image" Target="../media/image513.png"/><Relationship Id="rId159" Type="http://schemas.openxmlformats.org/officeDocument/2006/relationships/customXml" Target="../ink/ink736.xml"/><Relationship Id="rId324" Type="http://schemas.openxmlformats.org/officeDocument/2006/relationships/image" Target="../media/image721.png"/><Relationship Id="rId170" Type="http://schemas.openxmlformats.org/officeDocument/2006/relationships/image" Target="../media/image644.png"/><Relationship Id="rId226" Type="http://schemas.openxmlformats.org/officeDocument/2006/relationships/image" Target="../media/image672.png"/><Relationship Id="rId268" Type="http://schemas.openxmlformats.org/officeDocument/2006/relationships/image" Target="../media/image693.png"/><Relationship Id="rId32" Type="http://schemas.openxmlformats.org/officeDocument/2006/relationships/customXml" Target="../ink/ink671.xml"/><Relationship Id="rId74" Type="http://schemas.openxmlformats.org/officeDocument/2006/relationships/customXml" Target="../ink/ink693.xml"/><Relationship Id="rId128" Type="http://schemas.openxmlformats.org/officeDocument/2006/relationships/image" Target="../media/image623.png"/><Relationship Id="rId5" Type="http://schemas.openxmlformats.org/officeDocument/2006/relationships/image" Target="../media/image487.png"/><Relationship Id="rId181" Type="http://schemas.openxmlformats.org/officeDocument/2006/relationships/customXml" Target="../ink/ink747.xml"/><Relationship Id="rId237" Type="http://schemas.openxmlformats.org/officeDocument/2006/relationships/customXml" Target="../ink/ink775.xml"/><Relationship Id="rId279" Type="http://schemas.openxmlformats.org/officeDocument/2006/relationships/customXml" Target="../ink/ink796.xml"/><Relationship Id="rId43" Type="http://schemas.openxmlformats.org/officeDocument/2006/relationships/customXml" Target="../ink/ink677.xml"/><Relationship Id="rId139" Type="http://schemas.openxmlformats.org/officeDocument/2006/relationships/customXml" Target="../ink/ink726.xml"/><Relationship Id="rId290" Type="http://schemas.openxmlformats.org/officeDocument/2006/relationships/image" Target="../media/image704.png"/><Relationship Id="rId304" Type="http://schemas.openxmlformats.org/officeDocument/2006/relationships/image" Target="../media/image711.png"/><Relationship Id="rId85" Type="http://schemas.openxmlformats.org/officeDocument/2006/relationships/customXml" Target="../ink/ink699.xml"/><Relationship Id="rId150" Type="http://schemas.openxmlformats.org/officeDocument/2006/relationships/image" Target="../media/image634.png"/><Relationship Id="rId192" Type="http://schemas.openxmlformats.org/officeDocument/2006/relationships/image" Target="../media/image655.png"/><Relationship Id="rId206" Type="http://schemas.openxmlformats.org/officeDocument/2006/relationships/image" Target="../media/image662.png"/><Relationship Id="rId248" Type="http://schemas.openxmlformats.org/officeDocument/2006/relationships/image" Target="../media/image683.png"/><Relationship Id="rId12" Type="http://schemas.openxmlformats.org/officeDocument/2006/relationships/customXml" Target="../ink/ink661.xml"/><Relationship Id="rId108" Type="http://schemas.openxmlformats.org/officeDocument/2006/relationships/image" Target="../media/image533.png"/><Relationship Id="rId315" Type="http://schemas.openxmlformats.org/officeDocument/2006/relationships/customXml" Target="../ink/ink814.xml"/><Relationship Id="rId54" Type="http://schemas.openxmlformats.org/officeDocument/2006/relationships/image" Target="../media/image509.png"/><Relationship Id="rId96" Type="http://schemas.openxmlformats.org/officeDocument/2006/relationships/image" Target="../media/image527.png"/><Relationship Id="rId161" Type="http://schemas.openxmlformats.org/officeDocument/2006/relationships/customXml" Target="../ink/ink737.xml"/><Relationship Id="rId217" Type="http://schemas.openxmlformats.org/officeDocument/2006/relationships/customXml" Target="../ink/ink765.xml"/><Relationship Id="rId259" Type="http://schemas.openxmlformats.org/officeDocument/2006/relationships/customXml" Target="../ink/ink786.xml"/><Relationship Id="rId23" Type="http://schemas.openxmlformats.org/officeDocument/2006/relationships/image" Target="../media/image293.png"/><Relationship Id="rId119" Type="http://schemas.openxmlformats.org/officeDocument/2006/relationships/customXml" Target="../ink/ink716.xml"/><Relationship Id="rId270" Type="http://schemas.openxmlformats.org/officeDocument/2006/relationships/image" Target="../media/image694.png"/><Relationship Id="rId326" Type="http://schemas.openxmlformats.org/officeDocument/2006/relationships/image" Target="../media/image722.png"/><Relationship Id="rId65" Type="http://schemas.openxmlformats.org/officeDocument/2006/relationships/image" Target="../media/image514.png"/><Relationship Id="rId130" Type="http://schemas.openxmlformats.org/officeDocument/2006/relationships/image" Target="../media/image624.png"/><Relationship Id="rId172" Type="http://schemas.openxmlformats.org/officeDocument/2006/relationships/image" Target="../media/image645.png"/><Relationship Id="rId228" Type="http://schemas.openxmlformats.org/officeDocument/2006/relationships/image" Target="../media/image673.png"/><Relationship Id="rId281" Type="http://schemas.openxmlformats.org/officeDocument/2006/relationships/customXml" Target="../ink/ink797.xml"/><Relationship Id="rId34" Type="http://schemas.openxmlformats.org/officeDocument/2006/relationships/customXml" Target="../ink/ink672.xml"/><Relationship Id="rId76" Type="http://schemas.openxmlformats.org/officeDocument/2006/relationships/customXml" Target="../ink/ink694.xml"/><Relationship Id="rId141" Type="http://schemas.openxmlformats.org/officeDocument/2006/relationships/customXml" Target="../ink/ink727.xml"/><Relationship Id="rId7" Type="http://schemas.openxmlformats.org/officeDocument/2006/relationships/image" Target="../media/image488.png"/><Relationship Id="rId183" Type="http://schemas.openxmlformats.org/officeDocument/2006/relationships/customXml" Target="../ink/ink748.xml"/><Relationship Id="rId239" Type="http://schemas.openxmlformats.org/officeDocument/2006/relationships/customXml" Target="../ink/ink776.xml"/><Relationship Id="rId250" Type="http://schemas.openxmlformats.org/officeDocument/2006/relationships/image" Target="../media/image684.png"/><Relationship Id="rId292" Type="http://schemas.openxmlformats.org/officeDocument/2006/relationships/image" Target="../media/image705.png"/><Relationship Id="rId306" Type="http://schemas.openxmlformats.org/officeDocument/2006/relationships/image" Target="../media/image712.png"/><Relationship Id="rId24" Type="http://schemas.openxmlformats.org/officeDocument/2006/relationships/customXml" Target="../ink/ink667.xml"/><Relationship Id="rId45" Type="http://schemas.openxmlformats.org/officeDocument/2006/relationships/customXml" Target="../ink/ink678.xml"/><Relationship Id="rId66" Type="http://schemas.openxmlformats.org/officeDocument/2006/relationships/customXml" Target="../ink/ink689.xml"/><Relationship Id="rId87" Type="http://schemas.openxmlformats.org/officeDocument/2006/relationships/customXml" Target="../ink/ink700.xml"/><Relationship Id="rId110" Type="http://schemas.openxmlformats.org/officeDocument/2006/relationships/image" Target="../media/image534.png"/><Relationship Id="rId131" Type="http://schemas.openxmlformats.org/officeDocument/2006/relationships/customXml" Target="../ink/ink722.xml"/><Relationship Id="rId327" Type="http://schemas.openxmlformats.org/officeDocument/2006/relationships/customXml" Target="../ink/ink820.xml"/><Relationship Id="rId152" Type="http://schemas.openxmlformats.org/officeDocument/2006/relationships/image" Target="../media/image635.png"/><Relationship Id="rId173" Type="http://schemas.openxmlformats.org/officeDocument/2006/relationships/customXml" Target="../ink/ink743.xml"/><Relationship Id="rId194" Type="http://schemas.openxmlformats.org/officeDocument/2006/relationships/image" Target="../media/image656.png"/><Relationship Id="rId208" Type="http://schemas.openxmlformats.org/officeDocument/2006/relationships/image" Target="../media/image663.png"/><Relationship Id="rId229" Type="http://schemas.openxmlformats.org/officeDocument/2006/relationships/customXml" Target="../ink/ink771.xml"/><Relationship Id="rId240" Type="http://schemas.openxmlformats.org/officeDocument/2006/relationships/image" Target="../media/image679.png"/><Relationship Id="rId261" Type="http://schemas.openxmlformats.org/officeDocument/2006/relationships/customXml" Target="../ink/ink787.xml"/><Relationship Id="rId14" Type="http://schemas.openxmlformats.org/officeDocument/2006/relationships/customXml" Target="../ink/ink662.xml"/><Relationship Id="rId35" Type="http://schemas.openxmlformats.org/officeDocument/2006/relationships/image" Target="../media/image500.png"/><Relationship Id="rId56" Type="http://schemas.openxmlformats.org/officeDocument/2006/relationships/image" Target="../media/image510.png"/><Relationship Id="rId77" Type="http://schemas.openxmlformats.org/officeDocument/2006/relationships/image" Target="../media/image419.png"/><Relationship Id="rId100" Type="http://schemas.openxmlformats.org/officeDocument/2006/relationships/image" Target="../media/image529.png"/><Relationship Id="rId282" Type="http://schemas.openxmlformats.org/officeDocument/2006/relationships/image" Target="../media/image700.png"/><Relationship Id="rId317" Type="http://schemas.openxmlformats.org/officeDocument/2006/relationships/customXml" Target="../ink/ink815.xml"/><Relationship Id="rId8" Type="http://schemas.openxmlformats.org/officeDocument/2006/relationships/customXml" Target="../ink/ink659.xml"/><Relationship Id="rId98" Type="http://schemas.openxmlformats.org/officeDocument/2006/relationships/image" Target="../media/image528.png"/><Relationship Id="rId121" Type="http://schemas.openxmlformats.org/officeDocument/2006/relationships/customXml" Target="../ink/ink717.xml"/><Relationship Id="rId142" Type="http://schemas.openxmlformats.org/officeDocument/2006/relationships/image" Target="../media/image630.png"/><Relationship Id="rId163" Type="http://schemas.openxmlformats.org/officeDocument/2006/relationships/customXml" Target="../ink/ink738.xml"/><Relationship Id="rId184" Type="http://schemas.openxmlformats.org/officeDocument/2006/relationships/image" Target="../media/image651.png"/><Relationship Id="rId219" Type="http://schemas.openxmlformats.org/officeDocument/2006/relationships/customXml" Target="../ink/ink766.xml"/><Relationship Id="rId230" Type="http://schemas.openxmlformats.org/officeDocument/2006/relationships/image" Target="../media/image674.png"/><Relationship Id="rId251" Type="http://schemas.openxmlformats.org/officeDocument/2006/relationships/customXml" Target="../ink/ink782.xml"/><Relationship Id="rId25" Type="http://schemas.openxmlformats.org/officeDocument/2006/relationships/image" Target="../media/image495.png"/><Relationship Id="rId46" Type="http://schemas.openxmlformats.org/officeDocument/2006/relationships/image" Target="../media/image505.png"/><Relationship Id="rId67" Type="http://schemas.openxmlformats.org/officeDocument/2006/relationships/image" Target="../media/image515.png"/><Relationship Id="rId272" Type="http://schemas.openxmlformats.org/officeDocument/2006/relationships/image" Target="../media/image695.png"/><Relationship Id="rId293" Type="http://schemas.openxmlformats.org/officeDocument/2006/relationships/customXml" Target="../ink/ink803.xml"/><Relationship Id="rId307" Type="http://schemas.openxmlformats.org/officeDocument/2006/relationships/customXml" Target="../ink/ink810.xml"/><Relationship Id="rId328" Type="http://schemas.openxmlformats.org/officeDocument/2006/relationships/image" Target="../media/image723.png"/><Relationship Id="rId88" Type="http://schemas.openxmlformats.org/officeDocument/2006/relationships/image" Target="../media/image523.png"/><Relationship Id="rId111" Type="http://schemas.openxmlformats.org/officeDocument/2006/relationships/customXml" Target="../ink/ink712.xml"/><Relationship Id="rId132" Type="http://schemas.openxmlformats.org/officeDocument/2006/relationships/image" Target="../media/image625.png"/><Relationship Id="rId153" Type="http://schemas.openxmlformats.org/officeDocument/2006/relationships/customXml" Target="../ink/ink733.xml"/><Relationship Id="rId174" Type="http://schemas.openxmlformats.org/officeDocument/2006/relationships/image" Target="../media/image646.png"/><Relationship Id="rId195" Type="http://schemas.openxmlformats.org/officeDocument/2006/relationships/customXml" Target="../ink/ink754.xml"/><Relationship Id="rId209" Type="http://schemas.openxmlformats.org/officeDocument/2006/relationships/customXml" Target="../ink/ink761.xml"/><Relationship Id="rId220" Type="http://schemas.openxmlformats.org/officeDocument/2006/relationships/image" Target="../media/image669.png"/><Relationship Id="rId241" Type="http://schemas.openxmlformats.org/officeDocument/2006/relationships/customXml" Target="../ink/ink777.xml"/><Relationship Id="rId15" Type="http://schemas.openxmlformats.org/officeDocument/2006/relationships/image" Target="../media/image492.png"/><Relationship Id="rId36" Type="http://schemas.openxmlformats.org/officeDocument/2006/relationships/customXml" Target="../ink/ink673.xml"/><Relationship Id="rId57" Type="http://schemas.openxmlformats.org/officeDocument/2006/relationships/customXml" Target="../ink/ink684.xml"/><Relationship Id="rId262" Type="http://schemas.openxmlformats.org/officeDocument/2006/relationships/image" Target="../media/image690.png"/><Relationship Id="rId283" Type="http://schemas.openxmlformats.org/officeDocument/2006/relationships/customXml" Target="../ink/ink798.xml"/><Relationship Id="rId318" Type="http://schemas.openxmlformats.org/officeDocument/2006/relationships/image" Target="../media/image718.png"/><Relationship Id="rId78" Type="http://schemas.openxmlformats.org/officeDocument/2006/relationships/customXml" Target="../ink/ink695.xml"/><Relationship Id="rId99" Type="http://schemas.openxmlformats.org/officeDocument/2006/relationships/customXml" Target="../ink/ink706.xml"/><Relationship Id="rId101" Type="http://schemas.openxmlformats.org/officeDocument/2006/relationships/customXml" Target="../ink/ink707.xml"/><Relationship Id="rId122" Type="http://schemas.openxmlformats.org/officeDocument/2006/relationships/image" Target="../media/image620.png"/><Relationship Id="rId143" Type="http://schemas.openxmlformats.org/officeDocument/2006/relationships/customXml" Target="../ink/ink728.xml"/><Relationship Id="rId164" Type="http://schemas.openxmlformats.org/officeDocument/2006/relationships/image" Target="../media/image641.png"/><Relationship Id="rId185" Type="http://schemas.openxmlformats.org/officeDocument/2006/relationships/customXml" Target="../ink/ink749.xml"/><Relationship Id="rId9" Type="http://schemas.openxmlformats.org/officeDocument/2006/relationships/image" Target="../media/image489.png"/><Relationship Id="rId210" Type="http://schemas.openxmlformats.org/officeDocument/2006/relationships/image" Target="../media/image664.png"/><Relationship Id="rId26" Type="http://schemas.openxmlformats.org/officeDocument/2006/relationships/customXml" Target="../ink/ink668.xml"/><Relationship Id="rId231" Type="http://schemas.openxmlformats.org/officeDocument/2006/relationships/customXml" Target="../ink/ink772.xml"/><Relationship Id="rId252" Type="http://schemas.openxmlformats.org/officeDocument/2006/relationships/image" Target="../media/image685.png"/><Relationship Id="rId273" Type="http://schemas.openxmlformats.org/officeDocument/2006/relationships/customXml" Target="../ink/ink793.xml"/><Relationship Id="rId294" Type="http://schemas.openxmlformats.org/officeDocument/2006/relationships/image" Target="../media/image706.png"/><Relationship Id="rId308" Type="http://schemas.openxmlformats.org/officeDocument/2006/relationships/image" Target="../media/image713.png"/><Relationship Id="rId329" Type="http://schemas.openxmlformats.org/officeDocument/2006/relationships/customXml" Target="../ink/ink821.xml"/><Relationship Id="rId47" Type="http://schemas.openxmlformats.org/officeDocument/2006/relationships/customXml" Target="../ink/ink679.xml"/><Relationship Id="rId68" Type="http://schemas.openxmlformats.org/officeDocument/2006/relationships/customXml" Target="../ink/ink690.xml"/><Relationship Id="rId89" Type="http://schemas.openxmlformats.org/officeDocument/2006/relationships/customXml" Target="../ink/ink701.xml"/><Relationship Id="rId112" Type="http://schemas.openxmlformats.org/officeDocument/2006/relationships/image" Target="../media/image615.png"/><Relationship Id="rId133" Type="http://schemas.openxmlformats.org/officeDocument/2006/relationships/customXml" Target="../ink/ink723.xml"/><Relationship Id="rId154" Type="http://schemas.openxmlformats.org/officeDocument/2006/relationships/image" Target="../media/image636.png"/><Relationship Id="rId175" Type="http://schemas.openxmlformats.org/officeDocument/2006/relationships/customXml" Target="../ink/ink744.xml"/><Relationship Id="rId196" Type="http://schemas.openxmlformats.org/officeDocument/2006/relationships/image" Target="../media/image657.png"/><Relationship Id="rId200" Type="http://schemas.openxmlformats.org/officeDocument/2006/relationships/image" Target="../media/image659.png"/><Relationship Id="rId16" Type="http://schemas.openxmlformats.org/officeDocument/2006/relationships/customXml" Target="../ink/ink663.xml"/><Relationship Id="rId221" Type="http://schemas.openxmlformats.org/officeDocument/2006/relationships/customXml" Target="../ink/ink767.xml"/><Relationship Id="rId242" Type="http://schemas.openxmlformats.org/officeDocument/2006/relationships/image" Target="../media/image680.png"/><Relationship Id="rId263" Type="http://schemas.openxmlformats.org/officeDocument/2006/relationships/customXml" Target="../ink/ink788.xml"/><Relationship Id="rId284" Type="http://schemas.openxmlformats.org/officeDocument/2006/relationships/image" Target="../media/image701.png"/><Relationship Id="rId319" Type="http://schemas.openxmlformats.org/officeDocument/2006/relationships/customXml" Target="../ink/ink816.xml"/><Relationship Id="rId37" Type="http://schemas.openxmlformats.org/officeDocument/2006/relationships/image" Target="../media/image501.png"/><Relationship Id="rId58" Type="http://schemas.openxmlformats.org/officeDocument/2006/relationships/image" Target="../media/image511.png"/><Relationship Id="rId79" Type="http://schemas.openxmlformats.org/officeDocument/2006/relationships/customXml" Target="../ink/ink696.xml"/><Relationship Id="rId102" Type="http://schemas.openxmlformats.org/officeDocument/2006/relationships/image" Target="../media/image530.png"/><Relationship Id="rId123" Type="http://schemas.openxmlformats.org/officeDocument/2006/relationships/customXml" Target="../ink/ink718.xml"/><Relationship Id="rId144" Type="http://schemas.openxmlformats.org/officeDocument/2006/relationships/image" Target="../media/image631.png"/><Relationship Id="rId330" Type="http://schemas.openxmlformats.org/officeDocument/2006/relationships/image" Target="../media/image724.png"/><Relationship Id="rId90" Type="http://schemas.openxmlformats.org/officeDocument/2006/relationships/image" Target="../media/image524.png"/><Relationship Id="rId165" Type="http://schemas.openxmlformats.org/officeDocument/2006/relationships/customXml" Target="../ink/ink739.xml"/><Relationship Id="rId186" Type="http://schemas.openxmlformats.org/officeDocument/2006/relationships/image" Target="../media/image652.png"/><Relationship Id="rId211" Type="http://schemas.openxmlformats.org/officeDocument/2006/relationships/customXml" Target="../ink/ink762.xml"/><Relationship Id="rId232" Type="http://schemas.openxmlformats.org/officeDocument/2006/relationships/image" Target="../media/image675.png"/><Relationship Id="rId253" Type="http://schemas.openxmlformats.org/officeDocument/2006/relationships/customXml" Target="../ink/ink783.xml"/><Relationship Id="rId274" Type="http://schemas.openxmlformats.org/officeDocument/2006/relationships/image" Target="../media/image696.png"/><Relationship Id="rId295" Type="http://schemas.openxmlformats.org/officeDocument/2006/relationships/customXml" Target="../ink/ink804.xml"/><Relationship Id="rId309" Type="http://schemas.openxmlformats.org/officeDocument/2006/relationships/customXml" Target="../ink/ink811.xml"/><Relationship Id="rId27" Type="http://schemas.openxmlformats.org/officeDocument/2006/relationships/image" Target="../media/image496.png"/><Relationship Id="rId48" Type="http://schemas.openxmlformats.org/officeDocument/2006/relationships/image" Target="../media/image506.png"/><Relationship Id="rId69" Type="http://schemas.openxmlformats.org/officeDocument/2006/relationships/image" Target="../media/image415.png"/><Relationship Id="rId113" Type="http://schemas.openxmlformats.org/officeDocument/2006/relationships/customXml" Target="../ink/ink713.xml"/><Relationship Id="rId134" Type="http://schemas.openxmlformats.org/officeDocument/2006/relationships/image" Target="../media/image626.png"/><Relationship Id="rId320" Type="http://schemas.openxmlformats.org/officeDocument/2006/relationships/image" Target="../media/image719.png"/><Relationship Id="rId80" Type="http://schemas.openxmlformats.org/officeDocument/2006/relationships/image" Target="../media/image519.png"/><Relationship Id="rId155" Type="http://schemas.openxmlformats.org/officeDocument/2006/relationships/customXml" Target="../ink/ink734.xml"/><Relationship Id="rId176" Type="http://schemas.openxmlformats.org/officeDocument/2006/relationships/image" Target="../media/image647.png"/><Relationship Id="rId197" Type="http://schemas.openxmlformats.org/officeDocument/2006/relationships/customXml" Target="../ink/ink755.xml"/><Relationship Id="rId201" Type="http://schemas.openxmlformats.org/officeDocument/2006/relationships/customXml" Target="../ink/ink757.xml"/><Relationship Id="rId222" Type="http://schemas.openxmlformats.org/officeDocument/2006/relationships/image" Target="../media/image670.png"/><Relationship Id="rId243" Type="http://schemas.openxmlformats.org/officeDocument/2006/relationships/customXml" Target="../ink/ink778.xml"/><Relationship Id="rId264" Type="http://schemas.openxmlformats.org/officeDocument/2006/relationships/image" Target="../media/image691.png"/><Relationship Id="rId285" Type="http://schemas.openxmlformats.org/officeDocument/2006/relationships/customXml" Target="../ink/ink799.xml"/><Relationship Id="rId17" Type="http://schemas.openxmlformats.org/officeDocument/2006/relationships/image" Target="../media/image493.png"/><Relationship Id="rId38" Type="http://schemas.openxmlformats.org/officeDocument/2006/relationships/customXml" Target="../ink/ink674.xml"/><Relationship Id="rId59" Type="http://schemas.openxmlformats.org/officeDocument/2006/relationships/customXml" Target="../ink/ink685.xml"/><Relationship Id="rId103" Type="http://schemas.openxmlformats.org/officeDocument/2006/relationships/customXml" Target="../ink/ink708.xml"/><Relationship Id="rId124" Type="http://schemas.openxmlformats.org/officeDocument/2006/relationships/image" Target="../media/image621.png"/><Relationship Id="rId310" Type="http://schemas.openxmlformats.org/officeDocument/2006/relationships/image" Target="../media/image714.png"/><Relationship Id="rId70" Type="http://schemas.openxmlformats.org/officeDocument/2006/relationships/customXml" Target="../ink/ink691.xml"/><Relationship Id="rId91" Type="http://schemas.openxmlformats.org/officeDocument/2006/relationships/customXml" Target="../ink/ink702.xml"/><Relationship Id="rId145" Type="http://schemas.openxmlformats.org/officeDocument/2006/relationships/customXml" Target="../ink/ink729.xml"/><Relationship Id="rId166" Type="http://schemas.openxmlformats.org/officeDocument/2006/relationships/image" Target="../media/image642.png"/><Relationship Id="rId187" Type="http://schemas.openxmlformats.org/officeDocument/2006/relationships/customXml" Target="../ink/ink750.xml"/><Relationship Id="rId331" Type="http://schemas.openxmlformats.org/officeDocument/2006/relationships/customXml" Target="../ink/ink82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65.png"/><Relationship Id="rId233" Type="http://schemas.openxmlformats.org/officeDocument/2006/relationships/customXml" Target="../ink/ink773.xml"/><Relationship Id="rId254" Type="http://schemas.openxmlformats.org/officeDocument/2006/relationships/image" Target="../media/image686.png"/><Relationship Id="rId28" Type="http://schemas.openxmlformats.org/officeDocument/2006/relationships/customXml" Target="../ink/ink669.xml"/><Relationship Id="rId49" Type="http://schemas.openxmlformats.org/officeDocument/2006/relationships/customXml" Target="../ink/ink680.xml"/><Relationship Id="rId114" Type="http://schemas.openxmlformats.org/officeDocument/2006/relationships/image" Target="../media/image616.png"/><Relationship Id="rId275" Type="http://schemas.openxmlformats.org/officeDocument/2006/relationships/customXml" Target="../ink/ink794.xml"/><Relationship Id="rId296" Type="http://schemas.openxmlformats.org/officeDocument/2006/relationships/image" Target="../media/image707.png"/><Relationship Id="rId300" Type="http://schemas.openxmlformats.org/officeDocument/2006/relationships/image" Target="../media/image709.png"/><Relationship Id="rId60" Type="http://schemas.openxmlformats.org/officeDocument/2006/relationships/image" Target="../media/image512.png"/><Relationship Id="rId81" Type="http://schemas.openxmlformats.org/officeDocument/2006/relationships/customXml" Target="../ink/ink697.xml"/><Relationship Id="rId135" Type="http://schemas.openxmlformats.org/officeDocument/2006/relationships/customXml" Target="../ink/ink724.xml"/><Relationship Id="rId156" Type="http://schemas.openxmlformats.org/officeDocument/2006/relationships/image" Target="../media/image637.png"/><Relationship Id="rId177" Type="http://schemas.openxmlformats.org/officeDocument/2006/relationships/customXml" Target="../ink/ink745.xml"/><Relationship Id="rId198" Type="http://schemas.openxmlformats.org/officeDocument/2006/relationships/image" Target="../media/image658.png"/><Relationship Id="rId321" Type="http://schemas.openxmlformats.org/officeDocument/2006/relationships/customXml" Target="../ink/ink817.xml"/><Relationship Id="rId202" Type="http://schemas.openxmlformats.org/officeDocument/2006/relationships/image" Target="../media/image660.png"/><Relationship Id="rId223" Type="http://schemas.openxmlformats.org/officeDocument/2006/relationships/customXml" Target="../ink/ink768.xml"/><Relationship Id="rId244" Type="http://schemas.openxmlformats.org/officeDocument/2006/relationships/image" Target="../media/image681.png"/><Relationship Id="rId18" Type="http://schemas.openxmlformats.org/officeDocument/2006/relationships/customXml" Target="../ink/ink664.xml"/><Relationship Id="rId39" Type="http://schemas.openxmlformats.org/officeDocument/2006/relationships/image" Target="../media/image502.png"/><Relationship Id="rId265" Type="http://schemas.openxmlformats.org/officeDocument/2006/relationships/customXml" Target="../ink/ink789.xml"/><Relationship Id="rId286" Type="http://schemas.openxmlformats.org/officeDocument/2006/relationships/image" Target="../media/image702.png"/><Relationship Id="rId50" Type="http://schemas.openxmlformats.org/officeDocument/2006/relationships/image" Target="../media/image507.png"/><Relationship Id="rId104" Type="http://schemas.openxmlformats.org/officeDocument/2006/relationships/image" Target="../media/image531.png"/><Relationship Id="rId125" Type="http://schemas.openxmlformats.org/officeDocument/2006/relationships/customXml" Target="../ink/ink719.xml"/><Relationship Id="rId146" Type="http://schemas.openxmlformats.org/officeDocument/2006/relationships/image" Target="../media/image632.png"/><Relationship Id="rId167" Type="http://schemas.openxmlformats.org/officeDocument/2006/relationships/customXml" Target="../ink/ink740.xml"/><Relationship Id="rId188" Type="http://schemas.openxmlformats.org/officeDocument/2006/relationships/image" Target="../media/image653.png"/><Relationship Id="rId311" Type="http://schemas.openxmlformats.org/officeDocument/2006/relationships/customXml" Target="../ink/ink812.xml"/><Relationship Id="rId332" Type="http://schemas.openxmlformats.org/officeDocument/2006/relationships/image" Target="../media/image725.png"/><Relationship Id="rId71" Type="http://schemas.openxmlformats.org/officeDocument/2006/relationships/image" Target="../media/image516.png"/><Relationship Id="rId92" Type="http://schemas.openxmlformats.org/officeDocument/2006/relationships/image" Target="../media/image525.png"/><Relationship Id="rId213" Type="http://schemas.openxmlformats.org/officeDocument/2006/relationships/customXml" Target="../ink/ink763.xml"/><Relationship Id="rId234" Type="http://schemas.openxmlformats.org/officeDocument/2006/relationships/image" Target="../media/image676.png"/><Relationship Id="rId2" Type="http://schemas.openxmlformats.org/officeDocument/2006/relationships/customXml" Target="../ink/ink656.xml"/><Relationship Id="rId29" Type="http://schemas.openxmlformats.org/officeDocument/2006/relationships/image" Target="../media/image497.png"/><Relationship Id="rId255" Type="http://schemas.openxmlformats.org/officeDocument/2006/relationships/customXml" Target="../ink/ink784.xml"/><Relationship Id="rId276" Type="http://schemas.openxmlformats.org/officeDocument/2006/relationships/image" Target="../media/image697.png"/><Relationship Id="rId297" Type="http://schemas.openxmlformats.org/officeDocument/2006/relationships/customXml" Target="../ink/ink805.xml"/><Relationship Id="rId40" Type="http://schemas.openxmlformats.org/officeDocument/2006/relationships/customXml" Target="../ink/ink675.xml"/><Relationship Id="rId115" Type="http://schemas.openxmlformats.org/officeDocument/2006/relationships/customXml" Target="../ink/ink714.xml"/><Relationship Id="rId136" Type="http://schemas.openxmlformats.org/officeDocument/2006/relationships/image" Target="../media/image627.png"/><Relationship Id="rId157" Type="http://schemas.openxmlformats.org/officeDocument/2006/relationships/customXml" Target="../ink/ink735.xml"/><Relationship Id="rId178" Type="http://schemas.openxmlformats.org/officeDocument/2006/relationships/image" Target="../media/image648.png"/><Relationship Id="rId301" Type="http://schemas.openxmlformats.org/officeDocument/2006/relationships/customXml" Target="../ink/ink807.xml"/><Relationship Id="rId322" Type="http://schemas.openxmlformats.org/officeDocument/2006/relationships/image" Target="../media/image720.png"/><Relationship Id="rId61" Type="http://schemas.openxmlformats.org/officeDocument/2006/relationships/customXml" Target="../ink/ink686.xml"/><Relationship Id="rId82" Type="http://schemas.openxmlformats.org/officeDocument/2006/relationships/image" Target="../media/image520.png"/><Relationship Id="rId199" Type="http://schemas.openxmlformats.org/officeDocument/2006/relationships/customXml" Target="../ink/ink756.xml"/><Relationship Id="rId203" Type="http://schemas.openxmlformats.org/officeDocument/2006/relationships/customXml" Target="../ink/ink758.xml"/><Relationship Id="rId19" Type="http://schemas.openxmlformats.org/officeDocument/2006/relationships/image" Target="../media/image494.png"/><Relationship Id="rId224" Type="http://schemas.openxmlformats.org/officeDocument/2006/relationships/image" Target="../media/image671.png"/><Relationship Id="rId245" Type="http://schemas.openxmlformats.org/officeDocument/2006/relationships/customXml" Target="../ink/ink779.xml"/><Relationship Id="rId266" Type="http://schemas.openxmlformats.org/officeDocument/2006/relationships/image" Target="../media/image692.png"/><Relationship Id="rId287" Type="http://schemas.openxmlformats.org/officeDocument/2006/relationships/customXml" Target="../ink/ink800.xml"/><Relationship Id="rId30" Type="http://schemas.openxmlformats.org/officeDocument/2006/relationships/customXml" Target="../ink/ink670.xml"/><Relationship Id="rId105" Type="http://schemas.openxmlformats.org/officeDocument/2006/relationships/customXml" Target="../ink/ink709.xml"/><Relationship Id="rId126" Type="http://schemas.openxmlformats.org/officeDocument/2006/relationships/image" Target="../media/image622.png"/><Relationship Id="rId147" Type="http://schemas.openxmlformats.org/officeDocument/2006/relationships/customXml" Target="../ink/ink730.xml"/><Relationship Id="rId168" Type="http://schemas.openxmlformats.org/officeDocument/2006/relationships/image" Target="../media/image643.png"/><Relationship Id="rId312" Type="http://schemas.openxmlformats.org/officeDocument/2006/relationships/image" Target="../media/image715.png"/><Relationship Id="rId333" Type="http://schemas.openxmlformats.org/officeDocument/2006/relationships/customXml" Target="../ink/ink823.xml"/><Relationship Id="rId51" Type="http://schemas.openxmlformats.org/officeDocument/2006/relationships/customXml" Target="../ink/ink681.xml"/><Relationship Id="rId72" Type="http://schemas.openxmlformats.org/officeDocument/2006/relationships/customXml" Target="../ink/ink692.xml"/><Relationship Id="rId93" Type="http://schemas.openxmlformats.org/officeDocument/2006/relationships/customXml" Target="../ink/ink703.xml"/><Relationship Id="rId189" Type="http://schemas.openxmlformats.org/officeDocument/2006/relationships/customXml" Target="../ink/ink751.xml"/><Relationship Id="rId3" Type="http://schemas.openxmlformats.org/officeDocument/2006/relationships/image" Target="../media/image486.png"/><Relationship Id="rId214" Type="http://schemas.openxmlformats.org/officeDocument/2006/relationships/image" Target="../media/image666.png"/><Relationship Id="rId235" Type="http://schemas.openxmlformats.org/officeDocument/2006/relationships/customXml" Target="../ink/ink774.xml"/><Relationship Id="rId256" Type="http://schemas.openxmlformats.org/officeDocument/2006/relationships/image" Target="../media/image687.png"/><Relationship Id="rId277" Type="http://schemas.openxmlformats.org/officeDocument/2006/relationships/customXml" Target="../ink/ink795.xml"/><Relationship Id="rId298" Type="http://schemas.openxmlformats.org/officeDocument/2006/relationships/image" Target="../media/image708.png"/><Relationship Id="rId116" Type="http://schemas.openxmlformats.org/officeDocument/2006/relationships/image" Target="../media/image617.png"/><Relationship Id="rId137" Type="http://schemas.openxmlformats.org/officeDocument/2006/relationships/customXml" Target="../ink/ink725.xml"/><Relationship Id="rId158" Type="http://schemas.openxmlformats.org/officeDocument/2006/relationships/image" Target="../media/image638.png"/><Relationship Id="rId302" Type="http://schemas.openxmlformats.org/officeDocument/2006/relationships/image" Target="../media/image710.png"/><Relationship Id="rId323" Type="http://schemas.openxmlformats.org/officeDocument/2006/relationships/customXml" Target="../ink/ink818.xml"/><Relationship Id="rId20" Type="http://schemas.openxmlformats.org/officeDocument/2006/relationships/customXml" Target="../ink/ink665.xml"/><Relationship Id="rId41" Type="http://schemas.openxmlformats.org/officeDocument/2006/relationships/image" Target="../media/image503.png"/><Relationship Id="rId62" Type="http://schemas.openxmlformats.org/officeDocument/2006/relationships/customXml" Target="../ink/ink687.xml"/><Relationship Id="rId83" Type="http://schemas.openxmlformats.org/officeDocument/2006/relationships/customXml" Target="../ink/ink698.xml"/><Relationship Id="rId179" Type="http://schemas.openxmlformats.org/officeDocument/2006/relationships/customXml" Target="../ink/ink746.xml"/><Relationship Id="rId190" Type="http://schemas.openxmlformats.org/officeDocument/2006/relationships/image" Target="../media/image654.png"/><Relationship Id="rId204" Type="http://schemas.openxmlformats.org/officeDocument/2006/relationships/image" Target="../media/image661.png"/><Relationship Id="rId225" Type="http://schemas.openxmlformats.org/officeDocument/2006/relationships/customXml" Target="../ink/ink769.xml"/><Relationship Id="rId246" Type="http://schemas.openxmlformats.org/officeDocument/2006/relationships/image" Target="../media/image682.png"/><Relationship Id="rId267" Type="http://schemas.openxmlformats.org/officeDocument/2006/relationships/customXml" Target="../ink/ink790.xml"/><Relationship Id="rId288" Type="http://schemas.openxmlformats.org/officeDocument/2006/relationships/image" Target="../media/image703.png"/><Relationship Id="rId106" Type="http://schemas.openxmlformats.org/officeDocument/2006/relationships/image" Target="../media/image532.png"/><Relationship Id="rId127" Type="http://schemas.openxmlformats.org/officeDocument/2006/relationships/customXml" Target="../ink/ink720.xml"/><Relationship Id="rId313" Type="http://schemas.openxmlformats.org/officeDocument/2006/relationships/customXml" Target="../ink/ink813.xml"/><Relationship Id="rId10" Type="http://schemas.openxmlformats.org/officeDocument/2006/relationships/customXml" Target="../ink/ink660.xml"/><Relationship Id="rId31" Type="http://schemas.openxmlformats.org/officeDocument/2006/relationships/image" Target="../media/image498.png"/><Relationship Id="rId52" Type="http://schemas.openxmlformats.org/officeDocument/2006/relationships/image" Target="../media/image508.png"/><Relationship Id="rId73" Type="http://schemas.openxmlformats.org/officeDocument/2006/relationships/image" Target="../media/image517.png"/><Relationship Id="rId94" Type="http://schemas.openxmlformats.org/officeDocument/2006/relationships/image" Target="../media/image526.png"/><Relationship Id="rId148" Type="http://schemas.openxmlformats.org/officeDocument/2006/relationships/image" Target="../media/image633.png"/><Relationship Id="rId169" Type="http://schemas.openxmlformats.org/officeDocument/2006/relationships/customXml" Target="../ink/ink741.xml"/><Relationship Id="rId334" Type="http://schemas.openxmlformats.org/officeDocument/2006/relationships/image" Target="../media/image726.png"/><Relationship Id="rId4" Type="http://schemas.openxmlformats.org/officeDocument/2006/relationships/customXml" Target="../ink/ink657.xml"/><Relationship Id="rId180" Type="http://schemas.openxmlformats.org/officeDocument/2006/relationships/image" Target="../media/image649.png"/><Relationship Id="rId215" Type="http://schemas.openxmlformats.org/officeDocument/2006/relationships/customXml" Target="../ink/ink764.xml"/><Relationship Id="rId236" Type="http://schemas.openxmlformats.org/officeDocument/2006/relationships/image" Target="../media/image677.png"/><Relationship Id="rId257" Type="http://schemas.openxmlformats.org/officeDocument/2006/relationships/customXml" Target="../ink/ink785.xml"/><Relationship Id="rId278" Type="http://schemas.openxmlformats.org/officeDocument/2006/relationships/image" Target="../media/image698.png"/><Relationship Id="rId303" Type="http://schemas.openxmlformats.org/officeDocument/2006/relationships/customXml" Target="../ink/ink808.xml"/><Relationship Id="rId42" Type="http://schemas.openxmlformats.org/officeDocument/2006/relationships/customXml" Target="../ink/ink676.xml"/><Relationship Id="rId84" Type="http://schemas.openxmlformats.org/officeDocument/2006/relationships/image" Target="../media/image521.png"/><Relationship Id="rId138" Type="http://schemas.openxmlformats.org/officeDocument/2006/relationships/image" Target="../media/image628.png"/><Relationship Id="rId191" Type="http://schemas.openxmlformats.org/officeDocument/2006/relationships/customXml" Target="../ink/ink752.xml"/><Relationship Id="rId205" Type="http://schemas.openxmlformats.org/officeDocument/2006/relationships/customXml" Target="../ink/ink759.xml"/><Relationship Id="rId247" Type="http://schemas.openxmlformats.org/officeDocument/2006/relationships/customXml" Target="../ink/ink780.xml"/><Relationship Id="rId107" Type="http://schemas.openxmlformats.org/officeDocument/2006/relationships/customXml" Target="../ink/ink710.xml"/><Relationship Id="rId289" Type="http://schemas.openxmlformats.org/officeDocument/2006/relationships/customXml" Target="../ink/ink801.xml"/><Relationship Id="rId11" Type="http://schemas.openxmlformats.org/officeDocument/2006/relationships/image" Target="../media/image490.png"/><Relationship Id="rId53" Type="http://schemas.openxmlformats.org/officeDocument/2006/relationships/customXml" Target="../ink/ink682.xml"/><Relationship Id="rId149" Type="http://schemas.openxmlformats.org/officeDocument/2006/relationships/customXml" Target="../ink/ink731.xml"/><Relationship Id="rId314" Type="http://schemas.openxmlformats.org/officeDocument/2006/relationships/image" Target="../media/image716.png"/><Relationship Id="rId95" Type="http://schemas.openxmlformats.org/officeDocument/2006/relationships/customXml" Target="../ink/ink704.xml"/><Relationship Id="rId160" Type="http://schemas.openxmlformats.org/officeDocument/2006/relationships/image" Target="../media/image639.png"/><Relationship Id="rId216" Type="http://schemas.openxmlformats.org/officeDocument/2006/relationships/image" Target="../media/image667.png"/><Relationship Id="rId258" Type="http://schemas.openxmlformats.org/officeDocument/2006/relationships/image" Target="../media/image688.png"/><Relationship Id="rId22" Type="http://schemas.openxmlformats.org/officeDocument/2006/relationships/customXml" Target="../ink/ink666.xml"/><Relationship Id="rId64" Type="http://schemas.openxmlformats.org/officeDocument/2006/relationships/customXml" Target="../ink/ink688.xml"/><Relationship Id="rId118" Type="http://schemas.openxmlformats.org/officeDocument/2006/relationships/image" Target="../media/image618.png"/><Relationship Id="rId325" Type="http://schemas.openxmlformats.org/officeDocument/2006/relationships/customXml" Target="../ink/ink819.xml"/><Relationship Id="rId171" Type="http://schemas.openxmlformats.org/officeDocument/2006/relationships/customXml" Target="../ink/ink742.xml"/><Relationship Id="rId227" Type="http://schemas.openxmlformats.org/officeDocument/2006/relationships/customXml" Target="../ink/ink770.xml"/><Relationship Id="rId269" Type="http://schemas.openxmlformats.org/officeDocument/2006/relationships/customXml" Target="../ink/ink791.xml"/><Relationship Id="rId33" Type="http://schemas.openxmlformats.org/officeDocument/2006/relationships/image" Target="../media/image499.png"/><Relationship Id="rId129" Type="http://schemas.openxmlformats.org/officeDocument/2006/relationships/customXml" Target="../ink/ink721.xml"/><Relationship Id="rId280" Type="http://schemas.openxmlformats.org/officeDocument/2006/relationships/image" Target="../media/image699.png"/><Relationship Id="rId75" Type="http://schemas.openxmlformats.org/officeDocument/2006/relationships/image" Target="../media/image518.png"/><Relationship Id="rId140" Type="http://schemas.openxmlformats.org/officeDocument/2006/relationships/image" Target="../media/image629.png"/><Relationship Id="rId182" Type="http://schemas.openxmlformats.org/officeDocument/2006/relationships/image" Target="../media/image650.png"/><Relationship Id="rId6" Type="http://schemas.openxmlformats.org/officeDocument/2006/relationships/customXml" Target="../ink/ink658.xml"/><Relationship Id="rId238" Type="http://schemas.openxmlformats.org/officeDocument/2006/relationships/image" Target="../media/image678.png"/><Relationship Id="rId291" Type="http://schemas.openxmlformats.org/officeDocument/2006/relationships/customXml" Target="../ink/ink802.xml"/><Relationship Id="rId305" Type="http://schemas.openxmlformats.org/officeDocument/2006/relationships/customXml" Target="../ink/ink809.xml"/><Relationship Id="rId44" Type="http://schemas.openxmlformats.org/officeDocument/2006/relationships/image" Target="../media/image504.png"/><Relationship Id="rId86" Type="http://schemas.openxmlformats.org/officeDocument/2006/relationships/image" Target="../media/image522.png"/><Relationship Id="rId151" Type="http://schemas.openxmlformats.org/officeDocument/2006/relationships/customXml" Target="../ink/ink732.xml"/><Relationship Id="rId193" Type="http://schemas.openxmlformats.org/officeDocument/2006/relationships/customXml" Target="../ink/ink753.xml"/><Relationship Id="rId207" Type="http://schemas.openxmlformats.org/officeDocument/2006/relationships/customXml" Target="../ink/ink760.xml"/><Relationship Id="rId249" Type="http://schemas.openxmlformats.org/officeDocument/2006/relationships/customXml" Target="../ink/ink781.xml"/><Relationship Id="rId13" Type="http://schemas.openxmlformats.org/officeDocument/2006/relationships/image" Target="../media/image491.png"/><Relationship Id="rId109" Type="http://schemas.openxmlformats.org/officeDocument/2006/relationships/customXml" Target="../ink/ink711.xml"/><Relationship Id="rId260" Type="http://schemas.openxmlformats.org/officeDocument/2006/relationships/image" Target="../media/image689.png"/><Relationship Id="rId316" Type="http://schemas.openxmlformats.org/officeDocument/2006/relationships/image" Target="../media/image717.png"/><Relationship Id="rId55" Type="http://schemas.openxmlformats.org/officeDocument/2006/relationships/customXml" Target="../ink/ink683.xml"/><Relationship Id="rId97" Type="http://schemas.openxmlformats.org/officeDocument/2006/relationships/customXml" Target="../ink/ink705.xml"/><Relationship Id="rId120" Type="http://schemas.openxmlformats.org/officeDocument/2006/relationships/image" Target="../media/image619.png"/><Relationship Id="rId162" Type="http://schemas.openxmlformats.org/officeDocument/2006/relationships/image" Target="../media/image640.png"/><Relationship Id="rId218" Type="http://schemas.openxmlformats.org/officeDocument/2006/relationships/image" Target="../media/image668.png"/><Relationship Id="rId271" Type="http://schemas.openxmlformats.org/officeDocument/2006/relationships/customXml" Target="../ink/ink79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84.png"/><Relationship Id="rId299" Type="http://schemas.openxmlformats.org/officeDocument/2006/relationships/customXml" Target="../ink/ink973.xml"/><Relationship Id="rId21" Type="http://schemas.openxmlformats.org/officeDocument/2006/relationships/image" Target="../media/image736.png"/><Relationship Id="rId63" Type="http://schemas.openxmlformats.org/officeDocument/2006/relationships/image" Target="../media/image757.png"/><Relationship Id="rId159" Type="http://schemas.openxmlformats.org/officeDocument/2006/relationships/image" Target="../media/image805.png"/><Relationship Id="rId324" Type="http://schemas.openxmlformats.org/officeDocument/2006/relationships/image" Target="../media/image888.png"/><Relationship Id="rId366" Type="http://schemas.openxmlformats.org/officeDocument/2006/relationships/image" Target="../media/image909.png"/><Relationship Id="rId170" Type="http://schemas.openxmlformats.org/officeDocument/2006/relationships/customXml" Target="../ink/ink908.xml"/><Relationship Id="rId226" Type="http://schemas.openxmlformats.org/officeDocument/2006/relationships/customXml" Target="../ink/ink936.xml"/><Relationship Id="rId433" Type="http://schemas.openxmlformats.org/officeDocument/2006/relationships/image" Target="../media/image942.png"/><Relationship Id="rId268" Type="http://schemas.openxmlformats.org/officeDocument/2006/relationships/image" Target="../media/image860.png"/><Relationship Id="rId32" Type="http://schemas.openxmlformats.org/officeDocument/2006/relationships/customXml" Target="../ink/ink839.xml"/><Relationship Id="rId74" Type="http://schemas.openxmlformats.org/officeDocument/2006/relationships/customXml" Target="../ink/ink860.xml"/><Relationship Id="rId128" Type="http://schemas.openxmlformats.org/officeDocument/2006/relationships/customXml" Target="../ink/ink887.xml"/><Relationship Id="rId335" Type="http://schemas.openxmlformats.org/officeDocument/2006/relationships/customXml" Target="../ink/ink991.xml"/><Relationship Id="rId377" Type="http://schemas.openxmlformats.org/officeDocument/2006/relationships/customXml" Target="../ink/ink1012.xml"/><Relationship Id="rId5" Type="http://schemas.openxmlformats.org/officeDocument/2006/relationships/image" Target="../media/image728.png"/><Relationship Id="rId181" Type="http://schemas.openxmlformats.org/officeDocument/2006/relationships/image" Target="../media/image817.png"/><Relationship Id="rId237" Type="http://schemas.openxmlformats.org/officeDocument/2006/relationships/image" Target="../media/image845.png"/><Relationship Id="rId402" Type="http://schemas.openxmlformats.org/officeDocument/2006/relationships/image" Target="../media/image927.png"/><Relationship Id="rId279" Type="http://schemas.openxmlformats.org/officeDocument/2006/relationships/customXml" Target="../ink/ink963.xml"/><Relationship Id="rId43" Type="http://schemas.openxmlformats.org/officeDocument/2006/relationships/image" Target="../media/image747.png"/><Relationship Id="rId139" Type="http://schemas.openxmlformats.org/officeDocument/2006/relationships/image" Target="../media/image795.png"/><Relationship Id="rId290" Type="http://schemas.openxmlformats.org/officeDocument/2006/relationships/image" Target="../media/image871.png"/><Relationship Id="rId304" Type="http://schemas.openxmlformats.org/officeDocument/2006/relationships/image" Target="../media/image878.png"/><Relationship Id="rId346" Type="http://schemas.openxmlformats.org/officeDocument/2006/relationships/image" Target="../media/image899.png"/><Relationship Id="rId388" Type="http://schemas.openxmlformats.org/officeDocument/2006/relationships/image" Target="../media/image920.png"/><Relationship Id="rId85" Type="http://schemas.openxmlformats.org/officeDocument/2006/relationships/image" Target="../media/image768.png"/><Relationship Id="rId150" Type="http://schemas.openxmlformats.org/officeDocument/2006/relationships/customXml" Target="../ink/ink898.xml"/><Relationship Id="rId192" Type="http://schemas.openxmlformats.org/officeDocument/2006/relationships/customXml" Target="../ink/ink919.xml"/><Relationship Id="rId206" Type="http://schemas.openxmlformats.org/officeDocument/2006/relationships/customXml" Target="../ink/ink926.xml"/><Relationship Id="rId413" Type="http://schemas.openxmlformats.org/officeDocument/2006/relationships/image" Target="../media/image932.png"/><Relationship Id="rId248" Type="http://schemas.openxmlformats.org/officeDocument/2006/relationships/image" Target="../media/image850.png"/><Relationship Id="rId12" Type="http://schemas.openxmlformats.org/officeDocument/2006/relationships/customXml" Target="../ink/ink829.xml"/><Relationship Id="rId108" Type="http://schemas.openxmlformats.org/officeDocument/2006/relationships/customXml" Target="../ink/ink877.xml"/><Relationship Id="rId315" Type="http://schemas.openxmlformats.org/officeDocument/2006/relationships/customXml" Target="../ink/ink981.xml"/><Relationship Id="rId357" Type="http://schemas.openxmlformats.org/officeDocument/2006/relationships/customXml" Target="../ink/ink1002.xml"/><Relationship Id="rId54" Type="http://schemas.openxmlformats.org/officeDocument/2006/relationships/customXml" Target="../ink/ink850.xml"/><Relationship Id="rId96" Type="http://schemas.openxmlformats.org/officeDocument/2006/relationships/customXml" Target="../ink/ink871.xml"/><Relationship Id="rId161" Type="http://schemas.openxmlformats.org/officeDocument/2006/relationships/image" Target="../media/image806.png"/><Relationship Id="rId217" Type="http://schemas.openxmlformats.org/officeDocument/2006/relationships/image" Target="../media/image835.png"/><Relationship Id="rId399" Type="http://schemas.openxmlformats.org/officeDocument/2006/relationships/customXml" Target="../ink/ink1023.xml"/><Relationship Id="rId259" Type="http://schemas.openxmlformats.org/officeDocument/2006/relationships/customXml" Target="../ink/ink953.xml"/><Relationship Id="rId424" Type="http://schemas.openxmlformats.org/officeDocument/2006/relationships/customXml" Target="../ink/ink1036.xml"/><Relationship Id="rId23" Type="http://schemas.openxmlformats.org/officeDocument/2006/relationships/image" Target="../media/image737.png"/><Relationship Id="rId119" Type="http://schemas.openxmlformats.org/officeDocument/2006/relationships/image" Target="../media/image785.png"/><Relationship Id="rId270" Type="http://schemas.openxmlformats.org/officeDocument/2006/relationships/image" Target="../media/image861.png"/><Relationship Id="rId326" Type="http://schemas.openxmlformats.org/officeDocument/2006/relationships/image" Target="../media/image889.png"/><Relationship Id="rId65" Type="http://schemas.openxmlformats.org/officeDocument/2006/relationships/image" Target="../media/image758.png"/><Relationship Id="rId130" Type="http://schemas.openxmlformats.org/officeDocument/2006/relationships/customXml" Target="../ink/ink888.xml"/><Relationship Id="rId368" Type="http://schemas.openxmlformats.org/officeDocument/2006/relationships/image" Target="../media/image910.png"/><Relationship Id="rId172" Type="http://schemas.openxmlformats.org/officeDocument/2006/relationships/customXml" Target="../ink/ink909.xml"/><Relationship Id="rId228" Type="http://schemas.openxmlformats.org/officeDocument/2006/relationships/customXml" Target="../ink/ink937.xml"/><Relationship Id="rId435" Type="http://schemas.openxmlformats.org/officeDocument/2006/relationships/image" Target="../media/image943.png"/><Relationship Id="rId281" Type="http://schemas.openxmlformats.org/officeDocument/2006/relationships/customXml" Target="../ink/ink964.xml"/><Relationship Id="rId337" Type="http://schemas.openxmlformats.org/officeDocument/2006/relationships/customXml" Target="../ink/ink992.xml"/><Relationship Id="rId34" Type="http://schemas.openxmlformats.org/officeDocument/2006/relationships/customXml" Target="../ink/ink840.xml"/><Relationship Id="rId76" Type="http://schemas.openxmlformats.org/officeDocument/2006/relationships/customXml" Target="../ink/ink861.xml"/><Relationship Id="rId141" Type="http://schemas.openxmlformats.org/officeDocument/2006/relationships/image" Target="../media/image796.png"/><Relationship Id="rId379" Type="http://schemas.openxmlformats.org/officeDocument/2006/relationships/customXml" Target="../ink/ink1013.xml"/><Relationship Id="rId7" Type="http://schemas.openxmlformats.org/officeDocument/2006/relationships/image" Target="../media/image729.png"/><Relationship Id="rId183" Type="http://schemas.openxmlformats.org/officeDocument/2006/relationships/image" Target="../media/image818.png"/><Relationship Id="rId239" Type="http://schemas.openxmlformats.org/officeDocument/2006/relationships/customXml" Target="../ink/ink943.xml"/><Relationship Id="rId390" Type="http://schemas.openxmlformats.org/officeDocument/2006/relationships/image" Target="../media/image921.png"/><Relationship Id="rId404" Type="http://schemas.openxmlformats.org/officeDocument/2006/relationships/customXml" Target="../ink/ink1026.xml"/><Relationship Id="rId250" Type="http://schemas.openxmlformats.org/officeDocument/2006/relationships/image" Target="../media/image851.png"/><Relationship Id="rId292" Type="http://schemas.openxmlformats.org/officeDocument/2006/relationships/image" Target="../media/image872.png"/><Relationship Id="rId306" Type="http://schemas.openxmlformats.org/officeDocument/2006/relationships/image" Target="../media/image879.png"/><Relationship Id="rId45" Type="http://schemas.openxmlformats.org/officeDocument/2006/relationships/image" Target="../media/image748.png"/><Relationship Id="rId87" Type="http://schemas.openxmlformats.org/officeDocument/2006/relationships/image" Target="../media/image769.png"/><Relationship Id="rId110" Type="http://schemas.openxmlformats.org/officeDocument/2006/relationships/customXml" Target="../ink/ink878.xml"/><Relationship Id="rId348" Type="http://schemas.openxmlformats.org/officeDocument/2006/relationships/image" Target="../media/image900.png"/><Relationship Id="rId152" Type="http://schemas.openxmlformats.org/officeDocument/2006/relationships/customXml" Target="../ink/ink899.xml"/><Relationship Id="rId194" Type="http://schemas.openxmlformats.org/officeDocument/2006/relationships/customXml" Target="../ink/ink920.xml"/><Relationship Id="rId208" Type="http://schemas.openxmlformats.org/officeDocument/2006/relationships/customXml" Target="../ink/ink927.xml"/><Relationship Id="rId415" Type="http://schemas.openxmlformats.org/officeDocument/2006/relationships/image" Target="../media/image933.png"/><Relationship Id="rId261" Type="http://schemas.openxmlformats.org/officeDocument/2006/relationships/customXml" Target="../ink/ink954.xml"/><Relationship Id="rId14" Type="http://schemas.openxmlformats.org/officeDocument/2006/relationships/customXml" Target="../ink/ink830.xml"/><Relationship Id="rId56" Type="http://schemas.openxmlformats.org/officeDocument/2006/relationships/customXml" Target="../ink/ink851.xml"/><Relationship Id="rId317" Type="http://schemas.openxmlformats.org/officeDocument/2006/relationships/customXml" Target="../ink/ink982.xml"/><Relationship Id="rId359" Type="http://schemas.openxmlformats.org/officeDocument/2006/relationships/customXml" Target="../ink/ink1003.xml"/><Relationship Id="rId98" Type="http://schemas.openxmlformats.org/officeDocument/2006/relationships/customXml" Target="../ink/ink872.xml"/><Relationship Id="rId121" Type="http://schemas.openxmlformats.org/officeDocument/2006/relationships/image" Target="../media/image786.png"/><Relationship Id="rId163" Type="http://schemas.openxmlformats.org/officeDocument/2006/relationships/image" Target="../media/image807.png"/><Relationship Id="rId219" Type="http://schemas.openxmlformats.org/officeDocument/2006/relationships/image" Target="../media/image836.png"/><Relationship Id="rId370" Type="http://schemas.openxmlformats.org/officeDocument/2006/relationships/image" Target="../media/image911.png"/><Relationship Id="rId426" Type="http://schemas.openxmlformats.org/officeDocument/2006/relationships/customXml" Target="../ink/ink1037.xml"/><Relationship Id="rId230" Type="http://schemas.openxmlformats.org/officeDocument/2006/relationships/customXml" Target="../ink/ink938.xml"/><Relationship Id="rId25" Type="http://schemas.openxmlformats.org/officeDocument/2006/relationships/image" Target="../media/image738.png"/><Relationship Id="rId67" Type="http://schemas.openxmlformats.org/officeDocument/2006/relationships/image" Target="../media/image759.png"/><Relationship Id="rId272" Type="http://schemas.openxmlformats.org/officeDocument/2006/relationships/image" Target="../media/image862.png"/><Relationship Id="rId328" Type="http://schemas.openxmlformats.org/officeDocument/2006/relationships/image" Target="../media/image890.png"/><Relationship Id="rId132" Type="http://schemas.openxmlformats.org/officeDocument/2006/relationships/customXml" Target="../ink/ink889.xml"/><Relationship Id="rId174" Type="http://schemas.openxmlformats.org/officeDocument/2006/relationships/customXml" Target="../ink/ink910.xml"/><Relationship Id="rId381" Type="http://schemas.openxmlformats.org/officeDocument/2006/relationships/customXml" Target="../ink/ink1014.xml"/><Relationship Id="rId241" Type="http://schemas.openxmlformats.org/officeDocument/2006/relationships/customXml" Target="../ink/ink944.xml"/><Relationship Id="rId437" Type="http://schemas.openxmlformats.org/officeDocument/2006/relationships/image" Target="../media/image944.png"/><Relationship Id="rId36" Type="http://schemas.openxmlformats.org/officeDocument/2006/relationships/customXml" Target="../ink/ink841.xml"/><Relationship Id="rId283" Type="http://schemas.openxmlformats.org/officeDocument/2006/relationships/customXml" Target="../ink/ink965.xml"/><Relationship Id="rId339" Type="http://schemas.openxmlformats.org/officeDocument/2006/relationships/customXml" Target="../ink/ink993.xml"/><Relationship Id="rId78" Type="http://schemas.openxmlformats.org/officeDocument/2006/relationships/customXml" Target="../ink/ink862.xml"/><Relationship Id="rId101" Type="http://schemas.openxmlformats.org/officeDocument/2006/relationships/image" Target="../media/image776.png"/><Relationship Id="rId143" Type="http://schemas.openxmlformats.org/officeDocument/2006/relationships/image" Target="../media/image797.png"/><Relationship Id="rId185" Type="http://schemas.openxmlformats.org/officeDocument/2006/relationships/image" Target="../media/image819.png"/><Relationship Id="rId350" Type="http://schemas.openxmlformats.org/officeDocument/2006/relationships/image" Target="../media/image901.png"/><Relationship Id="rId406" Type="http://schemas.openxmlformats.org/officeDocument/2006/relationships/customXml" Target="../ink/ink1027.xml"/><Relationship Id="rId9" Type="http://schemas.openxmlformats.org/officeDocument/2006/relationships/image" Target="../media/image730.png"/><Relationship Id="rId210" Type="http://schemas.openxmlformats.org/officeDocument/2006/relationships/customXml" Target="../ink/ink928.xml"/><Relationship Id="rId392" Type="http://schemas.openxmlformats.org/officeDocument/2006/relationships/image" Target="../media/image922.png"/><Relationship Id="rId252" Type="http://schemas.openxmlformats.org/officeDocument/2006/relationships/image" Target="../media/image852.png"/><Relationship Id="rId294" Type="http://schemas.openxmlformats.org/officeDocument/2006/relationships/image" Target="../media/image873.png"/><Relationship Id="rId308" Type="http://schemas.openxmlformats.org/officeDocument/2006/relationships/image" Target="../media/image880.png"/><Relationship Id="rId47" Type="http://schemas.openxmlformats.org/officeDocument/2006/relationships/image" Target="../media/image749.png"/><Relationship Id="rId89" Type="http://schemas.openxmlformats.org/officeDocument/2006/relationships/image" Target="../media/image770.png"/><Relationship Id="rId112" Type="http://schemas.openxmlformats.org/officeDocument/2006/relationships/customXml" Target="../ink/ink879.xml"/><Relationship Id="rId154" Type="http://schemas.openxmlformats.org/officeDocument/2006/relationships/customXml" Target="../ink/ink900.xml"/><Relationship Id="rId361" Type="http://schemas.openxmlformats.org/officeDocument/2006/relationships/customXml" Target="../ink/ink1004.xml"/><Relationship Id="rId196" Type="http://schemas.openxmlformats.org/officeDocument/2006/relationships/customXml" Target="../ink/ink921.xml"/><Relationship Id="rId417" Type="http://schemas.openxmlformats.org/officeDocument/2006/relationships/image" Target="../media/image934.png"/><Relationship Id="rId16" Type="http://schemas.openxmlformats.org/officeDocument/2006/relationships/customXml" Target="../ink/ink831.xml"/><Relationship Id="rId221" Type="http://schemas.openxmlformats.org/officeDocument/2006/relationships/image" Target="../media/image837.png"/><Relationship Id="rId263" Type="http://schemas.openxmlformats.org/officeDocument/2006/relationships/customXml" Target="../ink/ink955.xml"/><Relationship Id="rId319" Type="http://schemas.openxmlformats.org/officeDocument/2006/relationships/customXml" Target="../ink/ink983.xml"/><Relationship Id="rId58" Type="http://schemas.openxmlformats.org/officeDocument/2006/relationships/customXml" Target="../ink/ink852.xml"/><Relationship Id="rId123" Type="http://schemas.openxmlformats.org/officeDocument/2006/relationships/image" Target="../media/image787.png"/><Relationship Id="rId330" Type="http://schemas.openxmlformats.org/officeDocument/2006/relationships/image" Target="../media/image891.png"/><Relationship Id="rId165" Type="http://schemas.openxmlformats.org/officeDocument/2006/relationships/image" Target="../media/image808.png"/><Relationship Id="rId372" Type="http://schemas.openxmlformats.org/officeDocument/2006/relationships/image" Target="../media/image912.png"/><Relationship Id="rId428" Type="http://schemas.openxmlformats.org/officeDocument/2006/relationships/customXml" Target="../ink/ink1038.xml"/><Relationship Id="rId232" Type="http://schemas.openxmlformats.org/officeDocument/2006/relationships/customXml" Target="../ink/ink939.xml"/><Relationship Id="rId274" Type="http://schemas.openxmlformats.org/officeDocument/2006/relationships/image" Target="../media/image863.png"/><Relationship Id="rId27" Type="http://schemas.openxmlformats.org/officeDocument/2006/relationships/image" Target="../media/image739.png"/><Relationship Id="rId69" Type="http://schemas.openxmlformats.org/officeDocument/2006/relationships/image" Target="../media/image760.png"/><Relationship Id="rId134" Type="http://schemas.openxmlformats.org/officeDocument/2006/relationships/customXml" Target="../ink/ink890.xml"/><Relationship Id="rId80" Type="http://schemas.openxmlformats.org/officeDocument/2006/relationships/customXml" Target="../ink/ink863.xml"/><Relationship Id="rId176" Type="http://schemas.openxmlformats.org/officeDocument/2006/relationships/customXml" Target="../ink/ink911.xml"/><Relationship Id="rId341" Type="http://schemas.openxmlformats.org/officeDocument/2006/relationships/customXml" Target="../ink/ink994.xml"/><Relationship Id="rId383" Type="http://schemas.openxmlformats.org/officeDocument/2006/relationships/customXml" Target="../ink/ink1015.xml"/><Relationship Id="rId439" Type="http://schemas.openxmlformats.org/officeDocument/2006/relationships/image" Target="../media/image945.png"/><Relationship Id="rId201" Type="http://schemas.openxmlformats.org/officeDocument/2006/relationships/image" Target="../media/image827.png"/><Relationship Id="rId243" Type="http://schemas.openxmlformats.org/officeDocument/2006/relationships/customXml" Target="../ink/ink945.xml"/><Relationship Id="rId285" Type="http://schemas.openxmlformats.org/officeDocument/2006/relationships/customXml" Target="../ink/ink966.xml"/><Relationship Id="rId38" Type="http://schemas.openxmlformats.org/officeDocument/2006/relationships/customXml" Target="../ink/ink842.xml"/><Relationship Id="rId103" Type="http://schemas.openxmlformats.org/officeDocument/2006/relationships/image" Target="../media/image777.png"/><Relationship Id="rId310" Type="http://schemas.openxmlformats.org/officeDocument/2006/relationships/image" Target="../media/image881.png"/><Relationship Id="rId91" Type="http://schemas.openxmlformats.org/officeDocument/2006/relationships/image" Target="../media/image771.png"/><Relationship Id="rId145" Type="http://schemas.openxmlformats.org/officeDocument/2006/relationships/image" Target="../media/image798.png"/><Relationship Id="rId187" Type="http://schemas.openxmlformats.org/officeDocument/2006/relationships/image" Target="../media/image820.png"/><Relationship Id="rId352" Type="http://schemas.openxmlformats.org/officeDocument/2006/relationships/image" Target="../media/image902.png"/><Relationship Id="rId394" Type="http://schemas.openxmlformats.org/officeDocument/2006/relationships/image" Target="../media/image923.png"/><Relationship Id="rId408" Type="http://schemas.openxmlformats.org/officeDocument/2006/relationships/customXml" Target="../ink/ink1028.xml"/><Relationship Id="rId212" Type="http://schemas.openxmlformats.org/officeDocument/2006/relationships/customXml" Target="../ink/ink929.xml"/><Relationship Id="rId254" Type="http://schemas.openxmlformats.org/officeDocument/2006/relationships/image" Target="../media/image853.png"/><Relationship Id="rId49" Type="http://schemas.openxmlformats.org/officeDocument/2006/relationships/image" Target="../media/image750.png"/><Relationship Id="rId114" Type="http://schemas.openxmlformats.org/officeDocument/2006/relationships/customXml" Target="../ink/ink880.xml"/><Relationship Id="rId296" Type="http://schemas.openxmlformats.org/officeDocument/2006/relationships/image" Target="../media/image874.png"/><Relationship Id="rId60" Type="http://schemas.openxmlformats.org/officeDocument/2006/relationships/customXml" Target="../ink/ink853.xml"/><Relationship Id="rId156" Type="http://schemas.openxmlformats.org/officeDocument/2006/relationships/customXml" Target="../ink/ink901.xml"/><Relationship Id="rId198" Type="http://schemas.openxmlformats.org/officeDocument/2006/relationships/customXml" Target="../ink/ink922.xml"/><Relationship Id="rId321" Type="http://schemas.openxmlformats.org/officeDocument/2006/relationships/customXml" Target="../ink/ink984.xml"/><Relationship Id="rId363" Type="http://schemas.openxmlformats.org/officeDocument/2006/relationships/customXml" Target="../ink/ink1005.xml"/><Relationship Id="rId419" Type="http://schemas.openxmlformats.org/officeDocument/2006/relationships/image" Target="../media/image935.png"/><Relationship Id="rId202" Type="http://schemas.openxmlformats.org/officeDocument/2006/relationships/customXml" Target="../ink/ink924.xml"/><Relationship Id="rId223" Type="http://schemas.openxmlformats.org/officeDocument/2006/relationships/image" Target="../media/image838.png"/><Relationship Id="rId244" Type="http://schemas.openxmlformats.org/officeDocument/2006/relationships/image" Target="../media/image848.png"/><Relationship Id="rId430" Type="http://schemas.openxmlformats.org/officeDocument/2006/relationships/customXml" Target="../ink/ink1039.xml"/><Relationship Id="rId18" Type="http://schemas.openxmlformats.org/officeDocument/2006/relationships/customXml" Target="../ink/ink832.xml"/><Relationship Id="rId39" Type="http://schemas.openxmlformats.org/officeDocument/2006/relationships/image" Target="../media/image745.png"/><Relationship Id="rId265" Type="http://schemas.openxmlformats.org/officeDocument/2006/relationships/customXml" Target="../ink/ink956.xml"/><Relationship Id="rId286" Type="http://schemas.openxmlformats.org/officeDocument/2006/relationships/image" Target="../media/image869.png"/><Relationship Id="rId50" Type="http://schemas.openxmlformats.org/officeDocument/2006/relationships/customXml" Target="../ink/ink848.xml"/><Relationship Id="rId104" Type="http://schemas.openxmlformats.org/officeDocument/2006/relationships/customXml" Target="../ink/ink875.xml"/><Relationship Id="rId125" Type="http://schemas.openxmlformats.org/officeDocument/2006/relationships/image" Target="../media/image788.png"/><Relationship Id="rId146" Type="http://schemas.openxmlformats.org/officeDocument/2006/relationships/customXml" Target="../ink/ink896.xml"/><Relationship Id="rId167" Type="http://schemas.openxmlformats.org/officeDocument/2006/relationships/image" Target="../media/image809.png"/><Relationship Id="rId188" Type="http://schemas.openxmlformats.org/officeDocument/2006/relationships/customXml" Target="../ink/ink917.xml"/><Relationship Id="rId311" Type="http://schemas.openxmlformats.org/officeDocument/2006/relationships/customXml" Target="../ink/ink979.xml"/><Relationship Id="rId332" Type="http://schemas.openxmlformats.org/officeDocument/2006/relationships/image" Target="../media/image892.png"/><Relationship Id="rId353" Type="http://schemas.openxmlformats.org/officeDocument/2006/relationships/customXml" Target="../ink/ink1000.xml"/><Relationship Id="rId374" Type="http://schemas.openxmlformats.org/officeDocument/2006/relationships/image" Target="../media/image913.png"/><Relationship Id="rId395" Type="http://schemas.openxmlformats.org/officeDocument/2006/relationships/customXml" Target="../ink/ink1021.xml"/><Relationship Id="rId409" Type="http://schemas.openxmlformats.org/officeDocument/2006/relationships/image" Target="../media/image930.png"/><Relationship Id="rId71" Type="http://schemas.openxmlformats.org/officeDocument/2006/relationships/image" Target="../media/image761.png"/><Relationship Id="rId92" Type="http://schemas.openxmlformats.org/officeDocument/2006/relationships/customXml" Target="../ink/ink869.xml"/><Relationship Id="rId213" Type="http://schemas.openxmlformats.org/officeDocument/2006/relationships/image" Target="../media/image833.png"/><Relationship Id="rId234" Type="http://schemas.openxmlformats.org/officeDocument/2006/relationships/customXml" Target="../ink/ink940.xml"/><Relationship Id="rId420" Type="http://schemas.openxmlformats.org/officeDocument/2006/relationships/customXml" Target="../ink/ink1034.xml"/><Relationship Id="rId2" Type="http://schemas.openxmlformats.org/officeDocument/2006/relationships/customXml" Target="../ink/ink824.xml"/><Relationship Id="rId29" Type="http://schemas.openxmlformats.org/officeDocument/2006/relationships/image" Target="../media/image740.png"/><Relationship Id="rId255" Type="http://schemas.openxmlformats.org/officeDocument/2006/relationships/customXml" Target="../ink/ink951.xml"/><Relationship Id="rId276" Type="http://schemas.openxmlformats.org/officeDocument/2006/relationships/image" Target="../media/image864.png"/><Relationship Id="rId297" Type="http://schemas.openxmlformats.org/officeDocument/2006/relationships/customXml" Target="../ink/ink972.xml"/><Relationship Id="rId441" Type="http://schemas.openxmlformats.org/officeDocument/2006/relationships/image" Target="../media/image946.png"/><Relationship Id="rId40" Type="http://schemas.openxmlformats.org/officeDocument/2006/relationships/customXml" Target="../ink/ink843.xml"/><Relationship Id="rId115" Type="http://schemas.openxmlformats.org/officeDocument/2006/relationships/image" Target="../media/image783.png"/><Relationship Id="rId136" Type="http://schemas.openxmlformats.org/officeDocument/2006/relationships/customXml" Target="../ink/ink891.xml"/><Relationship Id="rId157" Type="http://schemas.openxmlformats.org/officeDocument/2006/relationships/image" Target="../media/image804.png"/><Relationship Id="rId178" Type="http://schemas.openxmlformats.org/officeDocument/2006/relationships/customXml" Target="../ink/ink912.xml"/><Relationship Id="rId301" Type="http://schemas.openxmlformats.org/officeDocument/2006/relationships/customXml" Target="../ink/ink974.xml"/><Relationship Id="rId322" Type="http://schemas.openxmlformats.org/officeDocument/2006/relationships/image" Target="../media/image887.png"/><Relationship Id="rId343" Type="http://schemas.openxmlformats.org/officeDocument/2006/relationships/customXml" Target="../ink/ink995.xml"/><Relationship Id="rId364" Type="http://schemas.openxmlformats.org/officeDocument/2006/relationships/image" Target="../media/image908.png"/><Relationship Id="rId61" Type="http://schemas.openxmlformats.org/officeDocument/2006/relationships/image" Target="../media/image756.png"/><Relationship Id="rId82" Type="http://schemas.openxmlformats.org/officeDocument/2006/relationships/customXml" Target="../ink/ink864.xml"/><Relationship Id="rId199" Type="http://schemas.openxmlformats.org/officeDocument/2006/relationships/image" Target="../media/image826.png"/><Relationship Id="rId203" Type="http://schemas.openxmlformats.org/officeDocument/2006/relationships/image" Target="../media/image828.png"/><Relationship Id="rId385" Type="http://schemas.openxmlformats.org/officeDocument/2006/relationships/customXml" Target="../ink/ink1016.xml"/><Relationship Id="rId19" Type="http://schemas.openxmlformats.org/officeDocument/2006/relationships/image" Target="../media/image735.png"/><Relationship Id="rId224" Type="http://schemas.openxmlformats.org/officeDocument/2006/relationships/customXml" Target="../ink/ink935.xml"/><Relationship Id="rId245" Type="http://schemas.openxmlformats.org/officeDocument/2006/relationships/customXml" Target="../ink/ink946.xml"/><Relationship Id="rId266" Type="http://schemas.openxmlformats.org/officeDocument/2006/relationships/image" Target="../media/image859.png"/><Relationship Id="rId287" Type="http://schemas.openxmlformats.org/officeDocument/2006/relationships/customXml" Target="../ink/ink967.xml"/><Relationship Id="rId410" Type="http://schemas.openxmlformats.org/officeDocument/2006/relationships/customXml" Target="../ink/ink1029.xml"/><Relationship Id="rId431" Type="http://schemas.openxmlformats.org/officeDocument/2006/relationships/image" Target="../media/image941.png"/><Relationship Id="rId30" Type="http://schemas.openxmlformats.org/officeDocument/2006/relationships/customXml" Target="../ink/ink838.xml"/><Relationship Id="rId105" Type="http://schemas.openxmlformats.org/officeDocument/2006/relationships/image" Target="../media/image778.png"/><Relationship Id="rId126" Type="http://schemas.openxmlformats.org/officeDocument/2006/relationships/customXml" Target="../ink/ink886.xml"/><Relationship Id="rId147" Type="http://schemas.openxmlformats.org/officeDocument/2006/relationships/image" Target="../media/image799.png"/><Relationship Id="rId168" Type="http://schemas.openxmlformats.org/officeDocument/2006/relationships/customXml" Target="../ink/ink907.xml"/><Relationship Id="rId312" Type="http://schemas.openxmlformats.org/officeDocument/2006/relationships/image" Target="../media/image882.png"/><Relationship Id="rId333" Type="http://schemas.openxmlformats.org/officeDocument/2006/relationships/customXml" Target="../ink/ink990.xml"/><Relationship Id="rId354" Type="http://schemas.openxmlformats.org/officeDocument/2006/relationships/image" Target="../media/image903.png"/><Relationship Id="rId51" Type="http://schemas.openxmlformats.org/officeDocument/2006/relationships/image" Target="../media/image751.png"/><Relationship Id="rId72" Type="http://schemas.openxmlformats.org/officeDocument/2006/relationships/customXml" Target="../ink/ink859.xml"/><Relationship Id="rId93" Type="http://schemas.openxmlformats.org/officeDocument/2006/relationships/image" Target="../media/image772.png"/><Relationship Id="rId189" Type="http://schemas.openxmlformats.org/officeDocument/2006/relationships/image" Target="../media/image821.png"/><Relationship Id="rId375" Type="http://schemas.openxmlformats.org/officeDocument/2006/relationships/customXml" Target="../ink/ink1011.xml"/><Relationship Id="rId396" Type="http://schemas.openxmlformats.org/officeDocument/2006/relationships/image" Target="../media/image924.png"/><Relationship Id="rId3" Type="http://schemas.openxmlformats.org/officeDocument/2006/relationships/image" Target="../media/image727.png"/><Relationship Id="rId214" Type="http://schemas.openxmlformats.org/officeDocument/2006/relationships/customXml" Target="../ink/ink930.xml"/><Relationship Id="rId235" Type="http://schemas.openxmlformats.org/officeDocument/2006/relationships/image" Target="../media/image844.png"/><Relationship Id="rId256" Type="http://schemas.openxmlformats.org/officeDocument/2006/relationships/image" Target="../media/image854.png"/><Relationship Id="rId277" Type="http://schemas.openxmlformats.org/officeDocument/2006/relationships/customXml" Target="../ink/ink962.xml"/><Relationship Id="rId298" Type="http://schemas.openxmlformats.org/officeDocument/2006/relationships/image" Target="../media/image875.png"/><Relationship Id="rId400" Type="http://schemas.openxmlformats.org/officeDocument/2006/relationships/image" Target="../media/image926.png"/><Relationship Id="rId421" Type="http://schemas.openxmlformats.org/officeDocument/2006/relationships/image" Target="../media/image936.png"/><Relationship Id="rId442" Type="http://schemas.openxmlformats.org/officeDocument/2006/relationships/customXml" Target="../ink/ink1045.xml"/><Relationship Id="rId116" Type="http://schemas.openxmlformats.org/officeDocument/2006/relationships/customXml" Target="../ink/ink881.xml"/><Relationship Id="rId137" Type="http://schemas.openxmlformats.org/officeDocument/2006/relationships/image" Target="../media/image794.png"/><Relationship Id="rId158" Type="http://schemas.openxmlformats.org/officeDocument/2006/relationships/customXml" Target="../ink/ink902.xml"/><Relationship Id="rId302" Type="http://schemas.openxmlformats.org/officeDocument/2006/relationships/image" Target="../media/image877.png"/><Relationship Id="rId323" Type="http://schemas.openxmlformats.org/officeDocument/2006/relationships/customXml" Target="../ink/ink985.xml"/><Relationship Id="rId344" Type="http://schemas.openxmlformats.org/officeDocument/2006/relationships/image" Target="../media/image898.png"/><Relationship Id="rId20" Type="http://schemas.openxmlformats.org/officeDocument/2006/relationships/customXml" Target="../ink/ink833.xml"/><Relationship Id="rId41" Type="http://schemas.openxmlformats.org/officeDocument/2006/relationships/image" Target="../media/image746.png"/><Relationship Id="rId62" Type="http://schemas.openxmlformats.org/officeDocument/2006/relationships/customXml" Target="../ink/ink854.xml"/><Relationship Id="rId83" Type="http://schemas.openxmlformats.org/officeDocument/2006/relationships/image" Target="../media/image767.png"/><Relationship Id="rId179" Type="http://schemas.openxmlformats.org/officeDocument/2006/relationships/image" Target="../media/image816.png"/><Relationship Id="rId365" Type="http://schemas.openxmlformats.org/officeDocument/2006/relationships/customXml" Target="../ink/ink1006.xml"/><Relationship Id="rId386" Type="http://schemas.openxmlformats.org/officeDocument/2006/relationships/image" Target="../media/image919.png"/><Relationship Id="rId190" Type="http://schemas.openxmlformats.org/officeDocument/2006/relationships/customXml" Target="../ink/ink918.xml"/><Relationship Id="rId204" Type="http://schemas.openxmlformats.org/officeDocument/2006/relationships/customXml" Target="../ink/ink925.xml"/><Relationship Id="rId225" Type="http://schemas.openxmlformats.org/officeDocument/2006/relationships/image" Target="../media/image839.png"/><Relationship Id="rId246" Type="http://schemas.openxmlformats.org/officeDocument/2006/relationships/image" Target="../media/image849.png"/><Relationship Id="rId267" Type="http://schemas.openxmlformats.org/officeDocument/2006/relationships/customXml" Target="../ink/ink957.xml"/><Relationship Id="rId288" Type="http://schemas.openxmlformats.org/officeDocument/2006/relationships/image" Target="../media/image870.png"/><Relationship Id="rId411" Type="http://schemas.openxmlformats.org/officeDocument/2006/relationships/image" Target="../media/image931.png"/><Relationship Id="rId432" Type="http://schemas.openxmlformats.org/officeDocument/2006/relationships/customXml" Target="../ink/ink1040.xml"/><Relationship Id="rId106" Type="http://schemas.openxmlformats.org/officeDocument/2006/relationships/customXml" Target="../ink/ink876.xml"/><Relationship Id="rId127" Type="http://schemas.openxmlformats.org/officeDocument/2006/relationships/image" Target="../media/image789.png"/><Relationship Id="rId313" Type="http://schemas.openxmlformats.org/officeDocument/2006/relationships/customXml" Target="../ink/ink980.xml"/><Relationship Id="rId10" Type="http://schemas.openxmlformats.org/officeDocument/2006/relationships/customXml" Target="../ink/ink828.xml"/><Relationship Id="rId31" Type="http://schemas.openxmlformats.org/officeDocument/2006/relationships/image" Target="../media/image741.png"/><Relationship Id="rId52" Type="http://schemas.openxmlformats.org/officeDocument/2006/relationships/customXml" Target="../ink/ink849.xml"/><Relationship Id="rId73" Type="http://schemas.openxmlformats.org/officeDocument/2006/relationships/image" Target="../media/image762.png"/><Relationship Id="rId94" Type="http://schemas.openxmlformats.org/officeDocument/2006/relationships/customXml" Target="../ink/ink870.xml"/><Relationship Id="rId148" Type="http://schemas.openxmlformats.org/officeDocument/2006/relationships/customXml" Target="../ink/ink897.xml"/><Relationship Id="rId169" Type="http://schemas.openxmlformats.org/officeDocument/2006/relationships/image" Target="../media/image811.png"/><Relationship Id="rId334" Type="http://schemas.openxmlformats.org/officeDocument/2006/relationships/image" Target="../media/image893.png"/><Relationship Id="rId355" Type="http://schemas.openxmlformats.org/officeDocument/2006/relationships/customXml" Target="../ink/ink1001.xml"/><Relationship Id="rId376" Type="http://schemas.openxmlformats.org/officeDocument/2006/relationships/image" Target="../media/image914.png"/><Relationship Id="rId397" Type="http://schemas.openxmlformats.org/officeDocument/2006/relationships/customXml" Target="../ink/ink1022.xml"/><Relationship Id="rId4" Type="http://schemas.openxmlformats.org/officeDocument/2006/relationships/customXml" Target="../ink/ink825.xml"/><Relationship Id="rId180" Type="http://schemas.openxmlformats.org/officeDocument/2006/relationships/customXml" Target="../ink/ink913.xml"/><Relationship Id="rId215" Type="http://schemas.openxmlformats.org/officeDocument/2006/relationships/image" Target="../media/image834.png"/><Relationship Id="rId236" Type="http://schemas.openxmlformats.org/officeDocument/2006/relationships/customXml" Target="../ink/ink941.xml"/><Relationship Id="rId257" Type="http://schemas.openxmlformats.org/officeDocument/2006/relationships/customXml" Target="../ink/ink952.xml"/><Relationship Id="rId278" Type="http://schemas.openxmlformats.org/officeDocument/2006/relationships/image" Target="../media/image865.png"/><Relationship Id="rId401" Type="http://schemas.openxmlformats.org/officeDocument/2006/relationships/customXml" Target="../ink/ink1024.xml"/><Relationship Id="rId422" Type="http://schemas.openxmlformats.org/officeDocument/2006/relationships/customXml" Target="../ink/ink1035.xml"/><Relationship Id="rId443" Type="http://schemas.openxmlformats.org/officeDocument/2006/relationships/image" Target="../media/image947.png"/><Relationship Id="rId303" Type="http://schemas.openxmlformats.org/officeDocument/2006/relationships/customXml" Target="../ink/ink975.xml"/><Relationship Id="rId42" Type="http://schemas.openxmlformats.org/officeDocument/2006/relationships/customXml" Target="../ink/ink844.xml"/><Relationship Id="rId84" Type="http://schemas.openxmlformats.org/officeDocument/2006/relationships/customXml" Target="../ink/ink865.xml"/><Relationship Id="rId138" Type="http://schemas.openxmlformats.org/officeDocument/2006/relationships/customXml" Target="../ink/ink892.xml"/><Relationship Id="rId345" Type="http://schemas.openxmlformats.org/officeDocument/2006/relationships/customXml" Target="../ink/ink996.xml"/><Relationship Id="rId387" Type="http://schemas.openxmlformats.org/officeDocument/2006/relationships/customXml" Target="../ink/ink1017.xml"/><Relationship Id="rId191" Type="http://schemas.openxmlformats.org/officeDocument/2006/relationships/image" Target="../media/image822.png"/><Relationship Id="rId205" Type="http://schemas.openxmlformats.org/officeDocument/2006/relationships/image" Target="../media/image829.png"/><Relationship Id="rId247" Type="http://schemas.openxmlformats.org/officeDocument/2006/relationships/customXml" Target="../ink/ink947.xml"/><Relationship Id="rId412" Type="http://schemas.openxmlformats.org/officeDocument/2006/relationships/customXml" Target="../ink/ink1030.xml"/><Relationship Id="rId107" Type="http://schemas.openxmlformats.org/officeDocument/2006/relationships/image" Target="../media/image779.png"/><Relationship Id="rId289" Type="http://schemas.openxmlformats.org/officeDocument/2006/relationships/customXml" Target="../ink/ink968.xml"/><Relationship Id="rId11" Type="http://schemas.openxmlformats.org/officeDocument/2006/relationships/image" Target="../media/image731.png"/><Relationship Id="rId53" Type="http://schemas.openxmlformats.org/officeDocument/2006/relationships/image" Target="../media/image752.png"/><Relationship Id="rId149" Type="http://schemas.openxmlformats.org/officeDocument/2006/relationships/image" Target="../media/image800.png"/><Relationship Id="rId314" Type="http://schemas.openxmlformats.org/officeDocument/2006/relationships/image" Target="../media/image883.png"/><Relationship Id="rId356" Type="http://schemas.openxmlformats.org/officeDocument/2006/relationships/image" Target="../media/image904.png"/><Relationship Id="rId398" Type="http://schemas.openxmlformats.org/officeDocument/2006/relationships/image" Target="../media/image925.png"/><Relationship Id="rId95" Type="http://schemas.openxmlformats.org/officeDocument/2006/relationships/image" Target="../media/image773.png"/><Relationship Id="rId160" Type="http://schemas.openxmlformats.org/officeDocument/2006/relationships/customXml" Target="../ink/ink903.xml"/><Relationship Id="rId216" Type="http://schemas.openxmlformats.org/officeDocument/2006/relationships/customXml" Target="../ink/ink931.xml"/><Relationship Id="rId423" Type="http://schemas.openxmlformats.org/officeDocument/2006/relationships/image" Target="../media/image937.png"/><Relationship Id="rId258" Type="http://schemas.openxmlformats.org/officeDocument/2006/relationships/image" Target="../media/image855.png"/><Relationship Id="rId22" Type="http://schemas.openxmlformats.org/officeDocument/2006/relationships/customXml" Target="../ink/ink834.xml"/><Relationship Id="rId64" Type="http://schemas.openxmlformats.org/officeDocument/2006/relationships/customXml" Target="../ink/ink855.xml"/><Relationship Id="rId118" Type="http://schemas.openxmlformats.org/officeDocument/2006/relationships/customXml" Target="../ink/ink882.xml"/><Relationship Id="rId325" Type="http://schemas.openxmlformats.org/officeDocument/2006/relationships/customXml" Target="../ink/ink986.xml"/><Relationship Id="rId367" Type="http://schemas.openxmlformats.org/officeDocument/2006/relationships/customXml" Target="../ink/ink1007.xml"/><Relationship Id="rId171" Type="http://schemas.openxmlformats.org/officeDocument/2006/relationships/image" Target="../media/image812.png"/><Relationship Id="rId227" Type="http://schemas.openxmlformats.org/officeDocument/2006/relationships/image" Target="../media/image840.png"/><Relationship Id="rId269" Type="http://schemas.openxmlformats.org/officeDocument/2006/relationships/customXml" Target="../ink/ink958.xml"/><Relationship Id="rId434" Type="http://schemas.openxmlformats.org/officeDocument/2006/relationships/customXml" Target="../ink/ink1041.xml"/><Relationship Id="rId33" Type="http://schemas.openxmlformats.org/officeDocument/2006/relationships/image" Target="../media/image742.png"/><Relationship Id="rId129" Type="http://schemas.openxmlformats.org/officeDocument/2006/relationships/image" Target="../media/image790.png"/><Relationship Id="rId280" Type="http://schemas.openxmlformats.org/officeDocument/2006/relationships/image" Target="../media/image866.png"/><Relationship Id="rId336" Type="http://schemas.openxmlformats.org/officeDocument/2006/relationships/image" Target="../media/image894.png"/><Relationship Id="rId75" Type="http://schemas.openxmlformats.org/officeDocument/2006/relationships/image" Target="../media/image763.png"/><Relationship Id="rId140" Type="http://schemas.openxmlformats.org/officeDocument/2006/relationships/customXml" Target="../ink/ink893.xml"/><Relationship Id="rId182" Type="http://schemas.openxmlformats.org/officeDocument/2006/relationships/customXml" Target="../ink/ink914.xml"/><Relationship Id="rId378" Type="http://schemas.openxmlformats.org/officeDocument/2006/relationships/image" Target="../media/image915.png"/><Relationship Id="rId403" Type="http://schemas.openxmlformats.org/officeDocument/2006/relationships/customXml" Target="../ink/ink1025.xml"/><Relationship Id="rId6" Type="http://schemas.openxmlformats.org/officeDocument/2006/relationships/customXml" Target="../ink/ink826.xml"/><Relationship Id="rId238" Type="http://schemas.openxmlformats.org/officeDocument/2006/relationships/customXml" Target="../ink/ink942.xml"/><Relationship Id="rId291" Type="http://schemas.openxmlformats.org/officeDocument/2006/relationships/customXml" Target="../ink/ink969.xml"/><Relationship Id="rId305" Type="http://schemas.openxmlformats.org/officeDocument/2006/relationships/customXml" Target="../ink/ink976.xml"/><Relationship Id="rId347" Type="http://schemas.openxmlformats.org/officeDocument/2006/relationships/customXml" Target="../ink/ink997.xml"/><Relationship Id="rId44" Type="http://schemas.openxmlformats.org/officeDocument/2006/relationships/customXml" Target="../ink/ink845.xml"/><Relationship Id="rId86" Type="http://schemas.openxmlformats.org/officeDocument/2006/relationships/customXml" Target="../ink/ink866.xml"/><Relationship Id="rId151" Type="http://schemas.openxmlformats.org/officeDocument/2006/relationships/image" Target="../media/image801.png"/><Relationship Id="rId389" Type="http://schemas.openxmlformats.org/officeDocument/2006/relationships/customXml" Target="../ink/ink1018.xml"/><Relationship Id="rId193" Type="http://schemas.openxmlformats.org/officeDocument/2006/relationships/image" Target="../media/image823.png"/><Relationship Id="rId207" Type="http://schemas.openxmlformats.org/officeDocument/2006/relationships/image" Target="../media/image830.png"/><Relationship Id="rId249" Type="http://schemas.openxmlformats.org/officeDocument/2006/relationships/customXml" Target="../ink/ink948.xml"/><Relationship Id="rId414" Type="http://schemas.openxmlformats.org/officeDocument/2006/relationships/customXml" Target="../ink/ink1031.xml"/><Relationship Id="rId13" Type="http://schemas.openxmlformats.org/officeDocument/2006/relationships/image" Target="../media/image732.png"/><Relationship Id="rId109" Type="http://schemas.openxmlformats.org/officeDocument/2006/relationships/image" Target="../media/image780.png"/><Relationship Id="rId260" Type="http://schemas.openxmlformats.org/officeDocument/2006/relationships/image" Target="../media/image856.png"/><Relationship Id="rId316" Type="http://schemas.openxmlformats.org/officeDocument/2006/relationships/image" Target="../media/image884.png"/><Relationship Id="rId55" Type="http://schemas.openxmlformats.org/officeDocument/2006/relationships/image" Target="../media/image753.png"/><Relationship Id="rId97" Type="http://schemas.openxmlformats.org/officeDocument/2006/relationships/image" Target="../media/image774.png"/><Relationship Id="rId120" Type="http://schemas.openxmlformats.org/officeDocument/2006/relationships/customXml" Target="../ink/ink883.xml"/><Relationship Id="rId358" Type="http://schemas.openxmlformats.org/officeDocument/2006/relationships/image" Target="../media/image905.png"/><Relationship Id="rId162" Type="http://schemas.openxmlformats.org/officeDocument/2006/relationships/customXml" Target="../ink/ink904.xml"/><Relationship Id="rId218" Type="http://schemas.openxmlformats.org/officeDocument/2006/relationships/customXml" Target="../ink/ink932.xml"/><Relationship Id="rId425" Type="http://schemas.openxmlformats.org/officeDocument/2006/relationships/image" Target="../media/image938.png"/><Relationship Id="rId271" Type="http://schemas.openxmlformats.org/officeDocument/2006/relationships/customXml" Target="../ink/ink959.xml"/><Relationship Id="rId24" Type="http://schemas.openxmlformats.org/officeDocument/2006/relationships/customXml" Target="../ink/ink835.xml"/><Relationship Id="rId66" Type="http://schemas.openxmlformats.org/officeDocument/2006/relationships/customXml" Target="../ink/ink856.xml"/><Relationship Id="rId131" Type="http://schemas.openxmlformats.org/officeDocument/2006/relationships/image" Target="../media/image791.png"/><Relationship Id="rId327" Type="http://schemas.openxmlformats.org/officeDocument/2006/relationships/customXml" Target="../ink/ink987.xml"/><Relationship Id="rId369" Type="http://schemas.openxmlformats.org/officeDocument/2006/relationships/customXml" Target="../ink/ink1008.xml"/><Relationship Id="rId173" Type="http://schemas.openxmlformats.org/officeDocument/2006/relationships/image" Target="../media/image813.png"/><Relationship Id="rId229" Type="http://schemas.openxmlformats.org/officeDocument/2006/relationships/image" Target="../media/image841.png"/><Relationship Id="rId380" Type="http://schemas.openxmlformats.org/officeDocument/2006/relationships/image" Target="../media/image916.png"/><Relationship Id="rId436" Type="http://schemas.openxmlformats.org/officeDocument/2006/relationships/customXml" Target="../ink/ink1042.xml"/><Relationship Id="rId240" Type="http://schemas.openxmlformats.org/officeDocument/2006/relationships/image" Target="../media/image846.png"/><Relationship Id="rId35" Type="http://schemas.openxmlformats.org/officeDocument/2006/relationships/image" Target="../media/image743.png"/><Relationship Id="rId77" Type="http://schemas.openxmlformats.org/officeDocument/2006/relationships/image" Target="../media/image764.png"/><Relationship Id="rId100" Type="http://schemas.openxmlformats.org/officeDocument/2006/relationships/customXml" Target="../ink/ink873.xml"/><Relationship Id="rId282" Type="http://schemas.openxmlformats.org/officeDocument/2006/relationships/image" Target="../media/image867.png"/><Relationship Id="rId338" Type="http://schemas.openxmlformats.org/officeDocument/2006/relationships/image" Target="../media/image895.png"/><Relationship Id="rId8" Type="http://schemas.openxmlformats.org/officeDocument/2006/relationships/customXml" Target="../ink/ink827.xml"/><Relationship Id="rId142" Type="http://schemas.openxmlformats.org/officeDocument/2006/relationships/customXml" Target="../ink/ink894.xml"/><Relationship Id="rId184" Type="http://schemas.openxmlformats.org/officeDocument/2006/relationships/customXml" Target="../ink/ink915.xml"/><Relationship Id="rId391" Type="http://schemas.openxmlformats.org/officeDocument/2006/relationships/customXml" Target="../ink/ink1019.xml"/><Relationship Id="rId405" Type="http://schemas.openxmlformats.org/officeDocument/2006/relationships/image" Target="../media/image928.png"/><Relationship Id="rId251" Type="http://schemas.openxmlformats.org/officeDocument/2006/relationships/customXml" Target="../ink/ink949.xml"/><Relationship Id="rId46" Type="http://schemas.openxmlformats.org/officeDocument/2006/relationships/customXml" Target="../ink/ink846.xml"/><Relationship Id="rId293" Type="http://schemas.openxmlformats.org/officeDocument/2006/relationships/customXml" Target="../ink/ink970.xml"/><Relationship Id="rId307" Type="http://schemas.openxmlformats.org/officeDocument/2006/relationships/customXml" Target="../ink/ink977.xml"/><Relationship Id="rId349" Type="http://schemas.openxmlformats.org/officeDocument/2006/relationships/customXml" Target="../ink/ink998.xml"/><Relationship Id="rId88" Type="http://schemas.openxmlformats.org/officeDocument/2006/relationships/customXml" Target="../ink/ink867.xml"/><Relationship Id="rId111" Type="http://schemas.openxmlformats.org/officeDocument/2006/relationships/image" Target="../media/image781.png"/><Relationship Id="rId153" Type="http://schemas.openxmlformats.org/officeDocument/2006/relationships/image" Target="../media/image802.png"/><Relationship Id="rId195" Type="http://schemas.openxmlformats.org/officeDocument/2006/relationships/image" Target="../media/image824.png"/><Relationship Id="rId209" Type="http://schemas.openxmlformats.org/officeDocument/2006/relationships/image" Target="../media/image831.png"/><Relationship Id="rId360" Type="http://schemas.openxmlformats.org/officeDocument/2006/relationships/image" Target="../media/image906.png"/><Relationship Id="rId416" Type="http://schemas.openxmlformats.org/officeDocument/2006/relationships/customXml" Target="../ink/ink1032.xml"/><Relationship Id="rId220" Type="http://schemas.openxmlformats.org/officeDocument/2006/relationships/customXml" Target="../ink/ink933.xml"/><Relationship Id="rId15" Type="http://schemas.openxmlformats.org/officeDocument/2006/relationships/image" Target="../media/image733.png"/><Relationship Id="rId57" Type="http://schemas.openxmlformats.org/officeDocument/2006/relationships/image" Target="../media/image754.png"/><Relationship Id="rId262" Type="http://schemas.openxmlformats.org/officeDocument/2006/relationships/image" Target="../media/image857.png"/><Relationship Id="rId318" Type="http://schemas.openxmlformats.org/officeDocument/2006/relationships/image" Target="../media/image885.png"/><Relationship Id="rId99" Type="http://schemas.openxmlformats.org/officeDocument/2006/relationships/image" Target="../media/image775.png"/><Relationship Id="rId122" Type="http://schemas.openxmlformats.org/officeDocument/2006/relationships/customXml" Target="../ink/ink884.xml"/><Relationship Id="rId164" Type="http://schemas.openxmlformats.org/officeDocument/2006/relationships/customXml" Target="../ink/ink905.xml"/><Relationship Id="rId371" Type="http://schemas.openxmlformats.org/officeDocument/2006/relationships/customXml" Target="../ink/ink1009.xml"/><Relationship Id="rId427" Type="http://schemas.openxmlformats.org/officeDocument/2006/relationships/image" Target="../media/image939.png"/><Relationship Id="rId26" Type="http://schemas.openxmlformats.org/officeDocument/2006/relationships/customXml" Target="../ink/ink836.xml"/><Relationship Id="rId231" Type="http://schemas.openxmlformats.org/officeDocument/2006/relationships/image" Target="../media/image842.png"/><Relationship Id="rId273" Type="http://schemas.openxmlformats.org/officeDocument/2006/relationships/customXml" Target="../ink/ink960.xml"/><Relationship Id="rId329" Type="http://schemas.openxmlformats.org/officeDocument/2006/relationships/customXml" Target="../ink/ink988.xml"/><Relationship Id="rId68" Type="http://schemas.openxmlformats.org/officeDocument/2006/relationships/customXml" Target="../ink/ink857.xml"/><Relationship Id="rId133" Type="http://schemas.openxmlformats.org/officeDocument/2006/relationships/image" Target="../media/image792.png"/><Relationship Id="rId175" Type="http://schemas.openxmlformats.org/officeDocument/2006/relationships/image" Target="../media/image814.png"/><Relationship Id="rId340" Type="http://schemas.openxmlformats.org/officeDocument/2006/relationships/image" Target="../media/image896.png"/><Relationship Id="rId200" Type="http://schemas.openxmlformats.org/officeDocument/2006/relationships/customXml" Target="../ink/ink923.xml"/><Relationship Id="rId382" Type="http://schemas.openxmlformats.org/officeDocument/2006/relationships/image" Target="../media/image917.png"/><Relationship Id="rId438" Type="http://schemas.openxmlformats.org/officeDocument/2006/relationships/customXml" Target="../ink/ink1043.xml"/><Relationship Id="rId242" Type="http://schemas.openxmlformats.org/officeDocument/2006/relationships/image" Target="../media/image847.png"/><Relationship Id="rId284" Type="http://schemas.openxmlformats.org/officeDocument/2006/relationships/image" Target="../media/image868.png"/><Relationship Id="rId37" Type="http://schemas.openxmlformats.org/officeDocument/2006/relationships/image" Target="../media/image744.png"/><Relationship Id="rId79" Type="http://schemas.openxmlformats.org/officeDocument/2006/relationships/image" Target="../media/image765.png"/><Relationship Id="rId102" Type="http://schemas.openxmlformats.org/officeDocument/2006/relationships/customXml" Target="../ink/ink874.xml"/><Relationship Id="rId144" Type="http://schemas.openxmlformats.org/officeDocument/2006/relationships/customXml" Target="../ink/ink895.xml"/><Relationship Id="rId90" Type="http://schemas.openxmlformats.org/officeDocument/2006/relationships/customXml" Target="../ink/ink868.xml"/><Relationship Id="rId186" Type="http://schemas.openxmlformats.org/officeDocument/2006/relationships/customXml" Target="../ink/ink916.xml"/><Relationship Id="rId351" Type="http://schemas.openxmlformats.org/officeDocument/2006/relationships/customXml" Target="../ink/ink999.xml"/><Relationship Id="rId393" Type="http://schemas.openxmlformats.org/officeDocument/2006/relationships/customXml" Target="../ink/ink1020.xml"/><Relationship Id="rId407" Type="http://schemas.openxmlformats.org/officeDocument/2006/relationships/image" Target="../media/image929.png"/><Relationship Id="rId211" Type="http://schemas.openxmlformats.org/officeDocument/2006/relationships/image" Target="../media/image832.png"/><Relationship Id="rId253" Type="http://schemas.openxmlformats.org/officeDocument/2006/relationships/customXml" Target="../ink/ink950.xml"/><Relationship Id="rId295" Type="http://schemas.openxmlformats.org/officeDocument/2006/relationships/customXml" Target="../ink/ink971.xml"/><Relationship Id="rId309" Type="http://schemas.openxmlformats.org/officeDocument/2006/relationships/customXml" Target="../ink/ink978.xml"/><Relationship Id="rId48" Type="http://schemas.openxmlformats.org/officeDocument/2006/relationships/customXml" Target="../ink/ink847.xml"/><Relationship Id="rId113" Type="http://schemas.openxmlformats.org/officeDocument/2006/relationships/image" Target="../media/image782.png"/><Relationship Id="rId320" Type="http://schemas.openxmlformats.org/officeDocument/2006/relationships/image" Target="../media/image886.png"/><Relationship Id="rId155" Type="http://schemas.openxmlformats.org/officeDocument/2006/relationships/image" Target="../media/image803.png"/><Relationship Id="rId197" Type="http://schemas.openxmlformats.org/officeDocument/2006/relationships/image" Target="../media/image825.png"/><Relationship Id="rId362" Type="http://schemas.openxmlformats.org/officeDocument/2006/relationships/image" Target="../media/image907.png"/><Relationship Id="rId418" Type="http://schemas.openxmlformats.org/officeDocument/2006/relationships/customXml" Target="../ink/ink1033.xml"/><Relationship Id="rId222" Type="http://schemas.openxmlformats.org/officeDocument/2006/relationships/customXml" Target="../ink/ink934.xml"/><Relationship Id="rId264" Type="http://schemas.openxmlformats.org/officeDocument/2006/relationships/image" Target="../media/image858.png"/><Relationship Id="rId17" Type="http://schemas.openxmlformats.org/officeDocument/2006/relationships/image" Target="../media/image734.png"/><Relationship Id="rId59" Type="http://schemas.openxmlformats.org/officeDocument/2006/relationships/image" Target="../media/image755.png"/><Relationship Id="rId124" Type="http://schemas.openxmlformats.org/officeDocument/2006/relationships/customXml" Target="../ink/ink885.xml"/><Relationship Id="rId70" Type="http://schemas.openxmlformats.org/officeDocument/2006/relationships/customXml" Target="../ink/ink858.xml"/><Relationship Id="rId166" Type="http://schemas.openxmlformats.org/officeDocument/2006/relationships/customXml" Target="../ink/ink906.xml"/><Relationship Id="rId331" Type="http://schemas.openxmlformats.org/officeDocument/2006/relationships/customXml" Target="../ink/ink989.xml"/><Relationship Id="rId373" Type="http://schemas.openxmlformats.org/officeDocument/2006/relationships/customXml" Target="../ink/ink1010.xml"/><Relationship Id="rId429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43.png"/><Relationship Id="rId440" Type="http://schemas.openxmlformats.org/officeDocument/2006/relationships/customXml" Target="../ink/ink1044.xml"/><Relationship Id="rId28" Type="http://schemas.openxmlformats.org/officeDocument/2006/relationships/customXml" Target="../ink/ink837.xml"/><Relationship Id="rId275" Type="http://schemas.openxmlformats.org/officeDocument/2006/relationships/customXml" Target="../ink/ink961.xml"/><Relationship Id="rId300" Type="http://schemas.openxmlformats.org/officeDocument/2006/relationships/image" Target="../media/image876.png"/><Relationship Id="rId81" Type="http://schemas.openxmlformats.org/officeDocument/2006/relationships/image" Target="../media/image766.png"/><Relationship Id="rId135" Type="http://schemas.openxmlformats.org/officeDocument/2006/relationships/image" Target="../media/image793.png"/><Relationship Id="rId177" Type="http://schemas.openxmlformats.org/officeDocument/2006/relationships/image" Target="../media/image815.png"/><Relationship Id="rId342" Type="http://schemas.openxmlformats.org/officeDocument/2006/relationships/image" Target="../media/image897.png"/><Relationship Id="rId384" Type="http://schemas.openxmlformats.org/officeDocument/2006/relationships/image" Target="../media/image918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58.xml"/><Relationship Id="rId21" Type="http://schemas.openxmlformats.org/officeDocument/2006/relationships/image" Target="../media/image957.png"/><Relationship Id="rId42" Type="http://schemas.openxmlformats.org/officeDocument/2006/relationships/customXml" Target="../ink/ink1066.xml"/><Relationship Id="rId47" Type="http://schemas.openxmlformats.org/officeDocument/2006/relationships/image" Target="../media/image970.png"/><Relationship Id="rId63" Type="http://schemas.openxmlformats.org/officeDocument/2006/relationships/image" Target="../media/image978.png"/><Relationship Id="rId68" Type="http://schemas.openxmlformats.org/officeDocument/2006/relationships/customXml" Target="../ink/ink1079.xml"/><Relationship Id="rId16" Type="http://schemas.openxmlformats.org/officeDocument/2006/relationships/customXml" Target="../ink/ink1053.xml"/><Relationship Id="rId11" Type="http://schemas.openxmlformats.org/officeDocument/2006/relationships/image" Target="../media/image952.png"/><Relationship Id="rId24" Type="http://schemas.openxmlformats.org/officeDocument/2006/relationships/customXml" Target="../ink/ink1057.xml"/><Relationship Id="rId32" Type="http://schemas.openxmlformats.org/officeDocument/2006/relationships/customXml" Target="../ink/ink1061.xml"/><Relationship Id="rId37" Type="http://schemas.openxmlformats.org/officeDocument/2006/relationships/image" Target="../media/image965.png"/><Relationship Id="rId40" Type="http://schemas.openxmlformats.org/officeDocument/2006/relationships/customXml" Target="../ink/ink1065.xml"/><Relationship Id="rId45" Type="http://schemas.openxmlformats.org/officeDocument/2006/relationships/image" Target="../media/image969.png"/><Relationship Id="rId53" Type="http://schemas.openxmlformats.org/officeDocument/2006/relationships/image" Target="../media/image973.png"/><Relationship Id="rId58" Type="http://schemas.openxmlformats.org/officeDocument/2006/relationships/customXml" Target="../ink/ink1074.xml"/><Relationship Id="rId66" Type="http://schemas.openxmlformats.org/officeDocument/2006/relationships/customXml" Target="../ink/ink1078.xml"/><Relationship Id="rId74" Type="http://schemas.openxmlformats.org/officeDocument/2006/relationships/customXml" Target="../ink/ink1082.xml"/><Relationship Id="rId5" Type="http://schemas.openxmlformats.org/officeDocument/2006/relationships/image" Target="../media/image949.png"/><Relationship Id="rId61" Type="http://schemas.openxmlformats.org/officeDocument/2006/relationships/image" Target="../media/image977.png"/><Relationship Id="rId19" Type="http://schemas.openxmlformats.org/officeDocument/2006/relationships/image" Target="../media/image956.png"/><Relationship Id="rId14" Type="http://schemas.openxmlformats.org/officeDocument/2006/relationships/customXml" Target="../ink/ink1052.xml"/><Relationship Id="rId22" Type="http://schemas.openxmlformats.org/officeDocument/2006/relationships/customXml" Target="../ink/ink1056.xml"/><Relationship Id="rId27" Type="http://schemas.openxmlformats.org/officeDocument/2006/relationships/image" Target="../media/image960.png"/><Relationship Id="rId30" Type="http://schemas.openxmlformats.org/officeDocument/2006/relationships/customXml" Target="../ink/ink1060.xml"/><Relationship Id="rId35" Type="http://schemas.openxmlformats.org/officeDocument/2006/relationships/image" Target="../media/image964.png"/><Relationship Id="rId43" Type="http://schemas.openxmlformats.org/officeDocument/2006/relationships/image" Target="../media/image968.png"/><Relationship Id="rId48" Type="http://schemas.openxmlformats.org/officeDocument/2006/relationships/customXml" Target="../ink/ink1069.xml"/><Relationship Id="rId56" Type="http://schemas.openxmlformats.org/officeDocument/2006/relationships/customXml" Target="../ink/ink1073.xml"/><Relationship Id="rId64" Type="http://schemas.openxmlformats.org/officeDocument/2006/relationships/customXml" Target="../ink/ink1077.xml"/><Relationship Id="rId69" Type="http://schemas.openxmlformats.org/officeDocument/2006/relationships/image" Target="../media/image981.png"/><Relationship Id="rId77" Type="http://schemas.openxmlformats.org/officeDocument/2006/relationships/image" Target="../media/image985.png"/><Relationship Id="rId8" Type="http://schemas.openxmlformats.org/officeDocument/2006/relationships/customXml" Target="../ink/ink1049.xml"/><Relationship Id="rId51" Type="http://schemas.openxmlformats.org/officeDocument/2006/relationships/image" Target="../media/image972.png"/><Relationship Id="rId72" Type="http://schemas.openxmlformats.org/officeDocument/2006/relationships/customXml" Target="../ink/ink1081.xml"/><Relationship Id="rId3" Type="http://schemas.openxmlformats.org/officeDocument/2006/relationships/image" Target="../media/image948.png"/><Relationship Id="rId12" Type="http://schemas.openxmlformats.org/officeDocument/2006/relationships/customXml" Target="../ink/ink1051.xml"/><Relationship Id="rId17" Type="http://schemas.openxmlformats.org/officeDocument/2006/relationships/image" Target="../media/image955.png"/><Relationship Id="rId25" Type="http://schemas.openxmlformats.org/officeDocument/2006/relationships/image" Target="../media/image959.png"/><Relationship Id="rId33" Type="http://schemas.openxmlformats.org/officeDocument/2006/relationships/image" Target="../media/image963.png"/><Relationship Id="rId38" Type="http://schemas.openxmlformats.org/officeDocument/2006/relationships/customXml" Target="../ink/ink1064.xml"/><Relationship Id="rId46" Type="http://schemas.openxmlformats.org/officeDocument/2006/relationships/customXml" Target="../ink/ink1068.xml"/><Relationship Id="rId59" Type="http://schemas.openxmlformats.org/officeDocument/2006/relationships/image" Target="../media/image976.png"/><Relationship Id="rId67" Type="http://schemas.openxmlformats.org/officeDocument/2006/relationships/image" Target="../media/image980.png"/><Relationship Id="rId20" Type="http://schemas.openxmlformats.org/officeDocument/2006/relationships/customXml" Target="../ink/ink1055.xml"/><Relationship Id="rId41" Type="http://schemas.openxmlformats.org/officeDocument/2006/relationships/image" Target="../media/image967.png"/><Relationship Id="rId54" Type="http://schemas.openxmlformats.org/officeDocument/2006/relationships/customXml" Target="../ink/ink1072.xml"/><Relationship Id="rId62" Type="http://schemas.openxmlformats.org/officeDocument/2006/relationships/customXml" Target="../ink/ink1076.xml"/><Relationship Id="rId70" Type="http://schemas.openxmlformats.org/officeDocument/2006/relationships/customXml" Target="../ink/ink1080.xml"/><Relationship Id="rId75" Type="http://schemas.openxmlformats.org/officeDocument/2006/relationships/image" Target="../media/image98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48.xml"/><Relationship Id="rId15" Type="http://schemas.openxmlformats.org/officeDocument/2006/relationships/image" Target="../media/image954.png"/><Relationship Id="rId23" Type="http://schemas.openxmlformats.org/officeDocument/2006/relationships/image" Target="../media/image958.png"/><Relationship Id="rId28" Type="http://schemas.openxmlformats.org/officeDocument/2006/relationships/customXml" Target="../ink/ink1059.xml"/><Relationship Id="rId36" Type="http://schemas.openxmlformats.org/officeDocument/2006/relationships/customXml" Target="../ink/ink1063.xml"/><Relationship Id="rId49" Type="http://schemas.openxmlformats.org/officeDocument/2006/relationships/image" Target="../media/image971.png"/><Relationship Id="rId57" Type="http://schemas.openxmlformats.org/officeDocument/2006/relationships/image" Target="../media/image975.png"/><Relationship Id="rId10" Type="http://schemas.openxmlformats.org/officeDocument/2006/relationships/customXml" Target="../ink/ink1050.xml"/><Relationship Id="rId31" Type="http://schemas.openxmlformats.org/officeDocument/2006/relationships/image" Target="../media/image962.png"/><Relationship Id="rId44" Type="http://schemas.openxmlformats.org/officeDocument/2006/relationships/customXml" Target="../ink/ink1067.xml"/><Relationship Id="rId52" Type="http://schemas.openxmlformats.org/officeDocument/2006/relationships/customXml" Target="../ink/ink1071.xml"/><Relationship Id="rId60" Type="http://schemas.openxmlformats.org/officeDocument/2006/relationships/customXml" Target="../ink/ink1075.xml"/><Relationship Id="rId65" Type="http://schemas.openxmlformats.org/officeDocument/2006/relationships/image" Target="../media/image979.png"/><Relationship Id="rId73" Type="http://schemas.openxmlformats.org/officeDocument/2006/relationships/image" Target="../media/image983.png"/><Relationship Id="rId4" Type="http://schemas.openxmlformats.org/officeDocument/2006/relationships/customXml" Target="../ink/ink1047.xml"/><Relationship Id="rId9" Type="http://schemas.openxmlformats.org/officeDocument/2006/relationships/image" Target="../media/image951.png"/><Relationship Id="rId13" Type="http://schemas.openxmlformats.org/officeDocument/2006/relationships/image" Target="../media/image953.png"/><Relationship Id="rId18" Type="http://schemas.openxmlformats.org/officeDocument/2006/relationships/customXml" Target="../ink/ink1054.xml"/><Relationship Id="rId39" Type="http://schemas.openxmlformats.org/officeDocument/2006/relationships/image" Target="../media/image966.png"/><Relationship Id="rId34" Type="http://schemas.openxmlformats.org/officeDocument/2006/relationships/customXml" Target="../ink/ink1062.xml"/><Relationship Id="rId50" Type="http://schemas.openxmlformats.org/officeDocument/2006/relationships/customXml" Target="../ink/ink1070.xml"/><Relationship Id="rId55" Type="http://schemas.openxmlformats.org/officeDocument/2006/relationships/image" Target="../media/image974.png"/><Relationship Id="rId76" Type="http://schemas.openxmlformats.org/officeDocument/2006/relationships/customXml" Target="../ink/ink1083.xml"/><Relationship Id="rId7" Type="http://schemas.openxmlformats.org/officeDocument/2006/relationships/image" Target="../media/image950.png"/><Relationship Id="rId71" Type="http://schemas.openxmlformats.org/officeDocument/2006/relationships/image" Target="../media/image982.png"/><Relationship Id="rId2" Type="http://schemas.openxmlformats.org/officeDocument/2006/relationships/customXml" Target="../ink/ink1046.xml"/><Relationship Id="rId29" Type="http://schemas.openxmlformats.org/officeDocument/2006/relationships/image" Target="../media/image961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41.xml"/><Relationship Id="rId21" Type="http://schemas.openxmlformats.org/officeDocument/2006/relationships/customXml" Target="../ink/ink1093.xml"/><Relationship Id="rId42" Type="http://schemas.openxmlformats.org/officeDocument/2006/relationships/image" Target="../media/image1005.png"/><Relationship Id="rId63" Type="http://schemas.openxmlformats.org/officeDocument/2006/relationships/customXml" Target="../ink/ink1114.xml"/><Relationship Id="rId84" Type="http://schemas.openxmlformats.org/officeDocument/2006/relationships/image" Target="../media/image1026.png"/><Relationship Id="rId138" Type="http://schemas.openxmlformats.org/officeDocument/2006/relationships/image" Target="../media/image1053.png"/><Relationship Id="rId159" Type="http://schemas.openxmlformats.org/officeDocument/2006/relationships/customXml" Target="../ink/ink1162.xml"/><Relationship Id="rId170" Type="http://schemas.openxmlformats.org/officeDocument/2006/relationships/image" Target="../media/image1069.png"/><Relationship Id="rId191" Type="http://schemas.openxmlformats.org/officeDocument/2006/relationships/customXml" Target="../ink/ink1178.xml"/><Relationship Id="rId205" Type="http://schemas.openxmlformats.org/officeDocument/2006/relationships/image" Target="../media/image1085.png"/><Relationship Id="rId226" Type="http://schemas.openxmlformats.org/officeDocument/2006/relationships/customXml" Target="../ink/ink1196.xml"/><Relationship Id="rId107" Type="http://schemas.openxmlformats.org/officeDocument/2006/relationships/customXml" Target="../ink/ink1136.xml"/><Relationship Id="rId11" Type="http://schemas.openxmlformats.org/officeDocument/2006/relationships/customXml" Target="../ink/ink1088.xml"/><Relationship Id="rId32" Type="http://schemas.openxmlformats.org/officeDocument/2006/relationships/image" Target="../media/image1000.png"/><Relationship Id="rId53" Type="http://schemas.openxmlformats.org/officeDocument/2006/relationships/customXml" Target="../ink/ink1109.xml"/><Relationship Id="rId74" Type="http://schemas.openxmlformats.org/officeDocument/2006/relationships/image" Target="../media/image1021.png"/><Relationship Id="rId128" Type="http://schemas.openxmlformats.org/officeDocument/2006/relationships/image" Target="../media/image1048.png"/><Relationship Id="rId149" Type="http://schemas.openxmlformats.org/officeDocument/2006/relationships/customXml" Target="../ink/ink1157.xml"/><Relationship Id="rId5" Type="http://schemas.openxmlformats.org/officeDocument/2006/relationships/customXml" Target="../ink/ink1085.xml"/><Relationship Id="rId95" Type="http://schemas.openxmlformats.org/officeDocument/2006/relationships/customXml" Target="../ink/ink1130.xml"/><Relationship Id="rId160" Type="http://schemas.openxmlformats.org/officeDocument/2006/relationships/image" Target="../media/image1064.png"/><Relationship Id="rId181" Type="http://schemas.openxmlformats.org/officeDocument/2006/relationships/customXml" Target="../ink/ink1173.xml"/><Relationship Id="rId216" Type="http://schemas.openxmlformats.org/officeDocument/2006/relationships/customXml" Target="../ink/ink1191.xml"/><Relationship Id="rId22" Type="http://schemas.openxmlformats.org/officeDocument/2006/relationships/image" Target="../media/image996.png"/><Relationship Id="rId43" Type="http://schemas.openxmlformats.org/officeDocument/2006/relationships/customXml" Target="../ink/ink1104.xml"/><Relationship Id="rId64" Type="http://schemas.openxmlformats.org/officeDocument/2006/relationships/image" Target="../media/image1016.png"/><Relationship Id="rId118" Type="http://schemas.openxmlformats.org/officeDocument/2006/relationships/image" Target="../media/image1043.png"/><Relationship Id="rId139" Type="http://schemas.openxmlformats.org/officeDocument/2006/relationships/customXml" Target="../ink/ink1152.xml"/><Relationship Id="rId85" Type="http://schemas.openxmlformats.org/officeDocument/2006/relationships/customXml" Target="../ink/ink1125.xml"/><Relationship Id="rId150" Type="http://schemas.openxmlformats.org/officeDocument/2006/relationships/image" Target="../media/image1059.png"/><Relationship Id="rId171" Type="http://schemas.openxmlformats.org/officeDocument/2006/relationships/customXml" Target="../ink/ink1168.xml"/><Relationship Id="rId192" Type="http://schemas.openxmlformats.org/officeDocument/2006/relationships/image" Target="../media/image1079.png"/><Relationship Id="rId206" Type="http://schemas.openxmlformats.org/officeDocument/2006/relationships/customXml" Target="../ink/ink1186.xml"/><Relationship Id="rId227" Type="http://schemas.openxmlformats.org/officeDocument/2006/relationships/image" Target="../media/image1096.png"/><Relationship Id="rId12" Type="http://schemas.openxmlformats.org/officeDocument/2006/relationships/image" Target="../media/image991.png"/><Relationship Id="rId33" Type="http://schemas.openxmlformats.org/officeDocument/2006/relationships/customXml" Target="../ink/ink1099.xml"/><Relationship Id="rId108" Type="http://schemas.openxmlformats.org/officeDocument/2006/relationships/image" Target="../media/image1038.png"/><Relationship Id="rId129" Type="http://schemas.openxmlformats.org/officeDocument/2006/relationships/customXml" Target="../ink/ink1147.xml"/><Relationship Id="rId54" Type="http://schemas.openxmlformats.org/officeDocument/2006/relationships/image" Target="../media/image1011.png"/><Relationship Id="rId75" Type="http://schemas.openxmlformats.org/officeDocument/2006/relationships/customXml" Target="../ink/ink1120.xml"/><Relationship Id="rId96" Type="http://schemas.openxmlformats.org/officeDocument/2006/relationships/image" Target="../media/image1032.png"/><Relationship Id="rId140" Type="http://schemas.openxmlformats.org/officeDocument/2006/relationships/image" Target="../media/image1054.png"/><Relationship Id="rId161" Type="http://schemas.openxmlformats.org/officeDocument/2006/relationships/customXml" Target="../ink/ink1163.xml"/><Relationship Id="rId182" Type="http://schemas.openxmlformats.org/officeDocument/2006/relationships/image" Target="../media/image1074.png"/><Relationship Id="rId217" Type="http://schemas.openxmlformats.org/officeDocument/2006/relationships/image" Target="../media/image1091.png"/><Relationship Id="rId6" Type="http://schemas.openxmlformats.org/officeDocument/2006/relationships/image" Target="../media/image988.png"/><Relationship Id="rId23" Type="http://schemas.openxmlformats.org/officeDocument/2006/relationships/customXml" Target="../ink/ink1094.xml"/><Relationship Id="rId119" Type="http://schemas.openxmlformats.org/officeDocument/2006/relationships/customXml" Target="../ink/ink1142.xml"/><Relationship Id="rId44" Type="http://schemas.openxmlformats.org/officeDocument/2006/relationships/image" Target="../media/image1006.png"/><Relationship Id="rId65" Type="http://schemas.openxmlformats.org/officeDocument/2006/relationships/customXml" Target="../ink/ink1115.xml"/><Relationship Id="rId86" Type="http://schemas.openxmlformats.org/officeDocument/2006/relationships/image" Target="../media/image1027.png"/><Relationship Id="rId130" Type="http://schemas.openxmlformats.org/officeDocument/2006/relationships/image" Target="../media/image1049.png"/><Relationship Id="rId151" Type="http://schemas.openxmlformats.org/officeDocument/2006/relationships/customXml" Target="../ink/ink1158.xml"/><Relationship Id="rId172" Type="http://schemas.openxmlformats.org/officeDocument/2006/relationships/image" Target="../media/image1070.png"/><Relationship Id="rId193" Type="http://schemas.openxmlformats.org/officeDocument/2006/relationships/customXml" Target="../ink/ink1179.xml"/><Relationship Id="rId207" Type="http://schemas.openxmlformats.org/officeDocument/2006/relationships/image" Target="../media/image1086.png"/><Relationship Id="rId228" Type="http://schemas.openxmlformats.org/officeDocument/2006/relationships/customXml" Target="../ink/ink1197.xml"/><Relationship Id="rId13" Type="http://schemas.openxmlformats.org/officeDocument/2006/relationships/customXml" Target="../ink/ink1089.xml"/><Relationship Id="rId109" Type="http://schemas.openxmlformats.org/officeDocument/2006/relationships/customXml" Target="../ink/ink1137.xml"/><Relationship Id="rId34" Type="http://schemas.openxmlformats.org/officeDocument/2006/relationships/image" Target="../media/image1001.png"/><Relationship Id="rId55" Type="http://schemas.openxmlformats.org/officeDocument/2006/relationships/customXml" Target="../ink/ink1110.xml"/><Relationship Id="rId76" Type="http://schemas.openxmlformats.org/officeDocument/2006/relationships/image" Target="../media/image1022.png"/><Relationship Id="rId97" Type="http://schemas.openxmlformats.org/officeDocument/2006/relationships/customXml" Target="../ink/ink1131.xml"/><Relationship Id="rId120" Type="http://schemas.openxmlformats.org/officeDocument/2006/relationships/image" Target="../media/image1044.png"/><Relationship Id="rId141" Type="http://schemas.openxmlformats.org/officeDocument/2006/relationships/customXml" Target="../ink/ink1153.xml"/><Relationship Id="rId7" Type="http://schemas.openxmlformats.org/officeDocument/2006/relationships/customXml" Target="../ink/ink1086.xml"/><Relationship Id="rId162" Type="http://schemas.openxmlformats.org/officeDocument/2006/relationships/image" Target="../media/image1065.png"/><Relationship Id="rId183" Type="http://schemas.openxmlformats.org/officeDocument/2006/relationships/customXml" Target="../ink/ink1174.xml"/><Relationship Id="rId218" Type="http://schemas.openxmlformats.org/officeDocument/2006/relationships/customXml" Target="../ink/ink1192.xml"/><Relationship Id="rId24" Type="http://schemas.openxmlformats.org/officeDocument/2006/relationships/image" Target="../media/image997.png"/><Relationship Id="rId45" Type="http://schemas.openxmlformats.org/officeDocument/2006/relationships/customXml" Target="../ink/ink1105.xml"/><Relationship Id="rId66" Type="http://schemas.openxmlformats.org/officeDocument/2006/relationships/image" Target="../media/image1017.png"/><Relationship Id="rId87" Type="http://schemas.openxmlformats.org/officeDocument/2006/relationships/customXml" Target="../ink/ink1126.xml"/><Relationship Id="rId110" Type="http://schemas.openxmlformats.org/officeDocument/2006/relationships/image" Target="../media/image1039.png"/><Relationship Id="rId131" Type="http://schemas.openxmlformats.org/officeDocument/2006/relationships/customXml" Target="../ink/ink1148.xml"/><Relationship Id="rId152" Type="http://schemas.openxmlformats.org/officeDocument/2006/relationships/image" Target="../media/image1060.png"/><Relationship Id="rId173" Type="http://schemas.openxmlformats.org/officeDocument/2006/relationships/customXml" Target="../ink/ink1169.xml"/><Relationship Id="rId194" Type="http://schemas.openxmlformats.org/officeDocument/2006/relationships/image" Target="../media/image1080.png"/><Relationship Id="rId208" Type="http://schemas.openxmlformats.org/officeDocument/2006/relationships/customXml" Target="../ink/ink1187.xml"/><Relationship Id="rId229" Type="http://schemas.openxmlformats.org/officeDocument/2006/relationships/image" Target="../media/image1097.png"/><Relationship Id="rId14" Type="http://schemas.openxmlformats.org/officeDocument/2006/relationships/image" Target="../media/image992.png"/><Relationship Id="rId35" Type="http://schemas.openxmlformats.org/officeDocument/2006/relationships/customXml" Target="../ink/ink1100.xml"/><Relationship Id="rId56" Type="http://schemas.openxmlformats.org/officeDocument/2006/relationships/image" Target="../media/image1012.png"/><Relationship Id="rId77" Type="http://schemas.openxmlformats.org/officeDocument/2006/relationships/customXml" Target="../ink/ink1121.xml"/><Relationship Id="rId100" Type="http://schemas.openxmlformats.org/officeDocument/2006/relationships/image" Target="../media/image1034.png"/><Relationship Id="rId8" Type="http://schemas.openxmlformats.org/officeDocument/2006/relationships/image" Target="../media/image989.png"/><Relationship Id="rId98" Type="http://schemas.openxmlformats.org/officeDocument/2006/relationships/image" Target="../media/image1033.png"/><Relationship Id="rId121" Type="http://schemas.openxmlformats.org/officeDocument/2006/relationships/customXml" Target="../ink/ink1143.xml"/><Relationship Id="rId142" Type="http://schemas.openxmlformats.org/officeDocument/2006/relationships/image" Target="../media/image1055.png"/><Relationship Id="rId163" Type="http://schemas.openxmlformats.org/officeDocument/2006/relationships/customXml" Target="../ink/ink1164.xml"/><Relationship Id="rId184" Type="http://schemas.openxmlformats.org/officeDocument/2006/relationships/image" Target="../media/image1075.png"/><Relationship Id="rId219" Type="http://schemas.openxmlformats.org/officeDocument/2006/relationships/image" Target="../media/image1092.png"/><Relationship Id="rId230" Type="http://schemas.openxmlformats.org/officeDocument/2006/relationships/customXml" Target="../ink/ink1198.xml"/><Relationship Id="rId25" Type="http://schemas.openxmlformats.org/officeDocument/2006/relationships/customXml" Target="../ink/ink1095.xml"/><Relationship Id="rId46" Type="http://schemas.openxmlformats.org/officeDocument/2006/relationships/image" Target="../media/image1007.png"/><Relationship Id="rId67" Type="http://schemas.openxmlformats.org/officeDocument/2006/relationships/customXml" Target="../ink/ink1116.xml"/><Relationship Id="rId20" Type="http://schemas.openxmlformats.org/officeDocument/2006/relationships/image" Target="../media/image995.png"/><Relationship Id="rId41" Type="http://schemas.openxmlformats.org/officeDocument/2006/relationships/customXml" Target="../ink/ink1103.xml"/><Relationship Id="rId62" Type="http://schemas.openxmlformats.org/officeDocument/2006/relationships/image" Target="../media/image1015.png"/><Relationship Id="rId83" Type="http://schemas.openxmlformats.org/officeDocument/2006/relationships/customXml" Target="../ink/ink1124.xml"/><Relationship Id="rId88" Type="http://schemas.openxmlformats.org/officeDocument/2006/relationships/image" Target="../media/image1028.png"/><Relationship Id="rId111" Type="http://schemas.openxmlformats.org/officeDocument/2006/relationships/customXml" Target="../ink/ink1138.xml"/><Relationship Id="rId132" Type="http://schemas.openxmlformats.org/officeDocument/2006/relationships/image" Target="../media/image1050.png"/><Relationship Id="rId153" Type="http://schemas.openxmlformats.org/officeDocument/2006/relationships/customXml" Target="../ink/ink1159.xml"/><Relationship Id="rId174" Type="http://schemas.openxmlformats.org/officeDocument/2006/relationships/image" Target="../media/image293.png"/><Relationship Id="rId179" Type="http://schemas.openxmlformats.org/officeDocument/2006/relationships/customXml" Target="../ink/ink1172.xml"/><Relationship Id="rId195" Type="http://schemas.openxmlformats.org/officeDocument/2006/relationships/customXml" Target="../ink/ink1180.xml"/><Relationship Id="rId209" Type="http://schemas.openxmlformats.org/officeDocument/2006/relationships/image" Target="../media/image1087.png"/><Relationship Id="rId190" Type="http://schemas.openxmlformats.org/officeDocument/2006/relationships/image" Target="../media/image1078.png"/><Relationship Id="rId204" Type="http://schemas.openxmlformats.org/officeDocument/2006/relationships/customXml" Target="../ink/ink1185.xml"/><Relationship Id="rId220" Type="http://schemas.openxmlformats.org/officeDocument/2006/relationships/customXml" Target="../ink/ink1193.xml"/><Relationship Id="rId225" Type="http://schemas.openxmlformats.org/officeDocument/2006/relationships/image" Target="../media/image1095.png"/><Relationship Id="rId15" Type="http://schemas.openxmlformats.org/officeDocument/2006/relationships/customXml" Target="../ink/ink1090.xml"/><Relationship Id="rId36" Type="http://schemas.openxmlformats.org/officeDocument/2006/relationships/image" Target="../media/image1002.png"/><Relationship Id="rId57" Type="http://schemas.openxmlformats.org/officeDocument/2006/relationships/customXml" Target="../ink/ink1111.xml"/><Relationship Id="rId106" Type="http://schemas.openxmlformats.org/officeDocument/2006/relationships/image" Target="../media/image1037.png"/><Relationship Id="rId127" Type="http://schemas.openxmlformats.org/officeDocument/2006/relationships/customXml" Target="../ink/ink1146.xml"/><Relationship Id="rId10" Type="http://schemas.openxmlformats.org/officeDocument/2006/relationships/image" Target="../media/image990.png"/><Relationship Id="rId31" Type="http://schemas.openxmlformats.org/officeDocument/2006/relationships/customXml" Target="../ink/ink1098.xml"/><Relationship Id="rId52" Type="http://schemas.openxmlformats.org/officeDocument/2006/relationships/image" Target="../media/image1010.png"/><Relationship Id="rId73" Type="http://schemas.openxmlformats.org/officeDocument/2006/relationships/customXml" Target="../ink/ink1119.xml"/><Relationship Id="rId78" Type="http://schemas.openxmlformats.org/officeDocument/2006/relationships/image" Target="../media/image1023.png"/><Relationship Id="rId94" Type="http://schemas.openxmlformats.org/officeDocument/2006/relationships/image" Target="../media/image1031.png"/><Relationship Id="rId99" Type="http://schemas.openxmlformats.org/officeDocument/2006/relationships/customXml" Target="../ink/ink1132.xml"/><Relationship Id="rId101" Type="http://schemas.openxmlformats.org/officeDocument/2006/relationships/customXml" Target="../ink/ink1133.xml"/><Relationship Id="rId122" Type="http://schemas.openxmlformats.org/officeDocument/2006/relationships/image" Target="../media/image1045.png"/><Relationship Id="rId143" Type="http://schemas.openxmlformats.org/officeDocument/2006/relationships/customXml" Target="../ink/ink1154.xml"/><Relationship Id="rId148" Type="http://schemas.openxmlformats.org/officeDocument/2006/relationships/image" Target="../media/image1058.png"/><Relationship Id="rId164" Type="http://schemas.openxmlformats.org/officeDocument/2006/relationships/image" Target="../media/image1066.png"/><Relationship Id="rId169" Type="http://schemas.openxmlformats.org/officeDocument/2006/relationships/customXml" Target="../ink/ink1167.xml"/><Relationship Id="rId185" Type="http://schemas.openxmlformats.org/officeDocument/2006/relationships/customXml" Target="../ink/ink1175.xml"/><Relationship Id="rId4" Type="http://schemas.openxmlformats.org/officeDocument/2006/relationships/image" Target="../media/image987.png"/><Relationship Id="rId9" Type="http://schemas.openxmlformats.org/officeDocument/2006/relationships/customXml" Target="../ink/ink1087.xml"/><Relationship Id="rId180" Type="http://schemas.openxmlformats.org/officeDocument/2006/relationships/image" Target="../media/image1073.png"/><Relationship Id="rId210" Type="http://schemas.openxmlformats.org/officeDocument/2006/relationships/customXml" Target="../ink/ink1188.xml"/><Relationship Id="rId215" Type="http://schemas.openxmlformats.org/officeDocument/2006/relationships/image" Target="../media/image1090.png"/><Relationship Id="rId26" Type="http://schemas.openxmlformats.org/officeDocument/2006/relationships/image" Target="../media/image998.png"/><Relationship Id="rId231" Type="http://schemas.openxmlformats.org/officeDocument/2006/relationships/image" Target="../media/image1098.png"/><Relationship Id="rId47" Type="http://schemas.openxmlformats.org/officeDocument/2006/relationships/customXml" Target="../ink/ink1106.xml"/><Relationship Id="rId68" Type="http://schemas.openxmlformats.org/officeDocument/2006/relationships/image" Target="../media/image1018.png"/><Relationship Id="rId89" Type="http://schemas.openxmlformats.org/officeDocument/2006/relationships/customXml" Target="../ink/ink1127.xml"/><Relationship Id="rId112" Type="http://schemas.openxmlformats.org/officeDocument/2006/relationships/image" Target="../media/image1040.png"/><Relationship Id="rId133" Type="http://schemas.openxmlformats.org/officeDocument/2006/relationships/customXml" Target="../ink/ink1149.xml"/><Relationship Id="rId154" Type="http://schemas.openxmlformats.org/officeDocument/2006/relationships/image" Target="../media/image1061.png"/><Relationship Id="rId175" Type="http://schemas.openxmlformats.org/officeDocument/2006/relationships/customXml" Target="../ink/ink1170.xml"/><Relationship Id="rId196" Type="http://schemas.openxmlformats.org/officeDocument/2006/relationships/image" Target="../media/image1081.png"/><Relationship Id="rId200" Type="http://schemas.openxmlformats.org/officeDocument/2006/relationships/image" Target="../media/image1083.png"/><Relationship Id="rId16" Type="http://schemas.openxmlformats.org/officeDocument/2006/relationships/image" Target="../media/image993.png"/><Relationship Id="rId221" Type="http://schemas.openxmlformats.org/officeDocument/2006/relationships/image" Target="../media/image1093.png"/><Relationship Id="rId37" Type="http://schemas.openxmlformats.org/officeDocument/2006/relationships/customXml" Target="../ink/ink1101.xml"/><Relationship Id="rId58" Type="http://schemas.openxmlformats.org/officeDocument/2006/relationships/image" Target="../media/image1013.png"/><Relationship Id="rId79" Type="http://schemas.openxmlformats.org/officeDocument/2006/relationships/customXml" Target="../ink/ink1122.xml"/><Relationship Id="rId102" Type="http://schemas.openxmlformats.org/officeDocument/2006/relationships/image" Target="../media/image1035.png"/><Relationship Id="rId123" Type="http://schemas.openxmlformats.org/officeDocument/2006/relationships/customXml" Target="../ink/ink1144.xml"/><Relationship Id="rId144" Type="http://schemas.openxmlformats.org/officeDocument/2006/relationships/image" Target="../media/image1056.png"/><Relationship Id="rId90" Type="http://schemas.openxmlformats.org/officeDocument/2006/relationships/image" Target="../media/image1029.png"/><Relationship Id="rId165" Type="http://schemas.openxmlformats.org/officeDocument/2006/relationships/customXml" Target="../ink/ink1165.xml"/><Relationship Id="rId186" Type="http://schemas.openxmlformats.org/officeDocument/2006/relationships/image" Target="../media/image1076.png"/><Relationship Id="rId211" Type="http://schemas.openxmlformats.org/officeDocument/2006/relationships/image" Target="../media/image1088.png"/><Relationship Id="rId232" Type="http://schemas.openxmlformats.org/officeDocument/2006/relationships/customXml" Target="../ink/ink1199.xml"/><Relationship Id="rId27" Type="http://schemas.openxmlformats.org/officeDocument/2006/relationships/customXml" Target="../ink/ink1096.xml"/><Relationship Id="rId48" Type="http://schemas.openxmlformats.org/officeDocument/2006/relationships/image" Target="../media/image1008.png"/><Relationship Id="rId69" Type="http://schemas.openxmlformats.org/officeDocument/2006/relationships/customXml" Target="../ink/ink1117.xml"/><Relationship Id="rId113" Type="http://schemas.openxmlformats.org/officeDocument/2006/relationships/customXml" Target="../ink/ink1139.xml"/><Relationship Id="rId134" Type="http://schemas.openxmlformats.org/officeDocument/2006/relationships/image" Target="../media/image1051.png"/><Relationship Id="rId80" Type="http://schemas.openxmlformats.org/officeDocument/2006/relationships/image" Target="../media/image1024.png"/><Relationship Id="rId155" Type="http://schemas.openxmlformats.org/officeDocument/2006/relationships/customXml" Target="../ink/ink1160.xml"/><Relationship Id="rId176" Type="http://schemas.openxmlformats.org/officeDocument/2006/relationships/image" Target="../media/image1071.png"/><Relationship Id="rId197" Type="http://schemas.openxmlformats.org/officeDocument/2006/relationships/customXml" Target="../ink/ink1181.xml"/><Relationship Id="rId201" Type="http://schemas.openxmlformats.org/officeDocument/2006/relationships/customXml" Target="../ink/ink1183.xml"/><Relationship Id="rId222" Type="http://schemas.openxmlformats.org/officeDocument/2006/relationships/customXml" Target="../ink/ink1194.xml"/><Relationship Id="rId17" Type="http://schemas.openxmlformats.org/officeDocument/2006/relationships/customXml" Target="../ink/ink1091.xml"/><Relationship Id="rId38" Type="http://schemas.openxmlformats.org/officeDocument/2006/relationships/image" Target="../media/image1003.png"/><Relationship Id="rId59" Type="http://schemas.openxmlformats.org/officeDocument/2006/relationships/customXml" Target="../ink/ink1112.xml"/><Relationship Id="rId103" Type="http://schemas.openxmlformats.org/officeDocument/2006/relationships/customXml" Target="../ink/ink1134.xml"/><Relationship Id="rId124" Type="http://schemas.openxmlformats.org/officeDocument/2006/relationships/image" Target="../media/image1046.png"/><Relationship Id="rId70" Type="http://schemas.openxmlformats.org/officeDocument/2006/relationships/image" Target="../media/image1019.png"/><Relationship Id="rId91" Type="http://schemas.openxmlformats.org/officeDocument/2006/relationships/customXml" Target="../ink/ink1128.xml"/><Relationship Id="rId145" Type="http://schemas.openxmlformats.org/officeDocument/2006/relationships/customXml" Target="../ink/ink1155.xml"/><Relationship Id="rId166" Type="http://schemas.openxmlformats.org/officeDocument/2006/relationships/image" Target="../media/image1067.png"/><Relationship Id="rId187" Type="http://schemas.openxmlformats.org/officeDocument/2006/relationships/customXml" Target="../ink/ink1176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89.xml"/><Relationship Id="rId233" Type="http://schemas.openxmlformats.org/officeDocument/2006/relationships/image" Target="../media/image1099.png"/><Relationship Id="rId28" Type="http://schemas.openxmlformats.org/officeDocument/2006/relationships/image" Target="../media/image999.png"/><Relationship Id="rId49" Type="http://schemas.openxmlformats.org/officeDocument/2006/relationships/customXml" Target="../ink/ink1107.xml"/><Relationship Id="rId114" Type="http://schemas.openxmlformats.org/officeDocument/2006/relationships/image" Target="../media/image1041.png"/><Relationship Id="rId60" Type="http://schemas.openxmlformats.org/officeDocument/2006/relationships/image" Target="../media/image1014.png"/><Relationship Id="rId81" Type="http://schemas.openxmlformats.org/officeDocument/2006/relationships/customXml" Target="../ink/ink1123.xml"/><Relationship Id="rId135" Type="http://schemas.openxmlformats.org/officeDocument/2006/relationships/customXml" Target="../ink/ink1150.xml"/><Relationship Id="rId156" Type="http://schemas.openxmlformats.org/officeDocument/2006/relationships/image" Target="../media/image1062.png"/><Relationship Id="rId177" Type="http://schemas.openxmlformats.org/officeDocument/2006/relationships/customXml" Target="../ink/ink1171.xml"/><Relationship Id="rId198" Type="http://schemas.openxmlformats.org/officeDocument/2006/relationships/image" Target="../media/image1082.png"/><Relationship Id="rId202" Type="http://schemas.openxmlformats.org/officeDocument/2006/relationships/image" Target="../media/image1084.png"/><Relationship Id="rId223" Type="http://schemas.openxmlformats.org/officeDocument/2006/relationships/image" Target="../media/image1094.png"/><Relationship Id="rId18" Type="http://schemas.openxmlformats.org/officeDocument/2006/relationships/image" Target="../media/image994.png"/><Relationship Id="rId39" Type="http://schemas.openxmlformats.org/officeDocument/2006/relationships/customXml" Target="../ink/ink1102.xml"/><Relationship Id="rId50" Type="http://schemas.openxmlformats.org/officeDocument/2006/relationships/image" Target="../media/image1009.png"/><Relationship Id="rId104" Type="http://schemas.openxmlformats.org/officeDocument/2006/relationships/image" Target="../media/image1036.png"/><Relationship Id="rId125" Type="http://schemas.openxmlformats.org/officeDocument/2006/relationships/customXml" Target="../ink/ink1145.xml"/><Relationship Id="rId146" Type="http://schemas.openxmlformats.org/officeDocument/2006/relationships/image" Target="../media/image1057.png"/><Relationship Id="rId167" Type="http://schemas.openxmlformats.org/officeDocument/2006/relationships/customXml" Target="../ink/ink1166.xml"/><Relationship Id="rId188" Type="http://schemas.openxmlformats.org/officeDocument/2006/relationships/image" Target="../media/image1077.png"/><Relationship Id="rId71" Type="http://schemas.openxmlformats.org/officeDocument/2006/relationships/customXml" Target="../ink/ink1118.xml"/><Relationship Id="rId92" Type="http://schemas.openxmlformats.org/officeDocument/2006/relationships/image" Target="../media/image1030.png"/><Relationship Id="rId213" Type="http://schemas.openxmlformats.org/officeDocument/2006/relationships/image" Target="../media/image1089.png"/><Relationship Id="rId234" Type="http://schemas.openxmlformats.org/officeDocument/2006/relationships/customXml" Target="../ink/ink1200.xml"/><Relationship Id="rId2" Type="http://schemas.openxmlformats.org/officeDocument/2006/relationships/image" Target="../media/image14.emf"/><Relationship Id="rId29" Type="http://schemas.openxmlformats.org/officeDocument/2006/relationships/customXml" Target="../ink/ink1097.xml"/><Relationship Id="rId40" Type="http://schemas.openxmlformats.org/officeDocument/2006/relationships/image" Target="../media/image1004.png"/><Relationship Id="rId115" Type="http://schemas.openxmlformats.org/officeDocument/2006/relationships/customXml" Target="../ink/ink1140.xml"/><Relationship Id="rId136" Type="http://schemas.openxmlformats.org/officeDocument/2006/relationships/image" Target="../media/image1052.png"/><Relationship Id="rId157" Type="http://schemas.openxmlformats.org/officeDocument/2006/relationships/customXml" Target="../ink/ink1161.xml"/><Relationship Id="rId178" Type="http://schemas.openxmlformats.org/officeDocument/2006/relationships/image" Target="../media/image1072.png"/><Relationship Id="rId61" Type="http://schemas.openxmlformats.org/officeDocument/2006/relationships/customXml" Target="../ink/ink1113.xml"/><Relationship Id="rId82" Type="http://schemas.openxmlformats.org/officeDocument/2006/relationships/image" Target="../media/image1025.png"/><Relationship Id="rId199" Type="http://schemas.openxmlformats.org/officeDocument/2006/relationships/customXml" Target="../ink/ink1182.xml"/><Relationship Id="rId203" Type="http://schemas.openxmlformats.org/officeDocument/2006/relationships/customXml" Target="../ink/ink1184.xml"/><Relationship Id="rId19" Type="http://schemas.openxmlformats.org/officeDocument/2006/relationships/customXml" Target="../ink/ink1092.xml"/><Relationship Id="rId224" Type="http://schemas.openxmlformats.org/officeDocument/2006/relationships/customXml" Target="../ink/ink1195.xml"/><Relationship Id="rId30" Type="http://schemas.openxmlformats.org/officeDocument/2006/relationships/image" Target="../media/image812.png"/><Relationship Id="rId105" Type="http://schemas.openxmlformats.org/officeDocument/2006/relationships/customXml" Target="../ink/ink1135.xml"/><Relationship Id="rId126" Type="http://schemas.openxmlformats.org/officeDocument/2006/relationships/image" Target="../media/image1047.png"/><Relationship Id="rId147" Type="http://schemas.openxmlformats.org/officeDocument/2006/relationships/customXml" Target="../ink/ink1156.xml"/><Relationship Id="rId168" Type="http://schemas.openxmlformats.org/officeDocument/2006/relationships/image" Target="../media/image1068.png"/><Relationship Id="rId51" Type="http://schemas.openxmlformats.org/officeDocument/2006/relationships/customXml" Target="../ink/ink1108.xml"/><Relationship Id="rId72" Type="http://schemas.openxmlformats.org/officeDocument/2006/relationships/image" Target="../media/image1020.png"/><Relationship Id="rId93" Type="http://schemas.openxmlformats.org/officeDocument/2006/relationships/customXml" Target="../ink/ink1129.xml"/><Relationship Id="rId189" Type="http://schemas.openxmlformats.org/officeDocument/2006/relationships/customXml" Target="../ink/ink1177.xml"/><Relationship Id="rId3" Type="http://schemas.openxmlformats.org/officeDocument/2006/relationships/customXml" Target="../ink/ink1084.xml"/><Relationship Id="rId214" Type="http://schemas.openxmlformats.org/officeDocument/2006/relationships/customXml" Target="../ink/ink1190.xml"/><Relationship Id="rId235" Type="http://schemas.openxmlformats.org/officeDocument/2006/relationships/image" Target="../media/image1100.png"/><Relationship Id="rId116" Type="http://schemas.openxmlformats.org/officeDocument/2006/relationships/image" Target="../media/image1042.png"/><Relationship Id="rId137" Type="http://schemas.openxmlformats.org/officeDocument/2006/relationships/customXml" Target="../ink/ink1151.xml"/><Relationship Id="rId158" Type="http://schemas.openxmlformats.org/officeDocument/2006/relationships/image" Target="../media/image1063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12.xml"/><Relationship Id="rId117" Type="http://schemas.openxmlformats.org/officeDocument/2006/relationships/image" Target="../media/image1160.png"/><Relationship Id="rId21" Type="http://schemas.openxmlformats.org/officeDocument/2006/relationships/image" Target="../media/image1112.png"/><Relationship Id="rId42" Type="http://schemas.openxmlformats.org/officeDocument/2006/relationships/customXml" Target="../ink/ink1220.xml"/><Relationship Id="rId47" Type="http://schemas.openxmlformats.org/officeDocument/2006/relationships/image" Target="../media/image1125.png"/><Relationship Id="rId63" Type="http://schemas.openxmlformats.org/officeDocument/2006/relationships/image" Target="../media/image1133.png"/><Relationship Id="rId68" Type="http://schemas.openxmlformats.org/officeDocument/2006/relationships/customXml" Target="../ink/ink1233.xml"/><Relationship Id="rId84" Type="http://schemas.openxmlformats.org/officeDocument/2006/relationships/customXml" Target="../ink/ink1241.xml"/><Relationship Id="rId89" Type="http://schemas.openxmlformats.org/officeDocument/2006/relationships/image" Target="../media/image1146.png"/><Relationship Id="rId112" Type="http://schemas.openxmlformats.org/officeDocument/2006/relationships/customXml" Target="../ink/ink1255.xml"/><Relationship Id="rId16" Type="http://schemas.openxmlformats.org/officeDocument/2006/relationships/customXml" Target="../ink/ink1207.xml"/><Relationship Id="rId107" Type="http://schemas.openxmlformats.org/officeDocument/2006/relationships/image" Target="../media/image1155.png"/><Relationship Id="rId11" Type="http://schemas.openxmlformats.org/officeDocument/2006/relationships/image" Target="../media/image1106.png"/><Relationship Id="rId32" Type="http://schemas.openxmlformats.org/officeDocument/2006/relationships/customXml" Target="../ink/ink1215.xml"/><Relationship Id="rId37" Type="http://schemas.openxmlformats.org/officeDocument/2006/relationships/image" Target="../media/image1120.png"/><Relationship Id="rId53" Type="http://schemas.openxmlformats.org/officeDocument/2006/relationships/image" Target="../media/image1128.png"/><Relationship Id="rId58" Type="http://schemas.openxmlformats.org/officeDocument/2006/relationships/customXml" Target="../ink/ink1228.xml"/><Relationship Id="rId74" Type="http://schemas.openxmlformats.org/officeDocument/2006/relationships/customXml" Target="../ink/ink1236.xml"/><Relationship Id="rId79" Type="http://schemas.openxmlformats.org/officeDocument/2006/relationships/image" Target="../media/image1141.png"/><Relationship Id="rId102" Type="http://schemas.openxmlformats.org/officeDocument/2006/relationships/customXml" Target="../ink/ink1250.xml"/><Relationship Id="rId5" Type="http://schemas.openxmlformats.org/officeDocument/2006/relationships/image" Target="../media/image1103.png"/><Relationship Id="rId90" Type="http://schemas.openxmlformats.org/officeDocument/2006/relationships/customXml" Target="../ink/ink1244.xml"/><Relationship Id="rId95" Type="http://schemas.openxmlformats.org/officeDocument/2006/relationships/image" Target="../media/image1149.png"/><Relationship Id="rId22" Type="http://schemas.openxmlformats.org/officeDocument/2006/relationships/customXml" Target="../ink/ink1210.xml"/><Relationship Id="rId27" Type="http://schemas.openxmlformats.org/officeDocument/2006/relationships/image" Target="../media/image1115.png"/><Relationship Id="rId43" Type="http://schemas.openxmlformats.org/officeDocument/2006/relationships/image" Target="../media/image1123.png"/><Relationship Id="rId48" Type="http://schemas.openxmlformats.org/officeDocument/2006/relationships/customXml" Target="../ink/ink1223.xml"/><Relationship Id="rId64" Type="http://schemas.openxmlformats.org/officeDocument/2006/relationships/customXml" Target="../ink/ink1231.xml"/><Relationship Id="rId69" Type="http://schemas.openxmlformats.org/officeDocument/2006/relationships/image" Target="../media/image1136.png"/><Relationship Id="rId113" Type="http://schemas.openxmlformats.org/officeDocument/2006/relationships/image" Target="../media/image1158.png"/><Relationship Id="rId118" Type="http://schemas.openxmlformats.org/officeDocument/2006/relationships/customXml" Target="../ink/ink1258.xml"/><Relationship Id="rId80" Type="http://schemas.openxmlformats.org/officeDocument/2006/relationships/customXml" Target="../ink/ink1239.xml"/><Relationship Id="rId85" Type="http://schemas.openxmlformats.org/officeDocument/2006/relationships/image" Target="../media/image1144.png"/><Relationship Id="rId12" Type="http://schemas.openxmlformats.org/officeDocument/2006/relationships/customXml" Target="../ink/ink1205.xml"/><Relationship Id="rId17" Type="http://schemas.openxmlformats.org/officeDocument/2006/relationships/image" Target="../media/image1109.png"/><Relationship Id="rId33" Type="http://schemas.openxmlformats.org/officeDocument/2006/relationships/image" Target="../media/image1118.png"/><Relationship Id="rId38" Type="http://schemas.openxmlformats.org/officeDocument/2006/relationships/customXml" Target="../ink/ink1218.xml"/><Relationship Id="rId59" Type="http://schemas.openxmlformats.org/officeDocument/2006/relationships/image" Target="../media/image1131.png"/><Relationship Id="rId103" Type="http://schemas.openxmlformats.org/officeDocument/2006/relationships/image" Target="../media/image1153.png"/><Relationship Id="rId108" Type="http://schemas.openxmlformats.org/officeDocument/2006/relationships/customXml" Target="../ink/ink1253.xml"/><Relationship Id="rId54" Type="http://schemas.openxmlformats.org/officeDocument/2006/relationships/customXml" Target="../ink/ink1226.xml"/><Relationship Id="rId70" Type="http://schemas.openxmlformats.org/officeDocument/2006/relationships/customXml" Target="../ink/ink1234.xml"/><Relationship Id="rId75" Type="http://schemas.openxmlformats.org/officeDocument/2006/relationships/image" Target="../media/image1139.png"/><Relationship Id="rId91" Type="http://schemas.openxmlformats.org/officeDocument/2006/relationships/image" Target="../media/image1147.png"/><Relationship Id="rId96" Type="http://schemas.openxmlformats.org/officeDocument/2006/relationships/customXml" Target="../ink/ink12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02.xml"/><Relationship Id="rId23" Type="http://schemas.openxmlformats.org/officeDocument/2006/relationships/image" Target="../media/image1113.png"/><Relationship Id="rId28" Type="http://schemas.openxmlformats.org/officeDocument/2006/relationships/customXml" Target="../ink/ink1213.xml"/><Relationship Id="rId49" Type="http://schemas.openxmlformats.org/officeDocument/2006/relationships/image" Target="../media/image1126.png"/><Relationship Id="rId114" Type="http://schemas.openxmlformats.org/officeDocument/2006/relationships/customXml" Target="../ink/ink1256.xml"/><Relationship Id="rId119" Type="http://schemas.openxmlformats.org/officeDocument/2006/relationships/image" Target="../media/image1161.png"/><Relationship Id="rId10" Type="http://schemas.openxmlformats.org/officeDocument/2006/relationships/customXml" Target="../ink/ink1204.xml"/><Relationship Id="rId31" Type="http://schemas.openxmlformats.org/officeDocument/2006/relationships/image" Target="../media/image1117.png"/><Relationship Id="rId44" Type="http://schemas.openxmlformats.org/officeDocument/2006/relationships/customXml" Target="../ink/ink1221.xml"/><Relationship Id="rId52" Type="http://schemas.openxmlformats.org/officeDocument/2006/relationships/customXml" Target="../ink/ink1225.xml"/><Relationship Id="rId60" Type="http://schemas.openxmlformats.org/officeDocument/2006/relationships/customXml" Target="../ink/ink1229.xml"/><Relationship Id="rId65" Type="http://schemas.openxmlformats.org/officeDocument/2006/relationships/image" Target="../media/image1134.png"/><Relationship Id="rId73" Type="http://schemas.openxmlformats.org/officeDocument/2006/relationships/image" Target="../media/image1138.png"/><Relationship Id="rId78" Type="http://schemas.openxmlformats.org/officeDocument/2006/relationships/customXml" Target="../ink/ink1238.xml"/><Relationship Id="rId81" Type="http://schemas.openxmlformats.org/officeDocument/2006/relationships/image" Target="../media/image1142.png"/><Relationship Id="rId86" Type="http://schemas.openxmlformats.org/officeDocument/2006/relationships/customXml" Target="../ink/ink1242.xml"/><Relationship Id="rId94" Type="http://schemas.openxmlformats.org/officeDocument/2006/relationships/customXml" Target="../ink/ink1246.xml"/><Relationship Id="rId99" Type="http://schemas.openxmlformats.org/officeDocument/2006/relationships/image" Target="../media/image1151.png"/><Relationship Id="rId101" Type="http://schemas.openxmlformats.org/officeDocument/2006/relationships/image" Target="../media/image1152.png"/><Relationship Id="rId4" Type="http://schemas.openxmlformats.org/officeDocument/2006/relationships/customXml" Target="../ink/ink1201.xml"/><Relationship Id="rId9" Type="http://schemas.openxmlformats.org/officeDocument/2006/relationships/image" Target="../media/image1105.png"/><Relationship Id="rId13" Type="http://schemas.openxmlformats.org/officeDocument/2006/relationships/image" Target="../media/image1107.png"/><Relationship Id="rId18" Type="http://schemas.openxmlformats.org/officeDocument/2006/relationships/customXml" Target="../ink/ink1208.xml"/><Relationship Id="rId39" Type="http://schemas.openxmlformats.org/officeDocument/2006/relationships/image" Target="../media/image1121.png"/><Relationship Id="rId109" Type="http://schemas.openxmlformats.org/officeDocument/2006/relationships/image" Target="../media/image1156.png"/><Relationship Id="rId34" Type="http://schemas.openxmlformats.org/officeDocument/2006/relationships/customXml" Target="../ink/ink1216.xml"/><Relationship Id="rId50" Type="http://schemas.openxmlformats.org/officeDocument/2006/relationships/customXml" Target="../ink/ink1224.xml"/><Relationship Id="rId55" Type="http://schemas.openxmlformats.org/officeDocument/2006/relationships/image" Target="../media/image1129.png"/><Relationship Id="rId76" Type="http://schemas.openxmlformats.org/officeDocument/2006/relationships/customXml" Target="../ink/ink1237.xml"/><Relationship Id="rId97" Type="http://schemas.openxmlformats.org/officeDocument/2006/relationships/image" Target="../media/image1150.png"/><Relationship Id="rId104" Type="http://schemas.openxmlformats.org/officeDocument/2006/relationships/customXml" Target="../ink/ink1251.xml"/><Relationship Id="rId7" Type="http://schemas.openxmlformats.org/officeDocument/2006/relationships/image" Target="../media/image1104.png"/><Relationship Id="rId71" Type="http://schemas.openxmlformats.org/officeDocument/2006/relationships/image" Target="../media/image1137.png"/><Relationship Id="rId92" Type="http://schemas.openxmlformats.org/officeDocument/2006/relationships/customXml" Target="../ink/ink1245.xml"/><Relationship Id="rId2" Type="http://schemas.openxmlformats.org/officeDocument/2006/relationships/image" Target="../media/image15.emf"/><Relationship Id="rId29" Type="http://schemas.openxmlformats.org/officeDocument/2006/relationships/image" Target="../media/image1116.png"/><Relationship Id="rId24" Type="http://schemas.openxmlformats.org/officeDocument/2006/relationships/customXml" Target="../ink/ink1211.xml"/><Relationship Id="rId40" Type="http://schemas.openxmlformats.org/officeDocument/2006/relationships/customXml" Target="../ink/ink1219.xml"/><Relationship Id="rId45" Type="http://schemas.openxmlformats.org/officeDocument/2006/relationships/image" Target="../media/image1124.png"/><Relationship Id="rId66" Type="http://schemas.openxmlformats.org/officeDocument/2006/relationships/customXml" Target="../ink/ink1232.xml"/><Relationship Id="rId87" Type="http://schemas.openxmlformats.org/officeDocument/2006/relationships/image" Target="../media/image1145.png"/><Relationship Id="rId110" Type="http://schemas.openxmlformats.org/officeDocument/2006/relationships/customXml" Target="../ink/ink1254.xml"/><Relationship Id="rId115" Type="http://schemas.openxmlformats.org/officeDocument/2006/relationships/image" Target="../media/image1159.png"/><Relationship Id="rId61" Type="http://schemas.openxmlformats.org/officeDocument/2006/relationships/image" Target="../media/image1132.png"/><Relationship Id="rId82" Type="http://schemas.openxmlformats.org/officeDocument/2006/relationships/customXml" Target="../ink/ink1240.xml"/><Relationship Id="rId19" Type="http://schemas.openxmlformats.org/officeDocument/2006/relationships/image" Target="../media/image1111.png"/><Relationship Id="rId14" Type="http://schemas.openxmlformats.org/officeDocument/2006/relationships/customXml" Target="../ink/ink1206.xml"/><Relationship Id="rId30" Type="http://schemas.openxmlformats.org/officeDocument/2006/relationships/customXml" Target="../ink/ink1214.xml"/><Relationship Id="rId35" Type="http://schemas.openxmlformats.org/officeDocument/2006/relationships/image" Target="../media/image1119.png"/><Relationship Id="rId56" Type="http://schemas.openxmlformats.org/officeDocument/2006/relationships/customXml" Target="../ink/ink1227.xml"/><Relationship Id="rId77" Type="http://schemas.openxmlformats.org/officeDocument/2006/relationships/image" Target="../media/image1140.png"/><Relationship Id="rId100" Type="http://schemas.openxmlformats.org/officeDocument/2006/relationships/customXml" Target="../ink/ink1249.xml"/><Relationship Id="rId105" Type="http://schemas.openxmlformats.org/officeDocument/2006/relationships/image" Target="../media/image1154.png"/><Relationship Id="rId8" Type="http://schemas.openxmlformats.org/officeDocument/2006/relationships/customXml" Target="../ink/ink1203.xml"/><Relationship Id="rId51" Type="http://schemas.openxmlformats.org/officeDocument/2006/relationships/image" Target="../media/image1127.png"/><Relationship Id="rId72" Type="http://schemas.openxmlformats.org/officeDocument/2006/relationships/customXml" Target="../ink/ink1235.xml"/><Relationship Id="rId93" Type="http://schemas.openxmlformats.org/officeDocument/2006/relationships/image" Target="../media/image1148.png"/><Relationship Id="rId98" Type="http://schemas.openxmlformats.org/officeDocument/2006/relationships/customXml" Target="../ink/ink1248.xml"/><Relationship Id="rId3" Type="http://schemas.openxmlformats.org/officeDocument/2006/relationships/image" Target="../media/image16.emf"/><Relationship Id="rId25" Type="http://schemas.openxmlformats.org/officeDocument/2006/relationships/image" Target="../media/image1114.png"/><Relationship Id="rId46" Type="http://schemas.openxmlformats.org/officeDocument/2006/relationships/customXml" Target="../ink/ink1222.xml"/><Relationship Id="rId67" Type="http://schemas.openxmlformats.org/officeDocument/2006/relationships/image" Target="../media/image1135.png"/><Relationship Id="rId116" Type="http://schemas.openxmlformats.org/officeDocument/2006/relationships/customXml" Target="../ink/ink1257.xml"/><Relationship Id="rId20" Type="http://schemas.openxmlformats.org/officeDocument/2006/relationships/customXml" Target="../ink/ink1209.xml"/><Relationship Id="rId41" Type="http://schemas.openxmlformats.org/officeDocument/2006/relationships/image" Target="../media/image1122.png"/><Relationship Id="rId62" Type="http://schemas.openxmlformats.org/officeDocument/2006/relationships/customXml" Target="../ink/ink1230.xml"/><Relationship Id="rId83" Type="http://schemas.openxmlformats.org/officeDocument/2006/relationships/image" Target="../media/image1143.png"/><Relationship Id="rId88" Type="http://schemas.openxmlformats.org/officeDocument/2006/relationships/customXml" Target="../ink/ink1243.xml"/><Relationship Id="rId111" Type="http://schemas.openxmlformats.org/officeDocument/2006/relationships/image" Target="../media/image1157.png"/><Relationship Id="rId15" Type="http://schemas.openxmlformats.org/officeDocument/2006/relationships/image" Target="../media/image1108.png"/><Relationship Id="rId36" Type="http://schemas.openxmlformats.org/officeDocument/2006/relationships/customXml" Target="../ink/ink1217.xml"/><Relationship Id="rId57" Type="http://schemas.openxmlformats.org/officeDocument/2006/relationships/image" Target="../media/image1130.png"/><Relationship Id="rId106" Type="http://schemas.openxmlformats.org/officeDocument/2006/relationships/customXml" Target="../ink/ink1252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14.xml"/><Relationship Id="rId21" Type="http://schemas.openxmlformats.org/officeDocument/2006/relationships/customXml" Target="../ink/ink1266.xml"/><Relationship Id="rId42" Type="http://schemas.openxmlformats.org/officeDocument/2006/relationships/image" Target="../media/image1180.png"/><Relationship Id="rId63" Type="http://schemas.openxmlformats.org/officeDocument/2006/relationships/customXml" Target="../ink/ink1287.xml"/><Relationship Id="rId84" Type="http://schemas.openxmlformats.org/officeDocument/2006/relationships/image" Target="../media/image1201.png"/><Relationship Id="rId138" Type="http://schemas.openxmlformats.org/officeDocument/2006/relationships/image" Target="../media/image1228.png"/><Relationship Id="rId159" Type="http://schemas.openxmlformats.org/officeDocument/2006/relationships/customXml" Target="../ink/ink1335.xml"/><Relationship Id="rId170" Type="http://schemas.openxmlformats.org/officeDocument/2006/relationships/image" Target="../media/image1244.png"/><Relationship Id="rId107" Type="http://schemas.openxmlformats.org/officeDocument/2006/relationships/customXml" Target="../ink/ink1309.xml"/><Relationship Id="rId11" Type="http://schemas.openxmlformats.org/officeDocument/2006/relationships/image" Target="../media/image19.emf"/><Relationship Id="rId32" Type="http://schemas.openxmlformats.org/officeDocument/2006/relationships/image" Target="../media/image1175.png"/><Relationship Id="rId53" Type="http://schemas.openxmlformats.org/officeDocument/2006/relationships/customXml" Target="../ink/ink1282.xml"/><Relationship Id="rId74" Type="http://schemas.openxmlformats.org/officeDocument/2006/relationships/image" Target="../media/image1196.png"/><Relationship Id="rId128" Type="http://schemas.openxmlformats.org/officeDocument/2006/relationships/image" Target="../media/image1224.png"/><Relationship Id="rId149" Type="http://schemas.openxmlformats.org/officeDocument/2006/relationships/customXml" Target="../ink/ink1330.xml"/><Relationship Id="rId5" Type="http://schemas.openxmlformats.org/officeDocument/2006/relationships/image" Target="../media/image986.png"/><Relationship Id="rId95" Type="http://schemas.openxmlformats.org/officeDocument/2006/relationships/customXml" Target="../ink/ink1303.xml"/><Relationship Id="rId160" Type="http://schemas.openxmlformats.org/officeDocument/2006/relationships/image" Target="../media/image1239.png"/><Relationship Id="rId181" Type="http://schemas.openxmlformats.org/officeDocument/2006/relationships/image" Target="../media/image1249.png"/><Relationship Id="rId22" Type="http://schemas.openxmlformats.org/officeDocument/2006/relationships/image" Target="../media/image1170.png"/><Relationship Id="rId43" Type="http://schemas.openxmlformats.org/officeDocument/2006/relationships/customXml" Target="../ink/ink1277.xml"/><Relationship Id="rId64" Type="http://schemas.openxmlformats.org/officeDocument/2006/relationships/image" Target="../media/image1191.png"/><Relationship Id="rId118" Type="http://schemas.openxmlformats.org/officeDocument/2006/relationships/image" Target="../media/image1219.png"/><Relationship Id="rId139" Type="http://schemas.openxmlformats.org/officeDocument/2006/relationships/customXml" Target="../ink/ink1325.xml"/><Relationship Id="rId85" Type="http://schemas.openxmlformats.org/officeDocument/2006/relationships/customXml" Target="../ink/ink1298.xml"/><Relationship Id="rId150" Type="http://schemas.openxmlformats.org/officeDocument/2006/relationships/image" Target="../media/image1234.png"/><Relationship Id="rId171" Type="http://schemas.openxmlformats.org/officeDocument/2006/relationships/customXml" Target="../ink/ink1341.xml"/><Relationship Id="rId12" Type="http://schemas.openxmlformats.org/officeDocument/2006/relationships/image" Target="../media/image20.emf"/><Relationship Id="rId33" Type="http://schemas.openxmlformats.org/officeDocument/2006/relationships/customXml" Target="../ink/ink1272.xml"/><Relationship Id="rId108" Type="http://schemas.openxmlformats.org/officeDocument/2006/relationships/image" Target="../media/image1214.png"/><Relationship Id="rId129" Type="http://schemas.openxmlformats.org/officeDocument/2006/relationships/customXml" Target="../ink/ink1320.xml"/><Relationship Id="rId54" Type="http://schemas.openxmlformats.org/officeDocument/2006/relationships/image" Target="../media/image1186.png"/><Relationship Id="rId75" Type="http://schemas.openxmlformats.org/officeDocument/2006/relationships/customXml" Target="../ink/ink1293.xml"/><Relationship Id="rId96" Type="http://schemas.openxmlformats.org/officeDocument/2006/relationships/image" Target="../media/image1207.png"/><Relationship Id="rId140" Type="http://schemas.openxmlformats.org/officeDocument/2006/relationships/image" Target="../media/image1229.png"/><Relationship Id="rId161" Type="http://schemas.openxmlformats.org/officeDocument/2006/relationships/customXml" Target="../ink/ink1336.xml"/><Relationship Id="rId6" Type="http://schemas.openxmlformats.org/officeDocument/2006/relationships/customXml" Target="../ink/ink1260.xml"/><Relationship Id="rId23" Type="http://schemas.openxmlformats.org/officeDocument/2006/relationships/customXml" Target="../ink/ink1267.xml"/><Relationship Id="rId119" Type="http://schemas.openxmlformats.org/officeDocument/2006/relationships/customXml" Target="../ink/ink1315.xml"/><Relationship Id="rId44" Type="http://schemas.openxmlformats.org/officeDocument/2006/relationships/image" Target="../media/image1181.png"/><Relationship Id="rId60" Type="http://schemas.openxmlformats.org/officeDocument/2006/relationships/image" Target="../media/image1189.png"/><Relationship Id="rId65" Type="http://schemas.openxmlformats.org/officeDocument/2006/relationships/customXml" Target="../ink/ink1288.xml"/><Relationship Id="rId81" Type="http://schemas.openxmlformats.org/officeDocument/2006/relationships/customXml" Target="../ink/ink1296.xml"/><Relationship Id="rId86" Type="http://schemas.openxmlformats.org/officeDocument/2006/relationships/image" Target="../media/image1202.png"/><Relationship Id="rId130" Type="http://schemas.openxmlformats.org/officeDocument/2006/relationships/image" Target="../media/image293.png"/><Relationship Id="rId135" Type="http://schemas.openxmlformats.org/officeDocument/2006/relationships/customXml" Target="../ink/ink1323.xml"/><Relationship Id="rId151" Type="http://schemas.openxmlformats.org/officeDocument/2006/relationships/customXml" Target="../ink/ink1331.xml"/><Relationship Id="rId156" Type="http://schemas.openxmlformats.org/officeDocument/2006/relationships/image" Target="../media/image1237.png"/><Relationship Id="rId177" Type="http://schemas.openxmlformats.org/officeDocument/2006/relationships/customXml" Target="../ink/ink1344.xml"/><Relationship Id="rId172" Type="http://schemas.openxmlformats.org/officeDocument/2006/relationships/image" Target="../media/image1245.png"/><Relationship Id="rId13" Type="http://schemas.openxmlformats.org/officeDocument/2006/relationships/customXml" Target="../ink/ink1262.xml"/><Relationship Id="rId18" Type="http://schemas.openxmlformats.org/officeDocument/2006/relationships/image" Target="../media/image1168.png"/><Relationship Id="rId39" Type="http://schemas.openxmlformats.org/officeDocument/2006/relationships/customXml" Target="../ink/ink1275.xml"/><Relationship Id="rId109" Type="http://schemas.openxmlformats.org/officeDocument/2006/relationships/customXml" Target="../ink/ink1310.xml"/><Relationship Id="rId34" Type="http://schemas.openxmlformats.org/officeDocument/2006/relationships/image" Target="../media/image1176.png"/><Relationship Id="rId50" Type="http://schemas.openxmlformats.org/officeDocument/2006/relationships/image" Target="../media/image1184.png"/><Relationship Id="rId55" Type="http://schemas.openxmlformats.org/officeDocument/2006/relationships/customXml" Target="../ink/ink1283.xml"/><Relationship Id="rId76" Type="http://schemas.openxmlformats.org/officeDocument/2006/relationships/image" Target="../media/image1197.png"/><Relationship Id="rId97" Type="http://schemas.openxmlformats.org/officeDocument/2006/relationships/customXml" Target="../ink/ink1304.xml"/><Relationship Id="rId104" Type="http://schemas.openxmlformats.org/officeDocument/2006/relationships/image" Target="../media/image1212.png"/><Relationship Id="rId120" Type="http://schemas.openxmlformats.org/officeDocument/2006/relationships/image" Target="../media/image1220.png"/><Relationship Id="rId125" Type="http://schemas.openxmlformats.org/officeDocument/2006/relationships/customXml" Target="../ink/ink1318.xml"/><Relationship Id="rId141" Type="http://schemas.openxmlformats.org/officeDocument/2006/relationships/customXml" Target="../ink/ink1326.xml"/><Relationship Id="rId146" Type="http://schemas.openxmlformats.org/officeDocument/2006/relationships/image" Target="../media/image1232.png"/><Relationship Id="rId167" Type="http://schemas.openxmlformats.org/officeDocument/2006/relationships/customXml" Target="../ink/ink1339.xml"/><Relationship Id="rId7" Type="http://schemas.openxmlformats.org/officeDocument/2006/relationships/image" Target="../media/image4.png"/><Relationship Id="rId71" Type="http://schemas.openxmlformats.org/officeDocument/2006/relationships/customXml" Target="../ink/ink1291.xml"/><Relationship Id="rId92" Type="http://schemas.openxmlformats.org/officeDocument/2006/relationships/image" Target="../media/image1205.png"/><Relationship Id="rId162" Type="http://schemas.openxmlformats.org/officeDocument/2006/relationships/image" Target="../media/image1240.png"/><Relationship Id="rId2" Type="http://schemas.openxmlformats.org/officeDocument/2006/relationships/image" Target="../media/image17.emf"/><Relationship Id="rId29" Type="http://schemas.openxmlformats.org/officeDocument/2006/relationships/customXml" Target="../ink/ink1270.xml"/><Relationship Id="rId24" Type="http://schemas.openxmlformats.org/officeDocument/2006/relationships/image" Target="../media/image1171.png"/><Relationship Id="rId40" Type="http://schemas.openxmlformats.org/officeDocument/2006/relationships/image" Target="../media/image1179.png"/><Relationship Id="rId45" Type="http://schemas.openxmlformats.org/officeDocument/2006/relationships/customXml" Target="../ink/ink1278.xml"/><Relationship Id="rId66" Type="http://schemas.openxmlformats.org/officeDocument/2006/relationships/image" Target="../media/image1192.png"/><Relationship Id="rId87" Type="http://schemas.openxmlformats.org/officeDocument/2006/relationships/customXml" Target="../ink/ink1299.xml"/><Relationship Id="rId110" Type="http://schemas.openxmlformats.org/officeDocument/2006/relationships/image" Target="../media/image1215.png"/><Relationship Id="rId115" Type="http://schemas.openxmlformats.org/officeDocument/2006/relationships/customXml" Target="../ink/ink1313.xml"/><Relationship Id="rId131" Type="http://schemas.openxmlformats.org/officeDocument/2006/relationships/customXml" Target="../ink/ink1321.xml"/><Relationship Id="rId136" Type="http://schemas.openxmlformats.org/officeDocument/2006/relationships/image" Target="../media/image1227.png"/><Relationship Id="rId157" Type="http://schemas.openxmlformats.org/officeDocument/2006/relationships/customXml" Target="../ink/ink1334.xml"/><Relationship Id="rId178" Type="http://schemas.openxmlformats.org/officeDocument/2006/relationships/image" Target="../media/image1248.png"/><Relationship Id="rId61" Type="http://schemas.openxmlformats.org/officeDocument/2006/relationships/customXml" Target="../ink/ink1286.xml"/><Relationship Id="rId82" Type="http://schemas.openxmlformats.org/officeDocument/2006/relationships/image" Target="../media/image1200.png"/><Relationship Id="rId152" Type="http://schemas.openxmlformats.org/officeDocument/2006/relationships/image" Target="../media/image1235.png"/><Relationship Id="rId173" Type="http://schemas.openxmlformats.org/officeDocument/2006/relationships/customXml" Target="../ink/ink1342.xml"/><Relationship Id="rId19" Type="http://schemas.openxmlformats.org/officeDocument/2006/relationships/customXml" Target="../ink/ink1265.xml"/><Relationship Id="rId14" Type="http://schemas.openxmlformats.org/officeDocument/2006/relationships/image" Target="../media/image1166.png"/><Relationship Id="rId30" Type="http://schemas.openxmlformats.org/officeDocument/2006/relationships/image" Target="../media/image1174.png"/><Relationship Id="rId35" Type="http://schemas.openxmlformats.org/officeDocument/2006/relationships/customXml" Target="../ink/ink1273.xml"/><Relationship Id="rId56" Type="http://schemas.openxmlformats.org/officeDocument/2006/relationships/image" Target="../media/image1187.png"/><Relationship Id="rId77" Type="http://schemas.openxmlformats.org/officeDocument/2006/relationships/customXml" Target="../ink/ink1294.xml"/><Relationship Id="rId100" Type="http://schemas.openxmlformats.org/officeDocument/2006/relationships/image" Target="../media/image1209.png"/><Relationship Id="rId105" Type="http://schemas.openxmlformats.org/officeDocument/2006/relationships/customXml" Target="../ink/ink1308.xml"/><Relationship Id="rId126" Type="http://schemas.openxmlformats.org/officeDocument/2006/relationships/image" Target="../media/image1223.png"/><Relationship Id="rId147" Type="http://schemas.openxmlformats.org/officeDocument/2006/relationships/customXml" Target="../ink/ink1329.xml"/><Relationship Id="rId168" Type="http://schemas.openxmlformats.org/officeDocument/2006/relationships/image" Target="../media/image1243.png"/><Relationship Id="rId8" Type="http://schemas.openxmlformats.org/officeDocument/2006/relationships/customXml" Target="../ink/ink1261.xml"/><Relationship Id="rId51" Type="http://schemas.openxmlformats.org/officeDocument/2006/relationships/customXml" Target="../ink/ink1281.xml"/><Relationship Id="rId72" Type="http://schemas.openxmlformats.org/officeDocument/2006/relationships/image" Target="../media/image1195.png"/><Relationship Id="rId93" Type="http://schemas.openxmlformats.org/officeDocument/2006/relationships/customXml" Target="../ink/ink1302.xml"/><Relationship Id="rId98" Type="http://schemas.openxmlformats.org/officeDocument/2006/relationships/image" Target="../media/image1208.png"/><Relationship Id="rId121" Type="http://schemas.openxmlformats.org/officeDocument/2006/relationships/customXml" Target="../ink/ink1316.xml"/><Relationship Id="rId142" Type="http://schemas.openxmlformats.org/officeDocument/2006/relationships/image" Target="../media/image1230.png"/><Relationship Id="rId163" Type="http://schemas.openxmlformats.org/officeDocument/2006/relationships/customXml" Target="../ink/ink1337.xml"/><Relationship Id="rId3" Type="http://schemas.openxmlformats.org/officeDocument/2006/relationships/image" Target="../media/image2.emf"/><Relationship Id="rId25" Type="http://schemas.openxmlformats.org/officeDocument/2006/relationships/customXml" Target="../ink/ink1268.xml"/><Relationship Id="rId46" Type="http://schemas.openxmlformats.org/officeDocument/2006/relationships/image" Target="../media/image1182.png"/><Relationship Id="rId67" Type="http://schemas.openxmlformats.org/officeDocument/2006/relationships/customXml" Target="../ink/ink1289.xml"/><Relationship Id="rId116" Type="http://schemas.openxmlformats.org/officeDocument/2006/relationships/image" Target="../media/image1218.png"/><Relationship Id="rId137" Type="http://schemas.openxmlformats.org/officeDocument/2006/relationships/customXml" Target="../ink/ink1324.xml"/><Relationship Id="rId158" Type="http://schemas.openxmlformats.org/officeDocument/2006/relationships/image" Target="../media/image1238.png"/><Relationship Id="rId20" Type="http://schemas.openxmlformats.org/officeDocument/2006/relationships/image" Target="../media/image1169.png"/><Relationship Id="rId41" Type="http://schemas.openxmlformats.org/officeDocument/2006/relationships/customXml" Target="../ink/ink1276.xml"/><Relationship Id="rId62" Type="http://schemas.openxmlformats.org/officeDocument/2006/relationships/image" Target="../media/image1190.png"/><Relationship Id="rId83" Type="http://schemas.openxmlformats.org/officeDocument/2006/relationships/customXml" Target="../ink/ink1297.xml"/><Relationship Id="rId88" Type="http://schemas.openxmlformats.org/officeDocument/2006/relationships/image" Target="../media/image1203.png"/><Relationship Id="rId111" Type="http://schemas.openxmlformats.org/officeDocument/2006/relationships/customXml" Target="../ink/ink1311.xml"/><Relationship Id="rId132" Type="http://schemas.openxmlformats.org/officeDocument/2006/relationships/image" Target="../media/image1225.png"/><Relationship Id="rId153" Type="http://schemas.openxmlformats.org/officeDocument/2006/relationships/customXml" Target="../ink/ink1332.xml"/><Relationship Id="rId174" Type="http://schemas.openxmlformats.org/officeDocument/2006/relationships/image" Target="../media/image1246.png"/><Relationship Id="rId179" Type="http://schemas.openxmlformats.org/officeDocument/2006/relationships/customXml" Target="../ink/ink1345.xml"/><Relationship Id="rId15" Type="http://schemas.openxmlformats.org/officeDocument/2006/relationships/customXml" Target="../ink/ink1263.xml"/><Relationship Id="rId36" Type="http://schemas.openxmlformats.org/officeDocument/2006/relationships/image" Target="../media/image1177.png"/><Relationship Id="rId57" Type="http://schemas.openxmlformats.org/officeDocument/2006/relationships/customXml" Target="../ink/ink1284.xml"/><Relationship Id="rId106" Type="http://schemas.openxmlformats.org/officeDocument/2006/relationships/image" Target="../media/image1213.png"/><Relationship Id="rId127" Type="http://schemas.openxmlformats.org/officeDocument/2006/relationships/customXml" Target="../ink/ink1319.xml"/><Relationship Id="rId10" Type="http://schemas.openxmlformats.org/officeDocument/2006/relationships/image" Target="../media/image18.emf"/><Relationship Id="rId31" Type="http://schemas.openxmlformats.org/officeDocument/2006/relationships/customXml" Target="../ink/ink1271.xml"/><Relationship Id="rId52" Type="http://schemas.openxmlformats.org/officeDocument/2006/relationships/image" Target="../media/image1185.png"/><Relationship Id="rId73" Type="http://schemas.openxmlformats.org/officeDocument/2006/relationships/customXml" Target="../ink/ink1292.xml"/><Relationship Id="rId78" Type="http://schemas.openxmlformats.org/officeDocument/2006/relationships/image" Target="../media/image1198.png"/><Relationship Id="rId94" Type="http://schemas.openxmlformats.org/officeDocument/2006/relationships/image" Target="../media/image1206.png"/><Relationship Id="rId99" Type="http://schemas.openxmlformats.org/officeDocument/2006/relationships/customXml" Target="../ink/ink1305.xml"/><Relationship Id="rId101" Type="http://schemas.openxmlformats.org/officeDocument/2006/relationships/customXml" Target="../ink/ink1306.xml"/><Relationship Id="rId122" Type="http://schemas.openxmlformats.org/officeDocument/2006/relationships/image" Target="../media/image1221.png"/><Relationship Id="rId143" Type="http://schemas.openxmlformats.org/officeDocument/2006/relationships/customXml" Target="../ink/ink1327.xml"/><Relationship Id="rId148" Type="http://schemas.openxmlformats.org/officeDocument/2006/relationships/image" Target="../media/image1233.png"/><Relationship Id="rId164" Type="http://schemas.openxmlformats.org/officeDocument/2006/relationships/image" Target="../media/image1241.png"/><Relationship Id="rId169" Type="http://schemas.openxmlformats.org/officeDocument/2006/relationships/customXml" Target="../ink/ink1340.xml"/><Relationship Id="rId4" Type="http://schemas.openxmlformats.org/officeDocument/2006/relationships/customXml" Target="../ink/ink1259.xml"/><Relationship Id="rId9" Type="http://schemas.openxmlformats.org/officeDocument/2006/relationships/image" Target="../media/image10100.png"/><Relationship Id="rId180" Type="http://schemas.openxmlformats.org/officeDocument/2006/relationships/customXml" Target="../ink/ink1346.xml"/><Relationship Id="rId26" Type="http://schemas.openxmlformats.org/officeDocument/2006/relationships/image" Target="../media/image1172.png"/><Relationship Id="rId47" Type="http://schemas.openxmlformats.org/officeDocument/2006/relationships/customXml" Target="../ink/ink1279.xml"/><Relationship Id="rId68" Type="http://schemas.openxmlformats.org/officeDocument/2006/relationships/image" Target="../media/image1193.png"/><Relationship Id="rId89" Type="http://schemas.openxmlformats.org/officeDocument/2006/relationships/customXml" Target="../ink/ink1300.xml"/><Relationship Id="rId112" Type="http://schemas.openxmlformats.org/officeDocument/2006/relationships/image" Target="../media/image1216.png"/><Relationship Id="rId133" Type="http://schemas.openxmlformats.org/officeDocument/2006/relationships/customXml" Target="../ink/ink1322.xml"/><Relationship Id="rId154" Type="http://schemas.openxmlformats.org/officeDocument/2006/relationships/image" Target="../media/image1236.png"/><Relationship Id="rId175" Type="http://schemas.openxmlformats.org/officeDocument/2006/relationships/customXml" Target="../ink/ink1343.xml"/><Relationship Id="rId16" Type="http://schemas.openxmlformats.org/officeDocument/2006/relationships/image" Target="../media/image1167.png"/><Relationship Id="rId37" Type="http://schemas.openxmlformats.org/officeDocument/2006/relationships/customXml" Target="../ink/ink1274.xml"/><Relationship Id="rId58" Type="http://schemas.openxmlformats.org/officeDocument/2006/relationships/image" Target="../media/image1188.png"/><Relationship Id="rId79" Type="http://schemas.openxmlformats.org/officeDocument/2006/relationships/customXml" Target="../ink/ink1295.xml"/><Relationship Id="rId102" Type="http://schemas.openxmlformats.org/officeDocument/2006/relationships/image" Target="../media/image1211.png"/><Relationship Id="rId123" Type="http://schemas.openxmlformats.org/officeDocument/2006/relationships/customXml" Target="../ink/ink1317.xml"/><Relationship Id="rId144" Type="http://schemas.openxmlformats.org/officeDocument/2006/relationships/image" Target="../media/image1231.png"/><Relationship Id="rId90" Type="http://schemas.openxmlformats.org/officeDocument/2006/relationships/image" Target="../media/image1204.png"/><Relationship Id="rId165" Type="http://schemas.openxmlformats.org/officeDocument/2006/relationships/customXml" Target="../ink/ink1338.xml"/><Relationship Id="rId27" Type="http://schemas.openxmlformats.org/officeDocument/2006/relationships/customXml" Target="../ink/ink1269.xml"/><Relationship Id="rId48" Type="http://schemas.openxmlformats.org/officeDocument/2006/relationships/image" Target="../media/image1183.png"/><Relationship Id="rId69" Type="http://schemas.openxmlformats.org/officeDocument/2006/relationships/customXml" Target="../ink/ink1290.xml"/><Relationship Id="rId113" Type="http://schemas.openxmlformats.org/officeDocument/2006/relationships/customXml" Target="../ink/ink1312.xml"/><Relationship Id="rId134" Type="http://schemas.openxmlformats.org/officeDocument/2006/relationships/image" Target="../media/image1226.png"/><Relationship Id="rId80" Type="http://schemas.openxmlformats.org/officeDocument/2006/relationships/image" Target="../media/image1199.png"/><Relationship Id="rId155" Type="http://schemas.openxmlformats.org/officeDocument/2006/relationships/customXml" Target="../ink/ink1333.xml"/><Relationship Id="rId176" Type="http://schemas.openxmlformats.org/officeDocument/2006/relationships/image" Target="../media/image1247.png"/><Relationship Id="rId17" Type="http://schemas.openxmlformats.org/officeDocument/2006/relationships/customXml" Target="../ink/ink1264.xml"/><Relationship Id="rId38" Type="http://schemas.openxmlformats.org/officeDocument/2006/relationships/image" Target="../media/image1178.png"/><Relationship Id="rId59" Type="http://schemas.openxmlformats.org/officeDocument/2006/relationships/customXml" Target="../ink/ink1285.xml"/><Relationship Id="rId103" Type="http://schemas.openxmlformats.org/officeDocument/2006/relationships/customXml" Target="../ink/ink1307.xml"/><Relationship Id="rId124" Type="http://schemas.openxmlformats.org/officeDocument/2006/relationships/image" Target="../media/image1222.png"/><Relationship Id="rId70" Type="http://schemas.openxmlformats.org/officeDocument/2006/relationships/image" Target="../media/image1194.png"/><Relationship Id="rId91" Type="http://schemas.openxmlformats.org/officeDocument/2006/relationships/customXml" Target="../ink/ink1301.xml"/><Relationship Id="rId145" Type="http://schemas.openxmlformats.org/officeDocument/2006/relationships/customXml" Target="../ink/ink1328.xml"/><Relationship Id="rId166" Type="http://schemas.openxmlformats.org/officeDocument/2006/relationships/image" Target="../media/image1242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173.png"/><Relationship Id="rId49" Type="http://schemas.openxmlformats.org/officeDocument/2006/relationships/customXml" Target="../ink/ink1280.xml"/><Relationship Id="rId114" Type="http://schemas.openxmlformats.org/officeDocument/2006/relationships/image" Target="../media/image1217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04.xml"/><Relationship Id="rId299" Type="http://schemas.openxmlformats.org/officeDocument/2006/relationships/customXml" Target="../ink/ink1495.xml"/><Relationship Id="rId21" Type="http://schemas.openxmlformats.org/officeDocument/2006/relationships/customXml" Target="../ink/ink1356.xml"/><Relationship Id="rId63" Type="http://schemas.openxmlformats.org/officeDocument/2006/relationships/customXml" Target="../ink/ink1377.xml"/><Relationship Id="rId159" Type="http://schemas.openxmlformats.org/officeDocument/2006/relationships/customXml" Target="../ink/ink1425.xml"/><Relationship Id="rId324" Type="http://schemas.openxmlformats.org/officeDocument/2006/relationships/image" Target="../media/image1412.png"/><Relationship Id="rId366" Type="http://schemas.openxmlformats.org/officeDocument/2006/relationships/image" Target="../media/image1433.png"/><Relationship Id="rId170" Type="http://schemas.openxmlformats.org/officeDocument/2006/relationships/image" Target="../media/image1335.png"/><Relationship Id="rId226" Type="http://schemas.openxmlformats.org/officeDocument/2006/relationships/image" Target="../media/image1363.png"/><Relationship Id="rId433" Type="http://schemas.openxmlformats.org/officeDocument/2006/relationships/customXml" Target="../ink/ink1562.xml"/><Relationship Id="rId268" Type="http://schemas.openxmlformats.org/officeDocument/2006/relationships/image" Target="../media/image1384.png"/><Relationship Id="rId475" Type="http://schemas.openxmlformats.org/officeDocument/2006/relationships/customXml" Target="../ink/ink1583.xml"/><Relationship Id="rId32" Type="http://schemas.openxmlformats.org/officeDocument/2006/relationships/image" Target="../media/image1265.png"/><Relationship Id="rId74" Type="http://schemas.openxmlformats.org/officeDocument/2006/relationships/image" Target="../media/image1286.png"/><Relationship Id="rId128" Type="http://schemas.openxmlformats.org/officeDocument/2006/relationships/image" Target="../media/image1314.png"/><Relationship Id="rId335" Type="http://schemas.openxmlformats.org/officeDocument/2006/relationships/customXml" Target="../ink/ink1513.xml"/><Relationship Id="rId377" Type="http://schemas.openxmlformats.org/officeDocument/2006/relationships/customXml" Target="../ink/ink1534.xml"/><Relationship Id="rId500" Type="http://schemas.openxmlformats.org/officeDocument/2006/relationships/image" Target="../media/image1500.png"/><Relationship Id="rId5" Type="http://schemas.openxmlformats.org/officeDocument/2006/relationships/customXml" Target="../ink/ink1348.xml"/><Relationship Id="rId181" Type="http://schemas.openxmlformats.org/officeDocument/2006/relationships/customXml" Target="../ink/ink1436.xml"/><Relationship Id="rId237" Type="http://schemas.openxmlformats.org/officeDocument/2006/relationships/customXml" Target="../ink/ink1464.xml"/><Relationship Id="rId402" Type="http://schemas.openxmlformats.org/officeDocument/2006/relationships/image" Target="../media/image1451.png"/><Relationship Id="rId279" Type="http://schemas.openxmlformats.org/officeDocument/2006/relationships/customXml" Target="../ink/ink1485.xml"/><Relationship Id="rId444" Type="http://schemas.openxmlformats.org/officeDocument/2006/relationships/image" Target="../media/image1472.png"/><Relationship Id="rId486" Type="http://schemas.openxmlformats.org/officeDocument/2006/relationships/image" Target="../media/image1493.png"/><Relationship Id="rId43" Type="http://schemas.openxmlformats.org/officeDocument/2006/relationships/customXml" Target="../ink/ink1367.xml"/><Relationship Id="rId139" Type="http://schemas.openxmlformats.org/officeDocument/2006/relationships/customXml" Target="../ink/ink1415.xml"/><Relationship Id="rId290" Type="http://schemas.openxmlformats.org/officeDocument/2006/relationships/image" Target="../media/image1395.png"/><Relationship Id="rId304" Type="http://schemas.openxmlformats.org/officeDocument/2006/relationships/image" Target="../media/image1402.png"/><Relationship Id="rId346" Type="http://schemas.openxmlformats.org/officeDocument/2006/relationships/image" Target="../media/image1423.png"/><Relationship Id="rId388" Type="http://schemas.openxmlformats.org/officeDocument/2006/relationships/image" Target="../media/image1444.png"/><Relationship Id="rId85" Type="http://schemas.openxmlformats.org/officeDocument/2006/relationships/customXml" Target="../ink/ink1388.xml"/><Relationship Id="rId150" Type="http://schemas.openxmlformats.org/officeDocument/2006/relationships/image" Target="../media/image1325.png"/><Relationship Id="rId192" Type="http://schemas.openxmlformats.org/officeDocument/2006/relationships/image" Target="../media/image1346.png"/><Relationship Id="rId206" Type="http://schemas.openxmlformats.org/officeDocument/2006/relationships/image" Target="../media/image1353.png"/><Relationship Id="rId413" Type="http://schemas.openxmlformats.org/officeDocument/2006/relationships/customXml" Target="../ink/ink1552.xml"/><Relationship Id="rId248" Type="http://schemas.openxmlformats.org/officeDocument/2006/relationships/image" Target="../media/image1374.png"/><Relationship Id="rId455" Type="http://schemas.openxmlformats.org/officeDocument/2006/relationships/customXml" Target="../ink/ink1573.xml"/><Relationship Id="rId497" Type="http://schemas.openxmlformats.org/officeDocument/2006/relationships/customXml" Target="../ink/ink1594.xml"/><Relationship Id="rId12" Type="http://schemas.openxmlformats.org/officeDocument/2006/relationships/image" Target="../media/image1255.png"/><Relationship Id="rId108" Type="http://schemas.openxmlformats.org/officeDocument/2006/relationships/image" Target="../media/image1303.png"/><Relationship Id="rId315" Type="http://schemas.openxmlformats.org/officeDocument/2006/relationships/customXml" Target="../ink/ink1503.xml"/><Relationship Id="rId357" Type="http://schemas.openxmlformats.org/officeDocument/2006/relationships/customXml" Target="../ink/ink1524.xml"/><Relationship Id="rId54" Type="http://schemas.openxmlformats.org/officeDocument/2006/relationships/image" Target="../media/image1276.png"/><Relationship Id="rId96" Type="http://schemas.openxmlformats.org/officeDocument/2006/relationships/image" Target="../media/image1297.png"/><Relationship Id="rId161" Type="http://schemas.openxmlformats.org/officeDocument/2006/relationships/customXml" Target="../ink/ink1426.xml"/><Relationship Id="rId217" Type="http://schemas.openxmlformats.org/officeDocument/2006/relationships/customXml" Target="../ink/ink1454.xml"/><Relationship Id="rId399" Type="http://schemas.openxmlformats.org/officeDocument/2006/relationships/customXml" Target="../ink/ink1545.xml"/><Relationship Id="rId259" Type="http://schemas.openxmlformats.org/officeDocument/2006/relationships/customXml" Target="../ink/ink1475.xml"/><Relationship Id="rId424" Type="http://schemas.openxmlformats.org/officeDocument/2006/relationships/image" Target="../media/image1462.png"/><Relationship Id="rId466" Type="http://schemas.openxmlformats.org/officeDocument/2006/relationships/image" Target="../media/image1483.png"/><Relationship Id="rId23" Type="http://schemas.openxmlformats.org/officeDocument/2006/relationships/customXml" Target="../ink/ink1357.xml"/><Relationship Id="rId119" Type="http://schemas.openxmlformats.org/officeDocument/2006/relationships/customXml" Target="../ink/ink1405.xml"/><Relationship Id="rId270" Type="http://schemas.openxmlformats.org/officeDocument/2006/relationships/image" Target="../media/image1385.png"/><Relationship Id="rId326" Type="http://schemas.openxmlformats.org/officeDocument/2006/relationships/image" Target="../media/image1413.png"/><Relationship Id="rId65" Type="http://schemas.openxmlformats.org/officeDocument/2006/relationships/customXml" Target="../ink/ink1378.xml"/><Relationship Id="rId130" Type="http://schemas.openxmlformats.org/officeDocument/2006/relationships/image" Target="../media/image1315.png"/><Relationship Id="rId368" Type="http://schemas.openxmlformats.org/officeDocument/2006/relationships/image" Target="../media/image1434.png"/><Relationship Id="rId172" Type="http://schemas.openxmlformats.org/officeDocument/2006/relationships/image" Target="../media/image1336.png"/><Relationship Id="rId228" Type="http://schemas.openxmlformats.org/officeDocument/2006/relationships/image" Target="../media/image1364.png"/><Relationship Id="rId435" Type="http://schemas.openxmlformats.org/officeDocument/2006/relationships/customXml" Target="../ink/ink1563.xml"/><Relationship Id="rId477" Type="http://schemas.openxmlformats.org/officeDocument/2006/relationships/customXml" Target="../ink/ink1584.xml"/><Relationship Id="rId281" Type="http://schemas.openxmlformats.org/officeDocument/2006/relationships/customXml" Target="../ink/ink1486.xml"/><Relationship Id="rId337" Type="http://schemas.openxmlformats.org/officeDocument/2006/relationships/customXml" Target="../ink/ink1514.xml"/><Relationship Id="rId502" Type="http://schemas.openxmlformats.org/officeDocument/2006/relationships/image" Target="../media/image1501.png"/><Relationship Id="rId34" Type="http://schemas.openxmlformats.org/officeDocument/2006/relationships/image" Target="../media/image1266.png"/><Relationship Id="rId76" Type="http://schemas.openxmlformats.org/officeDocument/2006/relationships/image" Target="../media/image1287.png"/><Relationship Id="rId141" Type="http://schemas.openxmlformats.org/officeDocument/2006/relationships/customXml" Target="../ink/ink1416.xml"/><Relationship Id="rId379" Type="http://schemas.openxmlformats.org/officeDocument/2006/relationships/customXml" Target="../ink/ink1535.xml"/><Relationship Id="rId7" Type="http://schemas.openxmlformats.org/officeDocument/2006/relationships/customXml" Target="../ink/ink1349.xml"/><Relationship Id="rId183" Type="http://schemas.openxmlformats.org/officeDocument/2006/relationships/customXml" Target="../ink/ink1437.xml"/><Relationship Id="rId239" Type="http://schemas.openxmlformats.org/officeDocument/2006/relationships/customXml" Target="../ink/ink1465.xml"/><Relationship Id="rId390" Type="http://schemas.openxmlformats.org/officeDocument/2006/relationships/image" Target="../media/image1445.png"/><Relationship Id="rId404" Type="http://schemas.openxmlformats.org/officeDocument/2006/relationships/image" Target="../media/image1452.png"/><Relationship Id="rId446" Type="http://schemas.openxmlformats.org/officeDocument/2006/relationships/image" Target="../media/image1473.png"/><Relationship Id="rId250" Type="http://schemas.openxmlformats.org/officeDocument/2006/relationships/image" Target="../media/image1375.png"/><Relationship Id="rId292" Type="http://schemas.openxmlformats.org/officeDocument/2006/relationships/image" Target="../media/image1396.png"/><Relationship Id="rId306" Type="http://schemas.openxmlformats.org/officeDocument/2006/relationships/image" Target="../media/image1403.png"/><Relationship Id="rId488" Type="http://schemas.openxmlformats.org/officeDocument/2006/relationships/image" Target="../media/image1494.png"/><Relationship Id="rId45" Type="http://schemas.openxmlformats.org/officeDocument/2006/relationships/customXml" Target="../ink/ink1368.xml"/><Relationship Id="rId87" Type="http://schemas.openxmlformats.org/officeDocument/2006/relationships/customXml" Target="../ink/ink1389.xml"/><Relationship Id="rId110" Type="http://schemas.openxmlformats.org/officeDocument/2006/relationships/image" Target="../media/image1304.png"/><Relationship Id="rId348" Type="http://schemas.openxmlformats.org/officeDocument/2006/relationships/image" Target="../media/image1424.png"/><Relationship Id="rId152" Type="http://schemas.openxmlformats.org/officeDocument/2006/relationships/image" Target="../media/image1326.png"/><Relationship Id="rId194" Type="http://schemas.openxmlformats.org/officeDocument/2006/relationships/image" Target="../media/image1347.png"/><Relationship Id="rId208" Type="http://schemas.openxmlformats.org/officeDocument/2006/relationships/image" Target="../media/image1354.png"/><Relationship Id="rId415" Type="http://schemas.openxmlformats.org/officeDocument/2006/relationships/customXml" Target="../ink/ink1553.xml"/><Relationship Id="rId457" Type="http://schemas.openxmlformats.org/officeDocument/2006/relationships/customXml" Target="../ink/ink1574.xml"/><Relationship Id="rId261" Type="http://schemas.openxmlformats.org/officeDocument/2006/relationships/customXml" Target="../ink/ink1476.xml"/><Relationship Id="rId499" Type="http://schemas.openxmlformats.org/officeDocument/2006/relationships/customXml" Target="../ink/ink1595.xml"/><Relationship Id="rId14" Type="http://schemas.openxmlformats.org/officeDocument/2006/relationships/image" Target="../media/image1256.png"/><Relationship Id="rId56" Type="http://schemas.openxmlformats.org/officeDocument/2006/relationships/image" Target="../media/image1277.png"/><Relationship Id="rId317" Type="http://schemas.openxmlformats.org/officeDocument/2006/relationships/customXml" Target="../ink/ink1504.xml"/><Relationship Id="rId359" Type="http://schemas.openxmlformats.org/officeDocument/2006/relationships/customXml" Target="../ink/ink1525.xml"/><Relationship Id="rId98" Type="http://schemas.openxmlformats.org/officeDocument/2006/relationships/image" Target="../media/image1298.png"/><Relationship Id="rId121" Type="http://schemas.openxmlformats.org/officeDocument/2006/relationships/customXml" Target="../ink/ink1406.xml"/><Relationship Id="rId163" Type="http://schemas.openxmlformats.org/officeDocument/2006/relationships/customXml" Target="../ink/ink1427.xml"/><Relationship Id="rId219" Type="http://schemas.openxmlformats.org/officeDocument/2006/relationships/customXml" Target="../ink/ink1455.xml"/><Relationship Id="rId370" Type="http://schemas.openxmlformats.org/officeDocument/2006/relationships/image" Target="../media/image1435.png"/><Relationship Id="rId426" Type="http://schemas.openxmlformats.org/officeDocument/2006/relationships/image" Target="../media/image1463.png"/><Relationship Id="rId230" Type="http://schemas.openxmlformats.org/officeDocument/2006/relationships/image" Target="../media/image1365.png"/><Relationship Id="rId468" Type="http://schemas.openxmlformats.org/officeDocument/2006/relationships/image" Target="../media/image1484.png"/><Relationship Id="rId25" Type="http://schemas.openxmlformats.org/officeDocument/2006/relationships/customXml" Target="../ink/ink1358.xml"/><Relationship Id="rId67" Type="http://schemas.openxmlformats.org/officeDocument/2006/relationships/customXml" Target="../ink/ink1379.xml"/><Relationship Id="rId272" Type="http://schemas.openxmlformats.org/officeDocument/2006/relationships/image" Target="../media/image1386.png"/><Relationship Id="rId328" Type="http://schemas.openxmlformats.org/officeDocument/2006/relationships/image" Target="../media/image1414.png"/><Relationship Id="rId132" Type="http://schemas.openxmlformats.org/officeDocument/2006/relationships/image" Target="../media/image1316.png"/><Relationship Id="rId174" Type="http://schemas.openxmlformats.org/officeDocument/2006/relationships/image" Target="../media/image1337.png"/><Relationship Id="rId381" Type="http://schemas.openxmlformats.org/officeDocument/2006/relationships/customXml" Target="../ink/ink1536.xml"/><Relationship Id="rId241" Type="http://schemas.openxmlformats.org/officeDocument/2006/relationships/customXml" Target="../ink/ink1466.xml"/><Relationship Id="rId437" Type="http://schemas.openxmlformats.org/officeDocument/2006/relationships/customXml" Target="../ink/ink1564.xml"/><Relationship Id="rId479" Type="http://schemas.openxmlformats.org/officeDocument/2006/relationships/customXml" Target="../ink/ink1585.xml"/><Relationship Id="rId36" Type="http://schemas.openxmlformats.org/officeDocument/2006/relationships/image" Target="../media/image1267.png"/><Relationship Id="rId283" Type="http://schemas.openxmlformats.org/officeDocument/2006/relationships/customXml" Target="../ink/ink1487.xml"/><Relationship Id="rId339" Type="http://schemas.openxmlformats.org/officeDocument/2006/relationships/customXml" Target="../ink/ink1515.xml"/><Relationship Id="rId490" Type="http://schemas.openxmlformats.org/officeDocument/2006/relationships/image" Target="../media/image1495.png"/><Relationship Id="rId504" Type="http://schemas.openxmlformats.org/officeDocument/2006/relationships/image" Target="../media/image1502.png"/><Relationship Id="rId78" Type="http://schemas.openxmlformats.org/officeDocument/2006/relationships/image" Target="../media/image1288.png"/><Relationship Id="rId101" Type="http://schemas.openxmlformats.org/officeDocument/2006/relationships/customXml" Target="../ink/ink1396.xml"/><Relationship Id="rId143" Type="http://schemas.openxmlformats.org/officeDocument/2006/relationships/customXml" Target="../ink/ink1417.xml"/><Relationship Id="rId185" Type="http://schemas.openxmlformats.org/officeDocument/2006/relationships/customXml" Target="../ink/ink1438.xml"/><Relationship Id="rId350" Type="http://schemas.openxmlformats.org/officeDocument/2006/relationships/image" Target="../media/image1425.png"/><Relationship Id="rId406" Type="http://schemas.openxmlformats.org/officeDocument/2006/relationships/image" Target="../media/image1453.png"/><Relationship Id="rId9" Type="http://schemas.openxmlformats.org/officeDocument/2006/relationships/customXml" Target="../ink/ink1350.xml"/><Relationship Id="rId210" Type="http://schemas.openxmlformats.org/officeDocument/2006/relationships/image" Target="../media/image1355.png"/><Relationship Id="rId392" Type="http://schemas.openxmlformats.org/officeDocument/2006/relationships/image" Target="../media/image1446.png"/><Relationship Id="rId448" Type="http://schemas.openxmlformats.org/officeDocument/2006/relationships/image" Target="../media/image1474.png"/><Relationship Id="rId252" Type="http://schemas.openxmlformats.org/officeDocument/2006/relationships/image" Target="../media/image1376.png"/><Relationship Id="rId294" Type="http://schemas.openxmlformats.org/officeDocument/2006/relationships/image" Target="../media/image1397.png"/><Relationship Id="rId308" Type="http://schemas.openxmlformats.org/officeDocument/2006/relationships/image" Target="../media/image1404.png"/><Relationship Id="rId47" Type="http://schemas.openxmlformats.org/officeDocument/2006/relationships/customXml" Target="../ink/ink1369.xml"/><Relationship Id="rId89" Type="http://schemas.openxmlformats.org/officeDocument/2006/relationships/customXml" Target="../ink/ink1390.xml"/><Relationship Id="rId112" Type="http://schemas.openxmlformats.org/officeDocument/2006/relationships/image" Target="../media/image1305.png"/><Relationship Id="rId154" Type="http://schemas.openxmlformats.org/officeDocument/2006/relationships/image" Target="../media/image1327.png"/><Relationship Id="rId361" Type="http://schemas.openxmlformats.org/officeDocument/2006/relationships/customXml" Target="../ink/ink1526.xml"/><Relationship Id="rId196" Type="http://schemas.openxmlformats.org/officeDocument/2006/relationships/image" Target="../media/image1348.png"/><Relationship Id="rId417" Type="http://schemas.openxmlformats.org/officeDocument/2006/relationships/customXml" Target="../ink/ink1554.xml"/><Relationship Id="rId459" Type="http://schemas.openxmlformats.org/officeDocument/2006/relationships/customXml" Target="../ink/ink1575.xml"/><Relationship Id="rId16" Type="http://schemas.openxmlformats.org/officeDocument/2006/relationships/image" Target="../media/image1257.png"/><Relationship Id="rId221" Type="http://schemas.openxmlformats.org/officeDocument/2006/relationships/customXml" Target="../ink/ink1456.xml"/><Relationship Id="rId263" Type="http://schemas.openxmlformats.org/officeDocument/2006/relationships/customXml" Target="../ink/ink1477.xml"/><Relationship Id="rId319" Type="http://schemas.openxmlformats.org/officeDocument/2006/relationships/customXml" Target="../ink/ink1505.xml"/><Relationship Id="rId470" Type="http://schemas.openxmlformats.org/officeDocument/2006/relationships/image" Target="../media/image1485.png"/><Relationship Id="rId58" Type="http://schemas.openxmlformats.org/officeDocument/2006/relationships/image" Target="../media/image1278.png"/><Relationship Id="rId123" Type="http://schemas.openxmlformats.org/officeDocument/2006/relationships/customXml" Target="../ink/ink1407.xml"/><Relationship Id="rId330" Type="http://schemas.openxmlformats.org/officeDocument/2006/relationships/image" Target="../media/image1415.png"/><Relationship Id="rId165" Type="http://schemas.openxmlformats.org/officeDocument/2006/relationships/customXml" Target="../ink/ink1428.xml"/><Relationship Id="rId372" Type="http://schemas.openxmlformats.org/officeDocument/2006/relationships/image" Target="../media/image1436.png"/><Relationship Id="rId428" Type="http://schemas.openxmlformats.org/officeDocument/2006/relationships/image" Target="../media/image1464.png"/><Relationship Id="rId232" Type="http://schemas.openxmlformats.org/officeDocument/2006/relationships/image" Target="../media/image1366.png"/><Relationship Id="rId274" Type="http://schemas.openxmlformats.org/officeDocument/2006/relationships/image" Target="../media/image1387.png"/><Relationship Id="rId481" Type="http://schemas.openxmlformats.org/officeDocument/2006/relationships/customXml" Target="../ink/ink1586.xml"/><Relationship Id="rId27" Type="http://schemas.openxmlformats.org/officeDocument/2006/relationships/customXml" Target="../ink/ink1359.xml"/><Relationship Id="rId69" Type="http://schemas.openxmlformats.org/officeDocument/2006/relationships/customXml" Target="../ink/ink1380.xml"/><Relationship Id="rId134" Type="http://schemas.openxmlformats.org/officeDocument/2006/relationships/image" Target="../media/image1317.png"/><Relationship Id="rId80" Type="http://schemas.openxmlformats.org/officeDocument/2006/relationships/image" Target="../media/image1289.png"/><Relationship Id="rId176" Type="http://schemas.openxmlformats.org/officeDocument/2006/relationships/image" Target="../media/image1338.png"/><Relationship Id="rId341" Type="http://schemas.openxmlformats.org/officeDocument/2006/relationships/customXml" Target="../ink/ink1516.xml"/><Relationship Id="rId383" Type="http://schemas.openxmlformats.org/officeDocument/2006/relationships/customXml" Target="../ink/ink1537.xml"/><Relationship Id="rId439" Type="http://schemas.openxmlformats.org/officeDocument/2006/relationships/customXml" Target="../ink/ink1565.xml"/><Relationship Id="rId201" Type="http://schemas.openxmlformats.org/officeDocument/2006/relationships/customXml" Target="../ink/ink1446.xml"/><Relationship Id="rId243" Type="http://schemas.openxmlformats.org/officeDocument/2006/relationships/customXml" Target="../ink/ink1467.xml"/><Relationship Id="rId285" Type="http://schemas.openxmlformats.org/officeDocument/2006/relationships/customXml" Target="../ink/ink1488.xml"/><Relationship Id="rId450" Type="http://schemas.openxmlformats.org/officeDocument/2006/relationships/image" Target="../media/image1475.png"/><Relationship Id="rId38" Type="http://schemas.openxmlformats.org/officeDocument/2006/relationships/image" Target="../media/image1268.png"/><Relationship Id="rId103" Type="http://schemas.openxmlformats.org/officeDocument/2006/relationships/customXml" Target="../ink/ink1397.xml"/><Relationship Id="rId310" Type="http://schemas.openxmlformats.org/officeDocument/2006/relationships/image" Target="../media/image1405.png"/><Relationship Id="rId492" Type="http://schemas.openxmlformats.org/officeDocument/2006/relationships/image" Target="../media/image1496.png"/><Relationship Id="rId91" Type="http://schemas.openxmlformats.org/officeDocument/2006/relationships/customXml" Target="../ink/ink1391.xml"/><Relationship Id="rId145" Type="http://schemas.openxmlformats.org/officeDocument/2006/relationships/customXml" Target="../ink/ink1418.xml"/><Relationship Id="rId187" Type="http://schemas.openxmlformats.org/officeDocument/2006/relationships/customXml" Target="../ink/ink1439.xml"/><Relationship Id="rId352" Type="http://schemas.openxmlformats.org/officeDocument/2006/relationships/image" Target="../media/image1426.png"/><Relationship Id="rId394" Type="http://schemas.openxmlformats.org/officeDocument/2006/relationships/image" Target="../media/image1447.png"/><Relationship Id="rId408" Type="http://schemas.openxmlformats.org/officeDocument/2006/relationships/image" Target="../media/image1454.png"/><Relationship Id="rId212" Type="http://schemas.openxmlformats.org/officeDocument/2006/relationships/image" Target="../media/image1356.png"/><Relationship Id="rId254" Type="http://schemas.openxmlformats.org/officeDocument/2006/relationships/image" Target="../media/image1377.png"/><Relationship Id="rId49" Type="http://schemas.openxmlformats.org/officeDocument/2006/relationships/customXml" Target="../ink/ink1370.xml"/><Relationship Id="rId114" Type="http://schemas.openxmlformats.org/officeDocument/2006/relationships/image" Target="../media/image1306.png"/><Relationship Id="rId296" Type="http://schemas.openxmlformats.org/officeDocument/2006/relationships/image" Target="../media/image1398.png"/><Relationship Id="rId461" Type="http://schemas.openxmlformats.org/officeDocument/2006/relationships/customXml" Target="../ink/ink1576.xml"/><Relationship Id="rId60" Type="http://schemas.openxmlformats.org/officeDocument/2006/relationships/image" Target="../media/image1279.png"/><Relationship Id="rId156" Type="http://schemas.openxmlformats.org/officeDocument/2006/relationships/image" Target="../media/image1328.png"/><Relationship Id="rId198" Type="http://schemas.openxmlformats.org/officeDocument/2006/relationships/image" Target="../media/image1349.png"/><Relationship Id="rId321" Type="http://schemas.openxmlformats.org/officeDocument/2006/relationships/customXml" Target="../ink/ink1506.xml"/><Relationship Id="rId363" Type="http://schemas.openxmlformats.org/officeDocument/2006/relationships/customXml" Target="../ink/ink1527.xml"/><Relationship Id="rId419" Type="http://schemas.openxmlformats.org/officeDocument/2006/relationships/customXml" Target="../ink/ink1555.xml"/><Relationship Id="rId223" Type="http://schemas.openxmlformats.org/officeDocument/2006/relationships/customXml" Target="../ink/ink1457.xml"/><Relationship Id="rId430" Type="http://schemas.openxmlformats.org/officeDocument/2006/relationships/image" Target="../media/image1465.png"/><Relationship Id="rId18" Type="http://schemas.openxmlformats.org/officeDocument/2006/relationships/image" Target="../media/image1258.png"/><Relationship Id="rId265" Type="http://schemas.openxmlformats.org/officeDocument/2006/relationships/customXml" Target="../ink/ink1478.xml"/><Relationship Id="rId472" Type="http://schemas.openxmlformats.org/officeDocument/2006/relationships/image" Target="../media/image1486.png"/><Relationship Id="rId125" Type="http://schemas.openxmlformats.org/officeDocument/2006/relationships/customXml" Target="../ink/ink1408.xml"/><Relationship Id="rId167" Type="http://schemas.openxmlformats.org/officeDocument/2006/relationships/customXml" Target="../ink/ink1429.xml"/><Relationship Id="rId332" Type="http://schemas.openxmlformats.org/officeDocument/2006/relationships/image" Target="../media/image1416.png"/><Relationship Id="rId374" Type="http://schemas.openxmlformats.org/officeDocument/2006/relationships/image" Target="../media/image1437.png"/><Relationship Id="rId71" Type="http://schemas.openxmlformats.org/officeDocument/2006/relationships/customXml" Target="../ink/ink1381.xml"/><Relationship Id="rId234" Type="http://schemas.openxmlformats.org/officeDocument/2006/relationships/image" Target="../media/image1367.png"/><Relationship Id="rId2" Type="http://schemas.openxmlformats.org/officeDocument/2006/relationships/image" Target="../media/image21.emf"/><Relationship Id="rId29" Type="http://schemas.openxmlformats.org/officeDocument/2006/relationships/customXml" Target="../ink/ink1360.xml"/><Relationship Id="rId276" Type="http://schemas.openxmlformats.org/officeDocument/2006/relationships/image" Target="../media/image1388.png"/><Relationship Id="rId441" Type="http://schemas.openxmlformats.org/officeDocument/2006/relationships/customXml" Target="../ink/ink1566.xml"/><Relationship Id="rId483" Type="http://schemas.openxmlformats.org/officeDocument/2006/relationships/customXml" Target="../ink/ink1587.xml"/><Relationship Id="rId40" Type="http://schemas.openxmlformats.org/officeDocument/2006/relationships/image" Target="../media/image1269.png"/><Relationship Id="rId136" Type="http://schemas.openxmlformats.org/officeDocument/2006/relationships/image" Target="../media/image1318.png"/><Relationship Id="rId178" Type="http://schemas.openxmlformats.org/officeDocument/2006/relationships/image" Target="../media/image1339.png"/><Relationship Id="rId301" Type="http://schemas.openxmlformats.org/officeDocument/2006/relationships/customXml" Target="../ink/ink1496.xml"/><Relationship Id="rId343" Type="http://schemas.openxmlformats.org/officeDocument/2006/relationships/customXml" Target="../ink/ink1517.xml"/><Relationship Id="rId82" Type="http://schemas.openxmlformats.org/officeDocument/2006/relationships/image" Target="../media/image1290.png"/><Relationship Id="rId203" Type="http://schemas.openxmlformats.org/officeDocument/2006/relationships/customXml" Target="../ink/ink1447.xml"/><Relationship Id="rId385" Type="http://schemas.openxmlformats.org/officeDocument/2006/relationships/customXml" Target="../ink/ink1538.xml"/><Relationship Id="rId245" Type="http://schemas.openxmlformats.org/officeDocument/2006/relationships/customXml" Target="../ink/ink1468.xml"/><Relationship Id="rId287" Type="http://schemas.openxmlformats.org/officeDocument/2006/relationships/customXml" Target="../ink/ink1489.xml"/><Relationship Id="rId410" Type="http://schemas.openxmlformats.org/officeDocument/2006/relationships/image" Target="../media/image1455.png"/><Relationship Id="rId452" Type="http://schemas.openxmlformats.org/officeDocument/2006/relationships/image" Target="../media/image1476.png"/><Relationship Id="rId494" Type="http://schemas.openxmlformats.org/officeDocument/2006/relationships/image" Target="../media/image1497.png"/><Relationship Id="rId105" Type="http://schemas.openxmlformats.org/officeDocument/2006/relationships/customXml" Target="../ink/ink1398.xml"/><Relationship Id="rId147" Type="http://schemas.openxmlformats.org/officeDocument/2006/relationships/customXml" Target="../ink/ink1419.xml"/><Relationship Id="rId312" Type="http://schemas.openxmlformats.org/officeDocument/2006/relationships/image" Target="../media/image1406.png"/><Relationship Id="rId354" Type="http://schemas.openxmlformats.org/officeDocument/2006/relationships/image" Target="../media/image1427.png"/><Relationship Id="rId51" Type="http://schemas.openxmlformats.org/officeDocument/2006/relationships/customXml" Target="../ink/ink1371.xml"/><Relationship Id="rId93" Type="http://schemas.openxmlformats.org/officeDocument/2006/relationships/customXml" Target="../ink/ink1392.xml"/><Relationship Id="rId189" Type="http://schemas.openxmlformats.org/officeDocument/2006/relationships/customXml" Target="../ink/ink1440.xml"/><Relationship Id="rId396" Type="http://schemas.openxmlformats.org/officeDocument/2006/relationships/image" Target="../media/image1448.png"/><Relationship Id="rId214" Type="http://schemas.openxmlformats.org/officeDocument/2006/relationships/image" Target="../media/image1357.png"/><Relationship Id="rId256" Type="http://schemas.openxmlformats.org/officeDocument/2006/relationships/image" Target="../media/image1378.png"/><Relationship Id="rId298" Type="http://schemas.openxmlformats.org/officeDocument/2006/relationships/image" Target="../media/image1399.png"/><Relationship Id="rId421" Type="http://schemas.openxmlformats.org/officeDocument/2006/relationships/customXml" Target="../ink/ink1556.xml"/><Relationship Id="rId463" Type="http://schemas.openxmlformats.org/officeDocument/2006/relationships/customXml" Target="../ink/ink1577.xml"/><Relationship Id="rId116" Type="http://schemas.openxmlformats.org/officeDocument/2006/relationships/image" Target="../media/image1307.png"/><Relationship Id="rId158" Type="http://schemas.openxmlformats.org/officeDocument/2006/relationships/image" Target="../media/image1329.png"/><Relationship Id="rId323" Type="http://schemas.openxmlformats.org/officeDocument/2006/relationships/customXml" Target="../ink/ink1507.xml"/><Relationship Id="rId20" Type="http://schemas.openxmlformats.org/officeDocument/2006/relationships/image" Target="../media/image1259.png"/><Relationship Id="rId62" Type="http://schemas.openxmlformats.org/officeDocument/2006/relationships/image" Target="../media/image1280.png"/><Relationship Id="rId365" Type="http://schemas.openxmlformats.org/officeDocument/2006/relationships/customXml" Target="../ink/ink1528.xml"/><Relationship Id="rId225" Type="http://schemas.openxmlformats.org/officeDocument/2006/relationships/customXml" Target="../ink/ink1458.xml"/><Relationship Id="rId267" Type="http://schemas.openxmlformats.org/officeDocument/2006/relationships/customXml" Target="../ink/ink1479.xml"/><Relationship Id="rId432" Type="http://schemas.openxmlformats.org/officeDocument/2006/relationships/image" Target="../media/image1466.png"/><Relationship Id="rId474" Type="http://schemas.openxmlformats.org/officeDocument/2006/relationships/image" Target="../media/image1487.png"/><Relationship Id="rId127" Type="http://schemas.openxmlformats.org/officeDocument/2006/relationships/customXml" Target="../ink/ink1409.xml"/><Relationship Id="rId10" Type="http://schemas.openxmlformats.org/officeDocument/2006/relationships/image" Target="../media/image1254.png"/><Relationship Id="rId31" Type="http://schemas.openxmlformats.org/officeDocument/2006/relationships/customXml" Target="../ink/ink1361.xml"/><Relationship Id="rId52" Type="http://schemas.openxmlformats.org/officeDocument/2006/relationships/image" Target="../media/image1275.png"/><Relationship Id="rId73" Type="http://schemas.openxmlformats.org/officeDocument/2006/relationships/customXml" Target="../ink/ink1382.xml"/><Relationship Id="rId94" Type="http://schemas.openxmlformats.org/officeDocument/2006/relationships/image" Target="../media/image1296.png"/><Relationship Id="rId148" Type="http://schemas.openxmlformats.org/officeDocument/2006/relationships/image" Target="../media/image1324.png"/><Relationship Id="rId169" Type="http://schemas.openxmlformats.org/officeDocument/2006/relationships/customXml" Target="../ink/ink1430.xml"/><Relationship Id="rId334" Type="http://schemas.openxmlformats.org/officeDocument/2006/relationships/image" Target="../media/image1417.png"/><Relationship Id="rId355" Type="http://schemas.openxmlformats.org/officeDocument/2006/relationships/customXml" Target="../ink/ink1523.xml"/><Relationship Id="rId376" Type="http://schemas.openxmlformats.org/officeDocument/2006/relationships/image" Target="../media/image1438.png"/><Relationship Id="rId397" Type="http://schemas.openxmlformats.org/officeDocument/2006/relationships/customXml" Target="../ink/ink1544.xml"/><Relationship Id="rId4" Type="http://schemas.openxmlformats.org/officeDocument/2006/relationships/image" Target="../media/image1251.png"/><Relationship Id="rId180" Type="http://schemas.openxmlformats.org/officeDocument/2006/relationships/image" Target="../media/image1340.png"/><Relationship Id="rId215" Type="http://schemas.openxmlformats.org/officeDocument/2006/relationships/customXml" Target="../ink/ink1453.xml"/><Relationship Id="rId236" Type="http://schemas.openxmlformats.org/officeDocument/2006/relationships/image" Target="../media/image1368.png"/><Relationship Id="rId257" Type="http://schemas.openxmlformats.org/officeDocument/2006/relationships/customXml" Target="../ink/ink1474.xml"/><Relationship Id="rId278" Type="http://schemas.openxmlformats.org/officeDocument/2006/relationships/image" Target="../media/image1389.png"/><Relationship Id="rId401" Type="http://schemas.openxmlformats.org/officeDocument/2006/relationships/customXml" Target="../ink/ink1546.xml"/><Relationship Id="rId422" Type="http://schemas.openxmlformats.org/officeDocument/2006/relationships/image" Target="../media/image1461.png"/><Relationship Id="rId443" Type="http://schemas.openxmlformats.org/officeDocument/2006/relationships/customXml" Target="../ink/ink1567.xml"/><Relationship Id="rId464" Type="http://schemas.openxmlformats.org/officeDocument/2006/relationships/image" Target="../media/image1482.png"/><Relationship Id="rId303" Type="http://schemas.openxmlformats.org/officeDocument/2006/relationships/customXml" Target="../ink/ink1497.xml"/><Relationship Id="rId485" Type="http://schemas.openxmlformats.org/officeDocument/2006/relationships/customXml" Target="../ink/ink1588.xml"/><Relationship Id="rId42" Type="http://schemas.openxmlformats.org/officeDocument/2006/relationships/image" Target="../media/image1270.png"/><Relationship Id="rId84" Type="http://schemas.openxmlformats.org/officeDocument/2006/relationships/image" Target="../media/image1291.png"/><Relationship Id="rId138" Type="http://schemas.openxmlformats.org/officeDocument/2006/relationships/image" Target="../media/image1319.png"/><Relationship Id="rId345" Type="http://schemas.openxmlformats.org/officeDocument/2006/relationships/customXml" Target="../ink/ink1518.xml"/><Relationship Id="rId387" Type="http://schemas.openxmlformats.org/officeDocument/2006/relationships/customXml" Target="../ink/ink1539.xml"/><Relationship Id="rId191" Type="http://schemas.openxmlformats.org/officeDocument/2006/relationships/customXml" Target="../ink/ink1441.xml"/><Relationship Id="rId205" Type="http://schemas.openxmlformats.org/officeDocument/2006/relationships/customXml" Target="../ink/ink1448.xml"/><Relationship Id="rId247" Type="http://schemas.openxmlformats.org/officeDocument/2006/relationships/customXml" Target="../ink/ink1469.xml"/><Relationship Id="rId412" Type="http://schemas.openxmlformats.org/officeDocument/2006/relationships/image" Target="../media/image1456.png"/><Relationship Id="rId107" Type="http://schemas.openxmlformats.org/officeDocument/2006/relationships/customXml" Target="../ink/ink1399.xml"/><Relationship Id="rId289" Type="http://schemas.openxmlformats.org/officeDocument/2006/relationships/customXml" Target="../ink/ink1490.xml"/><Relationship Id="rId454" Type="http://schemas.openxmlformats.org/officeDocument/2006/relationships/image" Target="../media/image1477.png"/><Relationship Id="rId496" Type="http://schemas.openxmlformats.org/officeDocument/2006/relationships/image" Target="../media/image1498.png"/><Relationship Id="rId11" Type="http://schemas.openxmlformats.org/officeDocument/2006/relationships/customXml" Target="../ink/ink1351.xml"/><Relationship Id="rId53" Type="http://schemas.openxmlformats.org/officeDocument/2006/relationships/customXml" Target="../ink/ink1372.xml"/><Relationship Id="rId149" Type="http://schemas.openxmlformats.org/officeDocument/2006/relationships/customXml" Target="../ink/ink1420.xml"/><Relationship Id="rId314" Type="http://schemas.openxmlformats.org/officeDocument/2006/relationships/image" Target="../media/image1407.png"/><Relationship Id="rId356" Type="http://schemas.openxmlformats.org/officeDocument/2006/relationships/image" Target="../media/image1428.png"/><Relationship Id="rId398" Type="http://schemas.openxmlformats.org/officeDocument/2006/relationships/image" Target="../media/image1449.png"/><Relationship Id="rId95" Type="http://schemas.openxmlformats.org/officeDocument/2006/relationships/customXml" Target="../ink/ink1393.xml"/><Relationship Id="rId160" Type="http://schemas.openxmlformats.org/officeDocument/2006/relationships/image" Target="../media/image1330.png"/><Relationship Id="rId216" Type="http://schemas.openxmlformats.org/officeDocument/2006/relationships/image" Target="../media/image1358.png"/><Relationship Id="rId423" Type="http://schemas.openxmlformats.org/officeDocument/2006/relationships/customXml" Target="../ink/ink1557.xml"/><Relationship Id="rId258" Type="http://schemas.openxmlformats.org/officeDocument/2006/relationships/image" Target="../media/image1379.png"/><Relationship Id="rId465" Type="http://schemas.openxmlformats.org/officeDocument/2006/relationships/customXml" Target="../ink/ink1578.xml"/><Relationship Id="rId22" Type="http://schemas.openxmlformats.org/officeDocument/2006/relationships/image" Target="../media/image1260.png"/><Relationship Id="rId64" Type="http://schemas.openxmlformats.org/officeDocument/2006/relationships/image" Target="../media/image1281.png"/><Relationship Id="rId118" Type="http://schemas.openxmlformats.org/officeDocument/2006/relationships/image" Target="../media/image1308.png"/><Relationship Id="rId325" Type="http://schemas.openxmlformats.org/officeDocument/2006/relationships/customXml" Target="../ink/ink1508.xml"/><Relationship Id="rId367" Type="http://schemas.openxmlformats.org/officeDocument/2006/relationships/customXml" Target="../ink/ink1529.xml"/><Relationship Id="rId171" Type="http://schemas.openxmlformats.org/officeDocument/2006/relationships/customXml" Target="../ink/ink1431.xml"/><Relationship Id="rId227" Type="http://schemas.openxmlformats.org/officeDocument/2006/relationships/customXml" Target="../ink/ink1459.xml"/><Relationship Id="rId269" Type="http://schemas.openxmlformats.org/officeDocument/2006/relationships/customXml" Target="../ink/ink1480.xml"/><Relationship Id="rId434" Type="http://schemas.openxmlformats.org/officeDocument/2006/relationships/image" Target="../media/image1467.png"/><Relationship Id="rId476" Type="http://schemas.openxmlformats.org/officeDocument/2006/relationships/image" Target="../media/image1488.png"/><Relationship Id="rId33" Type="http://schemas.openxmlformats.org/officeDocument/2006/relationships/customXml" Target="../ink/ink1362.xml"/><Relationship Id="rId129" Type="http://schemas.openxmlformats.org/officeDocument/2006/relationships/customXml" Target="../ink/ink1410.xml"/><Relationship Id="rId280" Type="http://schemas.openxmlformats.org/officeDocument/2006/relationships/image" Target="../media/image1390.png"/><Relationship Id="rId336" Type="http://schemas.openxmlformats.org/officeDocument/2006/relationships/image" Target="../media/image1418.png"/><Relationship Id="rId501" Type="http://schemas.openxmlformats.org/officeDocument/2006/relationships/customXml" Target="../ink/ink1596.xml"/><Relationship Id="rId75" Type="http://schemas.openxmlformats.org/officeDocument/2006/relationships/customXml" Target="../ink/ink1383.xml"/><Relationship Id="rId140" Type="http://schemas.openxmlformats.org/officeDocument/2006/relationships/image" Target="../media/image1320.png"/><Relationship Id="rId182" Type="http://schemas.openxmlformats.org/officeDocument/2006/relationships/image" Target="../media/image1341.png"/><Relationship Id="rId378" Type="http://schemas.openxmlformats.org/officeDocument/2006/relationships/image" Target="../media/image1439.png"/><Relationship Id="rId403" Type="http://schemas.openxmlformats.org/officeDocument/2006/relationships/customXml" Target="../ink/ink1547.xml"/><Relationship Id="rId6" Type="http://schemas.openxmlformats.org/officeDocument/2006/relationships/image" Target="../media/image1252.png"/><Relationship Id="rId238" Type="http://schemas.openxmlformats.org/officeDocument/2006/relationships/image" Target="../media/image1369.png"/><Relationship Id="rId445" Type="http://schemas.openxmlformats.org/officeDocument/2006/relationships/customXml" Target="../ink/ink1568.xml"/><Relationship Id="rId487" Type="http://schemas.openxmlformats.org/officeDocument/2006/relationships/customXml" Target="../ink/ink1589.xml"/><Relationship Id="rId291" Type="http://schemas.openxmlformats.org/officeDocument/2006/relationships/customXml" Target="../ink/ink1491.xml"/><Relationship Id="rId305" Type="http://schemas.openxmlformats.org/officeDocument/2006/relationships/customXml" Target="../ink/ink1498.xml"/><Relationship Id="rId347" Type="http://schemas.openxmlformats.org/officeDocument/2006/relationships/customXml" Target="../ink/ink1519.xml"/><Relationship Id="rId44" Type="http://schemas.openxmlformats.org/officeDocument/2006/relationships/image" Target="../media/image1271.png"/><Relationship Id="rId86" Type="http://schemas.openxmlformats.org/officeDocument/2006/relationships/image" Target="../media/image1292.png"/><Relationship Id="rId151" Type="http://schemas.openxmlformats.org/officeDocument/2006/relationships/customXml" Target="../ink/ink1421.xml"/><Relationship Id="rId389" Type="http://schemas.openxmlformats.org/officeDocument/2006/relationships/customXml" Target="../ink/ink1540.xml"/><Relationship Id="rId193" Type="http://schemas.openxmlformats.org/officeDocument/2006/relationships/customXml" Target="../ink/ink1442.xml"/><Relationship Id="rId207" Type="http://schemas.openxmlformats.org/officeDocument/2006/relationships/customXml" Target="../ink/ink1449.xml"/><Relationship Id="rId249" Type="http://schemas.openxmlformats.org/officeDocument/2006/relationships/customXml" Target="../ink/ink1470.xml"/><Relationship Id="rId414" Type="http://schemas.openxmlformats.org/officeDocument/2006/relationships/image" Target="../media/image1457.png"/><Relationship Id="rId456" Type="http://schemas.openxmlformats.org/officeDocument/2006/relationships/image" Target="../media/image1478.png"/><Relationship Id="rId498" Type="http://schemas.openxmlformats.org/officeDocument/2006/relationships/image" Target="../media/image1499.png"/><Relationship Id="rId13" Type="http://schemas.openxmlformats.org/officeDocument/2006/relationships/customXml" Target="../ink/ink1352.xml"/><Relationship Id="rId109" Type="http://schemas.openxmlformats.org/officeDocument/2006/relationships/customXml" Target="../ink/ink1400.xml"/><Relationship Id="rId260" Type="http://schemas.openxmlformats.org/officeDocument/2006/relationships/image" Target="../media/image1380.png"/><Relationship Id="rId316" Type="http://schemas.openxmlformats.org/officeDocument/2006/relationships/image" Target="../media/image1408.png"/><Relationship Id="rId55" Type="http://schemas.openxmlformats.org/officeDocument/2006/relationships/customXml" Target="../ink/ink1373.xml"/><Relationship Id="rId97" Type="http://schemas.openxmlformats.org/officeDocument/2006/relationships/customXml" Target="../ink/ink1394.xml"/><Relationship Id="rId120" Type="http://schemas.openxmlformats.org/officeDocument/2006/relationships/image" Target="../media/image1309.png"/><Relationship Id="rId358" Type="http://schemas.openxmlformats.org/officeDocument/2006/relationships/image" Target="../media/image1429.png"/><Relationship Id="rId162" Type="http://schemas.openxmlformats.org/officeDocument/2006/relationships/image" Target="../media/image1331.png"/><Relationship Id="rId218" Type="http://schemas.openxmlformats.org/officeDocument/2006/relationships/image" Target="../media/image1359.png"/><Relationship Id="rId425" Type="http://schemas.openxmlformats.org/officeDocument/2006/relationships/customXml" Target="../ink/ink1558.xml"/><Relationship Id="rId467" Type="http://schemas.openxmlformats.org/officeDocument/2006/relationships/customXml" Target="../ink/ink1579.xml"/><Relationship Id="rId271" Type="http://schemas.openxmlformats.org/officeDocument/2006/relationships/customXml" Target="../ink/ink1481.xml"/><Relationship Id="rId24" Type="http://schemas.openxmlformats.org/officeDocument/2006/relationships/image" Target="../media/image1261.png"/><Relationship Id="rId66" Type="http://schemas.openxmlformats.org/officeDocument/2006/relationships/image" Target="../media/image1282.png"/><Relationship Id="rId131" Type="http://schemas.openxmlformats.org/officeDocument/2006/relationships/customXml" Target="../ink/ink1411.xml"/><Relationship Id="rId327" Type="http://schemas.openxmlformats.org/officeDocument/2006/relationships/customXml" Target="../ink/ink1509.xml"/><Relationship Id="rId369" Type="http://schemas.openxmlformats.org/officeDocument/2006/relationships/customXml" Target="../ink/ink1530.xml"/><Relationship Id="rId173" Type="http://schemas.openxmlformats.org/officeDocument/2006/relationships/customXml" Target="../ink/ink1432.xml"/><Relationship Id="rId229" Type="http://schemas.openxmlformats.org/officeDocument/2006/relationships/customXml" Target="../ink/ink1460.xml"/><Relationship Id="rId380" Type="http://schemas.openxmlformats.org/officeDocument/2006/relationships/image" Target="../media/image1440.png"/><Relationship Id="rId436" Type="http://schemas.openxmlformats.org/officeDocument/2006/relationships/image" Target="../media/image1468.png"/><Relationship Id="rId240" Type="http://schemas.openxmlformats.org/officeDocument/2006/relationships/image" Target="../media/image1370.png"/><Relationship Id="rId478" Type="http://schemas.openxmlformats.org/officeDocument/2006/relationships/image" Target="../media/image1489.png"/><Relationship Id="rId35" Type="http://schemas.openxmlformats.org/officeDocument/2006/relationships/customXml" Target="../ink/ink1363.xml"/><Relationship Id="rId77" Type="http://schemas.openxmlformats.org/officeDocument/2006/relationships/customXml" Target="../ink/ink1384.xml"/><Relationship Id="rId100" Type="http://schemas.openxmlformats.org/officeDocument/2006/relationships/image" Target="../media/image1299.png"/><Relationship Id="rId282" Type="http://schemas.openxmlformats.org/officeDocument/2006/relationships/image" Target="../media/image1391.png"/><Relationship Id="rId338" Type="http://schemas.openxmlformats.org/officeDocument/2006/relationships/image" Target="../media/image1419.png"/><Relationship Id="rId503" Type="http://schemas.openxmlformats.org/officeDocument/2006/relationships/customXml" Target="../ink/ink1597.xml"/><Relationship Id="rId8" Type="http://schemas.openxmlformats.org/officeDocument/2006/relationships/image" Target="../media/image1253.png"/><Relationship Id="rId142" Type="http://schemas.openxmlformats.org/officeDocument/2006/relationships/image" Target="../media/image1321.png"/><Relationship Id="rId184" Type="http://schemas.openxmlformats.org/officeDocument/2006/relationships/image" Target="../media/image1342.png"/><Relationship Id="rId391" Type="http://schemas.openxmlformats.org/officeDocument/2006/relationships/customXml" Target="../ink/ink1541.xml"/><Relationship Id="rId405" Type="http://schemas.openxmlformats.org/officeDocument/2006/relationships/customXml" Target="../ink/ink1548.xml"/><Relationship Id="rId447" Type="http://schemas.openxmlformats.org/officeDocument/2006/relationships/customXml" Target="../ink/ink1569.xml"/><Relationship Id="rId251" Type="http://schemas.openxmlformats.org/officeDocument/2006/relationships/customXml" Target="../ink/ink1471.xml"/><Relationship Id="rId489" Type="http://schemas.openxmlformats.org/officeDocument/2006/relationships/customXml" Target="../ink/ink1590.xml"/><Relationship Id="rId46" Type="http://schemas.openxmlformats.org/officeDocument/2006/relationships/image" Target="../media/image1272.png"/><Relationship Id="rId293" Type="http://schemas.openxmlformats.org/officeDocument/2006/relationships/customXml" Target="../ink/ink1492.xml"/><Relationship Id="rId307" Type="http://schemas.openxmlformats.org/officeDocument/2006/relationships/customXml" Target="../ink/ink1499.xml"/><Relationship Id="rId349" Type="http://schemas.openxmlformats.org/officeDocument/2006/relationships/customXml" Target="../ink/ink1520.xml"/><Relationship Id="rId88" Type="http://schemas.openxmlformats.org/officeDocument/2006/relationships/image" Target="../media/image1293.png"/><Relationship Id="rId111" Type="http://schemas.openxmlformats.org/officeDocument/2006/relationships/customXml" Target="../ink/ink1401.xml"/><Relationship Id="rId153" Type="http://schemas.openxmlformats.org/officeDocument/2006/relationships/customXml" Target="../ink/ink1422.xml"/><Relationship Id="rId195" Type="http://schemas.openxmlformats.org/officeDocument/2006/relationships/customXml" Target="../ink/ink1443.xml"/><Relationship Id="rId209" Type="http://schemas.openxmlformats.org/officeDocument/2006/relationships/customXml" Target="../ink/ink1450.xml"/><Relationship Id="rId360" Type="http://schemas.openxmlformats.org/officeDocument/2006/relationships/image" Target="../media/image1430.png"/><Relationship Id="rId416" Type="http://schemas.openxmlformats.org/officeDocument/2006/relationships/image" Target="../media/image1458.png"/><Relationship Id="rId220" Type="http://schemas.openxmlformats.org/officeDocument/2006/relationships/image" Target="../media/image1360.png"/><Relationship Id="rId458" Type="http://schemas.openxmlformats.org/officeDocument/2006/relationships/image" Target="../media/image1479.png"/><Relationship Id="rId15" Type="http://schemas.openxmlformats.org/officeDocument/2006/relationships/customXml" Target="../ink/ink1353.xml"/><Relationship Id="rId57" Type="http://schemas.openxmlformats.org/officeDocument/2006/relationships/customXml" Target="../ink/ink1374.xml"/><Relationship Id="rId262" Type="http://schemas.openxmlformats.org/officeDocument/2006/relationships/image" Target="../media/image1381.png"/><Relationship Id="rId318" Type="http://schemas.openxmlformats.org/officeDocument/2006/relationships/image" Target="../media/image1409.png"/><Relationship Id="rId99" Type="http://schemas.openxmlformats.org/officeDocument/2006/relationships/customXml" Target="../ink/ink1395.xml"/><Relationship Id="rId122" Type="http://schemas.openxmlformats.org/officeDocument/2006/relationships/image" Target="../media/image1311.png"/><Relationship Id="rId164" Type="http://schemas.openxmlformats.org/officeDocument/2006/relationships/image" Target="../media/image1332.png"/><Relationship Id="rId371" Type="http://schemas.openxmlformats.org/officeDocument/2006/relationships/customXml" Target="../ink/ink1531.xml"/><Relationship Id="rId427" Type="http://schemas.openxmlformats.org/officeDocument/2006/relationships/customXml" Target="../ink/ink1559.xml"/><Relationship Id="rId469" Type="http://schemas.openxmlformats.org/officeDocument/2006/relationships/customXml" Target="../ink/ink1580.xml"/><Relationship Id="rId26" Type="http://schemas.openxmlformats.org/officeDocument/2006/relationships/image" Target="../media/image1262.png"/><Relationship Id="rId231" Type="http://schemas.openxmlformats.org/officeDocument/2006/relationships/customXml" Target="../ink/ink1461.xml"/><Relationship Id="rId273" Type="http://schemas.openxmlformats.org/officeDocument/2006/relationships/customXml" Target="../ink/ink1482.xml"/><Relationship Id="rId329" Type="http://schemas.openxmlformats.org/officeDocument/2006/relationships/customXml" Target="../ink/ink1510.xml"/><Relationship Id="rId480" Type="http://schemas.openxmlformats.org/officeDocument/2006/relationships/image" Target="../media/image1490.png"/><Relationship Id="rId68" Type="http://schemas.openxmlformats.org/officeDocument/2006/relationships/image" Target="../media/image1283.png"/><Relationship Id="rId133" Type="http://schemas.openxmlformats.org/officeDocument/2006/relationships/customXml" Target="../ink/ink1412.xml"/><Relationship Id="rId175" Type="http://schemas.openxmlformats.org/officeDocument/2006/relationships/customXml" Target="../ink/ink1433.xml"/><Relationship Id="rId340" Type="http://schemas.openxmlformats.org/officeDocument/2006/relationships/image" Target="../media/image1420.png"/><Relationship Id="rId200" Type="http://schemas.openxmlformats.org/officeDocument/2006/relationships/image" Target="../media/image1350.png"/><Relationship Id="rId382" Type="http://schemas.openxmlformats.org/officeDocument/2006/relationships/image" Target="../media/image1441.png"/><Relationship Id="rId438" Type="http://schemas.openxmlformats.org/officeDocument/2006/relationships/image" Target="../media/image1469.png"/><Relationship Id="rId242" Type="http://schemas.openxmlformats.org/officeDocument/2006/relationships/image" Target="../media/image1371.png"/><Relationship Id="rId284" Type="http://schemas.openxmlformats.org/officeDocument/2006/relationships/image" Target="../media/image1392.png"/><Relationship Id="rId491" Type="http://schemas.openxmlformats.org/officeDocument/2006/relationships/customXml" Target="../ink/ink1591.xml"/><Relationship Id="rId37" Type="http://schemas.openxmlformats.org/officeDocument/2006/relationships/customXml" Target="../ink/ink1364.xml"/><Relationship Id="rId79" Type="http://schemas.openxmlformats.org/officeDocument/2006/relationships/customXml" Target="../ink/ink1385.xml"/><Relationship Id="rId102" Type="http://schemas.openxmlformats.org/officeDocument/2006/relationships/image" Target="../media/image1300.png"/><Relationship Id="rId144" Type="http://schemas.openxmlformats.org/officeDocument/2006/relationships/image" Target="../media/image1322.png"/><Relationship Id="rId90" Type="http://schemas.openxmlformats.org/officeDocument/2006/relationships/image" Target="../media/image1294.png"/><Relationship Id="rId186" Type="http://schemas.openxmlformats.org/officeDocument/2006/relationships/image" Target="../media/image1343.png"/><Relationship Id="rId351" Type="http://schemas.openxmlformats.org/officeDocument/2006/relationships/customXml" Target="../ink/ink1521.xml"/><Relationship Id="rId393" Type="http://schemas.openxmlformats.org/officeDocument/2006/relationships/customXml" Target="../ink/ink1542.xml"/><Relationship Id="rId407" Type="http://schemas.openxmlformats.org/officeDocument/2006/relationships/customXml" Target="../ink/ink1549.xml"/><Relationship Id="rId449" Type="http://schemas.openxmlformats.org/officeDocument/2006/relationships/customXml" Target="../ink/ink1570.xml"/><Relationship Id="rId211" Type="http://schemas.openxmlformats.org/officeDocument/2006/relationships/customXml" Target="../ink/ink1451.xml"/><Relationship Id="rId253" Type="http://schemas.openxmlformats.org/officeDocument/2006/relationships/customXml" Target="../ink/ink1472.xml"/><Relationship Id="rId295" Type="http://schemas.openxmlformats.org/officeDocument/2006/relationships/customXml" Target="../ink/ink1493.xml"/><Relationship Id="rId309" Type="http://schemas.openxmlformats.org/officeDocument/2006/relationships/customXml" Target="../ink/ink1500.xml"/><Relationship Id="rId460" Type="http://schemas.openxmlformats.org/officeDocument/2006/relationships/image" Target="../media/image1480.png"/><Relationship Id="rId48" Type="http://schemas.openxmlformats.org/officeDocument/2006/relationships/image" Target="../media/image1273.png"/><Relationship Id="rId113" Type="http://schemas.openxmlformats.org/officeDocument/2006/relationships/customXml" Target="../ink/ink1402.xml"/><Relationship Id="rId320" Type="http://schemas.openxmlformats.org/officeDocument/2006/relationships/image" Target="../media/image1410.png"/><Relationship Id="rId155" Type="http://schemas.openxmlformats.org/officeDocument/2006/relationships/customXml" Target="../ink/ink1423.xml"/><Relationship Id="rId197" Type="http://schemas.openxmlformats.org/officeDocument/2006/relationships/customXml" Target="../ink/ink1444.xml"/><Relationship Id="rId362" Type="http://schemas.openxmlformats.org/officeDocument/2006/relationships/image" Target="../media/image1431.png"/><Relationship Id="rId418" Type="http://schemas.openxmlformats.org/officeDocument/2006/relationships/image" Target="../media/image1459.png"/><Relationship Id="rId222" Type="http://schemas.openxmlformats.org/officeDocument/2006/relationships/image" Target="../media/image1361.png"/><Relationship Id="rId264" Type="http://schemas.openxmlformats.org/officeDocument/2006/relationships/image" Target="../media/image1382.png"/><Relationship Id="rId471" Type="http://schemas.openxmlformats.org/officeDocument/2006/relationships/customXml" Target="../ink/ink1581.xml"/><Relationship Id="rId17" Type="http://schemas.openxmlformats.org/officeDocument/2006/relationships/customXml" Target="../ink/ink1354.xml"/><Relationship Id="rId59" Type="http://schemas.openxmlformats.org/officeDocument/2006/relationships/customXml" Target="../ink/ink1375.xml"/><Relationship Id="rId124" Type="http://schemas.openxmlformats.org/officeDocument/2006/relationships/image" Target="../media/image1312.png"/><Relationship Id="rId70" Type="http://schemas.openxmlformats.org/officeDocument/2006/relationships/image" Target="../media/image1284.png"/><Relationship Id="rId166" Type="http://schemas.openxmlformats.org/officeDocument/2006/relationships/image" Target="../media/image1333.png"/><Relationship Id="rId331" Type="http://schemas.openxmlformats.org/officeDocument/2006/relationships/customXml" Target="../ink/ink1511.xml"/><Relationship Id="rId373" Type="http://schemas.openxmlformats.org/officeDocument/2006/relationships/customXml" Target="../ink/ink1532.xml"/><Relationship Id="rId429" Type="http://schemas.openxmlformats.org/officeDocument/2006/relationships/customXml" Target="../ink/ink156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462.xml"/><Relationship Id="rId440" Type="http://schemas.openxmlformats.org/officeDocument/2006/relationships/image" Target="../media/image1470.png"/><Relationship Id="rId28" Type="http://schemas.openxmlformats.org/officeDocument/2006/relationships/image" Target="../media/image1263.png"/><Relationship Id="rId275" Type="http://schemas.openxmlformats.org/officeDocument/2006/relationships/customXml" Target="../ink/ink1483.xml"/><Relationship Id="rId300" Type="http://schemas.openxmlformats.org/officeDocument/2006/relationships/image" Target="../media/image1400.png"/><Relationship Id="rId482" Type="http://schemas.openxmlformats.org/officeDocument/2006/relationships/image" Target="../media/image1491.png"/><Relationship Id="rId81" Type="http://schemas.openxmlformats.org/officeDocument/2006/relationships/customXml" Target="../ink/ink1386.xml"/><Relationship Id="rId135" Type="http://schemas.openxmlformats.org/officeDocument/2006/relationships/customXml" Target="../ink/ink1413.xml"/><Relationship Id="rId177" Type="http://schemas.openxmlformats.org/officeDocument/2006/relationships/customXml" Target="../ink/ink1434.xml"/><Relationship Id="rId342" Type="http://schemas.openxmlformats.org/officeDocument/2006/relationships/image" Target="../media/image1421.png"/><Relationship Id="rId384" Type="http://schemas.openxmlformats.org/officeDocument/2006/relationships/image" Target="../media/image1442.png"/><Relationship Id="rId202" Type="http://schemas.openxmlformats.org/officeDocument/2006/relationships/image" Target="../media/image1351.png"/><Relationship Id="rId244" Type="http://schemas.openxmlformats.org/officeDocument/2006/relationships/image" Target="../media/image1372.png"/><Relationship Id="rId39" Type="http://schemas.openxmlformats.org/officeDocument/2006/relationships/customXml" Target="../ink/ink1365.xml"/><Relationship Id="rId286" Type="http://schemas.openxmlformats.org/officeDocument/2006/relationships/image" Target="../media/image1393.png"/><Relationship Id="rId451" Type="http://schemas.openxmlformats.org/officeDocument/2006/relationships/customXml" Target="../ink/ink1571.xml"/><Relationship Id="rId493" Type="http://schemas.openxmlformats.org/officeDocument/2006/relationships/customXml" Target="../ink/ink1592.xml"/><Relationship Id="rId50" Type="http://schemas.openxmlformats.org/officeDocument/2006/relationships/image" Target="../media/image1274.png"/><Relationship Id="rId104" Type="http://schemas.openxmlformats.org/officeDocument/2006/relationships/image" Target="../media/image1301.png"/><Relationship Id="rId146" Type="http://schemas.openxmlformats.org/officeDocument/2006/relationships/image" Target="../media/image1323.png"/><Relationship Id="rId188" Type="http://schemas.openxmlformats.org/officeDocument/2006/relationships/image" Target="../media/image1344.png"/><Relationship Id="rId311" Type="http://schemas.openxmlformats.org/officeDocument/2006/relationships/customXml" Target="../ink/ink1501.xml"/><Relationship Id="rId353" Type="http://schemas.openxmlformats.org/officeDocument/2006/relationships/customXml" Target="../ink/ink1522.xml"/><Relationship Id="rId395" Type="http://schemas.openxmlformats.org/officeDocument/2006/relationships/customXml" Target="../ink/ink1543.xml"/><Relationship Id="rId409" Type="http://schemas.openxmlformats.org/officeDocument/2006/relationships/customXml" Target="../ink/ink1550.xml"/><Relationship Id="rId92" Type="http://schemas.openxmlformats.org/officeDocument/2006/relationships/image" Target="../media/image1295.png"/><Relationship Id="rId213" Type="http://schemas.openxmlformats.org/officeDocument/2006/relationships/customXml" Target="../ink/ink1452.xml"/><Relationship Id="rId420" Type="http://schemas.openxmlformats.org/officeDocument/2006/relationships/image" Target="../media/image1460.png"/><Relationship Id="rId255" Type="http://schemas.openxmlformats.org/officeDocument/2006/relationships/customXml" Target="../ink/ink1473.xml"/><Relationship Id="rId297" Type="http://schemas.openxmlformats.org/officeDocument/2006/relationships/customXml" Target="../ink/ink1494.xml"/><Relationship Id="rId462" Type="http://schemas.openxmlformats.org/officeDocument/2006/relationships/image" Target="../media/image1481.png"/><Relationship Id="rId115" Type="http://schemas.openxmlformats.org/officeDocument/2006/relationships/customXml" Target="../ink/ink1403.xml"/><Relationship Id="rId157" Type="http://schemas.openxmlformats.org/officeDocument/2006/relationships/customXml" Target="../ink/ink1424.xml"/><Relationship Id="rId322" Type="http://schemas.openxmlformats.org/officeDocument/2006/relationships/image" Target="../media/image1411.png"/><Relationship Id="rId364" Type="http://schemas.openxmlformats.org/officeDocument/2006/relationships/image" Target="../media/image1432.png"/><Relationship Id="rId61" Type="http://schemas.openxmlformats.org/officeDocument/2006/relationships/customXml" Target="../ink/ink1376.xml"/><Relationship Id="rId199" Type="http://schemas.openxmlformats.org/officeDocument/2006/relationships/customXml" Target="../ink/ink1445.xml"/><Relationship Id="rId19" Type="http://schemas.openxmlformats.org/officeDocument/2006/relationships/customXml" Target="../ink/ink1355.xml"/><Relationship Id="rId224" Type="http://schemas.openxmlformats.org/officeDocument/2006/relationships/image" Target="../media/image1362.png"/><Relationship Id="rId266" Type="http://schemas.openxmlformats.org/officeDocument/2006/relationships/image" Target="../media/image1383.png"/><Relationship Id="rId431" Type="http://schemas.openxmlformats.org/officeDocument/2006/relationships/customXml" Target="../ink/ink1561.xml"/><Relationship Id="rId473" Type="http://schemas.openxmlformats.org/officeDocument/2006/relationships/customXml" Target="../ink/ink1582.xml"/><Relationship Id="rId30" Type="http://schemas.openxmlformats.org/officeDocument/2006/relationships/image" Target="../media/image1264.png"/><Relationship Id="rId126" Type="http://schemas.openxmlformats.org/officeDocument/2006/relationships/image" Target="../media/image1313.png"/><Relationship Id="rId168" Type="http://schemas.openxmlformats.org/officeDocument/2006/relationships/image" Target="../media/image1334.png"/><Relationship Id="rId333" Type="http://schemas.openxmlformats.org/officeDocument/2006/relationships/customXml" Target="../ink/ink1512.xml"/><Relationship Id="rId72" Type="http://schemas.openxmlformats.org/officeDocument/2006/relationships/image" Target="../media/image1285.png"/><Relationship Id="rId375" Type="http://schemas.openxmlformats.org/officeDocument/2006/relationships/customXml" Target="../ink/ink1533.xml"/><Relationship Id="rId3" Type="http://schemas.openxmlformats.org/officeDocument/2006/relationships/customXml" Target="../ink/ink1347.xml"/><Relationship Id="rId235" Type="http://schemas.openxmlformats.org/officeDocument/2006/relationships/customXml" Target="../ink/ink1463.xml"/><Relationship Id="rId277" Type="http://schemas.openxmlformats.org/officeDocument/2006/relationships/customXml" Target="../ink/ink1484.xml"/><Relationship Id="rId400" Type="http://schemas.openxmlformats.org/officeDocument/2006/relationships/image" Target="../media/image1450.png"/><Relationship Id="rId442" Type="http://schemas.openxmlformats.org/officeDocument/2006/relationships/image" Target="../media/image1471.png"/><Relationship Id="rId484" Type="http://schemas.openxmlformats.org/officeDocument/2006/relationships/image" Target="../media/image1492.png"/><Relationship Id="rId137" Type="http://schemas.openxmlformats.org/officeDocument/2006/relationships/customXml" Target="../ink/ink1414.xml"/><Relationship Id="rId302" Type="http://schemas.openxmlformats.org/officeDocument/2006/relationships/image" Target="../media/image1401.png"/><Relationship Id="rId344" Type="http://schemas.openxmlformats.org/officeDocument/2006/relationships/image" Target="../media/image1422.png"/><Relationship Id="rId41" Type="http://schemas.openxmlformats.org/officeDocument/2006/relationships/customXml" Target="../ink/ink1366.xml"/><Relationship Id="rId83" Type="http://schemas.openxmlformats.org/officeDocument/2006/relationships/customXml" Target="../ink/ink1387.xml"/><Relationship Id="rId179" Type="http://schemas.openxmlformats.org/officeDocument/2006/relationships/customXml" Target="../ink/ink1435.xml"/><Relationship Id="rId386" Type="http://schemas.openxmlformats.org/officeDocument/2006/relationships/image" Target="../media/image1443.png"/><Relationship Id="rId190" Type="http://schemas.openxmlformats.org/officeDocument/2006/relationships/image" Target="../media/image1345.png"/><Relationship Id="rId204" Type="http://schemas.openxmlformats.org/officeDocument/2006/relationships/image" Target="../media/image1352.png"/><Relationship Id="rId246" Type="http://schemas.openxmlformats.org/officeDocument/2006/relationships/image" Target="../media/image1373.png"/><Relationship Id="rId288" Type="http://schemas.openxmlformats.org/officeDocument/2006/relationships/image" Target="../media/image1394.png"/><Relationship Id="rId411" Type="http://schemas.openxmlformats.org/officeDocument/2006/relationships/customXml" Target="../ink/ink1551.xml"/><Relationship Id="rId453" Type="http://schemas.openxmlformats.org/officeDocument/2006/relationships/customXml" Target="../ink/ink1572.xml"/><Relationship Id="rId106" Type="http://schemas.openxmlformats.org/officeDocument/2006/relationships/image" Target="../media/image1302.png"/><Relationship Id="rId313" Type="http://schemas.openxmlformats.org/officeDocument/2006/relationships/customXml" Target="../ink/ink1502.xml"/><Relationship Id="rId495" Type="http://schemas.openxmlformats.org/officeDocument/2006/relationships/customXml" Target="../ink/ink1593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54.xml"/><Relationship Id="rId21" Type="http://schemas.openxmlformats.org/officeDocument/2006/relationships/image" Target="../media/image1510.png"/><Relationship Id="rId42" Type="http://schemas.openxmlformats.org/officeDocument/2006/relationships/customXml" Target="../ink/ink1616.xml"/><Relationship Id="rId63" Type="http://schemas.openxmlformats.org/officeDocument/2006/relationships/image" Target="../media/image1531.png"/><Relationship Id="rId84" Type="http://schemas.openxmlformats.org/officeDocument/2006/relationships/customXml" Target="../ink/ink1637.xml"/><Relationship Id="rId138" Type="http://schemas.openxmlformats.org/officeDocument/2006/relationships/image" Target="../media/image1566.png"/><Relationship Id="rId159" Type="http://schemas.openxmlformats.org/officeDocument/2006/relationships/customXml" Target="../ink/ink1675.xml"/><Relationship Id="rId170" Type="http://schemas.openxmlformats.org/officeDocument/2006/relationships/image" Target="../media/image1582.png"/><Relationship Id="rId191" Type="http://schemas.openxmlformats.org/officeDocument/2006/relationships/customXml" Target="../ink/ink1691.xml"/><Relationship Id="rId205" Type="http://schemas.openxmlformats.org/officeDocument/2006/relationships/customXml" Target="../ink/ink1698.xml"/><Relationship Id="rId107" Type="http://schemas.openxmlformats.org/officeDocument/2006/relationships/image" Target="../media/image1552.png"/><Relationship Id="rId11" Type="http://schemas.openxmlformats.org/officeDocument/2006/relationships/image" Target="../media/image24.emf"/><Relationship Id="rId32" Type="http://schemas.openxmlformats.org/officeDocument/2006/relationships/customXml" Target="../ink/ink1611.xml"/><Relationship Id="rId53" Type="http://schemas.openxmlformats.org/officeDocument/2006/relationships/image" Target="../media/image1526.png"/><Relationship Id="rId74" Type="http://schemas.openxmlformats.org/officeDocument/2006/relationships/customXml" Target="../ink/ink1632.xml"/><Relationship Id="rId128" Type="http://schemas.openxmlformats.org/officeDocument/2006/relationships/image" Target="../media/image1561.png"/><Relationship Id="rId149" Type="http://schemas.openxmlformats.org/officeDocument/2006/relationships/customXml" Target="../ink/ink1670.xml"/><Relationship Id="rId5" Type="http://schemas.openxmlformats.org/officeDocument/2006/relationships/image" Target="../media/image986.png"/><Relationship Id="rId95" Type="http://schemas.openxmlformats.org/officeDocument/2006/relationships/image" Target="../media/image1546.png"/><Relationship Id="rId160" Type="http://schemas.openxmlformats.org/officeDocument/2006/relationships/image" Target="../media/image1577.png"/><Relationship Id="rId181" Type="http://schemas.openxmlformats.org/officeDocument/2006/relationships/customXml" Target="../ink/ink1686.xml"/><Relationship Id="rId216" Type="http://schemas.openxmlformats.org/officeDocument/2006/relationships/image" Target="../media/image1605.png"/><Relationship Id="rId22" Type="http://schemas.openxmlformats.org/officeDocument/2006/relationships/customXml" Target="../ink/ink1606.xml"/><Relationship Id="rId43" Type="http://schemas.openxmlformats.org/officeDocument/2006/relationships/image" Target="../media/image1521.png"/><Relationship Id="rId64" Type="http://schemas.openxmlformats.org/officeDocument/2006/relationships/customXml" Target="../ink/ink1627.xml"/><Relationship Id="rId118" Type="http://schemas.openxmlformats.org/officeDocument/2006/relationships/image" Target="../media/image1556.png"/><Relationship Id="rId139" Type="http://schemas.openxmlformats.org/officeDocument/2006/relationships/customXml" Target="../ink/ink1665.xml"/><Relationship Id="rId85" Type="http://schemas.openxmlformats.org/officeDocument/2006/relationships/image" Target="../media/image1541.png"/><Relationship Id="rId150" Type="http://schemas.openxmlformats.org/officeDocument/2006/relationships/image" Target="../media/image1572.png"/><Relationship Id="rId171" Type="http://schemas.openxmlformats.org/officeDocument/2006/relationships/customXml" Target="../ink/ink1681.xml"/><Relationship Id="rId192" Type="http://schemas.openxmlformats.org/officeDocument/2006/relationships/image" Target="../media/image1593.png"/><Relationship Id="rId206" Type="http://schemas.openxmlformats.org/officeDocument/2006/relationships/image" Target="../media/image1600.png"/><Relationship Id="rId12" Type="http://schemas.openxmlformats.org/officeDocument/2006/relationships/customXml" Target="../ink/ink1601.xml"/><Relationship Id="rId33" Type="http://schemas.openxmlformats.org/officeDocument/2006/relationships/image" Target="../media/image1516.png"/><Relationship Id="rId108" Type="http://schemas.openxmlformats.org/officeDocument/2006/relationships/customXml" Target="../ink/ink1649.xml"/><Relationship Id="rId129" Type="http://schemas.openxmlformats.org/officeDocument/2006/relationships/customXml" Target="../ink/ink1660.xml"/><Relationship Id="rId54" Type="http://schemas.openxmlformats.org/officeDocument/2006/relationships/customXml" Target="../ink/ink1622.xml"/><Relationship Id="rId75" Type="http://schemas.openxmlformats.org/officeDocument/2006/relationships/image" Target="../media/image1537.png"/><Relationship Id="rId96" Type="http://schemas.openxmlformats.org/officeDocument/2006/relationships/customXml" Target="../ink/ink1643.xml"/><Relationship Id="rId140" Type="http://schemas.openxmlformats.org/officeDocument/2006/relationships/image" Target="../media/image1567.png"/><Relationship Id="rId161" Type="http://schemas.openxmlformats.org/officeDocument/2006/relationships/customXml" Target="../ink/ink1676.xml"/><Relationship Id="rId182" Type="http://schemas.openxmlformats.org/officeDocument/2006/relationships/image" Target="../media/image1588.png"/><Relationship Id="rId217" Type="http://schemas.openxmlformats.org/officeDocument/2006/relationships/customXml" Target="../ink/ink1704.xml"/><Relationship Id="rId6" Type="http://schemas.openxmlformats.org/officeDocument/2006/relationships/customXml" Target="../ink/ink1599.xml"/><Relationship Id="rId23" Type="http://schemas.openxmlformats.org/officeDocument/2006/relationships/image" Target="../media/image1511.png"/><Relationship Id="rId119" Type="http://schemas.openxmlformats.org/officeDocument/2006/relationships/customXml" Target="../ink/ink1655.xml"/><Relationship Id="rId44" Type="http://schemas.openxmlformats.org/officeDocument/2006/relationships/customXml" Target="../ink/ink1617.xml"/><Relationship Id="rId65" Type="http://schemas.openxmlformats.org/officeDocument/2006/relationships/image" Target="../media/image1532.png"/><Relationship Id="rId86" Type="http://schemas.openxmlformats.org/officeDocument/2006/relationships/customXml" Target="../ink/ink1638.xml"/><Relationship Id="rId130" Type="http://schemas.openxmlformats.org/officeDocument/2006/relationships/image" Target="../media/image1562.png"/><Relationship Id="rId151" Type="http://schemas.openxmlformats.org/officeDocument/2006/relationships/customXml" Target="../ink/ink1671.xml"/><Relationship Id="rId172" Type="http://schemas.openxmlformats.org/officeDocument/2006/relationships/image" Target="../media/image1583.png"/><Relationship Id="rId193" Type="http://schemas.openxmlformats.org/officeDocument/2006/relationships/customXml" Target="../ink/ink1692.xml"/><Relationship Id="rId207" Type="http://schemas.openxmlformats.org/officeDocument/2006/relationships/customXml" Target="../ink/ink1699.xml"/><Relationship Id="rId13" Type="http://schemas.openxmlformats.org/officeDocument/2006/relationships/image" Target="../media/image1506.png"/><Relationship Id="rId109" Type="http://schemas.openxmlformats.org/officeDocument/2006/relationships/customXml" Target="../ink/ink1650.xml"/><Relationship Id="rId34" Type="http://schemas.openxmlformats.org/officeDocument/2006/relationships/customXml" Target="../ink/ink1612.xml"/><Relationship Id="rId55" Type="http://schemas.openxmlformats.org/officeDocument/2006/relationships/image" Target="../media/image1527.png"/><Relationship Id="rId76" Type="http://schemas.openxmlformats.org/officeDocument/2006/relationships/customXml" Target="../ink/ink1633.xml"/><Relationship Id="rId97" Type="http://schemas.openxmlformats.org/officeDocument/2006/relationships/image" Target="../media/image1547.png"/><Relationship Id="rId120" Type="http://schemas.openxmlformats.org/officeDocument/2006/relationships/image" Target="../media/image1557.png"/><Relationship Id="rId141" Type="http://schemas.openxmlformats.org/officeDocument/2006/relationships/customXml" Target="../ink/ink1666.xml"/><Relationship Id="rId7" Type="http://schemas.openxmlformats.org/officeDocument/2006/relationships/image" Target="../media/image4.png"/><Relationship Id="rId162" Type="http://schemas.openxmlformats.org/officeDocument/2006/relationships/image" Target="../media/image1578.png"/><Relationship Id="rId183" Type="http://schemas.openxmlformats.org/officeDocument/2006/relationships/customXml" Target="../ink/ink1687.xml"/><Relationship Id="rId218" Type="http://schemas.openxmlformats.org/officeDocument/2006/relationships/image" Target="../media/image1606.png"/><Relationship Id="rId24" Type="http://schemas.openxmlformats.org/officeDocument/2006/relationships/customXml" Target="../ink/ink1607.xml"/><Relationship Id="rId45" Type="http://schemas.openxmlformats.org/officeDocument/2006/relationships/image" Target="../media/image1522.png"/><Relationship Id="rId66" Type="http://schemas.openxmlformats.org/officeDocument/2006/relationships/customXml" Target="../ink/ink1628.xml"/><Relationship Id="rId87" Type="http://schemas.openxmlformats.org/officeDocument/2006/relationships/image" Target="../media/image1542.png"/><Relationship Id="rId110" Type="http://schemas.openxmlformats.org/officeDocument/2006/relationships/image" Target="../media/image1553.png"/><Relationship Id="rId131" Type="http://schemas.openxmlformats.org/officeDocument/2006/relationships/customXml" Target="../ink/ink1661.xml"/><Relationship Id="rId152" Type="http://schemas.openxmlformats.org/officeDocument/2006/relationships/image" Target="../media/image1573.png"/><Relationship Id="rId173" Type="http://schemas.openxmlformats.org/officeDocument/2006/relationships/customXml" Target="../ink/ink1682.xml"/><Relationship Id="rId194" Type="http://schemas.openxmlformats.org/officeDocument/2006/relationships/image" Target="../media/image1594.png"/><Relationship Id="rId208" Type="http://schemas.openxmlformats.org/officeDocument/2006/relationships/image" Target="../media/image1601.png"/><Relationship Id="rId14" Type="http://schemas.openxmlformats.org/officeDocument/2006/relationships/customXml" Target="../ink/ink1602.xml"/><Relationship Id="rId35" Type="http://schemas.openxmlformats.org/officeDocument/2006/relationships/image" Target="../media/image1517.png"/><Relationship Id="rId56" Type="http://schemas.openxmlformats.org/officeDocument/2006/relationships/customXml" Target="../ink/ink1623.xml"/><Relationship Id="rId77" Type="http://schemas.openxmlformats.org/officeDocument/2006/relationships/image" Target="../media/image293.png"/><Relationship Id="rId100" Type="http://schemas.openxmlformats.org/officeDocument/2006/relationships/customXml" Target="../ink/ink1645.xml"/><Relationship Id="rId8" Type="http://schemas.openxmlformats.org/officeDocument/2006/relationships/customXml" Target="../ink/ink1600.xml"/><Relationship Id="rId51" Type="http://schemas.openxmlformats.org/officeDocument/2006/relationships/image" Target="../media/image1525.png"/><Relationship Id="rId72" Type="http://schemas.openxmlformats.org/officeDocument/2006/relationships/customXml" Target="../ink/ink1631.xml"/><Relationship Id="rId93" Type="http://schemas.openxmlformats.org/officeDocument/2006/relationships/image" Target="../media/image1545.png"/><Relationship Id="rId98" Type="http://schemas.openxmlformats.org/officeDocument/2006/relationships/customXml" Target="../ink/ink1644.xml"/><Relationship Id="rId121" Type="http://schemas.openxmlformats.org/officeDocument/2006/relationships/customXml" Target="../ink/ink1656.xml"/><Relationship Id="rId142" Type="http://schemas.openxmlformats.org/officeDocument/2006/relationships/image" Target="../media/image1568.png"/><Relationship Id="rId163" Type="http://schemas.openxmlformats.org/officeDocument/2006/relationships/customXml" Target="../ink/ink1677.xml"/><Relationship Id="rId184" Type="http://schemas.openxmlformats.org/officeDocument/2006/relationships/image" Target="../media/image1589.png"/><Relationship Id="rId189" Type="http://schemas.openxmlformats.org/officeDocument/2006/relationships/customXml" Target="../ink/ink1690.xml"/><Relationship Id="rId219" Type="http://schemas.openxmlformats.org/officeDocument/2006/relationships/customXml" Target="../ink/ink1705.xml"/><Relationship Id="rId3" Type="http://schemas.openxmlformats.org/officeDocument/2006/relationships/image" Target="../media/image2.emf"/><Relationship Id="rId214" Type="http://schemas.openxmlformats.org/officeDocument/2006/relationships/image" Target="../media/image1604.png"/><Relationship Id="rId25" Type="http://schemas.openxmlformats.org/officeDocument/2006/relationships/image" Target="../media/image1512.png"/><Relationship Id="rId46" Type="http://schemas.openxmlformats.org/officeDocument/2006/relationships/customXml" Target="../ink/ink1618.xml"/><Relationship Id="rId67" Type="http://schemas.openxmlformats.org/officeDocument/2006/relationships/image" Target="../media/image1533.png"/><Relationship Id="rId116" Type="http://schemas.openxmlformats.org/officeDocument/2006/relationships/image" Target="../media/image607.png"/><Relationship Id="rId137" Type="http://schemas.openxmlformats.org/officeDocument/2006/relationships/customXml" Target="../ink/ink1664.xml"/><Relationship Id="rId158" Type="http://schemas.openxmlformats.org/officeDocument/2006/relationships/image" Target="../media/image1576.png"/><Relationship Id="rId20" Type="http://schemas.openxmlformats.org/officeDocument/2006/relationships/customXml" Target="../ink/ink1605.xml"/><Relationship Id="rId41" Type="http://schemas.openxmlformats.org/officeDocument/2006/relationships/image" Target="../media/image1520.png"/><Relationship Id="rId62" Type="http://schemas.openxmlformats.org/officeDocument/2006/relationships/customXml" Target="../ink/ink1626.xml"/><Relationship Id="rId83" Type="http://schemas.openxmlformats.org/officeDocument/2006/relationships/image" Target="../media/image1540.png"/><Relationship Id="rId88" Type="http://schemas.openxmlformats.org/officeDocument/2006/relationships/customXml" Target="../ink/ink1639.xml"/><Relationship Id="rId111" Type="http://schemas.openxmlformats.org/officeDocument/2006/relationships/customXml" Target="../ink/ink1651.xml"/><Relationship Id="rId132" Type="http://schemas.openxmlformats.org/officeDocument/2006/relationships/image" Target="../media/image1563.png"/><Relationship Id="rId153" Type="http://schemas.openxmlformats.org/officeDocument/2006/relationships/customXml" Target="../ink/ink1672.xml"/><Relationship Id="rId174" Type="http://schemas.openxmlformats.org/officeDocument/2006/relationships/image" Target="../media/image1584.png"/><Relationship Id="rId179" Type="http://schemas.openxmlformats.org/officeDocument/2006/relationships/customXml" Target="../ink/ink1685.xml"/><Relationship Id="rId195" Type="http://schemas.openxmlformats.org/officeDocument/2006/relationships/customXml" Target="../ink/ink1693.xml"/><Relationship Id="rId209" Type="http://schemas.openxmlformats.org/officeDocument/2006/relationships/customXml" Target="../ink/ink1700.xml"/><Relationship Id="rId190" Type="http://schemas.openxmlformats.org/officeDocument/2006/relationships/image" Target="../media/image1592.png"/><Relationship Id="rId204" Type="http://schemas.openxmlformats.org/officeDocument/2006/relationships/image" Target="../media/image1599.png"/><Relationship Id="rId220" Type="http://schemas.openxmlformats.org/officeDocument/2006/relationships/image" Target="../media/image1607.png"/><Relationship Id="rId15" Type="http://schemas.openxmlformats.org/officeDocument/2006/relationships/image" Target="../media/image1507.png"/><Relationship Id="rId36" Type="http://schemas.openxmlformats.org/officeDocument/2006/relationships/customXml" Target="../ink/ink1613.xml"/><Relationship Id="rId57" Type="http://schemas.openxmlformats.org/officeDocument/2006/relationships/image" Target="../media/image1528.png"/><Relationship Id="rId106" Type="http://schemas.openxmlformats.org/officeDocument/2006/relationships/customXml" Target="../ink/ink1648.xml"/><Relationship Id="rId127" Type="http://schemas.openxmlformats.org/officeDocument/2006/relationships/customXml" Target="../ink/ink1659.xml"/><Relationship Id="rId10" Type="http://schemas.openxmlformats.org/officeDocument/2006/relationships/image" Target="../media/image23.emf"/><Relationship Id="rId31" Type="http://schemas.openxmlformats.org/officeDocument/2006/relationships/image" Target="../media/image1515.png"/><Relationship Id="rId52" Type="http://schemas.openxmlformats.org/officeDocument/2006/relationships/customXml" Target="../ink/ink1621.xml"/><Relationship Id="rId73" Type="http://schemas.openxmlformats.org/officeDocument/2006/relationships/image" Target="../media/image1536.png"/><Relationship Id="rId78" Type="http://schemas.openxmlformats.org/officeDocument/2006/relationships/customXml" Target="../ink/ink1634.xml"/><Relationship Id="rId94" Type="http://schemas.openxmlformats.org/officeDocument/2006/relationships/customXml" Target="../ink/ink1642.xml"/><Relationship Id="rId99" Type="http://schemas.openxmlformats.org/officeDocument/2006/relationships/image" Target="../media/image1548.png"/><Relationship Id="rId101" Type="http://schemas.openxmlformats.org/officeDocument/2006/relationships/image" Target="../media/image1549.png"/><Relationship Id="rId122" Type="http://schemas.openxmlformats.org/officeDocument/2006/relationships/image" Target="../media/image1558.png"/><Relationship Id="rId143" Type="http://schemas.openxmlformats.org/officeDocument/2006/relationships/customXml" Target="../ink/ink1667.xml"/><Relationship Id="rId148" Type="http://schemas.openxmlformats.org/officeDocument/2006/relationships/image" Target="../media/image1571.png"/><Relationship Id="rId164" Type="http://schemas.openxmlformats.org/officeDocument/2006/relationships/image" Target="../media/image1579.png"/><Relationship Id="rId169" Type="http://schemas.openxmlformats.org/officeDocument/2006/relationships/customXml" Target="../ink/ink1680.xml"/><Relationship Id="rId185" Type="http://schemas.openxmlformats.org/officeDocument/2006/relationships/customXml" Target="../ink/ink1688.xml"/><Relationship Id="rId4" Type="http://schemas.openxmlformats.org/officeDocument/2006/relationships/customXml" Target="../ink/ink1598.xml"/><Relationship Id="rId9" Type="http://schemas.openxmlformats.org/officeDocument/2006/relationships/image" Target="../media/image10100.png"/><Relationship Id="rId180" Type="http://schemas.openxmlformats.org/officeDocument/2006/relationships/image" Target="../media/image1587.png"/><Relationship Id="rId210" Type="http://schemas.openxmlformats.org/officeDocument/2006/relationships/image" Target="../media/image1602.png"/><Relationship Id="rId215" Type="http://schemas.openxmlformats.org/officeDocument/2006/relationships/customXml" Target="../ink/ink1703.xml"/><Relationship Id="rId26" Type="http://schemas.openxmlformats.org/officeDocument/2006/relationships/customXml" Target="../ink/ink1608.xml"/><Relationship Id="rId47" Type="http://schemas.openxmlformats.org/officeDocument/2006/relationships/image" Target="../media/image1523.png"/><Relationship Id="rId68" Type="http://schemas.openxmlformats.org/officeDocument/2006/relationships/customXml" Target="../ink/ink1629.xml"/><Relationship Id="rId89" Type="http://schemas.openxmlformats.org/officeDocument/2006/relationships/image" Target="../media/image1543.png"/><Relationship Id="rId112" Type="http://schemas.openxmlformats.org/officeDocument/2006/relationships/image" Target="../media/image1554.png"/><Relationship Id="rId133" Type="http://schemas.openxmlformats.org/officeDocument/2006/relationships/customXml" Target="../ink/ink1662.xml"/><Relationship Id="rId154" Type="http://schemas.openxmlformats.org/officeDocument/2006/relationships/image" Target="../media/image1574.png"/><Relationship Id="rId175" Type="http://schemas.openxmlformats.org/officeDocument/2006/relationships/customXml" Target="../ink/ink1683.xml"/><Relationship Id="rId196" Type="http://schemas.openxmlformats.org/officeDocument/2006/relationships/image" Target="../media/image1595.png"/><Relationship Id="rId200" Type="http://schemas.openxmlformats.org/officeDocument/2006/relationships/image" Target="../media/image1597.png"/><Relationship Id="rId16" Type="http://schemas.openxmlformats.org/officeDocument/2006/relationships/customXml" Target="../ink/ink1603.xml"/><Relationship Id="rId221" Type="http://schemas.openxmlformats.org/officeDocument/2006/relationships/customXml" Target="../ink/ink1706.xml"/><Relationship Id="rId37" Type="http://schemas.openxmlformats.org/officeDocument/2006/relationships/image" Target="../media/image1518.png"/><Relationship Id="rId58" Type="http://schemas.openxmlformats.org/officeDocument/2006/relationships/customXml" Target="../ink/ink1624.xml"/><Relationship Id="rId79" Type="http://schemas.openxmlformats.org/officeDocument/2006/relationships/image" Target="../media/image1538.png"/><Relationship Id="rId102" Type="http://schemas.openxmlformats.org/officeDocument/2006/relationships/customXml" Target="../ink/ink1646.xml"/><Relationship Id="rId123" Type="http://schemas.openxmlformats.org/officeDocument/2006/relationships/customXml" Target="../ink/ink1657.xml"/><Relationship Id="rId144" Type="http://schemas.openxmlformats.org/officeDocument/2006/relationships/image" Target="../media/image1569.png"/><Relationship Id="rId90" Type="http://schemas.openxmlformats.org/officeDocument/2006/relationships/customXml" Target="../ink/ink1640.xml"/><Relationship Id="rId165" Type="http://schemas.openxmlformats.org/officeDocument/2006/relationships/customXml" Target="../ink/ink1678.xml"/><Relationship Id="rId186" Type="http://schemas.openxmlformats.org/officeDocument/2006/relationships/image" Target="../media/image1590.png"/><Relationship Id="rId211" Type="http://schemas.openxmlformats.org/officeDocument/2006/relationships/customXml" Target="../ink/ink1701.xml"/><Relationship Id="rId27" Type="http://schemas.openxmlformats.org/officeDocument/2006/relationships/image" Target="../media/image1513.png"/><Relationship Id="rId48" Type="http://schemas.openxmlformats.org/officeDocument/2006/relationships/customXml" Target="../ink/ink1619.xml"/><Relationship Id="rId69" Type="http://schemas.openxmlformats.org/officeDocument/2006/relationships/image" Target="../media/image1534.png"/><Relationship Id="rId113" Type="http://schemas.openxmlformats.org/officeDocument/2006/relationships/customXml" Target="../ink/ink1652.xml"/><Relationship Id="rId134" Type="http://schemas.openxmlformats.org/officeDocument/2006/relationships/image" Target="../media/image1564.png"/><Relationship Id="rId80" Type="http://schemas.openxmlformats.org/officeDocument/2006/relationships/customXml" Target="../ink/ink1635.xml"/><Relationship Id="rId155" Type="http://schemas.openxmlformats.org/officeDocument/2006/relationships/customXml" Target="../ink/ink1673.xml"/><Relationship Id="rId176" Type="http://schemas.openxmlformats.org/officeDocument/2006/relationships/image" Target="../media/image1585.png"/><Relationship Id="rId197" Type="http://schemas.openxmlformats.org/officeDocument/2006/relationships/customXml" Target="../ink/ink1694.xml"/><Relationship Id="rId201" Type="http://schemas.openxmlformats.org/officeDocument/2006/relationships/customXml" Target="../ink/ink1696.xml"/><Relationship Id="rId222" Type="http://schemas.openxmlformats.org/officeDocument/2006/relationships/image" Target="../media/image1608.png"/><Relationship Id="rId17" Type="http://schemas.openxmlformats.org/officeDocument/2006/relationships/image" Target="../media/image1508.png"/><Relationship Id="rId38" Type="http://schemas.openxmlformats.org/officeDocument/2006/relationships/customXml" Target="../ink/ink1614.xml"/><Relationship Id="rId59" Type="http://schemas.openxmlformats.org/officeDocument/2006/relationships/image" Target="../media/image1529.png"/><Relationship Id="rId103" Type="http://schemas.openxmlformats.org/officeDocument/2006/relationships/image" Target="../media/image1550.png"/><Relationship Id="rId124" Type="http://schemas.openxmlformats.org/officeDocument/2006/relationships/image" Target="../media/image1559.png"/><Relationship Id="rId70" Type="http://schemas.openxmlformats.org/officeDocument/2006/relationships/customXml" Target="../ink/ink1630.xml"/><Relationship Id="rId91" Type="http://schemas.openxmlformats.org/officeDocument/2006/relationships/image" Target="../media/image1544.png"/><Relationship Id="rId145" Type="http://schemas.openxmlformats.org/officeDocument/2006/relationships/customXml" Target="../ink/ink1668.xml"/><Relationship Id="rId166" Type="http://schemas.openxmlformats.org/officeDocument/2006/relationships/image" Target="../media/image1580.png"/><Relationship Id="rId187" Type="http://schemas.openxmlformats.org/officeDocument/2006/relationships/customXml" Target="../ink/ink168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03.png"/><Relationship Id="rId28" Type="http://schemas.openxmlformats.org/officeDocument/2006/relationships/customXml" Target="../ink/ink1609.xml"/><Relationship Id="rId49" Type="http://schemas.openxmlformats.org/officeDocument/2006/relationships/image" Target="../media/image1524.png"/><Relationship Id="rId114" Type="http://schemas.openxmlformats.org/officeDocument/2006/relationships/image" Target="../media/image1555.png"/><Relationship Id="rId60" Type="http://schemas.openxmlformats.org/officeDocument/2006/relationships/customXml" Target="../ink/ink1625.xml"/><Relationship Id="rId81" Type="http://schemas.openxmlformats.org/officeDocument/2006/relationships/image" Target="../media/image1539.png"/><Relationship Id="rId135" Type="http://schemas.openxmlformats.org/officeDocument/2006/relationships/customXml" Target="../ink/ink1663.xml"/><Relationship Id="rId156" Type="http://schemas.openxmlformats.org/officeDocument/2006/relationships/image" Target="../media/image1575.png"/><Relationship Id="rId177" Type="http://schemas.openxmlformats.org/officeDocument/2006/relationships/customXml" Target="../ink/ink1684.xml"/><Relationship Id="rId198" Type="http://schemas.openxmlformats.org/officeDocument/2006/relationships/image" Target="../media/image1596.png"/><Relationship Id="rId202" Type="http://schemas.openxmlformats.org/officeDocument/2006/relationships/image" Target="../media/image1598.png"/><Relationship Id="rId18" Type="http://schemas.openxmlformats.org/officeDocument/2006/relationships/customXml" Target="../ink/ink1604.xml"/><Relationship Id="rId39" Type="http://schemas.openxmlformats.org/officeDocument/2006/relationships/image" Target="../media/image1519.png"/><Relationship Id="rId50" Type="http://schemas.openxmlformats.org/officeDocument/2006/relationships/customXml" Target="../ink/ink1620.xml"/><Relationship Id="rId104" Type="http://schemas.openxmlformats.org/officeDocument/2006/relationships/customXml" Target="../ink/ink1647.xml"/><Relationship Id="rId125" Type="http://schemas.openxmlformats.org/officeDocument/2006/relationships/customXml" Target="../ink/ink1658.xml"/><Relationship Id="rId146" Type="http://schemas.openxmlformats.org/officeDocument/2006/relationships/image" Target="../media/image1570.png"/><Relationship Id="rId167" Type="http://schemas.openxmlformats.org/officeDocument/2006/relationships/customXml" Target="../ink/ink1679.xml"/><Relationship Id="rId188" Type="http://schemas.openxmlformats.org/officeDocument/2006/relationships/image" Target="../media/image1591.png"/><Relationship Id="rId71" Type="http://schemas.openxmlformats.org/officeDocument/2006/relationships/image" Target="../media/image1535.png"/><Relationship Id="rId92" Type="http://schemas.openxmlformats.org/officeDocument/2006/relationships/customXml" Target="../ink/ink1641.xml"/><Relationship Id="rId213" Type="http://schemas.openxmlformats.org/officeDocument/2006/relationships/customXml" Target="../ink/ink1702.xml"/><Relationship Id="rId2" Type="http://schemas.openxmlformats.org/officeDocument/2006/relationships/image" Target="../media/image22.emf"/><Relationship Id="rId29" Type="http://schemas.openxmlformats.org/officeDocument/2006/relationships/image" Target="../media/image1514.png"/><Relationship Id="rId40" Type="http://schemas.openxmlformats.org/officeDocument/2006/relationships/customXml" Target="../ink/ink1615.xml"/><Relationship Id="rId115" Type="http://schemas.openxmlformats.org/officeDocument/2006/relationships/customXml" Target="../ink/ink1653.xml"/><Relationship Id="rId136" Type="http://schemas.openxmlformats.org/officeDocument/2006/relationships/image" Target="../media/image1565.png"/><Relationship Id="rId157" Type="http://schemas.openxmlformats.org/officeDocument/2006/relationships/customXml" Target="../ink/ink1674.xml"/><Relationship Id="rId178" Type="http://schemas.openxmlformats.org/officeDocument/2006/relationships/image" Target="../media/image1586.png"/><Relationship Id="rId61" Type="http://schemas.openxmlformats.org/officeDocument/2006/relationships/image" Target="../media/image1530.png"/><Relationship Id="rId82" Type="http://schemas.openxmlformats.org/officeDocument/2006/relationships/customXml" Target="../ink/ink1636.xml"/><Relationship Id="rId199" Type="http://schemas.openxmlformats.org/officeDocument/2006/relationships/customXml" Target="../ink/ink1695.xml"/><Relationship Id="rId203" Type="http://schemas.openxmlformats.org/officeDocument/2006/relationships/customXml" Target="../ink/ink1697.xml"/><Relationship Id="rId19" Type="http://schemas.openxmlformats.org/officeDocument/2006/relationships/image" Target="../media/image1509.png"/><Relationship Id="rId30" Type="http://schemas.openxmlformats.org/officeDocument/2006/relationships/customXml" Target="../ink/ink1610.xml"/><Relationship Id="rId105" Type="http://schemas.openxmlformats.org/officeDocument/2006/relationships/image" Target="../media/image1551.png"/><Relationship Id="rId126" Type="http://schemas.openxmlformats.org/officeDocument/2006/relationships/image" Target="../media/image1560.png"/><Relationship Id="rId147" Type="http://schemas.openxmlformats.org/officeDocument/2006/relationships/customXml" Target="../ink/ink1669.xml"/><Relationship Id="rId168" Type="http://schemas.openxmlformats.org/officeDocument/2006/relationships/image" Target="../media/image15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67.png"/><Relationship Id="rId299" Type="http://schemas.openxmlformats.org/officeDocument/2006/relationships/image" Target="../media/image1758.png"/><Relationship Id="rId21" Type="http://schemas.openxmlformats.org/officeDocument/2006/relationships/image" Target="../media/image1620.png"/><Relationship Id="rId63" Type="http://schemas.openxmlformats.org/officeDocument/2006/relationships/image" Target="../media/image1640.png"/><Relationship Id="rId159" Type="http://schemas.openxmlformats.org/officeDocument/2006/relationships/image" Target="../media/image1688.png"/><Relationship Id="rId324" Type="http://schemas.openxmlformats.org/officeDocument/2006/relationships/customXml" Target="../ink/ink1866.xml"/><Relationship Id="rId366" Type="http://schemas.openxmlformats.org/officeDocument/2006/relationships/customXml" Target="../ink/ink1887.xml"/><Relationship Id="rId170" Type="http://schemas.openxmlformats.org/officeDocument/2006/relationships/customXml" Target="../ink/ink1789.xml"/><Relationship Id="rId226" Type="http://schemas.openxmlformats.org/officeDocument/2006/relationships/customXml" Target="../ink/ink1817.xml"/><Relationship Id="rId433" Type="http://schemas.openxmlformats.org/officeDocument/2006/relationships/image" Target="../media/image1825.png"/><Relationship Id="rId268" Type="http://schemas.openxmlformats.org/officeDocument/2006/relationships/customXml" Target="../ink/ink1838.xml"/><Relationship Id="rId32" Type="http://schemas.openxmlformats.org/officeDocument/2006/relationships/customXml" Target="../ink/ink1720.xml"/><Relationship Id="rId74" Type="http://schemas.openxmlformats.org/officeDocument/2006/relationships/customXml" Target="../ink/ink1741.xml"/><Relationship Id="rId128" Type="http://schemas.openxmlformats.org/officeDocument/2006/relationships/customXml" Target="../ink/ink1768.xml"/><Relationship Id="rId335" Type="http://schemas.openxmlformats.org/officeDocument/2006/relationships/image" Target="../media/image1776.png"/><Relationship Id="rId377" Type="http://schemas.openxmlformats.org/officeDocument/2006/relationships/image" Target="../media/image1797.png"/><Relationship Id="rId5" Type="http://schemas.openxmlformats.org/officeDocument/2006/relationships/image" Target="../media/image332.png"/><Relationship Id="rId181" Type="http://schemas.openxmlformats.org/officeDocument/2006/relationships/image" Target="../media/image1699.png"/><Relationship Id="rId237" Type="http://schemas.openxmlformats.org/officeDocument/2006/relationships/image" Target="../media/image1727.png"/><Relationship Id="rId402" Type="http://schemas.openxmlformats.org/officeDocument/2006/relationships/customXml" Target="../ink/ink1905.xml"/><Relationship Id="rId279" Type="http://schemas.openxmlformats.org/officeDocument/2006/relationships/image" Target="../media/image1748.png"/><Relationship Id="rId444" Type="http://schemas.openxmlformats.org/officeDocument/2006/relationships/customXml" Target="../ink/ink1926.xml"/><Relationship Id="rId43" Type="http://schemas.openxmlformats.org/officeDocument/2006/relationships/image" Target="../media/image1631.png"/><Relationship Id="rId139" Type="http://schemas.openxmlformats.org/officeDocument/2006/relationships/image" Target="../media/image1678.png"/><Relationship Id="rId290" Type="http://schemas.openxmlformats.org/officeDocument/2006/relationships/customXml" Target="../ink/ink1849.xml"/><Relationship Id="rId304" Type="http://schemas.openxmlformats.org/officeDocument/2006/relationships/customXml" Target="../ink/ink1856.xml"/><Relationship Id="rId346" Type="http://schemas.openxmlformats.org/officeDocument/2006/relationships/customXml" Target="../ink/ink1877.xml"/><Relationship Id="rId388" Type="http://schemas.openxmlformats.org/officeDocument/2006/relationships/customXml" Target="../ink/ink1898.xml"/><Relationship Id="rId85" Type="http://schemas.openxmlformats.org/officeDocument/2006/relationships/image" Target="../media/image1651.png"/><Relationship Id="rId150" Type="http://schemas.openxmlformats.org/officeDocument/2006/relationships/customXml" Target="../ink/ink1779.xml"/><Relationship Id="rId192" Type="http://schemas.openxmlformats.org/officeDocument/2006/relationships/customXml" Target="../ink/ink1800.xml"/><Relationship Id="rId206" Type="http://schemas.openxmlformats.org/officeDocument/2006/relationships/customXml" Target="../ink/ink1807.xml"/><Relationship Id="rId413" Type="http://schemas.openxmlformats.org/officeDocument/2006/relationships/image" Target="../media/image1815.png"/><Relationship Id="rId248" Type="http://schemas.openxmlformats.org/officeDocument/2006/relationships/customXml" Target="../ink/ink1828.xml"/><Relationship Id="rId455" Type="http://schemas.openxmlformats.org/officeDocument/2006/relationships/image" Target="../media/image1836.png"/><Relationship Id="rId12" Type="http://schemas.openxmlformats.org/officeDocument/2006/relationships/customXml" Target="../ink/ink1710.xml"/><Relationship Id="rId108" Type="http://schemas.openxmlformats.org/officeDocument/2006/relationships/customXml" Target="../ink/ink1758.xml"/><Relationship Id="rId315" Type="http://schemas.openxmlformats.org/officeDocument/2006/relationships/image" Target="../media/image1766.png"/><Relationship Id="rId357" Type="http://schemas.openxmlformats.org/officeDocument/2006/relationships/image" Target="../media/image1787.png"/><Relationship Id="rId54" Type="http://schemas.openxmlformats.org/officeDocument/2006/relationships/customXml" Target="../ink/ink1731.xml"/><Relationship Id="rId96" Type="http://schemas.openxmlformats.org/officeDocument/2006/relationships/customXml" Target="../ink/ink1752.xml"/><Relationship Id="rId161" Type="http://schemas.openxmlformats.org/officeDocument/2006/relationships/image" Target="../media/image1689.png"/><Relationship Id="rId217" Type="http://schemas.openxmlformats.org/officeDocument/2006/relationships/image" Target="../media/image1717.png"/><Relationship Id="rId399" Type="http://schemas.openxmlformats.org/officeDocument/2006/relationships/image" Target="../media/image1808.png"/><Relationship Id="rId259" Type="http://schemas.openxmlformats.org/officeDocument/2006/relationships/image" Target="../media/image1738.png"/><Relationship Id="rId424" Type="http://schemas.openxmlformats.org/officeDocument/2006/relationships/customXml" Target="../ink/ink1916.xml"/><Relationship Id="rId466" Type="http://schemas.openxmlformats.org/officeDocument/2006/relationships/customXml" Target="../ink/ink1937.xml"/><Relationship Id="rId23" Type="http://schemas.openxmlformats.org/officeDocument/2006/relationships/image" Target="../media/image1621.png"/><Relationship Id="rId119" Type="http://schemas.openxmlformats.org/officeDocument/2006/relationships/image" Target="../media/image1668.png"/><Relationship Id="rId270" Type="http://schemas.openxmlformats.org/officeDocument/2006/relationships/customXml" Target="../ink/ink1839.xml"/><Relationship Id="rId326" Type="http://schemas.openxmlformats.org/officeDocument/2006/relationships/customXml" Target="../ink/ink1867.xml"/><Relationship Id="rId65" Type="http://schemas.openxmlformats.org/officeDocument/2006/relationships/image" Target="../media/image1641.png"/><Relationship Id="rId130" Type="http://schemas.openxmlformats.org/officeDocument/2006/relationships/customXml" Target="../ink/ink1769.xml"/><Relationship Id="rId368" Type="http://schemas.openxmlformats.org/officeDocument/2006/relationships/customXml" Target="../ink/ink1888.xml"/><Relationship Id="rId172" Type="http://schemas.openxmlformats.org/officeDocument/2006/relationships/customXml" Target="../ink/ink1790.xml"/><Relationship Id="rId228" Type="http://schemas.openxmlformats.org/officeDocument/2006/relationships/customXml" Target="../ink/ink1818.xml"/><Relationship Id="rId435" Type="http://schemas.openxmlformats.org/officeDocument/2006/relationships/image" Target="../media/image1826.png"/><Relationship Id="rId281" Type="http://schemas.openxmlformats.org/officeDocument/2006/relationships/image" Target="../media/image1749.png"/><Relationship Id="rId337" Type="http://schemas.openxmlformats.org/officeDocument/2006/relationships/image" Target="../media/image1777.png"/><Relationship Id="rId34" Type="http://schemas.openxmlformats.org/officeDocument/2006/relationships/customXml" Target="../ink/ink1721.xml"/><Relationship Id="rId76" Type="http://schemas.openxmlformats.org/officeDocument/2006/relationships/customXml" Target="../ink/ink1742.xml"/><Relationship Id="rId141" Type="http://schemas.openxmlformats.org/officeDocument/2006/relationships/image" Target="../media/image1679.png"/><Relationship Id="rId379" Type="http://schemas.openxmlformats.org/officeDocument/2006/relationships/image" Target="../media/image1798.png"/><Relationship Id="rId7" Type="http://schemas.openxmlformats.org/officeDocument/2006/relationships/image" Target="../media/image1613.png"/><Relationship Id="rId183" Type="http://schemas.openxmlformats.org/officeDocument/2006/relationships/image" Target="../media/image1700.png"/><Relationship Id="rId239" Type="http://schemas.openxmlformats.org/officeDocument/2006/relationships/image" Target="../media/image1728.png"/><Relationship Id="rId390" Type="http://schemas.openxmlformats.org/officeDocument/2006/relationships/customXml" Target="../ink/ink1899.xml"/><Relationship Id="rId404" Type="http://schemas.openxmlformats.org/officeDocument/2006/relationships/customXml" Target="../ink/ink1906.xml"/><Relationship Id="rId446" Type="http://schemas.openxmlformats.org/officeDocument/2006/relationships/customXml" Target="../ink/ink1927.xml"/><Relationship Id="rId250" Type="http://schemas.openxmlformats.org/officeDocument/2006/relationships/customXml" Target="../ink/ink1829.xml"/><Relationship Id="rId292" Type="http://schemas.openxmlformats.org/officeDocument/2006/relationships/customXml" Target="../ink/ink1850.xml"/><Relationship Id="rId306" Type="http://schemas.openxmlformats.org/officeDocument/2006/relationships/customXml" Target="../ink/ink1857.xml"/><Relationship Id="rId45" Type="http://schemas.openxmlformats.org/officeDocument/2006/relationships/image" Target="../media/image1632.png"/><Relationship Id="rId87" Type="http://schemas.openxmlformats.org/officeDocument/2006/relationships/image" Target="../media/image1652.png"/><Relationship Id="rId110" Type="http://schemas.openxmlformats.org/officeDocument/2006/relationships/customXml" Target="../ink/ink1759.xml"/><Relationship Id="rId348" Type="http://schemas.openxmlformats.org/officeDocument/2006/relationships/customXml" Target="../ink/ink1878.xml"/><Relationship Id="rId152" Type="http://schemas.openxmlformats.org/officeDocument/2006/relationships/customXml" Target="../ink/ink1780.xml"/><Relationship Id="rId194" Type="http://schemas.openxmlformats.org/officeDocument/2006/relationships/customXml" Target="../ink/ink1801.xml"/><Relationship Id="rId208" Type="http://schemas.openxmlformats.org/officeDocument/2006/relationships/customXml" Target="../ink/ink1808.xml"/><Relationship Id="rId415" Type="http://schemas.openxmlformats.org/officeDocument/2006/relationships/image" Target="../media/image1816.png"/><Relationship Id="rId457" Type="http://schemas.openxmlformats.org/officeDocument/2006/relationships/image" Target="../media/image1837.png"/><Relationship Id="rId261" Type="http://schemas.openxmlformats.org/officeDocument/2006/relationships/image" Target="../media/image1739.png"/><Relationship Id="rId14" Type="http://schemas.openxmlformats.org/officeDocument/2006/relationships/customXml" Target="../ink/ink1711.xml"/><Relationship Id="rId56" Type="http://schemas.openxmlformats.org/officeDocument/2006/relationships/customXml" Target="../ink/ink1732.xml"/><Relationship Id="rId317" Type="http://schemas.openxmlformats.org/officeDocument/2006/relationships/image" Target="../media/image1767.png"/><Relationship Id="rId359" Type="http://schemas.openxmlformats.org/officeDocument/2006/relationships/image" Target="../media/image1788.png"/><Relationship Id="rId98" Type="http://schemas.openxmlformats.org/officeDocument/2006/relationships/customXml" Target="../ink/ink1753.xml"/><Relationship Id="rId121" Type="http://schemas.openxmlformats.org/officeDocument/2006/relationships/image" Target="../media/image1669.png"/><Relationship Id="rId163" Type="http://schemas.openxmlformats.org/officeDocument/2006/relationships/image" Target="../media/image1690.png"/><Relationship Id="rId219" Type="http://schemas.openxmlformats.org/officeDocument/2006/relationships/image" Target="../media/image1718.png"/><Relationship Id="rId370" Type="http://schemas.openxmlformats.org/officeDocument/2006/relationships/customXml" Target="../ink/ink1889.xml"/><Relationship Id="rId426" Type="http://schemas.openxmlformats.org/officeDocument/2006/relationships/customXml" Target="../ink/ink1917.xml"/><Relationship Id="rId230" Type="http://schemas.openxmlformats.org/officeDocument/2006/relationships/customXml" Target="../ink/ink1819.xml"/><Relationship Id="rId25" Type="http://schemas.openxmlformats.org/officeDocument/2006/relationships/image" Target="../media/image1622.png"/><Relationship Id="rId67" Type="http://schemas.openxmlformats.org/officeDocument/2006/relationships/image" Target="../media/image1642.png"/><Relationship Id="rId272" Type="http://schemas.openxmlformats.org/officeDocument/2006/relationships/customXml" Target="../ink/ink1840.xml"/><Relationship Id="rId328" Type="http://schemas.openxmlformats.org/officeDocument/2006/relationships/customXml" Target="../ink/ink1868.xml"/><Relationship Id="rId132" Type="http://schemas.openxmlformats.org/officeDocument/2006/relationships/customXml" Target="../ink/ink1770.xml"/><Relationship Id="rId174" Type="http://schemas.openxmlformats.org/officeDocument/2006/relationships/customXml" Target="../ink/ink1791.xml"/><Relationship Id="rId381" Type="http://schemas.openxmlformats.org/officeDocument/2006/relationships/image" Target="../media/image1799.png"/><Relationship Id="rId241" Type="http://schemas.openxmlformats.org/officeDocument/2006/relationships/image" Target="../media/image1729.png"/><Relationship Id="rId437" Type="http://schemas.openxmlformats.org/officeDocument/2006/relationships/image" Target="../media/image1827.png"/><Relationship Id="rId36" Type="http://schemas.openxmlformats.org/officeDocument/2006/relationships/customXml" Target="../ink/ink1722.xml"/><Relationship Id="rId283" Type="http://schemas.openxmlformats.org/officeDocument/2006/relationships/image" Target="../media/image1750.png"/><Relationship Id="rId339" Type="http://schemas.openxmlformats.org/officeDocument/2006/relationships/image" Target="../media/image1778.png"/><Relationship Id="rId78" Type="http://schemas.openxmlformats.org/officeDocument/2006/relationships/customXml" Target="../ink/ink1743.xml"/><Relationship Id="rId101" Type="http://schemas.openxmlformats.org/officeDocument/2006/relationships/image" Target="../media/image1659.png"/><Relationship Id="rId143" Type="http://schemas.openxmlformats.org/officeDocument/2006/relationships/image" Target="../media/image1680.png"/><Relationship Id="rId185" Type="http://schemas.openxmlformats.org/officeDocument/2006/relationships/image" Target="../media/image1701.png"/><Relationship Id="rId350" Type="http://schemas.openxmlformats.org/officeDocument/2006/relationships/customXml" Target="../ink/ink1879.xml"/><Relationship Id="rId406" Type="http://schemas.openxmlformats.org/officeDocument/2006/relationships/customXml" Target="../ink/ink1907.xml"/><Relationship Id="rId9" Type="http://schemas.openxmlformats.org/officeDocument/2006/relationships/image" Target="../media/image1614.png"/><Relationship Id="rId210" Type="http://schemas.openxmlformats.org/officeDocument/2006/relationships/customXml" Target="../ink/ink1809.xml"/><Relationship Id="rId392" Type="http://schemas.openxmlformats.org/officeDocument/2006/relationships/customXml" Target="../ink/ink1900.xml"/><Relationship Id="rId448" Type="http://schemas.openxmlformats.org/officeDocument/2006/relationships/customXml" Target="../ink/ink1928.xml"/><Relationship Id="rId252" Type="http://schemas.openxmlformats.org/officeDocument/2006/relationships/customXml" Target="../ink/ink1830.xml"/><Relationship Id="rId294" Type="http://schemas.openxmlformats.org/officeDocument/2006/relationships/customXml" Target="../ink/ink1851.xml"/><Relationship Id="rId308" Type="http://schemas.openxmlformats.org/officeDocument/2006/relationships/customXml" Target="../ink/ink1858.xml"/><Relationship Id="rId47" Type="http://schemas.openxmlformats.org/officeDocument/2006/relationships/image" Target="../media/image293.png"/><Relationship Id="rId89" Type="http://schemas.openxmlformats.org/officeDocument/2006/relationships/image" Target="../media/image1653.png"/><Relationship Id="rId112" Type="http://schemas.openxmlformats.org/officeDocument/2006/relationships/customXml" Target="../ink/ink1760.xml"/><Relationship Id="rId154" Type="http://schemas.openxmlformats.org/officeDocument/2006/relationships/customXml" Target="../ink/ink1781.xml"/><Relationship Id="rId361" Type="http://schemas.openxmlformats.org/officeDocument/2006/relationships/image" Target="../media/image1789.png"/><Relationship Id="rId196" Type="http://schemas.openxmlformats.org/officeDocument/2006/relationships/customXml" Target="../ink/ink1802.xml"/><Relationship Id="rId417" Type="http://schemas.openxmlformats.org/officeDocument/2006/relationships/image" Target="../media/image1817.png"/><Relationship Id="rId459" Type="http://schemas.openxmlformats.org/officeDocument/2006/relationships/image" Target="../media/image1838.png"/><Relationship Id="rId16" Type="http://schemas.openxmlformats.org/officeDocument/2006/relationships/customXml" Target="../ink/ink1712.xml"/><Relationship Id="rId221" Type="http://schemas.openxmlformats.org/officeDocument/2006/relationships/image" Target="../media/image1719.png"/><Relationship Id="rId263" Type="http://schemas.openxmlformats.org/officeDocument/2006/relationships/image" Target="../media/image1740.png"/><Relationship Id="rId319" Type="http://schemas.openxmlformats.org/officeDocument/2006/relationships/image" Target="../media/image1768.png"/><Relationship Id="rId58" Type="http://schemas.openxmlformats.org/officeDocument/2006/relationships/customXml" Target="../ink/ink1733.xml"/><Relationship Id="rId123" Type="http://schemas.openxmlformats.org/officeDocument/2006/relationships/image" Target="../media/image1670.png"/><Relationship Id="rId330" Type="http://schemas.openxmlformats.org/officeDocument/2006/relationships/customXml" Target="../ink/ink1869.xml"/><Relationship Id="rId165" Type="http://schemas.openxmlformats.org/officeDocument/2006/relationships/image" Target="../media/image1691.png"/><Relationship Id="rId372" Type="http://schemas.openxmlformats.org/officeDocument/2006/relationships/customXml" Target="../ink/ink1890.xml"/><Relationship Id="rId428" Type="http://schemas.openxmlformats.org/officeDocument/2006/relationships/customXml" Target="../ink/ink1918.xml"/><Relationship Id="rId232" Type="http://schemas.openxmlformats.org/officeDocument/2006/relationships/customXml" Target="../ink/ink1820.xml"/><Relationship Id="rId274" Type="http://schemas.openxmlformats.org/officeDocument/2006/relationships/customXml" Target="../ink/ink1841.xml"/><Relationship Id="rId27" Type="http://schemas.openxmlformats.org/officeDocument/2006/relationships/image" Target="../media/image1623.png"/><Relationship Id="rId69" Type="http://schemas.openxmlformats.org/officeDocument/2006/relationships/image" Target="../media/image1643.png"/><Relationship Id="rId134" Type="http://schemas.openxmlformats.org/officeDocument/2006/relationships/customXml" Target="../ink/ink1771.xml"/><Relationship Id="rId80" Type="http://schemas.openxmlformats.org/officeDocument/2006/relationships/customXml" Target="../ink/ink1744.xml"/><Relationship Id="rId176" Type="http://schemas.openxmlformats.org/officeDocument/2006/relationships/customXml" Target="../ink/ink1792.xml"/><Relationship Id="rId341" Type="http://schemas.openxmlformats.org/officeDocument/2006/relationships/image" Target="../media/image1779.png"/><Relationship Id="rId383" Type="http://schemas.openxmlformats.org/officeDocument/2006/relationships/image" Target="../media/image1800.png"/><Relationship Id="rId439" Type="http://schemas.openxmlformats.org/officeDocument/2006/relationships/image" Target="../media/image1828.png"/><Relationship Id="rId201" Type="http://schemas.openxmlformats.org/officeDocument/2006/relationships/image" Target="../media/image1709.png"/><Relationship Id="rId243" Type="http://schemas.openxmlformats.org/officeDocument/2006/relationships/image" Target="../media/image1730.png"/><Relationship Id="rId285" Type="http://schemas.openxmlformats.org/officeDocument/2006/relationships/image" Target="../media/image1751.png"/><Relationship Id="rId450" Type="http://schemas.openxmlformats.org/officeDocument/2006/relationships/customXml" Target="../ink/ink1929.xml"/><Relationship Id="rId38" Type="http://schemas.openxmlformats.org/officeDocument/2006/relationships/customXml" Target="../ink/ink1723.xml"/><Relationship Id="rId103" Type="http://schemas.openxmlformats.org/officeDocument/2006/relationships/image" Target="../media/image1660.png"/><Relationship Id="rId310" Type="http://schemas.openxmlformats.org/officeDocument/2006/relationships/customXml" Target="../ink/ink1859.xml"/><Relationship Id="rId91" Type="http://schemas.openxmlformats.org/officeDocument/2006/relationships/image" Target="../media/image1654.png"/><Relationship Id="rId145" Type="http://schemas.openxmlformats.org/officeDocument/2006/relationships/image" Target="../media/image1681.png"/><Relationship Id="rId187" Type="http://schemas.openxmlformats.org/officeDocument/2006/relationships/image" Target="../media/image1702.png"/><Relationship Id="rId352" Type="http://schemas.openxmlformats.org/officeDocument/2006/relationships/customXml" Target="../ink/ink1880.xml"/><Relationship Id="rId394" Type="http://schemas.openxmlformats.org/officeDocument/2006/relationships/customXml" Target="../ink/ink1901.xml"/><Relationship Id="rId408" Type="http://schemas.openxmlformats.org/officeDocument/2006/relationships/customXml" Target="../ink/ink1908.xml"/><Relationship Id="rId212" Type="http://schemas.openxmlformats.org/officeDocument/2006/relationships/customXml" Target="../ink/ink1810.xml"/><Relationship Id="rId254" Type="http://schemas.openxmlformats.org/officeDocument/2006/relationships/customXml" Target="../ink/ink1831.xml"/><Relationship Id="rId49" Type="http://schemas.openxmlformats.org/officeDocument/2006/relationships/image" Target="../media/image1633.png"/><Relationship Id="rId114" Type="http://schemas.openxmlformats.org/officeDocument/2006/relationships/customXml" Target="../ink/ink1761.xml"/><Relationship Id="rId296" Type="http://schemas.openxmlformats.org/officeDocument/2006/relationships/customXml" Target="../ink/ink1852.xml"/><Relationship Id="rId461" Type="http://schemas.openxmlformats.org/officeDocument/2006/relationships/image" Target="../media/image1839.png"/><Relationship Id="rId60" Type="http://schemas.openxmlformats.org/officeDocument/2006/relationships/customXml" Target="../ink/ink1734.xml"/><Relationship Id="rId156" Type="http://schemas.openxmlformats.org/officeDocument/2006/relationships/customXml" Target="../ink/ink1782.xml"/><Relationship Id="rId198" Type="http://schemas.openxmlformats.org/officeDocument/2006/relationships/customXml" Target="../ink/ink1803.xml"/><Relationship Id="rId321" Type="http://schemas.openxmlformats.org/officeDocument/2006/relationships/image" Target="../media/image1769.png"/><Relationship Id="rId363" Type="http://schemas.openxmlformats.org/officeDocument/2006/relationships/image" Target="../media/image1790.png"/><Relationship Id="rId419" Type="http://schemas.openxmlformats.org/officeDocument/2006/relationships/image" Target="../media/image1818.png"/><Relationship Id="rId223" Type="http://schemas.openxmlformats.org/officeDocument/2006/relationships/image" Target="../media/image1720.png"/><Relationship Id="rId430" Type="http://schemas.openxmlformats.org/officeDocument/2006/relationships/customXml" Target="../ink/ink1919.xml"/><Relationship Id="rId18" Type="http://schemas.openxmlformats.org/officeDocument/2006/relationships/customXml" Target="../ink/ink1713.xml"/><Relationship Id="rId265" Type="http://schemas.openxmlformats.org/officeDocument/2006/relationships/image" Target="../media/image1741.png"/><Relationship Id="rId125" Type="http://schemas.openxmlformats.org/officeDocument/2006/relationships/image" Target="../media/image1671.png"/><Relationship Id="rId167" Type="http://schemas.openxmlformats.org/officeDocument/2006/relationships/image" Target="../media/image1692.png"/><Relationship Id="rId332" Type="http://schemas.openxmlformats.org/officeDocument/2006/relationships/customXml" Target="../ink/ink1870.xml"/><Relationship Id="rId374" Type="http://schemas.openxmlformats.org/officeDocument/2006/relationships/customXml" Target="../ink/ink1891.xml"/><Relationship Id="rId71" Type="http://schemas.openxmlformats.org/officeDocument/2006/relationships/image" Target="../media/image1644.png"/><Relationship Id="rId234" Type="http://schemas.openxmlformats.org/officeDocument/2006/relationships/customXml" Target="../ink/ink1821.xml"/><Relationship Id="rId2" Type="http://schemas.openxmlformats.org/officeDocument/2006/relationships/image" Target="../media/image25.emf"/><Relationship Id="rId29" Type="http://schemas.openxmlformats.org/officeDocument/2006/relationships/image" Target="../media/image1624.png"/><Relationship Id="rId276" Type="http://schemas.openxmlformats.org/officeDocument/2006/relationships/customXml" Target="../ink/ink1842.xml"/><Relationship Id="rId441" Type="http://schemas.openxmlformats.org/officeDocument/2006/relationships/image" Target="../media/image1829.png"/><Relationship Id="rId40" Type="http://schemas.openxmlformats.org/officeDocument/2006/relationships/customXml" Target="../ink/ink1724.xml"/><Relationship Id="rId136" Type="http://schemas.openxmlformats.org/officeDocument/2006/relationships/customXml" Target="../ink/ink1772.xml"/><Relationship Id="rId178" Type="http://schemas.openxmlformats.org/officeDocument/2006/relationships/customXml" Target="../ink/ink1793.xml"/><Relationship Id="rId301" Type="http://schemas.openxmlformats.org/officeDocument/2006/relationships/image" Target="../media/image1759.png"/><Relationship Id="rId343" Type="http://schemas.openxmlformats.org/officeDocument/2006/relationships/image" Target="../media/image1780.png"/><Relationship Id="rId61" Type="http://schemas.openxmlformats.org/officeDocument/2006/relationships/image" Target="../media/image1639.png"/><Relationship Id="rId82" Type="http://schemas.openxmlformats.org/officeDocument/2006/relationships/customXml" Target="../ink/ink1745.xml"/><Relationship Id="rId199" Type="http://schemas.openxmlformats.org/officeDocument/2006/relationships/image" Target="../media/image1708.png"/><Relationship Id="rId203" Type="http://schemas.openxmlformats.org/officeDocument/2006/relationships/image" Target="../media/image1710.png"/><Relationship Id="rId385" Type="http://schemas.openxmlformats.org/officeDocument/2006/relationships/image" Target="../media/image1801.png"/><Relationship Id="rId19" Type="http://schemas.openxmlformats.org/officeDocument/2006/relationships/image" Target="../media/image1619.png"/><Relationship Id="rId224" Type="http://schemas.openxmlformats.org/officeDocument/2006/relationships/customXml" Target="../ink/ink1816.xml"/><Relationship Id="rId245" Type="http://schemas.openxmlformats.org/officeDocument/2006/relationships/image" Target="../media/image1731.png"/><Relationship Id="rId266" Type="http://schemas.openxmlformats.org/officeDocument/2006/relationships/customXml" Target="../ink/ink1837.xml"/><Relationship Id="rId287" Type="http://schemas.openxmlformats.org/officeDocument/2006/relationships/image" Target="../media/image1752.png"/><Relationship Id="rId410" Type="http://schemas.openxmlformats.org/officeDocument/2006/relationships/customXml" Target="../ink/ink1909.xml"/><Relationship Id="rId431" Type="http://schemas.openxmlformats.org/officeDocument/2006/relationships/image" Target="../media/image1824.png"/><Relationship Id="rId452" Type="http://schemas.openxmlformats.org/officeDocument/2006/relationships/customXml" Target="../ink/ink1930.xml"/><Relationship Id="rId30" Type="http://schemas.openxmlformats.org/officeDocument/2006/relationships/customXml" Target="../ink/ink1719.xml"/><Relationship Id="rId105" Type="http://schemas.openxmlformats.org/officeDocument/2006/relationships/image" Target="../media/image1661.png"/><Relationship Id="rId126" Type="http://schemas.openxmlformats.org/officeDocument/2006/relationships/customXml" Target="../ink/ink1767.xml"/><Relationship Id="rId147" Type="http://schemas.openxmlformats.org/officeDocument/2006/relationships/image" Target="../media/image1682.png"/><Relationship Id="rId168" Type="http://schemas.openxmlformats.org/officeDocument/2006/relationships/customXml" Target="../ink/ink1788.xml"/><Relationship Id="rId312" Type="http://schemas.openxmlformats.org/officeDocument/2006/relationships/customXml" Target="../ink/ink1860.xml"/><Relationship Id="rId333" Type="http://schemas.openxmlformats.org/officeDocument/2006/relationships/image" Target="../media/image1775.png"/><Relationship Id="rId354" Type="http://schemas.openxmlformats.org/officeDocument/2006/relationships/customXml" Target="../ink/ink1881.xml"/><Relationship Id="rId51" Type="http://schemas.openxmlformats.org/officeDocument/2006/relationships/image" Target="../media/image1634.png"/><Relationship Id="rId72" Type="http://schemas.openxmlformats.org/officeDocument/2006/relationships/customXml" Target="../ink/ink1740.xml"/><Relationship Id="rId93" Type="http://schemas.openxmlformats.org/officeDocument/2006/relationships/image" Target="../media/image1655.png"/><Relationship Id="rId189" Type="http://schemas.openxmlformats.org/officeDocument/2006/relationships/image" Target="../media/image1703.png"/><Relationship Id="rId375" Type="http://schemas.openxmlformats.org/officeDocument/2006/relationships/image" Target="../media/image1796.png"/><Relationship Id="rId396" Type="http://schemas.openxmlformats.org/officeDocument/2006/relationships/customXml" Target="../ink/ink1902.xml"/><Relationship Id="rId3" Type="http://schemas.openxmlformats.org/officeDocument/2006/relationships/image" Target="../media/image26.emf"/><Relationship Id="rId214" Type="http://schemas.openxmlformats.org/officeDocument/2006/relationships/customXml" Target="../ink/ink1811.xml"/><Relationship Id="rId235" Type="http://schemas.openxmlformats.org/officeDocument/2006/relationships/image" Target="../media/image1726.png"/><Relationship Id="rId256" Type="http://schemas.openxmlformats.org/officeDocument/2006/relationships/customXml" Target="../ink/ink1832.xml"/><Relationship Id="rId277" Type="http://schemas.openxmlformats.org/officeDocument/2006/relationships/image" Target="../media/image1747.png"/><Relationship Id="rId298" Type="http://schemas.openxmlformats.org/officeDocument/2006/relationships/customXml" Target="../ink/ink1853.xml"/><Relationship Id="rId400" Type="http://schemas.openxmlformats.org/officeDocument/2006/relationships/customXml" Target="../ink/ink1904.xml"/><Relationship Id="rId421" Type="http://schemas.openxmlformats.org/officeDocument/2006/relationships/image" Target="../media/image1819.png"/><Relationship Id="rId442" Type="http://schemas.openxmlformats.org/officeDocument/2006/relationships/customXml" Target="../ink/ink1925.xml"/><Relationship Id="rId463" Type="http://schemas.openxmlformats.org/officeDocument/2006/relationships/image" Target="../media/image1840.png"/><Relationship Id="rId116" Type="http://schemas.openxmlformats.org/officeDocument/2006/relationships/customXml" Target="../ink/ink1762.xml"/><Relationship Id="rId137" Type="http://schemas.openxmlformats.org/officeDocument/2006/relationships/image" Target="../media/image1677.png"/><Relationship Id="rId158" Type="http://schemas.openxmlformats.org/officeDocument/2006/relationships/customXml" Target="../ink/ink1783.xml"/><Relationship Id="rId302" Type="http://schemas.openxmlformats.org/officeDocument/2006/relationships/customXml" Target="../ink/ink1855.xml"/><Relationship Id="rId323" Type="http://schemas.openxmlformats.org/officeDocument/2006/relationships/image" Target="../media/image1770.png"/><Relationship Id="rId344" Type="http://schemas.openxmlformats.org/officeDocument/2006/relationships/customXml" Target="../ink/ink1876.xml"/><Relationship Id="rId20" Type="http://schemas.openxmlformats.org/officeDocument/2006/relationships/customXml" Target="../ink/ink1714.xml"/><Relationship Id="rId41" Type="http://schemas.openxmlformats.org/officeDocument/2006/relationships/image" Target="../media/image1630.png"/><Relationship Id="rId62" Type="http://schemas.openxmlformats.org/officeDocument/2006/relationships/customXml" Target="../ink/ink1735.xml"/><Relationship Id="rId83" Type="http://schemas.openxmlformats.org/officeDocument/2006/relationships/image" Target="../media/image1650.png"/><Relationship Id="rId179" Type="http://schemas.openxmlformats.org/officeDocument/2006/relationships/image" Target="../media/image1698.png"/><Relationship Id="rId365" Type="http://schemas.openxmlformats.org/officeDocument/2006/relationships/image" Target="../media/image1791.png"/><Relationship Id="rId386" Type="http://schemas.openxmlformats.org/officeDocument/2006/relationships/customXml" Target="../ink/ink1897.xml"/><Relationship Id="rId190" Type="http://schemas.openxmlformats.org/officeDocument/2006/relationships/customXml" Target="../ink/ink1799.xml"/><Relationship Id="rId204" Type="http://schemas.openxmlformats.org/officeDocument/2006/relationships/customXml" Target="../ink/ink1806.xml"/><Relationship Id="rId225" Type="http://schemas.openxmlformats.org/officeDocument/2006/relationships/image" Target="../media/image1721.png"/><Relationship Id="rId246" Type="http://schemas.openxmlformats.org/officeDocument/2006/relationships/customXml" Target="../ink/ink1827.xml"/><Relationship Id="rId267" Type="http://schemas.openxmlformats.org/officeDocument/2006/relationships/image" Target="../media/image1742.png"/><Relationship Id="rId288" Type="http://schemas.openxmlformats.org/officeDocument/2006/relationships/customXml" Target="../ink/ink1848.xml"/><Relationship Id="rId411" Type="http://schemas.openxmlformats.org/officeDocument/2006/relationships/image" Target="../media/image1814.png"/><Relationship Id="rId432" Type="http://schemas.openxmlformats.org/officeDocument/2006/relationships/customXml" Target="../ink/ink1920.xml"/><Relationship Id="rId453" Type="http://schemas.openxmlformats.org/officeDocument/2006/relationships/image" Target="../media/image1835.png"/><Relationship Id="rId106" Type="http://schemas.openxmlformats.org/officeDocument/2006/relationships/customXml" Target="../ink/ink1757.xml"/><Relationship Id="rId127" Type="http://schemas.openxmlformats.org/officeDocument/2006/relationships/image" Target="../media/image1672.png"/><Relationship Id="rId313" Type="http://schemas.openxmlformats.org/officeDocument/2006/relationships/image" Target="../media/image1765.png"/><Relationship Id="rId10" Type="http://schemas.openxmlformats.org/officeDocument/2006/relationships/customXml" Target="../ink/ink1709.xml"/><Relationship Id="rId31" Type="http://schemas.openxmlformats.org/officeDocument/2006/relationships/image" Target="../media/image1625.png"/><Relationship Id="rId52" Type="http://schemas.openxmlformats.org/officeDocument/2006/relationships/customXml" Target="../ink/ink1730.xml"/><Relationship Id="rId73" Type="http://schemas.openxmlformats.org/officeDocument/2006/relationships/image" Target="../media/image1645.png"/><Relationship Id="rId94" Type="http://schemas.openxmlformats.org/officeDocument/2006/relationships/customXml" Target="../ink/ink1751.xml"/><Relationship Id="rId148" Type="http://schemas.openxmlformats.org/officeDocument/2006/relationships/customXml" Target="../ink/ink1778.xml"/><Relationship Id="rId169" Type="http://schemas.openxmlformats.org/officeDocument/2006/relationships/image" Target="../media/image1693.png"/><Relationship Id="rId334" Type="http://schemas.openxmlformats.org/officeDocument/2006/relationships/customXml" Target="../ink/ink1871.xml"/><Relationship Id="rId355" Type="http://schemas.openxmlformats.org/officeDocument/2006/relationships/image" Target="../media/image1786.png"/><Relationship Id="rId376" Type="http://schemas.openxmlformats.org/officeDocument/2006/relationships/customXml" Target="../ink/ink1892.xml"/><Relationship Id="rId397" Type="http://schemas.openxmlformats.org/officeDocument/2006/relationships/image" Target="../media/image1807.png"/><Relationship Id="rId4" Type="http://schemas.openxmlformats.org/officeDocument/2006/relationships/image" Target="../media/image27.emf"/><Relationship Id="rId180" Type="http://schemas.openxmlformats.org/officeDocument/2006/relationships/customXml" Target="../ink/ink1794.xml"/><Relationship Id="rId215" Type="http://schemas.openxmlformats.org/officeDocument/2006/relationships/image" Target="../media/image1716.png"/><Relationship Id="rId236" Type="http://schemas.openxmlformats.org/officeDocument/2006/relationships/customXml" Target="../ink/ink1822.xml"/><Relationship Id="rId257" Type="http://schemas.openxmlformats.org/officeDocument/2006/relationships/image" Target="../media/image1737.png"/><Relationship Id="rId278" Type="http://schemas.openxmlformats.org/officeDocument/2006/relationships/customXml" Target="../ink/ink1843.xml"/><Relationship Id="rId401" Type="http://schemas.openxmlformats.org/officeDocument/2006/relationships/image" Target="../media/image1809.png"/><Relationship Id="rId422" Type="http://schemas.openxmlformats.org/officeDocument/2006/relationships/customXml" Target="../ink/ink1915.xml"/><Relationship Id="rId443" Type="http://schemas.openxmlformats.org/officeDocument/2006/relationships/image" Target="../media/image1830.png"/><Relationship Id="rId464" Type="http://schemas.openxmlformats.org/officeDocument/2006/relationships/customXml" Target="../ink/ink1936.xml"/><Relationship Id="rId303" Type="http://schemas.openxmlformats.org/officeDocument/2006/relationships/image" Target="../media/image1760.png"/><Relationship Id="rId42" Type="http://schemas.openxmlformats.org/officeDocument/2006/relationships/customXml" Target="../ink/ink1725.xml"/><Relationship Id="rId84" Type="http://schemas.openxmlformats.org/officeDocument/2006/relationships/customXml" Target="../ink/ink1746.xml"/><Relationship Id="rId138" Type="http://schemas.openxmlformats.org/officeDocument/2006/relationships/customXml" Target="../ink/ink1773.xml"/><Relationship Id="rId345" Type="http://schemas.openxmlformats.org/officeDocument/2006/relationships/image" Target="../media/image1781.png"/><Relationship Id="rId387" Type="http://schemas.openxmlformats.org/officeDocument/2006/relationships/image" Target="../media/image1802.png"/><Relationship Id="rId191" Type="http://schemas.openxmlformats.org/officeDocument/2006/relationships/image" Target="../media/image1704.png"/><Relationship Id="rId205" Type="http://schemas.openxmlformats.org/officeDocument/2006/relationships/image" Target="../media/image1711.png"/><Relationship Id="rId247" Type="http://schemas.openxmlformats.org/officeDocument/2006/relationships/image" Target="../media/image1732.png"/><Relationship Id="rId412" Type="http://schemas.openxmlformats.org/officeDocument/2006/relationships/customXml" Target="../ink/ink1910.xml"/><Relationship Id="rId107" Type="http://schemas.openxmlformats.org/officeDocument/2006/relationships/image" Target="../media/image1662.png"/><Relationship Id="rId289" Type="http://schemas.openxmlformats.org/officeDocument/2006/relationships/image" Target="../media/image1753.png"/><Relationship Id="rId454" Type="http://schemas.openxmlformats.org/officeDocument/2006/relationships/customXml" Target="../ink/ink1931.xml"/><Relationship Id="rId11" Type="http://schemas.openxmlformats.org/officeDocument/2006/relationships/image" Target="../media/image1615.png"/><Relationship Id="rId53" Type="http://schemas.openxmlformats.org/officeDocument/2006/relationships/image" Target="../media/image1635.png"/><Relationship Id="rId149" Type="http://schemas.openxmlformats.org/officeDocument/2006/relationships/image" Target="../media/image1683.png"/><Relationship Id="rId314" Type="http://schemas.openxmlformats.org/officeDocument/2006/relationships/customXml" Target="../ink/ink1861.xml"/><Relationship Id="rId356" Type="http://schemas.openxmlformats.org/officeDocument/2006/relationships/customXml" Target="../ink/ink1882.xml"/><Relationship Id="rId398" Type="http://schemas.openxmlformats.org/officeDocument/2006/relationships/customXml" Target="../ink/ink1903.xml"/><Relationship Id="rId95" Type="http://schemas.openxmlformats.org/officeDocument/2006/relationships/image" Target="../media/image1656.png"/><Relationship Id="rId160" Type="http://schemas.openxmlformats.org/officeDocument/2006/relationships/customXml" Target="../ink/ink1784.xml"/><Relationship Id="rId216" Type="http://schemas.openxmlformats.org/officeDocument/2006/relationships/customXml" Target="../ink/ink1812.xml"/><Relationship Id="rId423" Type="http://schemas.openxmlformats.org/officeDocument/2006/relationships/image" Target="../media/image1820.png"/><Relationship Id="rId258" Type="http://schemas.openxmlformats.org/officeDocument/2006/relationships/customXml" Target="../ink/ink1833.xml"/><Relationship Id="rId465" Type="http://schemas.openxmlformats.org/officeDocument/2006/relationships/image" Target="../media/image1841.png"/><Relationship Id="rId22" Type="http://schemas.openxmlformats.org/officeDocument/2006/relationships/customXml" Target="../ink/ink1715.xml"/><Relationship Id="rId64" Type="http://schemas.openxmlformats.org/officeDocument/2006/relationships/customXml" Target="../ink/ink1736.xml"/><Relationship Id="rId118" Type="http://schemas.openxmlformats.org/officeDocument/2006/relationships/customXml" Target="../ink/ink1763.xml"/><Relationship Id="rId325" Type="http://schemas.openxmlformats.org/officeDocument/2006/relationships/image" Target="../media/image1771.png"/><Relationship Id="rId367" Type="http://schemas.openxmlformats.org/officeDocument/2006/relationships/image" Target="../media/image1792.png"/><Relationship Id="rId171" Type="http://schemas.openxmlformats.org/officeDocument/2006/relationships/image" Target="../media/image1694.png"/><Relationship Id="rId227" Type="http://schemas.openxmlformats.org/officeDocument/2006/relationships/image" Target="../media/image1722.png"/><Relationship Id="rId269" Type="http://schemas.openxmlformats.org/officeDocument/2006/relationships/image" Target="../media/image1743.png"/><Relationship Id="rId434" Type="http://schemas.openxmlformats.org/officeDocument/2006/relationships/customXml" Target="../ink/ink1921.xml"/><Relationship Id="rId33" Type="http://schemas.openxmlformats.org/officeDocument/2006/relationships/image" Target="../media/image1626.png"/><Relationship Id="rId129" Type="http://schemas.openxmlformats.org/officeDocument/2006/relationships/image" Target="../media/image1673.png"/><Relationship Id="rId280" Type="http://schemas.openxmlformats.org/officeDocument/2006/relationships/customXml" Target="../ink/ink1844.xml"/><Relationship Id="rId336" Type="http://schemas.openxmlformats.org/officeDocument/2006/relationships/customXml" Target="../ink/ink1872.xml"/><Relationship Id="rId75" Type="http://schemas.openxmlformats.org/officeDocument/2006/relationships/image" Target="../media/image1646.png"/><Relationship Id="rId140" Type="http://schemas.openxmlformats.org/officeDocument/2006/relationships/customXml" Target="../ink/ink1774.xml"/><Relationship Id="rId182" Type="http://schemas.openxmlformats.org/officeDocument/2006/relationships/customXml" Target="../ink/ink1795.xml"/><Relationship Id="rId378" Type="http://schemas.openxmlformats.org/officeDocument/2006/relationships/customXml" Target="../ink/ink1893.xml"/><Relationship Id="rId403" Type="http://schemas.openxmlformats.org/officeDocument/2006/relationships/image" Target="../media/image1810.png"/><Relationship Id="rId6" Type="http://schemas.openxmlformats.org/officeDocument/2006/relationships/customXml" Target="../ink/ink1707.xml"/><Relationship Id="rId238" Type="http://schemas.openxmlformats.org/officeDocument/2006/relationships/customXml" Target="../ink/ink1823.xml"/><Relationship Id="rId445" Type="http://schemas.openxmlformats.org/officeDocument/2006/relationships/image" Target="../media/image1831.png"/><Relationship Id="rId291" Type="http://schemas.openxmlformats.org/officeDocument/2006/relationships/image" Target="../media/image1754.png"/><Relationship Id="rId305" Type="http://schemas.openxmlformats.org/officeDocument/2006/relationships/image" Target="../media/image1761.png"/><Relationship Id="rId347" Type="http://schemas.openxmlformats.org/officeDocument/2006/relationships/image" Target="../media/image1782.png"/><Relationship Id="rId44" Type="http://schemas.openxmlformats.org/officeDocument/2006/relationships/customXml" Target="../ink/ink1726.xml"/><Relationship Id="rId86" Type="http://schemas.openxmlformats.org/officeDocument/2006/relationships/customXml" Target="../ink/ink1747.xml"/><Relationship Id="rId151" Type="http://schemas.openxmlformats.org/officeDocument/2006/relationships/image" Target="../media/image1684.png"/><Relationship Id="rId389" Type="http://schemas.openxmlformats.org/officeDocument/2006/relationships/image" Target="../media/image1803.png"/><Relationship Id="rId193" Type="http://schemas.openxmlformats.org/officeDocument/2006/relationships/image" Target="../media/image1705.png"/><Relationship Id="rId207" Type="http://schemas.openxmlformats.org/officeDocument/2006/relationships/image" Target="../media/image1712.png"/><Relationship Id="rId249" Type="http://schemas.openxmlformats.org/officeDocument/2006/relationships/image" Target="../media/image1733.png"/><Relationship Id="rId414" Type="http://schemas.openxmlformats.org/officeDocument/2006/relationships/customXml" Target="../ink/ink1911.xml"/><Relationship Id="rId456" Type="http://schemas.openxmlformats.org/officeDocument/2006/relationships/customXml" Target="../ink/ink1932.xml"/><Relationship Id="rId13" Type="http://schemas.openxmlformats.org/officeDocument/2006/relationships/image" Target="../media/image1616.png"/><Relationship Id="rId109" Type="http://schemas.openxmlformats.org/officeDocument/2006/relationships/image" Target="../media/image1663.png"/><Relationship Id="rId260" Type="http://schemas.openxmlformats.org/officeDocument/2006/relationships/customXml" Target="../ink/ink1834.xml"/><Relationship Id="rId316" Type="http://schemas.openxmlformats.org/officeDocument/2006/relationships/customXml" Target="../ink/ink1862.xml"/><Relationship Id="rId55" Type="http://schemas.openxmlformats.org/officeDocument/2006/relationships/image" Target="../media/image1636.png"/><Relationship Id="rId97" Type="http://schemas.openxmlformats.org/officeDocument/2006/relationships/image" Target="../media/image1657.png"/><Relationship Id="rId120" Type="http://schemas.openxmlformats.org/officeDocument/2006/relationships/customXml" Target="../ink/ink1764.xml"/><Relationship Id="rId358" Type="http://schemas.openxmlformats.org/officeDocument/2006/relationships/customXml" Target="../ink/ink1883.xml"/><Relationship Id="rId162" Type="http://schemas.openxmlformats.org/officeDocument/2006/relationships/customXml" Target="../ink/ink1785.xml"/><Relationship Id="rId218" Type="http://schemas.openxmlformats.org/officeDocument/2006/relationships/customXml" Target="../ink/ink1813.xml"/><Relationship Id="rId425" Type="http://schemas.openxmlformats.org/officeDocument/2006/relationships/image" Target="../media/image1821.png"/><Relationship Id="rId467" Type="http://schemas.openxmlformats.org/officeDocument/2006/relationships/image" Target="../media/image1842.png"/><Relationship Id="rId271" Type="http://schemas.openxmlformats.org/officeDocument/2006/relationships/image" Target="../media/image1744.png"/><Relationship Id="rId24" Type="http://schemas.openxmlformats.org/officeDocument/2006/relationships/customXml" Target="../ink/ink1716.xml"/><Relationship Id="rId66" Type="http://schemas.openxmlformats.org/officeDocument/2006/relationships/customXml" Target="../ink/ink1737.xml"/><Relationship Id="rId131" Type="http://schemas.openxmlformats.org/officeDocument/2006/relationships/image" Target="../media/image1674.png"/><Relationship Id="rId327" Type="http://schemas.openxmlformats.org/officeDocument/2006/relationships/image" Target="../media/image1772.png"/><Relationship Id="rId369" Type="http://schemas.openxmlformats.org/officeDocument/2006/relationships/image" Target="../media/image1793.png"/><Relationship Id="rId173" Type="http://schemas.openxmlformats.org/officeDocument/2006/relationships/image" Target="../media/image1695.png"/><Relationship Id="rId229" Type="http://schemas.openxmlformats.org/officeDocument/2006/relationships/image" Target="../media/image1723.png"/><Relationship Id="rId380" Type="http://schemas.openxmlformats.org/officeDocument/2006/relationships/customXml" Target="../ink/ink1894.xml"/><Relationship Id="rId436" Type="http://schemas.openxmlformats.org/officeDocument/2006/relationships/customXml" Target="../ink/ink1922.xml"/><Relationship Id="rId240" Type="http://schemas.openxmlformats.org/officeDocument/2006/relationships/customXml" Target="../ink/ink1824.xml"/><Relationship Id="rId35" Type="http://schemas.openxmlformats.org/officeDocument/2006/relationships/image" Target="../media/image1627.png"/><Relationship Id="rId77" Type="http://schemas.openxmlformats.org/officeDocument/2006/relationships/image" Target="../media/image1647.png"/><Relationship Id="rId100" Type="http://schemas.openxmlformats.org/officeDocument/2006/relationships/customXml" Target="../ink/ink1754.xml"/><Relationship Id="rId282" Type="http://schemas.openxmlformats.org/officeDocument/2006/relationships/customXml" Target="../ink/ink1845.xml"/><Relationship Id="rId338" Type="http://schemas.openxmlformats.org/officeDocument/2006/relationships/customXml" Target="../ink/ink1873.xml"/><Relationship Id="rId8" Type="http://schemas.openxmlformats.org/officeDocument/2006/relationships/customXml" Target="../ink/ink1708.xml"/><Relationship Id="rId142" Type="http://schemas.openxmlformats.org/officeDocument/2006/relationships/customXml" Target="../ink/ink1775.xml"/><Relationship Id="rId184" Type="http://schemas.openxmlformats.org/officeDocument/2006/relationships/customXml" Target="../ink/ink1796.xml"/><Relationship Id="rId391" Type="http://schemas.openxmlformats.org/officeDocument/2006/relationships/image" Target="../media/image1804.png"/><Relationship Id="rId405" Type="http://schemas.openxmlformats.org/officeDocument/2006/relationships/image" Target="../media/image1811.png"/><Relationship Id="rId447" Type="http://schemas.openxmlformats.org/officeDocument/2006/relationships/image" Target="../media/image1832.png"/><Relationship Id="rId251" Type="http://schemas.openxmlformats.org/officeDocument/2006/relationships/image" Target="../media/image1734.png"/><Relationship Id="rId46" Type="http://schemas.openxmlformats.org/officeDocument/2006/relationships/customXml" Target="../ink/ink1727.xml"/><Relationship Id="rId293" Type="http://schemas.openxmlformats.org/officeDocument/2006/relationships/image" Target="../media/image1755.png"/><Relationship Id="rId307" Type="http://schemas.openxmlformats.org/officeDocument/2006/relationships/image" Target="../media/image1762.png"/><Relationship Id="rId349" Type="http://schemas.openxmlformats.org/officeDocument/2006/relationships/image" Target="../media/image1783.png"/><Relationship Id="rId88" Type="http://schemas.openxmlformats.org/officeDocument/2006/relationships/customXml" Target="../ink/ink1748.xml"/><Relationship Id="rId111" Type="http://schemas.openxmlformats.org/officeDocument/2006/relationships/image" Target="../media/image1664.png"/><Relationship Id="rId153" Type="http://schemas.openxmlformats.org/officeDocument/2006/relationships/image" Target="../media/image1685.png"/><Relationship Id="rId195" Type="http://schemas.openxmlformats.org/officeDocument/2006/relationships/image" Target="../media/image1706.png"/><Relationship Id="rId209" Type="http://schemas.openxmlformats.org/officeDocument/2006/relationships/image" Target="../media/image1713.png"/><Relationship Id="rId360" Type="http://schemas.openxmlformats.org/officeDocument/2006/relationships/customXml" Target="../ink/ink1884.xml"/><Relationship Id="rId416" Type="http://schemas.openxmlformats.org/officeDocument/2006/relationships/customXml" Target="../ink/ink1912.xml"/><Relationship Id="rId220" Type="http://schemas.openxmlformats.org/officeDocument/2006/relationships/customXml" Target="../ink/ink1814.xml"/><Relationship Id="rId458" Type="http://schemas.openxmlformats.org/officeDocument/2006/relationships/customXml" Target="../ink/ink1933.xml"/><Relationship Id="rId15" Type="http://schemas.openxmlformats.org/officeDocument/2006/relationships/image" Target="../media/image1617.png"/><Relationship Id="rId57" Type="http://schemas.openxmlformats.org/officeDocument/2006/relationships/image" Target="../media/image1637.png"/><Relationship Id="rId262" Type="http://schemas.openxmlformats.org/officeDocument/2006/relationships/customXml" Target="../ink/ink1835.xml"/><Relationship Id="rId318" Type="http://schemas.openxmlformats.org/officeDocument/2006/relationships/customXml" Target="../ink/ink1863.xml"/><Relationship Id="rId99" Type="http://schemas.openxmlformats.org/officeDocument/2006/relationships/image" Target="../media/image1658.png"/><Relationship Id="rId122" Type="http://schemas.openxmlformats.org/officeDocument/2006/relationships/customXml" Target="../ink/ink1765.xml"/><Relationship Id="rId164" Type="http://schemas.openxmlformats.org/officeDocument/2006/relationships/customXml" Target="../ink/ink1786.xml"/><Relationship Id="rId371" Type="http://schemas.openxmlformats.org/officeDocument/2006/relationships/image" Target="../media/image1794.png"/><Relationship Id="rId427" Type="http://schemas.openxmlformats.org/officeDocument/2006/relationships/image" Target="../media/image1822.png"/><Relationship Id="rId26" Type="http://schemas.openxmlformats.org/officeDocument/2006/relationships/customXml" Target="../ink/ink1717.xml"/><Relationship Id="rId231" Type="http://schemas.openxmlformats.org/officeDocument/2006/relationships/image" Target="../media/image1724.png"/><Relationship Id="rId273" Type="http://schemas.openxmlformats.org/officeDocument/2006/relationships/image" Target="../media/image1745.png"/><Relationship Id="rId329" Type="http://schemas.openxmlformats.org/officeDocument/2006/relationships/image" Target="../media/image1773.png"/><Relationship Id="rId68" Type="http://schemas.openxmlformats.org/officeDocument/2006/relationships/customXml" Target="../ink/ink1738.xml"/><Relationship Id="rId133" Type="http://schemas.openxmlformats.org/officeDocument/2006/relationships/image" Target="../media/image1675.png"/><Relationship Id="rId175" Type="http://schemas.openxmlformats.org/officeDocument/2006/relationships/image" Target="../media/image1696.png"/><Relationship Id="rId340" Type="http://schemas.openxmlformats.org/officeDocument/2006/relationships/customXml" Target="../ink/ink1874.xml"/><Relationship Id="rId200" Type="http://schemas.openxmlformats.org/officeDocument/2006/relationships/customXml" Target="../ink/ink1804.xml"/><Relationship Id="rId382" Type="http://schemas.openxmlformats.org/officeDocument/2006/relationships/customXml" Target="../ink/ink1895.xml"/><Relationship Id="rId438" Type="http://schemas.openxmlformats.org/officeDocument/2006/relationships/customXml" Target="../ink/ink1923.xml"/><Relationship Id="rId242" Type="http://schemas.openxmlformats.org/officeDocument/2006/relationships/customXml" Target="../ink/ink1825.xml"/><Relationship Id="rId284" Type="http://schemas.openxmlformats.org/officeDocument/2006/relationships/customXml" Target="../ink/ink1846.xml"/><Relationship Id="rId37" Type="http://schemas.openxmlformats.org/officeDocument/2006/relationships/image" Target="../media/image1628.png"/><Relationship Id="rId79" Type="http://schemas.openxmlformats.org/officeDocument/2006/relationships/image" Target="../media/image1648.png"/><Relationship Id="rId102" Type="http://schemas.openxmlformats.org/officeDocument/2006/relationships/customXml" Target="../ink/ink1755.xml"/><Relationship Id="rId144" Type="http://schemas.openxmlformats.org/officeDocument/2006/relationships/customXml" Target="../ink/ink1776.xml"/><Relationship Id="rId90" Type="http://schemas.openxmlformats.org/officeDocument/2006/relationships/customXml" Target="../ink/ink1749.xml"/><Relationship Id="rId186" Type="http://schemas.openxmlformats.org/officeDocument/2006/relationships/customXml" Target="../ink/ink1797.xml"/><Relationship Id="rId351" Type="http://schemas.openxmlformats.org/officeDocument/2006/relationships/image" Target="../media/image1784.png"/><Relationship Id="rId393" Type="http://schemas.openxmlformats.org/officeDocument/2006/relationships/image" Target="../media/image1805.png"/><Relationship Id="rId407" Type="http://schemas.openxmlformats.org/officeDocument/2006/relationships/image" Target="../media/image1812.png"/><Relationship Id="rId449" Type="http://schemas.openxmlformats.org/officeDocument/2006/relationships/image" Target="../media/image1833.png"/><Relationship Id="rId211" Type="http://schemas.openxmlformats.org/officeDocument/2006/relationships/image" Target="../media/image1714.png"/><Relationship Id="rId253" Type="http://schemas.openxmlformats.org/officeDocument/2006/relationships/image" Target="../media/image1735.png"/><Relationship Id="rId295" Type="http://schemas.openxmlformats.org/officeDocument/2006/relationships/image" Target="../media/image1756.png"/><Relationship Id="rId309" Type="http://schemas.openxmlformats.org/officeDocument/2006/relationships/image" Target="../media/image1763.png"/><Relationship Id="rId460" Type="http://schemas.openxmlformats.org/officeDocument/2006/relationships/customXml" Target="../ink/ink1934.xml"/><Relationship Id="rId48" Type="http://schemas.openxmlformats.org/officeDocument/2006/relationships/customXml" Target="../ink/ink1728.xml"/><Relationship Id="rId113" Type="http://schemas.openxmlformats.org/officeDocument/2006/relationships/image" Target="../media/image1665.png"/><Relationship Id="rId320" Type="http://schemas.openxmlformats.org/officeDocument/2006/relationships/customXml" Target="../ink/ink1864.xml"/><Relationship Id="rId155" Type="http://schemas.openxmlformats.org/officeDocument/2006/relationships/image" Target="../media/image1686.png"/><Relationship Id="rId197" Type="http://schemas.openxmlformats.org/officeDocument/2006/relationships/image" Target="../media/image1707.png"/><Relationship Id="rId362" Type="http://schemas.openxmlformats.org/officeDocument/2006/relationships/customXml" Target="../ink/ink1885.xml"/><Relationship Id="rId418" Type="http://schemas.openxmlformats.org/officeDocument/2006/relationships/customXml" Target="../ink/ink1913.xml"/><Relationship Id="rId222" Type="http://schemas.openxmlformats.org/officeDocument/2006/relationships/customXml" Target="../ink/ink1815.xml"/><Relationship Id="rId264" Type="http://schemas.openxmlformats.org/officeDocument/2006/relationships/customXml" Target="../ink/ink1836.xml"/><Relationship Id="rId17" Type="http://schemas.openxmlformats.org/officeDocument/2006/relationships/image" Target="../media/image1618.png"/><Relationship Id="rId59" Type="http://schemas.openxmlformats.org/officeDocument/2006/relationships/image" Target="../media/image1638.png"/><Relationship Id="rId124" Type="http://schemas.openxmlformats.org/officeDocument/2006/relationships/customXml" Target="../ink/ink1766.xml"/><Relationship Id="rId70" Type="http://schemas.openxmlformats.org/officeDocument/2006/relationships/customXml" Target="../ink/ink1739.xml"/><Relationship Id="rId166" Type="http://schemas.openxmlformats.org/officeDocument/2006/relationships/customXml" Target="../ink/ink1787.xml"/><Relationship Id="rId331" Type="http://schemas.openxmlformats.org/officeDocument/2006/relationships/image" Target="../media/image1774.png"/><Relationship Id="rId373" Type="http://schemas.openxmlformats.org/officeDocument/2006/relationships/image" Target="../media/image1795.png"/><Relationship Id="rId429" Type="http://schemas.openxmlformats.org/officeDocument/2006/relationships/image" Target="../media/image182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725.png"/><Relationship Id="rId440" Type="http://schemas.openxmlformats.org/officeDocument/2006/relationships/customXml" Target="../ink/ink1924.xml"/><Relationship Id="rId28" Type="http://schemas.openxmlformats.org/officeDocument/2006/relationships/customXml" Target="../ink/ink1718.xml"/><Relationship Id="rId275" Type="http://schemas.openxmlformats.org/officeDocument/2006/relationships/image" Target="../media/image1746.png"/><Relationship Id="rId300" Type="http://schemas.openxmlformats.org/officeDocument/2006/relationships/customXml" Target="../ink/ink1854.xml"/><Relationship Id="rId81" Type="http://schemas.openxmlformats.org/officeDocument/2006/relationships/image" Target="../media/image1649.png"/><Relationship Id="rId135" Type="http://schemas.openxmlformats.org/officeDocument/2006/relationships/image" Target="../media/image1676.png"/><Relationship Id="rId177" Type="http://schemas.openxmlformats.org/officeDocument/2006/relationships/image" Target="../media/image1697.png"/><Relationship Id="rId342" Type="http://schemas.openxmlformats.org/officeDocument/2006/relationships/customXml" Target="../ink/ink1875.xml"/><Relationship Id="rId384" Type="http://schemas.openxmlformats.org/officeDocument/2006/relationships/customXml" Target="../ink/ink1896.xml"/><Relationship Id="rId202" Type="http://schemas.openxmlformats.org/officeDocument/2006/relationships/customXml" Target="../ink/ink1805.xml"/><Relationship Id="rId244" Type="http://schemas.openxmlformats.org/officeDocument/2006/relationships/customXml" Target="../ink/ink1826.xml"/><Relationship Id="rId39" Type="http://schemas.openxmlformats.org/officeDocument/2006/relationships/image" Target="../media/image1629.png"/><Relationship Id="rId286" Type="http://schemas.openxmlformats.org/officeDocument/2006/relationships/customXml" Target="../ink/ink1847.xml"/><Relationship Id="rId451" Type="http://schemas.openxmlformats.org/officeDocument/2006/relationships/image" Target="../media/image1834.png"/><Relationship Id="rId50" Type="http://schemas.openxmlformats.org/officeDocument/2006/relationships/customXml" Target="../ink/ink1729.xml"/><Relationship Id="rId104" Type="http://schemas.openxmlformats.org/officeDocument/2006/relationships/customXml" Target="../ink/ink1756.xml"/><Relationship Id="rId146" Type="http://schemas.openxmlformats.org/officeDocument/2006/relationships/customXml" Target="../ink/ink1777.xml"/><Relationship Id="rId188" Type="http://schemas.openxmlformats.org/officeDocument/2006/relationships/customXml" Target="../ink/ink1798.xml"/><Relationship Id="rId311" Type="http://schemas.openxmlformats.org/officeDocument/2006/relationships/image" Target="../media/image1764.png"/><Relationship Id="rId353" Type="http://schemas.openxmlformats.org/officeDocument/2006/relationships/image" Target="../media/image1785.png"/><Relationship Id="rId395" Type="http://schemas.openxmlformats.org/officeDocument/2006/relationships/image" Target="../media/image1806.png"/><Relationship Id="rId409" Type="http://schemas.openxmlformats.org/officeDocument/2006/relationships/image" Target="../media/image1813.png"/><Relationship Id="rId92" Type="http://schemas.openxmlformats.org/officeDocument/2006/relationships/customXml" Target="../ink/ink1750.xml"/><Relationship Id="rId213" Type="http://schemas.openxmlformats.org/officeDocument/2006/relationships/image" Target="../media/image1715.png"/><Relationship Id="rId420" Type="http://schemas.openxmlformats.org/officeDocument/2006/relationships/customXml" Target="../ink/ink1914.xml"/><Relationship Id="rId255" Type="http://schemas.openxmlformats.org/officeDocument/2006/relationships/image" Target="../media/image1736.png"/><Relationship Id="rId297" Type="http://schemas.openxmlformats.org/officeDocument/2006/relationships/image" Target="../media/image1757.png"/><Relationship Id="rId462" Type="http://schemas.openxmlformats.org/officeDocument/2006/relationships/customXml" Target="../ink/ink1935.xml"/><Relationship Id="rId115" Type="http://schemas.openxmlformats.org/officeDocument/2006/relationships/image" Target="../media/image1666.png"/><Relationship Id="rId157" Type="http://schemas.openxmlformats.org/officeDocument/2006/relationships/image" Target="../media/image1687.png"/><Relationship Id="rId322" Type="http://schemas.openxmlformats.org/officeDocument/2006/relationships/customXml" Target="../ink/ink1865.xml"/><Relationship Id="rId364" Type="http://schemas.openxmlformats.org/officeDocument/2006/relationships/customXml" Target="../ink/ink1886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50.xml"/><Relationship Id="rId117" Type="http://schemas.openxmlformats.org/officeDocument/2006/relationships/image" Target="../media/image1900.png"/><Relationship Id="rId21" Type="http://schemas.openxmlformats.org/officeDocument/2006/relationships/image" Target="../media/image1852.png"/><Relationship Id="rId42" Type="http://schemas.openxmlformats.org/officeDocument/2006/relationships/customXml" Target="../ink/ink1958.xml"/><Relationship Id="rId47" Type="http://schemas.openxmlformats.org/officeDocument/2006/relationships/image" Target="../media/image1865.png"/><Relationship Id="rId63" Type="http://schemas.openxmlformats.org/officeDocument/2006/relationships/image" Target="../media/image1873.png"/><Relationship Id="rId68" Type="http://schemas.openxmlformats.org/officeDocument/2006/relationships/customXml" Target="../ink/ink1971.xml"/><Relationship Id="rId84" Type="http://schemas.openxmlformats.org/officeDocument/2006/relationships/customXml" Target="../ink/ink1979.xml"/><Relationship Id="rId89" Type="http://schemas.openxmlformats.org/officeDocument/2006/relationships/image" Target="../media/image1886.png"/><Relationship Id="rId112" Type="http://schemas.openxmlformats.org/officeDocument/2006/relationships/customXml" Target="../ink/ink1993.xml"/><Relationship Id="rId16" Type="http://schemas.openxmlformats.org/officeDocument/2006/relationships/customXml" Target="../ink/ink1945.xml"/><Relationship Id="rId107" Type="http://schemas.openxmlformats.org/officeDocument/2006/relationships/image" Target="../media/image1895.png"/><Relationship Id="rId11" Type="http://schemas.openxmlformats.org/officeDocument/2006/relationships/image" Target="../media/image1847.png"/><Relationship Id="rId32" Type="http://schemas.openxmlformats.org/officeDocument/2006/relationships/customXml" Target="../ink/ink1953.xml"/><Relationship Id="rId37" Type="http://schemas.openxmlformats.org/officeDocument/2006/relationships/image" Target="../media/image1860.png"/><Relationship Id="rId53" Type="http://schemas.openxmlformats.org/officeDocument/2006/relationships/image" Target="../media/image1868.png"/><Relationship Id="rId58" Type="http://schemas.openxmlformats.org/officeDocument/2006/relationships/customXml" Target="../ink/ink1966.xml"/><Relationship Id="rId74" Type="http://schemas.openxmlformats.org/officeDocument/2006/relationships/customXml" Target="../ink/ink1974.xml"/><Relationship Id="rId79" Type="http://schemas.openxmlformats.org/officeDocument/2006/relationships/image" Target="../media/image1881.png"/><Relationship Id="rId102" Type="http://schemas.openxmlformats.org/officeDocument/2006/relationships/customXml" Target="../ink/ink1988.xml"/><Relationship Id="rId123" Type="http://schemas.openxmlformats.org/officeDocument/2006/relationships/image" Target="../media/image1903.png"/><Relationship Id="rId5" Type="http://schemas.openxmlformats.org/officeDocument/2006/relationships/image" Target="../media/image1844.png"/><Relationship Id="rId90" Type="http://schemas.openxmlformats.org/officeDocument/2006/relationships/customXml" Target="../ink/ink1982.xml"/><Relationship Id="rId95" Type="http://schemas.openxmlformats.org/officeDocument/2006/relationships/image" Target="../media/image1889.png"/><Relationship Id="rId22" Type="http://schemas.openxmlformats.org/officeDocument/2006/relationships/customXml" Target="../ink/ink1948.xml"/><Relationship Id="rId27" Type="http://schemas.openxmlformats.org/officeDocument/2006/relationships/image" Target="../media/image1855.png"/><Relationship Id="rId43" Type="http://schemas.openxmlformats.org/officeDocument/2006/relationships/image" Target="../media/image1863.png"/><Relationship Id="rId48" Type="http://schemas.openxmlformats.org/officeDocument/2006/relationships/customXml" Target="../ink/ink1961.xml"/><Relationship Id="rId64" Type="http://schemas.openxmlformats.org/officeDocument/2006/relationships/customXml" Target="../ink/ink1969.xml"/><Relationship Id="rId69" Type="http://schemas.openxmlformats.org/officeDocument/2006/relationships/image" Target="../media/image1876.png"/><Relationship Id="rId113" Type="http://schemas.openxmlformats.org/officeDocument/2006/relationships/image" Target="../media/image1898.png"/><Relationship Id="rId118" Type="http://schemas.openxmlformats.org/officeDocument/2006/relationships/customXml" Target="../ink/ink1996.xml"/><Relationship Id="rId80" Type="http://schemas.openxmlformats.org/officeDocument/2006/relationships/customXml" Target="../ink/ink1977.xml"/><Relationship Id="rId85" Type="http://schemas.openxmlformats.org/officeDocument/2006/relationships/image" Target="../media/image1884.png"/><Relationship Id="rId12" Type="http://schemas.openxmlformats.org/officeDocument/2006/relationships/customXml" Target="../ink/ink1943.xml"/><Relationship Id="rId17" Type="http://schemas.openxmlformats.org/officeDocument/2006/relationships/image" Target="../media/image1850.png"/><Relationship Id="rId33" Type="http://schemas.openxmlformats.org/officeDocument/2006/relationships/image" Target="../media/image1858.png"/><Relationship Id="rId38" Type="http://schemas.openxmlformats.org/officeDocument/2006/relationships/customXml" Target="../ink/ink1956.xml"/><Relationship Id="rId59" Type="http://schemas.openxmlformats.org/officeDocument/2006/relationships/image" Target="../media/image1871.png"/><Relationship Id="rId103" Type="http://schemas.openxmlformats.org/officeDocument/2006/relationships/image" Target="../media/image1893.png"/><Relationship Id="rId108" Type="http://schemas.openxmlformats.org/officeDocument/2006/relationships/customXml" Target="../ink/ink1991.xml"/><Relationship Id="rId124" Type="http://schemas.openxmlformats.org/officeDocument/2006/relationships/customXml" Target="../ink/ink1999.xml"/><Relationship Id="rId54" Type="http://schemas.openxmlformats.org/officeDocument/2006/relationships/customXml" Target="../ink/ink1964.xml"/><Relationship Id="rId70" Type="http://schemas.openxmlformats.org/officeDocument/2006/relationships/customXml" Target="../ink/ink1972.xml"/><Relationship Id="rId75" Type="http://schemas.openxmlformats.org/officeDocument/2006/relationships/image" Target="../media/image1879.png"/><Relationship Id="rId91" Type="http://schemas.openxmlformats.org/officeDocument/2006/relationships/image" Target="../media/image1887.png"/><Relationship Id="rId96" Type="http://schemas.openxmlformats.org/officeDocument/2006/relationships/customXml" Target="../ink/ink198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40.xml"/><Relationship Id="rId23" Type="http://schemas.openxmlformats.org/officeDocument/2006/relationships/image" Target="../media/image1853.png"/><Relationship Id="rId28" Type="http://schemas.openxmlformats.org/officeDocument/2006/relationships/customXml" Target="../ink/ink1951.xml"/><Relationship Id="rId49" Type="http://schemas.openxmlformats.org/officeDocument/2006/relationships/image" Target="../media/image1866.png"/><Relationship Id="rId114" Type="http://schemas.openxmlformats.org/officeDocument/2006/relationships/customXml" Target="../ink/ink1994.xml"/><Relationship Id="rId119" Type="http://schemas.openxmlformats.org/officeDocument/2006/relationships/image" Target="../media/image1901.png"/><Relationship Id="rId44" Type="http://schemas.openxmlformats.org/officeDocument/2006/relationships/customXml" Target="../ink/ink1959.xml"/><Relationship Id="rId60" Type="http://schemas.openxmlformats.org/officeDocument/2006/relationships/customXml" Target="../ink/ink1967.xml"/><Relationship Id="rId65" Type="http://schemas.openxmlformats.org/officeDocument/2006/relationships/image" Target="../media/image1874.png"/><Relationship Id="rId81" Type="http://schemas.openxmlformats.org/officeDocument/2006/relationships/image" Target="../media/image1882.png"/><Relationship Id="rId86" Type="http://schemas.openxmlformats.org/officeDocument/2006/relationships/customXml" Target="../ink/ink1980.xml"/><Relationship Id="rId13" Type="http://schemas.openxmlformats.org/officeDocument/2006/relationships/image" Target="../media/image1848.png"/><Relationship Id="rId18" Type="http://schemas.openxmlformats.org/officeDocument/2006/relationships/customXml" Target="../ink/ink1946.xml"/><Relationship Id="rId39" Type="http://schemas.openxmlformats.org/officeDocument/2006/relationships/image" Target="../media/image1861.png"/><Relationship Id="rId109" Type="http://schemas.openxmlformats.org/officeDocument/2006/relationships/image" Target="../media/image1896.png"/><Relationship Id="rId34" Type="http://schemas.openxmlformats.org/officeDocument/2006/relationships/customXml" Target="../ink/ink1954.xml"/><Relationship Id="rId50" Type="http://schemas.openxmlformats.org/officeDocument/2006/relationships/customXml" Target="../ink/ink1962.xml"/><Relationship Id="rId55" Type="http://schemas.openxmlformats.org/officeDocument/2006/relationships/image" Target="../media/image1869.png"/><Relationship Id="rId76" Type="http://schemas.openxmlformats.org/officeDocument/2006/relationships/customXml" Target="../ink/ink1975.xml"/><Relationship Id="rId97" Type="http://schemas.openxmlformats.org/officeDocument/2006/relationships/image" Target="../media/image1890.png"/><Relationship Id="rId104" Type="http://schemas.openxmlformats.org/officeDocument/2006/relationships/customXml" Target="../ink/ink1989.xml"/><Relationship Id="rId120" Type="http://schemas.openxmlformats.org/officeDocument/2006/relationships/customXml" Target="../ink/ink1997.xml"/><Relationship Id="rId125" Type="http://schemas.openxmlformats.org/officeDocument/2006/relationships/image" Target="../media/image1904.png"/><Relationship Id="rId7" Type="http://schemas.openxmlformats.org/officeDocument/2006/relationships/image" Target="../media/image1845.png"/><Relationship Id="rId71" Type="http://schemas.openxmlformats.org/officeDocument/2006/relationships/image" Target="../media/image1877.png"/><Relationship Id="rId92" Type="http://schemas.openxmlformats.org/officeDocument/2006/relationships/customXml" Target="../ink/ink1983.xml"/><Relationship Id="rId2" Type="http://schemas.openxmlformats.org/officeDocument/2006/relationships/customXml" Target="../ink/ink1938.xml"/><Relationship Id="rId29" Type="http://schemas.openxmlformats.org/officeDocument/2006/relationships/image" Target="../media/image1856.png"/><Relationship Id="rId24" Type="http://schemas.openxmlformats.org/officeDocument/2006/relationships/customXml" Target="../ink/ink1949.xml"/><Relationship Id="rId40" Type="http://schemas.openxmlformats.org/officeDocument/2006/relationships/customXml" Target="../ink/ink1957.xml"/><Relationship Id="rId45" Type="http://schemas.openxmlformats.org/officeDocument/2006/relationships/image" Target="../media/image1864.png"/><Relationship Id="rId66" Type="http://schemas.openxmlformats.org/officeDocument/2006/relationships/customXml" Target="../ink/ink1970.xml"/><Relationship Id="rId87" Type="http://schemas.openxmlformats.org/officeDocument/2006/relationships/image" Target="../media/image1885.png"/><Relationship Id="rId110" Type="http://schemas.openxmlformats.org/officeDocument/2006/relationships/customXml" Target="../ink/ink1992.xml"/><Relationship Id="rId115" Type="http://schemas.openxmlformats.org/officeDocument/2006/relationships/image" Target="../media/image1899.png"/><Relationship Id="rId61" Type="http://schemas.openxmlformats.org/officeDocument/2006/relationships/image" Target="../media/image1872.png"/><Relationship Id="rId82" Type="http://schemas.openxmlformats.org/officeDocument/2006/relationships/customXml" Target="../ink/ink1978.xml"/><Relationship Id="rId19" Type="http://schemas.openxmlformats.org/officeDocument/2006/relationships/image" Target="../media/image1851.png"/><Relationship Id="rId14" Type="http://schemas.openxmlformats.org/officeDocument/2006/relationships/customXml" Target="../ink/ink1944.xml"/><Relationship Id="rId30" Type="http://schemas.openxmlformats.org/officeDocument/2006/relationships/customXml" Target="../ink/ink1952.xml"/><Relationship Id="rId35" Type="http://schemas.openxmlformats.org/officeDocument/2006/relationships/image" Target="../media/image1859.png"/><Relationship Id="rId56" Type="http://schemas.openxmlformats.org/officeDocument/2006/relationships/customXml" Target="../ink/ink1965.xml"/><Relationship Id="rId77" Type="http://schemas.openxmlformats.org/officeDocument/2006/relationships/image" Target="../media/image1880.png"/><Relationship Id="rId100" Type="http://schemas.openxmlformats.org/officeDocument/2006/relationships/customXml" Target="../ink/ink1987.xml"/><Relationship Id="rId105" Type="http://schemas.openxmlformats.org/officeDocument/2006/relationships/image" Target="../media/image1894.png"/><Relationship Id="rId8" Type="http://schemas.openxmlformats.org/officeDocument/2006/relationships/customXml" Target="../ink/ink1941.xml"/><Relationship Id="rId51" Type="http://schemas.openxmlformats.org/officeDocument/2006/relationships/image" Target="../media/image1867.png"/><Relationship Id="rId72" Type="http://schemas.openxmlformats.org/officeDocument/2006/relationships/customXml" Target="../ink/ink1973.xml"/><Relationship Id="rId93" Type="http://schemas.openxmlformats.org/officeDocument/2006/relationships/image" Target="../media/image1888.png"/><Relationship Id="rId98" Type="http://schemas.openxmlformats.org/officeDocument/2006/relationships/customXml" Target="../ink/ink1986.xml"/><Relationship Id="rId121" Type="http://schemas.openxmlformats.org/officeDocument/2006/relationships/image" Target="../media/image1902.png"/><Relationship Id="rId3" Type="http://schemas.openxmlformats.org/officeDocument/2006/relationships/image" Target="../media/image1843.png"/><Relationship Id="rId25" Type="http://schemas.openxmlformats.org/officeDocument/2006/relationships/image" Target="../media/image1854.png"/><Relationship Id="rId46" Type="http://schemas.openxmlformats.org/officeDocument/2006/relationships/customXml" Target="../ink/ink1960.xml"/><Relationship Id="rId67" Type="http://schemas.openxmlformats.org/officeDocument/2006/relationships/image" Target="../media/image1875.png"/><Relationship Id="rId116" Type="http://schemas.openxmlformats.org/officeDocument/2006/relationships/customXml" Target="../ink/ink1995.xml"/><Relationship Id="rId20" Type="http://schemas.openxmlformats.org/officeDocument/2006/relationships/customXml" Target="../ink/ink1947.xml"/><Relationship Id="rId41" Type="http://schemas.openxmlformats.org/officeDocument/2006/relationships/image" Target="../media/image1862.png"/><Relationship Id="rId62" Type="http://schemas.openxmlformats.org/officeDocument/2006/relationships/customXml" Target="../ink/ink1968.xml"/><Relationship Id="rId83" Type="http://schemas.openxmlformats.org/officeDocument/2006/relationships/image" Target="../media/image1883.png"/><Relationship Id="rId88" Type="http://schemas.openxmlformats.org/officeDocument/2006/relationships/customXml" Target="../ink/ink1981.xml"/><Relationship Id="rId111" Type="http://schemas.openxmlformats.org/officeDocument/2006/relationships/image" Target="../media/image1897.png"/><Relationship Id="rId15" Type="http://schemas.openxmlformats.org/officeDocument/2006/relationships/image" Target="../media/image1849.png"/><Relationship Id="rId36" Type="http://schemas.openxmlformats.org/officeDocument/2006/relationships/customXml" Target="../ink/ink1955.xml"/><Relationship Id="rId57" Type="http://schemas.openxmlformats.org/officeDocument/2006/relationships/image" Target="../media/image1870.png"/><Relationship Id="rId106" Type="http://schemas.openxmlformats.org/officeDocument/2006/relationships/customXml" Target="../ink/ink1990.xml"/><Relationship Id="rId10" Type="http://schemas.openxmlformats.org/officeDocument/2006/relationships/customXml" Target="../ink/ink1942.xml"/><Relationship Id="rId31" Type="http://schemas.openxmlformats.org/officeDocument/2006/relationships/image" Target="../media/image1857.png"/><Relationship Id="rId52" Type="http://schemas.openxmlformats.org/officeDocument/2006/relationships/customXml" Target="../ink/ink1963.xml"/><Relationship Id="rId73" Type="http://schemas.openxmlformats.org/officeDocument/2006/relationships/image" Target="../media/image1878.png"/><Relationship Id="rId78" Type="http://schemas.openxmlformats.org/officeDocument/2006/relationships/customXml" Target="../ink/ink1976.xml"/><Relationship Id="rId94" Type="http://schemas.openxmlformats.org/officeDocument/2006/relationships/customXml" Target="../ink/ink1984.xml"/><Relationship Id="rId99" Type="http://schemas.openxmlformats.org/officeDocument/2006/relationships/image" Target="../media/image1891.png"/><Relationship Id="rId101" Type="http://schemas.openxmlformats.org/officeDocument/2006/relationships/image" Target="../media/image1892.png"/><Relationship Id="rId122" Type="http://schemas.openxmlformats.org/officeDocument/2006/relationships/customXml" Target="../ink/ink1998.xml"/><Relationship Id="rId4" Type="http://schemas.openxmlformats.org/officeDocument/2006/relationships/customXml" Target="../ink/ink1939.xml"/><Relationship Id="rId9" Type="http://schemas.openxmlformats.org/officeDocument/2006/relationships/image" Target="../media/image1846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60.png"/><Relationship Id="rId299" Type="http://schemas.openxmlformats.org/officeDocument/2006/relationships/customXml" Target="../ink/ink2150.xml"/><Relationship Id="rId21" Type="http://schemas.openxmlformats.org/officeDocument/2006/relationships/image" Target="../media/image1913.png"/><Relationship Id="rId63" Type="http://schemas.openxmlformats.org/officeDocument/2006/relationships/customXml" Target="../ink/ink2031.xml"/><Relationship Id="rId159" Type="http://schemas.openxmlformats.org/officeDocument/2006/relationships/customXml" Target="../ink/ink2080.xml"/><Relationship Id="rId170" Type="http://schemas.openxmlformats.org/officeDocument/2006/relationships/image" Target="../media/image1986.png"/><Relationship Id="rId226" Type="http://schemas.openxmlformats.org/officeDocument/2006/relationships/image" Target="../media/image2014.png"/><Relationship Id="rId268" Type="http://schemas.openxmlformats.org/officeDocument/2006/relationships/image" Target="../media/image2035.png"/><Relationship Id="rId32" Type="http://schemas.openxmlformats.org/officeDocument/2006/relationships/customXml" Target="../ink/ink2015.xml"/><Relationship Id="rId74" Type="http://schemas.openxmlformats.org/officeDocument/2006/relationships/image" Target="../media/image1939.png"/><Relationship Id="rId128" Type="http://schemas.openxmlformats.org/officeDocument/2006/relationships/image" Target="../media/image1965.png"/><Relationship Id="rId5" Type="http://schemas.openxmlformats.org/officeDocument/2006/relationships/image" Target="../media/image1906.png"/><Relationship Id="rId181" Type="http://schemas.openxmlformats.org/officeDocument/2006/relationships/customXml" Target="../ink/ink2091.xml"/><Relationship Id="rId237" Type="http://schemas.openxmlformats.org/officeDocument/2006/relationships/customXml" Target="../ink/ink2119.xml"/><Relationship Id="rId279" Type="http://schemas.openxmlformats.org/officeDocument/2006/relationships/customXml" Target="../ink/ink2140.xml"/><Relationship Id="rId43" Type="http://schemas.openxmlformats.org/officeDocument/2006/relationships/image" Target="../media/image1924.png"/><Relationship Id="rId139" Type="http://schemas.openxmlformats.org/officeDocument/2006/relationships/customXml" Target="../ink/ink2070.xml"/><Relationship Id="rId290" Type="http://schemas.openxmlformats.org/officeDocument/2006/relationships/image" Target="../media/image2046.png"/><Relationship Id="rId304" Type="http://schemas.openxmlformats.org/officeDocument/2006/relationships/image" Target="../media/image2053.png"/><Relationship Id="rId85" Type="http://schemas.openxmlformats.org/officeDocument/2006/relationships/customXml" Target="../ink/ink2042.xml"/><Relationship Id="rId150" Type="http://schemas.openxmlformats.org/officeDocument/2006/relationships/image" Target="../media/image1976.png"/><Relationship Id="rId192" Type="http://schemas.openxmlformats.org/officeDocument/2006/relationships/image" Target="../media/image1997.png"/><Relationship Id="rId206" Type="http://schemas.openxmlformats.org/officeDocument/2006/relationships/image" Target="../media/image2004.png"/><Relationship Id="rId248" Type="http://schemas.openxmlformats.org/officeDocument/2006/relationships/image" Target="../media/image2025.png"/><Relationship Id="rId12" Type="http://schemas.openxmlformats.org/officeDocument/2006/relationships/customXml" Target="../ink/ink2005.xml"/><Relationship Id="rId108" Type="http://schemas.openxmlformats.org/officeDocument/2006/relationships/customXml" Target="../ink/ink2054.xml"/><Relationship Id="rId315" Type="http://schemas.openxmlformats.org/officeDocument/2006/relationships/customXml" Target="../ink/ink2158.xml"/><Relationship Id="rId54" Type="http://schemas.openxmlformats.org/officeDocument/2006/relationships/image" Target="../media/image1929.png"/><Relationship Id="rId96" Type="http://schemas.openxmlformats.org/officeDocument/2006/relationships/customXml" Target="../ink/ink2048.xml"/><Relationship Id="rId161" Type="http://schemas.openxmlformats.org/officeDocument/2006/relationships/customXml" Target="../ink/ink2081.xml"/><Relationship Id="rId217" Type="http://schemas.openxmlformats.org/officeDocument/2006/relationships/customXml" Target="../ink/ink2109.xml"/><Relationship Id="rId259" Type="http://schemas.openxmlformats.org/officeDocument/2006/relationships/customXml" Target="../ink/ink2130.xml"/><Relationship Id="rId23" Type="http://schemas.openxmlformats.org/officeDocument/2006/relationships/image" Target="../media/image1914.png"/><Relationship Id="rId119" Type="http://schemas.openxmlformats.org/officeDocument/2006/relationships/image" Target="../media/image1961.png"/><Relationship Id="rId270" Type="http://schemas.openxmlformats.org/officeDocument/2006/relationships/image" Target="../media/image2036.png"/><Relationship Id="rId65" Type="http://schemas.openxmlformats.org/officeDocument/2006/relationships/customXml" Target="../ink/ink2032.xml"/><Relationship Id="rId130" Type="http://schemas.openxmlformats.org/officeDocument/2006/relationships/image" Target="../media/image1966.png"/><Relationship Id="rId172" Type="http://schemas.openxmlformats.org/officeDocument/2006/relationships/image" Target="../media/image1987.png"/><Relationship Id="rId228" Type="http://schemas.openxmlformats.org/officeDocument/2006/relationships/image" Target="../media/image2015.png"/><Relationship Id="rId13" Type="http://schemas.openxmlformats.org/officeDocument/2006/relationships/image" Target="../media/image1910.png"/><Relationship Id="rId109" Type="http://schemas.openxmlformats.org/officeDocument/2006/relationships/image" Target="../media/image1956.png"/><Relationship Id="rId260" Type="http://schemas.openxmlformats.org/officeDocument/2006/relationships/image" Target="../media/image2031.png"/><Relationship Id="rId281" Type="http://schemas.openxmlformats.org/officeDocument/2006/relationships/customXml" Target="../ink/ink2141.xml"/><Relationship Id="rId316" Type="http://schemas.openxmlformats.org/officeDocument/2006/relationships/image" Target="../media/image2059.png"/><Relationship Id="rId34" Type="http://schemas.openxmlformats.org/officeDocument/2006/relationships/customXml" Target="../ink/ink2016.xml"/><Relationship Id="rId55" Type="http://schemas.openxmlformats.org/officeDocument/2006/relationships/customXml" Target="../ink/ink2027.xml"/><Relationship Id="rId76" Type="http://schemas.openxmlformats.org/officeDocument/2006/relationships/image" Target="../media/image1940.png"/><Relationship Id="rId97" Type="http://schemas.openxmlformats.org/officeDocument/2006/relationships/image" Target="../media/image1950.png"/><Relationship Id="rId120" Type="http://schemas.openxmlformats.org/officeDocument/2006/relationships/customXml" Target="../ink/ink2060.xml"/><Relationship Id="rId141" Type="http://schemas.openxmlformats.org/officeDocument/2006/relationships/customXml" Target="../ink/ink2071.xml"/><Relationship Id="rId7" Type="http://schemas.openxmlformats.org/officeDocument/2006/relationships/image" Target="../media/image1907.png"/><Relationship Id="rId162" Type="http://schemas.openxmlformats.org/officeDocument/2006/relationships/image" Target="../media/image1982.png"/><Relationship Id="rId183" Type="http://schemas.openxmlformats.org/officeDocument/2006/relationships/customXml" Target="../ink/ink2092.xml"/><Relationship Id="rId218" Type="http://schemas.openxmlformats.org/officeDocument/2006/relationships/image" Target="../media/image2010.png"/><Relationship Id="rId239" Type="http://schemas.openxmlformats.org/officeDocument/2006/relationships/customXml" Target="../ink/ink2120.xml"/><Relationship Id="rId250" Type="http://schemas.openxmlformats.org/officeDocument/2006/relationships/image" Target="../media/image2026.png"/><Relationship Id="rId271" Type="http://schemas.openxmlformats.org/officeDocument/2006/relationships/customXml" Target="../ink/ink2136.xml"/><Relationship Id="rId292" Type="http://schemas.openxmlformats.org/officeDocument/2006/relationships/image" Target="../media/image2047.png"/><Relationship Id="rId306" Type="http://schemas.openxmlformats.org/officeDocument/2006/relationships/image" Target="../media/image2054.png"/><Relationship Id="rId24" Type="http://schemas.openxmlformats.org/officeDocument/2006/relationships/customXml" Target="../ink/ink2011.xml"/><Relationship Id="rId45" Type="http://schemas.openxmlformats.org/officeDocument/2006/relationships/image" Target="../media/image1925.png"/><Relationship Id="rId66" Type="http://schemas.openxmlformats.org/officeDocument/2006/relationships/image" Target="../media/image1935.png"/><Relationship Id="rId87" Type="http://schemas.openxmlformats.org/officeDocument/2006/relationships/customXml" Target="../ink/ink2043.xml"/><Relationship Id="rId110" Type="http://schemas.openxmlformats.org/officeDocument/2006/relationships/customXml" Target="../ink/ink2055.xml"/><Relationship Id="rId131" Type="http://schemas.openxmlformats.org/officeDocument/2006/relationships/customXml" Target="../ink/ink2066.xml"/><Relationship Id="rId152" Type="http://schemas.openxmlformats.org/officeDocument/2006/relationships/image" Target="../media/image1977.png"/><Relationship Id="rId173" Type="http://schemas.openxmlformats.org/officeDocument/2006/relationships/customXml" Target="../ink/ink2087.xml"/><Relationship Id="rId194" Type="http://schemas.openxmlformats.org/officeDocument/2006/relationships/image" Target="../media/image1998.png"/><Relationship Id="rId208" Type="http://schemas.openxmlformats.org/officeDocument/2006/relationships/image" Target="../media/image2005.png"/><Relationship Id="rId229" Type="http://schemas.openxmlformats.org/officeDocument/2006/relationships/customXml" Target="../ink/ink2115.xml"/><Relationship Id="rId240" Type="http://schemas.openxmlformats.org/officeDocument/2006/relationships/image" Target="../media/image2021.png"/><Relationship Id="rId261" Type="http://schemas.openxmlformats.org/officeDocument/2006/relationships/customXml" Target="../ink/ink2131.xml"/><Relationship Id="rId14" Type="http://schemas.openxmlformats.org/officeDocument/2006/relationships/customXml" Target="../ink/ink2006.xml"/><Relationship Id="rId35" Type="http://schemas.openxmlformats.org/officeDocument/2006/relationships/image" Target="../media/image1920.png"/><Relationship Id="rId56" Type="http://schemas.openxmlformats.org/officeDocument/2006/relationships/image" Target="../media/image1930.png"/><Relationship Id="rId77" Type="http://schemas.openxmlformats.org/officeDocument/2006/relationships/customXml" Target="../ink/ink2038.xml"/><Relationship Id="rId100" Type="http://schemas.openxmlformats.org/officeDocument/2006/relationships/customXml" Target="../ink/ink2050.xml"/><Relationship Id="rId282" Type="http://schemas.openxmlformats.org/officeDocument/2006/relationships/image" Target="../media/image2042.png"/><Relationship Id="rId317" Type="http://schemas.openxmlformats.org/officeDocument/2006/relationships/customXml" Target="../ink/ink2159.xml"/><Relationship Id="rId8" Type="http://schemas.openxmlformats.org/officeDocument/2006/relationships/customXml" Target="../ink/ink2003.xml"/><Relationship Id="rId98" Type="http://schemas.openxmlformats.org/officeDocument/2006/relationships/customXml" Target="../ink/ink2049.xml"/><Relationship Id="rId121" Type="http://schemas.openxmlformats.org/officeDocument/2006/relationships/customXml" Target="../ink/ink2061.xml"/><Relationship Id="rId142" Type="http://schemas.openxmlformats.org/officeDocument/2006/relationships/image" Target="../media/image1972.png"/><Relationship Id="rId163" Type="http://schemas.openxmlformats.org/officeDocument/2006/relationships/customXml" Target="../ink/ink2082.xml"/><Relationship Id="rId184" Type="http://schemas.openxmlformats.org/officeDocument/2006/relationships/image" Target="../media/image1993.png"/><Relationship Id="rId219" Type="http://schemas.openxmlformats.org/officeDocument/2006/relationships/customXml" Target="../ink/ink2110.xml"/><Relationship Id="rId230" Type="http://schemas.openxmlformats.org/officeDocument/2006/relationships/image" Target="../media/image2016.png"/><Relationship Id="rId251" Type="http://schemas.openxmlformats.org/officeDocument/2006/relationships/customXml" Target="../ink/ink2126.xml"/><Relationship Id="rId25" Type="http://schemas.openxmlformats.org/officeDocument/2006/relationships/image" Target="../media/image1915.png"/><Relationship Id="rId46" Type="http://schemas.openxmlformats.org/officeDocument/2006/relationships/customXml" Target="../ink/ink2022.xml"/><Relationship Id="rId67" Type="http://schemas.openxmlformats.org/officeDocument/2006/relationships/customXml" Target="../ink/ink2033.xml"/><Relationship Id="rId272" Type="http://schemas.openxmlformats.org/officeDocument/2006/relationships/image" Target="../media/image2037.png"/><Relationship Id="rId293" Type="http://schemas.openxmlformats.org/officeDocument/2006/relationships/customXml" Target="../ink/ink2147.xml"/><Relationship Id="rId307" Type="http://schemas.openxmlformats.org/officeDocument/2006/relationships/customXml" Target="../ink/ink2154.xml"/><Relationship Id="rId88" Type="http://schemas.openxmlformats.org/officeDocument/2006/relationships/image" Target="../media/image1946.png"/><Relationship Id="rId111" Type="http://schemas.openxmlformats.org/officeDocument/2006/relationships/image" Target="../media/image1957.png"/><Relationship Id="rId132" Type="http://schemas.openxmlformats.org/officeDocument/2006/relationships/image" Target="../media/image1967.png"/><Relationship Id="rId153" Type="http://schemas.openxmlformats.org/officeDocument/2006/relationships/customXml" Target="../ink/ink2077.xml"/><Relationship Id="rId174" Type="http://schemas.openxmlformats.org/officeDocument/2006/relationships/image" Target="../media/image1988.png"/><Relationship Id="rId195" Type="http://schemas.openxmlformats.org/officeDocument/2006/relationships/customXml" Target="../ink/ink2098.xml"/><Relationship Id="rId209" Type="http://schemas.openxmlformats.org/officeDocument/2006/relationships/customXml" Target="../ink/ink2105.xml"/><Relationship Id="rId220" Type="http://schemas.openxmlformats.org/officeDocument/2006/relationships/image" Target="../media/image2011.png"/><Relationship Id="rId241" Type="http://schemas.openxmlformats.org/officeDocument/2006/relationships/customXml" Target="../ink/ink2121.xml"/><Relationship Id="rId15" Type="http://schemas.openxmlformats.org/officeDocument/2006/relationships/image" Target="../media/image1911.png"/><Relationship Id="rId36" Type="http://schemas.openxmlformats.org/officeDocument/2006/relationships/customXml" Target="../ink/ink2017.xml"/><Relationship Id="rId57" Type="http://schemas.openxmlformats.org/officeDocument/2006/relationships/customXml" Target="../ink/ink2028.xml"/><Relationship Id="rId262" Type="http://schemas.openxmlformats.org/officeDocument/2006/relationships/image" Target="../media/image2032.png"/><Relationship Id="rId283" Type="http://schemas.openxmlformats.org/officeDocument/2006/relationships/customXml" Target="../ink/ink2142.xml"/><Relationship Id="rId318" Type="http://schemas.openxmlformats.org/officeDocument/2006/relationships/image" Target="../media/image2060.png"/><Relationship Id="rId78" Type="http://schemas.openxmlformats.org/officeDocument/2006/relationships/image" Target="../media/image1941.png"/><Relationship Id="rId99" Type="http://schemas.openxmlformats.org/officeDocument/2006/relationships/image" Target="../media/image1951.png"/><Relationship Id="rId101" Type="http://schemas.openxmlformats.org/officeDocument/2006/relationships/image" Target="../media/image1952.png"/><Relationship Id="rId122" Type="http://schemas.openxmlformats.org/officeDocument/2006/relationships/image" Target="../media/image1962.png"/><Relationship Id="rId143" Type="http://schemas.openxmlformats.org/officeDocument/2006/relationships/customXml" Target="../ink/ink2072.xml"/><Relationship Id="rId164" Type="http://schemas.openxmlformats.org/officeDocument/2006/relationships/image" Target="../media/image1983.png"/><Relationship Id="rId185" Type="http://schemas.openxmlformats.org/officeDocument/2006/relationships/customXml" Target="../ink/ink2093.xml"/><Relationship Id="rId9" Type="http://schemas.openxmlformats.org/officeDocument/2006/relationships/image" Target="../media/image1908.png"/><Relationship Id="rId210" Type="http://schemas.openxmlformats.org/officeDocument/2006/relationships/image" Target="../media/image2006.png"/><Relationship Id="rId26" Type="http://schemas.openxmlformats.org/officeDocument/2006/relationships/customXml" Target="../ink/ink2012.xml"/><Relationship Id="rId231" Type="http://schemas.openxmlformats.org/officeDocument/2006/relationships/customXml" Target="../ink/ink2116.xml"/><Relationship Id="rId252" Type="http://schemas.openxmlformats.org/officeDocument/2006/relationships/image" Target="../media/image2027.png"/><Relationship Id="rId273" Type="http://schemas.openxmlformats.org/officeDocument/2006/relationships/customXml" Target="../ink/ink2137.xml"/><Relationship Id="rId294" Type="http://schemas.openxmlformats.org/officeDocument/2006/relationships/image" Target="../media/image2048.png"/><Relationship Id="rId308" Type="http://schemas.openxmlformats.org/officeDocument/2006/relationships/image" Target="../media/image2055.png"/><Relationship Id="rId47" Type="http://schemas.openxmlformats.org/officeDocument/2006/relationships/customXml" Target="../ink/ink2023.xml"/><Relationship Id="rId68" Type="http://schemas.openxmlformats.org/officeDocument/2006/relationships/image" Target="../media/image1936.png"/><Relationship Id="rId89" Type="http://schemas.openxmlformats.org/officeDocument/2006/relationships/customXml" Target="../ink/ink2044.xml"/><Relationship Id="rId112" Type="http://schemas.openxmlformats.org/officeDocument/2006/relationships/customXml" Target="../ink/ink2056.xml"/><Relationship Id="rId133" Type="http://schemas.openxmlformats.org/officeDocument/2006/relationships/customXml" Target="../ink/ink2067.xml"/><Relationship Id="rId154" Type="http://schemas.openxmlformats.org/officeDocument/2006/relationships/image" Target="../media/image1978.png"/><Relationship Id="rId175" Type="http://schemas.openxmlformats.org/officeDocument/2006/relationships/customXml" Target="../ink/ink2088.xml"/><Relationship Id="rId196" Type="http://schemas.openxmlformats.org/officeDocument/2006/relationships/image" Target="../media/image1999.png"/><Relationship Id="rId200" Type="http://schemas.openxmlformats.org/officeDocument/2006/relationships/image" Target="../media/image2001.png"/><Relationship Id="rId16" Type="http://schemas.openxmlformats.org/officeDocument/2006/relationships/customXml" Target="../ink/ink2007.xml"/><Relationship Id="rId221" Type="http://schemas.openxmlformats.org/officeDocument/2006/relationships/customXml" Target="../ink/ink2111.xml"/><Relationship Id="rId242" Type="http://schemas.openxmlformats.org/officeDocument/2006/relationships/image" Target="../media/image2022.png"/><Relationship Id="rId263" Type="http://schemas.openxmlformats.org/officeDocument/2006/relationships/customXml" Target="../ink/ink2132.xml"/><Relationship Id="rId284" Type="http://schemas.openxmlformats.org/officeDocument/2006/relationships/image" Target="../media/image2043.png"/><Relationship Id="rId319" Type="http://schemas.openxmlformats.org/officeDocument/2006/relationships/customXml" Target="../ink/ink2160.xml"/><Relationship Id="rId37" Type="http://schemas.openxmlformats.org/officeDocument/2006/relationships/image" Target="../media/image1921.png"/><Relationship Id="rId58" Type="http://schemas.openxmlformats.org/officeDocument/2006/relationships/image" Target="../media/image1931.png"/><Relationship Id="rId79" Type="http://schemas.openxmlformats.org/officeDocument/2006/relationships/customXml" Target="../ink/ink2039.xml"/><Relationship Id="rId102" Type="http://schemas.openxmlformats.org/officeDocument/2006/relationships/customXml" Target="../ink/ink2051.xml"/><Relationship Id="rId123" Type="http://schemas.openxmlformats.org/officeDocument/2006/relationships/customXml" Target="../ink/ink2062.xml"/><Relationship Id="rId144" Type="http://schemas.openxmlformats.org/officeDocument/2006/relationships/image" Target="../media/image1973.png"/><Relationship Id="rId90" Type="http://schemas.openxmlformats.org/officeDocument/2006/relationships/image" Target="../media/image1947.png"/><Relationship Id="rId165" Type="http://schemas.openxmlformats.org/officeDocument/2006/relationships/customXml" Target="../ink/ink2083.xml"/><Relationship Id="rId186" Type="http://schemas.openxmlformats.org/officeDocument/2006/relationships/image" Target="../media/image1994.png"/><Relationship Id="rId211" Type="http://schemas.openxmlformats.org/officeDocument/2006/relationships/customXml" Target="../ink/ink2106.xml"/><Relationship Id="rId232" Type="http://schemas.openxmlformats.org/officeDocument/2006/relationships/image" Target="../media/image2017.png"/><Relationship Id="rId253" Type="http://schemas.openxmlformats.org/officeDocument/2006/relationships/customXml" Target="../ink/ink2127.xml"/><Relationship Id="rId274" Type="http://schemas.openxmlformats.org/officeDocument/2006/relationships/image" Target="../media/image2038.png"/><Relationship Id="rId295" Type="http://schemas.openxmlformats.org/officeDocument/2006/relationships/customXml" Target="../ink/ink2148.xml"/><Relationship Id="rId309" Type="http://schemas.openxmlformats.org/officeDocument/2006/relationships/customXml" Target="../ink/ink2155.xml"/><Relationship Id="rId27" Type="http://schemas.openxmlformats.org/officeDocument/2006/relationships/image" Target="../media/image1916.png"/><Relationship Id="rId48" Type="http://schemas.openxmlformats.org/officeDocument/2006/relationships/image" Target="../media/image1926.png"/><Relationship Id="rId69" Type="http://schemas.openxmlformats.org/officeDocument/2006/relationships/customXml" Target="../ink/ink2034.xml"/><Relationship Id="rId113" Type="http://schemas.openxmlformats.org/officeDocument/2006/relationships/image" Target="../media/image1958.png"/><Relationship Id="rId134" Type="http://schemas.openxmlformats.org/officeDocument/2006/relationships/image" Target="../media/image1968.png"/><Relationship Id="rId320" Type="http://schemas.openxmlformats.org/officeDocument/2006/relationships/image" Target="../media/image2061.png"/><Relationship Id="rId80" Type="http://schemas.openxmlformats.org/officeDocument/2006/relationships/image" Target="../media/image1942.png"/><Relationship Id="rId155" Type="http://schemas.openxmlformats.org/officeDocument/2006/relationships/customXml" Target="../ink/ink2078.xml"/><Relationship Id="rId176" Type="http://schemas.openxmlformats.org/officeDocument/2006/relationships/image" Target="../media/image1989.png"/><Relationship Id="rId197" Type="http://schemas.openxmlformats.org/officeDocument/2006/relationships/customXml" Target="../ink/ink2099.xml"/><Relationship Id="rId201" Type="http://schemas.openxmlformats.org/officeDocument/2006/relationships/customXml" Target="../ink/ink2101.xml"/><Relationship Id="rId222" Type="http://schemas.openxmlformats.org/officeDocument/2006/relationships/image" Target="../media/image2012.png"/><Relationship Id="rId243" Type="http://schemas.openxmlformats.org/officeDocument/2006/relationships/customXml" Target="../ink/ink2122.xml"/><Relationship Id="rId264" Type="http://schemas.openxmlformats.org/officeDocument/2006/relationships/image" Target="../media/image2033.png"/><Relationship Id="rId285" Type="http://schemas.openxmlformats.org/officeDocument/2006/relationships/customXml" Target="../ink/ink2143.xml"/><Relationship Id="rId17" Type="http://schemas.openxmlformats.org/officeDocument/2006/relationships/image" Target="../media/image1912.png"/><Relationship Id="rId38" Type="http://schemas.openxmlformats.org/officeDocument/2006/relationships/customXml" Target="../ink/ink2018.xml"/><Relationship Id="rId59" Type="http://schemas.openxmlformats.org/officeDocument/2006/relationships/customXml" Target="../ink/ink2029.xml"/><Relationship Id="rId103" Type="http://schemas.openxmlformats.org/officeDocument/2006/relationships/image" Target="../media/image1953.png"/><Relationship Id="rId124" Type="http://schemas.openxmlformats.org/officeDocument/2006/relationships/image" Target="../media/image1963.png"/><Relationship Id="rId310" Type="http://schemas.openxmlformats.org/officeDocument/2006/relationships/image" Target="../media/image2056.png"/><Relationship Id="rId70" Type="http://schemas.openxmlformats.org/officeDocument/2006/relationships/image" Target="../media/image1937.png"/><Relationship Id="rId91" Type="http://schemas.openxmlformats.org/officeDocument/2006/relationships/customXml" Target="../ink/ink2045.xml"/><Relationship Id="rId145" Type="http://schemas.openxmlformats.org/officeDocument/2006/relationships/customXml" Target="../ink/ink2073.xml"/><Relationship Id="rId166" Type="http://schemas.openxmlformats.org/officeDocument/2006/relationships/image" Target="../media/image1984.png"/><Relationship Id="rId187" Type="http://schemas.openxmlformats.org/officeDocument/2006/relationships/customXml" Target="../ink/ink209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007.png"/><Relationship Id="rId233" Type="http://schemas.openxmlformats.org/officeDocument/2006/relationships/customXml" Target="../ink/ink2117.xml"/><Relationship Id="rId254" Type="http://schemas.openxmlformats.org/officeDocument/2006/relationships/image" Target="../media/image2028.png"/><Relationship Id="rId28" Type="http://schemas.openxmlformats.org/officeDocument/2006/relationships/customXml" Target="../ink/ink2013.xml"/><Relationship Id="rId49" Type="http://schemas.openxmlformats.org/officeDocument/2006/relationships/customXml" Target="../ink/ink2024.xml"/><Relationship Id="rId114" Type="http://schemas.openxmlformats.org/officeDocument/2006/relationships/customXml" Target="../ink/ink2057.xml"/><Relationship Id="rId275" Type="http://schemas.openxmlformats.org/officeDocument/2006/relationships/customXml" Target="../ink/ink2138.xml"/><Relationship Id="rId296" Type="http://schemas.openxmlformats.org/officeDocument/2006/relationships/image" Target="../media/image2049.png"/><Relationship Id="rId300" Type="http://schemas.openxmlformats.org/officeDocument/2006/relationships/image" Target="../media/image2051.png"/><Relationship Id="rId60" Type="http://schemas.openxmlformats.org/officeDocument/2006/relationships/image" Target="../media/image1932.png"/><Relationship Id="rId81" Type="http://schemas.openxmlformats.org/officeDocument/2006/relationships/customXml" Target="../ink/ink2040.xml"/><Relationship Id="rId135" Type="http://schemas.openxmlformats.org/officeDocument/2006/relationships/customXml" Target="../ink/ink2068.xml"/><Relationship Id="rId156" Type="http://schemas.openxmlformats.org/officeDocument/2006/relationships/image" Target="../media/image1979.png"/><Relationship Id="rId177" Type="http://schemas.openxmlformats.org/officeDocument/2006/relationships/customXml" Target="../ink/ink2089.xml"/><Relationship Id="rId198" Type="http://schemas.openxmlformats.org/officeDocument/2006/relationships/image" Target="../media/image2000.png"/><Relationship Id="rId202" Type="http://schemas.openxmlformats.org/officeDocument/2006/relationships/image" Target="../media/image2002.png"/><Relationship Id="rId223" Type="http://schemas.openxmlformats.org/officeDocument/2006/relationships/customXml" Target="../ink/ink2112.xml"/><Relationship Id="rId244" Type="http://schemas.openxmlformats.org/officeDocument/2006/relationships/image" Target="../media/image2023.png"/><Relationship Id="rId18" Type="http://schemas.openxmlformats.org/officeDocument/2006/relationships/customXml" Target="../ink/ink2008.xml"/><Relationship Id="rId39" Type="http://schemas.openxmlformats.org/officeDocument/2006/relationships/image" Target="../media/image1922.png"/><Relationship Id="rId265" Type="http://schemas.openxmlformats.org/officeDocument/2006/relationships/customXml" Target="../ink/ink2133.xml"/><Relationship Id="rId286" Type="http://schemas.openxmlformats.org/officeDocument/2006/relationships/image" Target="../media/image2044.png"/><Relationship Id="rId50" Type="http://schemas.openxmlformats.org/officeDocument/2006/relationships/image" Target="../media/image1927.png"/><Relationship Id="rId104" Type="http://schemas.openxmlformats.org/officeDocument/2006/relationships/customXml" Target="../ink/ink2052.xml"/><Relationship Id="rId125" Type="http://schemas.openxmlformats.org/officeDocument/2006/relationships/customXml" Target="../ink/ink2063.xml"/><Relationship Id="rId146" Type="http://schemas.openxmlformats.org/officeDocument/2006/relationships/image" Target="../media/image1974.png"/><Relationship Id="rId167" Type="http://schemas.openxmlformats.org/officeDocument/2006/relationships/customXml" Target="../ink/ink2084.xml"/><Relationship Id="rId188" Type="http://schemas.openxmlformats.org/officeDocument/2006/relationships/image" Target="../media/image1995.png"/><Relationship Id="rId311" Type="http://schemas.openxmlformats.org/officeDocument/2006/relationships/customXml" Target="../ink/ink2156.xml"/><Relationship Id="rId71" Type="http://schemas.openxmlformats.org/officeDocument/2006/relationships/customXml" Target="../ink/ink2035.xml"/><Relationship Id="rId92" Type="http://schemas.openxmlformats.org/officeDocument/2006/relationships/image" Target="../media/image1948.png"/><Relationship Id="rId213" Type="http://schemas.openxmlformats.org/officeDocument/2006/relationships/customXml" Target="../ink/ink2107.xml"/><Relationship Id="rId234" Type="http://schemas.openxmlformats.org/officeDocument/2006/relationships/image" Target="../media/image2018.png"/><Relationship Id="rId2" Type="http://schemas.openxmlformats.org/officeDocument/2006/relationships/customXml" Target="../ink/ink2000.xml"/><Relationship Id="rId29" Type="http://schemas.openxmlformats.org/officeDocument/2006/relationships/image" Target="../media/image1917.png"/><Relationship Id="rId255" Type="http://schemas.openxmlformats.org/officeDocument/2006/relationships/customXml" Target="../ink/ink2128.xml"/><Relationship Id="rId276" Type="http://schemas.openxmlformats.org/officeDocument/2006/relationships/image" Target="../media/image2039.png"/><Relationship Id="rId297" Type="http://schemas.openxmlformats.org/officeDocument/2006/relationships/customXml" Target="../ink/ink2149.xml"/><Relationship Id="rId40" Type="http://schemas.openxmlformats.org/officeDocument/2006/relationships/customXml" Target="../ink/ink2019.xml"/><Relationship Id="rId115" Type="http://schemas.openxmlformats.org/officeDocument/2006/relationships/image" Target="../media/image1959.png"/><Relationship Id="rId136" Type="http://schemas.openxmlformats.org/officeDocument/2006/relationships/image" Target="../media/image1969.png"/><Relationship Id="rId157" Type="http://schemas.openxmlformats.org/officeDocument/2006/relationships/customXml" Target="../ink/ink2079.xml"/><Relationship Id="rId178" Type="http://schemas.openxmlformats.org/officeDocument/2006/relationships/image" Target="../media/image1990.png"/><Relationship Id="rId301" Type="http://schemas.openxmlformats.org/officeDocument/2006/relationships/customXml" Target="../ink/ink2151.xml"/><Relationship Id="rId61" Type="http://schemas.openxmlformats.org/officeDocument/2006/relationships/customXml" Target="../ink/ink2030.xml"/><Relationship Id="rId82" Type="http://schemas.openxmlformats.org/officeDocument/2006/relationships/image" Target="../media/image1943.png"/><Relationship Id="rId199" Type="http://schemas.openxmlformats.org/officeDocument/2006/relationships/customXml" Target="../ink/ink2100.xml"/><Relationship Id="rId203" Type="http://schemas.openxmlformats.org/officeDocument/2006/relationships/customXml" Target="../ink/ink2102.xml"/><Relationship Id="rId19" Type="http://schemas.openxmlformats.org/officeDocument/2006/relationships/image" Target="../media/image812.png"/><Relationship Id="rId224" Type="http://schemas.openxmlformats.org/officeDocument/2006/relationships/image" Target="../media/image2013.png"/><Relationship Id="rId245" Type="http://schemas.openxmlformats.org/officeDocument/2006/relationships/customXml" Target="../ink/ink2123.xml"/><Relationship Id="rId266" Type="http://schemas.openxmlformats.org/officeDocument/2006/relationships/image" Target="../media/image2034.png"/><Relationship Id="rId287" Type="http://schemas.openxmlformats.org/officeDocument/2006/relationships/customXml" Target="../ink/ink2144.xml"/><Relationship Id="rId30" Type="http://schemas.openxmlformats.org/officeDocument/2006/relationships/customXml" Target="../ink/ink2014.xml"/><Relationship Id="rId105" Type="http://schemas.openxmlformats.org/officeDocument/2006/relationships/image" Target="../media/image1954.png"/><Relationship Id="rId126" Type="http://schemas.openxmlformats.org/officeDocument/2006/relationships/image" Target="../media/image1964.png"/><Relationship Id="rId147" Type="http://schemas.openxmlformats.org/officeDocument/2006/relationships/customXml" Target="../ink/ink2074.xml"/><Relationship Id="rId168" Type="http://schemas.openxmlformats.org/officeDocument/2006/relationships/image" Target="../media/image1985.png"/><Relationship Id="rId312" Type="http://schemas.openxmlformats.org/officeDocument/2006/relationships/image" Target="../media/image2057.png"/><Relationship Id="rId51" Type="http://schemas.openxmlformats.org/officeDocument/2006/relationships/customXml" Target="../ink/ink2025.xml"/><Relationship Id="rId72" Type="http://schemas.openxmlformats.org/officeDocument/2006/relationships/image" Target="../media/image1938.png"/><Relationship Id="rId93" Type="http://schemas.openxmlformats.org/officeDocument/2006/relationships/customXml" Target="../ink/ink2046.xml"/><Relationship Id="rId189" Type="http://schemas.openxmlformats.org/officeDocument/2006/relationships/customXml" Target="../ink/ink2095.xml"/><Relationship Id="rId3" Type="http://schemas.openxmlformats.org/officeDocument/2006/relationships/image" Target="../media/image1905.png"/><Relationship Id="rId214" Type="http://schemas.openxmlformats.org/officeDocument/2006/relationships/image" Target="../media/image2008.png"/><Relationship Id="rId235" Type="http://schemas.openxmlformats.org/officeDocument/2006/relationships/customXml" Target="../ink/ink2118.xml"/><Relationship Id="rId256" Type="http://schemas.openxmlformats.org/officeDocument/2006/relationships/image" Target="../media/image2029.png"/><Relationship Id="rId277" Type="http://schemas.openxmlformats.org/officeDocument/2006/relationships/customXml" Target="../ink/ink2139.xml"/><Relationship Id="rId298" Type="http://schemas.openxmlformats.org/officeDocument/2006/relationships/image" Target="../media/image2050.png"/><Relationship Id="rId116" Type="http://schemas.openxmlformats.org/officeDocument/2006/relationships/customXml" Target="../ink/ink2058.xml"/><Relationship Id="rId137" Type="http://schemas.openxmlformats.org/officeDocument/2006/relationships/customXml" Target="../ink/ink2069.xml"/><Relationship Id="rId158" Type="http://schemas.openxmlformats.org/officeDocument/2006/relationships/image" Target="../media/image1980.png"/><Relationship Id="rId302" Type="http://schemas.openxmlformats.org/officeDocument/2006/relationships/image" Target="../media/image2052.png"/><Relationship Id="rId20" Type="http://schemas.openxmlformats.org/officeDocument/2006/relationships/customXml" Target="../ink/ink2009.xml"/><Relationship Id="rId41" Type="http://schemas.openxmlformats.org/officeDocument/2006/relationships/image" Target="../media/image1923.png"/><Relationship Id="rId62" Type="http://schemas.openxmlformats.org/officeDocument/2006/relationships/image" Target="../media/image1933.png"/><Relationship Id="rId83" Type="http://schemas.openxmlformats.org/officeDocument/2006/relationships/customXml" Target="../ink/ink2041.xml"/><Relationship Id="rId179" Type="http://schemas.openxmlformats.org/officeDocument/2006/relationships/customXml" Target="../ink/ink2090.xml"/><Relationship Id="rId190" Type="http://schemas.openxmlformats.org/officeDocument/2006/relationships/image" Target="../media/image1996.png"/><Relationship Id="rId204" Type="http://schemas.openxmlformats.org/officeDocument/2006/relationships/image" Target="../media/image2003.png"/><Relationship Id="rId225" Type="http://schemas.openxmlformats.org/officeDocument/2006/relationships/customXml" Target="../ink/ink2113.xml"/><Relationship Id="rId246" Type="http://schemas.openxmlformats.org/officeDocument/2006/relationships/image" Target="../media/image2024.png"/><Relationship Id="rId267" Type="http://schemas.openxmlformats.org/officeDocument/2006/relationships/customXml" Target="../ink/ink2134.xml"/><Relationship Id="rId288" Type="http://schemas.openxmlformats.org/officeDocument/2006/relationships/image" Target="../media/image2045.png"/><Relationship Id="rId106" Type="http://schemas.openxmlformats.org/officeDocument/2006/relationships/customXml" Target="../ink/ink2053.xml"/><Relationship Id="rId127" Type="http://schemas.openxmlformats.org/officeDocument/2006/relationships/customXml" Target="../ink/ink2064.xml"/><Relationship Id="rId313" Type="http://schemas.openxmlformats.org/officeDocument/2006/relationships/customXml" Target="../ink/ink2157.xml"/><Relationship Id="rId10" Type="http://schemas.openxmlformats.org/officeDocument/2006/relationships/customXml" Target="../ink/ink2004.xml"/><Relationship Id="rId31" Type="http://schemas.openxmlformats.org/officeDocument/2006/relationships/image" Target="../media/image1918.png"/><Relationship Id="rId52" Type="http://schemas.openxmlformats.org/officeDocument/2006/relationships/image" Target="../media/image1928.png"/><Relationship Id="rId73" Type="http://schemas.openxmlformats.org/officeDocument/2006/relationships/customXml" Target="../ink/ink2036.xml"/><Relationship Id="rId94" Type="http://schemas.openxmlformats.org/officeDocument/2006/relationships/customXml" Target="../ink/ink2047.xml"/><Relationship Id="rId148" Type="http://schemas.openxmlformats.org/officeDocument/2006/relationships/image" Target="../media/image1975.png"/><Relationship Id="rId169" Type="http://schemas.openxmlformats.org/officeDocument/2006/relationships/customXml" Target="../ink/ink2085.xml"/><Relationship Id="rId4" Type="http://schemas.openxmlformats.org/officeDocument/2006/relationships/customXml" Target="../ink/ink2001.xml"/><Relationship Id="rId180" Type="http://schemas.openxmlformats.org/officeDocument/2006/relationships/image" Target="../media/image1991.png"/><Relationship Id="rId215" Type="http://schemas.openxmlformats.org/officeDocument/2006/relationships/customXml" Target="../ink/ink2108.xml"/><Relationship Id="rId236" Type="http://schemas.openxmlformats.org/officeDocument/2006/relationships/image" Target="../media/image2019.png"/><Relationship Id="rId257" Type="http://schemas.openxmlformats.org/officeDocument/2006/relationships/customXml" Target="../ink/ink2129.xml"/><Relationship Id="rId278" Type="http://schemas.openxmlformats.org/officeDocument/2006/relationships/image" Target="../media/image2040.png"/><Relationship Id="rId303" Type="http://schemas.openxmlformats.org/officeDocument/2006/relationships/customXml" Target="../ink/ink2152.xml"/><Relationship Id="rId42" Type="http://schemas.openxmlformats.org/officeDocument/2006/relationships/customXml" Target="../ink/ink2020.xml"/><Relationship Id="rId84" Type="http://schemas.openxmlformats.org/officeDocument/2006/relationships/image" Target="../media/image1944.png"/><Relationship Id="rId138" Type="http://schemas.openxmlformats.org/officeDocument/2006/relationships/image" Target="../media/image1970.png"/><Relationship Id="rId191" Type="http://schemas.openxmlformats.org/officeDocument/2006/relationships/customXml" Target="../ink/ink2096.xml"/><Relationship Id="rId205" Type="http://schemas.openxmlformats.org/officeDocument/2006/relationships/customXml" Target="../ink/ink2103.xml"/><Relationship Id="rId247" Type="http://schemas.openxmlformats.org/officeDocument/2006/relationships/customXml" Target="../ink/ink2124.xml"/><Relationship Id="rId107" Type="http://schemas.openxmlformats.org/officeDocument/2006/relationships/image" Target="../media/image1955.png"/><Relationship Id="rId289" Type="http://schemas.openxmlformats.org/officeDocument/2006/relationships/customXml" Target="../ink/ink2145.xml"/><Relationship Id="rId11" Type="http://schemas.openxmlformats.org/officeDocument/2006/relationships/image" Target="../media/image1909.png"/><Relationship Id="rId53" Type="http://schemas.openxmlformats.org/officeDocument/2006/relationships/customXml" Target="../ink/ink2026.xml"/><Relationship Id="rId149" Type="http://schemas.openxmlformats.org/officeDocument/2006/relationships/customXml" Target="../ink/ink2075.xml"/><Relationship Id="rId314" Type="http://schemas.openxmlformats.org/officeDocument/2006/relationships/image" Target="../media/image2058.png"/><Relationship Id="rId95" Type="http://schemas.openxmlformats.org/officeDocument/2006/relationships/image" Target="../media/image1949.png"/><Relationship Id="rId160" Type="http://schemas.openxmlformats.org/officeDocument/2006/relationships/image" Target="../media/image1981.png"/><Relationship Id="rId216" Type="http://schemas.openxmlformats.org/officeDocument/2006/relationships/image" Target="../media/image2009.png"/><Relationship Id="rId258" Type="http://schemas.openxmlformats.org/officeDocument/2006/relationships/image" Target="../media/image2030.png"/><Relationship Id="rId22" Type="http://schemas.openxmlformats.org/officeDocument/2006/relationships/customXml" Target="../ink/ink2010.xml"/><Relationship Id="rId64" Type="http://schemas.openxmlformats.org/officeDocument/2006/relationships/image" Target="../media/image1934.png"/><Relationship Id="rId118" Type="http://schemas.openxmlformats.org/officeDocument/2006/relationships/customXml" Target="../ink/ink2059.xml"/><Relationship Id="rId171" Type="http://schemas.openxmlformats.org/officeDocument/2006/relationships/customXml" Target="../ink/ink2086.xml"/><Relationship Id="rId227" Type="http://schemas.openxmlformats.org/officeDocument/2006/relationships/customXml" Target="../ink/ink2114.xml"/><Relationship Id="rId269" Type="http://schemas.openxmlformats.org/officeDocument/2006/relationships/customXml" Target="../ink/ink2135.xml"/><Relationship Id="rId33" Type="http://schemas.openxmlformats.org/officeDocument/2006/relationships/image" Target="../media/image1919.png"/><Relationship Id="rId129" Type="http://schemas.openxmlformats.org/officeDocument/2006/relationships/customXml" Target="../ink/ink2065.xml"/><Relationship Id="rId280" Type="http://schemas.openxmlformats.org/officeDocument/2006/relationships/image" Target="../media/image2041.png"/><Relationship Id="rId75" Type="http://schemas.openxmlformats.org/officeDocument/2006/relationships/customXml" Target="../ink/ink2037.xml"/><Relationship Id="rId140" Type="http://schemas.openxmlformats.org/officeDocument/2006/relationships/image" Target="../media/image1971.png"/><Relationship Id="rId182" Type="http://schemas.openxmlformats.org/officeDocument/2006/relationships/image" Target="../media/image1992.png"/><Relationship Id="rId6" Type="http://schemas.openxmlformats.org/officeDocument/2006/relationships/customXml" Target="../ink/ink2002.xml"/><Relationship Id="rId238" Type="http://schemas.openxmlformats.org/officeDocument/2006/relationships/image" Target="../media/image2020.png"/><Relationship Id="rId291" Type="http://schemas.openxmlformats.org/officeDocument/2006/relationships/customXml" Target="../ink/ink2146.xml"/><Relationship Id="rId305" Type="http://schemas.openxmlformats.org/officeDocument/2006/relationships/customXml" Target="../ink/ink2153.xml"/><Relationship Id="rId44" Type="http://schemas.openxmlformats.org/officeDocument/2006/relationships/customXml" Target="../ink/ink2021.xml"/><Relationship Id="rId86" Type="http://schemas.openxmlformats.org/officeDocument/2006/relationships/image" Target="../media/image1945.png"/><Relationship Id="rId151" Type="http://schemas.openxmlformats.org/officeDocument/2006/relationships/customXml" Target="../ink/ink2076.xml"/><Relationship Id="rId193" Type="http://schemas.openxmlformats.org/officeDocument/2006/relationships/customXml" Target="../ink/ink2097.xml"/><Relationship Id="rId207" Type="http://schemas.openxmlformats.org/officeDocument/2006/relationships/customXml" Target="../ink/ink2104.xml"/><Relationship Id="rId249" Type="http://schemas.openxmlformats.org/officeDocument/2006/relationships/customXml" Target="../ink/ink2125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18.png"/><Relationship Id="rId299" Type="http://schemas.openxmlformats.org/officeDocument/2006/relationships/customXml" Target="../ink/ink2310.xml"/><Relationship Id="rId21" Type="http://schemas.openxmlformats.org/officeDocument/2006/relationships/image" Target="../media/image2071.png"/><Relationship Id="rId63" Type="http://schemas.openxmlformats.org/officeDocument/2006/relationships/image" Target="../media/image2092.png"/><Relationship Id="rId159" Type="http://schemas.openxmlformats.org/officeDocument/2006/relationships/customXml" Target="../ink/ink2240.xml"/><Relationship Id="rId324" Type="http://schemas.openxmlformats.org/officeDocument/2006/relationships/image" Target="../media/image2221.png"/><Relationship Id="rId366" Type="http://schemas.openxmlformats.org/officeDocument/2006/relationships/image" Target="../media/image2242.png"/><Relationship Id="rId170" Type="http://schemas.openxmlformats.org/officeDocument/2006/relationships/image" Target="../media/image2144.png"/><Relationship Id="rId226" Type="http://schemas.openxmlformats.org/officeDocument/2006/relationships/image" Target="../media/image2172.png"/><Relationship Id="rId433" Type="http://schemas.openxmlformats.org/officeDocument/2006/relationships/customXml" Target="../ink/ink2377.xml"/><Relationship Id="rId268" Type="http://schemas.openxmlformats.org/officeDocument/2006/relationships/image" Target="../media/image2193.png"/><Relationship Id="rId32" Type="http://schemas.openxmlformats.org/officeDocument/2006/relationships/customXml" Target="../ink/ink2176.xml"/><Relationship Id="rId74" Type="http://schemas.openxmlformats.org/officeDocument/2006/relationships/customXml" Target="../ink/ink2197.xml"/><Relationship Id="rId128" Type="http://schemas.openxmlformats.org/officeDocument/2006/relationships/image" Target="../media/image2123.png"/><Relationship Id="rId335" Type="http://schemas.openxmlformats.org/officeDocument/2006/relationships/customXml" Target="../ink/ink2328.xml"/><Relationship Id="rId377" Type="http://schemas.openxmlformats.org/officeDocument/2006/relationships/customXml" Target="../ink/ink2349.xml"/><Relationship Id="rId5" Type="http://schemas.openxmlformats.org/officeDocument/2006/relationships/image" Target="../media/image2063.png"/><Relationship Id="rId181" Type="http://schemas.openxmlformats.org/officeDocument/2006/relationships/customXml" Target="../ink/ink2251.xml"/><Relationship Id="rId237" Type="http://schemas.openxmlformats.org/officeDocument/2006/relationships/customXml" Target="../ink/ink2279.xml"/><Relationship Id="rId402" Type="http://schemas.openxmlformats.org/officeDocument/2006/relationships/image" Target="../media/image2260.png"/><Relationship Id="rId279" Type="http://schemas.openxmlformats.org/officeDocument/2006/relationships/customXml" Target="../ink/ink2300.xml"/><Relationship Id="rId43" Type="http://schemas.openxmlformats.org/officeDocument/2006/relationships/image" Target="../media/image2082.png"/><Relationship Id="rId139" Type="http://schemas.openxmlformats.org/officeDocument/2006/relationships/customXml" Target="../ink/ink2230.xml"/><Relationship Id="rId290" Type="http://schemas.openxmlformats.org/officeDocument/2006/relationships/image" Target="../media/image2204.png"/><Relationship Id="rId304" Type="http://schemas.openxmlformats.org/officeDocument/2006/relationships/image" Target="../media/image2211.png"/><Relationship Id="rId346" Type="http://schemas.openxmlformats.org/officeDocument/2006/relationships/image" Target="../media/image2232.png"/><Relationship Id="rId388" Type="http://schemas.openxmlformats.org/officeDocument/2006/relationships/image" Target="../media/image2253.png"/><Relationship Id="rId85" Type="http://schemas.openxmlformats.org/officeDocument/2006/relationships/image" Target="../media/image2102.png"/><Relationship Id="rId150" Type="http://schemas.openxmlformats.org/officeDocument/2006/relationships/image" Target="../media/image2134.png"/><Relationship Id="rId192" Type="http://schemas.openxmlformats.org/officeDocument/2006/relationships/image" Target="../media/image2155.png"/><Relationship Id="rId206" Type="http://schemas.openxmlformats.org/officeDocument/2006/relationships/image" Target="../media/image2162.png"/><Relationship Id="rId413" Type="http://schemas.openxmlformats.org/officeDocument/2006/relationships/customXml" Target="../ink/ink2367.xml"/><Relationship Id="rId248" Type="http://schemas.openxmlformats.org/officeDocument/2006/relationships/image" Target="../media/image2183.png"/><Relationship Id="rId12" Type="http://schemas.openxmlformats.org/officeDocument/2006/relationships/customXml" Target="../ink/ink2166.xml"/><Relationship Id="rId108" Type="http://schemas.openxmlformats.org/officeDocument/2006/relationships/customXml" Target="../ink/ink2214.xml"/><Relationship Id="rId315" Type="http://schemas.openxmlformats.org/officeDocument/2006/relationships/customXml" Target="../ink/ink2318.xml"/><Relationship Id="rId357" Type="http://schemas.openxmlformats.org/officeDocument/2006/relationships/customXml" Target="../ink/ink2339.xml"/><Relationship Id="rId54" Type="http://schemas.openxmlformats.org/officeDocument/2006/relationships/customXml" Target="../ink/ink2187.xml"/><Relationship Id="rId96" Type="http://schemas.openxmlformats.org/officeDocument/2006/relationships/customXml" Target="../ink/ink2208.xml"/><Relationship Id="rId161" Type="http://schemas.openxmlformats.org/officeDocument/2006/relationships/customXml" Target="../ink/ink2241.xml"/><Relationship Id="rId217" Type="http://schemas.openxmlformats.org/officeDocument/2006/relationships/customXml" Target="../ink/ink2269.xml"/><Relationship Id="rId399" Type="http://schemas.openxmlformats.org/officeDocument/2006/relationships/customXml" Target="../ink/ink2360.xml"/><Relationship Id="rId259" Type="http://schemas.openxmlformats.org/officeDocument/2006/relationships/customXml" Target="../ink/ink2290.xml"/><Relationship Id="rId424" Type="http://schemas.openxmlformats.org/officeDocument/2006/relationships/image" Target="../media/image2271.png"/><Relationship Id="rId23" Type="http://schemas.openxmlformats.org/officeDocument/2006/relationships/image" Target="../media/image2072.png"/><Relationship Id="rId119" Type="http://schemas.openxmlformats.org/officeDocument/2006/relationships/customXml" Target="../ink/ink2220.xml"/><Relationship Id="rId270" Type="http://schemas.openxmlformats.org/officeDocument/2006/relationships/image" Target="../media/image2194.png"/><Relationship Id="rId326" Type="http://schemas.openxmlformats.org/officeDocument/2006/relationships/image" Target="../media/image2222.png"/><Relationship Id="rId65" Type="http://schemas.openxmlformats.org/officeDocument/2006/relationships/image" Target="../media/image2093.png"/><Relationship Id="rId130" Type="http://schemas.openxmlformats.org/officeDocument/2006/relationships/image" Target="../media/image2124.png"/><Relationship Id="rId368" Type="http://schemas.openxmlformats.org/officeDocument/2006/relationships/image" Target="../media/image2243.png"/><Relationship Id="rId172" Type="http://schemas.openxmlformats.org/officeDocument/2006/relationships/image" Target="../media/image2145.png"/><Relationship Id="rId228" Type="http://schemas.openxmlformats.org/officeDocument/2006/relationships/image" Target="../media/image2173.png"/><Relationship Id="rId435" Type="http://schemas.openxmlformats.org/officeDocument/2006/relationships/customXml" Target="../ink/ink2378.xml"/><Relationship Id="rId281" Type="http://schemas.openxmlformats.org/officeDocument/2006/relationships/customXml" Target="../ink/ink2301.xml"/><Relationship Id="rId337" Type="http://schemas.openxmlformats.org/officeDocument/2006/relationships/customXml" Target="../ink/ink2329.xml"/><Relationship Id="rId34" Type="http://schemas.openxmlformats.org/officeDocument/2006/relationships/customXml" Target="../ink/ink2177.xml"/><Relationship Id="rId76" Type="http://schemas.openxmlformats.org/officeDocument/2006/relationships/customXml" Target="../ink/ink2198.xml"/><Relationship Id="rId141" Type="http://schemas.openxmlformats.org/officeDocument/2006/relationships/customXml" Target="../ink/ink2231.xml"/><Relationship Id="rId379" Type="http://schemas.openxmlformats.org/officeDocument/2006/relationships/customXml" Target="../ink/ink2350.xml"/><Relationship Id="rId7" Type="http://schemas.openxmlformats.org/officeDocument/2006/relationships/image" Target="../media/image2064.png"/><Relationship Id="rId183" Type="http://schemas.openxmlformats.org/officeDocument/2006/relationships/customXml" Target="../ink/ink2252.xml"/><Relationship Id="rId239" Type="http://schemas.openxmlformats.org/officeDocument/2006/relationships/customXml" Target="../ink/ink2280.xml"/><Relationship Id="rId390" Type="http://schemas.openxmlformats.org/officeDocument/2006/relationships/image" Target="../media/image2254.png"/><Relationship Id="rId404" Type="http://schemas.openxmlformats.org/officeDocument/2006/relationships/image" Target="../media/image2261.png"/><Relationship Id="rId250" Type="http://schemas.openxmlformats.org/officeDocument/2006/relationships/image" Target="../media/image2184.png"/><Relationship Id="rId292" Type="http://schemas.openxmlformats.org/officeDocument/2006/relationships/image" Target="../media/image2205.png"/><Relationship Id="rId306" Type="http://schemas.openxmlformats.org/officeDocument/2006/relationships/image" Target="../media/image2212.png"/><Relationship Id="rId45" Type="http://schemas.openxmlformats.org/officeDocument/2006/relationships/image" Target="../media/image2083.png"/><Relationship Id="rId87" Type="http://schemas.openxmlformats.org/officeDocument/2006/relationships/image" Target="../media/image2103.png"/><Relationship Id="rId110" Type="http://schemas.openxmlformats.org/officeDocument/2006/relationships/customXml" Target="../ink/ink2215.xml"/><Relationship Id="rId348" Type="http://schemas.openxmlformats.org/officeDocument/2006/relationships/image" Target="../media/image2233.png"/><Relationship Id="rId152" Type="http://schemas.openxmlformats.org/officeDocument/2006/relationships/image" Target="../media/image2135.png"/><Relationship Id="rId194" Type="http://schemas.openxmlformats.org/officeDocument/2006/relationships/image" Target="../media/image2156.png"/><Relationship Id="rId208" Type="http://schemas.openxmlformats.org/officeDocument/2006/relationships/image" Target="../media/image2163.png"/><Relationship Id="rId415" Type="http://schemas.openxmlformats.org/officeDocument/2006/relationships/customXml" Target="../ink/ink2368.xml"/><Relationship Id="rId261" Type="http://schemas.openxmlformats.org/officeDocument/2006/relationships/customXml" Target="../ink/ink2291.xml"/><Relationship Id="rId14" Type="http://schemas.openxmlformats.org/officeDocument/2006/relationships/customXml" Target="../ink/ink2167.xml"/><Relationship Id="rId56" Type="http://schemas.openxmlformats.org/officeDocument/2006/relationships/customXml" Target="../ink/ink2188.xml"/><Relationship Id="rId317" Type="http://schemas.openxmlformats.org/officeDocument/2006/relationships/customXml" Target="../ink/ink2319.xml"/><Relationship Id="rId359" Type="http://schemas.openxmlformats.org/officeDocument/2006/relationships/customXml" Target="../ink/ink2340.xml"/><Relationship Id="rId98" Type="http://schemas.openxmlformats.org/officeDocument/2006/relationships/customXml" Target="../ink/ink2209.xml"/><Relationship Id="rId121" Type="http://schemas.openxmlformats.org/officeDocument/2006/relationships/customXml" Target="../ink/ink2221.xml"/><Relationship Id="rId163" Type="http://schemas.openxmlformats.org/officeDocument/2006/relationships/customXml" Target="../ink/ink2242.xml"/><Relationship Id="rId219" Type="http://schemas.openxmlformats.org/officeDocument/2006/relationships/customXml" Target="../ink/ink2270.xml"/><Relationship Id="rId370" Type="http://schemas.openxmlformats.org/officeDocument/2006/relationships/image" Target="../media/image2244.png"/><Relationship Id="rId426" Type="http://schemas.openxmlformats.org/officeDocument/2006/relationships/image" Target="../media/image2272.png"/><Relationship Id="rId230" Type="http://schemas.openxmlformats.org/officeDocument/2006/relationships/image" Target="../media/image2174.png"/><Relationship Id="rId25" Type="http://schemas.openxmlformats.org/officeDocument/2006/relationships/image" Target="../media/image2073.png"/><Relationship Id="rId67" Type="http://schemas.openxmlformats.org/officeDocument/2006/relationships/image" Target="../media/image2094.png"/><Relationship Id="rId272" Type="http://schemas.openxmlformats.org/officeDocument/2006/relationships/image" Target="../media/image2195.png"/><Relationship Id="rId328" Type="http://schemas.openxmlformats.org/officeDocument/2006/relationships/image" Target="../media/image2223.png"/><Relationship Id="rId132" Type="http://schemas.openxmlformats.org/officeDocument/2006/relationships/image" Target="../media/image2125.png"/><Relationship Id="rId174" Type="http://schemas.openxmlformats.org/officeDocument/2006/relationships/image" Target="../media/image2146.png"/><Relationship Id="rId381" Type="http://schemas.openxmlformats.org/officeDocument/2006/relationships/customXml" Target="../ink/ink2351.xml"/><Relationship Id="rId241" Type="http://schemas.openxmlformats.org/officeDocument/2006/relationships/customXml" Target="../ink/ink2281.xml"/><Relationship Id="rId437" Type="http://schemas.openxmlformats.org/officeDocument/2006/relationships/customXml" Target="../ink/ink2379.xml"/><Relationship Id="rId36" Type="http://schemas.openxmlformats.org/officeDocument/2006/relationships/customXml" Target="../ink/ink2178.xml"/><Relationship Id="rId283" Type="http://schemas.openxmlformats.org/officeDocument/2006/relationships/customXml" Target="../ink/ink2302.xml"/><Relationship Id="rId339" Type="http://schemas.openxmlformats.org/officeDocument/2006/relationships/customXml" Target="../ink/ink2330.xml"/><Relationship Id="rId78" Type="http://schemas.openxmlformats.org/officeDocument/2006/relationships/customXml" Target="../ink/ink2199.xml"/><Relationship Id="rId101" Type="http://schemas.openxmlformats.org/officeDocument/2006/relationships/image" Target="../media/image2110.png"/><Relationship Id="rId143" Type="http://schemas.openxmlformats.org/officeDocument/2006/relationships/customXml" Target="../ink/ink2232.xml"/><Relationship Id="rId185" Type="http://schemas.openxmlformats.org/officeDocument/2006/relationships/customXml" Target="../ink/ink2253.xml"/><Relationship Id="rId350" Type="http://schemas.openxmlformats.org/officeDocument/2006/relationships/image" Target="../media/image2234.png"/><Relationship Id="rId406" Type="http://schemas.openxmlformats.org/officeDocument/2006/relationships/image" Target="../media/image2262.png"/><Relationship Id="rId9" Type="http://schemas.openxmlformats.org/officeDocument/2006/relationships/image" Target="../media/image2065.png"/><Relationship Id="rId210" Type="http://schemas.openxmlformats.org/officeDocument/2006/relationships/image" Target="../media/image2164.png"/><Relationship Id="rId392" Type="http://schemas.openxmlformats.org/officeDocument/2006/relationships/image" Target="../media/image2255.png"/><Relationship Id="rId252" Type="http://schemas.openxmlformats.org/officeDocument/2006/relationships/image" Target="../media/image2185.png"/><Relationship Id="rId294" Type="http://schemas.openxmlformats.org/officeDocument/2006/relationships/image" Target="../media/image2206.png"/><Relationship Id="rId308" Type="http://schemas.openxmlformats.org/officeDocument/2006/relationships/image" Target="../media/image2213.png"/><Relationship Id="rId47" Type="http://schemas.openxmlformats.org/officeDocument/2006/relationships/image" Target="../media/image2084.png"/><Relationship Id="rId89" Type="http://schemas.openxmlformats.org/officeDocument/2006/relationships/image" Target="../media/image2104.png"/><Relationship Id="rId112" Type="http://schemas.openxmlformats.org/officeDocument/2006/relationships/customXml" Target="../ink/ink2216.xml"/><Relationship Id="rId154" Type="http://schemas.openxmlformats.org/officeDocument/2006/relationships/image" Target="../media/image2136.png"/><Relationship Id="rId361" Type="http://schemas.openxmlformats.org/officeDocument/2006/relationships/customXml" Target="../ink/ink2341.xml"/><Relationship Id="rId196" Type="http://schemas.openxmlformats.org/officeDocument/2006/relationships/image" Target="../media/image2157.png"/><Relationship Id="rId417" Type="http://schemas.openxmlformats.org/officeDocument/2006/relationships/customXml" Target="../ink/ink2369.xml"/><Relationship Id="rId16" Type="http://schemas.openxmlformats.org/officeDocument/2006/relationships/customXml" Target="../ink/ink2168.xml"/><Relationship Id="rId221" Type="http://schemas.openxmlformats.org/officeDocument/2006/relationships/customXml" Target="../ink/ink2271.xml"/><Relationship Id="rId263" Type="http://schemas.openxmlformats.org/officeDocument/2006/relationships/customXml" Target="../ink/ink2292.xml"/><Relationship Id="rId319" Type="http://schemas.openxmlformats.org/officeDocument/2006/relationships/customXml" Target="../ink/ink2320.xml"/><Relationship Id="rId58" Type="http://schemas.openxmlformats.org/officeDocument/2006/relationships/customXml" Target="../ink/ink2189.xml"/><Relationship Id="rId123" Type="http://schemas.openxmlformats.org/officeDocument/2006/relationships/customXml" Target="../ink/ink2222.xml"/><Relationship Id="rId330" Type="http://schemas.openxmlformats.org/officeDocument/2006/relationships/image" Target="../media/image2224.png"/><Relationship Id="rId165" Type="http://schemas.openxmlformats.org/officeDocument/2006/relationships/customXml" Target="../ink/ink2243.xml"/><Relationship Id="rId372" Type="http://schemas.openxmlformats.org/officeDocument/2006/relationships/image" Target="../media/image2245.png"/><Relationship Id="rId428" Type="http://schemas.openxmlformats.org/officeDocument/2006/relationships/image" Target="../media/image2273.png"/><Relationship Id="rId232" Type="http://schemas.openxmlformats.org/officeDocument/2006/relationships/image" Target="../media/image2175.png"/><Relationship Id="rId274" Type="http://schemas.openxmlformats.org/officeDocument/2006/relationships/image" Target="../media/image2196.png"/><Relationship Id="rId27" Type="http://schemas.openxmlformats.org/officeDocument/2006/relationships/image" Target="../media/image2074.png"/><Relationship Id="rId69" Type="http://schemas.openxmlformats.org/officeDocument/2006/relationships/image" Target="../media/image293.png"/><Relationship Id="rId134" Type="http://schemas.openxmlformats.org/officeDocument/2006/relationships/image" Target="../media/image2126.png"/><Relationship Id="rId80" Type="http://schemas.openxmlformats.org/officeDocument/2006/relationships/customXml" Target="../ink/ink2200.xml"/><Relationship Id="rId176" Type="http://schemas.openxmlformats.org/officeDocument/2006/relationships/image" Target="../media/image2147.png"/><Relationship Id="rId341" Type="http://schemas.openxmlformats.org/officeDocument/2006/relationships/customXml" Target="../ink/ink2331.xml"/><Relationship Id="rId383" Type="http://schemas.openxmlformats.org/officeDocument/2006/relationships/customXml" Target="../ink/ink2352.xml"/><Relationship Id="rId201" Type="http://schemas.openxmlformats.org/officeDocument/2006/relationships/customXml" Target="../ink/ink2261.xml"/><Relationship Id="rId243" Type="http://schemas.openxmlformats.org/officeDocument/2006/relationships/customXml" Target="../ink/ink2282.xml"/><Relationship Id="rId285" Type="http://schemas.openxmlformats.org/officeDocument/2006/relationships/customXml" Target="../ink/ink2303.xml"/><Relationship Id="rId38" Type="http://schemas.openxmlformats.org/officeDocument/2006/relationships/customXml" Target="../ink/ink2179.xml"/><Relationship Id="rId103" Type="http://schemas.openxmlformats.org/officeDocument/2006/relationships/image" Target="../media/image2111.png"/><Relationship Id="rId310" Type="http://schemas.openxmlformats.org/officeDocument/2006/relationships/image" Target="../media/image2214.png"/><Relationship Id="rId91" Type="http://schemas.openxmlformats.org/officeDocument/2006/relationships/image" Target="../media/image2105.png"/><Relationship Id="rId145" Type="http://schemas.openxmlformats.org/officeDocument/2006/relationships/customXml" Target="../ink/ink2233.xml"/><Relationship Id="rId187" Type="http://schemas.openxmlformats.org/officeDocument/2006/relationships/customXml" Target="../ink/ink2254.xml"/><Relationship Id="rId352" Type="http://schemas.openxmlformats.org/officeDocument/2006/relationships/image" Target="../media/image2235.png"/><Relationship Id="rId394" Type="http://schemas.openxmlformats.org/officeDocument/2006/relationships/image" Target="../media/image2256.png"/><Relationship Id="rId408" Type="http://schemas.openxmlformats.org/officeDocument/2006/relationships/image" Target="../media/image2263.png"/><Relationship Id="rId212" Type="http://schemas.openxmlformats.org/officeDocument/2006/relationships/image" Target="../media/image2165.png"/><Relationship Id="rId254" Type="http://schemas.openxmlformats.org/officeDocument/2006/relationships/image" Target="../media/image2186.png"/><Relationship Id="rId49" Type="http://schemas.openxmlformats.org/officeDocument/2006/relationships/image" Target="../media/image2085.png"/><Relationship Id="rId114" Type="http://schemas.openxmlformats.org/officeDocument/2006/relationships/customXml" Target="../ink/ink2217.xml"/><Relationship Id="rId296" Type="http://schemas.openxmlformats.org/officeDocument/2006/relationships/image" Target="../media/image2207.png"/><Relationship Id="rId60" Type="http://schemas.openxmlformats.org/officeDocument/2006/relationships/customXml" Target="../ink/ink2190.xml"/><Relationship Id="rId81" Type="http://schemas.openxmlformats.org/officeDocument/2006/relationships/image" Target="../media/image2100.png"/><Relationship Id="rId135" Type="http://schemas.openxmlformats.org/officeDocument/2006/relationships/customXml" Target="../ink/ink2228.xml"/><Relationship Id="rId156" Type="http://schemas.openxmlformats.org/officeDocument/2006/relationships/image" Target="../media/image2137.png"/><Relationship Id="rId177" Type="http://schemas.openxmlformats.org/officeDocument/2006/relationships/customXml" Target="../ink/ink2249.xml"/><Relationship Id="rId198" Type="http://schemas.openxmlformats.org/officeDocument/2006/relationships/image" Target="../media/image2158.png"/><Relationship Id="rId321" Type="http://schemas.openxmlformats.org/officeDocument/2006/relationships/customXml" Target="../ink/ink2321.xml"/><Relationship Id="rId342" Type="http://schemas.openxmlformats.org/officeDocument/2006/relationships/image" Target="../media/image2230.png"/><Relationship Id="rId363" Type="http://schemas.openxmlformats.org/officeDocument/2006/relationships/customXml" Target="../ink/ink2342.xml"/><Relationship Id="rId384" Type="http://schemas.openxmlformats.org/officeDocument/2006/relationships/image" Target="../media/image2251.png"/><Relationship Id="rId419" Type="http://schemas.openxmlformats.org/officeDocument/2006/relationships/customXml" Target="../ink/ink2370.xml"/><Relationship Id="rId202" Type="http://schemas.openxmlformats.org/officeDocument/2006/relationships/image" Target="../media/image2160.png"/><Relationship Id="rId223" Type="http://schemas.openxmlformats.org/officeDocument/2006/relationships/customXml" Target="../ink/ink2272.xml"/><Relationship Id="rId244" Type="http://schemas.openxmlformats.org/officeDocument/2006/relationships/image" Target="../media/image2181.png"/><Relationship Id="rId430" Type="http://schemas.openxmlformats.org/officeDocument/2006/relationships/image" Target="../media/image2274.png"/><Relationship Id="rId18" Type="http://schemas.openxmlformats.org/officeDocument/2006/relationships/customXml" Target="../ink/ink2169.xml"/><Relationship Id="rId39" Type="http://schemas.openxmlformats.org/officeDocument/2006/relationships/image" Target="../media/image2080.png"/><Relationship Id="rId265" Type="http://schemas.openxmlformats.org/officeDocument/2006/relationships/customXml" Target="../ink/ink2293.xml"/><Relationship Id="rId286" Type="http://schemas.openxmlformats.org/officeDocument/2006/relationships/image" Target="../media/image2202.png"/><Relationship Id="rId50" Type="http://schemas.openxmlformats.org/officeDocument/2006/relationships/customXml" Target="../ink/ink2185.xml"/><Relationship Id="rId104" Type="http://schemas.openxmlformats.org/officeDocument/2006/relationships/customXml" Target="../ink/ink2212.xml"/><Relationship Id="rId125" Type="http://schemas.openxmlformats.org/officeDocument/2006/relationships/customXml" Target="../ink/ink2223.xml"/><Relationship Id="rId146" Type="http://schemas.openxmlformats.org/officeDocument/2006/relationships/image" Target="../media/image2132.png"/><Relationship Id="rId167" Type="http://schemas.openxmlformats.org/officeDocument/2006/relationships/customXml" Target="../ink/ink2244.xml"/><Relationship Id="rId188" Type="http://schemas.openxmlformats.org/officeDocument/2006/relationships/image" Target="../media/image2153.png"/><Relationship Id="rId311" Type="http://schemas.openxmlformats.org/officeDocument/2006/relationships/customXml" Target="../ink/ink2316.xml"/><Relationship Id="rId332" Type="http://schemas.openxmlformats.org/officeDocument/2006/relationships/image" Target="../media/image2225.png"/><Relationship Id="rId353" Type="http://schemas.openxmlformats.org/officeDocument/2006/relationships/customXml" Target="../ink/ink2337.xml"/><Relationship Id="rId374" Type="http://schemas.openxmlformats.org/officeDocument/2006/relationships/image" Target="../media/image2246.png"/><Relationship Id="rId395" Type="http://schemas.openxmlformats.org/officeDocument/2006/relationships/customXml" Target="../ink/ink2358.xml"/><Relationship Id="rId409" Type="http://schemas.openxmlformats.org/officeDocument/2006/relationships/customXml" Target="../ink/ink2365.xml"/><Relationship Id="rId71" Type="http://schemas.openxmlformats.org/officeDocument/2006/relationships/image" Target="../media/image2095.png"/><Relationship Id="rId92" Type="http://schemas.openxmlformats.org/officeDocument/2006/relationships/customXml" Target="../ink/ink2206.xml"/><Relationship Id="rId213" Type="http://schemas.openxmlformats.org/officeDocument/2006/relationships/customXml" Target="../ink/ink2267.xml"/><Relationship Id="rId234" Type="http://schemas.openxmlformats.org/officeDocument/2006/relationships/image" Target="../media/image2176.png"/><Relationship Id="rId420" Type="http://schemas.openxmlformats.org/officeDocument/2006/relationships/image" Target="../media/image2269.png"/><Relationship Id="rId2" Type="http://schemas.openxmlformats.org/officeDocument/2006/relationships/customXml" Target="../ink/ink2161.xml"/><Relationship Id="rId29" Type="http://schemas.openxmlformats.org/officeDocument/2006/relationships/image" Target="../media/image2075.png"/><Relationship Id="rId255" Type="http://schemas.openxmlformats.org/officeDocument/2006/relationships/customXml" Target="../ink/ink2288.xml"/><Relationship Id="rId276" Type="http://schemas.openxmlformats.org/officeDocument/2006/relationships/image" Target="../media/image2197.png"/><Relationship Id="rId297" Type="http://schemas.openxmlformats.org/officeDocument/2006/relationships/customXml" Target="../ink/ink2309.xml"/><Relationship Id="rId40" Type="http://schemas.openxmlformats.org/officeDocument/2006/relationships/customXml" Target="../ink/ink2180.xml"/><Relationship Id="rId115" Type="http://schemas.openxmlformats.org/officeDocument/2006/relationships/image" Target="../media/image2117.png"/><Relationship Id="rId136" Type="http://schemas.openxmlformats.org/officeDocument/2006/relationships/image" Target="../media/image2127.png"/><Relationship Id="rId157" Type="http://schemas.openxmlformats.org/officeDocument/2006/relationships/customXml" Target="../ink/ink2239.xml"/><Relationship Id="rId178" Type="http://schemas.openxmlformats.org/officeDocument/2006/relationships/image" Target="../media/image2148.png"/><Relationship Id="rId301" Type="http://schemas.openxmlformats.org/officeDocument/2006/relationships/customXml" Target="../ink/ink2311.xml"/><Relationship Id="rId322" Type="http://schemas.openxmlformats.org/officeDocument/2006/relationships/image" Target="../media/image2220.png"/><Relationship Id="rId343" Type="http://schemas.openxmlformats.org/officeDocument/2006/relationships/customXml" Target="../ink/ink2332.xml"/><Relationship Id="rId364" Type="http://schemas.openxmlformats.org/officeDocument/2006/relationships/image" Target="../media/image2241.png"/><Relationship Id="rId61" Type="http://schemas.openxmlformats.org/officeDocument/2006/relationships/image" Target="../media/image2091.png"/><Relationship Id="rId82" Type="http://schemas.openxmlformats.org/officeDocument/2006/relationships/customXml" Target="../ink/ink2201.xml"/><Relationship Id="rId199" Type="http://schemas.openxmlformats.org/officeDocument/2006/relationships/customXml" Target="../ink/ink2260.xml"/><Relationship Id="rId203" Type="http://schemas.openxmlformats.org/officeDocument/2006/relationships/customXml" Target="../ink/ink2262.xml"/><Relationship Id="rId385" Type="http://schemas.openxmlformats.org/officeDocument/2006/relationships/customXml" Target="../ink/ink2353.xml"/><Relationship Id="rId19" Type="http://schemas.openxmlformats.org/officeDocument/2006/relationships/image" Target="../media/image2070.png"/><Relationship Id="rId224" Type="http://schemas.openxmlformats.org/officeDocument/2006/relationships/image" Target="../media/image2171.png"/><Relationship Id="rId245" Type="http://schemas.openxmlformats.org/officeDocument/2006/relationships/customXml" Target="../ink/ink2283.xml"/><Relationship Id="rId266" Type="http://schemas.openxmlformats.org/officeDocument/2006/relationships/image" Target="../media/image2192.png"/><Relationship Id="rId287" Type="http://schemas.openxmlformats.org/officeDocument/2006/relationships/customXml" Target="../ink/ink2304.xml"/><Relationship Id="rId410" Type="http://schemas.openxmlformats.org/officeDocument/2006/relationships/image" Target="../media/image2264.png"/><Relationship Id="rId431" Type="http://schemas.openxmlformats.org/officeDocument/2006/relationships/customXml" Target="../ink/ink2376.xml"/><Relationship Id="rId30" Type="http://schemas.openxmlformats.org/officeDocument/2006/relationships/customXml" Target="../ink/ink2175.xml"/><Relationship Id="rId105" Type="http://schemas.openxmlformats.org/officeDocument/2006/relationships/image" Target="../media/image2112.png"/><Relationship Id="rId126" Type="http://schemas.openxmlformats.org/officeDocument/2006/relationships/image" Target="../media/image2122.png"/><Relationship Id="rId147" Type="http://schemas.openxmlformats.org/officeDocument/2006/relationships/customXml" Target="../ink/ink2234.xml"/><Relationship Id="rId168" Type="http://schemas.openxmlformats.org/officeDocument/2006/relationships/image" Target="../media/image2143.png"/><Relationship Id="rId312" Type="http://schemas.openxmlformats.org/officeDocument/2006/relationships/image" Target="../media/image2215.png"/><Relationship Id="rId333" Type="http://schemas.openxmlformats.org/officeDocument/2006/relationships/customXml" Target="../ink/ink2327.xml"/><Relationship Id="rId354" Type="http://schemas.openxmlformats.org/officeDocument/2006/relationships/image" Target="../media/image2236.png"/><Relationship Id="rId51" Type="http://schemas.openxmlformats.org/officeDocument/2006/relationships/image" Target="../media/image2086.png"/><Relationship Id="rId72" Type="http://schemas.openxmlformats.org/officeDocument/2006/relationships/customXml" Target="../ink/ink2196.xml"/><Relationship Id="rId93" Type="http://schemas.openxmlformats.org/officeDocument/2006/relationships/image" Target="../media/image2106.png"/><Relationship Id="rId189" Type="http://schemas.openxmlformats.org/officeDocument/2006/relationships/customXml" Target="../ink/ink2255.xml"/><Relationship Id="rId375" Type="http://schemas.openxmlformats.org/officeDocument/2006/relationships/customXml" Target="../ink/ink2348.xml"/><Relationship Id="rId396" Type="http://schemas.openxmlformats.org/officeDocument/2006/relationships/image" Target="../media/image2257.png"/><Relationship Id="rId3" Type="http://schemas.openxmlformats.org/officeDocument/2006/relationships/image" Target="../media/image2062.png"/><Relationship Id="rId214" Type="http://schemas.openxmlformats.org/officeDocument/2006/relationships/image" Target="../media/image2166.png"/><Relationship Id="rId235" Type="http://schemas.openxmlformats.org/officeDocument/2006/relationships/customXml" Target="../ink/ink2278.xml"/><Relationship Id="rId256" Type="http://schemas.openxmlformats.org/officeDocument/2006/relationships/image" Target="../media/image2187.png"/><Relationship Id="rId277" Type="http://schemas.openxmlformats.org/officeDocument/2006/relationships/customXml" Target="../ink/ink2299.xml"/><Relationship Id="rId298" Type="http://schemas.openxmlformats.org/officeDocument/2006/relationships/image" Target="../media/image2208.png"/><Relationship Id="rId400" Type="http://schemas.openxmlformats.org/officeDocument/2006/relationships/image" Target="../media/image2259.png"/><Relationship Id="rId421" Type="http://schemas.openxmlformats.org/officeDocument/2006/relationships/customXml" Target="../ink/ink2371.xml"/><Relationship Id="rId116" Type="http://schemas.openxmlformats.org/officeDocument/2006/relationships/customXml" Target="../ink/ink2218.xml"/><Relationship Id="rId137" Type="http://schemas.openxmlformats.org/officeDocument/2006/relationships/customXml" Target="../ink/ink2229.xml"/><Relationship Id="rId158" Type="http://schemas.openxmlformats.org/officeDocument/2006/relationships/image" Target="../media/image2138.png"/><Relationship Id="rId302" Type="http://schemas.openxmlformats.org/officeDocument/2006/relationships/image" Target="../media/image2210.png"/><Relationship Id="rId323" Type="http://schemas.openxmlformats.org/officeDocument/2006/relationships/customXml" Target="../ink/ink2322.xml"/><Relationship Id="rId344" Type="http://schemas.openxmlformats.org/officeDocument/2006/relationships/image" Target="../media/image2231.png"/><Relationship Id="rId20" Type="http://schemas.openxmlformats.org/officeDocument/2006/relationships/customXml" Target="../ink/ink2170.xml"/><Relationship Id="rId41" Type="http://schemas.openxmlformats.org/officeDocument/2006/relationships/image" Target="../media/image2081.png"/><Relationship Id="rId62" Type="http://schemas.openxmlformats.org/officeDocument/2006/relationships/customXml" Target="../ink/ink2191.xml"/><Relationship Id="rId83" Type="http://schemas.openxmlformats.org/officeDocument/2006/relationships/image" Target="../media/image2101.png"/><Relationship Id="rId179" Type="http://schemas.openxmlformats.org/officeDocument/2006/relationships/customXml" Target="../ink/ink2250.xml"/><Relationship Id="rId365" Type="http://schemas.openxmlformats.org/officeDocument/2006/relationships/customXml" Target="../ink/ink2343.xml"/><Relationship Id="rId386" Type="http://schemas.openxmlformats.org/officeDocument/2006/relationships/image" Target="../media/image2252.png"/><Relationship Id="rId190" Type="http://schemas.openxmlformats.org/officeDocument/2006/relationships/image" Target="../media/image2154.png"/><Relationship Id="rId204" Type="http://schemas.openxmlformats.org/officeDocument/2006/relationships/image" Target="../media/image2161.png"/><Relationship Id="rId225" Type="http://schemas.openxmlformats.org/officeDocument/2006/relationships/customXml" Target="../ink/ink2273.xml"/><Relationship Id="rId246" Type="http://schemas.openxmlformats.org/officeDocument/2006/relationships/image" Target="../media/image2182.png"/><Relationship Id="rId267" Type="http://schemas.openxmlformats.org/officeDocument/2006/relationships/customXml" Target="../ink/ink2294.xml"/><Relationship Id="rId288" Type="http://schemas.openxmlformats.org/officeDocument/2006/relationships/image" Target="../media/image2203.png"/><Relationship Id="rId411" Type="http://schemas.openxmlformats.org/officeDocument/2006/relationships/customXml" Target="../ink/ink2366.xml"/><Relationship Id="rId432" Type="http://schemas.openxmlformats.org/officeDocument/2006/relationships/image" Target="../media/image2275.png"/><Relationship Id="rId106" Type="http://schemas.openxmlformats.org/officeDocument/2006/relationships/customXml" Target="../ink/ink2213.xml"/><Relationship Id="rId127" Type="http://schemas.openxmlformats.org/officeDocument/2006/relationships/customXml" Target="../ink/ink2224.xml"/><Relationship Id="rId313" Type="http://schemas.openxmlformats.org/officeDocument/2006/relationships/customXml" Target="../ink/ink2317.xml"/><Relationship Id="rId10" Type="http://schemas.openxmlformats.org/officeDocument/2006/relationships/customXml" Target="../ink/ink2165.xml"/><Relationship Id="rId31" Type="http://schemas.openxmlformats.org/officeDocument/2006/relationships/image" Target="../media/image2076.png"/><Relationship Id="rId52" Type="http://schemas.openxmlformats.org/officeDocument/2006/relationships/customXml" Target="../ink/ink2186.xml"/><Relationship Id="rId73" Type="http://schemas.openxmlformats.org/officeDocument/2006/relationships/image" Target="../media/image2096.png"/><Relationship Id="rId94" Type="http://schemas.openxmlformats.org/officeDocument/2006/relationships/customXml" Target="../ink/ink2207.xml"/><Relationship Id="rId148" Type="http://schemas.openxmlformats.org/officeDocument/2006/relationships/image" Target="../media/image2133.png"/><Relationship Id="rId169" Type="http://schemas.openxmlformats.org/officeDocument/2006/relationships/customXml" Target="../ink/ink2245.xml"/><Relationship Id="rId334" Type="http://schemas.openxmlformats.org/officeDocument/2006/relationships/image" Target="../media/image2226.png"/><Relationship Id="rId355" Type="http://schemas.openxmlformats.org/officeDocument/2006/relationships/customXml" Target="../ink/ink2338.xml"/><Relationship Id="rId376" Type="http://schemas.openxmlformats.org/officeDocument/2006/relationships/image" Target="../media/image2247.png"/><Relationship Id="rId397" Type="http://schemas.openxmlformats.org/officeDocument/2006/relationships/customXml" Target="../ink/ink2359.xml"/><Relationship Id="rId4" Type="http://schemas.openxmlformats.org/officeDocument/2006/relationships/customXml" Target="../ink/ink2162.xml"/><Relationship Id="rId180" Type="http://schemas.openxmlformats.org/officeDocument/2006/relationships/image" Target="../media/image2149.png"/><Relationship Id="rId215" Type="http://schemas.openxmlformats.org/officeDocument/2006/relationships/customXml" Target="../ink/ink2268.xml"/><Relationship Id="rId236" Type="http://schemas.openxmlformats.org/officeDocument/2006/relationships/image" Target="../media/image2177.png"/><Relationship Id="rId257" Type="http://schemas.openxmlformats.org/officeDocument/2006/relationships/customXml" Target="../ink/ink2289.xml"/><Relationship Id="rId278" Type="http://schemas.openxmlformats.org/officeDocument/2006/relationships/image" Target="../media/image2198.png"/><Relationship Id="rId401" Type="http://schemas.openxmlformats.org/officeDocument/2006/relationships/customXml" Target="../ink/ink2361.xml"/><Relationship Id="rId422" Type="http://schemas.openxmlformats.org/officeDocument/2006/relationships/image" Target="../media/image2270.png"/><Relationship Id="rId303" Type="http://schemas.openxmlformats.org/officeDocument/2006/relationships/customXml" Target="../ink/ink2312.xml"/><Relationship Id="rId42" Type="http://schemas.openxmlformats.org/officeDocument/2006/relationships/customXml" Target="../ink/ink2181.xml"/><Relationship Id="rId84" Type="http://schemas.openxmlformats.org/officeDocument/2006/relationships/customXml" Target="../ink/ink2202.xml"/><Relationship Id="rId138" Type="http://schemas.openxmlformats.org/officeDocument/2006/relationships/image" Target="../media/image2128.png"/><Relationship Id="rId345" Type="http://schemas.openxmlformats.org/officeDocument/2006/relationships/customXml" Target="../ink/ink2333.xml"/><Relationship Id="rId387" Type="http://schemas.openxmlformats.org/officeDocument/2006/relationships/customXml" Target="../ink/ink2354.xml"/><Relationship Id="rId191" Type="http://schemas.openxmlformats.org/officeDocument/2006/relationships/customXml" Target="../ink/ink2256.xml"/><Relationship Id="rId205" Type="http://schemas.openxmlformats.org/officeDocument/2006/relationships/customXml" Target="../ink/ink2263.xml"/><Relationship Id="rId247" Type="http://schemas.openxmlformats.org/officeDocument/2006/relationships/customXml" Target="../ink/ink2284.xml"/><Relationship Id="rId412" Type="http://schemas.openxmlformats.org/officeDocument/2006/relationships/image" Target="../media/image2265.png"/><Relationship Id="rId107" Type="http://schemas.openxmlformats.org/officeDocument/2006/relationships/image" Target="../media/image2113.png"/><Relationship Id="rId289" Type="http://schemas.openxmlformats.org/officeDocument/2006/relationships/customXml" Target="../ink/ink2305.xml"/><Relationship Id="rId11" Type="http://schemas.openxmlformats.org/officeDocument/2006/relationships/image" Target="../media/image2066.png"/><Relationship Id="rId53" Type="http://schemas.openxmlformats.org/officeDocument/2006/relationships/image" Target="../media/image2087.png"/><Relationship Id="rId149" Type="http://schemas.openxmlformats.org/officeDocument/2006/relationships/customXml" Target="../ink/ink2235.xml"/><Relationship Id="rId314" Type="http://schemas.openxmlformats.org/officeDocument/2006/relationships/image" Target="../media/image2216.png"/><Relationship Id="rId356" Type="http://schemas.openxmlformats.org/officeDocument/2006/relationships/image" Target="../media/image2237.png"/><Relationship Id="rId398" Type="http://schemas.openxmlformats.org/officeDocument/2006/relationships/image" Target="../media/image2258.png"/><Relationship Id="rId95" Type="http://schemas.openxmlformats.org/officeDocument/2006/relationships/image" Target="../media/image2107.png"/><Relationship Id="rId160" Type="http://schemas.openxmlformats.org/officeDocument/2006/relationships/image" Target="../media/image2139.png"/><Relationship Id="rId216" Type="http://schemas.openxmlformats.org/officeDocument/2006/relationships/image" Target="../media/image2167.png"/><Relationship Id="rId423" Type="http://schemas.openxmlformats.org/officeDocument/2006/relationships/customXml" Target="../ink/ink2372.xml"/><Relationship Id="rId258" Type="http://schemas.openxmlformats.org/officeDocument/2006/relationships/image" Target="../media/image2188.png"/><Relationship Id="rId22" Type="http://schemas.openxmlformats.org/officeDocument/2006/relationships/customXml" Target="../ink/ink2171.xml"/><Relationship Id="rId64" Type="http://schemas.openxmlformats.org/officeDocument/2006/relationships/customXml" Target="../ink/ink2192.xml"/><Relationship Id="rId118" Type="http://schemas.openxmlformats.org/officeDocument/2006/relationships/customXml" Target="../ink/ink2219.xml"/><Relationship Id="rId325" Type="http://schemas.openxmlformats.org/officeDocument/2006/relationships/customXml" Target="../ink/ink2323.xml"/><Relationship Id="rId367" Type="http://schemas.openxmlformats.org/officeDocument/2006/relationships/customXml" Target="../ink/ink2344.xml"/><Relationship Id="rId171" Type="http://schemas.openxmlformats.org/officeDocument/2006/relationships/customXml" Target="../ink/ink2246.xml"/><Relationship Id="rId227" Type="http://schemas.openxmlformats.org/officeDocument/2006/relationships/customXml" Target="../ink/ink2274.xml"/><Relationship Id="rId269" Type="http://schemas.openxmlformats.org/officeDocument/2006/relationships/customXml" Target="../ink/ink2295.xml"/><Relationship Id="rId434" Type="http://schemas.openxmlformats.org/officeDocument/2006/relationships/image" Target="../media/image2276.png"/><Relationship Id="rId33" Type="http://schemas.openxmlformats.org/officeDocument/2006/relationships/image" Target="../media/image2077.png"/><Relationship Id="rId129" Type="http://schemas.openxmlformats.org/officeDocument/2006/relationships/customXml" Target="../ink/ink2225.xml"/><Relationship Id="rId280" Type="http://schemas.openxmlformats.org/officeDocument/2006/relationships/image" Target="../media/image2199.png"/><Relationship Id="rId336" Type="http://schemas.openxmlformats.org/officeDocument/2006/relationships/image" Target="../media/image2227.png"/><Relationship Id="rId75" Type="http://schemas.openxmlformats.org/officeDocument/2006/relationships/image" Target="../media/image2097.png"/><Relationship Id="rId140" Type="http://schemas.openxmlformats.org/officeDocument/2006/relationships/image" Target="../media/image2129.png"/><Relationship Id="rId182" Type="http://schemas.openxmlformats.org/officeDocument/2006/relationships/image" Target="../media/image2150.png"/><Relationship Id="rId378" Type="http://schemas.openxmlformats.org/officeDocument/2006/relationships/image" Target="../media/image2248.png"/><Relationship Id="rId403" Type="http://schemas.openxmlformats.org/officeDocument/2006/relationships/customXml" Target="../ink/ink2362.xml"/><Relationship Id="rId6" Type="http://schemas.openxmlformats.org/officeDocument/2006/relationships/customXml" Target="../ink/ink2163.xml"/><Relationship Id="rId238" Type="http://schemas.openxmlformats.org/officeDocument/2006/relationships/image" Target="../media/image2178.png"/><Relationship Id="rId291" Type="http://schemas.openxmlformats.org/officeDocument/2006/relationships/customXml" Target="../ink/ink2306.xml"/><Relationship Id="rId305" Type="http://schemas.openxmlformats.org/officeDocument/2006/relationships/customXml" Target="../ink/ink2313.xml"/><Relationship Id="rId347" Type="http://schemas.openxmlformats.org/officeDocument/2006/relationships/customXml" Target="../ink/ink2334.xml"/><Relationship Id="rId44" Type="http://schemas.openxmlformats.org/officeDocument/2006/relationships/customXml" Target="../ink/ink2182.xml"/><Relationship Id="rId86" Type="http://schemas.openxmlformats.org/officeDocument/2006/relationships/customXml" Target="../ink/ink2203.xml"/><Relationship Id="rId151" Type="http://schemas.openxmlformats.org/officeDocument/2006/relationships/customXml" Target="../ink/ink2236.xml"/><Relationship Id="rId389" Type="http://schemas.openxmlformats.org/officeDocument/2006/relationships/customXml" Target="../ink/ink2355.xml"/><Relationship Id="rId193" Type="http://schemas.openxmlformats.org/officeDocument/2006/relationships/customXml" Target="../ink/ink2257.xml"/><Relationship Id="rId207" Type="http://schemas.openxmlformats.org/officeDocument/2006/relationships/customXml" Target="../ink/ink2264.xml"/><Relationship Id="rId249" Type="http://schemas.openxmlformats.org/officeDocument/2006/relationships/customXml" Target="../ink/ink2285.xml"/><Relationship Id="rId414" Type="http://schemas.openxmlformats.org/officeDocument/2006/relationships/image" Target="../media/image2266.png"/><Relationship Id="rId13" Type="http://schemas.openxmlformats.org/officeDocument/2006/relationships/image" Target="../media/image2067.png"/><Relationship Id="rId109" Type="http://schemas.openxmlformats.org/officeDocument/2006/relationships/image" Target="../media/image2114.png"/><Relationship Id="rId260" Type="http://schemas.openxmlformats.org/officeDocument/2006/relationships/image" Target="../media/image2189.png"/><Relationship Id="rId316" Type="http://schemas.openxmlformats.org/officeDocument/2006/relationships/image" Target="../media/image2217.png"/><Relationship Id="rId55" Type="http://schemas.openxmlformats.org/officeDocument/2006/relationships/image" Target="../media/image2088.png"/><Relationship Id="rId97" Type="http://schemas.openxmlformats.org/officeDocument/2006/relationships/image" Target="../media/image2108.png"/><Relationship Id="rId120" Type="http://schemas.openxmlformats.org/officeDocument/2006/relationships/image" Target="../media/image2119.png"/><Relationship Id="rId358" Type="http://schemas.openxmlformats.org/officeDocument/2006/relationships/image" Target="../media/image2238.png"/><Relationship Id="rId162" Type="http://schemas.openxmlformats.org/officeDocument/2006/relationships/image" Target="../media/image2140.png"/><Relationship Id="rId218" Type="http://schemas.openxmlformats.org/officeDocument/2006/relationships/image" Target="../media/image2168.png"/><Relationship Id="rId425" Type="http://schemas.openxmlformats.org/officeDocument/2006/relationships/customXml" Target="../ink/ink2373.xml"/><Relationship Id="rId271" Type="http://schemas.openxmlformats.org/officeDocument/2006/relationships/customXml" Target="../ink/ink2296.xml"/><Relationship Id="rId24" Type="http://schemas.openxmlformats.org/officeDocument/2006/relationships/customXml" Target="../ink/ink2172.xml"/><Relationship Id="rId66" Type="http://schemas.openxmlformats.org/officeDocument/2006/relationships/customXml" Target="../ink/ink2193.xml"/><Relationship Id="rId131" Type="http://schemas.openxmlformats.org/officeDocument/2006/relationships/customXml" Target="../ink/ink2226.xml"/><Relationship Id="rId327" Type="http://schemas.openxmlformats.org/officeDocument/2006/relationships/customXml" Target="../ink/ink2324.xml"/><Relationship Id="rId369" Type="http://schemas.openxmlformats.org/officeDocument/2006/relationships/customXml" Target="../ink/ink2345.xml"/><Relationship Id="rId173" Type="http://schemas.openxmlformats.org/officeDocument/2006/relationships/customXml" Target="../ink/ink2247.xml"/><Relationship Id="rId229" Type="http://schemas.openxmlformats.org/officeDocument/2006/relationships/customXml" Target="../ink/ink2275.xml"/><Relationship Id="rId380" Type="http://schemas.openxmlformats.org/officeDocument/2006/relationships/image" Target="../media/image2249.png"/><Relationship Id="rId436" Type="http://schemas.openxmlformats.org/officeDocument/2006/relationships/image" Target="../media/image2277.png"/><Relationship Id="rId240" Type="http://schemas.openxmlformats.org/officeDocument/2006/relationships/image" Target="../media/image2179.png"/><Relationship Id="rId35" Type="http://schemas.openxmlformats.org/officeDocument/2006/relationships/image" Target="../media/image2078.png"/><Relationship Id="rId77" Type="http://schemas.openxmlformats.org/officeDocument/2006/relationships/image" Target="../media/image2098.png"/><Relationship Id="rId100" Type="http://schemas.openxmlformats.org/officeDocument/2006/relationships/customXml" Target="../ink/ink2210.xml"/><Relationship Id="rId282" Type="http://schemas.openxmlformats.org/officeDocument/2006/relationships/image" Target="../media/image2200.png"/><Relationship Id="rId338" Type="http://schemas.openxmlformats.org/officeDocument/2006/relationships/image" Target="../media/image2228.png"/><Relationship Id="rId8" Type="http://schemas.openxmlformats.org/officeDocument/2006/relationships/customXml" Target="../ink/ink2164.xml"/><Relationship Id="rId142" Type="http://schemas.openxmlformats.org/officeDocument/2006/relationships/image" Target="../media/image2130.png"/><Relationship Id="rId184" Type="http://schemas.openxmlformats.org/officeDocument/2006/relationships/image" Target="../media/image2151.png"/><Relationship Id="rId391" Type="http://schemas.openxmlformats.org/officeDocument/2006/relationships/customXml" Target="../ink/ink2356.xml"/><Relationship Id="rId405" Type="http://schemas.openxmlformats.org/officeDocument/2006/relationships/customXml" Target="../ink/ink2363.xml"/><Relationship Id="rId251" Type="http://schemas.openxmlformats.org/officeDocument/2006/relationships/customXml" Target="../ink/ink2286.xml"/><Relationship Id="rId46" Type="http://schemas.openxmlformats.org/officeDocument/2006/relationships/customXml" Target="../ink/ink2183.xml"/><Relationship Id="rId293" Type="http://schemas.openxmlformats.org/officeDocument/2006/relationships/customXml" Target="../ink/ink2307.xml"/><Relationship Id="rId307" Type="http://schemas.openxmlformats.org/officeDocument/2006/relationships/customXml" Target="../ink/ink2314.xml"/><Relationship Id="rId349" Type="http://schemas.openxmlformats.org/officeDocument/2006/relationships/customXml" Target="../ink/ink2335.xml"/><Relationship Id="rId88" Type="http://schemas.openxmlformats.org/officeDocument/2006/relationships/customXml" Target="../ink/ink2204.xml"/><Relationship Id="rId111" Type="http://schemas.openxmlformats.org/officeDocument/2006/relationships/image" Target="../media/image2115.png"/><Relationship Id="rId153" Type="http://schemas.openxmlformats.org/officeDocument/2006/relationships/customXml" Target="../ink/ink2237.xml"/><Relationship Id="rId195" Type="http://schemas.openxmlformats.org/officeDocument/2006/relationships/customXml" Target="../ink/ink2258.xml"/><Relationship Id="rId209" Type="http://schemas.openxmlformats.org/officeDocument/2006/relationships/customXml" Target="../ink/ink2265.xml"/><Relationship Id="rId360" Type="http://schemas.openxmlformats.org/officeDocument/2006/relationships/image" Target="../media/image2239.png"/><Relationship Id="rId416" Type="http://schemas.openxmlformats.org/officeDocument/2006/relationships/image" Target="../media/image2267.png"/><Relationship Id="rId220" Type="http://schemas.openxmlformats.org/officeDocument/2006/relationships/image" Target="../media/image2169.png"/><Relationship Id="rId15" Type="http://schemas.openxmlformats.org/officeDocument/2006/relationships/image" Target="../media/image2068.png"/><Relationship Id="rId57" Type="http://schemas.openxmlformats.org/officeDocument/2006/relationships/image" Target="../media/image2089.png"/><Relationship Id="rId262" Type="http://schemas.openxmlformats.org/officeDocument/2006/relationships/image" Target="../media/image2190.png"/><Relationship Id="rId318" Type="http://schemas.openxmlformats.org/officeDocument/2006/relationships/image" Target="../media/image2218.png"/><Relationship Id="rId99" Type="http://schemas.openxmlformats.org/officeDocument/2006/relationships/image" Target="../media/image2109.png"/><Relationship Id="rId122" Type="http://schemas.openxmlformats.org/officeDocument/2006/relationships/image" Target="../media/image2120.png"/><Relationship Id="rId164" Type="http://schemas.openxmlformats.org/officeDocument/2006/relationships/image" Target="../media/image2141.png"/><Relationship Id="rId371" Type="http://schemas.openxmlformats.org/officeDocument/2006/relationships/customXml" Target="../ink/ink2346.xml"/><Relationship Id="rId427" Type="http://schemas.openxmlformats.org/officeDocument/2006/relationships/customXml" Target="../ink/ink2374.xml"/><Relationship Id="rId26" Type="http://schemas.openxmlformats.org/officeDocument/2006/relationships/customXml" Target="../ink/ink2173.xml"/><Relationship Id="rId231" Type="http://schemas.openxmlformats.org/officeDocument/2006/relationships/customXml" Target="../ink/ink2276.xml"/><Relationship Id="rId273" Type="http://schemas.openxmlformats.org/officeDocument/2006/relationships/customXml" Target="../ink/ink2297.xml"/><Relationship Id="rId329" Type="http://schemas.openxmlformats.org/officeDocument/2006/relationships/customXml" Target="../ink/ink2325.xml"/><Relationship Id="rId68" Type="http://schemas.openxmlformats.org/officeDocument/2006/relationships/customXml" Target="../ink/ink2194.xml"/><Relationship Id="rId133" Type="http://schemas.openxmlformats.org/officeDocument/2006/relationships/customXml" Target="../ink/ink2227.xml"/><Relationship Id="rId175" Type="http://schemas.openxmlformats.org/officeDocument/2006/relationships/customXml" Target="../ink/ink2248.xml"/><Relationship Id="rId340" Type="http://schemas.openxmlformats.org/officeDocument/2006/relationships/image" Target="../media/image2229.png"/><Relationship Id="rId200" Type="http://schemas.openxmlformats.org/officeDocument/2006/relationships/image" Target="../media/image2159.png"/><Relationship Id="rId382" Type="http://schemas.openxmlformats.org/officeDocument/2006/relationships/image" Target="../media/image2250.png"/><Relationship Id="rId438" Type="http://schemas.openxmlformats.org/officeDocument/2006/relationships/image" Target="../media/image2278.png"/><Relationship Id="rId242" Type="http://schemas.openxmlformats.org/officeDocument/2006/relationships/image" Target="../media/image2180.png"/><Relationship Id="rId284" Type="http://schemas.openxmlformats.org/officeDocument/2006/relationships/image" Target="../media/image2201.png"/><Relationship Id="rId37" Type="http://schemas.openxmlformats.org/officeDocument/2006/relationships/image" Target="../media/image2079.png"/><Relationship Id="rId79" Type="http://schemas.openxmlformats.org/officeDocument/2006/relationships/image" Target="../media/image2099.png"/><Relationship Id="rId102" Type="http://schemas.openxmlformats.org/officeDocument/2006/relationships/customXml" Target="../ink/ink2211.xml"/><Relationship Id="rId144" Type="http://schemas.openxmlformats.org/officeDocument/2006/relationships/image" Target="../media/image2131.png"/><Relationship Id="rId90" Type="http://schemas.openxmlformats.org/officeDocument/2006/relationships/customXml" Target="../ink/ink2205.xml"/><Relationship Id="rId186" Type="http://schemas.openxmlformats.org/officeDocument/2006/relationships/image" Target="../media/image2152.png"/><Relationship Id="rId351" Type="http://schemas.openxmlformats.org/officeDocument/2006/relationships/customXml" Target="../ink/ink2336.xml"/><Relationship Id="rId393" Type="http://schemas.openxmlformats.org/officeDocument/2006/relationships/customXml" Target="../ink/ink2357.xml"/><Relationship Id="rId407" Type="http://schemas.openxmlformats.org/officeDocument/2006/relationships/customXml" Target="../ink/ink2364.xml"/><Relationship Id="rId211" Type="http://schemas.openxmlformats.org/officeDocument/2006/relationships/customXml" Target="../ink/ink2266.xml"/><Relationship Id="rId253" Type="http://schemas.openxmlformats.org/officeDocument/2006/relationships/customXml" Target="../ink/ink2287.xml"/><Relationship Id="rId295" Type="http://schemas.openxmlformats.org/officeDocument/2006/relationships/customXml" Target="../ink/ink2308.xml"/><Relationship Id="rId309" Type="http://schemas.openxmlformats.org/officeDocument/2006/relationships/customXml" Target="../ink/ink2315.xml"/><Relationship Id="rId48" Type="http://schemas.openxmlformats.org/officeDocument/2006/relationships/customXml" Target="../ink/ink2184.xml"/><Relationship Id="rId113" Type="http://schemas.openxmlformats.org/officeDocument/2006/relationships/image" Target="../media/image2116.png"/><Relationship Id="rId320" Type="http://schemas.openxmlformats.org/officeDocument/2006/relationships/image" Target="../media/image2219.png"/><Relationship Id="rId155" Type="http://schemas.openxmlformats.org/officeDocument/2006/relationships/customXml" Target="../ink/ink2238.xml"/><Relationship Id="rId197" Type="http://schemas.openxmlformats.org/officeDocument/2006/relationships/customXml" Target="../ink/ink2259.xml"/><Relationship Id="rId362" Type="http://schemas.openxmlformats.org/officeDocument/2006/relationships/image" Target="../media/image2240.png"/><Relationship Id="rId418" Type="http://schemas.openxmlformats.org/officeDocument/2006/relationships/image" Target="../media/image2268.png"/><Relationship Id="rId222" Type="http://schemas.openxmlformats.org/officeDocument/2006/relationships/image" Target="../media/image2170.png"/><Relationship Id="rId264" Type="http://schemas.openxmlformats.org/officeDocument/2006/relationships/image" Target="../media/image2191.png"/><Relationship Id="rId17" Type="http://schemas.openxmlformats.org/officeDocument/2006/relationships/image" Target="../media/image2069.png"/><Relationship Id="rId59" Type="http://schemas.openxmlformats.org/officeDocument/2006/relationships/image" Target="../media/image2090.png"/><Relationship Id="rId124" Type="http://schemas.openxmlformats.org/officeDocument/2006/relationships/image" Target="../media/image2121.png"/><Relationship Id="rId70" Type="http://schemas.openxmlformats.org/officeDocument/2006/relationships/customXml" Target="../ink/ink2195.xml"/><Relationship Id="rId166" Type="http://schemas.openxmlformats.org/officeDocument/2006/relationships/image" Target="../media/image2142.png"/><Relationship Id="rId331" Type="http://schemas.openxmlformats.org/officeDocument/2006/relationships/customXml" Target="../ink/ink2326.xml"/><Relationship Id="rId373" Type="http://schemas.openxmlformats.org/officeDocument/2006/relationships/customXml" Target="../ink/ink2347.xml"/><Relationship Id="rId429" Type="http://schemas.openxmlformats.org/officeDocument/2006/relationships/customXml" Target="../ink/ink2375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277.xml"/><Relationship Id="rId28" Type="http://schemas.openxmlformats.org/officeDocument/2006/relationships/customXml" Target="../ink/ink2174.xml"/><Relationship Id="rId275" Type="http://schemas.openxmlformats.org/officeDocument/2006/relationships/customXml" Target="../ink/ink2298.xml"/><Relationship Id="rId300" Type="http://schemas.openxmlformats.org/officeDocument/2006/relationships/image" Target="../media/image2209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6.png"/><Relationship Id="rId21" Type="http://schemas.openxmlformats.org/officeDocument/2006/relationships/image" Target="../media/image2288.png"/><Relationship Id="rId42" Type="http://schemas.openxmlformats.org/officeDocument/2006/relationships/customXml" Target="../ink/ink2400.xml"/><Relationship Id="rId63" Type="http://schemas.openxmlformats.org/officeDocument/2006/relationships/image" Target="../media/image2309.png"/><Relationship Id="rId84" Type="http://schemas.openxmlformats.org/officeDocument/2006/relationships/customXml" Target="../ink/ink2421.xml"/><Relationship Id="rId138" Type="http://schemas.openxmlformats.org/officeDocument/2006/relationships/customXml" Target="../ink/ink2448.xml"/><Relationship Id="rId159" Type="http://schemas.openxmlformats.org/officeDocument/2006/relationships/image" Target="../media/image2356.png"/><Relationship Id="rId170" Type="http://schemas.openxmlformats.org/officeDocument/2006/relationships/customXml" Target="../ink/ink2464.xml"/><Relationship Id="rId191" Type="http://schemas.openxmlformats.org/officeDocument/2006/relationships/image" Target="../media/image2372.png"/><Relationship Id="rId205" Type="http://schemas.openxmlformats.org/officeDocument/2006/relationships/image" Target="../media/image2379.png"/><Relationship Id="rId107" Type="http://schemas.openxmlformats.org/officeDocument/2006/relationships/image" Target="../media/image2331.png"/><Relationship Id="rId11" Type="http://schemas.openxmlformats.org/officeDocument/2006/relationships/image" Target="../media/image2283.png"/><Relationship Id="rId32" Type="http://schemas.openxmlformats.org/officeDocument/2006/relationships/customXml" Target="../ink/ink2395.xml"/><Relationship Id="rId53" Type="http://schemas.openxmlformats.org/officeDocument/2006/relationships/image" Target="../media/image2304.png"/><Relationship Id="rId74" Type="http://schemas.openxmlformats.org/officeDocument/2006/relationships/customXml" Target="../ink/ink2416.xml"/><Relationship Id="rId128" Type="http://schemas.openxmlformats.org/officeDocument/2006/relationships/customXml" Target="../ink/ink2443.xml"/><Relationship Id="rId149" Type="http://schemas.openxmlformats.org/officeDocument/2006/relationships/image" Target="../media/image2351.png"/><Relationship Id="rId5" Type="http://schemas.openxmlformats.org/officeDocument/2006/relationships/image" Target="../media/image2280.png"/><Relationship Id="rId95" Type="http://schemas.openxmlformats.org/officeDocument/2006/relationships/image" Target="../media/image2325.png"/><Relationship Id="rId160" Type="http://schemas.openxmlformats.org/officeDocument/2006/relationships/customXml" Target="../ink/ink2459.xml"/><Relationship Id="rId181" Type="http://schemas.openxmlformats.org/officeDocument/2006/relationships/image" Target="../media/image2367.png"/><Relationship Id="rId216" Type="http://schemas.openxmlformats.org/officeDocument/2006/relationships/customXml" Target="../ink/ink2487.xml"/><Relationship Id="rId22" Type="http://schemas.openxmlformats.org/officeDocument/2006/relationships/customXml" Target="../ink/ink2390.xml"/><Relationship Id="rId43" Type="http://schemas.openxmlformats.org/officeDocument/2006/relationships/image" Target="../media/image2299.png"/><Relationship Id="rId64" Type="http://schemas.openxmlformats.org/officeDocument/2006/relationships/customXml" Target="../ink/ink2411.xml"/><Relationship Id="rId118" Type="http://schemas.openxmlformats.org/officeDocument/2006/relationships/customXml" Target="../ink/ink2438.xml"/><Relationship Id="rId139" Type="http://schemas.openxmlformats.org/officeDocument/2006/relationships/image" Target="../media/image2347.png"/><Relationship Id="rId85" Type="http://schemas.openxmlformats.org/officeDocument/2006/relationships/image" Target="../media/image2320.png"/><Relationship Id="rId150" Type="http://schemas.openxmlformats.org/officeDocument/2006/relationships/customXml" Target="../ink/ink2454.xml"/><Relationship Id="rId171" Type="http://schemas.openxmlformats.org/officeDocument/2006/relationships/image" Target="../media/image2362.png"/><Relationship Id="rId192" Type="http://schemas.openxmlformats.org/officeDocument/2006/relationships/customXml" Target="../ink/ink2475.xml"/><Relationship Id="rId206" Type="http://schemas.openxmlformats.org/officeDocument/2006/relationships/customXml" Target="../ink/ink2482.xml"/><Relationship Id="rId12" Type="http://schemas.openxmlformats.org/officeDocument/2006/relationships/customXml" Target="../ink/ink2385.xml"/><Relationship Id="rId33" Type="http://schemas.openxmlformats.org/officeDocument/2006/relationships/image" Target="../media/image2294.png"/><Relationship Id="rId108" Type="http://schemas.openxmlformats.org/officeDocument/2006/relationships/customXml" Target="../ink/ink2433.xml"/><Relationship Id="rId129" Type="http://schemas.openxmlformats.org/officeDocument/2006/relationships/image" Target="../media/image2342.png"/><Relationship Id="rId54" Type="http://schemas.openxmlformats.org/officeDocument/2006/relationships/customXml" Target="../ink/ink2406.xml"/><Relationship Id="rId75" Type="http://schemas.openxmlformats.org/officeDocument/2006/relationships/image" Target="../media/image2315.png"/><Relationship Id="rId96" Type="http://schemas.openxmlformats.org/officeDocument/2006/relationships/customXml" Target="../ink/ink2427.xml"/><Relationship Id="rId140" Type="http://schemas.openxmlformats.org/officeDocument/2006/relationships/customXml" Target="../ink/ink2449.xml"/><Relationship Id="rId161" Type="http://schemas.openxmlformats.org/officeDocument/2006/relationships/image" Target="../media/image2357.png"/><Relationship Id="rId182" Type="http://schemas.openxmlformats.org/officeDocument/2006/relationships/customXml" Target="../ink/ink2470.xml"/><Relationship Id="rId217" Type="http://schemas.openxmlformats.org/officeDocument/2006/relationships/image" Target="../media/image2385.png"/><Relationship Id="rId6" Type="http://schemas.openxmlformats.org/officeDocument/2006/relationships/customXml" Target="../ink/ink2382.xml"/><Relationship Id="rId23" Type="http://schemas.openxmlformats.org/officeDocument/2006/relationships/image" Target="../media/image2289.png"/><Relationship Id="rId119" Type="http://schemas.openxmlformats.org/officeDocument/2006/relationships/image" Target="../media/image2337.png"/><Relationship Id="rId44" Type="http://schemas.openxmlformats.org/officeDocument/2006/relationships/customXml" Target="../ink/ink2401.xml"/><Relationship Id="rId65" Type="http://schemas.openxmlformats.org/officeDocument/2006/relationships/image" Target="../media/image2310.png"/><Relationship Id="rId86" Type="http://schemas.openxmlformats.org/officeDocument/2006/relationships/customXml" Target="../ink/ink2422.xml"/><Relationship Id="rId130" Type="http://schemas.openxmlformats.org/officeDocument/2006/relationships/customXml" Target="../ink/ink2444.xml"/><Relationship Id="rId151" Type="http://schemas.openxmlformats.org/officeDocument/2006/relationships/image" Target="../media/image2352.png"/><Relationship Id="rId172" Type="http://schemas.openxmlformats.org/officeDocument/2006/relationships/customXml" Target="../ink/ink2465.xml"/><Relationship Id="rId193" Type="http://schemas.openxmlformats.org/officeDocument/2006/relationships/image" Target="../media/image2373.png"/><Relationship Id="rId207" Type="http://schemas.openxmlformats.org/officeDocument/2006/relationships/image" Target="../media/image2380.png"/><Relationship Id="rId13" Type="http://schemas.openxmlformats.org/officeDocument/2006/relationships/image" Target="../media/image2284.png"/><Relationship Id="rId109" Type="http://schemas.openxmlformats.org/officeDocument/2006/relationships/image" Target="../media/image2332.png"/><Relationship Id="rId34" Type="http://schemas.openxmlformats.org/officeDocument/2006/relationships/customXml" Target="../ink/ink2396.xml"/><Relationship Id="rId55" Type="http://schemas.openxmlformats.org/officeDocument/2006/relationships/image" Target="../media/image2305.png"/><Relationship Id="rId76" Type="http://schemas.openxmlformats.org/officeDocument/2006/relationships/customXml" Target="../ink/ink2417.xml"/><Relationship Id="rId97" Type="http://schemas.openxmlformats.org/officeDocument/2006/relationships/image" Target="../media/image2326.png"/><Relationship Id="rId120" Type="http://schemas.openxmlformats.org/officeDocument/2006/relationships/customXml" Target="../ink/ink2439.xml"/><Relationship Id="rId141" Type="http://schemas.openxmlformats.org/officeDocument/2006/relationships/image" Target="../media/image2348.png"/><Relationship Id="rId7" Type="http://schemas.openxmlformats.org/officeDocument/2006/relationships/image" Target="../media/image2281.png"/><Relationship Id="rId162" Type="http://schemas.openxmlformats.org/officeDocument/2006/relationships/customXml" Target="../ink/ink2460.xml"/><Relationship Id="rId183" Type="http://schemas.openxmlformats.org/officeDocument/2006/relationships/image" Target="../media/image2368.png"/><Relationship Id="rId218" Type="http://schemas.openxmlformats.org/officeDocument/2006/relationships/customXml" Target="../ink/ink2488.xml"/><Relationship Id="rId24" Type="http://schemas.openxmlformats.org/officeDocument/2006/relationships/customXml" Target="../ink/ink2391.xml"/><Relationship Id="rId45" Type="http://schemas.openxmlformats.org/officeDocument/2006/relationships/image" Target="../media/image2300.png"/><Relationship Id="rId66" Type="http://schemas.openxmlformats.org/officeDocument/2006/relationships/customXml" Target="../ink/ink2412.xml"/><Relationship Id="rId87" Type="http://schemas.openxmlformats.org/officeDocument/2006/relationships/image" Target="../media/image2321.png"/><Relationship Id="rId110" Type="http://schemas.openxmlformats.org/officeDocument/2006/relationships/customXml" Target="../ink/ink2434.xml"/><Relationship Id="rId131" Type="http://schemas.openxmlformats.org/officeDocument/2006/relationships/image" Target="../media/image2343.png"/><Relationship Id="rId152" Type="http://schemas.openxmlformats.org/officeDocument/2006/relationships/customXml" Target="../ink/ink2455.xml"/><Relationship Id="rId173" Type="http://schemas.openxmlformats.org/officeDocument/2006/relationships/image" Target="../media/image2363.png"/><Relationship Id="rId194" Type="http://schemas.openxmlformats.org/officeDocument/2006/relationships/customXml" Target="../ink/ink2476.xml"/><Relationship Id="rId208" Type="http://schemas.openxmlformats.org/officeDocument/2006/relationships/customXml" Target="../ink/ink2483.xml"/><Relationship Id="rId14" Type="http://schemas.openxmlformats.org/officeDocument/2006/relationships/customXml" Target="../ink/ink2386.xml"/><Relationship Id="rId35" Type="http://schemas.openxmlformats.org/officeDocument/2006/relationships/image" Target="../media/image2295.png"/><Relationship Id="rId56" Type="http://schemas.openxmlformats.org/officeDocument/2006/relationships/customXml" Target="../ink/ink2407.xml"/><Relationship Id="rId77" Type="http://schemas.openxmlformats.org/officeDocument/2006/relationships/image" Target="../media/image2316.png"/><Relationship Id="rId100" Type="http://schemas.openxmlformats.org/officeDocument/2006/relationships/customXml" Target="../ink/ink2429.xml"/><Relationship Id="rId8" Type="http://schemas.openxmlformats.org/officeDocument/2006/relationships/customXml" Target="../ink/ink2383.xml"/><Relationship Id="rId51" Type="http://schemas.openxmlformats.org/officeDocument/2006/relationships/image" Target="../media/image2303.png"/><Relationship Id="rId72" Type="http://schemas.openxmlformats.org/officeDocument/2006/relationships/customXml" Target="../ink/ink2415.xml"/><Relationship Id="rId93" Type="http://schemas.openxmlformats.org/officeDocument/2006/relationships/image" Target="../media/image2324.png"/><Relationship Id="rId98" Type="http://schemas.openxmlformats.org/officeDocument/2006/relationships/customXml" Target="../ink/ink2428.xml"/><Relationship Id="rId121" Type="http://schemas.openxmlformats.org/officeDocument/2006/relationships/image" Target="../media/image2338.png"/><Relationship Id="rId142" Type="http://schemas.openxmlformats.org/officeDocument/2006/relationships/customXml" Target="../ink/ink2450.xml"/><Relationship Id="rId163" Type="http://schemas.openxmlformats.org/officeDocument/2006/relationships/image" Target="../media/image2358.png"/><Relationship Id="rId184" Type="http://schemas.openxmlformats.org/officeDocument/2006/relationships/customXml" Target="../ink/ink2471.xml"/><Relationship Id="rId189" Type="http://schemas.openxmlformats.org/officeDocument/2006/relationships/image" Target="../media/image2371.png"/><Relationship Id="rId219" Type="http://schemas.openxmlformats.org/officeDocument/2006/relationships/image" Target="../media/image2386.png"/><Relationship Id="rId3" Type="http://schemas.openxmlformats.org/officeDocument/2006/relationships/image" Target="../media/image2279.png"/><Relationship Id="rId214" Type="http://schemas.openxmlformats.org/officeDocument/2006/relationships/customXml" Target="../ink/ink2486.xml"/><Relationship Id="rId25" Type="http://schemas.openxmlformats.org/officeDocument/2006/relationships/image" Target="../media/image2290.png"/><Relationship Id="rId46" Type="http://schemas.openxmlformats.org/officeDocument/2006/relationships/customXml" Target="../ink/ink2402.xml"/><Relationship Id="rId67" Type="http://schemas.openxmlformats.org/officeDocument/2006/relationships/image" Target="../media/image2311.png"/><Relationship Id="rId116" Type="http://schemas.openxmlformats.org/officeDocument/2006/relationships/customXml" Target="../ink/ink2437.xml"/><Relationship Id="rId137" Type="http://schemas.openxmlformats.org/officeDocument/2006/relationships/image" Target="../media/image2346.png"/><Relationship Id="rId158" Type="http://schemas.openxmlformats.org/officeDocument/2006/relationships/customXml" Target="../ink/ink2458.xml"/><Relationship Id="rId20" Type="http://schemas.openxmlformats.org/officeDocument/2006/relationships/customXml" Target="../ink/ink2389.xml"/><Relationship Id="rId41" Type="http://schemas.openxmlformats.org/officeDocument/2006/relationships/image" Target="../media/image2298.png"/><Relationship Id="rId62" Type="http://schemas.openxmlformats.org/officeDocument/2006/relationships/customXml" Target="../ink/ink2410.xml"/><Relationship Id="rId83" Type="http://schemas.openxmlformats.org/officeDocument/2006/relationships/image" Target="../media/image2319.png"/><Relationship Id="rId88" Type="http://schemas.openxmlformats.org/officeDocument/2006/relationships/customXml" Target="../ink/ink2423.xml"/><Relationship Id="rId111" Type="http://schemas.openxmlformats.org/officeDocument/2006/relationships/image" Target="../media/image2333.png"/><Relationship Id="rId132" Type="http://schemas.openxmlformats.org/officeDocument/2006/relationships/customXml" Target="../ink/ink2445.xml"/><Relationship Id="rId153" Type="http://schemas.openxmlformats.org/officeDocument/2006/relationships/image" Target="../media/image2353.png"/><Relationship Id="rId174" Type="http://schemas.openxmlformats.org/officeDocument/2006/relationships/customXml" Target="../ink/ink2466.xml"/><Relationship Id="rId179" Type="http://schemas.openxmlformats.org/officeDocument/2006/relationships/image" Target="../media/image2366.png"/><Relationship Id="rId195" Type="http://schemas.openxmlformats.org/officeDocument/2006/relationships/image" Target="../media/image2374.png"/><Relationship Id="rId209" Type="http://schemas.openxmlformats.org/officeDocument/2006/relationships/image" Target="../media/image2381.png"/><Relationship Id="rId190" Type="http://schemas.openxmlformats.org/officeDocument/2006/relationships/customXml" Target="../ink/ink2474.xml"/><Relationship Id="rId204" Type="http://schemas.openxmlformats.org/officeDocument/2006/relationships/customXml" Target="../ink/ink2481.xml"/><Relationship Id="rId220" Type="http://schemas.openxmlformats.org/officeDocument/2006/relationships/customXml" Target="../ink/ink2489.xml"/><Relationship Id="rId15" Type="http://schemas.openxmlformats.org/officeDocument/2006/relationships/image" Target="../media/image2285.png"/><Relationship Id="rId36" Type="http://schemas.openxmlformats.org/officeDocument/2006/relationships/customXml" Target="../ink/ink2397.xml"/><Relationship Id="rId57" Type="http://schemas.openxmlformats.org/officeDocument/2006/relationships/image" Target="../media/image2306.png"/><Relationship Id="rId106" Type="http://schemas.openxmlformats.org/officeDocument/2006/relationships/customXml" Target="../ink/ink2432.xml"/><Relationship Id="rId127" Type="http://schemas.openxmlformats.org/officeDocument/2006/relationships/image" Target="../media/image2341.png"/><Relationship Id="rId10" Type="http://schemas.openxmlformats.org/officeDocument/2006/relationships/customXml" Target="../ink/ink2384.xml"/><Relationship Id="rId31" Type="http://schemas.openxmlformats.org/officeDocument/2006/relationships/image" Target="../media/image2293.png"/><Relationship Id="rId52" Type="http://schemas.openxmlformats.org/officeDocument/2006/relationships/customXml" Target="../ink/ink2405.xml"/><Relationship Id="rId73" Type="http://schemas.openxmlformats.org/officeDocument/2006/relationships/image" Target="../media/image2314.png"/><Relationship Id="rId78" Type="http://schemas.openxmlformats.org/officeDocument/2006/relationships/customXml" Target="../ink/ink2418.xml"/><Relationship Id="rId94" Type="http://schemas.openxmlformats.org/officeDocument/2006/relationships/customXml" Target="../ink/ink2426.xml"/><Relationship Id="rId99" Type="http://schemas.openxmlformats.org/officeDocument/2006/relationships/image" Target="../media/image2327.png"/><Relationship Id="rId101" Type="http://schemas.openxmlformats.org/officeDocument/2006/relationships/image" Target="../media/image2328.png"/><Relationship Id="rId122" Type="http://schemas.openxmlformats.org/officeDocument/2006/relationships/customXml" Target="../ink/ink2440.xml"/><Relationship Id="rId143" Type="http://schemas.openxmlformats.org/officeDocument/2006/relationships/image" Target="../media/image2349.png"/><Relationship Id="rId148" Type="http://schemas.openxmlformats.org/officeDocument/2006/relationships/customXml" Target="../ink/ink2453.xml"/><Relationship Id="rId164" Type="http://schemas.openxmlformats.org/officeDocument/2006/relationships/customXml" Target="../ink/ink2461.xml"/><Relationship Id="rId169" Type="http://schemas.openxmlformats.org/officeDocument/2006/relationships/image" Target="../media/image2361.png"/><Relationship Id="rId185" Type="http://schemas.openxmlformats.org/officeDocument/2006/relationships/image" Target="../media/image2369.png"/><Relationship Id="rId4" Type="http://schemas.openxmlformats.org/officeDocument/2006/relationships/customXml" Target="../ink/ink2381.xml"/><Relationship Id="rId9" Type="http://schemas.openxmlformats.org/officeDocument/2006/relationships/image" Target="../media/image2282.png"/><Relationship Id="rId180" Type="http://schemas.openxmlformats.org/officeDocument/2006/relationships/customXml" Target="../ink/ink2469.xml"/><Relationship Id="rId210" Type="http://schemas.openxmlformats.org/officeDocument/2006/relationships/customXml" Target="../ink/ink2484.xml"/><Relationship Id="rId215" Type="http://schemas.openxmlformats.org/officeDocument/2006/relationships/image" Target="../media/image2384.png"/><Relationship Id="rId26" Type="http://schemas.openxmlformats.org/officeDocument/2006/relationships/customXml" Target="../ink/ink2392.xml"/><Relationship Id="rId47" Type="http://schemas.openxmlformats.org/officeDocument/2006/relationships/image" Target="../media/image2301.png"/><Relationship Id="rId68" Type="http://schemas.openxmlformats.org/officeDocument/2006/relationships/customXml" Target="../ink/ink2413.xml"/><Relationship Id="rId89" Type="http://schemas.openxmlformats.org/officeDocument/2006/relationships/image" Target="../media/image2322.png"/><Relationship Id="rId112" Type="http://schemas.openxmlformats.org/officeDocument/2006/relationships/customXml" Target="../ink/ink2435.xml"/><Relationship Id="rId133" Type="http://schemas.openxmlformats.org/officeDocument/2006/relationships/image" Target="../media/image2344.png"/><Relationship Id="rId154" Type="http://schemas.openxmlformats.org/officeDocument/2006/relationships/customXml" Target="../ink/ink2456.xml"/><Relationship Id="rId175" Type="http://schemas.openxmlformats.org/officeDocument/2006/relationships/image" Target="../media/image2364.png"/><Relationship Id="rId196" Type="http://schemas.openxmlformats.org/officeDocument/2006/relationships/customXml" Target="../ink/ink2477.xml"/><Relationship Id="rId200" Type="http://schemas.openxmlformats.org/officeDocument/2006/relationships/customXml" Target="../ink/ink2479.xml"/><Relationship Id="rId16" Type="http://schemas.openxmlformats.org/officeDocument/2006/relationships/customXml" Target="../ink/ink2387.xml"/><Relationship Id="rId221" Type="http://schemas.openxmlformats.org/officeDocument/2006/relationships/image" Target="../media/image2387.png"/><Relationship Id="rId37" Type="http://schemas.openxmlformats.org/officeDocument/2006/relationships/image" Target="../media/image2296.png"/><Relationship Id="rId58" Type="http://schemas.openxmlformats.org/officeDocument/2006/relationships/customXml" Target="../ink/ink2408.xml"/><Relationship Id="rId79" Type="http://schemas.openxmlformats.org/officeDocument/2006/relationships/image" Target="../media/image2317.png"/><Relationship Id="rId102" Type="http://schemas.openxmlformats.org/officeDocument/2006/relationships/customXml" Target="../ink/ink2430.xml"/><Relationship Id="rId123" Type="http://schemas.openxmlformats.org/officeDocument/2006/relationships/image" Target="../media/image2339.png"/><Relationship Id="rId144" Type="http://schemas.openxmlformats.org/officeDocument/2006/relationships/customXml" Target="../ink/ink2451.xml"/><Relationship Id="rId90" Type="http://schemas.openxmlformats.org/officeDocument/2006/relationships/customXml" Target="../ink/ink2424.xml"/><Relationship Id="rId165" Type="http://schemas.openxmlformats.org/officeDocument/2006/relationships/image" Target="../media/image2359.png"/><Relationship Id="rId186" Type="http://schemas.openxmlformats.org/officeDocument/2006/relationships/customXml" Target="../ink/ink2472.xml"/><Relationship Id="rId211" Type="http://schemas.openxmlformats.org/officeDocument/2006/relationships/image" Target="../media/image2382.png"/><Relationship Id="rId27" Type="http://schemas.openxmlformats.org/officeDocument/2006/relationships/image" Target="../media/image2291.png"/><Relationship Id="rId48" Type="http://schemas.openxmlformats.org/officeDocument/2006/relationships/customXml" Target="../ink/ink2403.xml"/><Relationship Id="rId69" Type="http://schemas.openxmlformats.org/officeDocument/2006/relationships/image" Target="../media/image2312.png"/><Relationship Id="rId113" Type="http://schemas.openxmlformats.org/officeDocument/2006/relationships/image" Target="../media/image2334.png"/><Relationship Id="rId134" Type="http://schemas.openxmlformats.org/officeDocument/2006/relationships/customXml" Target="../ink/ink2446.xml"/><Relationship Id="rId80" Type="http://schemas.openxmlformats.org/officeDocument/2006/relationships/customXml" Target="../ink/ink2419.xml"/><Relationship Id="rId155" Type="http://schemas.openxmlformats.org/officeDocument/2006/relationships/image" Target="../media/image2354.png"/><Relationship Id="rId176" Type="http://schemas.openxmlformats.org/officeDocument/2006/relationships/customXml" Target="../ink/ink2467.xml"/><Relationship Id="rId197" Type="http://schemas.openxmlformats.org/officeDocument/2006/relationships/image" Target="../media/image2375.png"/><Relationship Id="rId201" Type="http://schemas.openxmlformats.org/officeDocument/2006/relationships/image" Target="../media/image2377.png"/><Relationship Id="rId17" Type="http://schemas.openxmlformats.org/officeDocument/2006/relationships/image" Target="../media/image2286.png"/><Relationship Id="rId38" Type="http://schemas.openxmlformats.org/officeDocument/2006/relationships/customXml" Target="../ink/ink2398.xml"/><Relationship Id="rId59" Type="http://schemas.openxmlformats.org/officeDocument/2006/relationships/image" Target="../media/image2307.png"/><Relationship Id="rId103" Type="http://schemas.openxmlformats.org/officeDocument/2006/relationships/image" Target="../media/image2329.png"/><Relationship Id="rId124" Type="http://schemas.openxmlformats.org/officeDocument/2006/relationships/customXml" Target="../ink/ink2441.xml"/><Relationship Id="rId70" Type="http://schemas.openxmlformats.org/officeDocument/2006/relationships/customXml" Target="../ink/ink2414.xml"/><Relationship Id="rId91" Type="http://schemas.openxmlformats.org/officeDocument/2006/relationships/image" Target="../media/image2323.png"/><Relationship Id="rId145" Type="http://schemas.openxmlformats.org/officeDocument/2006/relationships/image" Target="../media/image293.png"/><Relationship Id="rId166" Type="http://schemas.openxmlformats.org/officeDocument/2006/relationships/customXml" Target="../ink/ink2462.xml"/><Relationship Id="rId187" Type="http://schemas.openxmlformats.org/officeDocument/2006/relationships/image" Target="../media/image237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85.xml"/><Relationship Id="rId28" Type="http://schemas.openxmlformats.org/officeDocument/2006/relationships/customXml" Target="../ink/ink2393.xml"/><Relationship Id="rId49" Type="http://schemas.openxmlformats.org/officeDocument/2006/relationships/image" Target="../media/image2302.png"/><Relationship Id="rId114" Type="http://schemas.openxmlformats.org/officeDocument/2006/relationships/customXml" Target="../ink/ink2436.xml"/><Relationship Id="rId60" Type="http://schemas.openxmlformats.org/officeDocument/2006/relationships/customXml" Target="../ink/ink2409.xml"/><Relationship Id="rId81" Type="http://schemas.openxmlformats.org/officeDocument/2006/relationships/image" Target="../media/image2318.png"/><Relationship Id="rId135" Type="http://schemas.openxmlformats.org/officeDocument/2006/relationships/image" Target="../media/image2345.png"/><Relationship Id="rId156" Type="http://schemas.openxmlformats.org/officeDocument/2006/relationships/customXml" Target="../ink/ink2457.xml"/><Relationship Id="rId177" Type="http://schemas.openxmlformats.org/officeDocument/2006/relationships/image" Target="../media/image2365.png"/><Relationship Id="rId198" Type="http://schemas.openxmlformats.org/officeDocument/2006/relationships/customXml" Target="../ink/ink2478.xml"/><Relationship Id="rId202" Type="http://schemas.openxmlformats.org/officeDocument/2006/relationships/customXml" Target="../ink/ink2480.xml"/><Relationship Id="rId18" Type="http://schemas.openxmlformats.org/officeDocument/2006/relationships/customXml" Target="../ink/ink2388.xml"/><Relationship Id="rId39" Type="http://schemas.openxmlformats.org/officeDocument/2006/relationships/image" Target="../media/image2297.png"/><Relationship Id="rId50" Type="http://schemas.openxmlformats.org/officeDocument/2006/relationships/customXml" Target="../ink/ink2404.xml"/><Relationship Id="rId104" Type="http://schemas.openxmlformats.org/officeDocument/2006/relationships/customXml" Target="../ink/ink2431.xml"/><Relationship Id="rId125" Type="http://schemas.openxmlformats.org/officeDocument/2006/relationships/image" Target="../media/image2340.png"/><Relationship Id="rId146" Type="http://schemas.openxmlformats.org/officeDocument/2006/relationships/customXml" Target="../ink/ink2452.xml"/><Relationship Id="rId167" Type="http://schemas.openxmlformats.org/officeDocument/2006/relationships/image" Target="../media/image2360.png"/><Relationship Id="rId188" Type="http://schemas.openxmlformats.org/officeDocument/2006/relationships/customXml" Target="../ink/ink2473.xml"/><Relationship Id="rId71" Type="http://schemas.openxmlformats.org/officeDocument/2006/relationships/image" Target="../media/image2313.png"/><Relationship Id="rId92" Type="http://schemas.openxmlformats.org/officeDocument/2006/relationships/customXml" Target="../ink/ink2425.xml"/><Relationship Id="rId213" Type="http://schemas.openxmlformats.org/officeDocument/2006/relationships/image" Target="../media/image2383.png"/><Relationship Id="rId2" Type="http://schemas.openxmlformats.org/officeDocument/2006/relationships/customXml" Target="../ink/ink2380.xml"/><Relationship Id="rId29" Type="http://schemas.openxmlformats.org/officeDocument/2006/relationships/image" Target="../media/image2292.png"/><Relationship Id="rId40" Type="http://schemas.openxmlformats.org/officeDocument/2006/relationships/customXml" Target="../ink/ink2399.xml"/><Relationship Id="rId115" Type="http://schemas.openxmlformats.org/officeDocument/2006/relationships/image" Target="../media/image2335.png"/><Relationship Id="rId136" Type="http://schemas.openxmlformats.org/officeDocument/2006/relationships/customXml" Target="../ink/ink2447.xml"/><Relationship Id="rId157" Type="http://schemas.openxmlformats.org/officeDocument/2006/relationships/image" Target="../media/image2355.png"/><Relationship Id="rId178" Type="http://schemas.openxmlformats.org/officeDocument/2006/relationships/customXml" Target="../ink/ink2468.xml"/><Relationship Id="rId61" Type="http://schemas.openxmlformats.org/officeDocument/2006/relationships/image" Target="../media/image2308.png"/><Relationship Id="rId82" Type="http://schemas.openxmlformats.org/officeDocument/2006/relationships/customXml" Target="../ink/ink2420.xml"/><Relationship Id="rId199" Type="http://schemas.openxmlformats.org/officeDocument/2006/relationships/image" Target="../media/image2376.png"/><Relationship Id="rId203" Type="http://schemas.openxmlformats.org/officeDocument/2006/relationships/image" Target="../media/image2378.png"/><Relationship Id="rId19" Type="http://schemas.openxmlformats.org/officeDocument/2006/relationships/image" Target="../media/image2287.png"/><Relationship Id="rId30" Type="http://schemas.openxmlformats.org/officeDocument/2006/relationships/customXml" Target="../ink/ink2394.xml"/><Relationship Id="rId105" Type="http://schemas.openxmlformats.org/officeDocument/2006/relationships/image" Target="../media/image2330.png"/><Relationship Id="rId126" Type="http://schemas.openxmlformats.org/officeDocument/2006/relationships/customXml" Target="../ink/ink2442.xml"/><Relationship Id="rId147" Type="http://schemas.openxmlformats.org/officeDocument/2006/relationships/image" Target="../media/image2350.png"/><Relationship Id="rId168" Type="http://schemas.openxmlformats.org/officeDocument/2006/relationships/customXml" Target="../ink/ink2463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48.xml"/><Relationship Id="rId21" Type="http://schemas.openxmlformats.org/officeDocument/2006/relationships/image" Target="../media/image2397.png"/><Relationship Id="rId42" Type="http://schemas.openxmlformats.org/officeDocument/2006/relationships/customXml" Target="../ink/ink2510.xml"/><Relationship Id="rId63" Type="http://schemas.openxmlformats.org/officeDocument/2006/relationships/image" Target="../media/image2417.png"/><Relationship Id="rId84" Type="http://schemas.openxmlformats.org/officeDocument/2006/relationships/customXml" Target="../ink/ink2531.xml"/><Relationship Id="rId138" Type="http://schemas.openxmlformats.org/officeDocument/2006/relationships/image" Target="../media/image2454.png"/><Relationship Id="rId159" Type="http://schemas.openxmlformats.org/officeDocument/2006/relationships/customXml" Target="../ink/ink2569.xml"/><Relationship Id="rId170" Type="http://schemas.openxmlformats.org/officeDocument/2006/relationships/customXml" Target="../ink/ink2575.xml"/><Relationship Id="rId191" Type="http://schemas.openxmlformats.org/officeDocument/2006/relationships/image" Target="../media/image2480.png"/><Relationship Id="rId205" Type="http://schemas.openxmlformats.org/officeDocument/2006/relationships/image" Target="../media/image2487.png"/><Relationship Id="rId107" Type="http://schemas.openxmlformats.org/officeDocument/2006/relationships/customXml" Target="../ink/ink2543.xml"/><Relationship Id="rId11" Type="http://schemas.openxmlformats.org/officeDocument/2006/relationships/image" Target="../media/image2392.png"/><Relationship Id="rId32" Type="http://schemas.openxmlformats.org/officeDocument/2006/relationships/customXml" Target="../ink/ink2505.xml"/><Relationship Id="rId53" Type="http://schemas.openxmlformats.org/officeDocument/2006/relationships/image" Target="../media/image2412.png"/><Relationship Id="rId74" Type="http://schemas.openxmlformats.org/officeDocument/2006/relationships/customXml" Target="../ink/ink2526.xml"/><Relationship Id="rId128" Type="http://schemas.openxmlformats.org/officeDocument/2006/relationships/image" Target="../media/image2449.png"/><Relationship Id="rId149" Type="http://schemas.openxmlformats.org/officeDocument/2006/relationships/customXml" Target="../ink/ink2564.xml"/><Relationship Id="rId5" Type="http://schemas.openxmlformats.org/officeDocument/2006/relationships/image" Target="../media/image2389.png"/><Relationship Id="rId95" Type="http://schemas.openxmlformats.org/officeDocument/2006/relationships/customXml" Target="../ink/ink2537.xml"/><Relationship Id="rId160" Type="http://schemas.openxmlformats.org/officeDocument/2006/relationships/image" Target="../media/image2465.png"/><Relationship Id="rId181" Type="http://schemas.openxmlformats.org/officeDocument/2006/relationships/image" Target="../media/image2475.png"/><Relationship Id="rId216" Type="http://schemas.openxmlformats.org/officeDocument/2006/relationships/customXml" Target="../ink/ink2598.xml"/><Relationship Id="rId22" Type="http://schemas.openxmlformats.org/officeDocument/2006/relationships/customXml" Target="../ink/ink2500.xml"/><Relationship Id="rId43" Type="http://schemas.openxmlformats.org/officeDocument/2006/relationships/image" Target="../media/image2407.png"/><Relationship Id="rId64" Type="http://schemas.openxmlformats.org/officeDocument/2006/relationships/customXml" Target="../ink/ink2521.xml"/><Relationship Id="rId118" Type="http://schemas.openxmlformats.org/officeDocument/2006/relationships/image" Target="../media/image2444.png"/><Relationship Id="rId139" Type="http://schemas.openxmlformats.org/officeDocument/2006/relationships/customXml" Target="../ink/ink2559.xml"/><Relationship Id="rId85" Type="http://schemas.openxmlformats.org/officeDocument/2006/relationships/image" Target="../media/image2428.png"/><Relationship Id="rId150" Type="http://schemas.openxmlformats.org/officeDocument/2006/relationships/image" Target="../media/image2460.png"/><Relationship Id="rId171" Type="http://schemas.openxmlformats.org/officeDocument/2006/relationships/image" Target="../media/image2470.png"/><Relationship Id="rId192" Type="http://schemas.openxmlformats.org/officeDocument/2006/relationships/customXml" Target="../ink/ink2586.xml"/><Relationship Id="rId206" Type="http://schemas.openxmlformats.org/officeDocument/2006/relationships/customXml" Target="../ink/ink2593.xml"/><Relationship Id="rId12" Type="http://schemas.openxmlformats.org/officeDocument/2006/relationships/customXml" Target="../ink/ink2495.xml"/><Relationship Id="rId33" Type="http://schemas.openxmlformats.org/officeDocument/2006/relationships/image" Target="../media/image2403.png"/><Relationship Id="rId108" Type="http://schemas.openxmlformats.org/officeDocument/2006/relationships/image" Target="../media/image2439.png"/><Relationship Id="rId129" Type="http://schemas.openxmlformats.org/officeDocument/2006/relationships/customXml" Target="../ink/ink2554.xml"/><Relationship Id="rId54" Type="http://schemas.openxmlformats.org/officeDocument/2006/relationships/customXml" Target="../ink/ink2516.xml"/><Relationship Id="rId75" Type="http://schemas.openxmlformats.org/officeDocument/2006/relationships/image" Target="../media/image2423.png"/><Relationship Id="rId96" Type="http://schemas.openxmlformats.org/officeDocument/2006/relationships/image" Target="../media/image2433.png"/><Relationship Id="rId140" Type="http://schemas.openxmlformats.org/officeDocument/2006/relationships/image" Target="../media/image2455.png"/><Relationship Id="rId161" Type="http://schemas.openxmlformats.org/officeDocument/2006/relationships/customXml" Target="../ink/ink2570.xml"/><Relationship Id="rId182" Type="http://schemas.openxmlformats.org/officeDocument/2006/relationships/customXml" Target="../ink/ink2581.xml"/><Relationship Id="rId217" Type="http://schemas.openxmlformats.org/officeDocument/2006/relationships/image" Target="../media/image2493.png"/><Relationship Id="rId6" Type="http://schemas.openxmlformats.org/officeDocument/2006/relationships/customXml" Target="../ink/ink2492.xml"/><Relationship Id="rId23" Type="http://schemas.openxmlformats.org/officeDocument/2006/relationships/image" Target="../media/image2398.png"/><Relationship Id="rId119" Type="http://schemas.openxmlformats.org/officeDocument/2006/relationships/customXml" Target="../ink/ink2549.xml"/><Relationship Id="rId44" Type="http://schemas.openxmlformats.org/officeDocument/2006/relationships/customXml" Target="../ink/ink2511.xml"/><Relationship Id="rId65" Type="http://schemas.openxmlformats.org/officeDocument/2006/relationships/image" Target="../media/image2418.png"/><Relationship Id="rId86" Type="http://schemas.openxmlformats.org/officeDocument/2006/relationships/customXml" Target="../ink/ink2532.xml"/><Relationship Id="rId130" Type="http://schemas.openxmlformats.org/officeDocument/2006/relationships/image" Target="../media/image2450.png"/><Relationship Id="rId151" Type="http://schemas.openxmlformats.org/officeDocument/2006/relationships/customXml" Target="../ink/ink2565.xml"/><Relationship Id="rId172" Type="http://schemas.openxmlformats.org/officeDocument/2006/relationships/customXml" Target="../ink/ink2576.xml"/><Relationship Id="rId193" Type="http://schemas.openxmlformats.org/officeDocument/2006/relationships/image" Target="../media/image2481.png"/><Relationship Id="rId207" Type="http://schemas.openxmlformats.org/officeDocument/2006/relationships/image" Target="../media/image2488.png"/><Relationship Id="rId13" Type="http://schemas.openxmlformats.org/officeDocument/2006/relationships/image" Target="../media/image2393.png"/><Relationship Id="rId109" Type="http://schemas.openxmlformats.org/officeDocument/2006/relationships/customXml" Target="../ink/ink2544.xml"/><Relationship Id="rId34" Type="http://schemas.openxmlformats.org/officeDocument/2006/relationships/customXml" Target="../ink/ink2506.xml"/><Relationship Id="rId55" Type="http://schemas.openxmlformats.org/officeDocument/2006/relationships/image" Target="../media/image2413.png"/><Relationship Id="rId76" Type="http://schemas.openxmlformats.org/officeDocument/2006/relationships/customXml" Target="../ink/ink2527.xml"/><Relationship Id="rId97" Type="http://schemas.openxmlformats.org/officeDocument/2006/relationships/customXml" Target="../ink/ink2538.xml"/><Relationship Id="rId120" Type="http://schemas.openxmlformats.org/officeDocument/2006/relationships/image" Target="../media/image2445.png"/><Relationship Id="rId141" Type="http://schemas.openxmlformats.org/officeDocument/2006/relationships/customXml" Target="../ink/ink2560.xml"/><Relationship Id="rId7" Type="http://schemas.openxmlformats.org/officeDocument/2006/relationships/image" Target="../media/image2390.png"/><Relationship Id="rId162" Type="http://schemas.openxmlformats.org/officeDocument/2006/relationships/image" Target="../media/image2466.png"/><Relationship Id="rId183" Type="http://schemas.openxmlformats.org/officeDocument/2006/relationships/image" Target="../media/image2476.png"/><Relationship Id="rId218" Type="http://schemas.openxmlformats.org/officeDocument/2006/relationships/customXml" Target="../ink/ink2599.xml"/><Relationship Id="rId24" Type="http://schemas.openxmlformats.org/officeDocument/2006/relationships/customXml" Target="../ink/ink2501.xml"/><Relationship Id="rId45" Type="http://schemas.openxmlformats.org/officeDocument/2006/relationships/image" Target="../media/image2408.png"/><Relationship Id="rId66" Type="http://schemas.openxmlformats.org/officeDocument/2006/relationships/customXml" Target="../ink/ink2522.xml"/><Relationship Id="rId87" Type="http://schemas.openxmlformats.org/officeDocument/2006/relationships/image" Target="../media/image2429.png"/><Relationship Id="rId110" Type="http://schemas.openxmlformats.org/officeDocument/2006/relationships/image" Target="../media/image2440.png"/><Relationship Id="rId131" Type="http://schemas.openxmlformats.org/officeDocument/2006/relationships/customXml" Target="../ink/ink2555.xml"/><Relationship Id="rId152" Type="http://schemas.openxmlformats.org/officeDocument/2006/relationships/image" Target="../media/image2461.png"/><Relationship Id="rId173" Type="http://schemas.openxmlformats.org/officeDocument/2006/relationships/image" Target="../media/image2471.png"/><Relationship Id="rId194" Type="http://schemas.openxmlformats.org/officeDocument/2006/relationships/customXml" Target="../ink/ink2587.xml"/><Relationship Id="rId208" Type="http://schemas.openxmlformats.org/officeDocument/2006/relationships/customXml" Target="../ink/ink2594.xml"/><Relationship Id="rId14" Type="http://schemas.openxmlformats.org/officeDocument/2006/relationships/customXml" Target="../ink/ink2496.xml"/><Relationship Id="rId35" Type="http://schemas.openxmlformats.org/officeDocument/2006/relationships/image" Target="../media/image2404.png"/><Relationship Id="rId56" Type="http://schemas.openxmlformats.org/officeDocument/2006/relationships/customXml" Target="../ink/ink2517.xml"/><Relationship Id="rId77" Type="http://schemas.openxmlformats.org/officeDocument/2006/relationships/image" Target="../media/image2424.png"/><Relationship Id="rId100" Type="http://schemas.openxmlformats.org/officeDocument/2006/relationships/image" Target="../media/image2435.png"/><Relationship Id="rId8" Type="http://schemas.openxmlformats.org/officeDocument/2006/relationships/customXml" Target="../ink/ink2493.xml"/><Relationship Id="rId51" Type="http://schemas.openxmlformats.org/officeDocument/2006/relationships/image" Target="../media/image2411.png"/><Relationship Id="rId72" Type="http://schemas.openxmlformats.org/officeDocument/2006/relationships/customXml" Target="../ink/ink2525.xml"/><Relationship Id="rId93" Type="http://schemas.openxmlformats.org/officeDocument/2006/relationships/customXml" Target="../ink/ink2536.xml"/><Relationship Id="rId98" Type="http://schemas.openxmlformats.org/officeDocument/2006/relationships/image" Target="../media/image2434.png"/><Relationship Id="rId121" Type="http://schemas.openxmlformats.org/officeDocument/2006/relationships/customXml" Target="../ink/ink2550.xml"/><Relationship Id="rId142" Type="http://schemas.openxmlformats.org/officeDocument/2006/relationships/image" Target="../media/image2456.png"/><Relationship Id="rId163" Type="http://schemas.openxmlformats.org/officeDocument/2006/relationships/customXml" Target="../ink/ink2571.xml"/><Relationship Id="rId184" Type="http://schemas.openxmlformats.org/officeDocument/2006/relationships/customXml" Target="../ink/ink2582.xml"/><Relationship Id="rId189" Type="http://schemas.openxmlformats.org/officeDocument/2006/relationships/image" Target="../media/image2479.png"/><Relationship Id="rId219" Type="http://schemas.openxmlformats.org/officeDocument/2006/relationships/image" Target="../media/image2494.png"/><Relationship Id="rId3" Type="http://schemas.openxmlformats.org/officeDocument/2006/relationships/image" Target="../media/image2388.png"/><Relationship Id="rId214" Type="http://schemas.openxmlformats.org/officeDocument/2006/relationships/customXml" Target="../ink/ink2597.xml"/><Relationship Id="rId25" Type="http://schemas.openxmlformats.org/officeDocument/2006/relationships/image" Target="../media/image2399.png"/><Relationship Id="rId46" Type="http://schemas.openxmlformats.org/officeDocument/2006/relationships/customXml" Target="../ink/ink2512.xml"/><Relationship Id="rId67" Type="http://schemas.openxmlformats.org/officeDocument/2006/relationships/image" Target="../media/image2419.png"/><Relationship Id="rId116" Type="http://schemas.openxmlformats.org/officeDocument/2006/relationships/image" Target="../media/image2443.png"/><Relationship Id="rId137" Type="http://schemas.openxmlformats.org/officeDocument/2006/relationships/customXml" Target="../ink/ink2558.xml"/><Relationship Id="rId158" Type="http://schemas.openxmlformats.org/officeDocument/2006/relationships/image" Target="../media/image2464.png"/><Relationship Id="rId20" Type="http://schemas.openxmlformats.org/officeDocument/2006/relationships/customXml" Target="../ink/ink2499.xml"/><Relationship Id="rId41" Type="http://schemas.openxmlformats.org/officeDocument/2006/relationships/image" Target="../media/image2406.png"/><Relationship Id="rId62" Type="http://schemas.openxmlformats.org/officeDocument/2006/relationships/customXml" Target="../ink/ink2520.xml"/><Relationship Id="rId83" Type="http://schemas.openxmlformats.org/officeDocument/2006/relationships/image" Target="../media/image2427.png"/><Relationship Id="rId88" Type="http://schemas.openxmlformats.org/officeDocument/2006/relationships/customXml" Target="../ink/ink2533.xml"/><Relationship Id="rId111" Type="http://schemas.openxmlformats.org/officeDocument/2006/relationships/customXml" Target="../ink/ink2545.xml"/><Relationship Id="rId132" Type="http://schemas.openxmlformats.org/officeDocument/2006/relationships/image" Target="../media/image2451.png"/><Relationship Id="rId153" Type="http://schemas.openxmlformats.org/officeDocument/2006/relationships/customXml" Target="../ink/ink2566.xml"/><Relationship Id="rId174" Type="http://schemas.openxmlformats.org/officeDocument/2006/relationships/customXml" Target="../ink/ink2577.xml"/><Relationship Id="rId179" Type="http://schemas.openxmlformats.org/officeDocument/2006/relationships/image" Target="../media/image2474.png"/><Relationship Id="rId195" Type="http://schemas.openxmlformats.org/officeDocument/2006/relationships/image" Target="../media/image2482.png"/><Relationship Id="rId209" Type="http://schemas.openxmlformats.org/officeDocument/2006/relationships/image" Target="../media/image2489.png"/><Relationship Id="rId190" Type="http://schemas.openxmlformats.org/officeDocument/2006/relationships/customXml" Target="../ink/ink2585.xml"/><Relationship Id="rId204" Type="http://schemas.openxmlformats.org/officeDocument/2006/relationships/customXml" Target="../ink/ink2592.xml"/><Relationship Id="rId220" Type="http://schemas.openxmlformats.org/officeDocument/2006/relationships/customXml" Target="../ink/ink2600.xml"/><Relationship Id="rId15" Type="http://schemas.openxmlformats.org/officeDocument/2006/relationships/image" Target="../media/image2394.png"/><Relationship Id="rId36" Type="http://schemas.openxmlformats.org/officeDocument/2006/relationships/customXml" Target="../ink/ink2507.xml"/><Relationship Id="rId57" Type="http://schemas.openxmlformats.org/officeDocument/2006/relationships/image" Target="../media/image2414.png"/><Relationship Id="rId106" Type="http://schemas.openxmlformats.org/officeDocument/2006/relationships/image" Target="../media/image2438.png"/><Relationship Id="rId127" Type="http://schemas.openxmlformats.org/officeDocument/2006/relationships/customXml" Target="../ink/ink2553.xml"/><Relationship Id="rId10" Type="http://schemas.openxmlformats.org/officeDocument/2006/relationships/customXml" Target="../ink/ink2494.xml"/><Relationship Id="rId31" Type="http://schemas.openxmlformats.org/officeDocument/2006/relationships/image" Target="../media/image2402.png"/><Relationship Id="rId52" Type="http://schemas.openxmlformats.org/officeDocument/2006/relationships/customXml" Target="../ink/ink2515.xml"/><Relationship Id="rId73" Type="http://schemas.openxmlformats.org/officeDocument/2006/relationships/image" Target="../media/image2422.png"/><Relationship Id="rId78" Type="http://schemas.openxmlformats.org/officeDocument/2006/relationships/customXml" Target="../ink/ink2528.xml"/><Relationship Id="rId94" Type="http://schemas.openxmlformats.org/officeDocument/2006/relationships/image" Target="../media/image2432.png"/><Relationship Id="rId99" Type="http://schemas.openxmlformats.org/officeDocument/2006/relationships/customXml" Target="../ink/ink2539.xml"/><Relationship Id="rId101" Type="http://schemas.openxmlformats.org/officeDocument/2006/relationships/customXml" Target="../ink/ink2540.xml"/><Relationship Id="rId122" Type="http://schemas.openxmlformats.org/officeDocument/2006/relationships/image" Target="../media/image2446.png"/><Relationship Id="rId143" Type="http://schemas.openxmlformats.org/officeDocument/2006/relationships/customXml" Target="../ink/ink2561.xml"/><Relationship Id="rId148" Type="http://schemas.openxmlformats.org/officeDocument/2006/relationships/image" Target="../media/image2459.png"/><Relationship Id="rId164" Type="http://schemas.openxmlformats.org/officeDocument/2006/relationships/image" Target="../media/image2467.png"/><Relationship Id="rId169" Type="http://schemas.openxmlformats.org/officeDocument/2006/relationships/customXml" Target="../ink/ink2574.xml"/><Relationship Id="rId185" Type="http://schemas.openxmlformats.org/officeDocument/2006/relationships/image" Target="../media/image2477.png"/><Relationship Id="rId4" Type="http://schemas.openxmlformats.org/officeDocument/2006/relationships/customXml" Target="../ink/ink2491.xml"/><Relationship Id="rId9" Type="http://schemas.openxmlformats.org/officeDocument/2006/relationships/image" Target="../media/image2391.png"/><Relationship Id="rId180" Type="http://schemas.openxmlformats.org/officeDocument/2006/relationships/customXml" Target="../ink/ink2580.xml"/><Relationship Id="rId210" Type="http://schemas.openxmlformats.org/officeDocument/2006/relationships/customXml" Target="../ink/ink2595.xml"/><Relationship Id="rId215" Type="http://schemas.openxmlformats.org/officeDocument/2006/relationships/image" Target="../media/image2492.png"/><Relationship Id="rId26" Type="http://schemas.openxmlformats.org/officeDocument/2006/relationships/customXml" Target="../ink/ink2502.xml"/><Relationship Id="rId47" Type="http://schemas.openxmlformats.org/officeDocument/2006/relationships/image" Target="../media/image2409.png"/><Relationship Id="rId68" Type="http://schemas.openxmlformats.org/officeDocument/2006/relationships/customXml" Target="../ink/ink2523.xml"/><Relationship Id="rId89" Type="http://schemas.openxmlformats.org/officeDocument/2006/relationships/customXml" Target="../ink/ink2534.xml"/><Relationship Id="rId112" Type="http://schemas.openxmlformats.org/officeDocument/2006/relationships/image" Target="../media/image2441.png"/><Relationship Id="rId133" Type="http://schemas.openxmlformats.org/officeDocument/2006/relationships/customXml" Target="../ink/ink2556.xml"/><Relationship Id="rId154" Type="http://schemas.openxmlformats.org/officeDocument/2006/relationships/image" Target="../media/image2462.png"/><Relationship Id="rId175" Type="http://schemas.openxmlformats.org/officeDocument/2006/relationships/image" Target="../media/image2472.png"/><Relationship Id="rId196" Type="http://schemas.openxmlformats.org/officeDocument/2006/relationships/customXml" Target="../ink/ink2588.xml"/><Relationship Id="rId200" Type="http://schemas.openxmlformats.org/officeDocument/2006/relationships/customXml" Target="../ink/ink2590.xml"/><Relationship Id="rId16" Type="http://schemas.openxmlformats.org/officeDocument/2006/relationships/customXml" Target="../ink/ink2497.xml"/><Relationship Id="rId221" Type="http://schemas.openxmlformats.org/officeDocument/2006/relationships/image" Target="../media/image2495.png"/><Relationship Id="rId37" Type="http://schemas.openxmlformats.org/officeDocument/2006/relationships/image" Target="../media/image293.png"/><Relationship Id="rId58" Type="http://schemas.openxmlformats.org/officeDocument/2006/relationships/customXml" Target="../ink/ink2518.xml"/><Relationship Id="rId79" Type="http://schemas.openxmlformats.org/officeDocument/2006/relationships/image" Target="../media/image2425.png"/><Relationship Id="rId102" Type="http://schemas.openxmlformats.org/officeDocument/2006/relationships/image" Target="../media/image2436.png"/><Relationship Id="rId123" Type="http://schemas.openxmlformats.org/officeDocument/2006/relationships/customXml" Target="../ink/ink2551.xml"/><Relationship Id="rId144" Type="http://schemas.openxmlformats.org/officeDocument/2006/relationships/image" Target="../media/image2457.png"/><Relationship Id="rId90" Type="http://schemas.openxmlformats.org/officeDocument/2006/relationships/image" Target="../media/image2430.png"/><Relationship Id="rId165" Type="http://schemas.openxmlformats.org/officeDocument/2006/relationships/customXml" Target="../ink/ink2572.xml"/><Relationship Id="rId186" Type="http://schemas.openxmlformats.org/officeDocument/2006/relationships/customXml" Target="../ink/ink2583.xml"/><Relationship Id="rId211" Type="http://schemas.openxmlformats.org/officeDocument/2006/relationships/image" Target="../media/image2490.png"/><Relationship Id="rId27" Type="http://schemas.openxmlformats.org/officeDocument/2006/relationships/image" Target="../media/image2400.png"/><Relationship Id="rId48" Type="http://schemas.openxmlformats.org/officeDocument/2006/relationships/customXml" Target="../ink/ink2513.xml"/><Relationship Id="rId69" Type="http://schemas.openxmlformats.org/officeDocument/2006/relationships/image" Target="../media/image2420.png"/><Relationship Id="rId113" Type="http://schemas.openxmlformats.org/officeDocument/2006/relationships/customXml" Target="../ink/ink2546.xml"/><Relationship Id="rId134" Type="http://schemas.openxmlformats.org/officeDocument/2006/relationships/image" Target="../media/image2452.png"/><Relationship Id="rId80" Type="http://schemas.openxmlformats.org/officeDocument/2006/relationships/customXml" Target="../ink/ink2529.xml"/><Relationship Id="rId155" Type="http://schemas.openxmlformats.org/officeDocument/2006/relationships/customXml" Target="../ink/ink2567.xml"/><Relationship Id="rId176" Type="http://schemas.openxmlformats.org/officeDocument/2006/relationships/customXml" Target="../ink/ink2578.xml"/><Relationship Id="rId197" Type="http://schemas.openxmlformats.org/officeDocument/2006/relationships/image" Target="../media/image2483.png"/><Relationship Id="rId201" Type="http://schemas.openxmlformats.org/officeDocument/2006/relationships/image" Target="../media/image2485.png"/><Relationship Id="rId17" Type="http://schemas.openxmlformats.org/officeDocument/2006/relationships/image" Target="../media/image2395.png"/><Relationship Id="rId38" Type="http://schemas.openxmlformats.org/officeDocument/2006/relationships/customXml" Target="../ink/ink2508.xml"/><Relationship Id="rId59" Type="http://schemas.openxmlformats.org/officeDocument/2006/relationships/image" Target="../media/image2415.png"/><Relationship Id="rId103" Type="http://schemas.openxmlformats.org/officeDocument/2006/relationships/customXml" Target="../ink/ink2541.xml"/><Relationship Id="rId124" Type="http://schemas.openxmlformats.org/officeDocument/2006/relationships/image" Target="../media/image2447.png"/><Relationship Id="rId70" Type="http://schemas.openxmlformats.org/officeDocument/2006/relationships/customXml" Target="../ink/ink2524.xml"/><Relationship Id="rId91" Type="http://schemas.openxmlformats.org/officeDocument/2006/relationships/customXml" Target="../ink/ink2535.xml"/><Relationship Id="rId145" Type="http://schemas.openxmlformats.org/officeDocument/2006/relationships/customXml" Target="../ink/ink2562.xml"/><Relationship Id="rId166" Type="http://schemas.openxmlformats.org/officeDocument/2006/relationships/image" Target="../media/image2468.png"/><Relationship Id="rId187" Type="http://schemas.openxmlformats.org/officeDocument/2006/relationships/image" Target="../media/image247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96.xml"/><Relationship Id="rId28" Type="http://schemas.openxmlformats.org/officeDocument/2006/relationships/customXml" Target="../ink/ink2503.xml"/><Relationship Id="rId49" Type="http://schemas.openxmlformats.org/officeDocument/2006/relationships/image" Target="../media/image2410.png"/><Relationship Id="rId114" Type="http://schemas.openxmlformats.org/officeDocument/2006/relationships/image" Target="../media/image2442.png"/><Relationship Id="rId60" Type="http://schemas.openxmlformats.org/officeDocument/2006/relationships/customXml" Target="../ink/ink2519.xml"/><Relationship Id="rId81" Type="http://schemas.openxmlformats.org/officeDocument/2006/relationships/image" Target="../media/image2426.png"/><Relationship Id="rId135" Type="http://schemas.openxmlformats.org/officeDocument/2006/relationships/customXml" Target="../ink/ink2557.xml"/><Relationship Id="rId156" Type="http://schemas.openxmlformats.org/officeDocument/2006/relationships/image" Target="../media/image2463.png"/><Relationship Id="rId177" Type="http://schemas.openxmlformats.org/officeDocument/2006/relationships/image" Target="../media/image2473.png"/><Relationship Id="rId198" Type="http://schemas.openxmlformats.org/officeDocument/2006/relationships/customXml" Target="../ink/ink2589.xml"/><Relationship Id="rId202" Type="http://schemas.openxmlformats.org/officeDocument/2006/relationships/customXml" Target="../ink/ink2591.xml"/><Relationship Id="rId18" Type="http://schemas.openxmlformats.org/officeDocument/2006/relationships/customXml" Target="../ink/ink2498.xml"/><Relationship Id="rId39" Type="http://schemas.openxmlformats.org/officeDocument/2006/relationships/image" Target="../media/image2405.png"/><Relationship Id="rId50" Type="http://schemas.openxmlformats.org/officeDocument/2006/relationships/customXml" Target="../ink/ink2514.xml"/><Relationship Id="rId104" Type="http://schemas.openxmlformats.org/officeDocument/2006/relationships/image" Target="../media/image2437.png"/><Relationship Id="rId125" Type="http://schemas.openxmlformats.org/officeDocument/2006/relationships/customXml" Target="../ink/ink2552.xml"/><Relationship Id="rId146" Type="http://schemas.openxmlformats.org/officeDocument/2006/relationships/image" Target="../media/image2458.png"/><Relationship Id="rId167" Type="http://schemas.openxmlformats.org/officeDocument/2006/relationships/customXml" Target="../ink/ink2573.xml"/><Relationship Id="rId188" Type="http://schemas.openxmlformats.org/officeDocument/2006/relationships/customXml" Target="../ink/ink2584.xml"/><Relationship Id="rId71" Type="http://schemas.openxmlformats.org/officeDocument/2006/relationships/image" Target="../media/image2421.png"/><Relationship Id="rId92" Type="http://schemas.openxmlformats.org/officeDocument/2006/relationships/image" Target="../media/image2431.png"/><Relationship Id="rId213" Type="http://schemas.openxmlformats.org/officeDocument/2006/relationships/image" Target="../media/image2491.png"/><Relationship Id="rId2" Type="http://schemas.openxmlformats.org/officeDocument/2006/relationships/customXml" Target="../ink/ink2490.xml"/><Relationship Id="rId29" Type="http://schemas.openxmlformats.org/officeDocument/2006/relationships/image" Target="../media/image2401.png"/><Relationship Id="rId40" Type="http://schemas.openxmlformats.org/officeDocument/2006/relationships/customXml" Target="../ink/ink2509.xml"/><Relationship Id="rId115" Type="http://schemas.openxmlformats.org/officeDocument/2006/relationships/customXml" Target="../ink/ink2547.xml"/><Relationship Id="rId136" Type="http://schemas.openxmlformats.org/officeDocument/2006/relationships/image" Target="../media/image2453.png"/><Relationship Id="rId157" Type="http://schemas.openxmlformats.org/officeDocument/2006/relationships/customXml" Target="../ink/ink2568.xml"/><Relationship Id="rId178" Type="http://schemas.openxmlformats.org/officeDocument/2006/relationships/customXml" Target="../ink/ink2579.xml"/><Relationship Id="rId61" Type="http://schemas.openxmlformats.org/officeDocument/2006/relationships/image" Target="../media/image2416.png"/><Relationship Id="rId82" Type="http://schemas.openxmlformats.org/officeDocument/2006/relationships/customXml" Target="../ink/ink2530.xml"/><Relationship Id="rId199" Type="http://schemas.openxmlformats.org/officeDocument/2006/relationships/image" Target="../media/image2484.png"/><Relationship Id="rId203" Type="http://schemas.openxmlformats.org/officeDocument/2006/relationships/image" Target="../media/image2486.png"/><Relationship Id="rId19" Type="http://schemas.openxmlformats.org/officeDocument/2006/relationships/image" Target="../media/image2396.png"/><Relationship Id="rId30" Type="http://schemas.openxmlformats.org/officeDocument/2006/relationships/customXml" Target="../ink/ink2504.xml"/><Relationship Id="rId105" Type="http://schemas.openxmlformats.org/officeDocument/2006/relationships/customXml" Target="../ink/ink2542.xml"/><Relationship Id="rId126" Type="http://schemas.openxmlformats.org/officeDocument/2006/relationships/image" Target="../media/image2448.png"/><Relationship Id="rId147" Type="http://schemas.openxmlformats.org/officeDocument/2006/relationships/customXml" Target="../ink/ink2563.xml"/><Relationship Id="rId168" Type="http://schemas.openxmlformats.org/officeDocument/2006/relationships/image" Target="../media/image2469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09.png"/><Relationship Id="rId21" Type="http://schemas.openxmlformats.org/officeDocument/2006/relationships/customXml" Target="../ink/ink2609.xml"/><Relationship Id="rId42" Type="http://schemas.openxmlformats.org/officeDocument/2006/relationships/customXml" Target="../ink/ink2619.xml"/><Relationship Id="rId47" Type="http://schemas.openxmlformats.org/officeDocument/2006/relationships/image" Target="../media/image2516.png"/><Relationship Id="rId63" Type="http://schemas.openxmlformats.org/officeDocument/2006/relationships/image" Target="../media/image2524.png"/><Relationship Id="rId68" Type="http://schemas.openxmlformats.org/officeDocument/2006/relationships/customXml" Target="../ink/ink2632.xml"/><Relationship Id="rId84" Type="http://schemas.openxmlformats.org/officeDocument/2006/relationships/customXml" Target="../ink/ink2640.xml"/><Relationship Id="rId89" Type="http://schemas.openxmlformats.org/officeDocument/2006/relationships/image" Target="../media/image2537.png"/><Relationship Id="rId16" Type="http://schemas.openxmlformats.org/officeDocument/2006/relationships/image" Target="../media/image2504.png"/><Relationship Id="rId107" Type="http://schemas.openxmlformats.org/officeDocument/2006/relationships/image" Target="../media/image2546.png"/><Relationship Id="rId11" Type="http://schemas.openxmlformats.org/officeDocument/2006/relationships/customXml" Target="../ink/ink2604.xml"/><Relationship Id="rId32" Type="http://schemas.openxmlformats.org/officeDocument/2006/relationships/customXml" Target="../ink/ink2614.xml"/><Relationship Id="rId37" Type="http://schemas.openxmlformats.org/officeDocument/2006/relationships/image" Target="../media/image2511.png"/><Relationship Id="rId53" Type="http://schemas.openxmlformats.org/officeDocument/2006/relationships/image" Target="../media/image2519.png"/><Relationship Id="rId58" Type="http://schemas.openxmlformats.org/officeDocument/2006/relationships/customXml" Target="../ink/ink2627.xml"/><Relationship Id="rId74" Type="http://schemas.openxmlformats.org/officeDocument/2006/relationships/customXml" Target="../ink/ink2635.xml"/><Relationship Id="rId79" Type="http://schemas.openxmlformats.org/officeDocument/2006/relationships/image" Target="../media/image2532.png"/><Relationship Id="rId102" Type="http://schemas.openxmlformats.org/officeDocument/2006/relationships/customXml" Target="../ink/ink2649.xml"/><Relationship Id="rId5" Type="http://schemas.openxmlformats.org/officeDocument/2006/relationships/customXml" Target="../ink/ink2601.xml"/><Relationship Id="rId90" Type="http://schemas.openxmlformats.org/officeDocument/2006/relationships/customXml" Target="../ink/ink2643.xml"/><Relationship Id="rId95" Type="http://schemas.openxmlformats.org/officeDocument/2006/relationships/image" Target="../media/image2540.png"/><Relationship Id="rId22" Type="http://schemas.openxmlformats.org/officeDocument/2006/relationships/image" Target="../media/image2507.png"/><Relationship Id="rId27" Type="http://schemas.openxmlformats.org/officeDocument/2006/relationships/customXml" Target="../ink/ink2612.xml"/><Relationship Id="rId43" Type="http://schemas.openxmlformats.org/officeDocument/2006/relationships/image" Target="../media/image2514.png"/><Relationship Id="rId48" Type="http://schemas.openxmlformats.org/officeDocument/2006/relationships/customXml" Target="../ink/ink2622.xml"/><Relationship Id="rId64" Type="http://schemas.openxmlformats.org/officeDocument/2006/relationships/customXml" Target="../ink/ink2630.xml"/><Relationship Id="rId69" Type="http://schemas.openxmlformats.org/officeDocument/2006/relationships/image" Target="../media/image2527.png"/><Relationship Id="rId80" Type="http://schemas.openxmlformats.org/officeDocument/2006/relationships/customXml" Target="../ink/ink2638.xml"/><Relationship Id="rId85" Type="http://schemas.openxmlformats.org/officeDocument/2006/relationships/image" Target="../media/image2535.png"/><Relationship Id="rId12" Type="http://schemas.openxmlformats.org/officeDocument/2006/relationships/image" Target="../media/image2502.png"/><Relationship Id="rId17" Type="http://schemas.openxmlformats.org/officeDocument/2006/relationships/customXml" Target="../ink/ink2607.xml"/><Relationship Id="rId33" Type="http://schemas.openxmlformats.org/officeDocument/2006/relationships/image" Target="../media/image4.png"/><Relationship Id="rId38" Type="http://schemas.openxmlformats.org/officeDocument/2006/relationships/customXml" Target="../ink/ink2617.xml"/><Relationship Id="rId59" Type="http://schemas.openxmlformats.org/officeDocument/2006/relationships/image" Target="../media/image2522.png"/><Relationship Id="rId103" Type="http://schemas.openxmlformats.org/officeDocument/2006/relationships/image" Target="../media/image2544.png"/><Relationship Id="rId108" Type="http://schemas.openxmlformats.org/officeDocument/2006/relationships/customXml" Target="../ink/ink2652.xml"/><Relationship Id="rId54" Type="http://schemas.openxmlformats.org/officeDocument/2006/relationships/customXml" Target="../ink/ink2625.xml"/><Relationship Id="rId70" Type="http://schemas.openxmlformats.org/officeDocument/2006/relationships/customXml" Target="../ink/ink2633.xml"/><Relationship Id="rId75" Type="http://schemas.openxmlformats.org/officeDocument/2006/relationships/image" Target="../media/image2530.png"/><Relationship Id="rId91" Type="http://schemas.openxmlformats.org/officeDocument/2006/relationships/image" Target="../media/image2538.png"/><Relationship Id="rId96" Type="http://schemas.openxmlformats.org/officeDocument/2006/relationships/customXml" Target="../ink/ink26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9.png"/><Relationship Id="rId15" Type="http://schemas.openxmlformats.org/officeDocument/2006/relationships/customXml" Target="../ink/ink2606.xml"/><Relationship Id="rId23" Type="http://schemas.openxmlformats.org/officeDocument/2006/relationships/customXml" Target="../ink/ink2610.xml"/><Relationship Id="rId28" Type="http://schemas.openxmlformats.org/officeDocument/2006/relationships/image" Target="../media/image2510.png"/><Relationship Id="rId36" Type="http://schemas.openxmlformats.org/officeDocument/2006/relationships/customXml" Target="../ink/ink2616.xml"/><Relationship Id="rId49" Type="http://schemas.openxmlformats.org/officeDocument/2006/relationships/image" Target="../media/image2517.png"/><Relationship Id="rId57" Type="http://schemas.openxmlformats.org/officeDocument/2006/relationships/image" Target="../media/image2521.png"/><Relationship Id="rId106" Type="http://schemas.openxmlformats.org/officeDocument/2006/relationships/customXml" Target="../ink/ink2651.xml"/><Relationship Id="rId10" Type="http://schemas.openxmlformats.org/officeDocument/2006/relationships/image" Target="../media/image2501.png"/><Relationship Id="rId31" Type="http://schemas.openxmlformats.org/officeDocument/2006/relationships/image" Target="../media/image986.png"/><Relationship Id="rId44" Type="http://schemas.openxmlformats.org/officeDocument/2006/relationships/customXml" Target="../ink/ink2620.xml"/><Relationship Id="rId52" Type="http://schemas.openxmlformats.org/officeDocument/2006/relationships/customXml" Target="../ink/ink2624.xml"/><Relationship Id="rId60" Type="http://schemas.openxmlformats.org/officeDocument/2006/relationships/customXml" Target="../ink/ink2628.xml"/><Relationship Id="rId65" Type="http://schemas.openxmlformats.org/officeDocument/2006/relationships/image" Target="../media/image2525.png"/><Relationship Id="rId73" Type="http://schemas.openxmlformats.org/officeDocument/2006/relationships/image" Target="../media/image2529.png"/><Relationship Id="rId78" Type="http://schemas.openxmlformats.org/officeDocument/2006/relationships/customXml" Target="../ink/ink2637.xml"/><Relationship Id="rId81" Type="http://schemas.openxmlformats.org/officeDocument/2006/relationships/image" Target="../media/image2533.png"/><Relationship Id="rId86" Type="http://schemas.openxmlformats.org/officeDocument/2006/relationships/customXml" Target="../ink/ink2641.xml"/><Relationship Id="rId94" Type="http://schemas.openxmlformats.org/officeDocument/2006/relationships/customXml" Target="../ink/ink2645.xml"/><Relationship Id="rId99" Type="http://schemas.openxmlformats.org/officeDocument/2006/relationships/image" Target="../media/image2542.png"/><Relationship Id="rId101" Type="http://schemas.openxmlformats.org/officeDocument/2006/relationships/image" Target="../media/image2543.png"/><Relationship Id="rId4" Type="http://schemas.openxmlformats.org/officeDocument/2006/relationships/image" Target="../media/image335.emf"/><Relationship Id="rId9" Type="http://schemas.openxmlformats.org/officeDocument/2006/relationships/customXml" Target="../ink/ink2603.xml"/><Relationship Id="rId13" Type="http://schemas.openxmlformats.org/officeDocument/2006/relationships/customXml" Target="../ink/ink2605.xml"/><Relationship Id="rId18" Type="http://schemas.openxmlformats.org/officeDocument/2006/relationships/image" Target="../media/image2505.png"/><Relationship Id="rId39" Type="http://schemas.openxmlformats.org/officeDocument/2006/relationships/image" Target="../media/image2512.png"/><Relationship Id="rId109" Type="http://schemas.openxmlformats.org/officeDocument/2006/relationships/image" Target="../media/image2547.png"/><Relationship Id="rId34" Type="http://schemas.openxmlformats.org/officeDocument/2006/relationships/customXml" Target="../ink/ink2615.xml"/><Relationship Id="rId50" Type="http://schemas.openxmlformats.org/officeDocument/2006/relationships/customXml" Target="../ink/ink2623.xml"/><Relationship Id="rId55" Type="http://schemas.openxmlformats.org/officeDocument/2006/relationships/image" Target="../media/image2520.png"/><Relationship Id="rId76" Type="http://schemas.openxmlformats.org/officeDocument/2006/relationships/customXml" Target="../ink/ink2636.xml"/><Relationship Id="rId97" Type="http://schemas.openxmlformats.org/officeDocument/2006/relationships/image" Target="../media/image2541.png"/><Relationship Id="rId104" Type="http://schemas.openxmlformats.org/officeDocument/2006/relationships/customXml" Target="../ink/ink2650.xml"/><Relationship Id="rId7" Type="http://schemas.openxmlformats.org/officeDocument/2006/relationships/customXml" Target="../ink/ink2602.xml"/><Relationship Id="rId71" Type="http://schemas.openxmlformats.org/officeDocument/2006/relationships/image" Target="../media/image2528.png"/><Relationship Id="rId92" Type="http://schemas.openxmlformats.org/officeDocument/2006/relationships/customXml" Target="../ink/ink2644.xml"/><Relationship Id="rId2" Type="http://schemas.openxmlformats.org/officeDocument/2006/relationships/image" Target="../media/image333.emf"/><Relationship Id="rId29" Type="http://schemas.openxmlformats.org/officeDocument/2006/relationships/image" Target="../media/image2.emf"/><Relationship Id="rId24" Type="http://schemas.openxmlformats.org/officeDocument/2006/relationships/image" Target="../media/image2508.png"/><Relationship Id="rId40" Type="http://schemas.openxmlformats.org/officeDocument/2006/relationships/customXml" Target="../ink/ink2618.xml"/><Relationship Id="rId45" Type="http://schemas.openxmlformats.org/officeDocument/2006/relationships/image" Target="../media/image2515.png"/><Relationship Id="rId66" Type="http://schemas.openxmlformats.org/officeDocument/2006/relationships/customXml" Target="../ink/ink2631.xml"/><Relationship Id="rId87" Type="http://schemas.openxmlformats.org/officeDocument/2006/relationships/image" Target="../media/image2536.png"/><Relationship Id="rId110" Type="http://schemas.openxmlformats.org/officeDocument/2006/relationships/customXml" Target="../ink/ink2653.xml"/><Relationship Id="rId61" Type="http://schemas.openxmlformats.org/officeDocument/2006/relationships/image" Target="../media/image2523.png"/><Relationship Id="rId82" Type="http://schemas.openxmlformats.org/officeDocument/2006/relationships/customXml" Target="../ink/ink2639.xml"/><Relationship Id="rId19" Type="http://schemas.openxmlformats.org/officeDocument/2006/relationships/customXml" Target="../ink/ink2608.xml"/><Relationship Id="rId14" Type="http://schemas.openxmlformats.org/officeDocument/2006/relationships/image" Target="../media/image2503.png"/><Relationship Id="rId30" Type="http://schemas.openxmlformats.org/officeDocument/2006/relationships/customXml" Target="../ink/ink2613.xml"/><Relationship Id="rId35" Type="http://schemas.openxmlformats.org/officeDocument/2006/relationships/image" Target="../media/image10100.png"/><Relationship Id="rId56" Type="http://schemas.openxmlformats.org/officeDocument/2006/relationships/customXml" Target="../ink/ink2626.xml"/><Relationship Id="rId77" Type="http://schemas.openxmlformats.org/officeDocument/2006/relationships/image" Target="../media/image2531.png"/><Relationship Id="rId100" Type="http://schemas.openxmlformats.org/officeDocument/2006/relationships/customXml" Target="../ink/ink2648.xml"/><Relationship Id="rId105" Type="http://schemas.openxmlformats.org/officeDocument/2006/relationships/image" Target="../media/image2545.png"/><Relationship Id="rId8" Type="http://schemas.openxmlformats.org/officeDocument/2006/relationships/image" Target="../media/image2500.png"/><Relationship Id="rId51" Type="http://schemas.openxmlformats.org/officeDocument/2006/relationships/image" Target="../media/image2518.png"/><Relationship Id="rId72" Type="http://schemas.openxmlformats.org/officeDocument/2006/relationships/customXml" Target="../ink/ink2634.xml"/><Relationship Id="rId93" Type="http://schemas.openxmlformats.org/officeDocument/2006/relationships/image" Target="../media/image2539.png"/><Relationship Id="rId98" Type="http://schemas.openxmlformats.org/officeDocument/2006/relationships/customXml" Target="../ink/ink2647.xml"/><Relationship Id="rId3" Type="http://schemas.openxmlformats.org/officeDocument/2006/relationships/image" Target="../media/image334.emf"/><Relationship Id="rId25" Type="http://schemas.openxmlformats.org/officeDocument/2006/relationships/customXml" Target="../ink/ink2611.xml"/><Relationship Id="rId46" Type="http://schemas.openxmlformats.org/officeDocument/2006/relationships/customXml" Target="../ink/ink2621.xml"/><Relationship Id="rId67" Type="http://schemas.openxmlformats.org/officeDocument/2006/relationships/image" Target="../media/image2526.png"/><Relationship Id="rId20" Type="http://schemas.openxmlformats.org/officeDocument/2006/relationships/image" Target="../media/image2506.png"/><Relationship Id="rId41" Type="http://schemas.openxmlformats.org/officeDocument/2006/relationships/image" Target="../media/image2513.png"/><Relationship Id="rId62" Type="http://schemas.openxmlformats.org/officeDocument/2006/relationships/customXml" Target="../ink/ink2629.xml"/><Relationship Id="rId83" Type="http://schemas.openxmlformats.org/officeDocument/2006/relationships/image" Target="../media/image2534.png"/><Relationship Id="rId88" Type="http://schemas.openxmlformats.org/officeDocument/2006/relationships/customXml" Target="../ink/ink2642.xml"/><Relationship Id="rId111" Type="http://schemas.openxmlformats.org/officeDocument/2006/relationships/image" Target="../media/image2548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06.png"/><Relationship Id="rId21" Type="http://schemas.openxmlformats.org/officeDocument/2006/relationships/image" Target="../media/image2558.png"/><Relationship Id="rId42" Type="http://schemas.openxmlformats.org/officeDocument/2006/relationships/customXml" Target="../ink/ink2674.xml"/><Relationship Id="rId63" Type="http://schemas.openxmlformats.org/officeDocument/2006/relationships/image" Target="../media/image2579.png"/><Relationship Id="rId84" Type="http://schemas.openxmlformats.org/officeDocument/2006/relationships/customXml" Target="../ink/ink2695.xml"/><Relationship Id="rId138" Type="http://schemas.openxmlformats.org/officeDocument/2006/relationships/customXml" Target="../ink/ink2722.xml"/><Relationship Id="rId159" Type="http://schemas.openxmlformats.org/officeDocument/2006/relationships/image" Target="../media/image2626.png"/><Relationship Id="rId170" Type="http://schemas.openxmlformats.org/officeDocument/2006/relationships/customXml" Target="../ink/ink2738.xml"/><Relationship Id="rId107" Type="http://schemas.openxmlformats.org/officeDocument/2006/relationships/image" Target="../media/image2601.png"/><Relationship Id="rId11" Type="http://schemas.openxmlformats.org/officeDocument/2006/relationships/image" Target="../media/image2553.png"/><Relationship Id="rId32" Type="http://schemas.openxmlformats.org/officeDocument/2006/relationships/customXml" Target="../ink/ink2669.xml"/><Relationship Id="rId53" Type="http://schemas.openxmlformats.org/officeDocument/2006/relationships/image" Target="../media/image2574.png"/><Relationship Id="rId74" Type="http://schemas.openxmlformats.org/officeDocument/2006/relationships/customXml" Target="../ink/ink2690.xml"/><Relationship Id="rId128" Type="http://schemas.openxmlformats.org/officeDocument/2006/relationships/customXml" Target="../ink/ink2717.xml"/><Relationship Id="rId149" Type="http://schemas.openxmlformats.org/officeDocument/2006/relationships/image" Target="../media/image2621.png"/><Relationship Id="rId5" Type="http://schemas.openxmlformats.org/officeDocument/2006/relationships/image" Target="../media/image2550.png"/><Relationship Id="rId95" Type="http://schemas.openxmlformats.org/officeDocument/2006/relationships/image" Target="../media/image2595.png"/><Relationship Id="rId160" Type="http://schemas.openxmlformats.org/officeDocument/2006/relationships/customXml" Target="../ink/ink2733.xml"/><Relationship Id="rId22" Type="http://schemas.openxmlformats.org/officeDocument/2006/relationships/customXml" Target="../ink/ink2664.xml"/><Relationship Id="rId43" Type="http://schemas.openxmlformats.org/officeDocument/2006/relationships/image" Target="../media/image2569.png"/><Relationship Id="rId64" Type="http://schemas.openxmlformats.org/officeDocument/2006/relationships/customXml" Target="../ink/ink2685.xml"/><Relationship Id="rId118" Type="http://schemas.openxmlformats.org/officeDocument/2006/relationships/customXml" Target="../ink/ink2712.xml"/><Relationship Id="rId139" Type="http://schemas.openxmlformats.org/officeDocument/2006/relationships/image" Target="../media/image2617.png"/><Relationship Id="rId85" Type="http://schemas.openxmlformats.org/officeDocument/2006/relationships/image" Target="../media/image2590.png"/><Relationship Id="rId150" Type="http://schemas.openxmlformats.org/officeDocument/2006/relationships/customXml" Target="../ink/ink2728.xml"/><Relationship Id="rId171" Type="http://schemas.openxmlformats.org/officeDocument/2006/relationships/image" Target="../media/image2632.png"/><Relationship Id="rId12" Type="http://schemas.openxmlformats.org/officeDocument/2006/relationships/customXml" Target="../ink/ink2659.xml"/><Relationship Id="rId33" Type="http://schemas.openxmlformats.org/officeDocument/2006/relationships/image" Target="../media/image2564.png"/><Relationship Id="rId108" Type="http://schemas.openxmlformats.org/officeDocument/2006/relationships/customXml" Target="../ink/ink2707.xml"/><Relationship Id="rId129" Type="http://schemas.openxmlformats.org/officeDocument/2006/relationships/image" Target="../media/image2612.png"/><Relationship Id="rId54" Type="http://schemas.openxmlformats.org/officeDocument/2006/relationships/customXml" Target="../ink/ink2680.xml"/><Relationship Id="rId75" Type="http://schemas.openxmlformats.org/officeDocument/2006/relationships/image" Target="../media/image2585.png"/><Relationship Id="rId96" Type="http://schemas.openxmlformats.org/officeDocument/2006/relationships/customXml" Target="../ink/ink2701.xml"/><Relationship Id="rId140" Type="http://schemas.openxmlformats.org/officeDocument/2006/relationships/customXml" Target="../ink/ink2723.xml"/><Relationship Id="rId161" Type="http://schemas.openxmlformats.org/officeDocument/2006/relationships/image" Target="../media/image262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56.xml"/><Relationship Id="rId23" Type="http://schemas.openxmlformats.org/officeDocument/2006/relationships/image" Target="../media/image2559.png"/><Relationship Id="rId28" Type="http://schemas.openxmlformats.org/officeDocument/2006/relationships/customXml" Target="../ink/ink2667.xml"/><Relationship Id="rId49" Type="http://schemas.openxmlformats.org/officeDocument/2006/relationships/image" Target="../media/image2572.png"/><Relationship Id="rId114" Type="http://schemas.openxmlformats.org/officeDocument/2006/relationships/customXml" Target="../ink/ink2710.xml"/><Relationship Id="rId119" Type="http://schemas.openxmlformats.org/officeDocument/2006/relationships/image" Target="../media/image2607.png"/><Relationship Id="rId44" Type="http://schemas.openxmlformats.org/officeDocument/2006/relationships/customXml" Target="../ink/ink2675.xml"/><Relationship Id="rId60" Type="http://schemas.openxmlformats.org/officeDocument/2006/relationships/customXml" Target="../ink/ink2683.xml"/><Relationship Id="rId65" Type="http://schemas.openxmlformats.org/officeDocument/2006/relationships/image" Target="../media/image2580.png"/><Relationship Id="rId81" Type="http://schemas.openxmlformats.org/officeDocument/2006/relationships/image" Target="../media/image2588.png"/><Relationship Id="rId86" Type="http://schemas.openxmlformats.org/officeDocument/2006/relationships/customXml" Target="../ink/ink2696.xml"/><Relationship Id="rId130" Type="http://schemas.openxmlformats.org/officeDocument/2006/relationships/customXml" Target="../ink/ink2718.xml"/><Relationship Id="rId135" Type="http://schemas.openxmlformats.org/officeDocument/2006/relationships/image" Target="../media/image2615.png"/><Relationship Id="rId151" Type="http://schemas.openxmlformats.org/officeDocument/2006/relationships/image" Target="../media/image2622.png"/><Relationship Id="rId156" Type="http://schemas.openxmlformats.org/officeDocument/2006/relationships/customXml" Target="../ink/ink2731.xml"/><Relationship Id="rId172" Type="http://schemas.openxmlformats.org/officeDocument/2006/relationships/customXml" Target="../ink/ink2739.xml"/><Relationship Id="rId13" Type="http://schemas.openxmlformats.org/officeDocument/2006/relationships/image" Target="../media/image2554.png"/><Relationship Id="rId18" Type="http://schemas.openxmlformats.org/officeDocument/2006/relationships/customXml" Target="../ink/ink2662.xml"/><Relationship Id="rId39" Type="http://schemas.openxmlformats.org/officeDocument/2006/relationships/image" Target="../media/image2567.png"/><Relationship Id="rId109" Type="http://schemas.openxmlformats.org/officeDocument/2006/relationships/image" Target="../media/image2602.png"/><Relationship Id="rId34" Type="http://schemas.openxmlformats.org/officeDocument/2006/relationships/customXml" Target="../ink/ink2670.xml"/><Relationship Id="rId50" Type="http://schemas.openxmlformats.org/officeDocument/2006/relationships/customXml" Target="../ink/ink2678.xml"/><Relationship Id="rId55" Type="http://schemas.openxmlformats.org/officeDocument/2006/relationships/image" Target="../media/image2575.png"/><Relationship Id="rId76" Type="http://schemas.openxmlformats.org/officeDocument/2006/relationships/customXml" Target="../ink/ink2691.xml"/><Relationship Id="rId97" Type="http://schemas.openxmlformats.org/officeDocument/2006/relationships/image" Target="../media/image2596.png"/><Relationship Id="rId104" Type="http://schemas.openxmlformats.org/officeDocument/2006/relationships/customXml" Target="../ink/ink2705.xml"/><Relationship Id="rId120" Type="http://schemas.openxmlformats.org/officeDocument/2006/relationships/customXml" Target="../ink/ink2713.xml"/><Relationship Id="rId125" Type="http://schemas.openxmlformats.org/officeDocument/2006/relationships/image" Target="../media/image2610.png"/><Relationship Id="rId141" Type="http://schemas.openxmlformats.org/officeDocument/2006/relationships/image" Target="../media/image2618.png"/><Relationship Id="rId146" Type="http://schemas.openxmlformats.org/officeDocument/2006/relationships/customXml" Target="../ink/ink2726.xml"/><Relationship Id="rId167" Type="http://schemas.openxmlformats.org/officeDocument/2006/relationships/image" Target="../media/image2630.png"/><Relationship Id="rId7" Type="http://schemas.openxmlformats.org/officeDocument/2006/relationships/image" Target="../media/image2551.png"/><Relationship Id="rId71" Type="http://schemas.openxmlformats.org/officeDocument/2006/relationships/image" Target="../media/image2583.png"/><Relationship Id="rId92" Type="http://schemas.openxmlformats.org/officeDocument/2006/relationships/customXml" Target="../ink/ink2699.xml"/><Relationship Id="rId162" Type="http://schemas.openxmlformats.org/officeDocument/2006/relationships/customXml" Target="../ink/ink2734.xml"/><Relationship Id="rId2" Type="http://schemas.openxmlformats.org/officeDocument/2006/relationships/customXml" Target="../ink/ink2654.xml"/><Relationship Id="rId29" Type="http://schemas.openxmlformats.org/officeDocument/2006/relationships/image" Target="../media/image2562.png"/><Relationship Id="rId24" Type="http://schemas.openxmlformats.org/officeDocument/2006/relationships/customXml" Target="../ink/ink2665.xml"/><Relationship Id="rId40" Type="http://schemas.openxmlformats.org/officeDocument/2006/relationships/customXml" Target="../ink/ink2673.xml"/><Relationship Id="rId45" Type="http://schemas.openxmlformats.org/officeDocument/2006/relationships/image" Target="../media/image2570.png"/><Relationship Id="rId66" Type="http://schemas.openxmlformats.org/officeDocument/2006/relationships/customXml" Target="../ink/ink2686.xml"/><Relationship Id="rId87" Type="http://schemas.openxmlformats.org/officeDocument/2006/relationships/image" Target="../media/image2591.png"/><Relationship Id="rId110" Type="http://schemas.openxmlformats.org/officeDocument/2006/relationships/customXml" Target="../ink/ink2708.xml"/><Relationship Id="rId115" Type="http://schemas.openxmlformats.org/officeDocument/2006/relationships/image" Target="../media/image2605.png"/><Relationship Id="rId131" Type="http://schemas.openxmlformats.org/officeDocument/2006/relationships/image" Target="../media/image2613.png"/><Relationship Id="rId136" Type="http://schemas.openxmlformats.org/officeDocument/2006/relationships/customXml" Target="../ink/ink2721.xml"/><Relationship Id="rId157" Type="http://schemas.openxmlformats.org/officeDocument/2006/relationships/image" Target="../media/image2625.png"/><Relationship Id="rId61" Type="http://schemas.openxmlformats.org/officeDocument/2006/relationships/image" Target="../media/image2578.png"/><Relationship Id="rId82" Type="http://schemas.openxmlformats.org/officeDocument/2006/relationships/customXml" Target="../ink/ink2694.xml"/><Relationship Id="rId152" Type="http://schemas.openxmlformats.org/officeDocument/2006/relationships/customXml" Target="../ink/ink2729.xml"/><Relationship Id="rId173" Type="http://schemas.openxmlformats.org/officeDocument/2006/relationships/image" Target="../media/image2633.png"/><Relationship Id="rId19" Type="http://schemas.openxmlformats.org/officeDocument/2006/relationships/image" Target="../media/image2557.png"/><Relationship Id="rId14" Type="http://schemas.openxmlformats.org/officeDocument/2006/relationships/customXml" Target="../ink/ink2660.xml"/><Relationship Id="rId30" Type="http://schemas.openxmlformats.org/officeDocument/2006/relationships/customXml" Target="../ink/ink2668.xml"/><Relationship Id="rId35" Type="http://schemas.openxmlformats.org/officeDocument/2006/relationships/image" Target="../media/image2565.png"/><Relationship Id="rId56" Type="http://schemas.openxmlformats.org/officeDocument/2006/relationships/customXml" Target="../ink/ink2681.xml"/><Relationship Id="rId77" Type="http://schemas.openxmlformats.org/officeDocument/2006/relationships/image" Target="../media/image2586.png"/><Relationship Id="rId100" Type="http://schemas.openxmlformats.org/officeDocument/2006/relationships/customXml" Target="../ink/ink2703.xml"/><Relationship Id="rId105" Type="http://schemas.openxmlformats.org/officeDocument/2006/relationships/image" Target="../media/image2600.png"/><Relationship Id="rId126" Type="http://schemas.openxmlformats.org/officeDocument/2006/relationships/customXml" Target="../ink/ink2716.xml"/><Relationship Id="rId147" Type="http://schemas.openxmlformats.org/officeDocument/2006/relationships/image" Target="../media/image2620.png"/><Relationship Id="rId168" Type="http://schemas.openxmlformats.org/officeDocument/2006/relationships/customXml" Target="../ink/ink2737.xml"/><Relationship Id="rId8" Type="http://schemas.openxmlformats.org/officeDocument/2006/relationships/customXml" Target="../ink/ink2657.xml"/><Relationship Id="rId51" Type="http://schemas.openxmlformats.org/officeDocument/2006/relationships/image" Target="../media/image2573.png"/><Relationship Id="rId72" Type="http://schemas.openxmlformats.org/officeDocument/2006/relationships/customXml" Target="../ink/ink2689.xml"/><Relationship Id="rId93" Type="http://schemas.openxmlformats.org/officeDocument/2006/relationships/image" Target="../media/image2594.png"/><Relationship Id="rId98" Type="http://schemas.openxmlformats.org/officeDocument/2006/relationships/customXml" Target="../ink/ink2702.xml"/><Relationship Id="rId121" Type="http://schemas.openxmlformats.org/officeDocument/2006/relationships/image" Target="../media/image2608.png"/><Relationship Id="rId142" Type="http://schemas.openxmlformats.org/officeDocument/2006/relationships/customXml" Target="../ink/ink2724.xml"/><Relationship Id="rId163" Type="http://schemas.openxmlformats.org/officeDocument/2006/relationships/image" Target="../media/image2628.png"/><Relationship Id="rId3" Type="http://schemas.openxmlformats.org/officeDocument/2006/relationships/image" Target="../media/image2549.png"/><Relationship Id="rId25" Type="http://schemas.openxmlformats.org/officeDocument/2006/relationships/image" Target="../media/image2560.png"/><Relationship Id="rId46" Type="http://schemas.openxmlformats.org/officeDocument/2006/relationships/customXml" Target="../ink/ink2676.xml"/><Relationship Id="rId67" Type="http://schemas.openxmlformats.org/officeDocument/2006/relationships/image" Target="../media/image2581.png"/><Relationship Id="rId116" Type="http://schemas.openxmlformats.org/officeDocument/2006/relationships/customXml" Target="../ink/ink2711.xml"/><Relationship Id="rId137" Type="http://schemas.openxmlformats.org/officeDocument/2006/relationships/image" Target="../media/image2616.png"/><Relationship Id="rId158" Type="http://schemas.openxmlformats.org/officeDocument/2006/relationships/customXml" Target="../ink/ink2732.xml"/><Relationship Id="rId20" Type="http://schemas.openxmlformats.org/officeDocument/2006/relationships/customXml" Target="../ink/ink2663.xml"/><Relationship Id="rId41" Type="http://schemas.openxmlformats.org/officeDocument/2006/relationships/image" Target="../media/image2568.png"/><Relationship Id="rId62" Type="http://schemas.openxmlformats.org/officeDocument/2006/relationships/customXml" Target="../ink/ink2684.xml"/><Relationship Id="rId83" Type="http://schemas.openxmlformats.org/officeDocument/2006/relationships/image" Target="../media/image2589.png"/><Relationship Id="rId88" Type="http://schemas.openxmlformats.org/officeDocument/2006/relationships/customXml" Target="../ink/ink2697.xml"/><Relationship Id="rId111" Type="http://schemas.openxmlformats.org/officeDocument/2006/relationships/image" Target="../media/image2603.png"/><Relationship Id="rId132" Type="http://schemas.openxmlformats.org/officeDocument/2006/relationships/customXml" Target="../ink/ink2719.xml"/><Relationship Id="rId153" Type="http://schemas.openxmlformats.org/officeDocument/2006/relationships/image" Target="../media/image2623.png"/><Relationship Id="rId15" Type="http://schemas.openxmlformats.org/officeDocument/2006/relationships/image" Target="../media/image2555.png"/><Relationship Id="rId36" Type="http://schemas.openxmlformats.org/officeDocument/2006/relationships/customXml" Target="../ink/ink2671.xml"/><Relationship Id="rId57" Type="http://schemas.openxmlformats.org/officeDocument/2006/relationships/image" Target="../media/image2576.png"/><Relationship Id="rId106" Type="http://schemas.openxmlformats.org/officeDocument/2006/relationships/customXml" Target="../ink/ink2706.xml"/><Relationship Id="rId127" Type="http://schemas.openxmlformats.org/officeDocument/2006/relationships/image" Target="../media/image2611.png"/><Relationship Id="rId10" Type="http://schemas.openxmlformats.org/officeDocument/2006/relationships/customXml" Target="../ink/ink2658.xml"/><Relationship Id="rId31" Type="http://schemas.openxmlformats.org/officeDocument/2006/relationships/image" Target="../media/image2563.png"/><Relationship Id="rId52" Type="http://schemas.openxmlformats.org/officeDocument/2006/relationships/customXml" Target="../ink/ink2679.xml"/><Relationship Id="rId73" Type="http://schemas.openxmlformats.org/officeDocument/2006/relationships/image" Target="../media/image2584.png"/><Relationship Id="rId78" Type="http://schemas.openxmlformats.org/officeDocument/2006/relationships/customXml" Target="../ink/ink2692.xml"/><Relationship Id="rId94" Type="http://schemas.openxmlformats.org/officeDocument/2006/relationships/customXml" Target="../ink/ink2700.xml"/><Relationship Id="rId99" Type="http://schemas.openxmlformats.org/officeDocument/2006/relationships/image" Target="../media/image2597.png"/><Relationship Id="rId101" Type="http://schemas.openxmlformats.org/officeDocument/2006/relationships/image" Target="../media/image2598.png"/><Relationship Id="rId122" Type="http://schemas.openxmlformats.org/officeDocument/2006/relationships/customXml" Target="../ink/ink2714.xml"/><Relationship Id="rId143" Type="http://schemas.openxmlformats.org/officeDocument/2006/relationships/image" Target="../media/image2619.png"/><Relationship Id="rId148" Type="http://schemas.openxmlformats.org/officeDocument/2006/relationships/customXml" Target="../ink/ink2727.xml"/><Relationship Id="rId164" Type="http://schemas.openxmlformats.org/officeDocument/2006/relationships/customXml" Target="../ink/ink2735.xml"/><Relationship Id="rId169" Type="http://schemas.openxmlformats.org/officeDocument/2006/relationships/image" Target="../media/image2631.png"/><Relationship Id="rId4" Type="http://schemas.openxmlformats.org/officeDocument/2006/relationships/customXml" Target="../ink/ink2655.xml"/><Relationship Id="rId9" Type="http://schemas.openxmlformats.org/officeDocument/2006/relationships/image" Target="../media/image2552.png"/><Relationship Id="rId26" Type="http://schemas.openxmlformats.org/officeDocument/2006/relationships/customXml" Target="../ink/ink2666.xml"/><Relationship Id="rId47" Type="http://schemas.openxmlformats.org/officeDocument/2006/relationships/image" Target="../media/image2571.png"/><Relationship Id="rId68" Type="http://schemas.openxmlformats.org/officeDocument/2006/relationships/customXml" Target="../ink/ink2687.xml"/><Relationship Id="rId89" Type="http://schemas.openxmlformats.org/officeDocument/2006/relationships/image" Target="../media/image2592.png"/><Relationship Id="rId112" Type="http://schemas.openxmlformats.org/officeDocument/2006/relationships/customXml" Target="../ink/ink2709.xml"/><Relationship Id="rId133" Type="http://schemas.openxmlformats.org/officeDocument/2006/relationships/image" Target="../media/image2614.png"/><Relationship Id="rId154" Type="http://schemas.openxmlformats.org/officeDocument/2006/relationships/customXml" Target="../ink/ink2730.xml"/><Relationship Id="rId16" Type="http://schemas.openxmlformats.org/officeDocument/2006/relationships/customXml" Target="../ink/ink2661.xml"/><Relationship Id="rId37" Type="http://schemas.openxmlformats.org/officeDocument/2006/relationships/image" Target="../media/image2566.png"/><Relationship Id="rId58" Type="http://schemas.openxmlformats.org/officeDocument/2006/relationships/customXml" Target="../ink/ink2682.xml"/><Relationship Id="rId79" Type="http://schemas.openxmlformats.org/officeDocument/2006/relationships/image" Target="../media/image2587.png"/><Relationship Id="rId102" Type="http://schemas.openxmlformats.org/officeDocument/2006/relationships/customXml" Target="../ink/ink2704.xml"/><Relationship Id="rId123" Type="http://schemas.openxmlformats.org/officeDocument/2006/relationships/image" Target="../media/image2609.png"/><Relationship Id="rId144" Type="http://schemas.openxmlformats.org/officeDocument/2006/relationships/customXml" Target="../ink/ink2725.xml"/><Relationship Id="rId90" Type="http://schemas.openxmlformats.org/officeDocument/2006/relationships/customXml" Target="../ink/ink2698.xml"/><Relationship Id="rId165" Type="http://schemas.openxmlformats.org/officeDocument/2006/relationships/image" Target="../media/image2629.png"/><Relationship Id="rId27" Type="http://schemas.openxmlformats.org/officeDocument/2006/relationships/image" Target="../media/image2561.png"/><Relationship Id="rId48" Type="http://schemas.openxmlformats.org/officeDocument/2006/relationships/customXml" Target="../ink/ink2677.xml"/><Relationship Id="rId69" Type="http://schemas.openxmlformats.org/officeDocument/2006/relationships/image" Target="../media/image2582.png"/><Relationship Id="rId113" Type="http://schemas.openxmlformats.org/officeDocument/2006/relationships/image" Target="../media/image2604.png"/><Relationship Id="rId134" Type="http://schemas.openxmlformats.org/officeDocument/2006/relationships/customXml" Target="../ink/ink2720.xml"/><Relationship Id="rId80" Type="http://schemas.openxmlformats.org/officeDocument/2006/relationships/customXml" Target="../ink/ink2693.xml"/><Relationship Id="rId155" Type="http://schemas.openxmlformats.org/officeDocument/2006/relationships/image" Target="../media/image2624.png"/><Relationship Id="rId17" Type="http://schemas.openxmlformats.org/officeDocument/2006/relationships/image" Target="../media/image2556.png"/><Relationship Id="rId38" Type="http://schemas.openxmlformats.org/officeDocument/2006/relationships/customXml" Target="../ink/ink2672.xml"/><Relationship Id="rId59" Type="http://schemas.openxmlformats.org/officeDocument/2006/relationships/image" Target="../media/image2577.png"/><Relationship Id="rId103" Type="http://schemas.openxmlformats.org/officeDocument/2006/relationships/image" Target="../media/image2599.png"/><Relationship Id="rId124" Type="http://schemas.openxmlformats.org/officeDocument/2006/relationships/customXml" Target="../ink/ink2715.xml"/><Relationship Id="rId70" Type="http://schemas.openxmlformats.org/officeDocument/2006/relationships/customXml" Target="../ink/ink2688.xml"/><Relationship Id="rId91" Type="http://schemas.openxmlformats.org/officeDocument/2006/relationships/image" Target="../media/image2593.png"/><Relationship Id="rId145" Type="http://schemas.openxmlformats.org/officeDocument/2006/relationships/image" Target="../media/image812.png"/><Relationship Id="rId166" Type="http://schemas.openxmlformats.org/officeDocument/2006/relationships/customXml" Target="../ink/ink273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39.png"/><Relationship Id="rId18" Type="http://schemas.openxmlformats.org/officeDocument/2006/relationships/customXml" Target="../ink/ink2747.xml"/><Relationship Id="rId26" Type="http://schemas.openxmlformats.org/officeDocument/2006/relationships/customXml" Target="../ink/ink2751.xml"/><Relationship Id="rId39" Type="http://schemas.openxmlformats.org/officeDocument/2006/relationships/image" Target="../media/image2652.png"/><Relationship Id="rId21" Type="http://schemas.openxmlformats.org/officeDocument/2006/relationships/image" Target="../media/image2643.png"/><Relationship Id="rId34" Type="http://schemas.openxmlformats.org/officeDocument/2006/relationships/customXml" Target="../ink/ink2755.xml"/><Relationship Id="rId42" Type="http://schemas.openxmlformats.org/officeDocument/2006/relationships/customXml" Target="../ink/ink2759.xml"/><Relationship Id="rId47" Type="http://schemas.openxmlformats.org/officeDocument/2006/relationships/image" Target="../media/image2655.png"/><Relationship Id="rId50" Type="http://schemas.openxmlformats.org/officeDocument/2006/relationships/customXml" Target="../ink/ink2763.xml"/><Relationship Id="rId55" Type="http://schemas.openxmlformats.org/officeDocument/2006/relationships/image" Target="../media/image2659.png"/><Relationship Id="rId7" Type="http://schemas.openxmlformats.org/officeDocument/2006/relationships/image" Target="../media/image2636.png"/><Relationship Id="rId2" Type="http://schemas.openxmlformats.org/officeDocument/2006/relationships/image" Target="../media/image1101.png"/><Relationship Id="rId16" Type="http://schemas.openxmlformats.org/officeDocument/2006/relationships/customXml" Target="../ink/ink2746.xml"/><Relationship Id="rId29" Type="http://schemas.openxmlformats.org/officeDocument/2006/relationships/image" Target="../media/image2647.png"/><Relationship Id="rId11" Type="http://schemas.openxmlformats.org/officeDocument/2006/relationships/image" Target="../media/image2638.png"/><Relationship Id="rId24" Type="http://schemas.openxmlformats.org/officeDocument/2006/relationships/customXml" Target="../ink/ink2750.xml"/><Relationship Id="rId32" Type="http://schemas.openxmlformats.org/officeDocument/2006/relationships/customXml" Target="../ink/ink2754.xml"/><Relationship Id="rId37" Type="http://schemas.openxmlformats.org/officeDocument/2006/relationships/image" Target="../media/image2651.png"/><Relationship Id="rId40" Type="http://schemas.openxmlformats.org/officeDocument/2006/relationships/customXml" Target="../ink/ink2758.xml"/><Relationship Id="rId45" Type="http://schemas.openxmlformats.org/officeDocument/2006/relationships/image" Target="../media/image2654.png"/><Relationship Id="rId53" Type="http://schemas.openxmlformats.org/officeDocument/2006/relationships/image" Target="../media/image2658.png"/><Relationship Id="rId5" Type="http://schemas.openxmlformats.org/officeDocument/2006/relationships/image" Target="../media/image2635.png"/><Relationship Id="rId19" Type="http://schemas.openxmlformats.org/officeDocument/2006/relationships/image" Target="../media/image2642.png"/><Relationship Id="rId4" Type="http://schemas.openxmlformats.org/officeDocument/2006/relationships/customXml" Target="../ink/ink2740.xml"/><Relationship Id="rId9" Type="http://schemas.openxmlformats.org/officeDocument/2006/relationships/image" Target="../media/image2637.png"/><Relationship Id="rId14" Type="http://schemas.openxmlformats.org/officeDocument/2006/relationships/customXml" Target="../ink/ink2745.xml"/><Relationship Id="rId22" Type="http://schemas.openxmlformats.org/officeDocument/2006/relationships/customXml" Target="../ink/ink2749.xml"/><Relationship Id="rId27" Type="http://schemas.openxmlformats.org/officeDocument/2006/relationships/image" Target="../media/image2646.png"/><Relationship Id="rId30" Type="http://schemas.openxmlformats.org/officeDocument/2006/relationships/customXml" Target="../ink/ink2753.xml"/><Relationship Id="rId35" Type="http://schemas.openxmlformats.org/officeDocument/2006/relationships/image" Target="../media/image2650.png"/><Relationship Id="rId43" Type="http://schemas.openxmlformats.org/officeDocument/2006/relationships/image" Target="../media/image2653.png"/><Relationship Id="rId48" Type="http://schemas.openxmlformats.org/officeDocument/2006/relationships/customXml" Target="../ink/ink2762.xml"/><Relationship Id="rId56" Type="http://schemas.openxmlformats.org/officeDocument/2006/relationships/customXml" Target="../ink/ink2766.xml"/><Relationship Id="rId8" Type="http://schemas.openxmlformats.org/officeDocument/2006/relationships/customXml" Target="../ink/ink2742.xml"/><Relationship Id="rId51" Type="http://schemas.openxmlformats.org/officeDocument/2006/relationships/image" Target="../media/image2657.png"/><Relationship Id="rId3" Type="http://schemas.openxmlformats.org/officeDocument/2006/relationships/image" Target="../media/image334.emf"/><Relationship Id="rId12" Type="http://schemas.openxmlformats.org/officeDocument/2006/relationships/customXml" Target="../ink/ink2744.xml"/><Relationship Id="rId17" Type="http://schemas.openxmlformats.org/officeDocument/2006/relationships/image" Target="../media/image2641.png"/><Relationship Id="rId25" Type="http://schemas.openxmlformats.org/officeDocument/2006/relationships/image" Target="../media/image2645.png"/><Relationship Id="rId33" Type="http://schemas.openxmlformats.org/officeDocument/2006/relationships/image" Target="../media/image2649.png"/><Relationship Id="rId38" Type="http://schemas.openxmlformats.org/officeDocument/2006/relationships/customXml" Target="../ink/ink2757.xml"/><Relationship Id="rId46" Type="http://schemas.openxmlformats.org/officeDocument/2006/relationships/customXml" Target="../ink/ink2761.xml"/><Relationship Id="rId20" Type="http://schemas.openxmlformats.org/officeDocument/2006/relationships/customXml" Target="../ink/ink2748.xml"/><Relationship Id="rId41" Type="http://schemas.openxmlformats.org/officeDocument/2006/relationships/image" Target="../media/image293.png"/><Relationship Id="rId54" Type="http://schemas.openxmlformats.org/officeDocument/2006/relationships/customXml" Target="../ink/ink276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41.xml"/><Relationship Id="rId15" Type="http://schemas.openxmlformats.org/officeDocument/2006/relationships/image" Target="../media/image2640.png"/><Relationship Id="rId23" Type="http://schemas.openxmlformats.org/officeDocument/2006/relationships/image" Target="../media/image2644.png"/><Relationship Id="rId28" Type="http://schemas.openxmlformats.org/officeDocument/2006/relationships/customXml" Target="../ink/ink2752.xml"/><Relationship Id="rId36" Type="http://schemas.openxmlformats.org/officeDocument/2006/relationships/customXml" Target="../ink/ink2756.xml"/><Relationship Id="rId49" Type="http://schemas.openxmlformats.org/officeDocument/2006/relationships/image" Target="../media/image2656.png"/><Relationship Id="rId57" Type="http://schemas.openxmlformats.org/officeDocument/2006/relationships/image" Target="../media/image2660.png"/><Relationship Id="rId10" Type="http://schemas.openxmlformats.org/officeDocument/2006/relationships/customXml" Target="../ink/ink2743.xml"/><Relationship Id="rId31" Type="http://schemas.openxmlformats.org/officeDocument/2006/relationships/image" Target="../media/image2648.png"/><Relationship Id="rId44" Type="http://schemas.openxmlformats.org/officeDocument/2006/relationships/customXml" Target="../ink/ink2760.xml"/><Relationship Id="rId52" Type="http://schemas.openxmlformats.org/officeDocument/2006/relationships/customXml" Target="../ink/ink2764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24.xml"/><Relationship Id="rId299" Type="http://schemas.openxmlformats.org/officeDocument/2006/relationships/customXml" Target="../ink/ink2915.xml"/><Relationship Id="rId21" Type="http://schemas.openxmlformats.org/officeDocument/2006/relationships/customXml" Target="../ink/ink2776.xml"/><Relationship Id="rId63" Type="http://schemas.openxmlformats.org/officeDocument/2006/relationships/customXml" Target="../ink/ink2797.xml"/><Relationship Id="rId159" Type="http://schemas.openxmlformats.org/officeDocument/2006/relationships/customXml" Target="../ink/ink2845.xml"/><Relationship Id="rId324" Type="http://schemas.openxmlformats.org/officeDocument/2006/relationships/image" Target="../media/image2807.png"/><Relationship Id="rId170" Type="http://schemas.openxmlformats.org/officeDocument/2006/relationships/image" Target="../media/image2730.png"/><Relationship Id="rId226" Type="http://schemas.openxmlformats.org/officeDocument/2006/relationships/image" Target="../media/image2758.png"/><Relationship Id="rId268" Type="http://schemas.openxmlformats.org/officeDocument/2006/relationships/image" Target="../media/image2779.png"/><Relationship Id="rId32" Type="http://schemas.openxmlformats.org/officeDocument/2006/relationships/image" Target="../media/image2661.png"/><Relationship Id="rId74" Type="http://schemas.openxmlformats.org/officeDocument/2006/relationships/image" Target="../media/image2682.png"/><Relationship Id="rId128" Type="http://schemas.openxmlformats.org/officeDocument/2006/relationships/image" Target="../media/image2709.png"/><Relationship Id="rId335" Type="http://schemas.openxmlformats.org/officeDocument/2006/relationships/customXml" Target="../ink/ink2933.xml"/><Relationship Id="rId5" Type="http://schemas.openxmlformats.org/officeDocument/2006/relationships/customXml" Target="../ink/ink2768.xml"/><Relationship Id="rId181" Type="http://schemas.openxmlformats.org/officeDocument/2006/relationships/customXml" Target="../ink/ink2856.xml"/><Relationship Id="rId237" Type="http://schemas.openxmlformats.org/officeDocument/2006/relationships/customXml" Target="../ink/ink2884.xml"/><Relationship Id="rId279" Type="http://schemas.openxmlformats.org/officeDocument/2006/relationships/customXml" Target="../ink/ink2905.xml"/><Relationship Id="rId43" Type="http://schemas.openxmlformats.org/officeDocument/2006/relationships/customXml" Target="../ink/ink2787.xml"/><Relationship Id="rId139" Type="http://schemas.openxmlformats.org/officeDocument/2006/relationships/customXml" Target="../ink/ink2835.xml"/><Relationship Id="rId290" Type="http://schemas.openxmlformats.org/officeDocument/2006/relationships/image" Target="../media/image2790.png"/><Relationship Id="rId304" Type="http://schemas.openxmlformats.org/officeDocument/2006/relationships/image" Target="../media/image2797.png"/><Relationship Id="rId346" Type="http://schemas.openxmlformats.org/officeDocument/2006/relationships/image" Target="../media/image2818.png"/><Relationship Id="rId85" Type="http://schemas.openxmlformats.org/officeDocument/2006/relationships/customXml" Target="../ink/ink2808.xml"/><Relationship Id="rId150" Type="http://schemas.openxmlformats.org/officeDocument/2006/relationships/image" Target="../media/image2720.png"/><Relationship Id="rId192" Type="http://schemas.openxmlformats.org/officeDocument/2006/relationships/image" Target="../media/image2741.png"/><Relationship Id="rId206" Type="http://schemas.openxmlformats.org/officeDocument/2006/relationships/image" Target="../media/image2748.png"/><Relationship Id="rId248" Type="http://schemas.openxmlformats.org/officeDocument/2006/relationships/image" Target="../media/image2769.png"/><Relationship Id="rId12" Type="http://schemas.openxmlformats.org/officeDocument/2006/relationships/image" Target="../media/image1504.png"/><Relationship Id="rId108" Type="http://schemas.openxmlformats.org/officeDocument/2006/relationships/image" Target="../media/image2699.png"/><Relationship Id="rId315" Type="http://schemas.openxmlformats.org/officeDocument/2006/relationships/customXml" Target="../ink/ink2923.xml"/><Relationship Id="rId357" Type="http://schemas.openxmlformats.org/officeDocument/2006/relationships/image" Target="../media/image2823.png"/><Relationship Id="rId54" Type="http://schemas.openxmlformats.org/officeDocument/2006/relationships/image" Target="../media/image2672.png"/><Relationship Id="rId96" Type="http://schemas.openxmlformats.org/officeDocument/2006/relationships/image" Target="../media/image2693.png"/><Relationship Id="rId161" Type="http://schemas.openxmlformats.org/officeDocument/2006/relationships/customXml" Target="../ink/ink2846.xml"/><Relationship Id="rId217" Type="http://schemas.openxmlformats.org/officeDocument/2006/relationships/customXml" Target="../ink/ink2874.xml"/><Relationship Id="rId259" Type="http://schemas.openxmlformats.org/officeDocument/2006/relationships/customXml" Target="../ink/ink2895.xml"/><Relationship Id="rId23" Type="http://schemas.openxmlformats.org/officeDocument/2006/relationships/customXml" Target="../ink/ink2777.xml"/><Relationship Id="rId119" Type="http://schemas.openxmlformats.org/officeDocument/2006/relationships/customXml" Target="../ink/ink2825.xml"/><Relationship Id="rId270" Type="http://schemas.openxmlformats.org/officeDocument/2006/relationships/image" Target="../media/image2780.png"/><Relationship Id="rId326" Type="http://schemas.openxmlformats.org/officeDocument/2006/relationships/image" Target="../media/image2808.png"/><Relationship Id="rId65" Type="http://schemas.openxmlformats.org/officeDocument/2006/relationships/customXml" Target="../ink/ink2798.xml"/><Relationship Id="rId130" Type="http://schemas.openxmlformats.org/officeDocument/2006/relationships/image" Target="../media/image2710.png"/><Relationship Id="rId172" Type="http://schemas.openxmlformats.org/officeDocument/2006/relationships/image" Target="../media/image2731.png"/><Relationship Id="rId228" Type="http://schemas.openxmlformats.org/officeDocument/2006/relationships/image" Target="../media/image2759.png"/><Relationship Id="rId281" Type="http://schemas.openxmlformats.org/officeDocument/2006/relationships/customXml" Target="../ink/ink2906.xml"/><Relationship Id="rId337" Type="http://schemas.openxmlformats.org/officeDocument/2006/relationships/customXml" Target="../ink/ink2934.xml"/><Relationship Id="rId34" Type="http://schemas.openxmlformats.org/officeDocument/2006/relationships/image" Target="../media/image2662.png"/><Relationship Id="rId76" Type="http://schemas.openxmlformats.org/officeDocument/2006/relationships/image" Target="../media/image2683.png"/><Relationship Id="rId141" Type="http://schemas.openxmlformats.org/officeDocument/2006/relationships/customXml" Target="../ink/ink2836.xml"/><Relationship Id="rId7" Type="http://schemas.openxmlformats.org/officeDocument/2006/relationships/customXml" Target="../ink/ink2769.xml"/><Relationship Id="rId183" Type="http://schemas.openxmlformats.org/officeDocument/2006/relationships/customXml" Target="../ink/ink2857.xml"/><Relationship Id="rId239" Type="http://schemas.openxmlformats.org/officeDocument/2006/relationships/customXml" Target="../ink/ink2885.xml"/><Relationship Id="rId250" Type="http://schemas.openxmlformats.org/officeDocument/2006/relationships/image" Target="../media/image2770.png"/><Relationship Id="rId292" Type="http://schemas.openxmlformats.org/officeDocument/2006/relationships/image" Target="../media/image2791.png"/><Relationship Id="rId306" Type="http://schemas.openxmlformats.org/officeDocument/2006/relationships/image" Target="../media/image2798.png"/><Relationship Id="rId45" Type="http://schemas.openxmlformats.org/officeDocument/2006/relationships/customXml" Target="../ink/ink2788.xml"/><Relationship Id="rId87" Type="http://schemas.openxmlformats.org/officeDocument/2006/relationships/customXml" Target="../ink/ink2809.xml"/><Relationship Id="rId110" Type="http://schemas.openxmlformats.org/officeDocument/2006/relationships/image" Target="../media/image2700.png"/><Relationship Id="rId348" Type="http://schemas.openxmlformats.org/officeDocument/2006/relationships/image" Target="../media/image2819.png"/><Relationship Id="rId152" Type="http://schemas.openxmlformats.org/officeDocument/2006/relationships/image" Target="../media/image2721.png"/><Relationship Id="rId194" Type="http://schemas.openxmlformats.org/officeDocument/2006/relationships/image" Target="../media/image2742.png"/><Relationship Id="rId208" Type="http://schemas.openxmlformats.org/officeDocument/2006/relationships/image" Target="../media/image2749.png"/><Relationship Id="rId261" Type="http://schemas.openxmlformats.org/officeDocument/2006/relationships/customXml" Target="../ink/ink2896.xml"/><Relationship Id="rId14" Type="http://schemas.openxmlformats.org/officeDocument/2006/relationships/image" Target="../media/image1505.png"/><Relationship Id="rId56" Type="http://schemas.openxmlformats.org/officeDocument/2006/relationships/image" Target="../media/image2673.png"/><Relationship Id="rId317" Type="http://schemas.openxmlformats.org/officeDocument/2006/relationships/customXml" Target="../ink/ink2924.xml"/><Relationship Id="rId98" Type="http://schemas.openxmlformats.org/officeDocument/2006/relationships/image" Target="../media/image2694.png"/><Relationship Id="rId121" Type="http://schemas.openxmlformats.org/officeDocument/2006/relationships/customXml" Target="../ink/ink2826.xml"/><Relationship Id="rId163" Type="http://schemas.openxmlformats.org/officeDocument/2006/relationships/customXml" Target="../ink/ink2847.xml"/><Relationship Id="rId219" Type="http://schemas.openxmlformats.org/officeDocument/2006/relationships/customXml" Target="../ink/ink2875.xml"/><Relationship Id="rId230" Type="http://schemas.openxmlformats.org/officeDocument/2006/relationships/image" Target="../media/image2760.png"/><Relationship Id="rId25" Type="http://schemas.openxmlformats.org/officeDocument/2006/relationships/customXml" Target="../ink/ink2778.xml"/><Relationship Id="rId46" Type="http://schemas.openxmlformats.org/officeDocument/2006/relationships/image" Target="../media/image2668.png"/><Relationship Id="rId67" Type="http://schemas.openxmlformats.org/officeDocument/2006/relationships/customXml" Target="../ink/ink2799.xml"/><Relationship Id="rId272" Type="http://schemas.openxmlformats.org/officeDocument/2006/relationships/image" Target="../media/image2781.png"/><Relationship Id="rId293" Type="http://schemas.openxmlformats.org/officeDocument/2006/relationships/customXml" Target="../ink/ink2912.xml"/><Relationship Id="rId307" Type="http://schemas.openxmlformats.org/officeDocument/2006/relationships/customXml" Target="../ink/ink2919.xml"/><Relationship Id="rId328" Type="http://schemas.openxmlformats.org/officeDocument/2006/relationships/image" Target="../media/image2809.png"/><Relationship Id="rId349" Type="http://schemas.openxmlformats.org/officeDocument/2006/relationships/customXml" Target="../ink/ink2940.xml"/><Relationship Id="rId88" Type="http://schemas.openxmlformats.org/officeDocument/2006/relationships/image" Target="../media/image2689.png"/><Relationship Id="rId111" Type="http://schemas.openxmlformats.org/officeDocument/2006/relationships/customXml" Target="../ink/ink2821.xml"/><Relationship Id="rId132" Type="http://schemas.openxmlformats.org/officeDocument/2006/relationships/image" Target="../media/image2711.png"/><Relationship Id="rId153" Type="http://schemas.openxmlformats.org/officeDocument/2006/relationships/customXml" Target="../ink/ink2842.xml"/><Relationship Id="rId174" Type="http://schemas.openxmlformats.org/officeDocument/2006/relationships/image" Target="../media/image2732.png"/><Relationship Id="rId195" Type="http://schemas.openxmlformats.org/officeDocument/2006/relationships/customXml" Target="../ink/ink2863.xml"/><Relationship Id="rId209" Type="http://schemas.openxmlformats.org/officeDocument/2006/relationships/customXml" Target="../ink/ink2870.xml"/><Relationship Id="rId220" Type="http://schemas.openxmlformats.org/officeDocument/2006/relationships/image" Target="../media/image2755.png"/><Relationship Id="rId241" Type="http://schemas.openxmlformats.org/officeDocument/2006/relationships/customXml" Target="../ink/ink2886.xml"/><Relationship Id="rId15" Type="http://schemas.openxmlformats.org/officeDocument/2006/relationships/customXml" Target="../ink/ink2773.xml"/><Relationship Id="rId36" Type="http://schemas.openxmlformats.org/officeDocument/2006/relationships/image" Target="../media/image2663.png"/><Relationship Id="rId57" Type="http://schemas.openxmlformats.org/officeDocument/2006/relationships/customXml" Target="../ink/ink2794.xml"/><Relationship Id="rId262" Type="http://schemas.openxmlformats.org/officeDocument/2006/relationships/image" Target="../media/image2776.png"/><Relationship Id="rId283" Type="http://schemas.openxmlformats.org/officeDocument/2006/relationships/customXml" Target="../ink/ink2907.xml"/><Relationship Id="rId318" Type="http://schemas.openxmlformats.org/officeDocument/2006/relationships/image" Target="../media/image2804.png"/><Relationship Id="rId339" Type="http://schemas.openxmlformats.org/officeDocument/2006/relationships/customXml" Target="../ink/ink2935.xml"/><Relationship Id="rId78" Type="http://schemas.openxmlformats.org/officeDocument/2006/relationships/image" Target="../media/image2684.png"/><Relationship Id="rId99" Type="http://schemas.openxmlformats.org/officeDocument/2006/relationships/customXml" Target="../ink/ink2815.xml"/><Relationship Id="rId101" Type="http://schemas.openxmlformats.org/officeDocument/2006/relationships/customXml" Target="../ink/ink2816.xml"/><Relationship Id="rId122" Type="http://schemas.openxmlformats.org/officeDocument/2006/relationships/image" Target="../media/image2706.png"/><Relationship Id="rId143" Type="http://schemas.openxmlformats.org/officeDocument/2006/relationships/customXml" Target="../ink/ink2837.xml"/><Relationship Id="rId164" Type="http://schemas.openxmlformats.org/officeDocument/2006/relationships/image" Target="../media/image2727.png"/><Relationship Id="rId185" Type="http://schemas.openxmlformats.org/officeDocument/2006/relationships/customXml" Target="../ink/ink2858.xml"/><Relationship Id="rId350" Type="http://schemas.openxmlformats.org/officeDocument/2006/relationships/image" Target="../media/image2820.png"/><Relationship Id="rId9" Type="http://schemas.openxmlformats.org/officeDocument/2006/relationships/customXml" Target="../ink/ink2770.xml"/><Relationship Id="rId210" Type="http://schemas.openxmlformats.org/officeDocument/2006/relationships/image" Target="../media/image2750.png"/><Relationship Id="rId26" Type="http://schemas.openxmlformats.org/officeDocument/2006/relationships/image" Target="../media/image2497.png"/><Relationship Id="rId231" Type="http://schemas.openxmlformats.org/officeDocument/2006/relationships/customXml" Target="../ink/ink2881.xml"/><Relationship Id="rId252" Type="http://schemas.openxmlformats.org/officeDocument/2006/relationships/image" Target="../media/image2771.png"/><Relationship Id="rId273" Type="http://schemas.openxmlformats.org/officeDocument/2006/relationships/customXml" Target="../ink/ink2902.xml"/><Relationship Id="rId294" Type="http://schemas.openxmlformats.org/officeDocument/2006/relationships/image" Target="../media/image2792.png"/><Relationship Id="rId308" Type="http://schemas.openxmlformats.org/officeDocument/2006/relationships/image" Target="../media/image2799.png"/><Relationship Id="rId329" Type="http://schemas.openxmlformats.org/officeDocument/2006/relationships/customXml" Target="../ink/ink2930.xml"/><Relationship Id="rId47" Type="http://schemas.openxmlformats.org/officeDocument/2006/relationships/customXml" Target="../ink/ink2789.xml"/><Relationship Id="rId68" Type="http://schemas.openxmlformats.org/officeDocument/2006/relationships/image" Target="../media/image2679.png"/><Relationship Id="rId89" Type="http://schemas.openxmlformats.org/officeDocument/2006/relationships/customXml" Target="../ink/ink2810.xml"/><Relationship Id="rId112" Type="http://schemas.openxmlformats.org/officeDocument/2006/relationships/image" Target="../media/image2701.png"/><Relationship Id="rId133" Type="http://schemas.openxmlformats.org/officeDocument/2006/relationships/customXml" Target="../ink/ink2832.xml"/><Relationship Id="rId154" Type="http://schemas.openxmlformats.org/officeDocument/2006/relationships/image" Target="../media/image2722.png"/><Relationship Id="rId175" Type="http://schemas.openxmlformats.org/officeDocument/2006/relationships/customXml" Target="../ink/ink2853.xml"/><Relationship Id="rId340" Type="http://schemas.openxmlformats.org/officeDocument/2006/relationships/image" Target="../media/image2815.png"/><Relationship Id="rId196" Type="http://schemas.openxmlformats.org/officeDocument/2006/relationships/image" Target="../media/image2743.png"/><Relationship Id="rId200" Type="http://schemas.openxmlformats.org/officeDocument/2006/relationships/image" Target="../media/image2745.png"/><Relationship Id="rId16" Type="http://schemas.openxmlformats.org/officeDocument/2006/relationships/image" Target="../media/image1609.png"/><Relationship Id="rId221" Type="http://schemas.openxmlformats.org/officeDocument/2006/relationships/customXml" Target="../ink/ink2876.xml"/><Relationship Id="rId242" Type="http://schemas.openxmlformats.org/officeDocument/2006/relationships/image" Target="../media/image2766.png"/><Relationship Id="rId263" Type="http://schemas.openxmlformats.org/officeDocument/2006/relationships/customXml" Target="../ink/ink2897.xml"/><Relationship Id="rId284" Type="http://schemas.openxmlformats.org/officeDocument/2006/relationships/image" Target="../media/image2787.png"/><Relationship Id="rId319" Type="http://schemas.openxmlformats.org/officeDocument/2006/relationships/customXml" Target="../ink/ink2925.xml"/><Relationship Id="rId37" Type="http://schemas.openxmlformats.org/officeDocument/2006/relationships/customXml" Target="../ink/ink2784.xml"/><Relationship Id="rId58" Type="http://schemas.openxmlformats.org/officeDocument/2006/relationships/image" Target="../media/image2674.png"/><Relationship Id="rId79" Type="http://schemas.openxmlformats.org/officeDocument/2006/relationships/customXml" Target="../ink/ink2805.xml"/><Relationship Id="rId102" Type="http://schemas.openxmlformats.org/officeDocument/2006/relationships/image" Target="../media/image2696.png"/><Relationship Id="rId123" Type="http://schemas.openxmlformats.org/officeDocument/2006/relationships/customXml" Target="../ink/ink2827.xml"/><Relationship Id="rId144" Type="http://schemas.openxmlformats.org/officeDocument/2006/relationships/image" Target="../media/image2717.png"/><Relationship Id="rId330" Type="http://schemas.openxmlformats.org/officeDocument/2006/relationships/image" Target="../media/image2810.png"/><Relationship Id="rId90" Type="http://schemas.openxmlformats.org/officeDocument/2006/relationships/image" Target="../media/image2690.png"/><Relationship Id="rId165" Type="http://schemas.openxmlformats.org/officeDocument/2006/relationships/customXml" Target="../ink/ink2848.xml"/><Relationship Id="rId186" Type="http://schemas.openxmlformats.org/officeDocument/2006/relationships/image" Target="../media/image2738.png"/><Relationship Id="rId351" Type="http://schemas.openxmlformats.org/officeDocument/2006/relationships/customXml" Target="../ink/ink2941.xml"/><Relationship Id="rId211" Type="http://schemas.openxmlformats.org/officeDocument/2006/relationships/customXml" Target="../ink/ink2871.xml"/><Relationship Id="rId232" Type="http://schemas.openxmlformats.org/officeDocument/2006/relationships/image" Target="../media/image2761.png"/><Relationship Id="rId253" Type="http://schemas.openxmlformats.org/officeDocument/2006/relationships/customXml" Target="../ink/ink2892.xml"/><Relationship Id="rId274" Type="http://schemas.openxmlformats.org/officeDocument/2006/relationships/image" Target="../media/image2782.png"/><Relationship Id="rId295" Type="http://schemas.openxmlformats.org/officeDocument/2006/relationships/customXml" Target="../ink/ink2913.xml"/><Relationship Id="rId309" Type="http://schemas.openxmlformats.org/officeDocument/2006/relationships/customXml" Target="../ink/ink2920.xml"/><Relationship Id="rId27" Type="http://schemas.openxmlformats.org/officeDocument/2006/relationships/customXml" Target="../ink/ink2779.xml"/><Relationship Id="rId48" Type="http://schemas.openxmlformats.org/officeDocument/2006/relationships/image" Target="../media/image2669.png"/><Relationship Id="rId69" Type="http://schemas.openxmlformats.org/officeDocument/2006/relationships/customXml" Target="../ink/ink2800.xml"/><Relationship Id="rId113" Type="http://schemas.openxmlformats.org/officeDocument/2006/relationships/customXml" Target="../ink/ink2822.xml"/><Relationship Id="rId134" Type="http://schemas.openxmlformats.org/officeDocument/2006/relationships/image" Target="../media/image2712.png"/><Relationship Id="rId320" Type="http://schemas.openxmlformats.org/officeDocument/2006/relationships/image" Target="../media/image2805.png"/><Relationship Id="rId80" Type="http://schemas.openxmlformats.org/officeDocument/2006/relationships/image" Target="../media/image2685.png"/><Relationship Id="rId155" Type="http://schemas.openxmlformats.org/officeDocument/2006/relationships/customXml" Target="../ink/ink2843.xml"/><Relationship Id="rId176" Type="http://schemas.openxmlformats.org/officeDocument/2006/relationships/image" Target="../media/image2733.png"/><Relationship Id="rId197" Type="http://schemas.openxmlformats.org/officeDocument/2006/relationships/customXml" Target="../ink/ink2864.xml"/><Relationship Id="rId341" Type="http://schemas.openxmlformats.org/officeDocument/2006/relationships/customXml" Target="../ink/ink2936.xml"/><Relationship Id="rId201" Type="http://schemas.openxmlformats.org/officeDocument/2006/relationships/customXml" Target="../ink/ink2866.xml"/><Relationship Id="rId222" Type="http://schemas.openxmlformats.org/officeDocument/2006/relationships/image" Target="../media/image2756.png"/><Relationship Id="rId243" Type="http://schemas.openxmlformats.org/officeDocument/2006/relationships/customXml" Target="../ink/ink2887.xml"/><Relationship Id="rId264" Type="http://schemas.openxmlformats.org/officeDocument/2006/relationships/image" Target="../media/image2777.png"/><Relationship Id="rId285" Type="http://schemas.openxmlformats.org/officeDocument/2006/relationships/customXml" Target="../ink/ink2908.xml"/><Relationship Id="rId17" Type="http://schemas.openxmlformats.org/officeDocument/2006/relationships/customXml" Target="../ink/ink2774.xml"/><Relationship Id="rId38" Type="http://schemas.openxmlformats.org/officeDocument/2006/relationships/image" Target="../media/image2664.png"/><Relationship Id="rId59" Type="http://schemas.openxmlformats.org/officeDocument/2006/relationships/customXml" Target="../ink/ink2795.xml"/><Relationship Id="rId103" Type="http://schemas.openxmlformats.org/officeDocument/2006/relationships/customXml" Target="../ink/ink2817.xml"/><Relationship Id="rId124" Type="http://schemas.openxmlformats.org/officeDocument/2006/relationships/image" Target="../media/image2707.png"/><Relationship Id="rId310" Type="http://schemas.openxmlformats.org/officeDocument/2006/relationships/image" Target="../media/image2800.png"/><Relationship Id="rId70" Type="http://schemas.openxmlformats.org/officeDocument/2006/relationships/image" Target="../media/image2680.png"/><Relationship Id="rId91" Type="http://schemas.openxmlformats.org/officeDocument/2006/relationships/customXml" Target="../ink/ink2811.xml"/><Relationship Id="rId145" Type="http://schemas.openxmlformats.org/officeDocument/2006/relationships/customXml" Target="../ink/ink2838.xml"/><Relationship Id="rId166" Type="http://schemas.openxmlformats.org/officeDocument/2006/relationships/image" Target="../media/image2728.png"/><Relationship Id="rId187" Type="http://schemas.openxmlformats.org/officeDocument/2006/relationships/customXml" Target="../ink/ink2859.xml"/><Relationship Id="rId331" Type="http://schemas.openxmlformats.org/officeDocument/2006/relationships/customXml" Target="../ink/ink2931.xml"/><Relationship Id="rId352" Type="http://schemas.openxmlformats.org/officeDocument/2006/relationships/customXml" Target="../ink/ink294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751.png"/><Relationship Id="rId233" Type="http://schemas.openxmlformats.org/officeDocument/2006/relationships/customXml" Target="../ink/ink2882.xml"/><Relationship Id="rId254" Type="http://schemas.openxmlformats.org/officeDocument/2006/relationships/image" Target="../media/image2772.png"/><Relationship Id="rId28" Type="http://schemas.openxmlformats.org/officeDocument/2006/relationships/image" Target="../media/image2498.png"/><Relationship Id="rId49" Type="http://schemas.openxmlformats.org/officeDocument/2006/relationships/customXml" Target="../ink/ink2790.xml"/><Relationship Id="rId114" Type="http://schemas.openxmlformats.org/officeDocument/2006/relationships/image" Target="../media/image2702.png"/><Relationship Id="rId275" Type="http://schemas.openxmlformats.org/officeDocument/2006/relationships/customXml" Target="../ink/ink2903.xml"/><Relationship Id="rId296" Type="http://schemas.openxmlformats.org/officeDocument/2006/relationships/image" Target="../media/image2793.png"/><Relationship Id="rId300" Type="http://schemas.openxmlformats.org/officeDocument/2006/relationships/image" Target="../media/image2795.png"/><Relationship Id="rId60" Type="http://schemas.openxmlformats.org/officeDocument/2006/relationships/image" Target="../media/image2675.png"/><Relationship Id="rId81" Type="http://schemas.openxmlformats.org/officeDocument/2006/relationships/customXml" Target="../ink/ink2806.xml"/><Relationship Id="rId135" Type="http://schemas.openxmlformats.org/officeDocument/2006/relationships/customXml" Target="../ink/ink2833.xml"/><Relationship Id="rId156" Type="http://schemas.openxmlformats.org/officeDocument/2006/relationships/image" Target="../media/image2723.png"/><Relationship Id="rId177" Type="http://schemas.openxmlformats.org/officeDocument/2006/relationships/customXml" Target="../ink/ink2854.xml"/><Relationship Id="rId198" Type="http://schemas.openxmlformats.org/officeDocument/2006/relationships/image" Target="../media/image2744.png"/><Relationship Id="rId321" Type="http://schemas.openxmlformats.org/officeDocument/2006/relationships/customXml" Target="../ink/ink2926.xml"/><Relationship Id="rId342" Type="http://schemas.openxmlformats.org/officeDocument/2006/relationships/image" Target="../media/image2816.png"/><Relationship Id="rId202" Type="http://schemas.openxmlformats.org/officeDocument/2006/relationships/image" Target="../media/image2746.png"/><Relationship Id="rId223" Type="http://schemas.openxmlformats.org/officeDocument/2006/relationships/customXml" Target="../ink/ink2877.xml"/><Relationship Id="rId244" Type="http://schemas.openxmlformats.org/officeDocument/2006/relationships/image" Target="../media/image2767.png"/><Relationship Id="rId18" Type="http://schemas.openxmlformats.org/officeDocument/2006/relationships/image" Target="../media/image1610.png"/><Relationship Id="rId39" Type="http://schemas.openxmlformats.org/officeDocument/2006/relationships/customXml" Target="../ink/ink2785.xml"/><Relationship Id="rId265" Type="http://schemas.openxmlformats.org/officeDocument/2006/relationships/customXml" Target="../ink/ink2898.xml"/><Relationship Id="rId286" Type="http://schemas.openxmlformats.org/officeDocument/2006/relationships/image" Target="../media/image2788.png"/><Relationship Id="rId50" Type="http://schemas.openxmlformats.org/officeDocument/2006/relationships/image" Target="../media/image2670.png"/><Relationship Id="rId104" Type="http://schemas.openxmlformats.org/officeDocument/2006/relationships/image" Target="../media/image2697.png"/><Relationship Id="rId125" Type="http://schemas.openxmlformats.org/officeDocument/2006/relationships/customXml" Target="../ink/ink2828.xml"/><Relationship Id="rId146" Type="http://schemas.openxmlformats.org/officeDocument/2006/relationships/image" Target="../media/image2718.png"/><Relationship Id="rId167" Type="http://schemas.openxmlformats.org/officeDocument/2006/relationships/customXml" Target="../ink/ink2849.xml"/><Relationship Id="rId188" Type="http://schemas.openxmlformats.org/officeDocument/2006/relationships/image" Target="../media/image2739.png"/><Relationship Id="rId311" Type="http://schemas.openxmlformats.org/officeDocument/2006/relationships/customXml" Target="../ink/ink2921.xml"/><Relationship Id="rId332" Type="http://schemas.openxmlformats.org/officeDocument/2006/relationships/image" Target="../media/image2811.png"/><Relationship Id="rId353" Type="http://schemas.openxmlformats.org/officeDocument/2006/relationships/image" Target="../media/image2821.png"/><Relationship Id="rId71" Type="http://schemas.openxmlformats.org/officeDocument/2006/relationships/customXml" Target="../ink/ink2801.xml"/><Relationship Id="rId92" Type="http://schemas.openxmlformats.org/officeDocument/2006/relationships/image" Target="../media/image2691.png"/><Relationship Id="rId213" Type="http://schemas.openxmlformats.org/officeDocument/2006/relationships/customXml" Target="../ink/ink2872.xml"/><Relationship Id="rId234" Type="http://schemas.openxmlformats.org/officeDocument/2006/relationships/image" Target="../media/image2762.png"/><Relationship Id="rId2" Type="http://schemas.openxmlformats.org/officeDocument/2006/relationships/image" Target="../media/image1102.emf"/><Relationship Id="rId29" Type="http://schemas.openxmlformats.org/officeDocument/2006/relationships/customXml" Target="../ink/ink2780.xml"/><Relationship Id="rId255" Type="http://schemas.openxmlformats.org/officeDocument/2006/relationships/customXml" Target="../ink/ink2893.xml"/><Relationship Id="rId276" Type="http://schemas.openxmlformats.org/officeDocument/2006/relationships/image" Target="../media/image2783.png"/><Relationship Id="rId297" Type="http://schemas.openxmlformats.org/officeDocument/2006/relationships/customXml" Target="../ink/ink2914.xml"/><Relationship Id="rId40" Type="http://schemas.openxmlformats.org/officeDocument/2006/relationships/image" Target="../media/image2665.png"/><Relationship Id="rId115" Type="http://schemas.openxmlformats.org/officeDocument/2006/relationships/customXml" Target="../ink/ink2823.xml"/><Relationship Id="rId136" Type="http://schemas.openxmlformats.org/officeDocument/2006/relationships/image" Target="../media/image2713.png"/><Relationship Id="rId157" Type="http://schemas.openxmlformats.org/officeDocument/2006/relationships/customXml" Target="../ink/ink2844.xml"/><Relationship Id="rId178" Type="http://schemas.openxmlformats.org/officeDocument/2006/relationships/image" Target="../media/image2734.png"/><Relationship Id="rId301" Type="http://schemas.openxmlformats.org/officeDocument/2006/relationships/customXml" Target="../ink/ink2916.xml"/><Relationship Id="rId322" Type="http://schemas.openxmlformats.org/officeDocument/2006/relationships/image" Target="../media/image2806.png"/><Relationship Id="rId343" Type="http://schemas.openxmlformats.org/officeDocument/2006/relationships/customXml" Target="../ink/ink2937.xml"/><Relationship Id="rId61" Type="http://schemas.openxmlformats.org/officeDocument/2006/relationships/customXml" Target="../ink/ink2796.xml"/><Relationship Id="rId82" Type="http://schemas.openxmlformats.org/officeDocument/2006/relationships/image" Target="../media/image2686.png"/><Relationship Id="rId199" Type="http://schemas.openxmlformats.org/officeDocument/2006/relationships/customXml" Target="../ink/ink2865.xml"/><Relationship Id="rId203" Type="http://schemas.openxmlformats.org/officeDocument/2006/relationships/customXml" Target="../ink/ink2867.xml"/><Relationship Id="rId19" Type="http://schemas.openxmlformats.org/officeDocument/2006/relationships/customXml" Target="../ink/ink2775.xml"/><Relationship Id="rId224" Type="http://schemas.openxmlformats.org/officeDocument/2006/relationships/image" Target="../media/image2757.png"/><Relationship Id="rId245" Type="http://schemas.openxmlformats.org/officeDocument/2006/relationships/customXml" Target="../ink/ink2888.xml"/><Relationship Id="rId266" Type="http://schemas.openxmlformats.org/officeDocument/2006/relationships/image" Target="../media/image2778.png"/><Relationship Id="rId287" Type="http://schemas.openxmlformats.org/officeDocument/2006/relationships/customXml" Target="../ink/ink2909.xml"/><Relationship Id="rId30" Type="http://schemas.openxmlformats.org/officeDocument/2006/relationships/image" Target="../media/image2634.png"/><Relationship Id="rId105" Type="http://schemas.openxmlformats.org/officeDocument/2006/relationships/customXml" Target="../ink/ink2818.xml"/><Relationship Id="rId126" Type="http://schemas.openxmlformats.org/officeDocument/2006/relationships/image" Target="../media/image2708.png"/><Relationship Id="rId147" Type="http://schemas.openxmlformats.org/officeDocument/2006/relationships/customXml" Target="../ink/ink2839.xml"/><Relationship Id="rId168" Type="http://schemas.openxmlformats.org/officeDocument/2006/relationships/image" Target="../media/image2729.png"/><Relationship Id="rId312" Type="http://schemas.openxmlformats.org/officeDocument/2006/relationships/image" Target="../media/image2801.png"/><Relationship Id="rId333" Type="http://schemas.openxmlformats.org/officeDocument/2006/relationships/customXml" Target="../ink/ink2932.xml"/><Relationship Id="rId354" Type="http://schemas.openxmlformats.org/officeDocument/2006/relationships/customXml" Target="../ink/ink2943.xml"/><Relationship Id="rId51" Type="http://schemas.openxmlformats.org/officeDocument/2006/relationships/customXml" Target="../ink/ink2791.xml"/><Relationship Id="rId72" Type="http://schemas.openxmlformats.org/officeDocument/2006/relationships/image" Target="../media/image2681.png"/><Relationship Id="rId93" Type="http://schemas.openxmlformats.org/officeDocument/2006/relationships/customXml" Target="../ink/ink2812.xml"/><Relationship Id="rId189" Type="http://schemas.openxmlformats.org/officeDocument/2006/relationships/customXml" Target="../ink/ink2860.xml"/><Relationship Id="rId3" Type="http://schemas.openxmlformats.org/officeDocument/2006/relationships/customXml" Target="../ink/ink2767.xml"/><Relationship Id="rId214" Type="http://schemas.openxmlformats.org/officeDocument/2006/relationships/image" Target="../media/image2752.png"/><Relationship Id="rId235" Type="http://schemas.openxmlformats.org/officeDocument/2006/relationships/customXml" Target="../ink/ink2883.xml"/><Relationship Id="rId256" Type="http://schemas.openxmlformats.org/officeDocument/2006/relationships/image" Target="../media/image2773.png"/><Relationship Id="rId277" Type="http://schemas.openxmlformats.org/officeDocument/2006/relationships/customXml" Target="../ink/ink2904.xml"/><Relationship Id="rId298" Type="http://schemas.openxmlformats.org/officeDocument/2006/relationships/image" Target="../media/image2794.png"/><Relationship Id="rId116" Type="http://schemas.openxmlformats.org/officeDocument/2006/relationships/image" Target="../media/image2703.png"/><Relationship Id="rId137" Type="http://schemas.openxmlformats.org/officeDocument/2006/relationships/customXml" Target="../ink/ink2834.xml"/><Relationship Id="rId158" Type="http://schemas.openxmlformats.org/officeDocument/2006/relationships/image" Target="../media/image2724.png"/><Relationship Id="rId302" Type="http://schemas.openxmlformats.org/officeDocument/2006/relationships/image" Target="../media/image2796.png"/><Relationship Id="rId323" Type="http://schemas.openxmlformats.org/officeDocument/2006/relationships/customXml" Target="../ink/ink2927.xml"/><Relationship Id="rId344" Type="http://schemas.openxmlformats.org/officeDocument/2006/relationships/image" Target="../media/image2817.png"/><Relationship Id="rId20" Type="http://schemas.openxmlformats.org/officeDocument/2006/relationships/image" Target="../media/image1611.png"/><Relationship Id="rId41" Type="http://schemas.openxmlformats.org/officeDocument/2006/relationships/customXml" Target="../ink/ink2786.xml"/><Relationship Id="rId62" Type="http://schemas.openxmlformats.org/officeDocument/2006/relationships/image" Target="../media/image2676.png"/><Relationship Id="rId83" Type="http://schemas.openxmlformats.org/officeDocument/2006/relationships/customXml" Target="../ink/ink2807.xml"/><Relationship Id="rId179" Type="http://schemas.openxmlformats.org/officeDocument/2006/relationships/customXml" Target="../ink/ink2855.xml"/><Relationship Id="rId190" Type="http://schemas.openxmlformats.org/officeDocument/2006/relationships/image" Target="../media/image2740.png"/><Relationship Id="rId204" Type="http://schemas.openxmlformats.org/officeDocument/2006/relationships/image" Target="../media/image2747.png"/><Relationship Id="rId225" Type="http://schemas.openxmlformats.org/officeDocument/2006/relationships/customXml" Target="../ink/ink2878.xml"/><Relationship Id="rId246" Type="http://schemas.openxmlformats.org/officeDocument/2006/relationships/image" Target="../media/image2768.png"/><Relationship Id="rId267" Type="http://schemas.openxmlformats.org/officeDocument/2006/relationships/customXml" Target="../ink/ink2899.xml"/><Relationship Id="rId288" Type="http://schemas.openxmlformats.org/officeDocument/2006/relationships/image" Target="../media/image2789.png"/><Relationship Id="rId106" Type="http://schemas.openxmlformats.org/officeDocument/2006/relationships/image" Target="../media/image2698.png"/><Relationship Id="rId127" Type="http://schemas.openxmlformats.org/officeDocument/2006/relationships/customXml" Target="../ink/ink2829.xml"/><Relationship Id="rId313" Type="http://schemas.openxmlformats.org/officeDocument/2006/relationships/customXml" Target="../ink/ink2922.xml"/><Relationship Id="rId10" Type="http://schemas.openxmlformats.org/officeDocument/2006/relationships/image" Target="../media/image1503.png"/><Relationship Id="rId31" Type="http://schemas.openxmlformats.org/officeDocument/2006/relationships/customXml" Target="../ink/ink2781.xml"/><Relationship Id="rId52" Type="http://schemas.openxmlformats.org/officeDocument/2006/relationships/image" Target="../media/image2671.png"/><Relationship Id="rId73" Type="http://schemas.openxmlformats.org/officeDocument/2006/relationships/customXml" Target="../ink/ink2802.xml"/><Relationship Id="rId94" Type="http://schemas.openxmlformats.org/officeDocument/2006/relationships/image" Target="../media/image2692.png"/><Relationship Id="rId148" Type="http://schemas.openxmlformats.org/officeDocument/2006/relationships/image" Target="../media/image2719.png"/><Relationship Id="rId169" Type="http://schemas.openxmlformats.org/officeDocument/2006/relationships/customXml" Target="../ink/ink2850.xml"/><Relationship Id="rId334" Type="http://schemas.openxmlformats.org/officeDocument/2006/relationships/image" Target="../media/image2812.png"/><Relationship Id="rId355" Type="http://schemas.openxmlformats.org/officeDocument/2006/relationships/image" Target="../media/image2822.png"/><Relationship Id="rId4" Type="http://schemas.openxmlformats.org/officeDocument/2006/relationships/image" Target="../media/image1163.png"/><Relationship Id="rId180" Type="http://schemas.openxmlformats.org/officeDocument/2006/relationships/image" Target="../media/image2735.png"/><Relationship Id="rId215" Type="http://schemas.openxmlformats.org/officeDocument/2006/relationships/customXml" Target="../ink/ink2873.xml"/><Relationship Id="rId236" Type="http://schemas.openxmlformats.org/officeDocument/2006/relationships/image" Target="../media/image2763.png"/><Relationship Id="rId257" Type="http://schemas.openxmlformats.org/officeDocument/2006/relationships/customXml" Target="../ink/ink2894.xml"/><Relationship Id="rId278" Type="http://schemas.openxmlformats.org/officeDocument/2006/relationships/image" Target="../media/image2784.png"/><Relationship Id="rId303" Type="http://schemas.openxmlformats.org/officeDocument/2006/relationships/customXml" Target="../ink/ink2917.xml"/><Relationship Id="rId42" Type="http://schemas.openxmlformats.org/officeDocument/2006/relationships/image" Target="../media/image2666.png"/><Relationship Id="rId84" Type="http://schemas.openxmlformats.org/officeDocument/2006/relationships/image" Target="../media/image2687.png"/><Relationship Id="rId138" Type="http://schemas.openxmlformats.org/officeDocument/2006/relationships/image" Target="../media/image2714.png"/><Relationship Id="rId345" Type="http://schemas.openxmlformats.org/officeDocument/2006/relationships/customXml" Target="../ink/ink2938.xml"/><Relationship Id="rId191" Type="http://schemas.openxmlformats.org/officeDocument/2006/relationships/customXml" Target="../ink/ink2861.xml"/><Relationship Id="rId205" Type="http://schemas.openxmlformats.org/officeDocument/2006/relationships/customXml" Target="../ink/ink2868.xml"/><Relationship Id="rId247" Type="http://schemas.openxmlformats.org/officeDocument/2006/relationships/customXml" Target="../ink/ink2889.xml"/><Relationship Id="rId107" Type="http://schemas.openxmlformats.org/officeDocument/2006/relationships/customXml" Target="../ink/ink2819.xml"/><Relationship Id="rId289" Type="http://schemas.openxmlformats.org/officeDocument/2006/relationships/customXml" Target="../ink/ink2910.xml"/><Relationship Id="rId11" Type="http://schemas.openxmlformats.org/officeDocument/2006/relationships/customXml" Target="../ink/ink2771.xml"/><Relationship Id="rId53" Type="http://schemas.openxmlformats.org/officeDocument/2006/relationships/customXml" Target="../ink/ink2792.xml"/><Relationship Id="rId149" Type="http://schemas.openxmlformats.org/officeDocument/2006/relationships/customXml" Target="../ink/ink2840.xml"/><Relationship Id="rId314" Type="http://schemas.openxmlformats.org/officeDocument/2006/relationships/image" Target="../media/image2802.png"/><Relationship Id="rId356" Type="http://schemas.openxmlformats.org/officeDocument/2006/relationships/customXml" Target="../ink/ink2944.xml"/><Relationship Id="rId95" Type="http://schemas.openxmlformats.org/officeDocument/2006/relationships/customXml" Target="../ink/ink2813.xml"/><Relationship Id="rId160" Type="http://schemas.openxmlformats.org/officeDocument/2006/relationships/image" Target="../media/image2725.png"/><Relationship Id="rId216" Type="http://schemas.openxmlformats.org/officeDocument/2006/relationships/image" Target="../media/image2753.png"/><Relationship Id="rId258" Type="http://schemas.openxmlformats.org/officeDocument/2006/relationships/image" Target="../media/image2774.png"/><Relationship Id="rId22" Type="http://schemas.openxmlformats.org/officeDocument/2006/relationships/image" Target="../media/image1612.png"/><Relationship Id="rId64" Type="http://schemas.openxmlformats.org/officeDocument/2006/relationships/image" Target="../media/image2677.png"/><Relationship Id="rId118" Type="http://schemas.openxmlformats.org/officeDocument/2006/relationships/image" Target="../media/image2704.png"/><Relationship Id="rId325" Type="http://schemas.openxmlformats.org/officeDocument/2006/relationships/customXml" Target="../ink/ink2928.xml"/><Relationship Id="rId171" Type="http://schemas.openxmlformats.org/officeDocument/2006/relationships/customXml" Target="../ink/ink2851.xml"/><Relationship Id="rId227" Type="http://schemas.openxmlformats.org/officeDocument/2006/relationships/customXml" Target="../ink/ink2879.xml"/><Relationship Id="rId269" Type="http://schemas.openxmlformats.org/officeDocument/2006/relationships/customXml" Target="../ink/ink2900.xml"/><Relationship Id="rId33" Type="http://schemas.openxmlformats.org/officeDocument/2006/relationships/customXml" Target="../ink/ink2782.xml"/><Relationship Id="rId129" Type="http://schemas.openxmlformats.org/officeDocument/2006/relationships/customXml" Target="../ink/ink2830.xml"/><Relationship Id="rId280" Type="http://schemas.openxmlformats.org/officeDocument/2006/relationships/image" Target="../media/image2785.png"/><Relationship Id="rId336" Type="http://schemas.openxmlformats.org/officeDocument/2006/relationships/image" Target="../media/image2813.png"/><Relationship Id="rId75" Type="http://schemas.openxmlformats.org/officeDocument/2006/relationships/customXml" Target="../ink/ink2803.xml"/><Relationship Id="rId140" Type="http://schemas.openxmlformats.org/officeDocument/2006/relationships/image" Target="../media/image2715.png"/><Relationship Id="rId182" Type="http://schemas.openxmlformats.org/officeDocument/2006/relationships/image" Target="../media/image2736.png"/><Relationship Id="rId6" Type="http://schemas.openxmlformats.org/officeDocument/2006/relationships/image" Target="../media/image1164.png"/><Relationship Id="rId238" Type="http://schemas.openxmlformats.org/officeDocument/2006/relationships/image" Target="../media/image2764.png"/><Relationship Id="rId291" Type="http://schemas.openxmlformats.org/officeDocument/2006/relationships/customXml" Target="../ink/ink2911.xml"/><Relationship Id="rId305" Type="http://schemas.openxmlformats.org/officeDocument/2006/relationships/customXml" Target="../ink/ink2918.xml"/><Relationship Id="rId347" Type="http://schemas.openxmlformats.org/officeDocument/2006/relationships/customXml" Target="../ink/ink2939.xml"/><Relationship Id="rId44" Type="http://schemas.openxmlformats.org/officeDocument/2006/relationships/image" Target="../media/image2667.png"/><Relationship Id="rId86" Type="http://schemas.openxmlformats.org/officeDocument/2006/relationships/image" Target="../media/image2688.png"/><Relationship Id="rId151" Type="http://schemas.openxmlformats.org/officeDocument/2006/relationships/customXml" Target="../ink/ink2841.xml"/><Relationship Id="rId193" Type="http://schemas.openxmlformats.org/officeDocument/2006/relationships/customXml" Target="../ink/ink2862.xml"/><Relationship Id="rId207" Type="http://schemas.openxmlformats.org/officeDocument/2006/relationships/customXml" Target="../ink/ink2869.xml"/><Relationship Id="rId249" Type="http://schemas.openxmlformats.org/officeDocument/2006/relationships/customXml" Target="../ink/ink2890.xml"/><Relationship Id="rId13" Type="http://schemas.openxmlformats.org/officeDocument/2006/relationships/customXml" Target="../ink/ink2772.xml"/><Relationship Id="rId109" Type="http://schemas.openxmlformats.org/officeDocument/2006/relationships/customXml" Target="../ink/ink2820.xml"/><Relationship Id="rId260" Type="http://schemas.openxmlformats.org/officeDocument/2006/relationships/image" Target="../media/image2775.png"/><Relationship Id="rId316" Type="http://schemas.openxmlformats.org/officeDocument/2006/relationships/image" Target="../media/image2803.png"/><Relationship Id="rId55" Type="http://schemas.openxmlformats.org/officeDocument/2006/relationships/customXml" Target="../ink/ink2793.xml"/><Relationship Id="rId97" Type="http://schemas.openxmlformats.org/officeDocument/2006/relationships/customXml" Target="../ink/ink2814.xml"/><Relationship Id="rId120" Type="http://schemas.openxmlformats.org/officeDocument/2006/relationships/image" Target="../media/image2705.png"/><Relationship Id="rId162" Type="http://schemas.openxmlformats.org/officeDocument/2006/relationships/image" Target="../media/image2726.png"/><Relationship Id="rId218" Type="http://schemas.openxmlformats.org/officeDocument/2006/relationships/image" Target="../media/image2754.png"/><Relationship Id="rId271" Type="http://schemas.openxmlformats.org/officeDocument/2006/relationships/customXml" Target="../ink/ink2901.xml"/><Relationship Id="rId24" Type="http://schemas.openxmlformats.org/officeDocument/2006/relationships/image" Target="../media/image2496.png"/><Relationship Id="rId66" Type="http://schemas.openxmlformats.org/officeDocument/2006/relationships/image" Target="../media/image2678.png"/><Relationship Id="rId131" Type="http://schemas.openxmlformats.org/officeDocument/2006/relationships/customXml" Target="../ink/ink2831.xml"/><Relationship Id="rId327" Type="http://schemas.openxmlformats.org/officeDocument/2006/relationships/customXml" Target="../ink/ink2929.xml"/><Relationship Id="rId173" Type="http://schemas.openxmlformats.org/officeDocument/2006/relationships/customXml" Target="../ink/ink2852.xml"/><Relationship Id="rId229" Type="http://schemas.openxmlformats.org/officeDocument/2006/relationships/customXml" Target="../ink/ink2880.xml"/><Relationship Id="rId240" Type="http://schemas.openxmlformats.org/officeDocument/2006/relationships/image" Target="../media/image2765.png"/><Relationship Id="rId35" Type="http://schemas.openxmlformats.org/officeDocument/2006/relationships/customXml" Target="../ink/ink2783.xml"/><Relationship Id="rId77" Type="http://schemas.openxmlformats.org/officeDocument/2006/relationships/customXml" Target="../ink/ink2804.xml"/><Relationship Id="rId100" Type="http://schemas.openxmlformats.org/officeDocument/2006/relationships/image" Target="../media/image2695.png"/><Relationship Id="rId282" Type="http://schemas.openxmlformats.org/officeDocument/2006/relationships/image" Target="../media/image2786.png"/><Relationship Id="rId338" Type="http://schemas.openxmlformats.org/officeDocument/2006/relationships/image" Target="../media/image2814.png"/><Relationship Id="rId8" Type="http://schemas.openxmlformats.org/officeDocument/2006/relationships/image" Target="../media/image1165.png"/><Relationship Id="rId142" Type="http://schemas.openxmlformats.org/officeDocument/2006/relationships/image" Target="../media/image2716.png"/><Relationship Id="rId184" Type="http://schemas.openxmlformats.org/officeDocument/2006/relationships/image" Target="../media/image2737.png"/><Relationship Id="rId251" Type="http://schemas.openxmlformats.org/officeDocument/2006/relationships/customXml" Target="../ink/ink289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6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02.xml"/><Relationship Id="rId21" Type="http://schemas.openxmlformats.org/officeDocument/2006/relationships/customXml" Target="../ink/ink2954.xml"/><Relationship Id="rId63" Type="http://schemas.openxmlformats.org/officeDocument/2006/relationships/customXml" Target="../ink/ink2975.xml"/><Relationship Id="rId159" Type="http://schemas.openxmlformats.org/officeDocument/2006/relationships/customXml" Target="../ink/ink3023.xml"/><Relationship Id="rId170" Type="http://schemas.openxmlformats.org/officeDocument/2006/relationships/image" Target="../media/image2906.png"/><Relationship Id="rId226" Type="http://schemas.openxmlformats.org/officeDocument/2006/relationships/image" Target="../media/image2934.png"/><Relationship Id="rId268" Type="http://schemas.openxmlformats.org/officeDocument/2006/relationships/image" Target="../media/image2955.png"/><Relationship Id="rId32" Type="http://schemas.openxmlformats.org/officeDocument/2006/relationships/image" Target="../media/image2838.png"/><Relationship Id="rId74" Type="http://schemas.openxmlformats.org/officeDocument/2006/relationships/image" Target="../media/image2859.png"/><Relationship Id="rId128" Type="http://schemas.openxmlformats.org/officeDocument/2006/relationships/image" Target="../media/image2885.png"/><Relationship Id="rId5" Type="http://schemas.openxmlformats.org/officeDocument/2006/relationships/customXml" Target="../ink/ink2946.xml"/><Relationship Id="rId95" Type="http://schemas.openxmlformats.org/officeDocument/2006/relationships/customXml" Target="../ink/ink2991.xml"/><Relationship Id="rId160" Type="http://schemas.openxmlformats.org/officeDocument/2006/relationships/image" Target="../media/image2901.png"/><Relationship Id="rId181" Type="http://schemas.openxmlformats.org/officeDocument/2006/relationships/customXml" Target="../ink/ink3034.xml"/><Relationship Id="rId216" Type="http://schemas.openxmlformats.org/officeDocument/2006/relationships/image" Target="../media/image2929.png"/><Relationship Id="rId237" Type="http://schemas.openxmlformats.org/officeDocument/2006/relationships/customXml" Target="../ink/ink3062.xml"/><Relationship Id="rId258" Type="http://schemas.openxmlformats.org/officeDocument/2006/relationships/image" Target="../media/image2950.png"/><Relationship Id="rId22" Type="http://schemas.openxmlformats.org/officeDocument/2006/relationships/image" Target="../media/image2833.png"/><Relationship Id="rId43" Type="http://schemas.openxmlformats.org/officeDocument/2006/relationships/customXml" Target="../ink/ink2965.xml"/><Relationship Id="rId64" Type="http://schemas.openxmlformats.org/officeDocument/2006/relationships/image" Target="../media/image2854.png"/><Relationship Id="rId118" Type="http://schemas.openxmlformats.org/officeDocument/2006/relationships/image" Target="../media/image2880.png"/><Relationship Id="rId139" Type="http://schemas.openxmlformats.org/officeDocument/2006/relationships/customXml" Target="../ink/ink3013.xml"/><Relationship Id="rId85" Type="http://schemas.openxmlformats.org/officeDocument/2006/relationships/customXml" Target="../ink/ink2986.xml"/><Relationship Id="rId150" Type="http://schemas.openxmlformats.org/officeDocument/2006/relationships/image" Target="../media/image2896.png"/><Relationship Id="rId171" Type="http://schemas.openxmlformats.org/officeDocument/2006/relationships/customXml" Target="../ink/ink3029.xml"/><Relationship Id="rId192" Type="http://schemas.openxmlformats.org/officeDocument/2006/relationships/image" Target="../media/image2917.png"/><Relationship Id="rId206" Type="http://schemas.openxmlformats.org/officeDocument/2006/relationships/image" Target="../media/image2924.png"/><Relationship Id="rId227" Type="http://schemas.openxmlformats.org/officeDocument/2006/relationships/customXml" Target="../ink/ink3057.xml"/><Relationship Id="rId248" Type="http://schemas.openxmlformats.org/officeDocument/2006/relationships/image" Target="../media/image2945.png"/><Relationship Id="rId269" Type="http://schemas.openxmlformats.org/officeDocument/2006/relationships/customXml" Target="../ink/ink3078.xml"/><Relationship Id="rId12" Type="http://schemas.openxmlformats.org/officeDocument/2006/relationships/image" Target="../media/image2828.png"/><Relationship Id="rId33" Type="http://schemas.openxmlformats.org/officeDocument/2006/relationships/customXml" Target="../ink/ink2960.xml"/><Relationship Id="rId108" Type="http://schemas.openxmlformats.org/officeDocument/2006/relationships/image" Target="../media/image2875.png"/><Relationship Id="rId129" Type="http://schemas.openxmlformats.org/officeDocument/2006/relationships/customXml" Target="../ink/ink3008.xml"/><Relationship Id="rId54" Type="http://schemas.openxmlformats.org/officeDocument/2006/relationships/image" Target="../media/image2849.png"/><Relationship Id="rId75" Type="http://schemas.openxmlformats.org/officeDocument/2006/relationships/customXml" Target="../ink/ink2981.xml"/><Relationship Id="rId96" Type="http://schemas.openxmlformats.org/officeDocument/2006/relationships/image" Target="../media/image2869.png"/><Relationship Id="rId140" Type="http://schemas.openxmlformats.org/officeDocument/2006/relationships/image" Target="../media/image2891.png"/><Relationship Id="rId161" Type="http://schemas.openxmlformats.org/officeDocument/2006/relationships/customXml" Target="../ink/ink3024.xml"/><Relationship Id="rId182" Type="http://schemas.openxmlformats.org/officeDocument/2006/relationships/image" Target="../media/image2912.png"/><Relationship Id="rId217" Type="http://schemas.openxmlformats.org/officeDocument/2006/relationships/customXml" Target="../ink/ink3052.xml"/><Relationship Id="rId6" Type="http://schemas.openxmlformats.org/officeDocument/2006/relationships/image" Target="../media/image2825.png"/><Relationship Id="rId238" Type="http://schemas.openxmlformats.org/officeDocument/2006/relationships/image" Target="../media/image2940.png"/><Relationship Id="rId259" Type="http://schemas.openxmlformats.org/officeDocument/2006/relationships/customXml" Target="../ink/ink3073.xml"/><Relationship Id="rId23" Type="http://schemas.openxmlformats.org/officeDocument/2006/relationships/customXml" Target="../ink/ink2955.xml"/><Relationship Id="rId119" Type="http://schemas.openxmlformats.org/officeDocument/2006/relationships/customXml" Target="../ink/ink3003.xml"/><Relationship Id="rId270" Type="http://schemas.openxmlformats.org/officeDocument/2006/relationships/image" Target="../media/image2956.png"/><Relationship Id="rId44" Type="http://schemas.openxmlformats.org/officeDocument/2006/relationships/image" Target="../media/image2844.png"/><Relationship Id="rId65" Type="http://schemas.openxmlformats.org/officeDocument/2006/relationships/customXml" Target="../ink/ink2976.xml"/><Relationship Id="rId86" Type="http://schemas.openxmlformats.org/officeDocument/2006/relationships/image" Target="../media/image2864.png"/><Relationship Id="rId130" Type="http://schemas.openxmlformats.org/officeDocument/2006/relationships/image" Target="../media/image2886.png"/><Relationship Id="rId151" Type="http://schemas.openxmlformats.org/officeDocument/2006/relationships/customXml" Target="../ink/ink3019.xml"/><Relationship Id="rId172" Type="http://schemas.openxmlformats.org/officeDocument/2006/relationships/image" Target="../media/image2907.png"/><Relationship Id="rId193" Type="http://schemas.openxmlformats.org/officeDocument/2006/relationships/customXml" Target="../ink/ink3040.xml"/><Relationship Id="rId207" Type="http://schemas.openxmlformats.org/officeDocument/2006/relationships/customXml" Target="../ink/ink3047.xml"/><Relationship Id="rId228" Type="http://schemas.openxmlformats.org/officeDocument/2006/relationships/image" Target="../media/image2935.png"/><Relationship Id="rId249" Type="http://schemas.openxmlformats.org/officeDocument/2006/relationships/customXml" Target="../ink/ink3068.xml"/><Relationship Id="rId13" Type="http://schemas.openxmlformats.org/officeDocument/2006/relationships/customXml" Target="../ink/ink2950.xml"/><Relationship Id="rId109" Type="http://schemas.openxmlformats.org/officeDocument/2006/relationships/customXml" Target="../ink/ink2998.xml"/><Relationship Id="rId260" Type="http://schemas.openxmlformats.org/officeDocument/2006/relationships/image" Target="../media/image2951.png"/><Relationship Id="rId34" Type="http://schemas.openxmlformats.org/officeDocument/2006/relationships/image" Target="../media/image2839.png"/><Relationship Id="rId55" Type="http://schemas.openxmlformats.org/officeDocument/2006/relationships/customXml" Target="../ink/ink2971.xml"/><Relationship Id="rId76" Type="http://schemas.openxmlformats.org/officeDocument/2006/relationships/image" Target="../media/image2860.png"/><Relationship Id="rId97" Type="http://schemas.openxmlformats.org/officeDocument/2006/relationships/customXml" Target="../ink/ink2992.xml"/><Relationship Id="rId120" Type="http://schemas.openxmlformats.org/officeDocument/2006/relationships/image" Target="../media/image2881.png"/><Relationship Id="rId141" Type="http://schemas.openxmlformats.org/officeDocument/2006/relationships/customXml" Target="../ink/ink3014.xml"/><Relationship Id="rId7" Type="http://schemas.openxmlformats.org/officeDocument/2006/relationships/customXml" Target="../ink/ink2947.xml"/><Relationship Id="rId162" Type="http://schemas.openxmlformats.org/officeDocument/2006/relationships/image" Target="../media/image2902.png"/><Relationship Id="rId183" Type="http://schemas.openxmlformats.org/officeDocument/2006/relationships/customXml" Target="../ink/ink3035.xml"/><Relationship Id="rId218" Type="http://schemas.openxmlformats.org/officeDocument/2006/relationships/image" Target="../media/image2930.png"/><Relationship Id="rId239" Type="http://schemas.openxmlformats.org/officeDocument/2006/relationships/customXml" Target="../ink/ink3063.xml"/><Relationship Id="rId250" Type="http://schemas.openxmlformats.org/officeDocument/2006/relationships/image" Target="../media/image2946.png"/><Relationship Id="rId271" Type="http://schemas.openxmlformats.org/officeDocument/2006/relationships/customXml" Target="../ink/ink3079.xml"/><Relationship Id="rId24" Type="http://schemas.openxmlformats.org/officeDocument/2006/relationships/image" Target="../media/image2834.png"/><Relationship Id="rId45" Type="http://schemas.openxmlformats.org/officeDocument/2006/relationships/customXml" Target="../ink/ink2966.xml"/><Relationship Id="rId66" Type="http://schemas.openxmlformats.org/officeDocument/2006/relationships/image" Target="../media/image2855.png"/><Relationship Id="rId87" Type="http://schemas.openxmlformats.org/officeDocument/2006/relationships/customXml" Target="../ink/ink2987.xml"/><Relationship Id="rId110" Type="http://schemas.openxmlformats.org/officeDocument/2006/relationships/image" Target="../media/image2876.png"/><Relationship Id="rId131" Type="http://schemas.openxmlformats.org/officeDocument/2006/relationships/customXml" Target="../ink/ink3009.xml"/><Relationship Id="rId152" Type="http://schemas.openxmlformats.org/officeDocument/2006/relationships/image" Target="../media/image2897.png"/><Relationship Id="rId173" Type="http://schemas.openxmlformats.org/officeDocument/2006/relationships/customXml" Target="../ink/ink3030.xml"/><Relationship Id="rId194" Type="http://schemas.openxmlformats.org/officeDocument/2006/relationships/image" Target="../media/image2918.png"/><Relationship Id="rId208" Type="http://schemas.openxmlformats.org/officeDocument/2006/relationships/image" Target="../media/image2925.png"/><Relationship Id="rId229" Type="http://schemas.openxmlformats.org/officeDocument/2006/relationships/customXml" Target="../ink/ink3058.xml"/><Relationship Id="rId240" Type="http://schemas.openxmlformats.org/officeDocument/2006/relationships/image" Target="../media/image2941.png"/><Relationship Id="rId261" Type="http://schemas.openxmlformats.org/officeDocument/2006/relationships/customXml" Target="../ink/ink3074.xml"/><Relationship Id="rId14" Type="http://schemas.openxmlformats.org/officeDocument/2006/relationships/image" Target="../media/image2829.png"/><Relationship Id="rId35" Type="http://schemas.openxmlformats.org/officeDocument/2006/relationships/customXml" Target="../ink/ink2961.xml"/><Relationship Id="rId56" Type="http://schemas.openxmlformats.org/officeDocument/2006/relationships/image" Target="../media/image2850.png"/><Relationship Id="rId77" Type="http://schemas.openxmlformats.org/officeDocument/2006/relationships/customXml" Target="../ink/ink2982.xml"/><Relationship Id="rId100" Type="http://schemas.openxmlformats.org/officeDocument/2006/relationships/image" Target="../media/image2871.png"/><Relationship Id="rId8" Type="http://schemas.openxmlformats.org/officeDocument/2006/relationships/image" Target="../media/image2826.png"/><Relationship Id="rId98" Type="http://schemas.openxmlformats.org/officeDocument/2006/relationships/image" Target="../media/image2870.png"/><Relationship Id="rId121" Type="http://schemas.openxmlformats.org/officeDocument/2006/relationships/customXml" Target="../ink/ink3004.xml"/><Relationship Id="rId142" Type="http://schemas.openxmlformats.org/officeDocument/2006/relationships/image" Target="../media/image2892.png"/><Relationship Id="rId163" Type="http://schemas.openxmlformats.org/officeDocument/2006/relationships/customXml" Target="../ink/ink3025.xml"/><Relationship Id="rId184" Type="http://schemas.openxmlformats.org/officeDocument/2006/relationships/image" Target="../media/image2913.png"/><Relationship Id="rId219" Type="http://schemas.openxmlformats.org/officeDocument/2006/relationships/customXml" Target="../ink/ink3053.xml"/><Relationship Id="rId230" Type="http://schemas.openxmlformats.org/officeDocument/2006/relationships/image" Target="../media/image2936.png"/><Relationship Id="rId251" Type="http://schemas.openxmlformats.org/officeDocument/2006/relationships/customXml" Target="../ink/ink3069.xml"/><Relationship Id="rId25" Type="http://schemas.openxmlformats.org/officeDocument/2006/relationships/customXml" Target="../ink/ink2956.xml"/><Relationship Id="rId46" Type="http://schemas.openxmlformats.org/officeDocument/2006/relationships/image" Target="../media/image2845.png"/><Relationship Id="rId67" Type="http://schemas.openxmlformats.org/officeDocument/2006/relationships/customXml" Target="../ink/ink2977.xml"/><Relationship Id="rId272" Type="http://schemas.openxmlformats.org/officeDocument/2006/relationships/image" Target="../media/image2957.png"/><Relationship Id="rId88" Type="http://schemas.openxmlformats.org/officeDocument/2006/relationships/image" Target="../media/image2865.png"/><Relationship Id="rId111" Type="http://schemas.openxmlformats.org/officeDocument/2006/relationships/customXml" Target="../ink/ink2999.xml"/><Relationship Id="rId132" Type="http://schemas.openxmlformats.org/officeDocument/2006/relationships/image" Target="../media/image2887.png"/><Relationship Id="rId153" Type="http://schemas.openxmlformats.org/officeDocument/2006/relationships/customXml" Target="../ink/ink3020.xml"/><Relationship Id="rId174" Type="http://schemas.openxmlformats.org/officeDocument/2006/relationships/image" Target="../media/image2908.png"/><Relationship Id="rId195" Type="http://schemas.openxmlformats.org/officeDocument/2006/relationships/customXml" Target="../ink/ink3041.xml"/><Relationship Id="rId209" Type="http://schemas.openxmlformats.org/officeDocument/2006/relationships/customXml" Target="../ink/ink3048.xml"/><Relationship Id="rId220" Type="http://schemas.openxmlformats.org/officeDocument/2006/relationships/image" Target="../media/image2931.png"/><Relationship Id="rId241" Type="http://schemas.openxmlformats.org/officeDocument/2006/relationships/customXml" Target="../ink/ink3064.xml"/><Relationship Id="rId15" Type="http://schemas.openxmlformats.org/officeDocument/2006/relationships/customXml" Target="../ink/ink2951.xml"/><Relationship Id="rId36" Type="http://schemas.openxmlformats.org/officeDocument/2006/relationships/image" Target="../media/image2840.png"/><Relationship Id="rId57" Type="http://schemas.openxmlformats.org/officeDocument/2006/relationships/customXml" Target="../ink/ink2972.xml"/><Relationship Id="rId262" Type="http://schemas.openxmlformats.org/officeDocument/2006/relationships/image" Target="../media/image2952.png"/><Relationship Id="rId78" Type="http://schemas.openxmlformats.org/officeDocument/2006/relationships/image" Target="../media/image2861.png"/><Relationship Id="rId99" Type="http://schemas.openxmlformats.org/officeDocument/2006/relationships/customXml" Target="../ink/ink2993.xml"/><Relationship Id="rId101" Type="http://schemas.openxmlformats.org/officeDocument/2006/relationships/customXml" Target="../ink/ink2994.xml"/><Relationship Id="rId122" Type="http://schemas.openxmlformats.org/officeDocument/2006/relationships/image" Target="../media/image2882.png"/><Relationship Id="rId143" Type="http://schemas.openxmlformats.org/officeDocument/2006/relationships/customXml" Target="../ink/ink3015.xml"/><Relationship Id="rId164" Type="http://schemas.openxmlformats.org/officeDocument/2006/relationships/image" Target="../media/image2903.png"/><Relationship Id="rId185" Type="http://schemas.openxmlformats.org/officeDocument/2006/relationships/customXml" Target="../ink/ink3036.xml"/><Relationship Id="rId9" Type="http://schemas.openxmlformats.org/officeDocument/2006/relationships/customXml" Target="../ink/ink2948.xml"/><Relationship Id="rId210" Type="http://schemas.openxmlformats.org/officeDocument/2006/relationships/image" Target="../media/image2926.png"/><Relationship Id="rId26" Type="http://schemas.openxmlformats.org/officeDocument/2006/relationships/image" Target="../media/image2835.png"/><Relationship Id="rId231" Type="http://schemas.openxmlformats.org/officeDocument/2006/relationships/customXml" Target="../ink/ink3059.xml"/><Relationship Id="rId252" Type="http://schemas.openxmlformats.org/officeDocument/2006/relationships/image" Target="../media/image2947.png"/><Relationship Id="rId273" Type="http://schemas.openxmlformats.org/officeDocument/2006/relationships/customXml" Target="../ink/ink3080.xml"/><Relationship Id="rId47" Type="http://schemas.openxmlformats.org/officeDocument/2006/relationships/customXml" Target="../ink/ink2967.xml"/><Relationship Id="rId68" Type="http://schemas.openxmlformats.org/officeDocument/2006/relationships/image" Target="../media/image2856.png"/><Relationship Id="rId89" Type="http://schemas.openxmlformats.org/officeDocument/2006/relationships/customXml" Target="../ink/ink2988.xml"/><Relationship Id="rId112" Type="http://schemas.openxmlformats.org/officeDocument/2006/relationships/image" Target="../media/image2877.png"/><Relationship Id="rId133" Type="http://schemas.openxmlformats.org/officeDocument/2006/relationships/customXml" Target="../ink/ink3010.xml"/><Relationship Id="rId154" Type="http://schemas.openxmlformats.org/officeDocument/2006/relationships/image" Target="../media/image2898.png"/><Relationship Id="rId175" Type="http://schemas.openxmlformats.org/officeDocument/2006/relationships/customXml" Target="../ink/ink3031.xml"/><Relationship Id="rId196" Type="http://schemas.openxmlformats.org/officeDocument/2006/relationships/image" Target="../media/image2919.png"/><Relationship Id="rId200" Type="http://schemas.openxmlformats.org/officeDocument/2006/relationships/image" Target="../media/image2921.png"/><Relationship Id="rId16" Type="http://schemas.openxmlformats.org/officeDocument/2006/relationships/image" Target="../media/image2830.png"/><Relationship Id="rId221" Type="http://schemas.openxmlformats.org/officeDocument/2006/relationships/customXml" Target="../ink/ink3054.xml"/><Relationship Id="rId242" Type="http://schemas.openxmlformats.org/officeDocument/2006/relationships/image" Target="../media/image2942.png"/><Relationship Id="rId263" Type="http://schemas.openxmlformats.org/officeDocument/2006/relationships/customXml" Target="../ink/ink3075.xml"/><Relationship Id="rId37" Type="http://schemas.openxmlformats.org/officeDocument/2006/relationships/customXml" Target="../ink/ink2962.xml"/><Relationship Id="rId58" Type="http://schemas.openxmlformats.org/officeDocument/2006/relationships/image" Target="../media/image2851.png"/><Relationship Id="rId79" Type="http://schemas.openxmlformats.org/officeDocument/2006/relationships/customXml" Target="../ink/ink2983.xml"/><Relationship Id="rId102" Type="http://schemas.openxmlformats.org/officeDocument/2006/relationships/image" Target="../media/image2872.png"/><Relationship Id="rId123" Type="http://schemas.openxmlformats.org/officeDocument/2006/relationships/customXml" Target="../ink/ink3005.xml"/><Relationship Id="rId144" Type="http://schemas.openxmlformats.org/officeDocument/2006/relationships/image" Target="../media/image2893.png"/><Relationship Id="rId90" Type="http://schemas.openxmlformats.org/officeDocument/2006/relationships/image" Target="../media/image2866.png"/><Relationship Id="rId165" Type="http://schemas.openxmlformats.org/officeDocument/2006/relationships/customXml" Target="../ink/ink3026.xml"/><Relationship Id="rId186" Type="http://schemas.openxmlformats.org/officeDocument/2006/relationships/image" Target="../media/image2914.png"/><Relationship Id="rId211" Type="http://schemas.openxmlformats.org/officeDocument/2006/relationships/customXml" Target="../ink/ink3049.xml"/><Relationship Id="rId232" Type="http://schemas.openxmlformats.org/officeDocument/2006/relationships/image" Target="../media/image2937.png"/><Relationship Id="rId253" Type="http://schemas.openxmlformats.org/officeDocument/2006/relationships/customXml" Target="../ink/ink3070.xml"/><Relationship Id="rId274" Type="http://schemas.openxmlformats.org/officeDocument/2006/relationships/image" Target="../media/image2958.png"/><Relationship Id="rId27" Type="http://schemas.openxmlformats.org/officeDocument/2006/relationships/customXml" Target="../ink/ink2957.xml"/><Relationship Id="rId48" Type="http://schemas.openxmlformats.org/officeDocument/2006/relationships/image" Target="../media/image2846.png"/><Relationship Id="rId69" Type="http://schemas.openxmlformats.org/officeDocument/2006/relationships/customXml" Target="../ink/ink2978.xml"/><Relationship Id="rId113" Type="http://schemas.openxmlformats.org/officeDocument/2006/relationships/customXml" Target="../ink/ink3000.xml"/><Relationship Id="rId134" Type="http://schemas.openxmlformats.org/officeDocument/2006/relationships/image" Target="../media/image2888.png"/><Relationship Id="rId80" Type="http://schemas.openxmlformats.org/officeDocument/2006/relationships/image" Target="../media/image2758.png"/><Relationship Id="rId155" Type="http://schemas.openxmlformats.org/officeDocument/2006/relationships/customXml" Target="../ink/ink3021.xml"/><Relationship Id="rId176" Type="http://schemas.openxmlformats.org/officeDocument/2006/relationships/image" Target="../media/image2909.png"/><Relationship Id="rId197" Type="http://schemas.openxmlformats.org/officeDocument/2006/relationships/customXml" Target="../ink/ink3042.xml"/><Relationship Id="rId201" Type="http://schemas.openxmlformats.org/officeDocument/2006/relationships/customXml" Target="../ink/ink3044.xml"/><Relationship Id="rId222" Type="http://schemas.openxmlformats.org/officeDocument/2006/relationships/image" Target="../media/image2932.png"/><Relationship Id="rId243" Type="http://schemas.openxmlformats.org/officeDocument/2006/relationships/customXml" Target="../ink/ink3065.xml"/><Relationship Id="rId264" Type="http://schemas.openxmlformats.org/officeDocument/2006/relationships/image" Target="../media/image2953.png"/><Relationship Id="rId17" Type="http://schemas.openxmlformats.org/officeDocument/2006/relationships/customXml" Target="../ink/ink2952.xml"/><Relationship Id="rId38" Type="http://schemas.openxmlformats.org/officeDocument/2006/relationships/image" Target="../media/image2841.png"/><Relationship Id="rId59" Type="http://schemas.openxmlformats.org/officeDocument/2006/relationships/customXml" Target="../ink/ink2973.xml"/><Relationship Id="rId103" Type="http://schemas.openxmlformats.org/officeDocument/2006/relationships/customXml" Target="../ink/ink2995.xml"/><Relationship Id="rId124" Type="http://schemas.openxmlformats.org/officeDocument/2006/relationships/image" Target="../media/image2883.png"/><Relationship Id="rId70" Type="http://schemas.openxmlformats.org/officeDocument/2006/relationships/image" Target="../media/image2857.png"/><Relationship Id="rId91" Type="http://schemas.openxmlformats.org/officeDocument/2006/relationships/customXml" Target="../ink/ink2989.xml"/><Relationship Id="rId145" Type="http://schemas.openxmlformats.org/officeDocument/2006/relationships/customXml" Target="../ink/ink3016.xml"/><Relationship Id="rId166" Type="http://schemas.openxmlformats.org/officeDocument/2006/relationships/image" Target="../media/image2904.png"/><Relationship Id="rId187" Type="http://schemas.openxmlformats.org/officeDocument/2006/relationships/customXml" Target="../ink/ink303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927.png"/><Relationship Id="rId233" Type="http://schemas.openxmlformats.org/officeDocument/2006/relationships/customXml" Target="../ink/ink3060.xml"/><Relationship Id="rId254" Type="http://schemas.openxmlformats.org/officeDocument/2006/relationships/image" Target="../media/image2948.png"/><Relationship Id="rId28" Type="http://schemas.openxmlformats.org/officeDocument/2006/relationships/image" Target="../media/image2836.png"/><Relationship Id="rId49" Type="http://schemas.openxmlformats.org/officeDocument/2006/relationships/customXml" Target="../ink/ink2968.xml"/><Relationship Id="rId114" Type="http://schemas.openxmlformats.org/officeDocument/2006/relationships/image" Target="../media/image2878.png"/><Relationship Id="rId60" Type="http://schemas.openxmlformats.org/officeDocument/2006/relationships/image" Target="../media/image2852.png"/><Relationship Id="rId81" Type="http://schemas.openxmlformats.org/officeDocument/2006/relationships/customXml" Target="../ink/ink2984.xml"/><Relationship Id="rId135" Type="http://schemas.openxmlformats.org/officeDocument/2006/relationships/customXml" Target="../ink/ink3011.xml"/><Relationship Id="rId156" Type="http://schemas.openxmlformats.org/officeDocument/2006/relationships/image" Target="../media/image2899.png"/><Relationship Id="rId177" Type="http://schemas.openxmlformats.org/officeDocument/2006/relationships/customXml" Target="../ink/ink3032.xml"/><Relationship Id="rId198" Type="http://schemas.openxmlformats.org/officeDocument/2006/relationships/image" Target="../media/image2920.png"/><Relationship Id="rId202" Type="http://schemas.openxmlformats.org/officeDocument/2006/relationships/image" Target="../media/image2922.png"/><Relationship Id="rId223" Type="http://schemas.openxmlformats.org/officeDocument/2006/relationships/customXml" Target="../ink/ink3055.xml"/><Relationship Id="rId244" Type="http://schemas.openxmlformats.org/officeDocument/2006/relationships/image" Target="../media/image2943.png"/><Relationship Id="rId18" Type="http://schemas.openxmlformats.org/officeDocument/2006/relationships/image" Target="../media/image2831.png"/><Relationship Id="rId39" Type="http://schemas.openxmlformats.org/officeDocument/2006/relationships/customXml" Target="../ink/ink2963.xml"/><Relationship Id="rId265" Type="http://schemas.openxmlformats.org/officeDocument/2006/relationships/customXml" Target="../ink/ink3076.xml"/><Relationship Id="rId50" Type="http://schemas.openxmlformats.org/officeDocument/2006/relationships/image" Target="../media/image2847.png"/><Relationship Id="rId104" Type="http://schemas.openxmlformats.org/officeDocument/2006/relationships/image" Target="../media/image2873.png"/><Relationship Id="rId125" Type="http://schemas.openxmlformats.org/officeDocument/2006/relationships/customXml" Target="../ink/ink3006.xml"/><Relationship Id="rId146" Type="http://schemas.openxmlformats.org/officeDocument/2006/relationships/image" Target="../media/image2894.png"/><Relationship Id="rId167" Type="http://schemas.openxmlformats.org/officeDocument/2006/relationships/customXml" Target="../ink/ink3027.xml"/><Relationship Id="rId188" Type="http://schemas.openxmlformats.org/officeDocument/2006/relationships/image" Target="../media/image2915.png"/><Relationship Id="rId71" Type="http://schemas.openxmlformats.org/officeDocument/2006/relationships/customXml" Target="../ink/ink2979.xml"/><Relationship Id="rId92" Type="http://schemas.openxmlformats.org/officeDocument/2006/relationships/image" Target="../media/image2867.png"/><Relationship Id="rId213" Type="http://schemas.openxmlformats.org/officeDocument/2006/relationships/customXml" Target="../ink/ink3050.xml"/><Relationship Id="rId234" Type="http://schemas.openxmlformats.org/officeDocument/2006/relationships/image" Target="../media/image2938.png"/><Relationship Id="rId2" Type="http://schemas.openxmlformats.org/officeDocument/2006/relationships/image" Target="../media/image1102.emf"/><Relationship Id="rId29" Type="http://schemas.openxmlformats.org/officeDocument/2006/relationships/customXml" Target="../ink/ink2958.xml"/><Relationship Id="rId255" Type="http://schemas.openxmlformats.org/officeDocument/2006/relationships/customXml" Target="../ink/ink3071.xml"/><Relationship Id="rId40" Type="http://schemas.openxmlformats.org/officeDocument/2006/relationships/image" Target="../media/image2842.png"/><Relationship Id="rId115" Type="http://schemas.openxmlformats.org/officeDocument/2006/relationships/customXml" Target="../ink/ink3001.xml"/><Relationship Id="rId136" Type="http://schemas.openxmlformats.org/officeDocument/2006/relationships/image" Target="../media/image2889.png"/><Relationship Id="rId157" Type="http://schemas.openxmlformats.org/officeDocument/2006/relationships/customXml" Target="../ink/ink3022.xml"/><Relationship Id="rId178" Type="http://schemas.openxmlformats.org/officeDocument/2006/relationships/image" Target="../media/image2910.png"/><Relationship Id="rId61" Type="http://schemas.openxmlformats.org/officeDocument/2006/relationships/customXml" Target="../ink/ink2974.xml"/><Relationship Id="rId82" Type="http://schemas.openxmlformats.org/officeDocument/2006/relationships/image" Target="../media/image2862.png"/><Relationship Id="rId199" Type="http://schemas.openxmlformats.org/officeDocument/2006/relationships/customXml" Target="../ink/ink3043.xml"/><Relationship Id="rId203" Type="http://schemas.openxmlformats.org/officeDocument/2006/relationships/customXml" Target="../ink/ink3045.xml"/><Relationship Id="rId19" Type="http://schemas.openxmlformats.org/officeDocument/2006/relationships/customXml" Target="../ink/ink2953.xml"/><Relationship Id="rId224" Type="http://schemas.openxmlformats.org/officeDocument/2006/relationships/image" Target="../media/image2933.png"/><Relationship Id="rId245" Type="http://schemas.openxmlformats.org/officeDocument/2006/relationships/customXml" Target="../ink/ink3066.xml"/><Relationship Id="rId266" Type="http://schemas.openxmlformats.org/officeDocument/2006/relationships/image" Target="../media/image2954.png"/><Relationship Id="rId30" Type="http://schemas.openxmlformats.org/officeDocument/2006/relationships/image" Target="../media/image2837.png"/><Relationship Id="rId105" Type="http://schemas.openxmlformats.org/officeDocument/2006/relationships/customXml" Target="../ink/ink2996.xml"/><Relationship Id="rId126" Type="http://schemas.openxmlformats.org/officeDocument/2006/relationships/image" Target="../media/image2884.png"/><Relationship Id="rId147" Type="http://schemas.openxmlformats.org/officeDocument/2006/relationships/customXml" Target="../ink/ink3017.xml"/><Relationship Id="rId168" Type="http://schemas.openxmlformats.org/officeDocument/2006/relationships/image" Target="../media/image2905.png"/><Relationship Id="rId51" Type="http://schemas.openxmlformats.org/officeDocument/2006/relationships/customXml" Target="../ink/ink2969.xml"/><Relationship Id="rId72" Type="http://schemas.openxmlformats.org/officeDocument/2006/relationships/image" Target="../media/image2858.png"/><Relationship Id="rId93" Type="http://schemas.openxmlformats.org/officeDocument/2006/relationships/customXml" Target="../ink/ink2990.xml"/><Relationship Id="rId189" Type="http://schemas.openxmlformats.org/officeDocument/2006/relationships/customXml" Target="../ink/ink3038.xml"/><Relationship Id="rId3" Type="http://schemas.openxmlformats.org/officeDocument/2006/relationships/customXml" Target="../ink/ink2945.xml"/><Relationship Id="rId214" Type="http://schemas.openxmlformats.org/officeDocument/2006/relationships/image" Target="../media/image2928.png"/><Relationship Id="rId235" Type="http://schemas.openxmlformats.org/officeDocument/2006/relationships/customXml" Target="../ink/ink3061.xml"/><Relationship Id="rId256" Type="http://schemas.openxmlformats.org/officeDocument/2006/relationships/image" Target="../media/image2949.png"/><Relationship Id="rId116" Type="http://schemas.openxmlformats.org/officeDocument/2006/relationships/image" Target="../media/image2879.png"/><Relationship Id="rId137" Type="http://schemas.openxmlformats.org/officeDocument/2006/relationships/customXml" Target="../ink/ink3012.xml"/><Relationship Id="rId158" Type="http://schemas.openxmlformats.org/officeDocument/2006/relationships/image" Target="../media/image2900.png"/><Relationship Id="rId20" Type="http://schemas.openxmlformats.org/officeDocument/2006/relationships/image" Target="../media/image2832.png"/><Relationship Id="rId41" Type="http://schemas.openxmlformats.org/officeDocument/2006/relationships/customXml" Target="../ink/ink2964.xml"/><Relationship Id="rId62" Type="http://schemas.openxmlformats.org/officeDocument/2006/relationships/image" Target="../media/image2853.png"/><Relationship Id="rId83" Type="http://schemas.openxmlformats.org/officeDocument/2006/relationships/customXml" Target="../ink/ink2985.xml"/><Relationship Id="rId179" Type="http://schemas.openxmlformats.org/officeDocument/2006/relationships/customXml" Target="../ink/ink3033.xml"/><Relationship Id="rId190" Type="http://schemas.openxmlformats.org/officeDocument/2006/relationships/image" Target="../media/image2916.png"/><Relationship Id="rId204" Type="http://schemas.openxmlformats.org/officeDocument/2006/relationships/image" Target="../media/image2923.png"/><Relationship Id="rId225" Type="http://schemas.openxmlformats.org/officeDocument/2006/relationships/customXml" Target="../ink/ink3056.xml"/><Relationship Id="rId246" Type="http://schemas.openxmlformats.org/officeDocument/2006/relationships/image" Target="../media/image2944.png"/><Relationship Id="rId267" Type="http://schemas.openxmlformats.org/officeDocument/2006/relationships/customXml" Target="../ink/ink3077.xml"/><Relationship Id="rId106" Type="http://schemas.openxmlformats.org/officeDocument/2006/relationships/image" Target="../media/image2874.png"/><Relationship Id="rId127" Type="http://schemas.openxmlformats.org/officeDocument/2006/relationships/customXml" Target="../ink/ink3007.xml"/><Relationship Id="rId10" Type="http://schemas.openxmlformats.org/officeDocument/2006/relationships/image" Target="../media/image2827.png"/><Relationship Id="rId31" Type="http://schemas.openxmlformats.org/officeDocument/2006/relationships/customXml" Target="../ink/ink2959.xml"/><Relationship Id="rId52" Type="http://schemas.openxmlformats.org/officeDocument/2006/relationships/image" Target="../media/image2848.png"/><Relationship Id="rId73" Type="http://schemas.openxmlformats.org/officeDocument/2006/relationships/customXml" Target="../ink/ink2980.xml"/><Relationship Id="rId94" Type="http://schemas.openxmlformats.org/officeDocument/2006/relationships/image" Target="../media/image2868.png"/><Relationship Id="rId148" Type="http://schemas.openxmlformats.org/officeDocument/2006/relationships/image" Target="../media/image2895.png"/><Relationship Id="rId169" Type="http://schemas.openxmlformats.org/officeDocument/2006/relationships/customXml" Target="../ink/ink3028.xml"/><Relationship Id="rId4" Type="http://schemas.openxmlformats.org/officeDocument/2006/relationships/image" Target="../media/image2824.png"/><Relationship Id="rId180" Type="http://schemas.openxmlformats.org/officeDocument/2006/relationships/image" Target="../media/image2911.png"/><Relationship Id="rId215" Type="http://schemas.openxmlformats.org/officeDocument/2006/relationships/customXml" Target="../ink/ink3051.xml"/><Relationship Id="rId236" Type="http://schemas.openxmlformats.org/officeDocument/2006/relationships/image" Target="../media/image2939.png"/><Relationship Id="rId257" Type="http://schemas.openxmlformats.org/officeDocument/2006/relationships/customXml" Target="../ink/ink3072.xml"/><Relationship Id="rId42" Type="http://schemas.openxmlformats.org/officeDocument/2006/relationships/image" Target="../media/image2843.png"/><Relationship Id="rId84" Type="http://schemas.openxmlformats.org/officeDocument/2006/relationships/image" Target="../media/image2863.png"/><Relationship Id="rId138" Type="http://schemas.openxmlformats.org/officeDocument/2006/relationships/image" Target="../media/image2890.png"/><Relationship Id="rId191" Type="http://schemas.openxmlformats.org/officeDocument/2006/relationships/customXml" Target="../ink/ink3039.xml"/><Relationship Id="rId205" Type="http://schemas.openxmlformats.org/officeDocument/2006/relationships/customXml" Target="../ink/ink3046.xml"/><Relationship Id="rId247" Type="http://schemas.openxmlformats.org/officeDocument/2006/relationships/customXml" Target="../ink/ink3067.xml"/><Relationship Id="rId107" Type="http://schemas.openxmlformats.org/officeDocument/2006/relationships/customXml" Target="../ink/ink2997.xml"/><Relationship Id="rId11" Type="http://schemas.openxmlformats.org/officeDocument/2006/relationships/customXml" Target="../ink/ink2949.xml"/><Relationship Id="rId53" Type="http://schemas.openxmlformats.org/officeDocument/2006/relationships/customXml" Target="../ink/ink2970.xml"/><Relationship Id="rId149" Type="http://schemas.openxmlformats.org/officeDocument/2006/relationships/customXml" Target="../ink/ink3018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15.png"/><Relationship Id="rId299" Type="http://schemas.openxmlformats.org/officeDocument/2006/relationships/customXml" Target="../ink/ink3230.xml"/><Relationship Id="rId21" Type="http://schemas.openxmlformats.org/officeDocument/2006/relationships/image" Target="../media/image2967.png"/><Relationship Id="rId63" Type="http://schemas.openxmlformats.org/officeDocument/2006/relationships/image" Target="../media/image2988.png"/><Relationship Id="rId159" Type="http://schemas.openxmlformats.org/officeDocument/2006/relationships/customXml" Target="../ink/ink3160.xml"/><Relationship Id="rId324" Type="http://schemas.openxmlformats.org/officeDocument/2006/relationships/image" Target="../media/image3118.png"/><Relationship Id="rId366" Type="http://schemas.openxmlformats.org/officeDocument/2006/relationships/image" Target="../media/image3139.png"/><Relationship Id="rId170" Type="http://schemas.openxmlformats.org/officeDocument/2006/relationships/image" Target="../media/image3041.png"/><Relationship Id="rId226" Type="http://schemas.openxmlformats.org/officeDocument/2006/relationships/image" Target="../media/image3069.png"/><Relationship Id="rId268" Type="http://schemas.openxmlformats.org/officeDocument/2006/relationships/image" Target="../media/image3090.png"/><Relationship Id="rId32" Type="http://schemas.openxmlformats.org/officeDocument/2006/relationships/customXml" Target="../ink/ink3096.xml"/><Relationship Id="rId74" Type="http://schemas.openxmlformats.org/officeDocument/2006/relationships/customXml" Target="../ink/ink3117.xml"/><Relationship Id="rId128" Type="http://schemas.openxmlformats.org/officeDocument/2006/relationships/customXml" Target="../ink/ink3144.xml"/><Relationship Id="rId335" Type="http://schemas.openxmlformats.org/officeDocument/2006/relationships/customXml" Target="../ink/ink3248.xml"/><Relationship Id="rId377" Type="http://schemas.openxmlformats.org/officeDocument/2006/relationships/customXml" Target="../ink/ink3269.xml"/><Relationship Id="rId5" Type="http://schemas.openxmlformats.org/officeDocument/2006/relationships/image" Target="../media/image2959.png"/><Relationship Id="rId181" Type="http://schemas.openxmlformats.org/officeDocument/2006/relationships/customXml" Target="../ink/ink3171.xml"/><Relationship Id="rId237" Type="http://schemas.openxmlformats.org/officeDocument/2006/relationships/customXml" Target="../ink/ink3199.xml"/><Relationship Id="rId279" Type="http://schemas.openxmlformats.org/officeDocument/2006/relationships/customXml" Target="../ink/ink3220.xml"/><Relationship Id="rId43" Type="http://schemas.openxmlformats.org/officeDocument/2006/relationships/image" Target="../media/image2978.png"/><Relationship Id="rId139" Type="http://schemas.openxmlformats.org/officeDocument/2006/relationships/customXml" Target="../ink/ink3150.xml"/><Relationship Id="rId290" Type="http://schemas.openxmlformats.org/officeDocument/2006/relationships/image" Target="../media/image3101.png"/><Relationship Id="rId304" Type="http://schemas.openxmlformats.org/officeDocument/2006/relationships/image" Target="../media/image3108.png"/><Relationship Id="rId346" Type="http://schemas.openxmlformats.org/officeDocument/2006/relationships/image" Target="../media/image3129.png"/><Relationship Id="rId388" Type="http://schemas.openxmlformats.org/officeDocument/2006/relationships/image" Target="../media/image3150.png"/><Relationship Id="rId85" Type="http://schemas.openxmlformats.org/officeDocument/2006/relationships/image" Target="../media/image2999.png"/><Relationship Id="rId150" Type="http://schemas.openxmlformats.org/officeDocument/2006/relationships/image" Target="../media/image3031.png"/><Relationship Id="rId192" Type="http://schemas.openxmlformats.org/officeDocument/2006/relationships/image" Target="../media/image3052.png"/><Relationship Id="rId206" Type="http://schemas.openxmlformats.org/officeDocument/2006/relationships/image" Target="../media/image3059.png"/><Relationship Id="rId248" Type="http://schemas.openxmlformats.org/officeDocument/2006/relationships/image" Target="../media/image3080.png"/><Relationship Id="rId12" Type="http://schemas.openxmlformats.org/officeDocument/2006/relationships/customXml" Target="../ink/ink3086.xml"/><Relationship Id="rId108" Type="http://schemas.openxmlformats.org/officeDocument/2006/relationships/customXml" Target="../ink/ink3134.xml"/><Relationship Id="rId315" Type="http://schemas.openxmlformats.org/officeDocument/2006/relationships/customXml" Target="../ink/ink3238.xml"/><Relationship Id="rId357" Type="http://schemas.openxmlformats.org/officeDocument/2006/relationships/customXml" Target="../ink/ink3259.xml"/><Relationship Id="rId54" Type="http://schemas.openxmlformats.org/officeDocument/2006/relationships/customXml" Target="../ink/ink3107.xml"/><Relationship Id="rId96" Type="http://schemas.openxmlformats.org/officeDocument/2006/relationships/customXml" Target="../ink/ink3128.xml"/><Relationship Id="rId161" Type="http://schemas.openxmlformats.org/officeDocument/2006/relationships/customXml" Target="../ink/ink3161.xml"/><Relationship Id="rId217" Type="http://schemas.openxmlformats.org/officeDocument/2006/relationships/customXml" Target="../ink/ink3189.xml"/><Relationship Id="rId259" Type="http://schemas.openxmlformats.org/officeDocument/2006/relationships/customXml" Target="../ink/ink3210.xml"/><Relationship Id="rId23" Type="http://schemas.openxmlformats.org/officeDocument/2006/relationships/image" Target="../media/image2968.png"/><Relationship Id="rId119" Type="http://schemas.openxmlformats.org/officeDocument/2006/relationships/image" Target="../media/image3016.png"/><Relationship Id="rId270" Type="http://schemas.openxmlformats.org/officeDocument/2006/relationships/image" Target="../media/image3091.png"/><Relationship Id="rId326" Type="http://schemas.openxmlformats.org/officeDocument/2006/relationships/image" Target="../media/image3119.png"/><Relationship Id="rId65" Type="http://schemas.openxmlformats.org/officeDocument/2006/relationships/image" Target="../media/image2989.png"/><Relationship Id="rId130" Type="http://schemas.openxmlformats.org/officeDocument/2006/relationships/image" Target="../media/image3021.png"/><Relationship Id="rId368" Type="http://schemas.openxmlformats.org/officeDocument/2006/relationships/image" Target="../media/image3140.png"/><Relationship Id="rId172" Type="http://schemas.openxmlformats.org/officeDocument/2006/relationships/image" Target="../media/image3042.png"/><Relationship Id="rId228" Type="http://schemas.openxmlformats.org/officeDocument/2006/relationships/image" Target="../media/image3070.png"/><Relationship Id="rId281" Type="http://schemas.openxmlformats.org/officeDocument/2006/relationships/customXml" Target="../ink/ink3221.xml"/><Relationship Id="rId337" Type="http://schemas.openxmlformats.org/officeDocument/2006/relationships/customXml" Target="../ink/ink3249.xml"/><Relationship Id="rId34" Type="http://schemas.openxmlformats.org/officeDocument/2006/relationships/customXml" Target="../ink/ink3097.xml"/><Relationship Id="rId76" Type="http://schemas.openxmlformats.org/officeDocument/2006/relationships/customXml" Target="../ink/ink3118.xml"/><Relationship Id="rId141" Type="http://schemas.openxmlformats.org/officeDocument/2006/relationships/customXml" Target="../ink/ink3151.xml"/><Relationship Id="rId379" Type="http://schemas.openxmlformats.org/officeDocument/2006/relationships/customXml" Target="../ink/ink3270.xml"/><Relationship Id="rId7" Type="http://schemas.openxmlformats.org/officeDocument/2006/relationships/image" Target="../media/image2960.png"/><Relationship Id="rId183" Type="http://schemas.openxmlformats.org/officeDocument/2006/relationships/customXml" Target="../ink/ink3172.xml"/><Relationship Id="rId239" Type="http://schemas.openxmlformats.org/officeDocument/2006/relationships/customXml" Target="../ink/ink3200.xml"/><Relationship Id="rId390" Type="http://schemas.openxmlformats.org/officeDocument/2006/relationships/image" Target="../media/image3151.png"/><Relationship Id="rId250" Type="http://schemas.openxmlformats.org/officeDocument/2006/relationships/image" Target="../media/image3081.png"/><Relationship Id="rId292" Type="http://schemas.openxmlformats.org/officeDocument/2006/relationships/image" Target="../media/image3102.png"/><Relationship Id="rId306" Type="http://schemas.openxmlformats.org/officeDocument/2006/relationships/image" Target="../media/image3109.png"/><Relationship Id="rId45" Type="http://schemas.openxmlformats.org/officeDocument/2006/relationships/image" Target="../media/image2979.png"/><Relationship Id="rId87" Type="http://schemas.openxmlformats.org/officeDocument/2006/relationships/image" Target="../media/image3000.png"/><Relationship Id="rId110" Type="http://schemas.openxmlformats.org/officeDocument/2006/relationships/customXml" Target="../ink/ink3135.xml"/><Relationship Id="rId348" Type="http://schemas.openxmlformats.org/officeDocument/2006/relationships/image" Target="../media/image3130.png"/><Relationship Id="rId152" Type="http://schemas.openxmlformats.org/officeDocument/2006/relationships/image" Target="../media/image3032.png"/><Relationship Id="rId194" Type="http://schemas.openxmlformats.org/officeDocument/2006/relationships/image" Target="../media/image3053.png"/><Relationship Id="rId208" Type="http://schemas.openxmlformats.org/officeDocument/2006/relationships/image" Target="../media/image3060.png"/><Relationship Id="rId261" Type="http://schemas.openxmlformats.org/officeDocument/2006/relationships/customXml" Target="../ink/ink3211.xml"/><Relationship Id="rId14" Type="http://schemas.openxmlformats.org/officeDocument/2006/relationships/customXml" Target="../ink/ink3087.xml"/><Relationship Id="rId56" Type="http://schemas.openxmlformats.org/officeDocument/2006/relationships/customXml" Target="../ink/ink3108.xml"/><Relationship Id="rId317" Type="http://schemas.openxmlformats.org/officeDocument/2006/relationships/customXml" Target="../ink/ink3239.xml"/><Relationship Id="rId359" Type="http://schemas.openxmlformats.org/officeDocument/2006/relationships/customXml" Target="../ink/ink3260.xml"/><Relationship Id="rId98" Type="http://schemas.openxmlformats.org/officeDocument/2006/relationships/customXml" Target="../ink/ink3129.xml"/><Relationship Id="rId121" Type="http://schemas.openxmlformats.org/officeDocument/2006/relationships/image" Target="../media/image3017.png"/><Relationship Id="rId163" Type="http://schemas.openxmlformats.org/officeDocument/2006/relationships/customXml" Target="../ink/ink3162.xml"/><Relationship Id="rId219" Type="http://schemas.openxmlformats.org/officeDocument/2006/relationships/customXml" Target="../ink/ink3190.xml"/><Relationship Id="rId370" Type="http://schemas.openxmlformats.org/officeDocument/2006/relationships/image" Target="../media/image3141.png"/><Relationship Id="rId230" Type="http://schemas.openxmlformats.org/officeDocument/2006/relationships/image" Target="../media/image3071.png"/><Relationship Id="rId25" Type="http://schemas.openxmlformats.org/officeDocument/2006/relationships/image" Target="../media/image2969.png"/><Relationship Id="rId67" Type="http://schemas.openxmlformats.org/officeDocument/2006/relationships/image" Target="../media/image2990.png"/><Relationship Id="rId272" Type="http://schemas.openxmlformats.org/officeDocument/2006/relationships/image" Target="../media/image3092.png"/><Relationship Id="rId328" Type="http://schemas.openxmlformats.org/officeDocument/2006/relationships/image" Target="../media/image3120.png"/><Relationship Id="rId132" Type="http://schemas.openxmlformats.org/officeDocument/2006/relationships/image" Target="../media/image3022.png"/><Relationship Id="rId174" Type="http://schemas.openxmlformats.org/officeDocument/2006/relationships/image" Target="../media/image3043.png"/><Relationship Id="rId381" Type="http://schemas.openxmlformats.org/officeDocument/2006/relationships/customXml" Target="../ink/ink3271.xml"/><Relationship Id="rId241" Type="http://schemas.openxmlformats.org/officeDocument/2006/relationships/customXml" Target="../ink/ink3201.xml"/><Relationship Id="rId36" Type="http://schemas.openxmlformats.org/officeDocument/2006/relationships/customXml" Target="../ink/ink3098.xml"/><Relationship Id="rId283" Type="http://schemas.openxmlformats.org/officeDocument/2006/relationships/customXml" Target="../ink/ink3222.xml"/><Relationship Id="rId339" Type="http://schemas.openxmlformats.org/officeDocument/2006/relationships/customXml" Target="../ink/ink3250.xml"/><Relationship Id="rId78" Type="http://schemas.openxmlformats.org/officeDocument/2006/relationships/customXml" Target="../ink/ink3119.xml"/><Relationship Id="rId101" Type="http://schemas.openxmlformats.org/officeDocument/2006/relationships/image" Target="../media/image3007.png"/><Relationship Id="rId143" Type="http://schemas.openxmlformats.org/officeDocument/2006/relationships/customXml" Target="../ink/ink3152.xml"/><Relationship Id="rId185" Type="http://schemas.openxmlformats.org/officeDocument/2006/relationships/customXml" Target="../ink/ink3173.xml"/><Relationship Id="rId350" Type="http://schemas.openxmlformats.org/officeDocument/2006/relationships/image" Target="../media/image3131.png"/><Relationship Id="rId9" Type="http://schemas.openxmlformats.org/officeDocument/2006/relationships/image" Target="../media/image2961.png"/><Relationship Id="rId210" Type="http://schemas.openxmlformats.org/officeDocument/2006/relationships/image" Target="../media/image3061.png"/><Relationship Id="rId392" Type="http://schemas.openxmlformats.org/officeDocument/2006/relationships/image" Target="../media/image3152.png"/><Relationship Id="rId252" Type="http://schemas.openxmlformats.org/officeDocument/2006/relationships/image" Target="../media/image3082.png"/><Relationship Id="rId294" Type="http://schemas.openxmlformats.org/officeDocument/2006/relationships/image" Target="../media/image3103.png"/><Relationship Id="rId308" Type="http://schemas.openxmlformats.org/officeDocument/2006/relationships/image" Target="../media/image3110.png"/><Relationship Id="rId47" Type="http://schemas.openxmlformats.org/officeDocument/2006/relationships/image" Target="../media/image2980.png"/><Relationship Id="rId89" Type="http://schemas.openxmlformats.org/officeDocument/2006/relationships/image" Target="../media/image3001.png"/><Relationship Id="rId112" Type="http://schemas.openxmlformats.org/officeDocument/2006/relationships/customXml" Target="../ink/ink3136.xml"/><Relationship Id="rId154" Type="http://schemas.openxmlformats.org/officeDocument/2006/relationships/image" Target="../media/image3033.png"/><Relationship Id="rId361" Type="http://schemas.openxmlformats.org/officeDocument/2006/relationships/customXml" Target="../ink/ink3261.xml"/><Relationship Id="rId196" Type="http://schemas.openxmlformats.org/officeDocument/2006/relationships/image" Target="../media/image3054.png"/><Relationship Id="rId200" Type="http://schemas.openxmlformats.org/officeDocument/2006/relationships/image" Target="../media/image3056.png"/><Relationship Id="rId382" Type="http://schemas.openxmlformats.org/officeDocument/2006/relationships/image" Target="../media/image3147.png"/><Relationship Id="rId16" Type="http://schemas.openxmlformats.org/officeDocument/2006/relationships/customXml" Target="../ink/ink3088.xml"/><Relationship Id="rId221" Type="http://schemas.openxmlformats.org/officeDocument/2006/relationships/customXml" Target="../ink/ink3191.xml"/><Relationship Id="rId242" Type="http://schemas.openxmlformats.org/officeDocument/2006/relationships/image" Target="../media/image3077.png"/><Relationship Id="rId263" Type="http://schemas.openxmlformats.org/officeDocument/2006/relationships/customXml" Target="../ink/ink3212.xml"/><Relationship Id="rId284" Type="http://schemas.openxmlformats.org/officeDocument/2006/relationships/image" Target="../media/image3098.png"/><Relationship Id="rId319" Type="http://schemas.openxmlformats.org/officeDocument/2006/relationships/customXml" Target="../ink/ink3240.xml"/><Relationship Id="rId37" Type="http://schemas.openxmlformats.org/officeDocument/2006/relationships/image" Target="../media/image2975.png"/><Relationship Id="rId58" Type="http://schemas.openxmlformats.org/officeDocument/2006/relationships/customXml" Target="../ink/ink3109.xml"/><Relationship Id="rId79" Type="http://schemas.openxmlformats.org/officeDocument/2006/relationships/image" Target="../media/image2996.png"/><Relationship Id="rId102" Type="http://schemas.openxmlformats.org/officeDocument/2006/relationships/customXml" Target="../ink/ink3131.xml"/><Relationship Id="rId123" Type="http://schemas.openxmlformats.org/officeDocument/2006/relationships/image" Target="../media/image3018.png"/><Relationship Id="rId144" Type="http://schemas.openxmlformats.org/officeDocument/2006/relationships/image" Target="../media/image3028.png"/><Relationship Id="rId330" Type="http://schemas.openxmlformats.org/officeDocument/2006/relationships/image" Target="../media/image3121.png"/><Relationship Id="rId90" Type="http://schemas.openxmlformats.org/officeDocument/2006/relationships/customXml" Target="../ink/ink3125.xml"/><Relationship Id="rId165" Type="http://schemas.openxmlformats.org/officeDocument/2006/relationships/customXml" Target="../ink/ink3163.xml"/><Relationship Id="rId186" Type="http://schemas.openxmlformats.org/officeDocument/2006/relationships/image" Target="../media/image3049.png"/><Relationship Id="rId351" Type="http://schemas.openxmlformats.org/officeDocument/2006/relationships/customXml" Target="../ink/ink3256.xml"/><Relationship Id="rId372" Type="http://schemas.openxmlformats.org/officeDocument/2006/relationships/image" Target="../media/image3142.png"/><Relationship Id="rId211" Type="http://schemas.openxmlformats.org/officeDocument/2006/relationships/customXml" Target="../ink/ink3186.xml"/><Relationship Id="rId232" Type="http://schemas.openxmlformats.org/officeDocument/2006/relationships/image" Target="../media/image3072.png"/><Relationship Id="rId253" Type="http://schemas.openxmlformats.org/officeDocument/2006/relationships/customXml" Target="../ink/ink3207.xml"/><Relationship Id="rId274" Type="http://schemas.openxmlformats.org/officeDocument/2006/relationships/image" Target="../media/image3093.png"/><Relationship Id="rId295" Type="http://schemas.openxmlformats.org/officeDocument/2006/relationships/customXml" Target="../ink/ink3228.xml"/><Relationship Id="rId309" Type="http://schemas.openxmlformats.org/officeDocument/2006/relationships/customXml" Target="../ink/ink3235.xml"/><Relationship Id="rId27" Type="http://schemas.openxmlformats.org/officeDocument/2006/relationships/image" Target="../media/image2970.png"/><Relationship Id="rId48" Type="http://schemas.openxmlformats.org/officeDocument/2006/relationships/customXml" Target="../ink/ink3104.xml"/><Relationship Id="rId69" Type="http://schemas.openxmlformats.org/officeDocument/2006/relationships/image" Target="../media/image2991.png"/><Relationship Id="rId113" Type="http://schemas.openxmlformats.org/officeDocument/2006/relationships/image" Target="../media/image3013.png"/><Relationship Id="rId134" Type="http://schemas.openxmlformats.org/officeDocument/2006/relationships/image" Target="../media/image3023.png"/><Relationship Id="rId320" Type="http://schemas.openxmlformats.org/officeDocument/2006/relationships/image" Target="../media/image3116.png"/><Relationship Id="rId80" Type="http://schemas.openxmlformats.org/officeDocument/2006/relationships/customXml" Target="../ink/ink3120.xml"/><Relationship Id="rId155" Type="http://schemas.openxmlformats.org/officeDocument/2006/relationships/customXml" Target="../ink/ink3158.xml"/><Relationship Id="rId176" Type="http://schemas.openxmlformats.org/officeDocument/2006/relationships/image" Target="../media/image3044.png"/><Relationship Id="rId197" Type="http://schemas.openxmlformats.org/officeDocument/2006/relationships/customXml" Target="../ink/ink3179.xml"/><Relationship Id="rId341" Type="http://schemas.openxmlformats.org/officeDocument/2006/relationships/customXml" Target="../ink/ink3251.xml"/><Relationship Id="rId362" Type="http://schemas.openxmlformats.org/officeDocument/2006/relationships/image" Target="../media/image3137.png"/><Relationship Id="rId383" Type="http://schemas.openxmlformats.org/officeDocument/2006/relationships/customXml" Target="../ink/ink3272.xml"/><Relationship Id="rId201" Type="http://schemas.openxmlformats.org/officeDocument/2006/relationships/customXml" Target="../ink/ink3181.xml"/><Relationship Id="rId222" Type="http://schemas.openxmlformats.org/officeDocument/2006/relationships/image" Target="../media/image3067.png"/><Relationship Id="rId243" Type="http://schemas.openxmlformats.org/officeDocument/2006/relationships/customXml" Target="../ink/ink3202.xml"/><Relationship Id="rId264" Type="http://schemas.openxmlformats.org/officeDocument/2006/relationships/image" Target="../media/image3088.png"/><Relationship Id="rId285" Type="http://schemas.openxmlformats.org/officeDocument/2006/relationships/customXml" Target="../ink/ink3223.xml"/><Relationship Id="rId17" Type="http://schemas.openxmlformats.org/officeDocument/2006/relationships/image" Target="../media/image2965.png"/><Relationship Id="rId38" Type="http://schemas.openxmlformats.org/officeDocument/2006/relationships/customXml" Target="../ink/ink3099.xml"/><Relationship Id="rId59" Type="http://schemas.openxmlformats.org/officeDocument/2006/relationships/image" Target="../media/image2986.png"/><Relationship Id="rId103" Type="http://schemas.openxmlformats.org/officeDocument/2006/relationships/image" Target="../media/image3008.png"/><Relationship Id="rId124" Type="http://schemas.openxmlformats.org/officeDocument/2006/relationships/customXml" Target="../ink/ink3142.xml"/><Relationship Id="rId310" Type="http://schemas.openxmlformats.org/officeDocument/2006/relationships/image" Target="../media/image3111.png"/><Relationship Id="rId70" Type="http://schemas.openxmlformats.org/officeDocument/2006/relationships/customXml" Target="../ink/ink3115.xml"/><Relationship Id="rId91" Type="http://schemas.openxmlformats.org/officeDocument/2006/relationships/image" Target="../media/image3002.png"/><Relationship Id="rId145" Type="http://schemas.openxmlformats.org/officeDocument/2006/relationships/customXml" Target="../ink/ink3153.xml"/><Relationship Id="rId166" Type="http://schemas.openxmlformats.org/officeDocument/2006/relationships/image" Target="../media/image3039.png"/><Relationship Id="rId187" Type="http://schemas.openxmlformats.org/officeDocument/2006/relationships/customXml" Target="../ink/ink3174.xml"/><Relationship Id="rId331" Type="http://schemas.openxmlformats.org/officeDocument/2006/relationships/customXml" Target="../ink/ink3246.xml"/><Relationship Id="rId352" Type="http://schemas.openxmlformats.org/officeDocument/2006/relationships/image" Target="../media/image3132.png"/><Relationship Id="rId373" Type="http://schemas.openxmlformats.org/officeDocument/2006/relationships/customXml" Target="../ink/ink326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062.png"/><Relationship Id="rId233" Type="http://schemas.openxmlformats.org/officeDocument/2006/relationships/customXml" Target="../ink/ink3197.xml"/><Relationship Id="rId254" Type="http://schemas.openxmlformats.org/officeDocument/2006/relationships/image" Target="../media/image3083.png"/><Relationship Id="rId28" Type="http://schemas.openxmlformats.org/officeDocument/2006/relationships/customXml" Target="../ink/ink3094.xml"/><Relationship Id="rId49" Type="http://schemas.openxmlformats.org/officeDocument/2006/relationships/image" Target="../media/image2981.png"/><Relationship Id="rId114" Type="http://schemas.openxmlformats.org/officeDocument/2006/relationships/customXml" Target="../ink/ink3137.xml"/><Relationship Id="rId275" Type="http://schemas.openxmlformats.org/officeDocument/2006/relationships/customXml" Target="../ink/ink3218.xml"/><Relationship Id="rId296" Type="http://schemas.openxmlformats.org/officeDocument/2006/relationships/image" Target="../media/image3104.png"/><Relationship Id="rId300" Type="http://schemas.openxmlformats.org/officeDocument/2006/relationships/image" Target="../media/image3106.png"/><Relationship Id="rId60" Type="http://schemas.openxmlformats.org/officeDocument/2006/relationships/customXml" Target="../ink/ink3110.xml"/><Relationship Id="rId81" Type="http://schemas.openxmlformats.org/officeDocument/2006/relationships/image" Target="../media/image2997.png"/><Relationship Id="rId135" Type="http://schemas.openxmlformats.org/officeDocument/2006/relationships/customXml" Target="../ink/ink3148.xml"/><Relationship Id="rId156" Type="http://schemas.openxmlformats.org/officeDocument/2006/relationships/image" Target="../media/image3034.png"/><Relationship Id="rId177" Type="http://schemas.openxmlformats.org/officeDocument/2006/relationships/customXml" Target="../ink/ink3169.xml"/><Relationship Id="rId198" Type="http://schemas.openxmlformats.org/officeDocument/2006/relationships/image" Target="../media/image3055.png"/><Relationship Id="rId321" Type="http://schemas.openxmlformats.org/officeDocument/2006/relationships/customXml" Target="../ink/ink3241.xml"/><Relationship Id="rId342" Type="http://schemas.openxmlformats.org/officeDocument/2006/relationships/image" Target="../media/image3127.png"/><Relationship Id="rId363" Type="http://schemas.openxmlformats.org/officeDocument/2006/relationships/customXml" Target="../ink/ink3262.xml"/><Relationship Id="rId384" Type="http://schemas.openxmlformats.org/officeDocument/2006/relationships/image" Target="../media/image3148.png"/><Relationship Id="rId202" Type="http://schemas.openxmlformats.org/officeDocument/2006/relationships/image" Target="../media/image3057.png"/><Relationship Id="rId223" Type="http://schemas.openxmlformats.org/officeDocument/2006/relationships/customXml" Target="../ink/ink3192.xml"/><Relationship Id="rId244" Type="http://schemas.openxmlformats.org/officeDocument/2006/relationships/image" Target="../media/image3078.png"/><Relationship Id="rId18" Type="http://schemas.openxmlformats.org/officeDocument/2006/relationships/customXml" Target="../ink/ink3089.xml"/><Relationship Id="rId39" Type="http://schemas.openxmlformats.org/officeDocument/2006/relationships/image" Target="../media/image2976.png"/><Relationship Id="rId265" Type="http://schemas.openxmlformats.org/officeDocument/2006/relationships/customXml" Target="../ink/ink3213.xml"/><Relationship Id="rId286" Type="http://schemas.openxmlformats.org/officeDocument/2006/relationships/image" Target="../media/image3099.png"/><Relationship Id="rId50" Type="http://schemas.openxmlformats.org/officeDocument/2006/relationships/customXml" Target="../ink/ink3105.xml"/><Relationship Id="rId104" Type="http://schemas.openxmlformats.org/officeDocument/2006/relationships/customXml" Target="../ink/ink3132.xml"/><Relationship Id="rId125" Type="http://schemas.openxmlformats.org/officeDocument/2006/relationships/image" Target="../media/image3019.png"/><Relationship Id="rId146" Type="http://schemas.openxmlformats.org/officeDocument/2006/relationships/image" Target="../media/image3029.png"/><Relationship Id="rId167" Type="http://schemas.openxmlformats.org/officeDocument/2006/relationships/customXml" Target="../ink/ink3164.xml"/><Relationship Id="rId188" Type="http://schemas.openxmlformats.org/officeDocument/2006/relationships/image" Target="../media/image3050.png"/><Relationship Id="rId311" Type="http://schemas.openxmlformats.org/officeDocument/2006/relationships/customXml" Target="../ink/ink3236.xml"/><Relationship Id="rId332" Type="http://schemas.openxmlformats.org/officeDocument/2006/relationships/image" Target="../media/image3122.png"/><Relationship Id="rId353" Type="http://schemas.openxmlformats.org/officeDocument/2006/relationships/customXml" Target="../ink/ink3257.xml"/><Relationship Id="rId374" Type="http://schemas.openxmlformats.org/officeDocument/2006/relationships/image" Target="../media/image3143.png"/><Relationship Id="rId71" Type="http://schemas.openxmlformats.org/officeDocument/2006/relationships/image" Target="../media/image2992.png"/><Relationship Id="rId92" Type="http://schemas.openxmlformats.org/officeDocument/2006/relationships/customXml" Target="../ink/ink3126.xml"/><Relationship Id="rId213" Type="http://schemas.openxmlformats.org/officeDocument/2006/relationships/customXml" Target="../ink/ink3187.xml"/><Relationship Id="rId234" Type="http://schemas.openxmlformats.org/officeDocument/2006/relationships/image" Target="../media/image3073.png"/><Relationship Id="rId2" Type="http://schemas.openxmlformats.org/officeDocument/2006/relationships/customXml" Target="../ink/ink3081.xml"/><Relationship Id="rId29" Type="http://schemas.openxmlformats.org/officeDocument/2006/relationships/image" Target="../media/image2971.png"/><Relationship Id="rId255" Type="http://schemas.openxmlformats.org/officeDocument/2006/relationships/customXml" Target="../ink/ink3208.xml"/><Relationship Id="rId276" Type="http://schemas.openxmlformats.org/officeDocument/2006/relationships/image" Target="../media/image3094.png"/><Relationship Id="rId297" Type="http://schemas.openxmlformats.org/officeDocument/2006/relationships/customXml" Target="../ink/ink3229.xml"/><Relationship Id="rId40" Type="http://schemas.openxmlformats.org/officeDocument/2006/relationships/customXml" Target="../ink/ink3100.xml"/><Relationship Id="rId115" Type="http://schemas.openxmlformats.org/officeDocument/2006/relationships/image" Target="../media/image3014.png"/><Relationship Id="rId136" Type="http://schemas.openxmlformats.org/officeDocument/2006/relationships/image" Target="../media/image3024.png"/><Relationship Id="rId157" Type="http://schemas.openxmlformats.org/officeDocument/2006/relationships/customXml" Target="../ink/ink3159.xml"/><Relationship Id="rId178" Type="http://schemas.openxmlformats.org/officeDocument/2006/relationships/image" Target="../media/image3045.png"/><Relationship Id="rId301" Type="http://schemas.openxmlformats.org/officeDocument/2006/relationships/customXml" Target="../ink/ink3231.xml"/><Relationship Id="rId322" Type="http://schemas.openxmlformats.org/officeDocument/2006/relationships/image" Target="../media/image3117.png"/><Relationship Id="rId343" Type="http://schemas.openxmlformats.org/officeDocument/2006/relationships/customXml" Target="../ink/ink3252.xml"/><Relationship Id="rId364" Type="http://schemas.openxmlformats.org/officeDocument/2006/relationships/image" Target="../media/image3138.png"/><Relationship Id="rId61" Type="http://schemas.openxmlformats.org/officeDocument/2006/relationships/image" Target="../media/image2987.png"/><Relationship Id="rId82" Type="http://schemas.openxmlformats.org/officeDocument/2006/relationships/customXml" Target="../ink/ink3121.xml"/><Relationship Id="rId199" Type="http://schemas.openxmlformats.org/officeDocument/2006/relationships/customXml" Target="../ink/ink3180.xml"/><Relationship Id="rId203" Type="http://schemas.openxmlformats.org/officeDocument/2006/relationships/customXml" Target="../ink/ink3182.xml"/><Relationship Id="rId385" Type="http://schemas.openxmlformats.org/officeDocument/2006/relationships/customXml" Target="../ink/ink3273.xml"/><Relationship Id="rId19" Type="http://schemas.openxmlformats.org/officeDocument/2006/relationships/image" Target="../media/image2966.png"/><Relationship Id="rId224" Type="http://schemas.openxmlformats.org/officeDocument/2006/relationships/image" Target="../media/image3068.png"/><Relationship Id="rId245" Type="http://schemas.openxmlformats.org/officeDocument/2006/relationships/customXml" Target="../ink/ink3203.xml"/><Relationship Id="rId266" Type="http://schemas.openxmlformats.org/officeDocument/2006/relationships/image" Target="../media/image3089.png"/><Relationship Id="rId287" Type="http://schemas.openxmlformats.org/officeDocument/2006/relationships/customXml" Target="../ink/ink3224.xml"/><Relationship Id="rId30" Type="http://schemas.openxmlformats.org/officeDocument/2006/relationships/customXml" Target="../ink/ink3095.xml"/><Relationship Id="rId105" Type="http://schemas.openxmlformats.org/officeDocument/2006/relationships/image" Target="../media/image3009.png"/><Relationship Id="rId126" Type="http://schemas.openxmlformats.org/officeDocument/2006/relationships/customXml" Target="../ink/ink3143.xml"/><Relationship Id="rId147" Type="http://schemas.openxmlformats.org/officeDocument/2006/relationships/customXml" Target="../ink/ink3154.xml"/><Relationship Id="rId168" Type="http://schemas.openxmlformats.org/officeDocument/2006/relationships/image" Target="../media/image3040.png"/><Relationship Id="rId312" Type="http://schemas.openxmlformats.org/officeDocument/2006/relationships/image" Target="../media/image3112.png"/><Relationship Id="rId333" Type="http://schemas.openxmlformats.org/officeDocument/2006/relationships/customXml" Target="../ink/ink3247.xml"/><Relationship Id="rId354" Type="http://schemas.openxmlformats.org/officeDocument/2006/relationships/image" Target="../media/image3133.png"/><Relationship Id="rId51" Type="http://schemas.openxmlformats.org/officeDocument/2006/relationships/image" Target="../media/image2982.png"/><Relationship Id="rId72" Type="http://schemas.openxmlformats.org/officeDocument/2006/relationships/customXml" Target="../ink/ink3116.xml"/><Relationship Id="rId93" Type="http://schemas.openxmlformats.org/officeDocument/2006/relationships/image" Target="../media/image3003.png"/><Relationship Id="rId189" Type="http://schemas.openxmlformats.org/officeDocument/2006/relationships/customXml" Target="../ink/ink3175.xml"/><Relationship Id="rId375" Type="http://schemas.openxmlformats.org/officeDocument/2006/relationships/customXml" Target="../ink/ink3268.xml"/><Relationship Id="rId3" Type="http://schemas.openxmlformats.org/officeDocument/2006/relationships/image" Target="../media/image2758.png"/><Relationship Id="rId214" Type="http://schemas.openxmlformats.org/officeDocument/2006/relationships/image" Target="../media/image3063.png"/><Relationship Id="rId235" Type="http://schemas.openxmlformats.org/officeDocument/2006/relationships/customXml" Target="../ink/ink3198.xml"/><Relationship Id="rId256" Type="http://schemas.openxmlformats.org/officeDocument/2006/relationships/image" Target="../media/image3084.png"/><Relationship Id="rId277" Type="http://schemas.openxmlformats.org/officeDocument/2006/relationships/customXml" Target="../ink/ink3219.xml"/><Relationship Id="rId298" Type="http://schemas.openxmlformats.org/officeDocument/2006/relationships/image" Target="../media/image3105.png"/><Relationship Id="rId116" Type="http://schemas.openxmlformats.org/officeDocument/2006/relationships/customXml" Target="../ink/ink3138.xml"/><Relationship Id="rId137" Type="http://schemas.openxmlformats.org/officeDocument/2006/relationships/customXml" Target="../ink/ink3149.xml"/><Relationship Id="rId158" Type="http://schemas.openxmlformats.org/officeDocument/2006/relationships/image" Target="../media/image3035.png"/><Relationship Id="rId302" Type="http://schemas.openxmlformats.org/officeDocument/2006/relationships/image" Target="../media/image3107.png"/><Relationship Id="rId323" Type="http://schemas.openxmlformats.org/officeDocument/2006/relationships/customXml" Target="../ink/ink3242.xml"/><Relationship Id="rId344" Type="http://schemas.openxmlformats.org/officeDocument/2006/relationships/image" Target="../media/image3128.png"/><Relationship Id="rId20" Type="http://schemas.openxmlformats.org/officeDocument/2006/relationships/customXml" Target="../ink/ink3090.xml"/><Relationship Id="rId41" Type="http://schemas.openxmlformats.org/officeDocument/2006/relationships/image" Target="../media/image2977.png"/><Relationship Id="rId62" Type="http://schemas.openxmlformats.org/officeDocument/2006/relationships/customXml" Target="../ink/ink3111.xml"/><Relationship Id="rId83" Type="http://schemas.openxmlformats.org/officeDocument/2006/relationships/image" Target="../media/image2998.png"/><Relationship Id="rId179" Type="http://schemas.openxmlformats.org/officeDocument/2006/relationships/customXml" Target="../ink/ink3170.xml"/><Relationship Id="rId365" Type="http://schemas.openxmlformats.org/officeDocument/2006/relationships/customXml" Target="../ink/ink3263.xml"/><Relationship Id="rId386" Type="http://schemas.openxmlformats.org/officeDocument/2006/relationships/image" Target="../media/image3149.png"/><Relationship Id="rId190" Type="http://schemas.openxmlformats.org/officeDocument/2006/relationships/image" Target="../media/image3051.png"/><Relationship Id="rId204" Type="http://schemas.openxmlformats.org/officeDocument/2006/relationships/image" Target="../media/image3058.png"/><Relationship Id="rId225" Type="http://schemas.openxmlformats.org/officeDocument/2006/relationships/customXml" Target="../ink/ink3193.xml"/><Relationship Id="rId246" Type="http://schemas.openxmlformats.org/officeDocument/2006/relationships/image" Target="../media/image3079.png"/><Relationship Id="rId267" Type="http://schemas.openxmlformats.org/officeDocument/2006/relationships/customXml" Target="../ink/ink3214.xml"/><Relationship Id="rId288" Type="http://schemas.openxmlformats.org/officeDocument/2006/relationships/image" Target="../media/image3100.png"/><Relationship Id="rId106" Type="http://schemas.openxmlformats.org/officeDocument/2006/relationships/customXml" Target="../ink/ink3133.xml"/><Relationship Id="rId127" Type="http://schemas.openxmlformats.org/officeDocument/2006/relationships/image" Target="../media/image3020.png"/><Relationship Id="rId313" Type="http://schemas.openxmlformats.org/officeDocument/2006/relationships/customXml" Target="../ink/ink3237.xml"/><Relationship Id="rId10" Type="http://schemas.openxmlformats.org/officeDocument/2006/relationships/customXml" Target="../ink/ink3085.xml"/><Relationship Id="rId31" Type="http://schemas.openxmlformats.org/officeDocument/2006/relationships/image" Target="../media/image2972.png"/><Relationship Id="rId52" Type="http://schemas.openxmlformats.org/officeDocument/2006/relationships/customXml" Target="../ink/ink3106.xml"/><Relationship Id="rId73" Type="http://schemas.openxmlformats.org/officeDocument/2006/relationships/image" Target="../media/image2993.png"/><Relationship Id="rId94" Type="http://schemas.openxmlformats.org/officeDocument/2006/relationships/customXml" Target="../ink/ink3127.xml"/><Relationship Id="rId148" Type="http://schemas.openxmlformats.org/officeDocument/2006/relationships/image" Target="../media/image3030.png"/><Relationship Id="rId169" Type="http://schemas.openxmlformats.org/officeDocument/2006/relationships/customXml" Target="../ink/ink3165.xml"/><Relationship Id="rId334" Type="http://schemas.openxmlformats.org/officeDocument/2006/relationships/image" Target="../media/image3123.png"/><Relationship Id="rId355" Type="http://schemas.openxmlformats.org/officeDocument/2006/relationships/customXml" Target="../ink/ink3258.xml"/><Relationship Id="rId376" Type="http://schemas.openxmlformats.org/officeDocument/2006/relationships/image" Target="../media/image3144.png"/><Relationship Id="rId4" Type="http://schemas.openxmlformats.org/officeDocument/2006/relationships/customXml" Target="../ink/ink3082.xml"/><Relationship Id="rId180" Type="http://schemas.openxmlformats.org/officeDocument/2006/relationships/image" Target="../media/image3046.png"/><Relationship Id="rId215" Type="http://schemas.openxmlformats.org/officeDocument/2006/relationships/customXml" Target="../ink/ink3188.xml"/><Relationship Id="rId236" Type="http://schemas.openxmlformats.org/officeDocument/2006/relationships/image" Target="../media/image3074.png"/><Relationship Id="rId257" Type="http://schemas.openxmlformats.org/officeDocument/2006/relationships/customXml" Target="../ink/ink3209.xml"/><Relationship Id="rId278" Type="http://schemas.openxmlformats.org/officeDocument/2006/relationships/image" Target="../media/image3095.png"/><Relationship Id="rId303" Type="http://schemas.openxmlformats.org/officeDocument/2006/relationships/customXml" Target="../ink/ink3232.xml"/><Relationship Id="rId42" Type="http://schemas.openxmlformats.org/officeDocument/2006/relationships/customXml" Target="../ink/ink3101.xml"/><Relationship Id="rId84" Type="http://schemas.openxmlformats.org/officeDocument/2006/relationships/customXml" Target="../ink/ink3122.xml"/><Relationship Id="rId138" Type="http://schemas.openxmlformats.org/officeDocument/2006/relationships/image" Target="../media/image3025.png"/><Relationship Id="rId345" Type="http://schemas.openxmlformats.org/officeDocument/2006/relationships/customXml" Target="../ink/ink3253.xml"/><Relationship Id="rId387" Type="http://schemas.openxmlformats.org/officeDocument/2006/relationships/customXml" Target="../ink/ink3274.xml"/><Relationship Id="rId191" Type="http://schemas.openxmlformats.org/officeDocument/2006/relationships/customXml" Target="../ink/ink3176.xml"/><Relationship Id="rId205" Type="http://schemas.openxmlformats.org/officeDocument/2006/relationships/customXml" Target="../ink/ink3183.xml"/><Relationship Id="rId247" Type="http://schemas.openxmlformats.org/officeDocument/2006/relationships/customXml" Target="../ink/ink3204.xml"/><Relationship Id="rId107" Type="http://schemas.openxmlformats.org/officeDocument/2006/relationships/image" Target="../media/image3010.png"/><Relationship Id="rId289" Type="http://schemas.openxmlformats.org/officeDocument/2006/relationships/customXml" Target="../ink/ink3225.xml"/><Relationship Id="rId11" Type="http://schemas.openxmlformats.org/officeDocument/2006/relationships/image" Target="../media/image2962.png"/><Relationship Id="rId53" Type="http://schemas.openxmlformats.org/officeDocument/2006/relationships/image" Target="../media/image2983.png"/><Relationship Id="rId149" Type="http://schemas.openxmlformats.org/officeDocument/2006/relationships/customXml" Target="../ink/ink3155.xml"/><Relationship Id="rId314" Type="http://schemas.openxmlformats.org/officeDocument/2006/relationships/image" Target="../media/image3113.png"/><Relationship Id="rId356" Type="http://schemas.openxmlformats.org/officeDocument/2006/relationships/image" Target="../media/image3134.png"/><Relationship Id="rId95" Type="http://schemas.openxmlformats.org/officeDocument/2006/relationships/image" Target="../media/image3004.png"/><Relationship Id="rId160" Type="http://schemas.openxmlformats.org/officeDocument/2006/relationships/image" Target="../media/image3036.png"/><Relationship Id="rId216" Type="http://schemas.openxmlformats.org/officeDocument/2006/relationships/image" Target="../media/image3064.png"/><Relationship Id="rId258" Type="http://schemas.openxmlformats.org/officeDocument/2006/relationships/image" Target="../media/image3085.png"/><Relationship Id="rId22" Type="http://schemas.openxmlformats.org/officeDocument/2006/relationships/customXml" Target="../ink/ink3091.xml"/><Relationship Id="rId64" Type="http://schemas.openxmlformats.org/officeDocument/2006/relationships/customXml" Target="../ink/ink3112.xml"/><Relationship Id="rId118" Type="http://schemas.openxmlformats.org/officeDocument/2006/relationships/customXml" Target="../ink/ink3139.xml"/><Relationship Id="rId325" Type="http://schemas.openxmlformats.org/officeDocument/2006/relationships/customXml" Target="../ink/ink3243.xml"/><Relationship Id="rId367" Type="http://schemas.openxmlformats.org/officeDocument/2006/relationships/customXml" Target="../ink/ink3264.xml"/><Relationship Id="rId171" Type="http://schemas.openxmlformats.org/officeDocument/2006/relationships/customXml" Target="../ink/ink3166.xml"/><Relationship Id="rId227" Type="http://schemas.openxmlformats.org/officeDocument/2006/relationships/customXml" Target="../ink/ink3194.xml"/><Relationship Id="rId269" Type="http://schemas.openxmlformats.org/officeDocument/2006/relationships/customXml" Target="../ink/ink3215.xml"/><Relationship Id="rId33" Type="http://schemas.openxmlformats.org/officeDocument/2006/relationships/image" Target="../media/image2973.png"/><Relationship Id="rId129" Type="http://schemas.openxmlformats.org/officeDocument/2006/relationships/customXml" Target="../ink/ink3145.xml"/><Relationship Id="rId280" Type="http://schemas.openxmlformats.org/officeDocument/2006/relationships/image" Target="../media/image3096.png"/><Relationship Id="rId336" Type="http://schemas.openxmlformats.org/officeDocument/2006/relationships/image" Target="../media/image3124.png"/><Relationship Id="rId75" Type="http://schemas.openxmlformats.org/officeDocument/2006/relationships/image" Target="../media/image2994.png"/><Relationship Id="rId140" Type="http://schemas.openxmlformats.org/officeDocument/2006/relationships/image" Target="../media/image3026.png"/><Relationship Id="rId182" Type="http://schemas.openxmlformats.org/officeDocument/2006/relationships/image" Target="../media/image3047.png"/><Relationship Id="rId378" Type="http://schemas.openxmlformats.org/officeDocument/2006/relationships/image" Target="../media/image3145.png"/><Relationship Id="rId6" Type="http://schemas.openxmlformats.org/officeDocument/2006/relationships/customXml" Target="../ink/ink3083.xml"/><Relationship Id="rId238" Type="http://schemas.openxmlformats.org/officeDocument/2006/relationships/image" Target="../media/image3075.png"/><Relationship Id="rId291" Type="http://schemas.openxmlformats.org/officeDocument/2006/relationships/customXml" Target="../ink/ink3226.xml"/><Relationship Id="rId305" Type="http://schemas.openxmlformats.org/officeDocument/2006/relationships/customXml" Target="../ink/ink3233.xml"/><Relationship Id="rId347" Type="http://schemas.openxmlformats.org/officeDocument/2006/relationships/customXml" Target="../ink/ink3254.xml"/><Relationship Id="rId44" Type="http://schemas.openxmlformats.org/officeDocument/2006/relationships/customXml" Target="../ink/ink3102.xml"/><Relationship Id="rId86" Type="http://schemas.openxmlformats.org/officeDocument/2006/relationships/customXml" Target="../ink/ink3123.xml"/><Relationship Id="rId151" Type="http://schemas.openxmlformats.org/officeDocument/2006/relationships/customXml" Target="../ink/ink3156.xml"/><Relationship Id="rId389" Type="http://schemas.openxmlformats.org/officeDocument/2006/relationships/customXml" Target="../ink/ink3275.xml"/><Relationship Id="rId193" Type="http://schemas.openxmlformats.org/officeDocument/2006/relationships/customXml" Target="../ink/ink3177.xml"/><Relationship Id="rId207" Type="http://schemas.openxmlformats.org/officeDocument/2006/relationships/customXml" Target="../ink/ink3184.xml"/><Relationship Id="rId249" Type="http://schemas.openxmlformats.org/officeDocument/2006/relationships/customXml" Target="../ink/ink3205.xml"/><Relationship Id="rId13" Type="http://schemas.openxmlformats.org/officeDocument/2006/relationships/image" Target="../media/image2963.png"/><Relationship Id="rId109" Type="http://schemas.openxmlformats.org/officeDocument/2006/relationships/image" Target="../media/image3011.png"/><Relationship Id="rId260" Type="http://schemas.openxmlformats.org/officeDocument/2006/relationships/image" Target="../media/image3086.png"/><Relationship Id="rId316" Type="http://schemas.openxmlformats.org/officeDocument/2006/relationships/image" Target="../media/image3114.png"/><Relationship Id="rId55" Type="http://schemas.openxmlformats.org/officeDocument/2006/relationships/image" Target="../media/image2984.png"/><Relationship Id="rId97" Type="http://schemas.openxmlformats.org/officeDocument/2006/relationships/image" Target="../media/image3005.png"/><Relationship Id="rId120" Type="http://schemas.openxmlformats.org/officeDocument/2006/relationships/customXml" Target="../ink/ink3140.xml"/><Relationship Id="rId358" Type="http://schemas.openxmlformats.org/officeDocument/2006/relationships/image" Target="../media/image3135.png"/><Relationship Id="rId162" Type="http://schemas.openxmlformats.org/officeDocument/2006/relationships/image" Target="../media/image3037.png"/><Relationship Id="rId218" Type="http://schemas.openxmlformats.org/officeDocument/2006/relationships/image" Target="../media/image3065.png"/><Relationship Id="rId271" Type="http://schemas.openxmlformats.org/officeDocument/2006/relationships/customXml" Target="../ink/ink3216.xml"/><Relationship Id="rId24" Type="http://schemas.openxmlformats.org/officeDocument/2006/relationships/customXml" Target="../ink/ink3092.xml"/><Relationship Id="rId66" Type="http://schemas.openxmlformats.org/officeDocument/2006/relationships/customXml" Target="../ink/ink3113.xml"/><Relationship Id="rId131" Type="http://schemas.openxmlformats.org/officeDocument/2006/relationships/customXml" Target="../ink/ink3146.xml"/><Relationship Id="rId327" Type="http://schemas.openxmlformats.org/officeDocument/2006/relationships/customXml" Target="../ink/ink3244.xml"/><Relationship Id="rId369" Type="http://schemas.openxmlformats.org/officeDocument/2006/relationships/customXml" Target="../ink/ink3265.xml"/><Relationship Id="rId173" Type="http://schemas.openxmlformats.org/officeDocument/2006/relationships/customXml" Target="../ink/ink3167.xml"/><Relationship Id="rId229" Type="http://schemas.openxmlformats.org/officeDocument/2006/relationships/customXml" Target="../ink/ink3195.xml"/><Relationship Id="rId380" Type="http://schemas.openxmlformats.org/officeDocument/2006/relationships/image" Target="../media/image3146.png"/><Relationship Id="rId240" Type="http://schemas.openxmlformats.org/officeDocument/2006/relationships/image" Target="../media/image3076.png"/><Relationship Id="rId35" Type="http://schemas.openxmlformats.org/officeDocument/2006/relationships/image" Target="../media/image2974.png"/><Relationship Id="rId77" Type="http://schemas.openxmlformats.org/officeDocument/2006/relationships/image" Target="../media/image2995.png"/><Relationship Id="rId100" Type="http://schemas.openxmlformats.org/officeDocument/2006/relationships/customXml" Target="../ink/ink3130.xml"/><Relationship Id="rId282" Type="http://schemas.openxmlformats.org/officeDocument/2006/relationships/image" Target="../media/image3097.png"/><Relationship Id="rId338" Type="http://schemas.openxmlformats.org/officeDocument/2006/relationships/image" Target="../media/image3125.png"/><Relationship Id="rId8" Type="http://schemas.openxmlformats.org/officeDocument/2006/relationships/customXml" Target="../ink/ink3084.xml"/><Relationship Id="rId142" Type="http://schemas.openxmlformats.org/officeDocument/2006/relationships/image" Target="../media/image3027.png"/><Relationship Id="rId184" Type="http://schemas.openxmlformats.org/officeDocument/2006/relationships/image" Target="../media/image3048.png"/><Relationship Id="rId391" Type="http://schemas.openxmlformats.org/officeDocument/2006/relationships/customXml" Target="../ink/ink3276.xml"/><Relationship Id="rId251" Type="http://schemas.openxmlformats.org/officeDocument/2006/relationships/customXml" Target="../ink/ink3206.xml"/><Relationship Id="rId46" Type="http://schemas.openxmlformats.org/officeDocument/2006/relationships/customXml" Target="../ink/ink3103.xml"/><Relationship Id="rId293" Type="http://schemas.openxmlformats.org/officeDocument/2006/relationships/customXml" Target="../ink/ink3227.xml"/><Relationship Id="rId307" Type="http://schemas.openxmlformats.org/officeDocument/2006/relationships/customXml" Target="../ink/ink3234.xml"/><Relationship Id="rId349" Type="http://schemas.openxmlformats.org/officeDocument/2006/relationships/customXml" Target="../ink/ink3255.xml"/><Relationship Id="rId88" Type="http://schemas.openxmlformats.org/officeDocument/2006/relationships/customXml" Target="../ink/ink3124.xml"/><Relationship Id="rId111" Type="http://schemas.openxmlformats.org/officeDocument/2006/relationships/image" Target="../media/image3012.png"/><Relationship Id="rId153" Type="http://schemas.openxmlformats.org/officeDocument/2006/relationships/customXml" Target="../ink/ink3157.xml"/><Relationship Id="rId195" Type="http://schemas.openxmlformats.org/officeDocument/2006/relationships/customXml" Target="../ink/ink3178.xml"/><Relationship Id="rId209" Type="http://schemas.openxmlformats.org/officeDocument/2006/relationships/customXml" Target="../ink/ink3185.xml"/><Relationship Id="rId360" Type="http://schemas.openxmlformats.org/officeDocument/2006/relationships/image" Target="../media/image3136.png"/><Relationship Id="rId220" Type="http://schemas.openxmlformats.org/officeDocument/2006/relationships/image" Target="../media/image3066.png"/><Relationship Id="rId15" Type="http://schemas.openxmlformats.org/officeDocument/2006/relationships/image" Target="../media/image2964.png"/><Relationship Id="rId57" Type="http://schemas.openxmlformats.org/officeDocument/2006/relationships/image" Target="../media/image2985.png"/><Relationship Id="rId262" Type="http://schemas.openxmlformats.org/officeDocument/2006/relationships/image" Target="../media/image3087.png"/><Relationship Id="rId318" Type="http://schemas.openxmlformats.org/officeDocument/2006/relationships/image" Target="../media/image3115.png"/><Relationship Id="rId99" Type="http://schemas.openxmlformats.org/officeDocument/2006/relationships/image" Target="../media/image3006.png"/><Relationship Id="rId122" Type="http://schemas.openxmlformats.org/officeDocument/2006/relationships/customXml" Target="../ink/ink3141.xml"/><Relationship Id="rId164" Type="http://schemas.openxmlformats.org/officeDocument/2006/relationships/image" Target="../media/image3038.png"/><Relationship Id="rId371" Type="http://schemas.openxmlformats.org/officeDocument/2006/relationships/customXml" Target="../ink/ink3266.xml"/><Relationship Id="rId26" Type="http://schemas.openxmlformats.org/officeDocument/2006/relationships/customXml" Target="../ink/ink3093.xml"/><Relationship Id="rId231" Type="http://schemas.openxmlformats.org/officeDocument/2006/relationships/customXml" Target="../ink/ink3196.xml"/><Relationship Id="rId273" Type="http://schemas.openxmlformats.org/officeDocument/2006/relationships/customXml" Target="../ink/ink3217.xml"/><Relationship Id="rId329" Type="http://schemas.openxmlformats.org/officeDocument/2006/relationships/customXml" Target="../ink/ink3245.xml"/><Relationship Id="rId68" Type="http://schemas.openxmlformats.org/officeDocument/2006/relationships/customXml" Target="../ink/ink3114.xml"/><Relationship Id="rId133" Type="http://schemas.openxmlformats.org/officeDocument/2006/relationships/customXml" Target="../ink/ink3147.xml"/><Relationship Id="rId175" Type="http://schemas.openxmlformats.org/officeDocument/2006/relationships/customXml" Target="../ink/ink3168.xml"/><Relationship Id="rId340" Type="http://schemas.openxmlformats.org/officeDocument/2006/relationships/image" Target="../media/image3126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09.png"/><Relationship Id="rId299" Type="http://schemas.openxmlformats.org/officeDocument/2006/relationships/image" Target="../media/image3299.png"/><Relationship Id="rId21" Type="http://schemas.openxmlformats.org/officeDocument/2006/relationships/image" Target="../media/image3162.png"/><Relationship Id="rId63" Type="http://schemas.openxmlformats.org/officeDocument/2006/relationships/image" Target="../media/image3183.png"/><Relationship Id="rId159" Type="http://schemas.openxmlformats.org/officeDocument/2006/relationships/image" Target="../media/image3230.png"/><Relationship Id="rId170" Type="http://schemas.openxmlformats.org/officeDocument/2006/relationships/customXml" Target="../ink/ink3360.xml"/><Relationship Id="rId226" Type="http://schemas.openxmlformats.org/officeDocument/2006/relationships/customXml" Target="../ink/ink3388.xml"/><Relationship Id="rId268" Type="http://schemas.openxmlformats.org/officeDocument/2006/relationships/customXml" Target="../ink/ink3409.xml"/><Relationship Id="rId32" Type="http://schemas.openxmlformats.org/officeDocument/2006/relationships/customXml" Target="../ink/ink3291.xml"/><Relationship Id="rId74" Type="http://schemas.openxmlformats.org/officeDocument/2006/relationships/customXml" Target="../ink/ink3312.xml"/><Relationship Id="rId128" Type="http://schemas.openxmlformats.org/officeDocument/2006/relationships/customXml" Target="../ink/ink3339.xml"/><Relationship Id="rId5" Type="http://schemas.openxmlformats.org/officeDocument/2006/relationships/image" Target="../media/image3154.png"/><Relationship Id="rId181" Type="http://schemas.openxmlformats.org/officeDocument/2006/relationships/image" Target="../media/image3241.png"/><Relationship Id="rId237" Type="http://schemas.openxmlformats.org/officeDocument/2006/relationships/image" Target="../media/image3269.png"/><Relationship Id="rId279" Type="http://schemas.openxmlformats.org/officeDocument/2006/relationships/image" Target="../media/image3289.png"/><Relationship Id="rId43" Type="http://schemas.openxmlformats.org/officeDocument/2006/relationships/image" Target="../media/image3173.png"/><Relationship Id="rId139" Type="http://schemas.openxmlformats.org/officeDocument/2006/relationships/image" Target="../media/image3220.png"/><Relationship Id="rId290" Type="http://schemas.openxmlformats.org/officeDocument/2006/relationships/customXml" Target="../ink/ink3420.xml"/><Relationship Id="rId304" Type="http://schemas.openxmlformats.org/officeDocument/2006/relationships/customXml" Target="../ink/ink3427.xml"/><Relationship Id="rId85" Type="http://schemas.openxmlformats.org/officeDocument/2006/relationships/image" Target="../media/image3193.png"/><Relationship Id="rId150" Type="http://schemas.openxmlformats.org/officeDocument/2006/relationships/customXml" Target="../ink/ink3350.xml"/><Relationship Id="rId192" Type="http://schemas.openxmlformats.org/officeDocument/2006/relationships/customXml" Target="../ink/ink3371.xml"/><Relationship Id="rId206" Type="http://schemas.openxmlformats.org/officeDocument/2006/relationships/customXml" Target="../ink/ink3378.xml"/><Relationship Id="rId248" Type="http://schemas.openxmlformats.org/officeDocument/2006/relationships/customXml" Target="../ink/ink3399.xml"/><Relationship Id="rId12" Type="http://schemas.openxmlformats.org/officeDocument/2006/relationships/customXml" Target="../ink/ink3281.xml"/><Relationship Id="rId108" Type="http://schemas.openxmlformats.org/officeDocument/2006/relationships/customXml" Target="../ink/ink3329.xml"/><Relationship Id="rId315" Type="http://schemas.openxmlformats.org/officeDocument/2006/relationships/image" Target="../media/image3307.png"/><Relationship Id="rId54" Type="http://schemas.openxmlformats.org/officeDocument/2006/relationships/customXml" Target="../ink/ink3302.xml"/><Relationship Id="rId96" Type="http://schemas.openxmlformats.org/officeDocument/2006/relationships/customXml" Target="../ink/ink3323.xml"/><Relationship Id="rId161" Type="http://schemas.openxmlformats.org/officeDocument/2006/relationships/image" Target="../media/image3231.png"/><Relationship Id="rId217" Type="http://schemas.openxmlformats.org/officeDocument/2006/relationships/image" Target="../media/image3259.png"/><Relationship Id="rId259" Type="http://schemas.openxmlformats.org/officeDocument/2006/relationships/image" Target="../media/image3279.png"/><Relationship Id="rId23" Type="http://schemas.openxmlformats.org/officeDocument/2006/relationships/image" Target="../media/image3163.png"/><Relationship Id="rId119" Type="http://schemas.openxmlformats.org/officeDocument/2006/relationships/image" Target="../media/image3210.png"/><Relationship Id="rId270" Type="http://schemas.openxmlformats.org/officeDocument/2006/relationships/customXml" Target="../ink/ink3410.xml"/><Relationship Id="rId65" Type="http://schemas.openxmlformats.org/officeDocument/2006/relationships/image" Target="../media/image3184.png"/><Relationship Id="rId130" Type="http://schemas.openxmlformats.org/officeDocument/2006/relationships/customXml" Target="../ink/ink3340.xml"/><Relationship Id="rId172" Type="http://schemas.openxmlformats.org/officeDocument/2006/relationships/customXml" Target="../ink/ink3361.xml"/><Relationship Id="rId193" Type="http://schemas.openxmlformats.org/officeDocument/2006/relationships/image" Target="../media/image3247.png"/><Relationship Id="rId207" Type="http://schemas.openxmlformats.org/officeDocument/2006/relationships/image" Target="../media/image3254.png"/><Relationship Id="rId228" Type="http://schemas.openxmlformats.org/officeDocument/2006/relationships/customXml" Target="../ink/ink3389.xml"/><Relationship Id="rId249" Type="http://schemas.openxmlformats.org/officeDocument/2006/relationships/image" Target="../media/image3275.png"/><Relationship Id="rId13" Type="http://schemas.openxmlformats.org/officeDocument/2006/relationships/image" Target="../media/image3158.png"/><Relationship Id="rId109" Type="http://schemas.openxmlformats.org/officeDocument/2006/relationships/image" Target="../media/image3205.png"/><Relationship Id="rId260" Type="http://schemas.openxmlformats.org/officeDocument/2006/relationships/customXml" Target="../ink/ink3405.xml"/><Relationship Id="rId281" Type="http://schemas.openxmlformats.org/officeDocument/2006/relationships/image" Target="../media/image3290.png"/><Relationship Id="rId34" Type="http://schemas.openxmlformats.org/officeDocument/2006/relationships/customXml" Target="../ink/ink3292.xml"/><Relationship Id="rId55" Type="http://schemas.openxmlformats.org/officeDocument/2006/relationships/image" Target="../media/image3179.png"/><Relationship Id="rId76" Type="http://schemas.openxmlformats.org/officeDocument/2006/relationships/customXml" Target="../ink/ink3313.xml"/><Relationship Id="rId97" Type="http://schemas.openxmlformats.org/officeDocument/2006/relationships/image" Target="../media/image3199.png"/><Relationship Id="rId120" Type="http://schemas.openxmlformats.org/officeDocument/2006/relationships/customXml" Target="../ink/ink3335.xml"/><Relationship Id="rId141" Type="http://schemas.openxmlformats.org/officeDocument/2006/relationships/image" Target="../media/image3221.png"/><Relationship Id="rId7" Type="http://schemas.openxmlformats.org/officeDocument/2006/relationships/image" Target="../media/image3155.png"/><Relationship Id="rId162" Type="http://schemas.openxmlformats.org/officeDocument/2006/relationships/customXml" Target="../ink/ink3356.xml"/><Relationship Id="rId183" Type="http://schemas.openxmlformats.org/officeDocument/2006/relationships/image" Target="../media/image3242.png"/><Relationship Id="rId218" Type="http://schemas.openxmlformats.org/officeDocument/2006/relationships/customXml" Target="../ink/ink3384.xml"/><Relationship Id="rId239" Type="http://schemas.openxmlformats.org/officeDocument/2006/relationships/image" Target="../media/image3270.png"/><Relationship Id="rId250" Type="http://schemas.openxmlformats.org/officeDocument/2006/relationships/customXml" Target="../ink/ink3400.xml"/><Relationship Id="rId271" Type="http://schemas.openxmlformats.org/officeDocument/2006/relationships/image" Target="../media/image3285.png"/><Relationship Id="rId292" Type="http://schemas.openxmlformats.org/officeDocument/2006/relationships/customXml" Target="../ink/ink3421.xml"/><Relationship Id="rId306" Type="http://schemas.openxmlformats.org/officeDocument/2006/relationships/customXml" Target="../ink/ink3428.xml"/><Relationship Id="rId24" Type="http://schemas.openxmlformats.org/officeDocument/2006/relationships/customXml" Target="../ink/ink3287.xml"/><Relationship Id="rId45" Type="http://schemas.openxmlformats.org/officeDocument/2006/relationships/image" Target="../media/image3174.png"/><Relationship Id="rId66" Type="http://schemas.openxmlformats.org/officeDocument/2006/relationships/customXml" Target="../ink/ink3308.xml"/><Relationship Id="rId87" Type="http://schemas.openxmlformats.org/officeDocument/2006/relationships/image" Target="../media/image3194.png"/><Relationship Id="rId110" Type="http://schemas.openxmlformats.org/officeDocument/2006/relationships/customXml" Target="../ink/ink3330.xml"/><Relationship Id="rId131" Type="http://schemas.openxmlformats.org/officeDocument/2006/relationships/image" Target="../media/image3216.png"/><Relationship Id="rId152" Type="http://schemas.openxmlformats.org/officeDocument/2006/relationships/customXml" Target="../ink/ink3351.xml"/><Relationship Id="rId173" Type="http://schemas.openxmlformats.org/officeDocument/2006/relationships/image" Target="../media/image3237.png"/><Relationship Id="rId194" Type="http://schemas.openxmlformats.org/officeDocument/2006/relationships/customXml" Target="../ink/ink3372.xml"/><Relationship Id="rId208" Type="http://schemas.openxmlformats.org/officeDocument/2006/relationships/customXml" Target="../ink/ink3379.xml"/><Relationship Id="rId229" Type="http://schemas.openxmlformats.org/officeDocument/2006/relationships/image" Target="../media/image3265.png"/><Relationship Id="rId240" Type="http://schemas.openxmlformats.org/officeDocument/2006/relationships/customXml" Target="../ink/ink3395.xml"/><Relationship Id="rId261" Type="http://schemas.openxmlformats.org/officeDocument/2006/relationships/image" Target="../media/image3280.png"/><Relationship Id="rId14" Type="http://schemas.openxmlformats.org/officeDocument/2006/relationships/customXml" Target="../ink/ink3282.xml"/><Relationship Id="rId35" Type="http://schemas.openxmlformats.org/officeDocument/2006/relationships/image" Target="../media/image3169.png"/><Relationship Id="rId56" Type="http://schemas.openxmlformats.org/officeDocument/2006/relationships/customXml" Target="../ink/ink3303.xml"/><Relationship Id="rId77" Type="http://schemas.openxmlformats.org/officeDocument/2006/relationships/image" Target="../media/image3189.png"/><Relationship Id="rId100" Type="http://schemas.openxmlformats.org/officeDocument/2006/relationships/customXml" Target="../ink/ink3325.xml"/><Relationship Id="rId282" Type="http://schemas.openxmlformats.org/officeDocument/2006/relationships/customXml" Target="../ink/ink3416.xml"/><Relationship Id="rId8" Type="http://schemas.openxmlformats.org/officeDocument/2006/relationships/customXml" Target="../ink/ink3279.xml"/><Relationship Id="rId98" Type="http://schemas.openxmlformats.org/officeDocument/2006/relationships/customXml" Target="../ink/ink3324.xml"/><Relationship Id="rId121" Type="http://schemas.openxmlformats.org/officeDocument/2006/relationships/image" Target="../media/image3211.png"/><Relationship Id="rId142" Type="http://schemas.openxmlformats.org/officeDocument/2006/relationships/customXml" Target="../ink/ink3346.xml"/><Relationship Id="rId163" Type="http://schemas.openxmlformats.org/officeDocument/2006/relationships/image" Target="../media/image3232.png"/><Relationship Id="rId184" Type="http://schemas.openxmlformats.org/officeDocument/2006/relationships/customXml" Target="../ink/ink3367.xml"/><Relationship Id="rId219" Type="http://schemas.openxmlformats.org/officeDocument/2006/relationships/image" Target="../media/image3260.png"/><Relationship Id="rId230" Type="http://schemas.openxmlformats.org/officeDocument/2006/relationships/customXml" Target="../ink/ink3390.xml"/><Relationship Id="rId251" Type="http://schemas.openxmlformats.org/officeDocument/2006/relationships/image" Target="../media/image3276.png"/><Relationship Id="rId25" Type="http://schemas.openxmlformats.org/officeDocument/2006/relationships/image" Target="../media/image3164.png"/><Relationship Id="rId46" Type="http://schemas.openxmlformats.org/officeDocument/2006/relationships/customXml" Target="../ink/ink3298.xml"/><Relationship Id="rId67" Type="http://schemas.openxmlformats.org/officeDocument/2006/relationships/image" Target="../media/image3185.png"/><Relationship Id="rId272" Type="http://schemas.openxmlformats.org/officeDocument/2006/relationships/customXml" Target="../ink/ink3411.xml"/><Relationship Id="rId293" Type="http://schemas.openxmlformats.org/officeDocument/2006/relationships/image" Target="../media/image3296.png"/><Relationship Id="rId307" Type="http://schemas.openxmlformats.org/officeDocument/2006/relationships/image" Target="../media/image3303.png"/><Relationship Id="rId88" Type="http://schemas.openxmlformats.org/officeDocument/2006/relationships/customXml" Target="../ink/ink3319.xml"/><Relationship Id="rId111" Type="http://schemas.openxmlformats.org/officeDocument/2006/relationships/image" Target="../media/image3206.png"/><Relationship Id="rId132" Type="http://schemas.openxmlformats.org/officeDocument/2006/relationships/customXml" Target="../ink/ink3341.xml"/><Relationship Id="rId153" Type="http://schemas.openxmlformats.org/officeDocument/2006/relationships/image" Target="../media/image3227.png"/><Relationship Id="rId174" Type="http://schemas.openxmlformats.org/officeDocument/2006/relationships/customXml" Target="../ink/ink3362.xml"/><Relationship Id="rId195" Type="http://schemas.openxmlformats.org/officeDocument/2006/relationships/image" Target="../media/image3248.png"/><Relationship Id="rId209" Type="http://schemas.openxmlformats.org/officeDocument/2006/relationships/image" Target="../media/image3255.png"/><Relationship Id="rId220" Type="http://schemas.openxmlformats.org/officeDocument/2006/relationships/customXml" Target="../ink/ink3385.xml"/><Relationship Id="rId241" Type="http://schemas.openxmlformats.org/officeDocument/2006/relationships/image" Target="../media/image3271.png"/><Relationship Id="rId15" Type="http://schemas.openxmlformats.org/officeDocument/2006/relationships/image" Target="../media/image3159.png"/><Relationship Id="rId36" Type="http://schemas.openxmlformats.org/officeDocument/2006/relationships/customXml" Target="../ink/ink3293.xml"/><Relationship Id="rId57" Type="http://schemas.openxmlformats.org/officeDocument/2006/relationships/image" Target="../media/image3180.png"/><Relationship Id="rId262" Type="http://schemas.openxmlformats.org/officeDocument/2006/relationships/customXml" Target="../ink/ink3406.xml"/><Relationship Id="rId283" Type="http://schemas.openxmlformats.org/officeDocument/2006/relationships/image" Target="../media/image3291.png"/><Relationship Id="rId78" Type="http://schemas.openxmlformats.org/officeDocument/2006/relationships/customXml" Target="../ink/ink3314.xml"/><Relationship Id="rId99" Type="http://schemas.openxmlformats.org/officeDocument/2006/relationships/image" Target="../media/image3200.png"/><Relationship Id="rId101" Type="http://schemas.openxmlformats.org/officeDocument/2006/relationships/image" Target="../media/image3201.png"/><Relationship Id="rId122" Type="http://schemas.openxmlformats.org/officeDocument/2006/relationships/customXml" Target="../ink/ink3336.xml"/><Relationship Id="rId143" Type="http://schemas.openxmlformats.org/officeDocument/2006/relationships/image" Target="../media/image3222.png"/><Relationship Id="rId164" Type="http://schemas.openxmlformats.org/officeDocument/2006/relationships/customXml" Target="../ink/ink3357.xml"/><Relationship Id="rId185" Type="http://schemas.openxmlformats.org/officeDocument/2006/relationships/image" Target="../media/image3243.png"/><Relationship Id="rId9" Type="http://schemas.openxmlformats.org/officeDocument/2006/relationships/image" Target="../media/image3156.png"/><Relationship Id="rId210" Type="http://schemas.openxmlformats.org/officeDocument/2006/relationships/customXml" Target="../ink/ink3380.xml"/><Relationship Id="rId26" Type="http://schemas.openxmlformats.org/officeDocument/2006/relationships/customXml" Target="../ink/ink3288.xml"/><Relationship Id="rId231" Type="http://schemas.openxmlformats.org/officeDocument/2006/relationships/image" Target="../media/image3266.png"/><Relationship Id="rId252" Type="http://schemas.openxmlformats.org/officeDocument/2006/relationships/customXml" Target="../ink/ink3401.xml"/><Relationship Id="rId273" Type="http://schemas.openxmlformats.org/officeDocument/2006/relationships/image" Target="../media/image3286.png"/><Relationship Id="rId294" Type="http://schemas.openxmlformats.org/officeDocument/2006/relationships/customXml" Target="../ink/ink3422.xml"/><Relationship Id="rId308" Type="http://schemas.openxmlformats.org/officeDocument/2006/relationships/customXml" Target="../ink/ink3429.xml"/><Relationship Id="rId47" Type="http://schemas.openxmlformats.org/officeDocument/2006/relationships/image" Target="../media/image3175.png"/><Relationship Id="rId68" Type="http://schemas.openxmlformats.org/officeDocument/2006/relationships/customXml" Target="../ink/ink3309.xml"/><Relationship Id="rId89" Type="http://schemas.openxmlformats.org/officeDocument/2006/relationships/image" Target="../media/image3195.png"/><Relationship Id="rId112" Type="http://schemas.openxmlformats.org/officeDocument/2006/relationships/customXml" Target="../ink/ink3331.xml"/><Relationship Id="rId133" Type="http://schemas.openxmlformats.org/officeDocument/2006/relationships/image" Target="../media/image3217.png"/><Relationship Id="rId154" Type="http://schemas.openxmlformats.org/officeDocument/2006/relationships/customXml" Target="../ink/ink3352.xml"/><Relationship Id="rId175" Type="http://schemas.openxmlformats.org/officeDocument/2006/relationships/image" Target="../media/image3238.png"/><Relationship Id="rId196" Type="http://schemas.openxmlformats.org/officeDocument/2006/relationships/customXml" Target="../ink/ink3373.xml"/><Relationship Id="rId200" Type="http://schemas.openxmlformats.org/officeDocument/2006/relationships/customXml" Target="../ink/ink3375.xml"/><Relationship Id="rId16" Type="http://schemas.openxmlformats.org/officeDocument/2006/relationships/customXml" Target="../ink/ink3283.xml"/><Relationship Id="rId221" Type="http://schemas.openxmlformats.org/officeDocument/2006/relationships/image" Target="../media/image3261.png"/><Relationship Id="rId242" Type="http://schemas.openxmlformats.org/officeDocument/2006/relationships/customXml" Target="../ink/ink3396.xml"/><Relationship Id="rId263" Type="http://schemas.openxmlformats.org/officeDocument/2006/relationships/image" Target="../media/image3281.png"/><Relationship Id="rId284" Type="http://schemas.openxmlformats.org/officeDocument/2006/relationships/customXml" Target="../ink/ink3417.xml"/><Relationship Id="rId37" Type="http://schemas.openxmlformats.org/officeDocument/2006/relationships/image" Target="../media/image3170.png"/><Relationship Id="rId58" Type="http://schemas.openxmlformats.org/officeDocument/2006/relationships/customXml" Target="../ink/ink3304.xml"/><Relationship Id="rId79" Type="http://schemas.openxmlformats.org/officeDocument/2006/relationships/image" Target="../media/image3190.png"/><Relationship Id="rId102" Type="http://schemas.openxmlformats.org/officeDocument/2006/relationships/customXml" Target="../ink/ink3326.xml"/><Relationship Id="rId123" Type="http://schemas.openxmlformats.org/officeDocument/2006/relationships/image" Target="../media/image3212.png"/><Relationship Id="rId144" Type="http://schemas.openxmlformats.org/officeDocument/2006/relationships/customXml" Target="../ink/ink3347.xml"/><Relationship Id="rId90" Type="http://schemas.openxmlformats.org/officeDocument/2006/relationships/customXml" Target="../ink/ink3320.xml"/><Relationship Id="rId165" Type="http://schemas.openxmlformats.org/officeDocument/2006/relationships/image" Target="../media/image3233.png"/><Relationship Id="rId186" Type="http://schemas.openxmlformats.org/officeDocument/2006/relationships/customXml" Target="../ink/ink3368.xml"/><Relationship Id="rId211" Type="http://schemas.openxmlformats.org/officeDocument/2006/relationships/image" Target="../media/image3256.png"/><Relationship Id="rId232" Type="http://schemas.openxmlformats.org/officeDocument/2006/relationships/customXml" Target="../ink/ink3391.xml"/><Relationship Id="rId253" Type="http://schemas.openxmlformats.org/officeDocument/2006/relationships/image" Target="../media/image3277.png"/><Relationship Id="rId274" Type="http://schemas.openxmlformats.org/officeDocument/2006/relationships/customXml" Target="../ink/ink3412.xml"/><Relationship Id="rId295" Type="http://schemas.openxmlformats.org/officeDocument/2006/relationships/image" Target="../media/image3297.png"/><Relationship Id="rId309" Type="http://schemas.openxmlformats.org/officeDocument/2006/relationships/image" Target="../media/image3304.png"/><Relationship Id="rId27" Type="http://schemas.openxmlformats.org/officeDocument/2006/relationships/image" Target="../media/image3165.png"/><Relationship Id="rId48" Type="http://schemas.openxmlformats.org/officeDocument/2006/relationships/customXml" Target="../ink/ink3299.xml"/><Relationship Id="rId69" Type="http://schemas.openxmlformats.org/officeDocument/2006/relationships/image" Target="../media/image3186.png"/><Relationship Id="rId113" Type="http://schemas.openxmlformats.org/officeDocument/2006/relationships/image" Target="../media/image3207.png"/><Relationship Id="rId134" Type="http://schemas.openxmlformats.org/officeDocument/2006/relationships/customXml" Target="../ink/ink3342.xml"/><Relationship Id="rId80" Type="http://schemas.openxmlformats.org/officeDocument/2006/relationships/customXml" Target="../ink/ink3315.xml"/><Relationship Id="rId155" Type="http://schemas.openxmlformats.org/officeDocument/2006/relationships/image" Target="../media/image3228.png"/><Relationship Id="rId176" Type="http://schemas.openxmlformats.org/officeDocument/2006/relationships/customXml" Target="../ink/ink3363.xml"/><Relationship Id="rId197" Type="http://schemas.openxmlformats.org/officeDocument/2006/relationships/image" Target="../media/image3249.png"/><Relationship Id="rId201" Type="http://schemas.openxmlformats.org/officeDocument/2006/relationships/image" Target="../media/image3251.png"/><Relationship Id="rId222" Type="http://schemas.openxmlformats.org/officeDocument/2006/relationships/customXml" Target="../ink/ink3386.xml"/><Relationship Id="rId243" Type="http://schemas.openxmlformats.org/officeDocument/2006/relationships/image" Target="../media/image3272.png"/><Relationship Id="rId264" Type="http://schemas.openxmlformats.org/officeDocument/2006/relationships/customXml" Target="../ink/ink3407.xml"/><Relationship Id="rId285" Type="http://schemas.openxmlformats.org/officeDocument/2006/relationships/image" Target="../media/image3292.png"/><Relationship Id="rId17" Type="http://schemas.openxmlformats.org/officeDocument/2006/relationships/image" Target="../media/image3160.png"/><Relationship Id="rId38" Type="http://schemas.openxmlformats.org/officeDocument/2006/relationships/customXml" Target="../ink/ink3294.xml"/><Relationship Id="rId59" Type="http://schemas.openxmlformats.org/officeDocument/2006/relationships/image" Target="../media/image3181.png"/><Relationship Id="rId103" Type="http://schemas.openxmlformats.org/officeDocument/2006/relationships/image" Target="../media/image3202.png"/><Relationship Id="rId124" Type="http://schemas.openxmlformats.org/officeDocument/2006/relationships/customXml" Target="../ink/ink3337.xml"/><Relationship Id="rId310" Type="http://schemas.openxmlformats.org/officeDocument/2006/relationships/customXml" Target="../ink/ink3430.xml"/><Relationship Id="rId70" Type="http://schemas.openxmlformats.org/officeDocument/2006/relationships/customXml" Target="../ink/ink3310.xml"/><Relationship Id="rId91" Type="http://schemas.openxmlformats.org/officeDocument/2006/relationships/image" Target="../media/image3196.png"/><Relationship Id="rId145" Type="http://schemas.openxmlformats.org/officeDocument/2006/relationships/image" Target="../media/image3223.png"/><Relationship Id="rId166" Type="http://schemas.openxmlformats.org/officeDocument/2006/relationships/customXml" Target="../ink/ink3358.xml"/><Relationship Id="rId187" Type="http://schemas.openxmlformats.org/officeDocument/2006/relationships/image" Target="../media/image324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381.xml"/><Relationship Id="rId233" Type="http://schemas.openxmlformats.org/officeDocument/2006/relationships/image" Target="../media/image3267.png"/><Relationship Id="rId254" Type="http://schemas.openxmlformats.org/officeDocument/2006/relationships/customXml" Target="../ink/ink3402.xml"/><Relationship Id="rId28" Type="http://schemas.openxmlformats.org/officeDocument/2006/relationships/customXml" Target="../ink/ink3289.xml"/><Relationship Id="rId49" Type="http://schemas.openxmlformats.org/officeDocument/2006/relationships/image" Target="../media/image3176.png"/><Relationship Id="rId114" Type="http://schemas.openxmlformats.org/officeDocument/2006/relationships/customXml" Target="../ink/ink3332.xml"/><Relationship Id="rId275" Type="http://schemas.openxmlformats.org/officeDocument/2006/relationships/image" Target="../media/image3287.png"/><Relationship Id="rId296" Type="http://schemas.openxmlformats.org/officeDocument/2006/relationships/customXml" Target="../ink/ink3423.xml"/><Relationship Id="rId300" Type="http://schemas.openxmlformats.org/officeDocument/2006/relationships/customXml" Target="../ink/ink3425.xml"/><Relationship Id="rId60" Type="http://schemas.openxmlformats.org/officeDocument/2006/relationships/customXml" Target="../ink/ink3305.xml"/><Relationship Id="rId81" Type="http://schemas.openxmlformats.org/officeDocument/2006/relationships/image" Target="../media/image3191.png"/><Relationship Id="rId135" Type="http://schemas.openxmlformats.org/officeDocument/2006/relationships/image" Target="../media/image3218.png"/><Relationship Id="rId156" Type="http://schemas.openxmlformats.org/officeDocument/2006/relationships/customXml" Target="../ink/ink3353.xml"/><Relationship Id="rId177" Type="http://schemas.openxmlformats.org/officeDocument/2006/relationships/image" Target="../media/image3239.png"/><Relationship Id="rId198" Type="http://schemas.openxmlformats.org/officeDocument/2006/relationships/customXml" Target="../ink/ink3374.xml"/><Relationship Id="rId202" Type="http://schemas.openxmlformats.org/officeDocument/2006/relationships/customXml" Target="../ink/ink3376.xml"/><Relationship Id="rId223" Type="http://schemas.openxmlformats.org/officeDocument/2006/relationships/image" Target="../media/image3262.png"/><Relationship Id="rId244" Type="http://schemas.openxmlformats.org/officeDocument/2006/relationships/customXml" Target="../ink/ink3397.xml"/><Relationship Id="rId18" Type="http://schemas.openxmlformats.org/officeDocument/2006/relationships/customXml" Target="../ink/ink3284.xml"/><Relationship Id="rId39" Type="http://schemas.openxmlformats.org/officeDocument/2006/relationships/image" Target="../media/image3171.png"/><Relationship Id="rId265" Type="http://schemas.openxmlformats.org/officeDocument/2006/relationships/image" Target="../media/image3282.png"/><Relationship Id="rId286" Type="http://schemas.openxmlformats.org/officeDocument/2006/relationships/customXml" Target="../ink/ink3418.xml"/><Relationship Id="rId50" Type="http://schemas.openxmlformats.org/officeDocument/2006/relationships/customXml" Target="../ink/ink3300.xml"/><Relationship Id="rId104" Type="http://schemas.openxmlformats.org/officeDocument/2006/relationships/customXml" Target="../ink/ink3327.xml"/><Relationship Id="rId125" Type="http://schemas.openxmlformats.org/officeDocument/2006/relationships/image" Target="../media/image3213.png"/><Relationship Id="rId146" Type="http://schemas.openxmlformats.org/officeDocument/2006/relationships/customXml" Target="../ink/ink3348.xml"/><Relationship Id="rId167" Type="http://schemas.openxmlformats.org/officeDocument/2006/relationships/image" Target="../media/image3234.png"/><Relationship Id="rId188" Type="http://schemas.openxmlformats.org/officeDocument/2006/relationships/customXml" Target="../ink/ink3369.xml"/><Relationship Id="rId311" Type="http://schemas.openxmlformats.org/officeDocument/2006/relationships/image" Target="../media/image3305.png"/><Relationship Id="rId71" Type="http://schemas.openxmlformats.org/officeDocument/2006/relationships/image" Target="../media/image3187.png"/><Relationship Id="rId92" Type="http://schemas.openxmlformats.org/officeDocument/2006/relationships/customXml" Target="../ink/ink3321.xml"/><Relationship Id="rId213" Type="http://schemas.openxmlformats.org/officeDocument/2006/relationships/image" Target="../media/image3257.png"/><Relationship Id="rId234" Type="http://schemas.openxmlformats.org/officeDocument/2006/relationships/customXml" Target="../ink/ink3392.xml"/><Relationship Id="rId2" Type="http://schemas.openxmlformats.org/officeDocument/2006/relationships/image" Target="../media/image3153.emf"/><Relationship Id="rId29" Type="http://schemas.openxmlformats.org/officeDocument/2006/relationships/image" Target="../media/image3166.png"/><Relationship Id="rId255" Type="http://schemas.openxmlformats.org/officeDocument/2006/relationships/image" Target="../media/image3278.png"/><Relationship Id="rId276" Type="http://schemas.openxmlformats.org/officeDocument/2006/relationships/customXml" Target="../ink/ink3413.xml"/><Relationship Id="rId297" Type="http://schemas.openxmlformats.org/officeDocument/2006/relationships/image" Target="../media/image3298.png"/><Relationship Id="rId40" Type="http://schemas.openxmlformats.org/officeDocument/2006/relationships/customXml" Target="../ink/ink3295.xml"/><Relationship Id="rId115" Type="http://schemas.openxmlformats.org/officeDocument/2006/relationships/image" Target="../media/image3208.png"/><Relationship Id="rId136" Type="http://schemas.openxmlformats.org/officeDocument/2006/relationships/customXml" Target="../ink/ink3343.xml"/><Relationship Id="rId157" Type="http://schemas.openxmlformats.org/officeDocument/2006/relationships/image" Target="../media/image3229.png"/><Relationship Id="rId178" Type="http://schemas.openxmlformats.org/officeDocument/2006/relationships/customXml" Target="../ink/ink3364.xml"/><Relationship Id="rId301" Type="http://schemas.openxmlformats.org/officeDocument/2006/relationships/image" Target="../media/image3300.png"/><Relationship Id="rId61" Type="http://schemas.openxmlformats.org/officeDocument/2006/relationships/image" Target="../media/image3182.png"/><Relationship Id="rId82" Type="http://schemas.openxmlformats.org/officeDocument/2006/relationships/customXml" Target="../ink/ink3316.xml"/><Relationship Id="rId199" Type="http://schemas.openxmlformats.org/officeDocument/2006/relationships/image" Target="../media/image3250.png"/><Relationship Id="rId203" Type="http://schemas.openxmlformats.org/officeDocument/2006/relationships/image" Target="../media/image3252.png"/><Relationship Id="rId19" Type="http://schemas.openxmlformats.org/officeDocument/2006/relationships/image" Target="../media/image3161.png"/><Relationship Id="rId224" Type="http://schemas.openxmlformats.org/officeDocument/2006/relationships/customXml" Target="../ink/ink3387.xml"/><Relationship Id="rId245" Type="http://schemas.openxmlformats.org/officeDocument/2006/relationships/image" Target="../media/image3273.png"/><Relationship Id="rId266" Type="http://schemas.openxmlformats.org/officeDocument/2006/relationships/customXml" Target="../ink/ink3408.xml"/><Relationship Id="rId287" Type="http://schemas.openxmlformats.org/officeDocument/2006/relationships/image" Target="../media/image3293.png"/><Relationship Id="rId30" Type="http://schemas.openxmlformats.org/officeDocument/2006/relationships/customXml" Target="../ink/ink3290.xml"/><Relationship Id="rId105" Type="http://schemas.openxmlformats.org/officeDocument/2006/relationships/image" Target="../media/image3203.png"/><Relationship Id="rId126" Type="http://schemas.openxmlformats.org/officeDocument/2006/relationships/customXml" Target="../ink/ink3338.xml"/><Relationship Id="rId147" Type="http://schemas.openxmlformats.org/officeDocument/2006/relationships/image" Target="../media/image3224.png"/><Relationship Id="rId168" Type="http://schemas.openxmlformats.org/officeDocument/2006/relationships/customXml" Target="../ink/ink3359.xml"/><Relationship Id="rId312" Type="http://schemas.openxmlformats.org/officeDocument/2006/relationships/customXml" Target="../ink/ink3431.xml"/><Relationship Id="rId51" Type="http://schemas.openxmlformats.org/officeDocument/2006/relationships/image" Target="../media/image3177.png"/><Relationship Id="rId72" Type="http://schemas.openxmlformats.org/officeDocument/2006/relationships/customXml" Target="../ink/ink3311.xml"/><Relationship Id="rId93" Type="http://schemas.openxmlformats.org/officeDocument/2006/relationships/image" Target="../media/image3197.png"/><Relationship Id="rId189" Type="http://schemas.openxmlformats.org/officeDocument/2006/relationships/image" Target="../media/image3245.png"/><Relationship Id="rId3" Type="http://schemas.openxmlformats.org/officeDocument/2006/relationships/image" Target="../media/image1102.emf"/><Relationship Id="rId214" Type="http://schemas.openxmlformats.org/officeDocument/2006/relationships/customXml" Target="../ink/ink3382.xml"/><Relationship Id="rId235" Type="http://schemas.openxmlformats.org/officeDocument/2006/relationships/image" Target="../media/image3268.png"/><Relationship Id="rId256" Type="http://schemas.openxmlformats.org/officeDocument/2006/relationships/customXml" Target="../ink/ink3403.xml"/><Relationship Id="rId277" Type="http://schemas.openxmlformats.org/officeDocument/2006/relationships/image" Target="../media/image3288.png"/><Relationship Id="rId298" Type="http://schemas.openxmlformats.org/officeDocument/2006/relationships/customXml" Target="../ink/ink3424.xml"/><Relationship Id="rId116" Type="http://schemas.openxmlformats.org/officeDocument/2006/relationships/customXml" Target="../ink/ink3333.xml"/><Relationship Id="rId137" Type="http://schemas.openxmlformats.org/officeDocument/2006/relationships/image" Target="../media/image3219.png"/><Relationship Id="rId158" Type="http://schemas.openxmlformats.org/officeDocument/2006/relationships/customXml" Target="../ink/ink3354.xml"/><Relationship Id="rId302" Type="http://schemas.openxmlformats.org/officeDocument/2006/relationships/customXml" Target="../ink/ink3426.xml"/><Relationship Id="rId20" Type="http://schemas.openxmlformats.org/officeDocument/2006/relationships/customXml" Target="../ink/ink3285.xml"/><Relationship Id="rId41" Type="http://schemas.openxmlformats.org/officeDocument/2006/relationships/image" Target="../media/image3172.png"/><Relationship Id="rId62" Type="http://schemas.openxmlformats.org/officeDocument/2006/relationships/customXml" Target="../ink/ink3306.xml"/><Relationship Id="rId83" Type="http://schemas.openxmlformats.org/officeDocument/2006/relationships/image" Target="../media/image3192.png"/><Relationship Id="rId179" Type="http://schemas.openxmlformats.org/officeDocument/2006/relationships/image" Target="../media/image3240.png"/><Relationship Id="rId190" Type="http://schemas.openxmlformats.org/officeDocument/2006/relationships/customXml" Target="../ink/ink3370.xml"/><Relationship Id="rId204" Type="http://schemas.openxmlformats.org/officeDocument/2006/relationships/customXml" Target="../ink/ink3377.xml"/><Relationship Id="rId225" Type="http://schemas.openxmlformats.org/officeDocument/2006/relationships/image" Target="../media/image3263.png"/><Relationship Id="rId246" Type="http://schemas.openxmlformats.org/officeDocument/2006/relationships/customXml" Target="../ink/ink3398.xml"/><Relationship Id="rId267" Type="http://schemas.openxmlformats.org/officeDocument/2006/relationships/image" Target="../media/image3283.png"/><Relationship Id="rId288" Type="http://schemas.openxmlformats.org/officeDocument/2006/relationships/customXml" Target="../ink/ink3419.xml"/><Relationship Id="rId106" Type="http://schemas.openxmlformats.org/officeDocument/2006/relationships/customXml" Target="../ink/ink3328.xml"/><Relationship Id="rId127" Type="http://schemas.openxmlformats.org/officeDocument/2006/relationships/image" Target="../media/image3214.png"/><Relationship Id="rId313" Type="http://schemas.openxmlformats.org/officeDocument/2006/relationships/image" Target="../media/image3306.png"/><Relationship Id="rId10" Type="http://schemas.openxmlformats.org/officeDocument/2006/relationships/customXml" Target="../ink/ink3280.xml"/><Relationship Id="rId31" Type="http://schemas.openxmlformats.org/officeDocument/2006/relationships/image" Target="../media/image3167.png"/><Relationship Id="rId52" Type="http://schemas.openxmlformats.org/officeDocument/2006/relationships/customXml" Target="../ink/ink3301.xml"/><Relationship Id="rId73" Type="http://schemas.openxmlformats.org/officeDocument/2006/relationships/image" Target="../media/image3188.png"/><Relationship Id="rId94" Type="http://schemas.openxmlformats.org/officeDocument/2006/relationships/customXml" Target="../ink/ink3322.xml"/><Relationship Id="rId148" Type="http://schemas.openxmlformats.org/officeDocument/2006/relationships/customXml" Target="../ink/ink3349.xml"/><Relationship Id="rId169" Type="http://schemas.openxmlformats.org/officeDocument/2006/relationships/image" Target="../media/image3235.png"/><Relationship Id="rId4" Type="http://schemas.openxmlformats.org/officeDocument/2006/relationships/customXml" Target="../ink/ink3277.xml"/><Relationship Id="rId180" Type="http://schemas.openxmlformats.org/officeDocument/2006/relationships/customXml" Target="../ink/ink3365.xml"/><Relationship Id="rId215" Type="http://schemas.openxmlformats.org/officeDocument/2006/relationships/image" Target="../media/image3258.png"/><Relationship Id="rId236" Type="http://schemas.openxmlformats.org/officeDocument/2006/relationships/customXml" Target="../ink/ink3393.xml"/><Relationship Id="rId257" Type="http://schemas.openxmlformats.org/officeDocument/2006/relationships/image" Target="../media/image2676.png"/><Relationship Id="rId278" Type="http://schemas.openxmlformats.org/officeDocument/2006/relationships/customXml" Target="../ink/ink3414.xml"/><Relationship Id="rId303" Type="http://schemas.openxmlformats.org/officeDocument/2006/relationships/image" Target="../media/image3301.png"/><Relationship Id="rId42" Type="http://schemas.openxmlformats.org/officeDocument/2006/relationships/customXml" Target="../ink/ink3296.xml"/><Relationship Id="rId84" Type="http://schemas.openxmlformats.org/officeDocument/2006/relationships/customXml" Target="../ink/ink3317.xml"/><Relationship Id="rId138" Type="http://schemas.openxmlformats.org/officeDocument/2006/relationships/customXml" Target="../ink/ink3344.xml"/><Relationship Id="rId191" Type="http://schemas.openxmlformats.org/officeDocument/2006/relationships/image" Target="../media/image3246.png"/><Relationship Id="rId205" Type="http://schemas.openxmlformats.org/officeDocument/2006/relationships/image" Target="../media/image3253.png"/><Relationship Id="rId247" Type="http://schemas.openxmlformats.org/officeDocument/2006/relationships/image" Target="../media/image3274.png"/><Relationship Id="rId107" Type="http://schemas.openxmlformats.org/officeDocument/2006/relationships/image" Target="../media/image3204.png"/><Relationship Id="rId289" Type="http://schemas.openxmlformats.org/officeDocument/2006/relationships/image" Target="../media/image3294.png"/><Relationship Id="rId11" Type="http://schemas.openxmlformats.org/officeDocument/2006/relationships/image" Target="../media/image3157.png"/><Relationship Id="rId53" Type="http://schemas.openxmlformats.org/officeDocument/2006/relationships/image" Target="../media/image3178.png"/><Relationship Id="rId149" Type="http://schemas.openxmlformats.org/officeDocument/2006/relationships/image" Target="../media/image3225.png"/><Relationship Id="rId314" Type="http://schemas.openxmlformats.org/officeDocument/2006/relationships/customXml" Target="../ink/ink3432.xml"/><Relationship Id="rId95" Type="http://schemas.openxmlformats.org/officeDocument/2006/relationships/image" Target="../media/image3198.png"/><Relationship Id="rId160" Type="http://schemas.openxmlformats.org/officeDocument/2006/relationships/customXml" Target="../ink/ink3355.xml"/><Relationship Id="rId216" Type="http://schemas.openxmlformats.org/officeDocument/2006/relationships/customXml" Target="../ink/ink3383.xml"/><Relationship Id="rId258" Type="http://schemas.openxmlformats.org/officeDocument/2006/relationships/customXml" Target="../ink/ink3404.xml"/><Relationship Id="rId22" Type="http://schemas.openxmlformats.org/officeDocument/2006/relationships/customXml" Target="../ink/ink3286.xml"/><Relationship Id="rId64" Type="http://schemas.openxmlformats.org/officeDocument/2006/relationships/customXml" Target="../ink/ink3307.xml"/><Relationship Id="rId118" Type="http://schemas.openxmlformats.org/officeDocument/2006/relationships/customXml" Target="../ink/ink3334.xml"/><Relationship Id="rId171" Type="http://schemas.openxmlformats.org/officeDocument/2006/relationships/image" Target="../media/image3236.png"/><Relationship Id="rId227" Type="http://schemas.openxmlformats.org/officeDocument/2006/relationships/image" Target="../media/image3264.png"/><Relationship Id="rId269" Type="http://schemas.openxmlformats.org/officeDocument/2006/relationships/image" Target="../media/image3284.png"/><Relationship Id="rId33" Type="http://schemas.openxmlformats.org/officeDocument/2006/relationships/image" Target="../media/image3168.png"/><Relationship Id="rId129" Type="http://schemas.openxmlformats.org/officeDocument/2006/relationships/image" Target="../media/image3215.png"/><Relationship Id="rId280" Type="http://schemas.openxmlformats.org/officeDocument/2006/relationships/customXml" Target="../ink/ink3415.xml"/><Relationship Id="rId75" Type="http://schemas.openxmlformats.org/officeDocument/2006/relationships/image" Target="../media/image2758.png"/><Relationship Id="rId140" Type="http://schemas.openxmlformats.org/officeDocument/2006/relationships/customXml" Target="../ink/ink3345.xml"/><Relationship Id="rId182" Type="http://schemas.openxmlformats.org/officeDocument/2006/relationships/customXml" Target="../ink/ink3366.xml"/><Relationship Id="rId6" Type="http://schemas.openxmlformats.org/officeDocument/2006/relationships/customXml" Target="../ink/ink3278.xml"/><Relationship Id="rId238" Type="http://schemas.openxmlformats.org/officeDocument/2006/relationships/customXml" Target="../ink/ink3394.xml"/><Relationship Id="rId291" Type="http://schemas.openxmlformats.org/officeDocument/2006/relationships/image" Target="../media/image3295.png"/><Relationship Id="rId305" Type="http://schemas.openxmlformats.org/officeDocument/2006/relationships/image" Target="../media/image3302.png"/><Relationship Id="rId44" Type="http://schemas.openxmlformats.org/officeDocument/2006/relationships/customXml" Target="../ink/ink3297.xml"/><Relationship Id="rId86" Type="http://schemas.openxmlformats.org/officeDocument/2006/relationships/customXml" Target="../ink/ink3318.xml"/><Relationship Id="rId151" Type="http://schemas.openxmlformats.org/officeDocument/2006/relationships/image" Target="../media/image32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33.xml"/><Relationship Id="rId2" Type="http://schemas.openxmlformats.org/officeDocument/2006/relationships/image" Target="../media/image330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11.png"/><Relationship Id="rId5" Type="http://schemas.openxmlformats.org/officeDocument/2006/relationships/customXml" Target="../ink/ink3434.xml"/><Relationship Id="rId4" Type="http://schemas.openxmlformats.org/officeDocument/2006/relationships/image" Target="../media/image3310.pn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67.png"/><Relationship Id="rId21" Type="http://schemas.openxmlformats.org/officeDocument/2006/relationships/image" Target="../media/image3321.png"/><Relationship Id="rId42" Type="http://schemas.openxmlformats.org/officeDocument/2006/relationships/customXml" Target="../ink/ink3455.xml"/><Relationship Id="rId63" Type="http://schemas.openxmlformats.org/officeDocument/2006/relationships/customXml" Target="../ink/ink3466.xml"/><Relationship Id="rId84" Type="http://schemas.openxmlformats.org/officeDocument/2006/relationships/image" Target="../media/image3351.png"/><Relationship Id="rId138" Type="http://schemas.openxmlformats.org/officeDocument/2006/relationships/customXml" Target="../ink/ink3504.xml"/><Relationship Id="rId107" Type="http://schemas.openxmlformats.org/officeDocument/2006/relationships/image" Target="../media/image3362.png"/><Relationship Id="rId11" Type="http://schemas.openxmlformats.org/officeDocument/2006/relationships/image" Target="../media/image3316.png"/><Relationship Id="rId32" Type="http://schemas.openxmlformats.org/officeDocument/2006/relationships/customXml" Target="../ink/ink3450.xml"/><Relationship Id="rId37" Type="http://schemas.openxmlformats.org/officeDocument/2006/relationships/image" Target="../media/image2758.png"/><Relationship Id="rId53" Type="http://schemas.openxmlformats.org/officeDocument/2006/relationships/image" Target="../media/image3336.png"/><Relationship Id="rId58" Type="http://schemas.openxmlformats.org/officeDocument/2006/relationships/customXml" Target="../ink/ink3463.xml"/><Relationship Id="rId74" Type="http://schemas.openxmlformats.org/officeDocument/2006/relationships/image" Target="../media/image3346.png"/><Relationship Id="rId79" Type="http://schemas.openxmlformats.org/officeDocument/2006/relationships/customXml" Target="../ink/ink3474.xml"/><Relationship Id="rId102" Type="http://schemas.openxmlformats.org/officeDocument/2006/relationships/customXml" Target="../ink/ink3486.xml"/><Relationship Id="rId123" Type="http://schemas.openxmlformats.org/officeDocument/2006/relationships/image" Target="../media/image3370.png"/><Relationship Id="rId128" Type="http://schemas.openxmlformats.org/officeDocument/2006/relationships/customXml" Target="../ink/ink3499.xml"/><Relationship Id="rId144" Type="http://schemas.openxmlformats.org/officeDocument/2006/relationships/image" Target="../media/image3380.png"/><Relationship Id="rId5" Type="http://schemas.openxmlformats.org/officeDocument/2006/relationships/image" Target="../media/image3313.png"/><Relationship Id="rId90" Type="http://schemas.openxmlformats.org/officeDocument/2006/relationships/image" Target="../media/image3354.png"/><Relationship Id="rId95" Type="http://schemas.openxmlformats.org/officeDocument/2006/relationships/image" Target="../media/image3356.png"/><Relationship Id="rId22" Type="http://schemas.openxmlformats.org/officeDocument/2006/relationships/customXml" Target="../ink/ink3445.xml"/><Relationship Id="rId27" Type="http://schemas.openxmlformats.org/officeDocument/2006/relationships/image" Target="../media/image3324.png"/><Relationship Id="rId43" Type="http://schemas.openxmlformats.org/officeDocument/2006/relationships/image" Target="../media/image3331.png"/><Relationship Id="rId48" Type="http://schemas.openxmlformats.org/officeDocument/2006/relationships/customXml" Target="../ink/ink3458.xml"/><Relationship Id="rId64" Type="http://schemas.openxmlformats.org/officeDocument/2006/relationships/image" Target="../media/image3341.png"/><Relationship Id="rId69" Type="http://schemas.openxmlformats.org/officeDocument/2006/relationships/customXml" Target="../ink/ink3469.xml"/><Relationship Id="rId113" Type="http://schemas.openxmlformats.org/officeDocument/2006/relationships/image" Target="../media/image3365.png"/><Relationship Id="rId118" Type="http://schemas.openxmlformats.org/officeDocument/2006/relationships/customXml" Target="../ink/ink3494.xml"/><Relationship Id="rId134" Type="http://schemas.openxmlformats.org/officeDocument/2006/relationships/customXml" Target="../ink/ink3502.xml"/><Relationship Id="rId139" Type="http://schemas.openxmlformats.org/officeDocument/2006/relationships/image" Target="../media/image3378.png"/><Relationship Id="rId80" Type="http://schemas.openxmlformats.org/officeDocument/2006/relationships/image" Target="../media/image3349.png"/><Relationship Id="rId85" Type="http://schemas.openxmlformats.org/officeDocument/2006/relationships/customXml" Target="../ink/ink3477.xml"/><Relationship Id="rId12" Type="http://schemas.openxmlformats.org/officeDocument/2006/relationships/customXml" Target="../ink/ink3440.xml"/><Relationship Id="rId17" Type="http://schemas.openxmlformats.org/officeDocument/2006/relationships/image" Target="../media/image3319.png"/><Relationship Id="rId33" Type="http://schemas.openxmlformats.org/officeDocument/2006/relationships/image" Target="../media/image3327.png"/><Relationship Id="rId38" Type="http://schemas.openxmlformats.org/officeDocument/2006/relationships/customXml" Target="../ink/ink3453.xml"/><Relationship Id="rId59" Type="http://schemas.openxmlformats.org/officeDocument/2006/relationships/image" Target="../media/image3339.png"/><Relationship Id="rId103" Type="http://schemas.openxmlformats.org/officeDocument/2006/relationships/image" Target="../media/image3360.png"/><Relationship Id="rId108" Type="http://schemas.openxmlformats.org/officeDocument/2006/relationships/customXml" Target="../ink/ink3489.xml"/><Relationship Id="rId124" Type="http://schemas.openxmlformats.org/officeDocument/2006/relationships/customXml" Target="../ink/ink3497.xml"/><Relationship Id="rId129" Type="http://schemas.openxmlformats.org/officeDocument/2006/relationships/image" Target="../media/image3373.png"/><Relationship Id="rId54" Type="http://schemas.openxmlformats.org/officeDocument/2006/relationships/customXml" Target="../ink/ink3461.xml"/><Relationship Id="rId70" Type="http://schemas.openxmlformats.org/officeDocument/2006/relationships/image" Target="../media/image3344.png"/><Relationship Id="rId75" Type="http://schemas.openxmlformats.org/officeDocument/2006/relationships/customXml" Target="../ink/ink3472.xml"/><Relationship Id="rId91" Type="http://schemas.openxmlformats.org/officeDocument/2006/relationships/customXml" Target="../ink/ink3480.xml"/><Relationship Id="rId96" Type="http://schemas.openxmlformats.org/officeDocument/2006/relationships/customXml" Target="../ink/ink3483.xml"/><Relationship Id="rId140" Type="http://schemas.openxmlformats.org/officeDocument/2006/relationships/customXml" Target="../ink/ink350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37.xml"/><Relationship Id="rId23" Type="http://schemas.openxmlformats.org/officeDocument/2006/relationships/image" Target="../media/image3322.png"/><Relationship Id="rId28" Type="http://schemas.openxmlformats.org/officeDocument/2006/relationships/customXml" Target="../ink/ink3448.xml"/><Relationship Id="rId49" Type="http://schemas.openxmlformats.org/officeDocument/2006/relationships/image" Target="../media/image3334.png"/><Relationship Id="rId114" Type="http://schemas.openxmlformats.org/officeDocument/2006/relationships/customXml" Target="../ink/ink3492.xml"/><Relationship Id="rId119" Type="http://schemas.openxmlformats.org/officeDocument/2006/relationships/image" Target="../media/image3368.png"/><Relationship Id="rId44" Type="http://schemas.openxmlformats.org/officeDocument/2006/relationships/customXml" Target="../ink/ink3456.xml"/><Relationship Id="rId60" Type="http://schemas.openxmlformats.org/officeDocument/2006/relationships/customXml" Target="../ink/ink3464.xml"/><Relationship Id="rId65" Type="http://schemas.openxmlformats.org/officeDocument/2006/relationships/customXml" Target="../ink/ink3467.xml"/><Relationship Id="rId81" Type="http://schemas.openxmlformats.org/officeDocument/2006/relationships/customXml" Target="../ink/ink3475.xml"/><Relationship Id="rId86" Type="http://schemas.openxmlformats.org/officeDocument/2006/relationships/image" Target="../media/image3352.png"/><Relationship Id="rId130" Type="http://schemas.openxmlformats.org/officeDocument/2006/relationships/customXml" Target="../ink/ink3500.xml"/><Relationship Id="rId135" Type="http://schemas.openxmlformats.org/officeDocument/2006/relationships/image" Target="../media/image3376.png"/><Relationship Id="rId13" Type="http://schemas.openxmlformats.org/officeDocument/2006/relationships/image" Target="../media/image3317.png"/><Relationship Id="rId18" Type="http://schemas.openxmlformats.org/officeDocument/2006/relationships/customXml" Target="../ink/ink3443.xml"/><Relationship Id="rId39" Type="http://schemas.openxmlformats.org/officeDocument/2006/relationships/image" Target="../media/image3329.png"/><Relationship Id="rId109" Type="http://schemas.openxmlformats.org/officeDocument/2006/relationships/image" Target="../media/image3363.png"/><Relationship Id="rId34" Type="http://schemas.openxmlformats.org/officeDocument/2006/relationships/customXml" Target="../ink/ink3451.xml"/><Relationship Id="rId50" Type="http://schemas.openxmlformats.org/officeDocument/2006/relationships/customXml" Target="../ink/ink3459.xml"/><Relationship Id="rId55" Type="http://schemas.openxmlformats.org/officeDocument/2006/relationships/image" Target="../media/image3337.png"/><Relationship Id="rId76" Type="http://schemas.openxmlformats.org/officeDocument/2006/relationships/image" Target="../media/image3347.png"/><Relationship Id="rId97" Type="http://schemas.openxmlformats.org/officeDocument/2006/relationships/image" Target="../media/image3357.png"/><Relationship Id="rId104" Type="http://schemas.openxmlformats.org/officeDocument/2006/relationships/customXml" Target="../ink/ink3487.xml"/><Relationship Id="rId120" Type="http://schemas.openxmlformats.org/officeDocument/2006/relationships/customXml" Target="../ink/ink3495.xml"/><Relationship Id="rId125" Type="http://schemas.openxmlformats.org/officeDocument/2006/relationships/image" Target="../media/image3371.png"/><Relationship Id="rId141" Type="http://schemas.openxmlformats.org/officeDocument/2006/relationships/customXml" Target="../ink/ink3506.xml"/><Relationship Id="rId7" Type="http://schemas.openxmlformats.org/officeDocument/2006/relationships/image" Target="../media/image3314.png"/><Relationship Id="rId71" Type="http://schemas.openxmlformats.org/officeDocument/2006/relationships/customXml" Target="../ink/ink3470.xml"/><Relationship Id="rId92" Type="http://schemas.openxmlformats.org/officeDocument/2006/relationships/image" Target="../media/image3355.png"/><Relationship Id="rId2" Type="http://schemas.openxmlformats.org/officeDocument/2006/relationships/customXml" Target="../ink/ink3435.xml"/><Relationship Id="rId29" Type="http://schemas.openxmlformats.org/officeDocument/2006/relationships/image" Target="../media/image3325.png"/><Relationship Id="rId24" Type="http://schemas.openxmlformats.org/officeDocument/2006/relationships/customXml" Target="../ink/ink3446.xml"/><Relationship Id="rId40" Type="http://schemas.openxmlformats.org/officeDocument/2006/relationships/customXml" Target="../ink/ink3454.xml"/><Relationship Id="rId45" Type="http://schemas.openxmlformats.org/officeDocument/2006/relationships/image" Target="../media/image3332.png"/><Relationship Id="rId66" Type="http://schemas.openxmlformats.org/officeDocument/2006/relationships/image" Target="../media/image3342.png"/><Relationship Id="rId87" Type="http://schemas.openxmlformats.org/officeDocument/2006/relationships/customXml" Target="../ink/ink3478.xml"/><Relationship Id="rId110" Type="http://schemas.openxmlformats.org/officeDocument/2006/relationships/customXml" Target="../ink/ink3490.xml"/><Relationship Id="rId115" Type="http://schemas.openxmlformats.org/officeDocument/2006/relationships/image" Target="../media/image3366.png"/><Relationship Id="rId131" Type="http://schemas.openxmlformats.org/officeDocument/2006/relationships/image" Target="../media/image3374.png"/><Relationship Id="rId136" Type="http://schemas.openxmlformats.org/officeDocument/2006/relationships/customXml" Target="../ink/ink3503.xml"/><Relationship Id="rId61" Type="http://schemas.openxmlformats.org/officeDocument/2006/relationships/image" Target="../media/image3340.png"/><Relationship Id="rId82" Type="http://schemas.openxmlformats.org/officeDocument/2006/relationships/image" Target="../media/image3350.png"/><Relationship Id="rId19" Type="http://schemas.openxmlformats.org/officeDocument/2006/relationships/image" Target="../media/image3320.png"/><Relationship Id="rId14" Type="http://schemas.openxmlformats.org/officeDocument/2006/relationships/customXml" Target="../ink/ink3441.xml"/><Relationship Id="rId30" Type="http://schemas.openxmlformats.org/officeDocument/2006/relationships/customXml" Target="../ink/ink3449.xml"/><Relationship Id="rId35" Type="http://schemas.openxmlformats.org/officeDocument/2006/relationships/image" Target="../media/image3328.png"/><Relationship Id="rId56" Type="http://schemas.openxmlformats.org/officeDocument/2006/relationships/customXml" Target="../ink/ink3462.xml"/><Relationship Id="rId77" Type="http://schemas.openxmlformats.org/officeDocument/2006/relationships/customXml" Target="../ink/ink3473.xml"/><Relationship Id="rId100" Type="http://schemas.openxmlformats.org/officeDocument/2006/relationships/customXml" Target="../ink/ink3485.xml"/><Relationship Id="rId105" Type="http://schemas.openxmlformats.org/officeDocument/2006/relationships/image" Target="../media/image3361.png"/><Relationship Id="rId126" Type="http://schemas.openxmlformats.org/officeDocument/2006/relationships/customXml" Target="../ink/ink3498.xml"/><Relationship Id="rId8" Type="http://schemas.openxmlformats.org/officeDocument/2006/relationships/customXml" Target="../ink/ink3438.xml"/><Relationship Id="rId51" Type="http://schemas.openxmlformats.org/officeDocument/2006/relationships/image" Target="../media/image3335.png"/><Relationship Id="rId72" Type="http://schemas.openxmlformats.org/officeDocument/2006/relationships/image" Target="../media/image3345.png"/><Relationship Id="rId93" Type="http://schemas.openxmlformats.org/officeDocument/2006/relationships/customXml" Target="../ink/ink3481.xml"/><Relationship Id="rId98" Type="http://schemas.openxmlformats.org/officeDocument/2006/relationships/customXml" Target="../ink/ink3484.xml"/><Relationship Id="rId121" Type="http://schemas.openxmlformats.org/officeDocument/2006/relationships/image" Target="../media/image3369.png"/><Relationship Id="rId142" Type="http://schemas.openxmlformats.org/officeDocument/2006/relationships/image" Target="../media/image3379.png"/><Relationship Id="rId3" Type="http://schemas.openxmlformats.org/officeDocument/2006/relationships/image" Target="../media/image3312.png"/><Relationship Id="rId25" Type="http://schemas.openxmlformats.org/officeDocument/2006/relationships/image" Target="../media/image3323.png"/><Relationship Id="rId46" Type="http://schemas.openxmlformats.org/officeDocument/2006/relationships/customXml" Target="../ink/ink3457.xml"/><Relationship Id="rId67" Type="http://schemas.openxmlformats.org/officeDocument/2006/relationships/customXml" Target="../ink/ink3468.xml"/><Relationship Id="rId116" Type="http://schemas.openxmlformats.org/officeDocument/2006/relationships/customXml" Target="../ink/ink3493.xml"/><Relationship Id="rId137" Type="http://schemas.openxmlformats.org/officeDocument/2006/relationships/image" Target="../media/image3377.png"/><Relationship Id="rId20" Type="http://schemas.openxmlformats.org/officeDocument/2006/relationships/customXml" Target="../ink/ink3444.xml"/><Relationship Id="rId41" Type="http://schemas.openxmlformats.org/officeDocument/2006/relationships/image" Target="../media/image3330.png"/><Relationship Id="rId62" Type="http://schemas.openxmlformats.org/officeDocument/2006/relationships/customXml" Target="../ink/ink3465.xml"/><Relationship Id="rId83" Type="http://schemas.openxmlformats.org/officeDocument/2006/relationships/customXml" Target="../ink/ink3476.xml"/><Relationship Id="rId88" Type="http://schemas.openxmlformats.org/officeDocument/2006/relationships/image" Target="../media/image3353.png"/><Relationship Id="rId111" Type="http://schemas.openxmlformats.org/officeDocument/2006/relationships/image" Target="../media/image3364.png"/><Relationship Id="rId132" Type="http://schemas.openxmlformats.org/officeDocument/2006/relationships/customXml" Target="../ink/ink3501.xml"/><Relationship Id="rId15" Type="http://schemas.openxmlformats.org/officeDocument/2006/relationships/image" Target="../media/image3318.png"/><Relationship Id="rId36" Type="http://schemas.openxmlformats.org/officeDocument/2006/relationships/customXml" Target="../ink/ink3452.xml"/><Relationship Id="rId57" Type="http://schemas.openxmlformats.org/officeDocument/2006/relationships/image" Target="../media/image3338.png"/><Relationship Id="rId106" Type="http://schemas.openxmlformats.org/officeDocument/2006/relationships/customXml" Target="../ink/ink3488.xml"/><Relationship Id="rId127" Type="http://schemas.openxmlformats.org/officeDocument/2006/relationships/image" Target="../media/image3372.png"/><Relationship Id="rId10" Type="http://schemas.openxmlformats.org/officeDocument/2006/relationships/customXml" Target="../ink/ink3439.xml"/><Relationship Id="rId31" Type="http://schemas.openxmlformats.org/officeDocument/2006/relationships/image" Target="../media/image3326.png"/><Relationship Id="rId52" Type="http://schemas.openxmlformats.org/officeDocument/2006/relationships/customXml" Target="../ink/ink3460.xml"/><Relationship Id="rId73" Type="http://schemas.openxmlformats.org/officeDocument/2006/relationships/customXml" Target="../ink/ink3471.xml"/><Relationship Id="rId78" Type="http://schemas.openxmlformats.org/officeDocument/2006/relationships/image" Target="../media/image3348.png"/><Relationship Id="rId94" Type="http://schemas.openxmlformats.org/officeDocument/2006/relationships/customXml" Target="../ink/ink3482.xml"/><Relationship Id="rId99" Type="http://schemas.openxmlformats.org/officeDocument/2006/relationships/image" Target="../media/image3358.png"/><Relationship Id="rId101" Type="http://schemas.openxmlformats.org/officeDocument/2006/relationships/image" Target="../media/image3359.png"/><Relationship Id="rId122" Type="http://schemas.openxmlformats.org/officeDocument/2006/relationships/customXml" Target="../ink/ink3496.xml"/><Relationship Id="rId143" Type="http://schemas.openxmlformats.org/officeDocument/2006/relationships/customXml" Target="../ink/ink3507.xml"/><Relationship Id="rId4" Type="http://schemas.openxmlformats.org/officeDocument/2006/relationships/customXml" Target="../ink/ink3436.xml"/><Relationship Id="rId9" Type="http://schemas.openxmlformats.org/officeDocument/2006/relationships/image" Target="../media/image3315.png"/><Relationship Id="rId26" Type="http://schemas.openxmlformats.org/officeDocument/2006/relationships/customXml" Target="../ink/ink3447.xml"/><Relationship Id="rId47" Type="http://schemas.openxmlformats.org/officeDocument/2006/relationships/image" Target="../media/image3333.png"/><Relationship Id="rId68" Type="http://schemas.openxmlformats.org/officeDocument/2006/relationships/image" Target="../media/image3343.png"/><Relationship Id="rId89" Type="http://schemas.openxmlformats.org/officeDocument/2006/relationships/customXml" Target="../ink/ink3479.xml"/><Relationship Id="rId112" Type="http://schemas.openxmlformats.org/officeDocument/2006/relationships/customXml" Target="../ink/ink3491.xml"/><Relationship Id="rId133" Type="http://schemas.openxmlformats.org/officeDocument/2006/relationships/image" Target="../media/image3375.png"/><Relationship Id="rId16" Type="http://schemas.openxmlformats.org/officeDocument/2006/relationships/customXml" Target="../ink/ink344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8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.xml"/><Relationship Id="rId18" Type="http://schemas.openxmlformats.org/officeDocument/2006/relationships/customXml" Target="../ink/ink20.xml"/><Relationship Id="rId26" Type="http://schemas.openxmlformats.org/officeDocument/2006/relationships/image" Target="../media/image10.png"/><Relationship Id="rId39" Type="http://schemas.openxmlformats.org/officeDocument/2006/relationships/customXml" Target="../ink/ink32.xml"/><Relationship Id="rId21" Type="http://schemas.openxmlformats.org/officeDocument/2006/relationships/customXml" Target="../ink/ink22.xml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7" Type="http://schemas.openxmlformats.org/officeDocument/2006/relationships/customXml" Target="../ink/ink11.xml"/><Relationship Id="rId2" Type="http://schemas.openxmlformats.org/officeDocument/2006/relationships/image" Target="../media/image8.png"/><Relationship Id="rId16" Type="http://schemas.openxmlformats.org/officeDocument/2006/relationships/customXml" Target="../ink/ink18.xml"/><Relationship Id="rId20" Type="http://schemas.openxmlformats.org/officeDocument/2006/relationships/customXml" Target="../ink/ink21.xml"/><Relationship Id="rId29" Type="http://schemas.openxmlformats.org/officeDocument/2006/relationships/customXml" Target="../ink/ink27.xml"/><Relationship Id="rId41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customXml" Target="../ink/ink14.xml"/><Relationship Id="rId24" Type="http://schemas.openxmlformats.org/officeDocument/2006/relationships/image" Target="../media/image9.png"/><Relationship Id="rId32" Type="http://schemas.openxmlformats.org/officeDocument/2006/relationships/image" Target="../media/image13.png"/><Relationship Id="rId37" Type="http://schemas.openxmlformats.org/officeDocument/2006/relationships/customXml" Target="../ink/ink31.xml"/><Relationship Id="rId40" Type="http://schemas.openxmlformats.org/officeDocument/2006/relationships/image" Target="../media/image20.png"/><Relationship Id="rId5" Type="http://schemas.openxmlformats.org/officeDocument/2006/relationships/customXml" Target="../ink/ink9.xml"/><Relationship Id="rId15" Type="http://schemas.openxmlformats.org/officeDocument/2006/relationships/customXml" Target="../ink/ink17.xml"/><Relationship Id="rId23" Type="http://schemas.openxmlformats.org/officeDocument/2006/relationships/customXml" Target="../ink/ink24.xml"/><Relationship Id="rId28" Type="http://schemas.openxmlformats.org/officeDocument/2006/relationships/image" Target="../media/image11.png"/><Relationship Id="rId36" Type="http://schemas.openxmlformats.org/officeDocument/2006/relationships/image" Target="../media/image18.png"/><Relationship Id="rId10" Type="http://schemas.openxmlformats.org/officeDocument/2006/relationships/customXml" Target="../ink/ink13.xml"/><Relationship Id="rId19" Type="http://schemas.openxmlformats.org/officeDocument/2006/relationships/image" Target="../media/image16.png"/><Relationship Id="rId31" Type="http://schemas.openxmlformats.org/officeDocument/2006/relationships/customXml" Target="../ink/ink28.xml"/><Relationship Id="rId4" Type="http://schemas.openxmlformats.org/officeDocument/2006/relationships/image" Target="../media/image810.png"/><Relationship Id="rId9" Type="http://schemas.openxmlformats.org/officeDocument/2006/relationships/image" Target="../media/image14.png"/><Relationship Id="rId14" Type="http://schemas.openxmlformats.org/officeDocument/2006/relationships/image" Target="../media/image15.png"/><Relationship Id="rId22" Type="http://schemas.openxmlformats.org/officeDocument/2006/relationships/customXml" Target="../ink/ink23.xml"/><Relationship Id="rId27" Type="http://schemas.openxmlformats.org/officeDocument/2006/relationships/customXml" Target="../ink/ink26.xml"/><Relationship Id="rId30" Type="http://schemas.openxmlformats.org/officeDocument/2006/relationships/image" Target="../media/image12.png"/><Relationship Id="rId35" Type="http://schemas.openxmlformats.org/officeDocument/2006/relationships/customXml" Target="../ink/ink30.xml"/><Relationship Id="rId8" Type="http://schemas.openxmlformats.org/officeDocument/2006/relationships/customXml" Target="../ink/ink12.xml"/><Relationship Id="rId3" Type="http://schemas.openxmlformats.org/officeDocument/2006/relationships/customXml" Target="../ink/ink8.xml"/><Relationship Id="rId12" Type="http://schemas.openxmlformats.org/officeDocument/2006/relationships/customXml" Target="../ink/ink15.xml"/><Relationship Id="rId17" Type="http://schemas.openxmlformats.org/officeDocument/2006/relationships/customXml" Target="../ink/ink19.xml"/><Relationship Id="rId25" Type="http://schemas.openxmlformats.org/officeDocument/2006/relationships/customXml" Target="../ink/ink25.xml"/><Relationship Id="rId33" Type="http://schemas.openxmlformats.org/officeDocument/2006/relationships/customXml" Target="../ink/ink29.xml"/><Relationship Id="rId38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1.xml"/><Relationship Id="rId21" Type="http://schemas.openxmlformats.org/officeDocument/2006/relationships/customXml" Target="../ink/ink43.xml"/><Relationship Id="rId42" Type="http://schemas.openxmlformats.org/officeDocument/2006/relationships/image" Target="../media/image30.png"/><Relationship Id="rId63" Type="http://schemas.openxmlformats.org/officeDocument/2006/relationships/customXml" Target="../ink/ink64.xml"/><Relationship Id="rId84" Type="http://schemas.openxmlformats.org/officeDocument/2006/relationships/image" Target="../media/image51.png"/><Relationship Id="rId138" Type="http://schemas.openxmlformats.org/officeDocument/2006/relationships/image" Target="../media/image78.png"/><Relationship Id="rId159" Type="http://schemas.openxmlformats.org/officeDocument/2006/relationships/customXml" Target="../ink/ink112.xml"/><Relationship Id="rId170" Type="http://schemas.openxmlformats.org/officeDocument/2006/relationships/image" Target="../media/image94.png"/><Relationship Id="rId191" Type="http://schemas.openxmlformats.org/officeDocument/2006/relationships/customXml" Target="../ink/ink128.xml"/><Relationship Id="rId205" Type="http://schemas.openxmlformats.org/officeDocument/2006/relationships/customXml" Target="../ink/ink135.xml"/><Relationship Id="rId226" Type="http://schemas.openxmlformats.org/officeDocument/2006/relationships/image" Target="../media/image122.png"/><Relationship Id="rId107" Type="http://schemas.openxmlformats.org/officeDocument/2006/relationships/customXml" Target="../ink/ink86.xml"/><Relationship Id="rId11" Type="http://schemas.openxmlformats.org/officeDocument/2006/relationships/customXml" Target="../ink/ink38.xml"/><Relationship Id="rId32" Type="http://schemas.openxmlformats.org/officeDocument/2006/relationships/image" Target="../media/image25.png"/><Relationship Id="rId53" Type="http://schemas.openxmlformats.org/officeDocument/2006/relationships/customXml" Target="../ink/ink59.xml"/><Relationship Id="rId74" Type="http://schemas.openxmlformats.org/officeDocument/2006/relationships/image" Target="../media/image46.png"/><Relationship Id="rId128" Type="http://schemas.openxmlformats.org/officeDocument/2006/relationships/image" Target="../media/image73.png"/><Relationship Id="rId149" Type="http://schemas.openxmlformats.org/officeDocument/2006/relationships/customXml" Target="../ink/ink107.xml"/><Relationship Id="rId5" Type="http://schemas.openxmlformats.org/officeDocument/2006/relationships/customXml" Target="../ink/ink35.xml"/><Relationship Id="rId95" Type="http://schemas.openxmlformats.org/officeDocument/2006/relationships/customXml" Target="../ink/ink80.xml"/><Relationship Id="rId160" Type="http://schemas.openxmlformats.org/officeDocument/2006/relationships/image" Target="../media/image89.png"/><Relationship Id="rId181" Type="http://schemas.openxmlformats.org/officeDocument/2006/relationships/customXml" Target="../ink/ink123.xml"/><Relationship Id="rId216" Type="http://schemas.openxmlformats.org/officeDocument/2006/relationships/image" Target="../media/image117.png"/><Relationship Id="rId22" Type="http://schemas.openxmlformats.org/officeDocument/2006/relationships/image" Target="../media/image20100.png"/><Relationship Id="rId43" Type="http://schemas.openxmlformats.org/officeDocument/2006/relationships/customXml" Target="../ink/ink54.xml"/><Relationship Id="rId64" Type="http://schemas.openxmlformats.org/officeDocument/2006/relationships/image" Target="../media/image41.png"/><Relationship Id="rId118" Type="http://schemas.openxmlformats.org/officeDocument/2006/relationships/image" Target="../media/image68.png"/><Relationship Id="rId139" Type="http://schemas.openxmlformats.org/officeDocument/2006/relationships/customXml" Target="../ink/ink102.xml"/><Relationship Id="rId85" Type="http://schemas.openxmlformats.org/officeDocument/2006/relationships/customXml" Target="../ink/ink75.xml"/><Relationship Id="rId150" Type="http://schemas.openxmlformats.org/officeDocument/2006/relationships/image" Target="../media/image84.png"/><Relationship Id="rId171" Type="http://schemas.openxmlformats.org/officeDocument/2006/relationships/customXml" Target="../ink/ink118.xml"/><Relationship Id="rId192" Type="http://schemas.openxmlformats.org/officeDocument/2006/relationships/image" Target="../media/image105.png"/><Relationship Id="rId206" Type="http://schemas.openxmlformats.org/officeDocument/2006/relationships/image" Target="../media/image112.png"/><Relationship Id="rId227" Type="http://schemas.openxmlformats.org/officeDocument/2006/relationships/customXml" Target="../ink/ink146.xml"/><Relationship Id="rId12" Type="http://schemas.openxmlformats.org/officeDocument/2006/relationships/image" Target="../media/image1250.png"/><Relationship Id="rId33" Type="http://schemas.openxmlformats.org/officeDocument/2006/relationships/customXml" Target="../ink/ink49.xml"/><Relationship Id="rId108" Type="http://schemas.openxmlformats.org/officeDocument/2006/relationships/image" Target="../media/image63.png"/><Relationship Id="rId129" Type="http://schemas.openxmlformats.org/officeDocument/2006/relationships/customXml" Target="../ink/ink97.xml"/><Relationship Id="rId54" Type="http://schemas.openxmlformats.org/officeDocument/2006/relationships/image" Target="../media/image36.png"/><Relationship Id="rId75" Type="http://schemas.openxmlformats.org/officeDocument/2006/relationships/customXml" Target="../ink/ink70.xml"/><Relationship Id="rId96" Type="http://schemas.openxmlformats.org/officeDocument/2006/relationships/image" Target="../media/image57.png"/><Relationship Id="rId140" Type="http://schemas.openxmlformats.org/officeDocument/2006/relationships/image" Target="../media/image79.png"/><Relationship Id="rId161" Type="http://schemas.openxmlformats.org/officeDocument/2006/relationships/customXml" Target="../ink/ink113.xml"/><Relationship Id="rId182" Type="http://schemas.openxmlformats.org/officeDocument/2006/relationships/image" Target="../media/image100.png"/><Relationship Id="rId217" Type="http://schemas.openxmlformats.org/officeDocument/2006/relationships/customXml" Target="../ink/ink141.xml"/><Relationship Id="rId6" Type="http://schemas.openxmlformats.org/officeDocument/2006/relationships/image" Target="../media/image4.png"/><Relationship Id="rId23" Type="http://schemas.openxmlformats.org/officeDocument/2006/relationships/customXml" Target="../ink/ink44.xml"/><Relationship Id="rId119" Type="http://schemas.openxmlformats.org/officeDocument/2006/relationships/customXml" Target="../ink/ink92.xml"/><Relationship Id="rId44" Type="http://schemas.openxmlformats.org/officeDocument/2006/relationships/image" Target="../media/image31.png"/><Relationship Id="rId65" Type="http://schemas.openxmlformats.org/officeDocument/2006/relationships/customXml" Target="../ink/ink65.xml"/><Relationship Id="rId86" Type="http://schemas.openxmlformats.org/officeDocument/2006/relationships/image" Target="../media/image52.png"/><Relationship Id="rId130" Type="http://schemas.openxmlformats.org/officeDocument/2006/relationships/image" Target="../media/image74.png"/><Relationship Id="rId151" Type="http://schemas.openxmlformats.org/officeDocument/2006/relationships/customXml" Target="../ink/ink108.xml"/><Relationship Id="rId172" Type="http://schemas.openxmlformats.org/officeDocument/2006/relationships/image" Target="../media/image95.png"/><Relationship Id="rId193" Type="http://schemas.openxmlformats.org/officeDocument/2006/relationships/customXml" Target="../ink/ink129.xml"/><Relationship Id="rId207" Type="http://schemas.openxmlformats.org/officeDocument/2006/relationships/customXml" Target="../ink/ink136.xml"/><Relationship Id="rId228" Type="http://schemas.openxmlformats.org/officeDocument/2006/relationships/image" Target="../media/image123.png"/><Relationship Id="rId13" Type="http://schemas.openxmlformats.org/officeDocument/2006/relationships/customXml" Target="../ink/ink39.xml"/><Relationship Id="rId109" Type="http://schemas.openxmlformats.org/officeDocument/2006/relationships/customXml" Target="../ink/ink87.xml"/><Relationship Id="rId34" Type="http://schemas.openxmlformats.org/officeDocument/2006/relationships/image" Target="../media/image26.png"/><Relationship Id="rId55" Type="http://schemas.openxmlformats.org/officeDocument/2006/relationships/customXml" Target="../ink/ink60.xml"/><Relationship Id="rId76" Type="http://schemas.openxmlformats.org/officeDocument/2006/relationships/image" Target="../media/image47.png"/><Relationship Id="rId97" Type="http://schemas.openxmlformats.org/officeDocument/2006/relationships/customXml" Target="../ink/ink81.xml"/><Relationship Id="rId120" Type="http://schemas.openxmlformats.org/officeDocument/2006/relationships/image" Target="../media/image69.png"/><Relationship Id="rId141" Type="http://schemas.openxmlformats.org/officeDocument/2006/relationships/customXml" Target="../ink/ink103.xml"/><Relationship Id="rId7" Type="http://schemas.openxmlformats.org/officeDocument/2006/relationships/customXml" Target="../ink/ink36.xml"/><Relationship Id="rId162" Type="http://schemas.openxmlformats.org/officeDocument/2006/relationships/image" Target="../media/image90.png"/><Relationship Id="rId183" Type="http://schemas.openxmlformats.org/officeDocument/2006/relationships/customXml" Target="../ink/ink124.xml"/><Relationship Id="rId218" Type="http://schemas.openxmlformats.org/officeDocument/2006/relationships/image" Target="../media/image118.png"/><Relationship Id="rId24" Type="http://schemas.openxmlformats.org/officeDocument/2006/relationships/image" Target="../media/image21100.png"/><Relationship Id="rId45" Type="http://schemas.openxmlformats.org/officeDocument/2006/relationships/customXml" Target="../ink/ink55.xml"/><Relationship Id="rId66" Type="http://schemas.openxmlformats.org/officeDocument/2006/relationships/image" Target="../media/image42.png"/><Relationship Id="rId87" Type="http://schemas.openxmlformats.org/officeDocument/2006/relationships/customXml" Target="../ink/ink76.xml"/><Relationship Id="rId110" Type="http://schemas.openxmlformats.org/officeDocument/2006/relationships/image" Target="../media/image64.png"/><Relationship Id="rId131" Type="http://schemas.openxmlformats.org/officeDocument/2006/relationships/customXml" Target="../ink/ink98.xml"/><Relationship Id="rId152" Type="http://schemas.openxmlformats.org/officeDocument/2006/relationships/image" Target="../media/image85.png"/><Relationship Id="rId173" Type="http://schemas.openxmlformats.org/officeDocument/2006/relationships/customXml" Target="../ink/ink119.xml"/><Relationship Id="rId194" Type="http://schemas.openxmlformats.org/officeDocument/2006/relationships/image" Target="../media/image106.png"/><Relationship Id="rId208" Type="http://schemas.openxmlformats.org/officeDocument/2006/relationships/image" Target="../media/image113.png"/><Relationship Id="rId229" Type="http://schemas.openxmlformats.org/officeDocument/2006/relationships/customXml" Target="../ink/ink147.xml"/><Relationship Id="rId14" Type="http://schemas.openxmlformats.org/officeDocument/2006/relationships/image" Target="../media/image13100.png"/><Relationship Id="rId35" Type="http://schemas.openxmlformats.org/officeDocument/2006/relationships/customXml" Target="../ink/ink50.xml"/><Relationship Id="rId56" Type="http://schemas.openxmlformats.org/officeDocument/2006/relationships/image" Target="../media/image37.png"/><Relationship Id="rId77" Type="http://schemas.openxmlformats.org/officeDocument/2006/relationships/customXml" Target="../ink/ink71.xml"/><Relationship Id="rId100" Type="http://schemas.openxmlformats.org/officeDocument/2006/relationships/image" Target="../media/image59.png"/><Relationship Id="rId8" Type="http://schemas.openxmlformats.org/officeDocument/2006/relationships/image" Target="../media/image10100.png"/><Relationship Id="rId98" Type="http://schemas.openxmlformats.org/officeDocument/2006/relationships/image" Target="../media/image58.png"/><Relationship Id="rId121" Type="http://schemas.openxmlformats.org/officeDocument/2006/relationships/customXml" Target="../ink/ink93.xml"/><Relationship Id="rId142" Type="http://schemas.openxmlformats.org/officeDocument/2006/relationships/image" Target="../media/image80.png"/><Relationship Id="rId163" Type="http://schemas.openxmlformats.org/officeDocument/2006/relationships/customXml" Target="../ink/ink114.xml"/><Relationship Id="rId184" Type="http://schemas.openxmlformats.org/officeDocument/2006/relationships/image" Target="../media/image101.png"/><Relationship Id="rId219" Type="http://schemas.openxmlformats.org/officeDocument/2006/relationships/customXml" Target="../ink/ink142.xml"/><Relationship Id="rId230" Type="http://schemas.openxmlformats.org/officeDocument/2006/relationships/image" Target="../media/image124.png"/><Relationship Id="rId25" Type="http://schemas.openxmlformats.org/officeDocument/2006/relationships/customXml" Target="../ink/ink45.xml"/><Relationship Id="rId46" Type="http://schemas.openxmlformats.org/officeDocument/2006/relationships/image" Target="../media/image32.png"/><Relationship Id="rId67" Type="http://schemas.openxmlformats.org/officeDocument/2006/relationships/customXml" Target="../ink/ink66.xml"/><Relationship Id="rId116" Type="http://schemas.openxmlformats.org/officeDocument/2006/relationships/image" Target="../media/image67.png"/><Relationship Id="rId137" Type="http://schemas.openxmlformats.org/officeDocument/2006/relationships/customXml" Target="../ink/ink101.xml"/><Relationship Id="rId158" Type="http://schemas.openxmlformats.org/officeDocument/2006/relationships/image" Target="../media/image88.png"/><Relationship Id="rId20" Type="http://schemas.openxmlformats.org/officeDocument/2006/relationships/image" Target="../media/image19100.png"/><Relationship Id="rId41" Type="http://schemas.openxmlformats.org/officeDocument/2006/relationships/customXml" Target="../ink/ink53.xml"/><Relationship Id="rId62" Type="http://schemas.openxmlformats.org/officeDocument/2006/relationships/image" Target="../media/image40.png"/><Relationship Id="rId83" Type="http://schemas.openxmlformats.org/officeDocument/2006/relationships/customXml" Target="../ink/ink74.xml"/><Relationship Id="rId88" Type="http://schemas.openxmlformats.org/officeDocument/2006/relationships/image" Target="../media/image53.png"/><Relationship Id="rId111" Type="http://schemas.openxmlformats.org/officeDocument/2006/relationships/customXml" Target="../ink/ink88.xml"/><Relationship Id="rId132" Type="http://schemas.openxmlformats.org/officeDocument/2006/relationships/image" Target="../media/image75.png"/><Relationship Id="rId153" Type="http://schemas.openxmlformats.org/officeDocument/2006/relationships/customXml" Target="../ink/ink109.xml"/><Relationship Id="rId174" Type="http://schemas.openxmlformats.org/officeDocument/2006/relationships/image" Target="../media/image96.png"/><Relationship Id="rId179" Type="http://schemas.openxmlformats.org/officeDocument/2006/relationships/customXml" Target="../ink/ink122.xml"/><Relationship Id="rId195" Type="http://schemas.openxmlformats.org/officeDocument/2006/relationships/customXml" Target="../ink/ink130.xml"/><Relationship Id="rId209" Type="http://schemas.openxmlformats.org/officeDocument/2006/relationships/customXml" Target="../ink/ink137.xml"/><Relationship Id="rId190" Type="http://schemas.openxmlformats.org/officeDocument/2006/relationships/image" Target="../media/image104.png"/><Relationship Id="rId204" Type="http://schemas.openxmlformats.org/officeDocument/2006/relationships/image" Target="../media/image111.png"/><Relationship Id="rId220" Type="http://schemas.openxmlformats.org/officeDocument/2006/relationships/image" Target="../media/image119.png"/><Relationship Id="rId225" Type="http://schemas.openxmlformats.org/officeDocument/2006/relationships/customXml" Target="../ink/ink145.xml"/><Relationship Id="rId15" Type="http://schemas.openxmlformats.org/officeDocument/2006/relationships/customXml" Target="../ink/ink40.xml"/><Relationship Id="rId36" Type="http://schemas.openxmlformats.org/officeDocument/2006/relationships/image" Target="../media/image27.png"/><Relationship Id="rId57" Type="http://schemas.openxmlformats.org/officeDocument/2006/relationships/customXml" Target="../ink/ink61.xml"/><Relationship Id="rId106" Type="http://schemas.openxmlformats.org/officeDocument/2006/relationships/image" Target="../media/image62.png"/><Relationship Id="rId127" Type="http://schemas.openxmlformats.org/officeDocument/2006/relationships/customXml" Target="../ink/ink96.xml"/><Relationship Id="rId10" Type="http://schemas.openxmlformats.org/officeDocument/2006/relationships/image" Target="../media/image1162.png"/><Relationship Id="rId31" Type="http://schemas.openxmlformats.org/officeDocument/2006/relationships/customXml" Target="../ink/ink48.xml"/><Relationship Id="rId52" Type="http://schemas.openxmlformats.org/officeDocument/2006/relationships/image" Target="../media/image35.png"/><Relationship Id="rId73" Type="http://schemas.openxmlformats.org/officeDocument/2006/relationships/customXml" Target="../ink/ink69.xml"/><Relationship Id="rId78" Type="http://schemas.openxmlformats.org/officeDocument/2006/relationships/image" Target="../media/image48.png"/><Relationship Id="rId94" Type="http://schemas.openxmlformats.org/officeDocument/2006/relationships/image" Target="../media/image56.png"/><Relationship Id="rId99" Type="http://schemas.openxmlformats.org/officeDocument/2006/relationships/customXml" Target="../ink/ink82.xml"/><Relationship Id="rId101" Type="http://schemas.openxmlformats.org/officeDocument/2006/relationships/customXml" Target="../ink/ink83.xml"/><Relationship Id="rId122" Type="http://schemas.openxmlformats.org/officeDocument/2006/relationships/image" Target="../media/image70.png"/><Relationship Id="rId143" Type="http://schemas.openxmlformats.org/officeDocument/2006/relationships/customXml" Target="../ink/ink104.xml"/><Relationship Id="rId148" Type="http://schemas.openxmlformats.org/officeDocument/2006/relationships/image" Target="../media/image83.png"/><Relationship Id="rId164" Type="http://schemas.openxmlformats.org/officeDocument/2006/relationships/image" Target="../media/image91.png"/><Relationship Id="rId169" Type="http://schemas.openxmlformats.org/officeDocument/2006/relationships/customXml" Target="../ink/ink117.xml"/><Relationship Id="rId185" Type="http://schemas.openxmlformats.org/officeDocument/2006/relationships/customXml" Target="../ink/ink125.xml"/><Relationship Id="rId4" Type="http://schemas.openxmlformats.org/officeDocument/2006/relationships/image" Target="../media/image986.png"/><Relationship Id="rId9" Type="http://schemas.openxmlformats.org/officeDocument/2006/relationships/customXml" Target="../ink/ink37.xml"/><Relationship Id="rId180" Type="http://schemas.openxmlformats.org/officeDocument/2006/relationships/image" Target="../media/image99.png"/><Relationship Id="rId210" Type="http://schemas.openxmlformats.org/officeDocument/2006/relationships/image" Target="../media/image114.png"/><Relationship Id="rId215" Type="http://schemas.openxmlformats.org/officeDocument/2006/relationships/customXml" Target="../ink/ink140.xml"/><Relationship Id="rId26" Type="http://schemas.openxmlformats.org/officeDocument/2006/relationships/image" Target="../media/image22.png"/><Relationship Id="rId231" Type="http://schemas.openxmlformats.org/officeDocument/2006/relationships/customXml" Target="../ink/ink148.xml"/><Relationship Id="rId47" Type="http://schemas.openxmlformats.org/officeDocument/2006/relationships/customXml" Target="../ink/ink56.xml"/><Relationship Id="rId68" Type="http://schemas.openxmlformats.org/officeDocument/2006/relationships/image" Target="../media/image43.png"/><Relationship Id="rId89" Type="http://schemas.openxmlformats.org/officeDocument/2006/relationships/customXml" Target="../ink/ink77.xml"/><Relationship Id="rId112" Type="http://schemas.openxmlformats.org/officeDocument/2006/relationships/image" Target="../media/image65.png"/><Relationship Id="rId133" Type="http://schemas.openxmlformats.org/officeDocument/2006/relationships/customXml" Target="../ink/ink99.xml"/><Relationship Id="rId154" Type="http://schemas.openxmlformats.org/officeDocument/2006/relationships/image" Target="../media/image86.png"/><Relationship Id="rId175" Type="http://schemas.openxmlformats.org/officeDocument/2006/relationships/customXml" Target="../ink/ink120.xml"/><Relationship Id="rId196" Type="http://schemas.openxmlformats.org/officeDocument/2006/relationships/image" Target="../media/image107.png"/><Relationship Id="rId200" Type="http://schemas.openxmlformats.org/officeDocument/2006/relationships/image" Target="../media/image109.png"/><Relationship Id="rId16" Type="http://schemas.openxmlformats.org/officeDocument/2006/relationships/image" Target="../media/image17100.png"/><Relationship Id="rId221" Type="http://schemas.openxmlformats.org/officeDocument/2006/relationships/customXml" Target="../ink/ink143.xml"/><Relationship Id="rId37" Type="http://schemas.openxmlformats.org/officeDocument/2006/relationships/customXml" Target="../ink/ink51.xml"/><Relationship Id="rId58" Type="http://schemas.openxmlformats.org/officeDocument/2006/relationships/image" Target="../media/image38.png"/><Relationship Id="rId79" Type="http://schemas.openxmlformats.org/officeDocument/2006/relationships/customXml" Target="../ink/ink72.xml"/><Relationship Id="rId102" Type="http://schemas.openxmlformats.org/officeDocument/2006/relationships/image" Target="../media/image60.png"/><Relationship Id="rId123" Type="http://schemas.openxmlformats.org/officeDocument/2006/relationships/customXml" Target="../ink/ink94.xml"/><Relationship Id="rId144" Type="http://schemas.openxmlformats.org/officeDocument/2006/relationships/image" Target="../media/image81.png"/><Relationship Id="rId90" Type="http://schemas.openxmlformats.org/officeDocument/2006/relationships/image" Target="../media/image54.png"/><Relationship Id="rId165" Type="http://schemas.openxmlformats.org/officeDocument/2006/relationships/customXml" Target="../ink/ink115.xml"/><Relationship Id="rId186" Type="http://schemas.openxmlformats.org/officeDocument/2006/relationships/image" Target="../media/image102.png"/><Relationship Id="rId211" Type="http://schemas.openxmlformats.org/officeDocument/2006/relationships/customXml" Target="../ink/ink138.xml"/><Relationship Id="rId232" Type="http://schemas.openxmlformats.org/officeDocument/2006/relationships/image" Target="../media/image125.png"/><Relationship Id="rId27" Type="http://schemas.openxmlformats.org/officeDocument/2006/relationships/customXml" Target="../ink/ink46.xml"/><Relationship Id="rId48" Type="http://schemas.openxmlformats.org/officeDocument/2006/relationships/image" Target="../media/image33.png"/><Relationship Id="rId69" Type="http://schemas.openxmlformats.org/officeDocument/2006/relationships/customXml" Target="../ink/ink67.xml"/><Relationship Id="rId113" Type="http://schemas.openxmlformats.org/officeDocument/2006/relationships/customXml" Target="../ink/ink89.xml"/><Relationship Id="rId134" Type="http://schemas.openxmlformats.org/officeDocument/2006/relationships/image" Target="../media/image76.png"/><Relationship Id="rId80" Type="http://schemas.openxmlformats.org/officeDocument/2006/relationships/image" Target="../media/image49.png"/><Relationship Id="rId155" Type="http://schemas.openxmlformats.org/officeDocument/2006/relationships/customXml" Target="../ink/ink110.xml"/><Relationship Id="rId176" Type="http://schemas.openxmlformats.org/officeDocument/2006/relationships/image" Target="../media/image97.png"/><Relationship Id="rId197" Type="http://schemas.openxmlformats.org/officeDocument/2006/relationships/customXml" Target="../ink/ink131.xml"/><Relationship Id="rId201" Type="http://schemas.openxmlformats.org/officeDocument/2006/relationships/customXml" Target="../ink/ink133.xml"/><Relationship Id="rId222" Type="http://schemas.openxmlformats.org/officeDocument/2006/relationships/image" Target="../media/image120.png"/><Relationship Id="rId17" Type="http://schemas.openxmlformats.org/officeDocument/2006/relationships/customXml" Target="../ink/ink41.xml"/><Relationship Id="rId38" Type="http://schemas.openxmlformats.org/officeDocument/2006/relationships/image" Target="../media/image28.png"/><Relationship Id="rId59" Type="http://schemas.openxmlformats.org/officeDocument/2006/relationships/customXml" Target="../ink/ink62.xml"/><Relationship Id="rId103" Type="http://schemas.openxmlformats.org/officeDocument/2006/relationships/customXml" Target="../ink/ink84.xml"/><Relationship Id="rId124" Type="http://schemas.openxmlformats.org/officeDocument/2006/relationships/image" Target="../media/image71.png"/><Relationship Id="rId70" Type="http://schemas.openxmlformats.org/officeDocument/2006/relationships/image" Target="../media/image44.png"/><Relationship Id="rId91" Type="http://schemas.openxmlformats.org/officeDocument/2006/relationships/customXml" Target="../ink/ink78.xml"/><Relationship Id="rId145" Type="http://schemas.openxmlformats.org/officeDocument/2006/relationships/customXml" Target="../ink/ink105.xml"/><Relationship Id="rId166" Type="http://schemas.openxmlformats.org/officeDocument/2006/relationships/image" Target="../media/image92.png"/><Relationship Id="rId187" Type="http://schemas.openxmlformats.org/officeDocument/2006/relationships/customXml" Target="../ink/ink12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15.png"/><Relationship Id="rId28" Type="http://schemas.openxmlformats.org/officeDocument/2006/relationships/image" Target="../media/image23.png"/><Relationship Id="rId49" Type="http://schemas.openxmlformats.org/officeDocument/2006/relationships/customXml" Target="../ink/ink57.xml"/><Relationship Id="rId114" Type="http://schemas.openxmlformats.org/officeDocument/2006/relationships/image" Target="../media/image66.png"/><Relationship Id="rId60" Type="http://schemas.openxmlformats.org/officeDocument/2006/relationships/image" Target="../media/image39.png"/><Relationship Id="rId81" Type="http://schemas.openxmlformats.org/officeDocument/2006/relationships/customXml" Target="../ink/ink73.xml"/><Relationship Id="rId135" Type="http://schemas.openxmlformats.org/officeDocument/2006/relationships/customXml" Target="../ink/ink100.xml"/><Relationship Id="rId156" Type="http://schemas.openxmlformats.org/officeDocument/2006/relationships/image" Target="../media/image87.png"/><Relationship Id="rId177" Type="http://schemas.openxmlformats.org/officeDocument/2006/relationships/customXml" Target="../ink/ink121.xml"/><Relationship Id="rId198" Type="http://schemas.openxmlformats.org/officeDocument/2006/relationships/image" Target="../media/image108.png"/><Relationship Id="rId202" Type="http://schemas.openxmlformats.org/officeDocument/2006/relationships/image" Target="../media/image110.png"/><Relationship Id="rId223" Type="http://schemas.openxmlformats.org/officeDocument/2006/relationships/customXml" Target="../ink/ink144.xml"/><Relationship Id="rId18" Type="http://schemas.openxmlformats.org/officeDocument/2006/relationships/image" Target="../media/image18100.png"/><Relationship Id="rId39" Type="http://schemas.openxmlformats.org/officeDocument/2006/relationships/customXml" Target="../ink/ink52.xml"/><Relationship Id="rId50" Type="http://schemas.openxmlformats.org/officeDocument/2006/relationships/image" Target="../media/image34.png"/><Relationship Id="rId104" Type="http://schemas.openxmlformats.org/officeDocument/2006/relationships/image" Target="../media/image61.png"/><Relationship Id="rId125" Type="http://schemas.openxmlformats.org/officeDocument/2006/relationships/customXml" Target="../ink/ink95.xml"/><Relationship Id="rId146" Type="http://schemas.openxmlformats.org/officeDocument/2006/relationships/image" Target="../media/image82.png"/><Relationship Id="rId167" Type="http://schemas.openxmlformats.org/officeDocument/2006/relationships/customXml" Target="../ink/ink116.xml"/><Relationship Id="rId188" Type="http://schemas.openxmlformats.org/officeDocument/2006/relationships/image" Target="../media/image103.png"/><Relationship Id="rId71" Type="http://schemas.openxmlformats.org/officeDocument/2006/relationships/customXml" Target="../ink/ink68.xml"/><Relationship Id="rId92" Type="http://schemas.openxmlformats.org/officeDocument/2006/relationships/image" Target="../media/image55.png"/><Relationship Id="rId213" Type="http://schemas.openxmlformats.org/officeDocument/2006/relationships/customXml" Target="../ink/ink139.xml"/><Relationship Id="rId2" Type="http://schemas.openxmlformats.org/officeDocument/2006/relationships/image" Target="../media/image2.emf"/><Relationship Id="rId29" Type="http://schemas.openxmlformats.org/officeDocument/2006/relationships/customXml" Target="../ink/ink47.xml"/><Relationship Id="rId40" Type="http://schemas.openxmlformats.org/officeDocument/2006/relationships/image" Target="../media/image29.png"/><Relationship Id="rId115" Type="http://schemas.openxmlformats.org/officeDocument/2006/relationships/customXml" Target="../ink/ink90.xml"/><Relationship Id="rId136" Type="http://schemas.openxmlformats.org/officeDocument/2006/relationships/image" Target="../media/image77.png"/><Relationship Id="rId157" Type="http://schemas.openxmlformats.org/officeDocument/2006/relationships/customXml" Target="../ink/ink111.xml"/><Relationship Id="rId178" Type="http://schemas.openxmlformats.org/officeDocument/2006/relationships/image" Target="../media/image98.png"/><Relationship Id="rId61" Type="http://schemas.openxmlformats.org/officeDocument/2006/relationships/customXml" Target="../ink/ink63.xml"/><Relationship Id="rId82" Type="http://schemas.openxmlformats.org/officeDocument/2006/relationships/image" Target="../media/image50.png"/><Relationship Id="rId199" Type="http://schemas.openxmlformats.org/officeDocument/2006/relationships/customXml" Target="../ink/ink132.xml"/><Relationship Id="rId203" Type="http://schemas.openxmlformats.org/officeDocument/2006/relationships/customXml" Target="../ink/ink134.xml"/><Relationship Id="rId19" Type="http://schemas.openxmlformats.org/officeDocument/2006/relationships/customXml" Target="../ink/ink42.xml"/><Relationship Id="rId224" Type="http://schemas.openxmlformats.org/officeDocument/2006/relationships/image" Target="../media/image121.png"/><Relationship Id="rId30" Type="http://schemas.openxmlformats.org/officeDocument/2006/relationships/image" Target="../media/image24.png"/><Relationship Id="rId105" Type="http://schemas.openxmlformats.org/officeDocument/2006/relationships/customXml" Target="../ink/ink85.xml"/><Relationship Id="rId126" Type="http://schemas.openxmlformats.org/officeDocument/2006/relationships/image" Target="../media/image72.png"/><Relationship Id="rId147" Type="http://schemas.openxmlformats.org/officeDocument/2006/relationships/customXml" Target="../ink/ink106.xml"/><Relationship Id="rId168" Type="http://schemas.openxmlformats.org/officeDocument/2006/relationships/image" Target="../media/image93.png"/><Relationship Id="rId51" Type="http://schemas.openxmlformats.org/officeDocument/2006/relationships/customXml" Target="../ink/ink58.xml"/><Relationship Id="rId72" Type="http://schemas.openxmlformats.org/officeDocument/2006/relationships/image" Target="../media/image45.png"/><Relationship Id="rId93" Type="http://schemas.openxmlformats.org/officeDocument/2006/relationships/customXml" Target="../ink/ink79.xml"/><Relationship Id="rId189" Type="http://schemas.openxmlformats.org/officeDocument/2006/relationships/customXml" Target="../ink/ink127.xml"/><Relationship Id="rId3" Type="http://schemas.openxmlformats.org/officeDocument/2006/relationships/customXml" Target="../ink/ink34.xml"/><Relationship Id="rId214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6.xml"/><Relationship Id="rId21" Type="http://schemas.openxmlformats.org/officeDocument/2006/relationships/customXml" Target="../ink/ink158.xml"/><Relationship Id="rId42" Type="http://schemas.openxmlformats.org/officeDocument/2006/relationships/image" Target="../media/image141.png"/><Relationship Id="rId63" Type="http://schemas.openxmlformats.org/officeDocument/2006/relationships/customXml" Target="../ink/ink179.xml"/><Relationship Id="rId84" Type="http://schemas.openxmlformats.org/officeDocument/2006/relationships/image" Target="../media/image162.png"/><Relationship Id="rId138" Type="http://schemas.openxmlformats.org/officeDocument/2006/relationships/image" Target="../media/image189.png"/><Relationship Id="rId159" Type="http://schemas.openxmlformats.org/officeDocument/2006/relationships/customXml" Target="../ink/ink227.xml"/><Relationship Id="rId170" Type="http://schemas.openxmlformats.org/officeDocument/2006/relationships/image" Target="../media/image205.png"/><Relationship Id="rId191" Type="http://schemas.openxmlformats.org/officeDocument/2006/relationships/customXml" Target="../ink/ink243.xml"/><Relationship Id="rId107" Type="http://schemas.openxmlformats.org/officeDocument/2006/relationships/customXml" Target="../ink/ink201.xml"/><Relationship Id="rId11" Type="http://schemas.openxmlformats.org/officeDocument/2006/relationships/customXml" Target="../ink/ink153.xml"/><Relationship Id="rId32" Type="http://schemas.openxmlformats.org/officeDocument/2006/relationships/image" Target="../media/image136.png"/><Relationship Id="rId53" Type="http://schemas.openxmlformats.org/officeDocument/2006/relationships/customXml" Target="../ink/ink174.xml"/><Relationship Id="rId74" Type="http://schemas.openxmlformats.org/officeDocument/2006/relationships/image" Target="../media/image157.png"/><Relationship Id="rId128" Type="http://schemas.openxmlformats.org/officeDocument/2006/relationships/image" Target="../media/image184.png"/><Relationship Id="rId149" Type="http://schemas.openxmlformats.org/officeDocument/2006/relationships/customXml" Target="../ink/ink222.xml"/><Relationship Id="rId5" Type="http://schemas.openxmlformats.org/officeDocument/2006/relationships/customXml" Target="../ink/ink150.xml"/><Relationship Id="rId95" Type="http://schemas.openxmlformats.org/officeDocument/2006/relationships/customXml" Target="../ink/ink195.xml"/><Relationship Id="rId160" Type="http://schemas.openxmlformats.org/officeDocument/2006/relationships/image" Target="../media/image200.png"/><Relationship Id="rId181" Type="http://schemas.openxmlformats.org/officeDocument/2006/relationships/customXml" Target="../ink/ink238.xml"/><Relationship Id="rId22" Type="http://schemas.openxmlformats.org/officeDocument/2006/relationships/image" Target="../media/image131.png"/><Relationship Id="rId43" Type="http://schemas.openxmlformats.org/officeDocument/2006/relationships/customXml" Target="../ink/ink169.xml"/><Relationship Id="rId64" Type="http://schemas.openxmlformats.org/officeDocument/2006/relationships/image" Target="../media/image152.png"/><Relationship Id="rId118" Type="http://schemas.openxmlformats.org/officeDocument/2006/relationships/image" Target="../media/image179.png"/><Relationship Id="rId139" Type="http://schemas.openxmlformats.org/officeDocument/2006/relationships/customXml" Target="../ink/ink217.xml"/><Relationship Id="rId85" Type="http://schemas.openxmlformats.org/officeDocument/2006/relationships/customXml" Target="../ink/ink190.xml"/><Relationship Id="rId150" Type="http://schemas.openxmlformats.org/officeDocument/2006/relationships/image" Target="../media/image195.png"/><Relationship Id="rId171" Type="http://schemas.openxmlformats.org/officeDocument/2006/relationships/customXml" Target="../ink/ink233.xml"/><Relationship Id="rId192" Type="http://schemas.openxmlformats.org/officeDocument/2006/relationships/image" Target="../media/image216.png"/><Relationship Id="rId12" Type="http://schemas.openxmlformats.org/officeDocument/2006/relationships/image" Target="../media/image126.png"/><Relationship Id="rId33" Type="http://schemas.openxmlformats.org/officeDocument/2006/relationships/customXml" Target="../ink/ink164.xml"/><Relationship Id="rId108" Type="http://schemas.openxmlformats.org/officeDocument/2006/relationships/image" Target="../media/image174.png"/><Relationship Id="rId129" Type="http://schemas.openxmlformats.org/officeDocument/2006/relationships/customXml" Target="../ink/ink212.xml"/><Relationship Id="rId54" Type="http://schemas.openxmlformats.org/officeDocument/2006/relationships/image" Target="../media/image147.png"/><Relationship Id="rId75" Type="http://schemas.openxmlformats.org/officeDocument/2006/relationships/customXml" Target="../ink/ink185.xml"/><Relationship Id="rId96" Type="http://schemas.openxmlformats.org/officeDocument/2006/relationships/image" Target="../media/image168.png"/><Relationship Id="rId140" Type="http://schemas.openxmlformats.org/officeDocument/2006/relationships/image" Target="../media/image190.png"/><Relationship Id="rId161" Type="http://schemas.openxmlformats.org/officeDocument/2006/relationships/customXml" Target="../ink/ink228.xml"/><Relationship Id="rId182" Type="http://schemas.openxmlformats.org/officeDocument/2006/relationships/image" Target="../media/image211.png"/><Relationship Id="rId6" Type="http://schemas.openxmlformats.org/officeDocument/2006/relationships/image" Target="../media/image1110.png"/><Relationship Id="rId23" Type="http://schemas.openxmlformats.org/officeDocument/2006/relationships/customXml" Target="../ink/ink159.xml"/><Relationship Id="rId119" Type="http://schemas.openxmlformats.org/officeDocument/2006/relationships/customXml" Target="../ink/ink207.xml"/><Relationship Id="rId44" Type="http://schemas.openxmlformats.org/officeDocument/2006/relationships/image" Target="../media/image142.png"/><Relationship Id="rId65" Type="http://schemas.openxmlformats.org/officeDocument/2006/relationships/customXml" Target="../ink/ink180.xml"/><Relationship Id="rId86" Type="http://schemas.openxmlformats.org/officeDocument/2006/relationships/image" Target="../media/image163.png"/><Relationship Id="rId130" Type="http://schemas.openxmlformats.org/officeDocument/2006/relationships/image" Target="../media/image185.png"/><Relationship Id="rId151" Type="http://schemas.openxmlformats.org/officeDocument/2006/relationships/customXml" Target="../ink/ink223.xml"/><Relationship Id="rId172" Type="http://schemas.openxmlformats.org/officeDocument/2006/relationships/image" Target="../media/image206.png"/><Relationship Id="rId193" Type="http://schemas.openxmlformats.org/officeDocument/2006/relationships/customXml" Target="../ink/ink244.xml"/><Relationship Id="rId13" Type="http://schemas.openxmlformats.org/officeDocument/2006/relationships/customXml" Target="../ink/ink154.xml"/><Relationship Id="rId109" Type="http://schemas.openxmlformats.org/officeDocument/2006/relationships/customXml" Target="../ink/ink202.xml"/><Relationship Id="rId34" Type="http://schemas.openxmlformats.org/officeDocument/2006/relationships/image" Target="../media/image137.png"/><Relationship Id="rId50" Type="http://schemas.openxmlformats.org/officeDocument/2006/relationships/image" Target="../media/image145.png"/><Relationship Id="rId55" Type="http://schemas.openxmlformats.org/officeDocument/2006/relationships/customXml" Target="../ink/ink175.xml"/><Relationship Id="rId76" Type="http://schemas.openxmlformats.org/officeDocument/2006/relationships/image" Target="../media/image158.png"/><Relationship Id="rId97" Type="http://schemas.openxmlformats.org/officeDocument/2006/relationships/customXml" Target="../ink/ink196.xml"/><Relationship Id="rId104" Type="http://schemas.openxmlformats.org/officeDocument/2006/relationships/image" Target="../media/image172.png"/><Relationship Id="rId120" Type="http://schemas.openxmlformats.org/officeDocument/2006/relationships/image" Target="../media/image180.png"/><Relationship Id="rId125" Type="http://schemas.openxmlformats.org/officeDocument/2006/relationships/customXml" Target="../ink/ink210.xml"/><Relationship Id="rId141" Type="http://schemas.openxmlformats.org/officeDocument/2006/relationships/customXml" Target="../ink/ink218.xml"/><Relationship Id="rId146" Type="http://schemas.openxmlformats.org/officeDocument/2006/relationships/image" Target="../media/image193.png"/><Relationship Id="rId167" Type="http://schemas.openxmlformats.org/officeDocument/2006/relationships/customXml" Target="../ink/ink231.xml"/><Relationship Id="rId188" Type="http://schemas.openxmlformats.org/officeDocument/2006/relationships/image" Target="../media/image214.png"/><Relationship Id="rId7" Type="http://schemas.openxmlformats.org/officeDocument/2006/relationships/customXml" Target="../ink/ink151.xml"/><Relationship Id="rId71" Type="http://schemas.openxmlformats.org/officeDocument/2006/relationships/customXml" Target="../ink/ink183.xml"/><Relationship Id="rId92" Type="http://schemas.openxmlformats.org/officeDocument/2006/relationships/image" Target="../media/image166.png"/><Relationship Id="rId162" Type="http://schemas.openxmlformats.org/officeDocument/2006/relationships/image" Target="../media/image201.png"/><Relationship Id="rId183" Type="http://schemas.openxmlformats.org/officeDocument/2006/relationships/customXml" Target="../ink/ink239.xml"/><Relationship Id="rId2" Type="http://schemas.openxmlformats.org/officeDocument/2006/relationships/customXml" Target="../ink/ink149.xml"/><Relationship Id="rId29" Type="http://schemas.openxmlformats.org/officeDocument/2006/relationships/customXml" Target="../ink/ink162.xml"/><Relationship Id="rId24" Type="http://schemas.openxmlformats.org/officeDocument/2006/relationships/image" Target="../media/image132.png"/><Relationship Id="rId40" Type="http://schemas.openxmlformats.org/officeDocument/2006/relationships/image" Target="../media/image140.png"/><Relationship Id="rId45" Type="http://schemas.openxmlformats.org/officeDocument/2006/relationships/customXml" Target="../ink/ink170.xml"/><Relationship Id="rId66" Type="http://schemas.openxmlformats.org/officeDocument/2006/relationships/image" Target="../media/image153.png"/><Relationship Id="rId87" Type="http://schemas.openxmlformats.org/officeDocument/2006/relationships/customXml" Target="../ink/ink191.xml"/><Relationship Id="rId110" Type="http://schemas.openxmlformats.org/officeDocument/2006/relationships/image" Target="../media/image175.png"/><Relationship Id="rId115" Type="http://schemas.openxmlformats.org/officeDocument/2006/relationships/customXml" Target="../ink/ink205.xml"/><Relationship Id="rId131" Type="http://schemas.openxmlformats.org/officeDocument/2006/relationships/customXml" Target="../ink/ink213.xml"/><Relationship Id="rId136" Type="http://schemas.openxmlformats.org/officeDocument/2006/relationships/image" Target="../media/image188.png"/><Relationship Id="rId157" Type="http://schemas.openxmlformats.org/officeDocument/2006/relationships/customXml" Target="../ink/ink226.xml"/><Relationship Id="rId178" Type="http://schemas.openxmlformats.org/officeDocument/2006/relationships/image" Target="../media/image209.png"/><Relationship Id="rId61" Type="http://schemas.openxmlformats.org/officeDocument/2006/relationships/customXml" Target="../ink/ink178.xml"/><Relationship Id="rId82" Type="http://schemas.openxmlformats.org/officeDocument/2006/relationships/image" Target="../media/image161.png"/><Relationship Id="rId152" Type="http://schemas.openxmlformats.org/officeDocument/2006/relationships/image" Target="../media/image196.png"/><Relationship Id="rId173" Type="http://schemas.openxmlformats.org/officeDocument/2006/relationships/customXml" Target="../ink/ink234.xml"/><Relationship Id="rId194" Type="http://schemas.openxmlformats.org/officeDocument/2006/relationships/image" Target="../media/image217.png"/><Relationship Id="rId19" Type="http://schemas.openxmlformats.org/officeDocument/2006/relationships/customXml" Target="../ink/ink157.xml"/><Relationship Id="rId14" Type="http://schemas.openxmlformats.org/officeDocument/2006/relationships/image" Target="../media/image127.png"/><Relationship Id="rId30" Type="http://schemas.openxmlformats.org/officeDocument/2006/relationships/image" Target="../media/image135.png"/><Relationship Id="rId35" Type="http://schemas.openxmlformats.org/officeDocument/2006/relationships/customXml" Target="../ink/ink165.xml"/><Relationship Id="rId56" Type="http://schemas.openxmlformats.org/officeDocument/2006/relationships/image" Target="../media/image148.png"/><Relationship Id="rId77" Type="http://schemas.openxmlformats.org/officeDocument/2006/relationships/customXml" Target="../ink/ink186.xml"/><Relationship Id="rId100" Type="http://schemas.openxmlformats.org/officeDocument/2006/relationships/image" Target="../media/image170.png"/><Relationship Id="rId105" Type="http://schemas.openxmlformats.org/officeDocument/2006/relationships/customXml" Target="../ink/ink200.xml"/><Relationship Id="rId126" Type="http://schemas.openxmlformats.org/officeDocument/2006/relationships/image" Target="../media/image183.png"/><Relationship Id="rId147" Type="http://schemas.openxmlformats.org/officeDocument/2006/relationships/customXml" Target="../ink/ink221.xml"/><Relationship Id="rId168" Type="http://schemas.openxmlformats.org/officeDocument/2006/relationships/image" Target="../media/image204.png"/><Relationship Id="rId8" Type="http://schemas.openxmlformats.org/officeDocument/2006/relationships/image" Target="../media/image1210.png"/><Relationship Id="rId51" Type="http://schemas.openxmlformats.org/officeDocument/2006/relationships/customXml" Target="../ink/ink173.xml"/><Relationship Id="rId72" Type="http://schemas.openxmlformats.org/officeDocument/2006/relationships/image" Target="../media/image156.png"/><Relationship Id="rId93" Type="http://schemas.openxmlformats.org/officeDocument/2006/relationships/customXml" Target="../ink/ink194.xml"/><Relationship Id="rId98" Type="http://schemas.openxmlformats.org/officeDocument/2006/relationships/image" Target="../media/image169.png"/><Relationship Id="rId121" Type="http://schemas.openxmlformats.org/officeDocument/2006/relationships/customXml" Target="../ink/ink208.xml"/><Relationship Id="rId142" Type="http://schemas.openxmlformats.org/officeDocument/2006/relationships/image" Target="../media/image191.png"/><Relationship Id="rId163" Type="http://schemas.openxmlformats.org/officeDocument/2006/relationships/customXml" Target="../ink/ink229.xml"/><Relationship Id="rId184" Type="http://schemas.openxmlformats.org/officeDocument/2006/relationships/image" Target="../media/image212.png"/><Relationship Id="rId189" Type="http://schemas.openxmlformats.org/officeDocument/2006/relationships/customXml" Target="../ink/ink242.xml"/><Relationship Id="rId3" Type="http://schemas.openxmlformats.org/officeDocument/2006/relationships/image" Target="../media/image6.png"/><Relationship Id="rId25" Type="http://schemas.openxmlformats.org/officeDocument/2006/relationships/customXml" Target="../ink/ink160.xml"/><Relationship Id="rId46" Type="http://schemas.openxmlformats.org/officeDocument/2006/relationships/image" Target="../media/image143.png"/><Relationship Id="rId67" Type="http://schemas.openxmlformats.org/officeDocument/2006/relationships/customXml" Target="../ink/ink181.xml"/><Relationship Id="rId116" Type="http://schemas.openxmlformats.org/officeDocument/2006/relationships/image" Target="../media/image178.png"/><Relationship Id="rId137" Type="http://schemas.openxmlformats.org/officeDocument/2006/relationships/customXml" Target="../ink/ink216.xml"/><Relationship Id="rId158" Type="http://schemas.openxmlformats.org/officeDocument/2006/relationships/image" Target="../media/image199.png"/><Relationship Id="rId20" Type="http://schemas.openxmlformats.org/officeDocument/2006/relationships/image" Target="../media/image130.png"/><Relationship Id="rId41" Type="http://schemas.openxmlformats.org/officeDocument/2006/relationships/customXml" Target="../ink/ink168.xml"/><Relationship Id="rId62" Type="http://schemas.openxmlformats.org/officeDocument/2006/relationships/image" Target="../media/image151.png"/><Relationship Id="rId83" Type="http://schemas.openxmlformats.org/officeDocument/2006/relationships/customXml" Target="../ink/ink189.xml"/><Relationship Id="rId88" Type="http://schemas.openxmlformats.org/officeDocument/2006/relationships/image" Target="../media/image164.png"/><Relationship Id="rId111" Type="http://schemas.openxmlformats.org/officeDocument/2006/relationships/customXml" Target="../ink/ink203.xml"/><Relationship Id="rId132" Type="http://schemas.openxmlformats.org/officeDocument/2006/relationships/image" Target="../media/image186.png"/><Relationship Id="rId153" Type="http://schemas.openxmlformats.org/officeDocument/2006/relationships/customXml" Target="../ink/ink224.xml"/><Relationship Id="rId174" Type="http://schemas.openxmlformats.org/officeDocument/2006/relationships/image" Target="../media/image207.png"/><Relationship Id="rId179" Type="http://schemas.openxmlformats.org/officeDocument/2006/relationships/customXml" Target="../ink/ink237.xml"/><Relationship Id="rId190" Type="http://schemas.openxmlformats.org/officeDocument/2006/relationships/image" Target="../media/image215.png"/><Relationship Id="rId15" Type="http://schemas.openxmlformats.org/officeDocument/2006/relationships/customXml" Target="../ink/ink155.xml"/><Relationship Id="rId36" Type="http://schemas.openxmlformats.org/officeDocument/2006/relationships/image" Target="../media/image138.png"/><Relationship Id="rId57" Type="http://schemas.openxmlformats.org/officeDocument/2006/relationships/customXml" Target="../ink/ink176.xml"/><Relationship Id="rId106" Type="http://schemas.openxmlformats.org/officeDocument/2006/relationships/image" Target="../media/image173.png"/><Relationship Id="rId127" Type="http://schemas.openxmlformats.org/officeDocument/2006/relationships/customXml" Target="../ink/ink211.xml"/><Relationship Id="rId10" Type="http://schemas.openxmlformats.org/officeDocument/2006/relationships/image" Target="../media/image1310.png"/><Relationship Id="rId31" Type="http://schemas.openxmlformats.org/officeDocument/2006/relationships/customXml" Target="../ink/ink163.xml"/><Relationship Id="rId52" Type="http://schemas.openxmlformats.org/officeDocument/2006/relationships/image" Target="../media/image146.png"/><Relationship Id="rId73" Type="http://schemas.openxmlformats.org/officeDocument/2006/relationships/customXml" Target="../ink/ink184.xml"/><Relationship Id="rId78" Type="http://schemas.openxmlformats.org/officeDocument/2006/relationships/image" Target="../media/image159.png"/><Relationship Id="rId94" Type="http://schemas.openxmlformats.org/officeDocument/2006/relationships/image" Target="../media/image167.png"/><Relationship Id="rId99" Type="http://schemas.openxmlformats.org/officeDocument/2006/relationships/customXml" Target="../ink/ink197.xml"/><Relationship Id="rId101" Type="http://schemas.openxmlformats.org/officeDocument/2006/relationships/customXml" Target="../ink/ink198.xml"/><Relationship Id="rId122" Type="http://schemas.openxmlformats.org/officeDocument/2006/relationships/image" Target="../media/image181.png"/><Relationship Id="rId143" Type="http://schemas.openxmlformats.org/officeDocument/2006/relationships/customXml" Target="../ink/ink219.xml"/><Relationship Id="rId148" Type="http://schemas.openxmlformats.org/officeDocument/2006/relationships/image" Target="../media/image194.png"/><Relationship Id="rId164" Type="http://schemas.openxmlformats.org/officeDocument/2006/relationships/image" Target="../media/image202.png"/><Relationship Id="rId169" Type="http://schemas.openxmlformats.org/officeDocument/2006/relationships/customXml" Target="../ink/ink232.xml"/><Relationship Id="rId185" Type="http://schemas.openxmlformats.org/officeDocument/2006/relationships/customXml" Target="../ink/ink240.xml"/><Relationship Id="rId4" Type="http://schemas.openxmlformats.org/officeDocument/2006/relationships/image" Target="../media/image2.emf"/><Relationship Id="rId9" Type="http://schemas.openxmlformats.org/officeDocument/2006/relationships/customXml" Target="../ink/ink152.xml"/><Relationship Id="rId180" Type="http://schemas.openxmlformats.org/officeDocument/2006/relationships/image" Target="../media/image210.png"/><Relationship Id="rId26" Type="http://schemas.openxmlformats.org/officeDocument/2006/relationships/image" Target="../media/image133.png"/><Relationship Id="rId47" Type="http://schemas.openxmlformats.org/officeDocument/2006/relationships/customXml" Target="../ink/ink171.xml"/><Relationship Id="rId68" Type="http://schemas.openxmlformats.org/officeDocument/2006/relationships/image" Target="../media/image154.png"/><Relationship Id="rId89" Type="http://schemas.openxmlformats.org/officeDocument/2006/relationships/customXml" Target="../ink/ink192.xml"/><Relationship Id="rId112" Type="http://schemas.openxmlformats.org/officeDocument/2006/relationships/image" Target="../media/image176.png"/><Relationship Id="rId133" Type="http://schemas.openxmlformats.org/officeDocument/2006/relationships/customXml" Target="../ink/ink214.xml"/><Relationship Id="rId154" Type="http://schemas.openxmlformats.org/officeDocument/2006/relationships/image" Target="../media/image197.png"/><Relationship Id="rId175" Type="http://schemas.openxmlformats.org/officeDocument/2006/relationships/customXml" Target="../ink/ink235.xml"/><Relationship Id="rId16" Type="http://schemas.openxmlformats.org/officeDocument/2006/relationships/image" Target="../media/image128.png"/><Relationship Id="rId37" Type="http://schemas.openxmlformats.org/officeDocument/2006/relationships/customXml" Target="../ink/ink166.xml"/><Relationship Id="rId58" Type="http://schemas.openxmlformats.org/officeDocument/2006/relationships/image" Target="../media/image149.png"/><Relationship Id="rId79" Type="http://schemas.openxmlformats.org/officeDocument/2006/relationships/customXml" Target="../ink/ink187.xml"/><Relationship Id="rId102" Type="http://schemas.openxmlformats.org/officeDocument/2006/relationships/image" Target="../media/image171.png"/><Relationship Id="rId123" Type="http://schemas.openxmlformats.org/officeDocument/2006/relationships/customXml" Target="../ink/ink209.xml"/><Relationship Id="rId144" Type="http://schemas.openxmlformats.org/officeDocument/2006/relationships/image" Target="../media/image192.png"/><Relationship Id="rId90" Type="http://schemas.openxmlformats.org/officeDocument/2006/relationships/image" Target="../media/image165.png"/><Relationship Id="rId165" Type="http://schemas.openxmlformats.org/officeDocument/2006/relationships/customXml" Target="../ink/ink230.xml"/><Relationship Id="rId186" Type="http://schemas.openxmlformats.org/officeDocument/2006/relationships/image" Target="../media/image213.png"/><Relationship Id="rId27" Type="http://schemas.openxmlformats.org/officeDocument/2006/relationships/customXml" Target="../ink/ink161.xml"/><Relationship Id="rId48" Type="http://schemas.openxmlformats.org/officeDocument/2006/relationships/image" Target="../media/image144.png"/><Relationship Id="rId69" Type="http://schemas.openxmlformats.org/officeDocument/2006/relationships/customXml" Target="../ink/ink182.xml"/><Relationship Id="rId113" Type="http://schemas.openxmlformats.org/officeDocument/2006/relationships/customXml" Target="../ink/ink204.xml"/><Relationship Id="rId134" Type="http://schemas.openxmlformats.org/officeDocument/2006/relationships/image" Target="../media/image187.png"/><Relationship Id="rId80" Type="http://schemas.openxmlformats.org/officeDocument/2006/relationships/image" Target="../media/image160.png"/><Relationship Id="rId155" Type="http://schemas.openxmlformats.org/officeDocument/2006/relationships/customXml" Target="../ink/ink225.xml"/><Relationship Id="rId176" Type="http://schemas.openxmlformats.org/officeDocument/2006/relationships/image" Target="../media/image208.png"/><Relationship Id="rId17" Type="http://schemas.openxmlformats.org/officeDocument/2006/relationships/customXml" Target="../ink/ink156.xml"/><Relationship Id="rId38" Type="http://schemas.openxmlformats.org/officeDocument/2006/relationships/image" Target="../media/image139.png"/><Relationship Id="rId59" Type="http://schemas.openxmlformats.org/officeDocument/2006/relationships/customXml" Target="../ink/ink177.xml"/><Relationship Id="rId103" Type="http://schemas.openxmlformats.org/officeDocument/2006/relationships/customXml" Target="../ink/ink199.xml"/><Relationship Id="rId124" Type="http://schemas.openxmlformats.org/officeDocument/2006/relationships/image" Target="../media/image182.png"/><Relationship Id="rId70" Type="http://schemas.openxmlformats.org/officeDocument/2006/relationships/image" Target="../media/image155.png"/><Relationship Id="rId91" Type="http://schemas.openxmlformats.org/officeDocument/2006/relationships/customXml" Target="../ink/ink193.xml"/><Relationship Id="rId145" Type="http://schemas.openxmlformats.org/officeDocument/2006/relationships/customXml" Target="../ink/ink220.xml"/><Relationship Id="rId166" Type="http://schemas.openxmlformats.org/officeDocument/2006/relationships/image" Target="../media/image203.png"/><Relationship Id="rId187" Type="http://schemas.openxmlformats.org/officeDocument/2006/relationships/customXml" Target="../ink/ink241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134.png"/><Relationship Id="rId49" Type="http://schemas.openxmlformats.org/officeDocument/2006/relationships/customXml" Target="../ink/ink172.xml"/><Relationship Id="rId114" Type="http://schemas.openxmlformats.org/officeDocument/2006/relationships/image" Target="../media/image177.png"/><Relationship Id="rId60" Type="http://schemas.openxmlformats.org/officeDocument/2006/relationships/image" Target="../media/image150.png"/><Relationship Id="rId81" Type="http://schemas.openxmlformats.org/officeDocument/2006/relationships/customXml" Target="../ink/ink188.xml"/><Relationship Id="rId135" Type="http://schemas.openxmlformats.org/officeDocument/2006/relationships/customXml" Target="../ink/ink215.xml"/><Relationship Id="rId156" Type="http://schemas.openxmlformats.org/officeDocument/2006/relationships/image" Target="../media/image198.png"/><Relationship Id="rId177" Type="http://schemas.openxmlformats.org/officeDocument/2006/relationships/customXml" Target="../ink/ink236.xml"/><Relationship Id="rId18" Type="http://schemas.openxmlformats.org/officeDocument/2006/relationships/image" Target="../media/image129.png"/><Relationship Id="rId39" Type="http://schemas.openxmlformats.org/officeDocument/2006/relationships/customXml" Target="../ink/ink16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2.png"/><Relationship Id="rId21" Type="http://schemas.openxmlformats.org/officeDocument/2006/relationships/image" Target="../media/image224.png"/><Relationship Id="rId42" Type="http://schemas.openxmlformats.org/officeDocument/2006/relationships/customXml" Target="../ink/ink264.xml"/><Relationship Id="rId63" Type="http://schemas.openxmlformats.org/officeDocument/2006/relationships/image" Target="../media/image245.png"/><Relationship Id="rId84" Type="http://schemas.openxmlformats.org/officeDocument/2006/relationships/customXml" Target="../ink/ink285.xml"/><Relationship Id="rId138" Type="http://schemas.openxmlformats.org/officeDocument/2006/relationships/customXml" Target="../ink/ink312.xml"/><Relationship Id="rId159" Type="http://schemas.openxmlformats.org/officeDocument/2006/relationships/image" Target="../media/image293.png"/><Relationship Id="rId170" Type="http://schemas.openxmlformats.org/officeDocument/2006/relationships/customXml" Target="../ink/ink328.xml"/><Relationship Id="rId191" Type="http://schemas.openxmlformats.org/officeDocument/2006/relationships/image" Target="../media/image309.png"/><Relationship Id="rId205" Type="http://schemas.openxmlformats.org/officeDocument/2006/relationships/image" Target="../media/image316.png"/><Relationship Id="rId226" Type="http://schemas.openxmlformats.org/officeDocument/2006/relationships/customXml" Target="../ink/ink356.xml"/><Relationship Id="rId107" Type="http://schemas.openxmlformats.org/officeDocument/2006/relationships/image" Target="../media/image267.png"/><Relationship Id="rId11" Type="http://schemas.openxmlformats.org/officeDocument/2006/relationships/image" Target="../media/image1310.png"/><Relationship Id="rId32" Type="http://schemas.openxmlformats.org/officeDocument/2006/relationships/customXml" Target="../ink/ink259.xml"/><Relationship Id="rId53" Type="http://schemas.openxmlformats.org/officeDocument/2006/relationships/image" Target="../media/image240.png"/><Relationship Id="rId74" Type="http://schemas.openxmlformats.org/officeDocument/2006/relationships/customXml" Target="../ink/ink280.xml"/><Relationship Id="rId128" Type="http://schemas.openxmlformats.org/officeDocument/2006/relationships/customXml" Target="../ink/ink307.xml"/><Relationship Id="rId149" Type="http://schemas.openxmlformats.org/officeDocument/2006/relationships/image" Target="../media/image288.png"/><Relationship Id="rId5" Type="http://schemas.openxmlformats.org/officeDocument/2006/relationships/image" Target="../media/image2.emf"/><Relationship Id="rId95" Type="http://schemas.openxmlformats.org/officeDocument/2006/relationships/image" Target="../media/image261.png"/><Relationship Id="rId160" Type="http://schemas.openxmlformats.org/officeDocument/2006/relationships/customXml" Target="../ink/ink323.xml"/><Relationship Id="rId181" Type="http://schemas.openxmlformats.org/officeDocument/2006/relationships/image" Target="../media/image304.png"/><Relationship Id="rId216" Type="http://schemas.openxmlformats.org/officeDocument/2006/relationships/customXml" Target="../ink/ink351.xml"/><Relationship Id="rId22" Type="http://schemas.openxmlformats.org/officeDocument/2006/relationships/customXml" Target="../ink/ink254.xml"/><Relationship Id="rId43" Type="http://schemas.openxmlformats.org/officeDocument/2006/relationships/image" Target="../media/image235.png"/><Relationship Id="rId64" Type="http://schemas.openxmlformats.org/officeDocument/2006/relationships/customXml" Target="../ink/ink275.xml"/><Relationship Id="rId118" Type="http://schemas.openxmlformats.org/officeDocument/2006/relationships/customXml" Target="../ink/ink302.xml"/><Relationship Id="rId139" Type="http://schemas.openxmlformats.org/officeDocument/2006/relationships/image" Target="../media/image283.png"/><Relationship Id="rId85" Type="http://schemas.openxmlformats.org/officeDocument/2006/relationships/image" Target="../media/image256.png"/><Relationship Id="rId150" Type="http://schemas.openxmlformats.org/officeDocument/2006/relationships/customXml" Target="../ink/ink318.xml"/><Relationship Id="rId171" Type="http://schemas.openxmlformats.org/officeDocument/2006/relationships/image" Target="../media/image299.png"/><Relationship Id="rId192" Type="http://schemas.openxmlformats.org/officeDocument/2006/relationships/customXml" Target="../ink/ink339.xml"/><Relationship Id="rId206" Type="http://schemas.openxmlformats.org/officeDocument/2006/relationships/customXml" Target="../ink/ink346.xml"/><Relationship Id="rId227" Type="http://schemas.openxmlformats.org/officeDocument/2006/relationships/image" Target="../media/image327.png"/><Relationship Id="rId12" Type="http://schemas.openxmlformats.org/officeDocument/2006/relationships/customXml" Target="../ink/ink249.xml"/><Relationship Id="rId33" Type="http://schemas.openxmlformats.org/officeDocument/2006/relationships/image" Target="../media/image230.png"/><Relationship Id="rId108" Type="http://schemas.openxmlformats.org/officeDocument/2006/relationships/customXml" Target="../ink/ink297.xml"/><Relationship Id="rId129" Type="http://schemas.openxmlformats.org/officeDocument/2006/relationships/image" Target="../media/image278.png"/><Relationship Id="rId54" Type="http://schemas.openxmlformats.org/officeDocument/2006/relationships/customXml" Target="../ink/ink270.xml"/><Relationship Id="rId75" Type="http://schemas.openxmlformats.org/officeDocument/2006/relationships/image" Target="../media/image251.png"/><Relationship Id="rId96" Type="http://schemas.openxmlformats.org/officeDocument/2006/relationships/customXml" Target="../ink/ink291.xml"/><Relationship Id="rId140" Type="http://schemas.openxmlformats.org/officeDocument/2006/relationships/customXml" Target="../ink/ink313.xml"/><Relationship Id="rId161" Type="http://schemas.openxmlformats.org/officeDocument/2006/relationships/image" Target="../media/image294.png"/><Relationship Id="rId182" Type="http://schemas.openxmlformats.org/officeDocument/2006/relationships/customXml" Target="../ink/ink334.xml"/><Relationship Id="rId217" Type="http://schemas.openxmlformats.org/officeDocument/2006/relationships/image" Target="../media/image322.png"/><Relationship Id="rId6" Type="http://schemas.openxmlformats.org/officeDocument/2006/relationships/customXml" Target="../ink/ink246.xml"/><Relationship Id="rId23" Type="http://schemas.openxmlformats.org/officeDocument/2006/relationships/image" Target="../media/image225.png"/><Relationship Id="rId119" Type="http://schemas.openxmlformats.org/officeDocument/2006/relationships/image" Target="../media/image273.png"/><Relationship Id="rId44" Type="http://schemas.openxmlformats.org/officeDocument/2006/relationships/customXml" Target="../ink/ink265.xml"/><Relationship Id="rId65" Type="http://schemas.openxmlformats.org/officeDocument/2006/relationships/image" Target="../media/image246.png"/><Relationship Id="rId86" Type="http://schemas.openxmlformats.org/officeDocument/2006/relationships/customXml" Target="../ink/ink286.xml"/><Relationship Id="rId130" Type="http://schemas.openxmlformats.org/officeDocument/2006/relationships/customXml" Target="../ink/ink308.xml"/><Relationship Id="rId151" Type="http://schemas.openxmlformats.org/officeDocument/2006/relationships/image" Target="../media/image289.png"/><Relationship Id="rId172" Type="http://schemas.openxmlformats.org/officeDocument/2006/relationships/customXml" Target="../ink/ink329.xml"/><Relationship Id="rId193" Type="http://schemas.openxmlformats.org/officeDocument/2006/relationships/image" Target="../media/image310.png"/><Relationship Id="rId207" Type="http://schemas.openxmlformats.org/officeDocument/2006/relationships/image" Target="../media/image317.png"/><Relationship Id="rId228" Type="http://schemas.openxmlformats.org/officeDocument/2006/relationships/customXml" Target="../ink/ink357.xml"/><Relationship Id="rId13" Type="http://schemas.openxmlformats.org/officeDocument/2006/relationships/image" Target="../media/image220.png"/><Relationship Id="rId109" Type="http://schemas.openxmlformats.org/officeDocument/2006/relationships/image" Target="../media/image268.png"/><Relationship Id="rId34" Type="http://schemas.openxmlformats.org/officeDocument/2006/relationships/customXml" Target="../ink/ink260.xml"/><Relationship Id="rId55" Type="http://schemas.openxmlformats.org/officeDocument/2006/relationships/image" Target="../media/image241.png"/><Relationship Id="rId76" Type="http://schemas.openxmlformats.org/officeDocument/2006/relationships/customXml" Target="../ink/ink281.xml"/><Relationship Id="rId97" Type="http://schemas.openxmlformats.org/officeDocument/2006/relationships/image" Target="../media/image262.png"/><Relationship Id="rId120" Type="http://schemas.openxmlformats.org/officeDocument/2006/relationships/customXml" Target="../ink/ink303.xml"/><Relationship Id="rId141" Type="http://schemas.openxmlformats.org/officeDocument/2006/relationships/image" Target="../media/image284.png"/><Relationship Id="rId7" Type="http://schemas.openxmlformats.org/officeDocument/2006/relationships/image" Target="../media/image1110.png"/><Relationship Id="rId162" Type="http://schemas.openxmlformats.org/officeDocument/2006/relationships/customXml" Target="../ink/ink324.xml"/><Relationship Id="rId183" Type="http://schemas.openxmlformats.org/officeDocument/2006/relationships/image" Target="../media/image305.png"/><Relationship Id="rId218" Type="http://schemas.openxmlformats.org/officeDocument/2006/relationships/customXml" Target="../ink/ink352.xml"/><Relationship Id="rId24" Type="http://schemas.openxmlformats.org/officeDocument/2006/relationships/customXml" Target="../ink/ink255.xml"/><Relationship Id="rId45" Type="http://schemas.openxmlformats.org/officeDocument/2006/relationships/image" Target="../media/image236.png"/><Relationship Id="rId66" Type="http://schemas.openxmlformats.org/officeDocument/2006/relationships/customXml" Target="../ink/ink276.xml"/><Relationship Id="rId87" Type="http://schemas.openxmlformats.org/officeDocument/2006/relationships/image" Target="../media/image257.png"/><Relationship Id="rId110" Type="http://schemas.openxmlformats.org/officeDocument/2006/relationships/customXml" Target="../ink/ink298.xml"/><Relationship Id="rId131" Type="http://schemas.openxmlformats.org/officeDocument/2006/relationships/image" Target="../media/image279.png"/><Relationship Id="rId152" Type="http://schemas.openxmlformats.org/officeDocument/2006/relationships/customXml" Target="../ink/ink319.xml"/><Relationship Id="rId173" Type="http://schemas.openxmlformats.org/officeDocument/2006/relationships/image" Target="../media/image300.png"/><Relationship Id="rId194" Type="http://schemas.openxmlformats.org/officeDocument/2006/relationships/customXml" Target="../ink/ink340.xml"/><Relationship Id="rId208" Type="http://schemas.openxmlformats.org/officeDocument/2006/relationships/customXml" Target="../ink/ink347.xml"/><Relationship Id="rId229" Type="http://schemas.openxmlformats.org/officeDocument/2006/relationships/image" Target="../media/image328.png"/><Relationship Id="rId14" Type="http://schemas.openxmlformats.org/officeDocument/2006/relationships/customXml" Target="../ink/ink250.xml"/><Relationship Id="rId35" Type="http://schemas.openxmlformats.org/officeDocument/2006/relationships/image" Target="../media/image231.png"/><Relationship Id="rId56" Type="http://schemas.openxmlformats.org/officeDocument/2006/relationships/customXml" Target="../ink/ink271.xml"/><Relationship Id="rId77" Type="http://schemas.openxmlformats.org/officeDocument/2006/relationships/image" Target="../media/image252.png"/><Relationship Id="rId100" Type="http://schemas.openxmlformats.org/officeDocument/2006/relationships/customXml" Target="../ink/ink293.xml"/><Relationship Id="rId8" Type="http://schemas.openxmlformats.org/officeDocument/2006/relationships/customXml" Target="../ink/ink247.xml"/><Relationship Id="rId98" Type="http://schemas.openxmlformats.org/officeDocument/2006/relationships/customXml" Target="../ink/ink292.xml"/><Relationship Id="rId121" Type="http://schemas.openxmlformats.org/officeDocument/2006/relationships/image" Target="../media/image274.png"/><Relationship Id="rId142" Type="http://schemas.openxmlformats.org/officeDocument/2006/relationships/customXml" Target="../ink/ink314.xml"/><Relationship Id="rId163" Type="http://schemas.openxmlformats.org/officeDocument/2006/relationships/image" Target="../media/image295.png"/><Relationship Id="rId184" Type="http://schemas.openxmlformats.org/officeDocument/2006/relationships/customXml" Target="../ink/ink335.xml"/><Relationship Id="rId219" Type="http://schemas.openxmlformats.org/officeDocument/2006/relationships/image" Target="../media/image323.png"/><Relationship Id="rId230" Type="http://schemas.openxmlformats.org/officeDocument/2006/relationships/customXml" Target="../ink/ink358.xml"/><Relationship Id="rId25" Type="http://schemas.openxmlformats.org/officeDocument/2006/relationships/image" Target="../media/image226.png"/><Relationship Id="rId46" Type="http://schemas.openxmlformats.org/officeDocument/2006/relationships/customXml" Target="../ink/ink266.xml"/><Relationship Id="rId67" Type="http://schemas.openxmlformats.org/officeDocument/2006/relationships/image" Target="../media/image247.png"/><Relationship Id="rId20" Type="http://schemas.openxmlformats.org/officeDocument/2006/relationships/customXml" Target="../ink/ink253.xml"/><Relationship Id="rId41" Type="http://schemas.openxmlformats.org/officeDocument/2006/relationships/image" Target="../media/image234.png"/><Relationship Id="rId62" Type="http://schemas.openxmlformats.org/officeDocument/2006/relationships/customXml" Target="../ink/ink274.xml"/><Relationship Id="rId83" Type="http://schemas.openxmlformats.org/officeDocument/2006/relationships/image" Target="../media/image255.png"/><Relationship Id="rId88" Type="http://schemas.openxmlformats.org/officeDocument/2006/relationships/customXml" Target="../ink/ink287.xml"/><Relationship Id="rId111" Type="http://schemas.openxmlformats.org/officeDocument/2006/relationships/image" Target="../media/image269.png"/><Relationship Id="rId132" Type="http://schemas.openxmlformats.org/officeDocument/2006/relationships/customXml" Target="../ink/ink309.xml"/><Relationship Id="rId153" Type="http://schemas.openxmlformats.org/officeDocument/2006/relationships/image" Target="../media/image290.png"/><Relationship Id="rId174" Type="http://schemas.openxmlformats.org/officeDocument/2006/relationships/customXml" Target="../ink/ink330.xml"/><Relationship Id="rId179" Type="http://schemas.openxmlformats.org/officeDocument/2006/relationships/image" Target="../media/image303.png"/><Relationship Id="rId195" Type="http://schemas.openxmlformats.org/officeDocument/2006/relationships/image" Target="../media/image311.png"/><Relationship Id="rId209" Type="http://schemas.openxmlformats.org/officeDocument/2006/relationships/image" Target="../media/image318.png"/><Relationship Id="rId190" Type="http://schemas.openxmlformats.org/officeDocument/2006/relationships/customXml" Target="../ink/ink338.xml"/><Relationship Id="rId204" Type="http://schemas.openxmlformats.org/officeDocument/2006/relationships/customXml" Target="../ink/ink345.xml"/><Relationship Id="rId220" Type="http://schemas.openxmlformats.org/officeDocument/2006/relationships/customXml" Target="../ink/ink353.xml"/><Relationship Id="rId225" Type="http://schemas.openxmlformats.org/officeDocument/2006/relationships/image" Target="../media/image326.png"/><Relationship Id="rId15" Type="http://schemas.openxmlformats.org/officeDocument/2006/relationships/image" Target="../media/image221.png"/><Relationship Id="rId36" Type="http://schemas.openxmlformats.org/officeDocument/2006/relationships/customXml" Target="../ink/ink261.xml"/><Relationship Id="rId57" Type="http://schemas.openxmlformats.org/officeDocument/2006/relationships/image" Target="../media/image242.png"/><Relationship Id="rId106" Type="http://schemas.openxmlformats.org/officeDocument/2006/relationships/customXml" Target="../ink/ink296.xml"/><Relationship Id="rId127" Type="http://schemas.openxmlformats.org/officeDocument/2006/relationships/image" Target="../media/image277.png"/><Relationship Id="rId10" Type="http://schemas.openxmlformats.org/officeDocument/2006/relationships/customXml" Target="../ink/ink248.xml"/><Relationship Id="rId31" Type="http://schemas.openxmlformats.org/officeDocument/2006/relationships/image" Target="../media/image229.png"/><Relationship Id="rId52" Type="http://schemas.openxmlformats.org/officeDocument/2006/relationships/customXml" Target="../ink/ink269.xml"/><Relationship Id="rId73" Type="http://schemas.openxmlformats.org/officeDocument/2006/relationships/image" Target="../media/image250.png"/><Relationship Id="rId78" Type="http://schemas.openxmlformats.org/officeDocument/2006/relationships/customXml" Target="../ink/ink282.xml"/><Relationship Id="rId94" Type="http://schemas.openxmlformats.org/officeDocument/2006/relationships/customXml" Target="../ink/ink290.xml"/><Relationship Id="rId99" Type="http://schemas.openxmlformats.org/officeDocument/2006/relationships/image" Target="../media/image263.png"/><Relationship Id="rId101" Type="http://schemas.openxmlformats.org/officeDocument/2006/relationships/image" Target="../media/image264.png"/><Relationship Id="rId122" Type="http://schemas.openxmlformats.org/officeDocument/2006/relationships/customXml" Target="../ink/ink304.xml"/><Relationship Id="rId143" Type="http://schemas.openxmlformats.org/officeDocument/2006/relationships/image" Target="../media/image285.png"/><Relationship Id="rId148" Type="http://schemas.openxmlformats.org/officeDocument/2006/relationships/customXml" Target="../ink/ink317.xml"/><Relationship Id="rId164" Type="http://schemas.openxmlformats.org/officeDocument/2006/relationships/customXml" Target="../ink/ink325.xml"/><Relationship Id="rId169" Type="http://schemas.openxmlformats.org/officeDocument/2006/relationships/image" Target="../media/image298.png"/><Relationship Id="rId185" Type="http://schemas.openxmlformats.org/officeDocument/2006/relationships/image" Target="../media/image306.png"/><Relationship Id="rId4" Type="http://schemas.openxmlformats.org/officeDocument/2006/relationships/image" Target="../media/image219.png"/><Relationship Id="rId9" Type="http://schemas.openxmlformats.org/officeDocument/2006/relationships/image" Target="../media/image1210.png"/><Relationship Id="rId180" Type="http://schemas.openxmlformats.org/officeDocument/2006/relationships/customXml" Target="../ink/ink333.xml"/><Relationship Id="rId210" Type="http://schemas.openxmlformats.org/officeDocument/2006/relationships/customXml" Target="../ink/ink348.xml"/><Relationship Id="rId215" Type="http://schemas.openxmlformats.org/officeDocument/2006/relationships/image" Target="../media/image321.png"/><Relationship Id="rId26" Type="http://schemas.openxmlformats.org/officeDocument/2006/relationships/customXml" Target="../ink/ink256.xml"/><Relationship Id="rId231" Type="http://schemas.openxmlformats.org/officeDocument/2006/relationships/image" Target="../media/image329.png"/><Relationship Id="rId47" Type="http://schemas.openxmlformats.org/officeDocument/2006/relationships/image" Target="../media/image237.png"/><Relationship Id="rId68" Type="http://schemas.openxmlformats.org/officeDocument/2006/relationships/customXml" Target="../ink/ink277.xml"/><Relationship Id="rId89" Type="http://schemas.openxmlformats.org/officeDocument/2006/relationships/image" Target="../media/image258.png"/><Relationship Id="rId112" Type="http://schemas.openxmlformats.org/officeDocument/2006/relationships/customXml" Target="../ink/ink299.xml"/><Relationship Id="rId133" Type="http://schemas.openxmlformats.org/officeDocument/2006/relationships/image" Target="../media/image280.png"/><Relationship Id="rId154" Type="http://schemas.openxmlformats.org/officeDocument/2006/relationships/customXml" Target="../ink/ink320.xml"/><Relationship Id="rId175" Type="http://schemas.openxmlformats.org/officeDocument/2006/relationships/image" Target="../media/image301.png"/><Relationship Id="rId196" Type="http://schemas.openxmlformats.org/officeDocument/2006/relationships/customXml" Target="../ink/ink341.xml"/><Relationship Id="rId200" Type="http://schemas.openxmlformats.org/officeDocument/2006/relationships/customXml" Target="../ink/ink343.xml"/><Relationship Id="rId16" Type="http://schemas.openxmlformats.org/officeDocument/2006/relationships/customXml" Target="../ink/ink251.xml"/><Relationship Id="rId221" Type="http://schemas.openxmlformats.org/officeDocument/2006/relationships/image" Target="../media/image324.png"/><Relationship Id="rId37" Type="http://schemas.openxmlformats.org/officeDocument/2006/relationships/image" Target="../media/image232.png"/><Relationship Id="rId58" Type="http://schemas.openxmlformats.org/officeDocument/2006/relationships/customXml" Target="../ink/ink272.xml"/><Relationship Id="rId79" Type="http://schemas.openxmlformats.org/officeDocument/2006/relationships/image" Target="../media/image253.png"/><Relationship Id="rId102" Type="http://schemas.openxmlformats.org/officeDocument/2006/relationships/customXml" Target="../ink/ink294.xml"/><Relationship Id="rId123" Type="http://schemas.openxmlformats.org/officeDocument/2006/relationships/image" Target="../media/image275.png"/><Relationship Id="rId144" Type="http://schemas.openxmlformats.org/officeDocument/2006/relationships/customXml" Target="../ink/ink315.xml"/><Relationship Id="rId90" Type="http://schemas.openxmlformats.org/officeDocument/2006/relationships/customXml" Target="../ink/ink288.xml"/><Relationship Id="rId165" Type="http://schemas.openxmlformats.org/officeDocument/2006/relationships/image" Target="../media/image296.png"/><Relationship Id="rId186" Type="http://schemas.openxmlformats.org/officeDocument/2006/relationships/customXml" Target="../ink/ink336.xml"/><Relationship Id="rId211" Type="http://schemas.openxmlformats.org/officeDocument/2006/relationships/image" Target="../media/image319.png"/><Relationship Id="rId232" Type="http://schemas.openxmlformats.org/officeDocument/2006/relationships/customXml" Target="../ink/ink359.xml"/><Relationship Id="rId27" Type="http://schemas.openxmlformats.org/officeDocument/2006/relationships/image" Target="../media/image227.png"/><Relationship Id="rId48" Type="http://schemas.openxmlformats.org/officeDocument/2006/relationships/customXml" Target="../ink/ink267.xml"/><Relationship Id="rId69" Type="http://schemas.openxmlformats.org/officeDocument/2006/relationships/image" Target="../media/image248.png"/><Relationship Id="rId113" Type="http://schemas.openxmlformats.org/officeDocument/2006/relationships/image" Target="../media/image270.png"/><Relationship Id="rId134" Type="http://schemas.openxmlformats.org/officeDocument/2006/relationships/customXml" Target="../ink/ink310.xml"/><Relationship Id="rId80" Type="http://schemas.openxmlformats.org/officeDocument/2006/relationships/customXml" Target="../ink/ink283.xml"/><Relationship Id="rId155" Type="http://schemas.openxmlformats.org/officeDocument/2006/relationships/image" Target="../media/image291.png"/><Relationship Id="rId176" Type="http://schemas.openxmlformats.org/officeDocument/2006/relationships/customXml" Target="../ink/ink331.xml"/><Relationship Id="rId197" Type="http://schemas.openxmlformats.org/officeDocument/2006/relationships/image" Target="../media/image312.png"/><Relationship Id="rId201" Type="http://schemas.openxmlformats.org/officeDocument/2006/relationships/image" Target="../media/image314.png"/><Relationship Id="rId222" Type="http://schemas.openxmlformats.org/officeDocument/2006/relationships/customXml" Target="../ink/ink354.xml"/><Relationship Id="rId17" Type="http://schemas.openxmlformats.org/officeDocument/2006/relationships/image" Target="../media/image222.png"/><Relationship Id="rId38" Type="http://schemas.openxmlformats.org/officeDocument/2006/relationships/customXml" Target="../ink/ink262.xml"/><Relationship Id="rId59" Type="http://schemas.openxmlformats.org/officeDocument/2006/relationships/image" Target="../media/image243.png"/><Relationship Id="rId103" Type="http://schemas.openxmlformats.org/officeDocument/2006/relationships/image" Target="../media/image265.png"/><Relationship Id="rId124" Type="http://schemas.openxmlformats.org/officeDocument/2006/relationships/customXml" Target="../ink/ink305.xml"/><Relationship Id="rId70" Type="http://schemas.openxmlformats.org/officeDocument/2006/relationships/customXml" Target="../ink/ink278.xml"/><Relationship Id="rId91" Type="http://schemas.openxmlformats.org/officeDocument/2006/relationships/image" Target="../media/image259.png"/><Relationship Id="rId145" Type="http://schemas.openxmlformats.org/officeDocument/2006/relationships/image" Target="../media/image286.png"/><Relationship Id="rId166" Type="http://schemas.openxmlformats.org/officeDocument/2006/relationships/customXml" Target="../ink/ink326.xml"/><Relationship Id="rId187" Type="http://schemas.openxmlformats.org/officeDocument/2006/relationships/image" Target="../media/image307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49.xml"/><Relationship Id="rId233" Type="http://schemas.openxmlformats.org/officeDocument/2006/relationships/image" Target="../media/image330.png"/><Relationship Id="rId28" Type="http://schemas.openxmlformats.org/officeDocument/2006/relationships/customXml" Target="../ink/ink257.xml"/><Relationship Id="rId49" Type="http://schemas.openxmlformats.org/officeDocument/2006/relationships/image" Target="../media/image238.png"/><Relationship Id="rId114" Type="http://schemas.openxmlformats.org/officeDocument/2006/relationships/customXml" Target="../ink/ink300.xml"/><Relationship Id="rId60" Type="http://schemas.openxmlformats.org/officeDocument/2006/relationships/customXml" Target="../ink/ink273.xml"/><Relationship Id="rId81" Type="http://schemas.openxmlformats.org/officeDocument/2006/relationships/image" Target="../media/image254.png"/><Relationship Id="rId135" Type="http://schemas.openxmlformats.org/officeDocument/2006/relationships/image" Target="../media/image281.png"/><Relationship Id="rId156" Type="http://schemas.openxmlformats.org/officeDocument/2006/relationships/customXml" Target="../ink/ink321.xml"/><Relationship Id="rId177" Type="http://schemas.openxmlformats.org/officeDocument/2006/relationships/image" Target="../media/image302.png"/><Relationship Id="rId198" Type="http://schemas.openxmlformats.org/officeDocument/2006/relationships/customXml" Target="../ink/ink342.xml"/><Relationship Id="rId202" Type="http://schemas.openxmlformats.org/officeDocument/2006/relationships/customXml" Target="../ink/ink344.xml"/><Relationship Id="rId223" Type="http://schemas.openxmlformats.org/officeDocument/2006/relationships/image" Target="../media/image325.png"/><Relationship Id="rId18" Type="http://schemas.openxmlformats.org/officeDocument/2006/relationships/customXml" Target="../ink/ink252.xml"/><Relationship Id="rId39" Type="http://schemas.openxmlformats.org/officeDocument/2006/relationships/image" Target="../media/image233.png"/><Relationship Id="rId50" Type="http://schemas.openxmlformats.org/officeDocument/2006/relationships/customXml" Target="../ink/ink268.xml"/><Relationship Id="rId104" Type="http://schemas.openxmlformats.org/officeDocument/2006/relationships/customXml" Target="../ink/ink295.xml"/><Relationship Id="rId125" Type="http://schemas.openxmlformats.org/officeDocument/2006/relationships/image" Target="../media/image276.png"/><Relationship Id="rId146" Type="http://schemas.openxmlformats.org/officeDocument/2006/relationships/customXml" Target="../ink/ink316.xml"/><Relationship Id="rId167" Type="http://schemas.openxmlformats.org/officeDocument/2006/relationships/image" Target="../media/image297.png"/><Relationship Id="rId188" Type="http://schemas.openxmlformats.org/officeDocument/2006/relationships/customXml" Target="../ink/ink337.xml"/><Relationship Id="rId71" Type="http://schemas.openxmlformats.org/officeDocument/2006/relationships/image" Target="../media/image249.png"/><Relationship Id="rId92" Type="http://schemas.openxmlformats.org/officeDocument/2006/relationships/customXml" Target="../ink/ink289.xml"/><Relationship Id="rId213" Type="http://schemas.openxmlformats.org/officeDocument/2006/relationships/image" Target="../media/image320.png"/><Relationship Id="rId234" Type="http://schemas.openxmlformats.org/officeDocument/2006/relationships/customXml" Target="../ink/ink360.xml"/><Relationship Id="rId2" Type="http://schemas.openxmlformats.org/officeDocument/2006/relationships/image" Target="../media/image9.emf"/><Relationship Id="rId29" Type="http://schemas.openxmlformats.org/officeDocument/2006/relationships/image" Target="../media/image228.png"/><Relationship Id="rId40" Type="http://schemas.openxmlformats.org/officeDocument/2006/relationships/customXml" Target="../ink/ink263.xml"/><Relationship Id="rId115" Type="http://schemas.openxmlformats.org/officeDocument/2006/relationships/image" Target="../media/image271.png"/><Relationship Id="rId136" Type="http://schemas.openxmlformats.org/officeDocument/2006/relationships/customXml" Target="../ink/ink311.xml"/><Relationship Id="rId157" Type="http://schemas.openxmlformats.org/officeDocument/2006/relationships/image" Target="../media/image292.png"/><Relationship Id="rId178" Type="http://schemas.openxmlformats.org/officeDocument/2006/relationships/customXml" Target="../ink/ink332.xml"/><Relationship Id="rId61" Type="http://schemas.openxmlformats.org/officeDocument/2006/relationships/image" Target="../media/image244.png"/><Relationship Id="rId82" Type="http://schemas.openxmlformats.org/officeDocument/2006/relationships/customXml" Target="../ink/ink284.xml"/><Relationship Id="rId199" Type="http://schemas.openxmlformats.org/officeDocument/2006/relationships/image" Target="../media/image313.png"/><Relationship Id="rId203" Type="http://schemas.openxmlformats.org/officeDocument/2006/relationships/image" Target="../media/image315.png"/><Relationship Id="rId19" Type="http://schemas.openxmlformats.org/officeDocument/2006/relationships/image" Target="../media/image223.png"/><Relationship Id="rId224" Type="http://schemas.openxmlformats.org/officeDocument/2006/relationships/customXml" Target="../ink/ink355.xml"/><Relationship Id="rId30" Type="http://schemas.openxmlformats.org/officeDocument/2006/relationships/customXml" Target="../ink/ink258.xml"/><Relationship Id="rId105" Type="http://schemas.openxmlformats.org/officeDocument/2006/relationships/image" Target="../media/image266.png"/><Relationship Id="rId126" Type="http://schemas.openxmlformats.org/officeDocument/2006/relationships/customXml" Target="../ink/ink306.xml"/><Relationship Id="rId147" Type="http://schemas.openxmlformats.org/officeDocument/2006/relationships/image" Target="../media/image287.png"/><Relationship Id="rId168" Type="http://schemas.openxmlformats.org/officeDocument/2006/relationships/customXml" Target="../ink/ink327.xml"/><Relationship Id="rId51" Type="http://schemas.openxmlformats.org/officeDocument/2006/relationships/image" Target="../media/image239.png"/><Relationship Id="rId72" Type="http://schemas.openxmlformats.org/officeDocument/2006/relationships/customXml" Target="../ink/ink279.xml"/><Relationship Id="rId93" Type="http://schemas.openxmlformats.org/officeDocument/2006/relationships/image" Target="../media/image260.png"/><Relationship Id="rId189" Type="http://schemas.openxmlformats.org/officeDocument/2006/relationships/image" Target="../media/image308.png"/><Relationship Id="rId3" Type="http://schemas.openxmlformats.org/officeDocument/2006/relationships/customXml" Target="../ink/ink245.xml"/><Relationship Id="rId214" Type="http://schemas.openxmlformats.org/officeDocument/2006/relationships/customXml" Target="../ink/ink350.xml"/><Relationship Id="rId235" Type="http://schemas.openxmlformats.org/officeDocument/2006/relationships/image" Target="../media/image331.png"/><Relationship Id="rId116" Type="http://schemas.openxmlformats.org/officeDocument/2006/relationships/customXml" Target="../ink/ink301.xml"/><Relationship Id="rId137" Type="http://schemas.openxmlformats.org/officeDocument/2006/relationships/image" Target="../media/image282.png"/><Relationship Id="rId158" Type="http://schemas.openxmlformats.org/officeDocument/2006/relationships/customXml" Target="../ink/ink32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4.xml"/><Relationship Id="rId18" Type="http://schemas.openxmlformats.org/officeDocument/2006/relationships/image" Target="../media/image338.png"/><Relationship Id="rId26" Type="http://schemas.openxmlformats.org/officeDocument/2006/relationships/image" Target="../media/image342.png"/><Relationship Id="rId39" Type="http://schemas.openxmlformats.org/officeDocument/2006/relationships/customXml" Target="../ink/ink377.xml"/><Relationship Id="rId21" Type="http://schemas.openxmlformats.org/officeDocument/2006/relationships/customXml" Target="../ink/ink368.xml"/><Relationship Id="rId34" Type="http://schemas.openxmlformats.org/officeDocument/2006/relationships/image" Target="../media/image346.png"/><Relationship Id="rId42" Type="http://schemas.openxmlformats.org/officeDocument/2006/relationships/image" Target="../media/image350.png"/><Relationship Id="rId47" Type="http://schemas.openxmlformats.org/officeDocument/2006/relationships/customXml" Target="../ink/ink381.xml"/><Relationship Id="rId50" Type="http://schemas.openxmlformats.org/officeDocument/2006/relationships/image" Target="../media/image354.png"/><Relationship Id="rId7" Type="http://schemas.openxmlformats.org/officeDocument/2006/relationships/customXml" Target="../ink/ink363.xml"/><Relationship Id="rId2" Type="http://schemas.openxmlformats.org/officeDocument/2006/relationships/image" Target="../media/image2.emf"/><Relationship Id="rId16" Type="http://schemas.openxmlformats.org/officeDocument/2006/relationships/image" Target="../media/image337.png"/><Relationship Id="rId29" Type="http://schemas.openxmlformats.org/officeDocument/2006/relationships/customXml" Target="../ink/ink372.xml"/><Relationship Id="rId11" Type="http://schemas.openxmlformats.org/officeDocument/2006/relationships/image" Target="../media/image12.emf"/><Relationship Id="rId24" Type="http://schemas.openxmlformats.org/officeDocument/2006/relationships/image" Target="../media/image341.png"/><Relationship Id="rId32" Type="http://schemas.openxmlformats.org/officeDocument/2006/relationships/image" Target="../media/image345.png"/><Relationship Id="rId37" Type="http://schemas.openxmlformats.org/officeDocument/2006/relationships/customXml" Target="../ink/ink376.xml"/><Relationship Id="rId40" Type="http://schemas.openxmlformats.org/officeDocument/2006/relationships/image" Target="../media/image349.png"/><Relationship Id="rId45" Type="http://schemas.openxmlformats.org/officeDocument/2006/relationships/customXml" Target="../ink/ink380.xml"/><Relationship Id="rId5" Type="http://schemas.openxmlformats.org/officeDocument/2006/relationships/customXml" Target="../ink/ink362.xml"/><Relationship Id="rId15" Type="http://schemas.openxmlformats.org/officeDocument/2006/relationships/customXml" Target="../ink/ink365.xml"/><Relationship Id="rId23" Type="http://schemas.openxmlformats.org/officeDocument/2006/relationships/customXml" Target="../ink/ink369.xml"/><Relationship Id="rId28" Type="http://schemas.openxmlformats.org/officeDocument/2006/relationships/image" Target="../media/image343.png"/><Relationship Id="rId36" Type="http://schemas.openxmlformats.org/officeDocument/2006/relationships/image" Target="../media/image347.png"/><Relationship Id="rId49" Type="http://schemas.openxmlformats.org/officeDocument/2006/relationships/customXml" Target="../ink/ink382.xml"/><Relationship Id="rId10" Type="http://schemas.openxmlformats.org/officeDocument/2006/relationships/image" Target="../media/image11.emf"/><Relationship Id="rId19" Type="http://schemas.openxmlformats.org/officeDocument/2006/relationships/customXml" Target="../ink/ink367.xml"/><Relationship Id="rId31" Type="http://schemas.openxmlformats.org/officeDocument/2006/relationships/customXml" Target="../ink/ink373.xml"/><Relationship Id="rId44" Type="http://schemas.openxmlformats.org/officeDocument/2006/relationships/image" Target="../media/image351.png"/><Relationship Id="rId4" Type="http://schemas.openxmlformats.org/officeDocument/2006/relationships/image" Target="../media/image1110.png"/><Relationship Id="rId9" Type="http://schemas.openxmlformats.org/officeDocument/2006/relationships/image" Target="../media/image10.emf"/><Relationship Id="rId14" Type="http://schemas.openxmlformats.org/officeDocument/2006/relationships/image" Target="../media/image336.png"/><Relationship Id="rId22" Type="http://schemas.openxmlformats.org/officeDocument/2006/relationships/image" Target="../media/image340.png"/><Relationship Id="rId27" Type="http://schemas.openxmlformats.org/officeDocument/2006/relationships/customXml" Target="../ink/ink371.xml"/><Relationship Id="rId30" Type="http://schemas.openxmlformats.org/officeDocument/2006/relationships/image" Target="../media/image344.png"/><Relationship Id="rId35" Type="http://schemas.openxmlformats.org/officeDocument/2006/relationships/customXml" Target="../ink/ink375.xml"/><Relationship Id="rId43" Type="http://schemas.openxmlformats.org/officeDocument/2006/relationships/customXml" Target="../ink/ink379.xml"/><Relationship Id="rId48" Type="http://schemas.openxmlformats.org/officeDocument/2006/relationships/image" Target="../media/image353.png"/><Relationship Id="rId8" Type="http://schemas.openxmlformats.org/officeDocument/2006/relationships/image" Target="../media/image1310.png"/><Relationship Id="rId3" Type="http://schemas.openxmlformats.org/officeDocument/2006/relationships/customXml" Target="../ink/ink361.xml"/><Relationship Id="rId12" Type="http://schemas.openxmlformats.org/officeDocument/2006/relationships/image" Target="../media/image13.emf"/><Relationship Id="rId17" Type="http://schemas.openxmlformats.org/officeDocument/2006/relationships/customXml" Target="../ink/ink366.xml"/><Relationship Id="rId25" Type="http://schemas.openxmlformats.org/officeDocument/2006/relationships/customXml" Target="../ink/ink370.xml"/><Relationship Id="rId33" Type="http://schemas.openxmlformats.org/officeDocument/2006/relationships/customXml" Target="../ink/ink374.xml"/><Relationship Id="rId38" Type="http://schemas.openxmlformats.org/officeDocument/2006/relationships/image" Target="../media/image348.png"/><Relationship Id="rId46" Type="http://schemas.openxmlformats.org/officeDocument/2006/relationships/image" Target="../media/image352.png"/><Relationship Id="rId20" Type="http://schemas.openxmlformats.org/officeDocument/2006/relationships/image" Target="../media/image339.png"/><Relationship Id="rId41" Type="http://schemas.openxmlformats.org/officeDocument/2006/relationships/customXml" Target="../ink/ink37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86.xml"/><Relationship Id="rId18" Type="http://schemas.openxmlformats.org/officeDocument/2006/relationships/image" Target="../media/image360.png"/><Relationship Id="rId26" Type="http://schemas.openxmlformats.org/officeDocument/2006/relationships/image" Target="../media/image364.png"/><Relationship Id="rId39" Type="http://schemas.openxmlformats.org/officeDocument/2006/relationships/customXml" Target="../ink/ink399.xml"/><Relationship Id="rId21" Type="http://schemas.openxmlformats.org/officeDocument/2006/relationships/customXml" Target="../ink/ink390.xml"/><Relationship Id="rId34" Type="http://schemas.openxmlformats.org/officeDocument/2006/relationships/image" Target="../media/image368.png"/><Relationship Id="rId42" Type="http://schemas.openxmlformats.org/officeDocument/2006/relationships/image" Target="../media/image372.png"/><Relationship Id="rId47" Type="http://schemas.openxmlformats.org/officeDocument/2006/relationships/customXml" Target="../ink/ink403.xml"/><Relationship Id="rId50" Type="http://schemas.openxmlformats.org/officeDocument/2006/relationships/image" Target="../media/image376.png"/><Relationship Id="rId55" Type="http://schemas.openxmlformats.org/officeDocument/2006/relationships/customXml" Target="../ink/ink407.xml"/><Relationship Id="rId63" Type="http://schemas.openxmlformats.org/officeDocument/2006/relationships/customXml" Target="../ink/ink411.xml"/><Relationship Id="rId7" Type="http://schemas.openxmlformats.org/officeDocument/2006/relationships/customXml" Target="../ink/ink385.xml"/><Relationship Id="rId2" Type="http://schemas.openxmlformats.org/officeDocument/2006/relationships/image" Target="../media/image2.emf"/><Relationship Id="rId16" Type="http://schemas.openxmlformats.org/officeDocument/2006/relationships/image" Target="../media/image359.png"/><Relationship Id="rId29" Type="http://schemas.openxmlformats.org/officeDocument/2006/relationships/customXml" Target="../ink/ink394.xml"/><Relationship Id="rId11" Type="http://schemas.openxmlformats.org/officeDocument/2006/relationships/image" Target="../media/image12.emf"/><Relationship Id="rId24" Type="http://schemas.openxmlformats.org/officeDocument/2006/relationships/image" Target="../media/image363.png"/><Relationship Id="rId32" Type="http://schemas.openxmlformats.org/officeDocument/2006/relationships/image" Target="../media/image367.png"/><Relationship Id="rId37" Type="http://schemas.openxmlformats.org/officeDocument/2006/relationships/customXml" Target="../ink/ink398.xml"/><Relationship Id="rId40" Type="http://schemas.openxmlformats.org/officeDocument/2006/relationships/image" Target="../media/image371.png"/><Relationship Id="rId45" Type="http://schemas.openxmlformats.org/officeDocument/2006/relationships/customXml" Target="../ink/ink402.xml"/><Relationship Id="rId53" Type="http://schemas.openxmlformats.org/officeDocument/2006/relationships/customXml" Target="../ink/ink406.xml"/><Relationship Id="rId58" Type="http://schemas.openxmlformats.org/officeDocument/2006/relationships/image" Target="../media/image380.png"/><Relationship Id="rId5" Type="http://schemas.openxmlformats.org/officeDocument/2006/relationships/customXml" Target="../ink/ink384.xml"/><Relationship Id="rId61" Type="http://schemas.openxmlformats.org/officeDocument/2006/relationships/customXml" Target="../ink/ink410.xml"/><Relationship Id="rId19" Type="http://schemas.openxmlformats.org/officeDocument/2006/relationships/customXml" Target="../ink/ink389.xml"/><Relationship Id="rId14" Type="http://schemas.openxmlformats.org/officeDocument/2006/relationships/image" Target="../media/image358.png"/><Relationship Id="rId22" Type="http://schemas.openxmlformats.org/officeDocument/2006/relationships/image" Target="../media/image362.png"/><Relationship Id="rId27" Type="http://schemas.openxmlformats.org/officeDocument/2006/relationships/customXml" Target="../ink/ink393.xml"/><Relationship Id="rId30" Type="http://schemas.openxmlformats.org/officeDocument/2006/relationships/image" Target="../media/image366.png"/><Relationship Id="rId35" Type="http://schemas.openxmlformats.org/officeDocument/2006/relationships/customXml" Target="../ink/ink397.xml"/><Relationship Id="rId43" Type="http://schemas.openxmlformats.org/officeDocument/2006/relationships/customXml" Target="../ink/ink401.xml"/><Relationship Id="rId48" Type="http://schemas.openxmlformats.org/officeDocument/2006/relationships/image" Target="../media/image375.png"/><Relationship Id="rId56" Type="http://schemas.openxmlformats.org/officeDocument/2006/relationships/image" Target="../media/image379.png"/><Relationship Id="rId64" Type="http://schemas.openxmlformats.org/officeDocument/2006/relationships/image" Target="../media/image383.png"/><Relationship Id="rId8" Type="http://schemas.openxmlformats.org/officeDocument/2006/relationships/image" Target="../media/image357.png"/><Relationship Id="rId51" Type="http://schemas.openxmlformats.org/officeDocument/2006/relationships/customXml" Target="../ink/ink405.xml"/><Relationship Id="rId3" Type="http://schemas.openxmlformats.org/officeDocument/2006/relationships/customXml" Target="../ink/ink383.xml"/><Relationship Id="rId12" Type="http://schemas.openxmlformats.org/officeDocument/2006/relationships/image" Target="../media/image13.emf"/><Relationship Id="rId17" Type="http://schemas.openxmlformats.org/officeDocument/2006/relationships/customXml" Target="../ink/ink388.xml"/><Relationship Id="rId25" Type="http://schemas.openxmlformats.org/officeDocument/2006/relationships/customXml" Target="../ink/ink392.xml"/><Relationship Id="rId33" Type="http://schemas.openxmlformats.org/officeDocument/2006/relationships/customXml" Target="../ink/ink396.xml"/><Relationship Id="rId38" Type="http://schemas.openxmlformats.org/officeDocument/2006/relationships/image" Target="../media/image370.png"/><Relationship Id="rId46" Type="http://schemas.openxmlformats.org/officeDocument/2006/relationships/image" Target="../media/image374.png"/><Relationship Id="rId59" Type="http://schemas.openxmlformats.org/officeDocument/2006/relationships/customXml" Target="../ink/ink409.xml"/><Relationship Id="rId20" Type="http://schemas.openxmlformats.org/officeDocument/2006/relationships/image" Target="../media/image361.png"/><Relationship Id="rId41" Type="http://schemas.openxmlformats.org/officeDocument/2006/relationships/customXml" Target="../ink/ink400.xml"/><Relationship Id="rId54" Type="http://schemas.openxmlformats.org/officeDocument/2006/relationships/image" Target="../media/image378.png"/><Relationship Id="rId62" Type="http://schemas.openxmlformats.org/officeDocument/2006/relationships/image" Target="../media/image3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6.png"/><Relationship Id="rId15" Type="http://schemas.openxmlformats.org/officeDocument/2006/relationships/customXml" Target="../ink/ink387.xml"/><Relationship Id="rId23" Type="http://schemas.openxmlformats.org/officeDocument/2006/relationships/customXml" Target="../ink/ink391.xml"/><Relationship Id="rId28" Type="http://schemas.openxmlformats.org/officeDocument/2006/relationships/image" Target="../media/image365.png"/><Relationship Id="rId36" Type="http://schemas.openxmlformats.org/officeDocument/2006/relationships/image" Target="../media/image369.png"/><Relationship Id="rId49" Type="http://schemas.openxmlformats.org/officeDocument/2006/relationships/customXml" Target="../ink/ink404.xml"/><Relationship Id="rId57" Type="http://schemas.openxmlformats.org/officeDocument/2006/relationships/customXml" Target="../ink/ink408.xml"/><Relationship Id="rId10" Type="http://schemas.openxmlformats.org/officeDocument/2006/relationships/image" Target="../media/image11.emf"/><Relationship Id="rId31" Type="http://schemas.openxmlformats.org/officeDocument/2006/relationships/customXml" Target="../ink/ink395.xml"/><Relationship Id="rId44" Type="http://schemas.openxmlformats.org/officeDocument/2006/relationships/image" Target="../media/image373.png"/><Relationship Id="rId52" Type="http://schemas.openxmlformats.org/officeDocument/2006/relationships/image" Target="../media/image377.png"/><Relationship Id="rId60" Type="http://schemas.openxmlformats.org/officeDocument/2006/relationships/image" Target="../media/image381.png"/><Relationship Id="rId4" Type="http://schemas.openxmlformats.org/officeDocument/2006/relationships/image" Target="../media/image355.png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igitalizar0010">
            <a:extLst>
              <a:ext uri="{FF2B5EF4-FFF2-40B4-BE49-F238E27FC236}">
                <a16:creationId xmlns:a16="http://schemas.microsoft.com/office/drawing/2014/main" id="{88333356-53F3-4936-A5D1-90F017BF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0639"/>
            <a:ext cx="48482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60E1E8BF-9624-4ACF-8229-9F6E62127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320" y="6669089"/>
            <a:ext cx="7561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200" dirty="0"/>
              <a:t>Fonte:  </a:t>
            </a:r>
            <a:r>
              <a:rPr lang="pt-BR" altLang="pt-BR" sz="1200" dirty="0" err="1"/>
              <a:t>Scragg</a:t>
            </a:r>
            <a:r>
              <a:rPr lang="pt-BR" altLang="pt-BR" sz="1200" dirty="0"/>
              <a:t>, A.H. Chap. 2. </a:t>
            </a:r>
            <a:r>
              <a:rPr lang="pt-BR" altLang="pt-BR" sz="1200" dirty="0" err="1"/>
              <a:t>Bioreactors</a:t>
            </a:r>
            <a:r>
              <a:rPr lang="pt-BR" altLang="pt-BR" sz="1200" dirty="0"/>
              <a:t> in </a:t>
            </a:r>
            <a:r>
              <a:rPr lang="pt-BR" altLang="pt-BR" sz="1200" dirty="0" err="1"/>
              <a:t>Biotechnology</a:t>
            </a:r>
            <a:r>
              <a:rPr lang="pt-BR" altLang="pt-BR" sz="1200" dirty="0"/>
              <a:t>.  Ellis </a:t>
            </a:r>
            <a:r>
              <a:rPr lang="pt-BR" altLang="pt-BR" sz="1200" dirty="0" err="1"/>
              <a:t>Horwood</a:t>
            </a:r>
            <a:r>
              <a:rPr lang="pt-BR" altLang="pt-BR" sz="1200" dirty="0"/>
              <a:t>, 1991.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9C656A-9654-4732-A70B-1C7112ED0BB8}"/>
              </a:ext>
            </a:extLst>
          </p:cNvPr>
          <p:cNvSpPr txBox="1"/>
          <p:nvPr/>
        </p:nvSpPr>
        <p:spPr>
          <a:xfrm>
            <a:off x="490491" y="368058"/>
            <a:ext cx="3682014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/>
              <a:t>FERMENTAÇÃO CONTÍNUA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0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0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dirty="0"/>
              <a:t>1. Introdução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012441A4-2190-4F4B-B710-8BBA13E8C15A}"/>
                  </a:ext>
                </a:extLst>
              </p14:cNvPr>
              <p14:cNvContentPartPr/>
              <p14:nvPr/>
            </p14:nvContentPartPr>
            <p14:xfrm>
              <a:off x="5519160" y="276840"/>
              <a:ext cx="5055120" cy="180828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012441A4-2190-4F4B-B710-8BBA13E8C1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9800" y="267480"/>
                <a:ext cx="5073840" cy="182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A93CAB9-F0B7-4A64-B2D5-26EFCB6478C1}"/>
                  </a:ext>
                </a:extLst>
              </p14:cNvPr>
              <p14:cNvContentPartPr/>
              <p14:nvPr/>
            </p14:nvContentPartPr>
            <p14:xfrm>
              <a:off x="578160" y="306000"/>
              <a:ext cx="299160" cy="477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A93CAB9-F0B7-4A64-B2D5-26EFCB6478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160" y="297000"/>
                <a:ext cx="31680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D370ACEC-DF37-4683-BA81-927D44CB3067}"/>
                  </a:ext>
                </a:extLst>
              </p14:cNvPr>
              <p14:cNvContentPartPr/>
              <p14:nvPr/>
            </p14:nvContentPartPr>
            <p14:xfrm>
              <a:off x="1040040" y="635760"/>
              <a:ext cx="7560" cy="2880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D370ACEC-DF37-4683-BA81-927D44CB30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1040" y="627120"/>
                <a:ext cx="25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0FC72BAD-61A7-4CC4-A5C6-48A06F8243A8}"/>
                  </a:ext>
                </a:extLst>
              </p14:cNvPr>
              <p14:cNvContentPartPr/>
              <p14:nvPr/>
            </p14:nvContentPartPr>
            <p14:xfrm>
              <a:off x="1266480" y="304200"/>
              <a:ext cx="202680" cy="47520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0FC72BAD-61A7-4CC4-A5C6-48A06F8243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7480" y="295560"/>
                <a:ext cx="22032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564E31F0-6930-4CE8-9265-561895951B9F}"/>
                  </a:ext>
                </a:extLst>
              </p14:cNvPr>
              <p14:cNvContentPartPr/>
              <p14:nvPr/>
            </p14:nvContentPartPr>
            <p14:xfrm>
              <a:off x="1580040" y="396720"/>
              <a:ext cx="243720" cy="378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564E31F0-6930-4CE8-9265-561895951B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1040" y="388080"/>
                <a:ext cx="2613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16B77A3A-4F48-4F32-8AC4-A68E43826BEE}"/>
                  </a:ext>
                </a:extLst>
              </p14:cNvPr>
              <p14:cNvContentPartPr/>
              <p14:nvPr/>
            </p14:nvContentPartPr>
            <p14:xfrm>
              <a:off x="1626120" y="442440"/>
              <a:ext cx="187920" cy="24480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16B77A3A-4F48-4F32-8AC4-A68E43826B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17480" y="433440"/>
                <a:ext cx="20556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5E136F7-D555-4C5A-A52E-925669467D10}"/>
              </a:ext>
            </a:extLst>
          </p:cNvPr>
          <p:cNvGrpSpPr/>
          <p:nvPr/>
        </p:nvGrpSpPr>
        <p:grpSpPr>
          <a:xfrm>
            <a:off x="2033280" y="306000"/>
            <a:ext cx="2242440" cy="498600"/>
            <a:chOff x="2033280" y="306000"/>
            <a:chExt cx="224244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9BBB93D9-1320-4E00-BF86-50B63D8F2B3B}"/>
                    </a:ext>
                  </a:extLst>
                </p14:cNvPr>
                <p14:cNvContentPartPr/>
                <p14:nvPr/>
              </p14:nvContentPartPr>
              <p14:xfrm>
                <a:off x="2056320" y="482400"/>
                <a:ext cx="239400" cy="2772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9BBB93D9-1320-4E00-BF86-50B63D8F2B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47680" y="473760"/>
                  <a:ext cx="257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D54EA101-434C-4E90-92A6-614689251474}"/>
                    </a:ext>
                  </a:extLst>
                </p14:cNvPr>
                <p14:cNvContentPartPr/>
                <p14:nvPr/>
              </p14:nvContentPartPr>
              <p14:xfrm>
                <a:off x="2033280" y="608760"/>
                <a:ext cx="209520" cy="252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D54EA101-434C-4E90-92A6-6146892514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4640" y="599760"/>
                  <a:ext cx="227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0F7B6D01-EDEF-4F73-B1B6-90354EDA4B42}"/>
                    </a:ext>
                  </a:extLst>
                </p14:cNvPr>
                <p14:cNvContentPartPr/>
                <p14:nvPr/>
              </p14:nvContentPartPr>
              <p14:xfrm>
                <a:off x="2545920" y="344880"/>
                <a:ext cx="7560" cy="3848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0F7B6D01-EDEF-4F73-B1B6-90354EDA4B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6920" y="335880"/>
                  <a:ext cx="252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683A142B-1B68-479D-B029-A2C7BD9FB6CB}"/>
                    </a:ext>
                  </a:extLst>
                </p14:cNvPr>
                <p14:cNvContentPartPr/>
                <p14:nvPr/>
              </p14:nvContentPartPr>
              <p14:xfrm>
                <a:off x="2469240" y="306000"/>
                <a:ext cx="296280" cy="237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683A142B-1B68-479D-B029-A2C7BD9FB6C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60600" y="297000"/>
                  <a:ext cx="313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3B82C02C-C77E-45E5-87E4-D7D97A6FC7B9}"/>
                    </a:ext>
                  </a:extLst>
                </p14:cNvPr>
                <p14:cNvContentPartPr/>
                <p14:nvPr/>
              </p14:nvContentPartPr>
              <p14:xfrm>
                <a:off x="2500920" y="485280"/>
                <a:ext cx="141840" cy="684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3B82C02C-C77E-45E5-87E4-D7D97A6FC7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92280" y="476280"/>
                  <a:ext cx="159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7C87DD21-F7CE-42FA-A85F-03E3AF349C25}"/>
                    </a:ext>
                  </a:extLst>
                </p14:cNvPr>
                <p14:cNvContentPartPr/>
                <p14:nvPr/>
              </p14:nvContentPartPr>
              <p14:xfrm>
                <a:off x="2947320" y="563040"/>
                <a:ext cx="360" cy="3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7C87DD21-F7CE-42FA-A85F-03E3AF349C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38320" y="554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476F537B-1802-4CBA-8833-78C2939E3349}"/>
                    </a:ext>
                  </a:extLst>
                </p14:cNvPr>
                <p14:cNvContentPartPr/>
                <p14:nvPr/>
              </p14:nvContentPartPr>
              <p14:xfrm>
                <a:off x="3038400" y="342360"/>
                <a:ext cx="167760" cy="42408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476F537B-1802-4CBA-8833-78C2939E33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29400" y="333360"/>
                  <a:ext cx="1854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FC35EB05-F8C5-439A-94C4-E3236A12BD1F}"/>
                    </a:ext>
                  </a:extLst>
                </p14:cNvPr>
                <p14:cNvContentPartPr/>
                <p14:nvPr/>
              </p14:nvContentPartPr>
              <p14:xfrm>
                <a:off x="3402000" y="338400"/>
                <a:ext cx="149040" cy="34740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FC35EB05-F8C5-439A-94C4-E3236A12BD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93000" y="329400"/>
                  <a:ext cx="1666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8939A0A2-D1D5-4AF8-8627-08196D7E4887}"/>
                    </a:ext>
                  </a:extLst>
                </p14:cNvPr>
                <p14:cNvContentPartPr/>
                <p14:nvPr/>
              </p14:nvContentPartPr>
              <p14:xfrm>
                <a:off x="3305160" y="479880"/>
                <a:ext cx="393120" cy="2772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8939A0A2-D1D5-4AF8-8627-08196D7E48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96520" y="471240"/>
                  <a:ext cx="410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DC75B4D0-2FF4-488F-A1EF-BA85F3E31674}"/>
                    </a:ext>
                  </a:extLst>
                </p14:cNvPr>
                <p14:cNvContentPartPr/>
                <p14:nvPr/>
              </p14:nvContentPartPr>
              <p14:xfrm>
                <a:off x="3816360" y="396720"/>
                <a:ext cx="159120" cy="23940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DC75B4D0-2FF4-488F-A1EF-BA85F3E316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07360" y="388080"/>
                  <a:ext cx="176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222C59C2-E31E-4F97-9FD5-B27B87F4481A}"/>
                    </a:ext>
                  </a:extLst>
                </p14:cNvPr>
                <p14:cNvContentPartPr/>
                <p14:nvPr/>
              </p14:nvContentPartPr>
              <p14:xfrm>
                <a:off x="3830760" y="426600"/>
                <a:ext cx="164880" cy="20304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222C59C2-E31E-4F97-9FD5-B27B87F448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21760" y="417960"/>
                  <a:ext cx="182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27475D3A-5AF2-4228-981C-C0B0CDC8B0A3}"/>
                    </a:ext>
                  </a:extLst>
                </p14:cNvPr>
                <p14:cNvContentPartPr/>
                <p14:nvPr/>
              </p14:nvContentPartPr>
              <p14:xfrm>
                <a:off x="4070160" y="561240"/>
                <a:ext cx="205560" cy="2433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27475D3A-5AF2-4228-981C-C0B0CDC8B0A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61520" y="552240"/>
                  <a:ext cx="22320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91400A49-B6E6-484D-9D8F-E922C64CCB13}"/>
              </a:ext>
            </a:extLst>
          </p:cNvPr>
          <p:cNvGrpSpPr/>
          <p:nvPr/>
        </p:nvGrpSpPr>
        <p:grpSpPr>
          <a:xfrm>
            <a:off x="4548240" y="282600"/>
            <a:ext cx="258840" cy="290160"/>
            <a:chOff x="4548240" y="282600"/>
            <a:chExt cx="25884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EF84682B-A28D-40A3-9A73-38D7F72C6EDC}"/>
                    </a:ext>
                  </a:extLst>
                </p14:cNvPr>
                <p14:cNvContentPartPr/>
                <p14:nvPr/>
              </p14:nvContentPartPr>
              <p14:xfrm>
                <a:off x="4548240" y="450000"/>
                <a:ext cx="258840" cy="3672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EF84682B-A28D-40A3-9A73-38D7F72C6E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39240" y="441360"/>
                  <a:ext cx="276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183EDF05-CB1D-4F8B-89A4-6A9B29A09E2D}"/>
                    </a:ext>
                  </a:extLst>
                </p14:cNvPr>
                <p14:cNvContentPartPr/>
                <p14:nvPr/>
              </p14:nvContentPartPr>
              <p14:xfrm>
                <a:off x="4611600" y="282600"/>
                <a:ext cx="6120" cy="2901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183EDF05-CB1D-4F8B-89A4-6A9B29A09E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02960" y="273600"/>
                  <a:ext cx="23760" cy="30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E259834F-C7E7-4D2F-897A-F34BA9EE95F0}"/>
                  </a:ext>
                </a:extLst>
              </p14:cNvPr>
              <p14:cNvContentPartPr/>
              <p14:nvPr/>
            </p14:nvContentPartPr>
            <p14:xfrm>
              <a:off x="5108400" y="444960"/>
              <a:ext cx="272520" cy="27540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E259834F-C7E7-4D2F-897A-F34BA9EE95F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99400" y="435960"/>
                <a:ext cx="290160" cy="29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Agrupar 31">
            <a:extLst>
              <a:ext uri="{FF2B5EF4-FFF2-40B4-BE49-F238E27FC236}">
                <a16:creationId xmlns:a16="http://schemas.microsoft.com/office/drawing/2014/main" id="{EC0773A6-031A-4C44-BB65-DE4F718C3508}"/>
              </a:ext>
            </a:extLst>
          </p:cNvPr>
          <p:cNvGrpSpPr/>
          <p:nvPr/>
        </p:nvGrpSpPr>
        <p:grpSpPr>
          <a:xfrm>
            <a:off x="5568840" y="205920"/>
            <a:ext cx="1037160" cy="672120"/>
            <a:chOff x="5568840" y="205920"/>
            <a:chExt cx="103716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3456DF91-30A1-4626-9D78-E638D98F3EA1}"/>
                    </a:ext>
                  </a:extLst>
                </p14:cNvPr>
                <p14:cNvContentPartPr/>
                <p14:nvPr/>
              </p14:nvContentPartPr>
              <p14:xfrm>
                <a:off x="5568840" y="635760"/>
                <a:ext cx="360" cy="3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3456DF91-30A1-4626-9D78-E638D98F3E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60200" y="627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052CA9A5-CECB-4ECD-BC3C-DB007487A456}"/>
                    </a:ext>
                  </a:extLst>
                </p14:cNvPr>
                <p14:cNvContentPartPr/>
                <p14:nvPr/>
              </p14:nvContentPartPr>
              <p14:xfrm>
                <a:off x="5777280" y="362880"/>
                <a:ext cx="216360" cy="39420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052CA9A5-CECB-4ECD-BC3C-DB007487A4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68640" y="353880"/>
                  <a:ext cx="2340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93FDBE46-9346-47D5-BDD0-C9A991C4361C}"/>
                    </a:ext>
                  </a:extLst>
                </p14:cNvPr>
                <p14:cNvContentPartPr/>
                <p14:nvPr/>
              </p14:nvContentPartPr>
              <p14:xfrm>
                <a:off x="6068520" y="428040"/>
                <a:ext cx="194760" cy="23112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93FDBE46-9346-47D5-BDD0-C9A991C436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59520" y="419040"/>
                  <a:ext cx="212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3438AD65-AB75-47B0-AD9B-90CFB85516E2}"/>
                    </a:ext>
                  </a:extLst>
                </p14:cNvPr>
                <p14:cNvContentPartPr/>
                <p14:nvPr/>
              </p14:nvContentPartPr>
              <p14:xfrm>
                <a:off x="6046920" y="459000"/>
                <a:ext cx="237240" cy="19404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3438AD65-AB75-47B0-AD9B-90CFB85516E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37920" y="450360"/>
                  <a:ext cx="254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D8D5ECC4-9EA8-4CB8-9CAF-39455E2F573C}"/>
                    </a:ext>
                  </a:extLst>
                </p14:cNvPr>
                <p14:cNvContentPartPr/>
                <p14:nvPr/>
              </p14:nvContentPartPr>
              <p14:xfrm>
                <a:off x="5662800" y="205920"/>
                <a:ext cx="176400" cy="67212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D8D5ECC4-9EA8-4CB8-9CAF-39455E2F573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53800" y="196920"/>
                  <a:ext cx="19404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1BD2DCE6-D37E-4568-B94B-190505E81810}"/>
                    </a:ext>
                  </a:extLst>
                </p14:cNvPr>
                <p14:cNvContentPartPr/>
                <p14:nvPr/>
              </p14:nvContentPartPr>
              <p14:xfrm>
                <a:off x="6263280" y="231840"/>
                <a:ext cx="129600" cy="5227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1BD2DCE6-D37E-4568-B94B-190505E8181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54640" y="222840"/>
                  <a:ext cx="1472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31E00442-5119-417D-BA87-BFA034638577}"/>
                    </a:ext>
                  </a:extLst>
                </p14:cNvPr>
                <p14:cNvContentPartPr/>
                <p14:nvPr/>
              </p14:nvContentPartPr>
              <p14:xfrm>
                <a:off x="6437880" y="635760"/>
                <a:ext cx="168120" cy="22392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31E00442-5119-417D-BA87-BFA03463857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28880" y="626760"/>
                  <a:ext cx="185760" cy="24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D3AC5B3C-1C61-4284-980A-973987F5D9F3}"/>
                  </a:ext>
                </a:extLst>
              </p14:cNvPr>
              <p14:cNvContentPartPr/>
              <p14:nvPr/>
            </p14:nvContentPartPr>
            <p14:xfrm>
              <a:off x="6980760" y="491760"/>
              <a:ext cx="189360" cy="180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D3AC5B3C-1C61-4284-980A-973987F5D9F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72120" y="482760"/>
                <a:ext cx="20700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5CB457BF-6E7B-4F6F-82F1-310B95765E62}"/>
              </a:ext>
            </a:extLst>
          </p:cNvPr>
          <p:cNvGrpSpPr/>
          <p:nvPr/>
        </p:nvGrpSpPr>
        <p:grpSpPr>
          <a:xfrm>
            <a:off x="7463160" y="210960"/>
            <a:ext cx="1569600" cy="541800"/>
            <a:chOff x="7463160" y="210960"/>
            <a:chExt cx="156960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F4020E6F-B7F7-4B45-A95C-B604F726DE9D}"/>
                    </a:ext>
                  </a:extLst>
                </p14:cNvPr>
                <p14:cNvContentPartPr/>
                <p14:nvPr/>
              </p14:nvContentPartPr>
              <p14:xfrm>
                <a:off x="7463160" y="287640"/>
                <a:ext cx="206640" cy="4161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F4020E6F-B7F7-4B45-A95C-B604F726DE9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54160" y="278640"/>
                  <a:ext cx="2242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728DCC5F-FA32-4584-A8AD-E703BAAB45B1}"/>
                    </a:ext>
                  </a:extLst>
                </p14:cNvPr>
                <p14:cNvContentPartPr/>
                <p14:nvPr/>
              </p14:nvContentPartPr>
              <p14:xfrm>
                <a:off x="7481880" y="466920"/>
                <a:ext cx="196560" cy="1872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728DCC5F-FA32-4584-A8AD-E703BAAB45B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72880" y="458280"/>
                  <a:ext cx="214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1FEA7F9F-08E2-483C-B641-30816F169961}"/>
                    </a:ext>
                  </a:extLst>
                </p14:cNvPr>
                <p14:cNvContentPartPr/>
                <p14:nvPr/>
              </p14:nvContentPartPr>
              <p14:xfrm>
                <a:off x="7844040" y="552600"/>
                <a:ext cx="360" cy="3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1FEA7F9F-08E2-483C-B641-30816F1699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35400" y="5439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BDAF9E7E-2325-4567-BD34-5C2785CE59FD}"/>
                    </a:ext>
                  </a:extLst>
                </p14:cNvPr>
                <p14:cNvContentPartPr/>
                <p14:nvPr/>
              </p14:nvContentPartPr>
              <p14:xfrm>
                <a:off x="7946280" y="243360"/>
                <a:ext cx="237600" cy="50940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BDAF9E7E-2325-4567-BD34-5C2785CE59F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37280" y="234720"/>
                  <a:ext cx="2552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78722681-98BD-4B67-9857-5A18F37DCE49}"/>
                    </a:ext>
                  </a:extLst>
                </p14:cNvPr>
                <p14:cNvContentPartPr/>
                <p14:nvPr/>
              </p14:nvContentPartPr>
              <p14:xfrm>
                <a:off x="8294760" y="210960"/>
                <a:ext cx="104400" cy="40212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78722681-98BD-4B67-9857-5A18F37DCE4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85760" y="202320"/>
                  <a:ext cx="1220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20ADE49E-E77C-4674-944F-15C0D56F85D3}"/>
                    </a:ext>
                  </a:extLst>
                </p14:cNvPr>
                <p14:cNvContentPartPr/>
                <p14:nvPr/>
              </p14:nvContentPartPr>
              <p14:xfrm>
                <a:off x="8218080" y="361800"/>
                <a:ext cx="162000" cy="1728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20ADE49E-E77C-4674-944F-15C0D56F85D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09080" y="352800"/>
                  <a:ext cx="179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7DA25E0D-5D5A-4706-806B-155D76FA698E}"/>
                    </a:ext>
                  </a:extLst>
                </p14:cNvPr>
                <p14:cNvContentPartPr/>
                <p14:nvPr/>
              </p14:nvContentPartPr>
              <p14:xfrm>
                <a:off x="8587800" y="466920"/>
                <a:ext cx="11880" cy="1584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7DA25E0D-5D5A-4706-806B-155D76FA69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78800" y="458280"/>
                  <a:ext cx="2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2CE4B9B2-325F-4F4A-9716-026026380E99}"/>
                    </a:ext>
                  </a:extLst>
                </p14:cNvPr>
                <p14:cNvContentPartPr/>
                <p14:nvPr/>
              </p14:nvContentPartPr>
              <p14:xfrm>
                <a:off x="8736480" y="273240"/>
                <a:ext cx="266040" cy="4201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2CE4B9B2-325F-4F4A-9716-026026380E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27480" y="264600"/>
                  <a:ext cx="2836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115E8589-3610-4B6A-92E1-0172082AB0A1}"/>
                    </a:ext>
                  </a:extLst>
                </p14:cNvPr>
                <p14:cNvContentPartPr/>
                <p14:nvPr/>
              </p14:nvContentPartPr>
              <p14:xfrm>
                <a:off x="8679960" y="304560"/>
                <a:ext cx="352800" cy="2577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115E8589-3610-4B6A-92E1-0172082AB0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71320" y="295920"/>
                  <a:ext cx="37044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A3B4D4B6-C6AD-4C90-B6C3-98C0E781F536}"/>
              </a:ext>
            </a:extLst>
          </p:cNvPr>
          <p:cNvGrpSpPr/>
          <p:nvPr/>
        </p:nvGrpSpPr>
        <p:grpSpPr>
          <a:xfrm>
            <a:off x="149400" y="1146600"/>
            <a:ext cx="3030840" cy="687240"/>
            <a:chOff x="149400" y="1146600"/>
            <a:chExt cx="3030840" cy="6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7902801B-3C60-428D-8417-0A45ED2744E0}"/>
                    </a:ext>
                  </a:extLst>
                </p14:cNvPr>
                <p14:cNvContentPartPr/>
                <p14:nvPr/>
              </p14:nvContentPartPr>
              <p14:xfrm>
                <a:off x="149400" y="1386360"/>
                <a:ext cx="380520" cy="4320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7902801B-3C60-428D-8417-0A45ED2744E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0400" y="1377360"/>
                  <a:ext cx="398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58A932E7-02D3-43E8-B302-02BAE94C2447}"/>
                    </a:ext>
                  </a:extLst>
                </p14:cNvPr>
                <p14:cNvContentPartPr/>
                <p14:nvPr/>
              </p14:nvContentPartPr>
              <p14:xfrm>
                <a:off x="403200" y="1206360"/>
                <a:ext cx="20520" cy="36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58A932E7-02D3-43E8-B302-02BAE94C244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4560" y="1197360"/>
                  <a:ext cx="3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593BBA70-4B6C-40BA-8A03-ED8D6694A292}"/>
                    </a:ext>
                  </a:extLst>
                </p14:cNvPr>
                <p14:cNvContentPartPr/>
                <p14:nvPr/>
              </p14:nvContentPartPr>
              <p14:xfrm>
                <a:off x="374400" y="1733760"/>
                <a:ext cx="360" cy="36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593BBA70-4B6C-40BA-8A03-ED8D6694A2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5760" y="1725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52C44B35-8873-4A84-BC88-D237631E26A8}"/>
                    </a:ext>
                  </a:extLst>
                </p14:cNvPr>
                <p14:cNvContentPartPr/>
                <p14:nvPr/>
              </p14:nvContentPartPr>
              <p14:xfrm>
                <a:off x="721080" y="1326960"/>
                <a:ext cx="185040" cy="35640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52C44B35-8873-4A84-BC88-D237631E26A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2080" y="1318320"/>
                  <a:ext cx="2026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DF7A4CFF-AA9A-453D-918D-E9D1B5AB0C58}"/>
                    </a:ext>
                  </a:extLst>
                </p14:cNvPr>
                <p14:cNvContentPartPr/>
                <p14:nvPr/>
              </p14:nvContentPartPr>
              <p14:xfrm>
                <a:off x="1100520" y="1329840"/>
                <a:ext cx="191160" cy="38628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DF7A4CFF-AA9A-453D-918D-E9D1B5AB0C5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1880" y="1320840"/>
                  <a:ext cx="2088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159DE894-AB31-448B-B991-DAE6EC3514DC}"/>
                    </a:ext>
                  </a:extLst>
                </p14:cNvPr>
                <p14:cNvContentPartPr/>
                <p14:nvPr/>
              </p14:nvContentPartPr>
              <p14:xfrm>
                <a:off x="1469520" y="1312920"/>
                <a:ext cx="148320" cy="33156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159DE894-AB31-448B-B991-DAE6EC3514D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60520" y="1303920"/>
                  <a:ext cx="1659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8BECA03D-8DE9-4F97-9409-CDE6C1AA26D8}"/>
                    </a:ext>
                  </a:extLst>
                </p14:cNvPr>
                <p14:cNvContentPartPr/>
                <p14:nvPr/>
              </p14:nvContentPartPr>
              <p14:xfrm>
                <a:off x="1451520" y="1415520"/>
                <a:ext cx="128880" cy="810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8BECA03D-8DE9-4F97-9409-CDE6C1AA26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42520" y="1406520"/>
                  <a:ext cx="14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38A24643-C109-483A-B208-5CD72A622B44}"/>
                    </a:ext>
                  </a:extLst>
                </p14:cNvPr>
                <p14:cNvContentPartPr/>
                <p14:nvPr/>
              </p14:nvContentPartPr>
              <p14:xfrm>
                <a:off x="680400" y="1176480"/>
                <a:ext cx="237240" cy="61632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38A24643-C109-483A-B208-5CD72A622B4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1760" y="1167480"/>
                  <a:ext cx="25488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E3558DBC-1951-40B0-B092-DB0ED7822FB8}"/>
                    </a:ext>
                  </a:extLst>
                </p14:cNvPr>
                <p14:cNvContentPartPr/>
                <p14:nvPr/>
              </p14:nvContentPartPr>
              <p14:xfrm>
                <a:off x="1646280" y="1146600"/>
                <a:ext cx="174960" cy="49788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E3558DBC-1951-40B0-B092-DB0ED7822F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37640" y="1137600"/>
                  <a:ext cx="1926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3F59A0E4-08E0-440D-B2E1-27232D9094B2}"/>
                    </a:ext>
                  </a:extLst>
                </p14:cNvPr>
                <p14:cNvContentPartPr/>
                <p14:nvPr/>
              </p14:nvContentPartPr>
              <p14:xfrm>
                <a:off x="1969920" y="1649160"/>
                <a:ext cx="20520" cy="18468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3F59A0E4-08E0-440D-B2E1-27232D9094B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60920" y="1640520"/>
                  <a:ext cx="38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FF908451-3946-4FF5-84AA-4991A943A539}"/>
                    </a:ext>
                  </a:extLst>
                </p14:cNvPr>
                <p14:cNvContentPartPr/>
                <p14:nvPr/>
              </p14:nvContentPartPr>
              <p14:xfrm>
                <a:off x="2217960" y="1241280"/>
                <a:ext cx="92880" cy="41364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FF908451-3946-4FF5-84AA-4991A943A53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09320" y="1232640"/>
                  <a:ext cx="1105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910291DB-03D9-4296-82F3-48D8FB8497E7}"/>
                    </a:ext>
                  </a:extLst>
                </p14:cNvPr>
                <p14:cNvContentPartPr/>
                <p14:nvPr/>
              </p14:nvContentPartPr>
              <p14:xfrm>
                <a:off x="2031840" y="1353240"/>
                <a:ext cx="206640" cy="2520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910291DB-03D9-4296-82F3-48D8FB8497E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23200" y="1344240"/>
                  <a:ext cx="224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553E3927-22EB-4A52-B471-E00669B0BDF4}"/>
                    </a:ext>
                  </a:extLst>
                </p14:cNvPr>
                <p14:cNvContentPartPr/>
                <p14:nvPr/>
              </p14:nvContentPartPr>
              <p14:xfrm>
                <a:off x="2340720" y="1487520"/>
                <a:ext cx="407520" cy="20016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553E3927-22EB-4A52-B471-E00669B0BDF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32080" y="1478520"/>
                  <a:ext cx="425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3EB56BBA-F781-46CF-B2E4-F521964712D9}"/>
                    </a:ext>
                  </a:extLst>
                </p14:cNvPr>
                <p14:cNvContentPartPr/>
                <p14:nvPr/>
              </p14:nvContentPartPr>
              <p14:xfrm>
                <a:off x="2746080" y="1582560"/>
                <a:ext cx="146520" cy="918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3EB56BBA-F781-46CF-B2E4-F521964712D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37440" y="1573560"/>
                  <a:ext cx="164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4A537DE6-47CF-4391-808C-0DB82F9BF65E}"/>
                    </a:ext>
                  </a:extLst>
                </p14:cNvPr>
                <p14:cNvContentPartPr/>
                <p14:nvPr/>
              </p14:nvContentPartPr>
              <p14:xfrm>
                <a:off x="2945520" y="1585800"/>
                <a:ext cx="234720" cy="16164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4A537DE6-47CF-4391-808C-0DB82F9BF6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36880" y="1576800"/>
                  <a:ext cx="252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CD2977E4-1FBD-44A8-848C-1A904EEABA55}"/>
                    </a:ext>
                  </a:extLst>
                </p14:cNvPr>
                <p14:cNvContentPartPr/>
                <p14:nvPr/>
              </p14:nvContentPartPr>
              <p14:xfrm>
                <a:off x="964800" y="1486800"/>
                <a:ext cx="40680" cy="1332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CD2977E4-1FBD-44A8-848C-1A904EEABA5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6160" y="1478160"/>
                  <a:ext cx="5832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6" name="Tinta 75">
                <a:extLst>
                  <a:ext uri="{FF2B5EF4-FFF2-40B4-BE49-F238E27FC236}">
                    <a16:creationId xmlns:a16="http://schemas.microsoft.com/office/drawing/2014/main" id="{56DF3587-83FB-49EA-BE97-88E5483D9C14}"/>
                  </a:ext>
                </a:extLst>
              </p14:cNvPr>
              <p14:cNvContentPartPr/>
              <p14:nvPr/>
            </p14:nvContentPartPr>
            <p14:xfrm>
              <a:off x="5320440" y="2225880"/>
              <a:ext cx="5058000" cy="1098360"/>
            </p14:xfrm>
          </p:contentPart>
        </mc:Choice>
        <mc:Fallback xmlns="">
          <p:pic>
            <p:nvPicPr>
              <p:cNvPr id="76" name="Tinta 75">
                <a:extLst>
                  <a:ext uri="{FF2B5EF4-FFF2-40B4-BE49-F238E27FC236}">
                    <a16:creationId xmlns:a16="http://schemas.microsoft.com/office/drawing/2014/main" id="{56DF3587-83FB-49EA-BE97-88E5483D9C1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311440" y="2217240"/>
                <a:ext cx="5075640" cy="11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0" name="Tinta 79">
                <a:extLst>
                  <a:ext uri="{FF2B5EF4-FFF2-40B4-BE49-F238E27FC236}">
                    <a16:creationId xmlns:a16="http://schemas.microsoft.com/office/drawing/2014/main" id="{506C75E3-ABB8-49BC-8550-C3D01403DB64}"/>
                  </a:ext>
                </a:extLst>
              </p14:cNvPr>
              <p14:cNvContentPartPr/>
              <p14:nvPr/>
            </p14:nvContentPartPr>
            <p14:xfrm>
              <a:off x="7614720" y="2630160"/>
              <a:ext cx="9000" cy="1800"/>
            </p14:xfrm>
          </p:contentPart>
        </mc:Choice>
        <mc:Fallback xmlns="">
          <p:pic>
            <p:nvPicPr>
              <p:cNvPr id="80" name="Tinta 79">
                <a:extLst>
                  <a:ext uri="{FF2B5EF4-FFF2-40B4-BE49-F238E27FC236}">
                    <a16:creationId xmlns:a16="http://schemas.microsoft.com/office/drawing/2014/main" id="{506C75E3-ABB8-49BC-8550-C3D01403DB6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605720" y="2621520"/>
                <a:ext cx="266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1" name="Tinta 80">
                <a:extLst>
                  <a:ext uri="{FF2B5EF4-FFF2-40B4-BE49-F238E27FC236}">
                    <a16:creationId xmlns:a16="http://schemas.microsoft.com/office/drawing/2014/main" id="{429750F5-90FC-4D35-A350-72A946F588B4}"/>
                  </a:ext>
                </a:extLst>
              </p14:cNvPr>
              <p14:cNvContentPartPr/>
              <p14:nvPr/>
            </p14:nvContentPartPr>
            <p14:xfrm>
              <a:off x="7412040" y="1968840"/>
              <a:ext cx="731160" cy="951480"/>
            </p14:xfrm>
          </p:contentPart>
        </mc:Choice>
        <mc:Fallback xmlns="">
          <p:pic>
            <p:nvPicPr>
              <p:cNvPr id="81" name="Tinta 80">
                <a:extLst>
                  <a:ext uri="{FF2B5EF4-FFF2-40B4-BE49-F238E27FC236}">
                    <a16:creationId xmlns:a16="http://schemas.microsoft.com/office/drawing/2014/main" id="{429750F5-90FC-4D35-A350-72A946F588B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403400" y="1960200"/>
                <a:ext cx="748800" cy="9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9438FDA6-51BF-4EE7-88DB-621957C1C2B2}"/>
                  </a:ext>
                </a:extLst>
              </p14:cNvPr>
              <p14:cNvContentPartPr/>
              <p14:nvPr/>
            </p14:nvContentPartPr>
            <p14:xfrm>
              <a:off x="5178960" y="1736280"/>
              <a:ext cx="205200" cy="3369240"/>
            </p14:xfrm>
          </p:contentPart>
        </mc:Choice>
        <mc:Fallback xmlns=""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9438FDA6-51BF-4EE7-88DB-621957C1C2B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170320" y="1727640"/>
                <a:ext cx="222840" cy="33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0CE71924-4412-45E3-A424-D65701C021FB}"/>
                  </a:ext>
                </a:extLst>
              </p14:cNvPr>
              <p14:cNvContentPartPr/>
              <p14:nvPr/>
            </p14:nvContentPartPr>
            <p14:xfrm>
              <a:off x="4507920" y="4337640"/>
              <a:ext cx="6778440" cy="349560"/>
            </p14:xfrm>
          </p:contentPart>
        </mc:Choice>
        <mc:Fallback xmlns=""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0CE71924-4412-45E3-A424-D65701C021F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498920" y="4328640"/>
                <a:ext cx="679608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674B9ED0-7F0C-4BA7-BCB7-2774EFE6A974}"/>
                  </a:ext>
                </a:extLst>
              </p14:cNvPr>
              <p14:cNvContentPartPr/>
              <p14:nvPr/>
            </p14:nvContentPartPr>
            <p14:xfrm>
              <a:off x="11077920" y="4267440"/>
              <a:ext cx="254160" cy="270720"/>
            </p14:xfrm>
          </p:contentPart>
        </mc:Choice>
        <mc:Fallback xmlns=""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674B9ED0-7F0C-4BA7-BCB7-2774EFE6A97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1069280" y="4258440"/>
                <a:ext cx="2718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9" name="Tinta 68">
                <a:extLst>
                  <a:ext uri="{FF2B5EF4-FFF2-40B4-BE49-F238E27FC236}">
                    <a16:creationId xmlns:a16="http://schemas.microsoft.com/office/drawing/2014/main" id="{325001B3-753E-4FF4-B197-06EFD312318F}"/>
                  </a:ext>
                </a:extLst>
              </p14:cNvPr>
              <p14:cNvContentPartPr/>
              <p14:nvPr/>
            </p14:nvContentPartPr>
            <p14:xfrm>
              <a:off x="10648080" y="5032440"/>
              <a:ext cx="336240" cy="358920"/>
            </p14:xfrm>
          </p:contentPart>
        </mc:Choice>
        <mc:Fallback xmlns="">
          <p:pic>
            <p:nvPicPr>
              <p:cNvPr id="69" name="Tinta 68">
                <a:extLst>
                  <a:ext uri="{FF2B5EF4-FFF2-40B4-BE49-F238E27FC236}">
                    <a16:creationId xmlns:a16="http://schemas.microsoft.com/office/drawing/2014/main" id="{325001B3-753E-4FF4-B197-06EFD312318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639440" y="5023800"/>
                <a:ext cx="35388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A3EFBFE1-494E-4430-A052-BE82AB7BEDC5}"/>
                  </a:ext>
                </a:extLst>
              </p14:cNvPr>
              <p14:cNvContentPartPr/>
              <p14:nvPr/>
            </p14:nvContentPartPr>
            <p14:xfrm>
              <a:off x="9931320" y="4962600"/>
              <a:ext cx="229680" cy="299160"/>
            </p14:xfrm>
          </p:contentPart>
        </mc:Choice>
        <mc:Fallback xmlns=""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A3EFBFE1-494E-4430-A052-BE82AB7BEDC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922680" y="4953600"/>
                <a:ext cx="2473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8" name="Tinta 67">
                <a:extLst>
                  <a:ext uri="{FF2B5EF4-FFF2-40B4-BE49-F238E27FC236}">
                    <a16:creationId xmlns:a16="http://schemas.microsoft.com/office/drawing/2014/main" id="{B9CB7E34-3894-4D2B-8C8A-1121C1896938}"/>
                  </a:ext>
                </a:extLst>
              </p14:cNvPr>
              <p14:cNvContentPartPr/>
              <p14:nvPr/>
            </p14:nvContentPartPr>
            <p14:xfrm>
              <a:off x="9747000" y="4977720"/>
              <a:ext cx="370800" cy="22680"/>
            </p14:xfrm>
          </p:contentPart>
        </mc:Choice>
        <mc:Fallback xmlns="">
          <p:pic>
            <p:nvPicPr>
              <p:cNvPr id="68" name="Tinta 67">
                <a:extLst>
                  <a:ext uri="{FF2B5EF4-FFF2-40B4-BE49-F238E27FC236}">
                    <a16:creationId xmlns:a16="http://schemas.microsoft.com/office/drawing/2014/main" id="{B9CB7E34-3894-4D2B-8C8A-1121C189693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738000" y="4969080"/>
                <a:ext cx="3884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" name="Tinta 69">
                <a:extLst>
                  <a:ext uri="{FF2B5EF4-FFF2-40B4-BE49-F238E27FC236}">
                    <a16:creationId xmlns:a16="http://schemas.microsoft.com/office/drawing/2014/main" id="{0F6B1692-7C30-40E7-AEB7-0F4936B30474}"/>
                  </a:ext>
                </a:extLst>
              </p14:cNvPr>
              <p14:cNvContentPartPr/>
              <p14:nvPr/>
            </p14:nvContentPartPr>
            <p14:xfrm>
              <a:off x="9783000" y="4869000"/>
              <a:ext cx="274680" cy="367920"/>
            </p14:xfrm>
          </p:contentPart>
        </mc:Choice>
        <mc:Fallback xmlns="">
          <p:pic>
            <p:nvPicPr>
              <p:cNvPr id="70" name="Tinta 69">
                <a:extLst>
                  <a:ext uri="{FF2B5EF4-FFF2-40B4-BE49-F238E27FC236}">
                    <a16:creationId xmlns:a16="http://schemas.microsoft.com/office/drawing/2014/main" id="{0F6B1692-7C30-40E7-AEB7-0F4936B3047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774360" y="4860000"/>
                <a:ext cx="2923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2" name="Tinta 71">
                <a:extLst>
                  <a:ext uri="{FF2B5EF4-FFF2-40B4-BE49-F238E27FC236}">
                    <a16:creationId xmlns:a16="http://schemas.microsoft.com/office/drawing/2014/main" id="{23A5848C-0FDD-4114-BD08-622588AD31A9}"/>
                  </a:ext>
                </a:extLst>
              </p14:cNvPr>
              <p14:cNvContentPartPr/>
              <p14:nvPr/>
            </p14:nvContentPartPr>
            <p14:xfrm>
              <a:off x="5193360" y="1689480"/>
              <a:ext cx="468000" cy="322920"/>
            </p14:xfrm>
          </p:contentPart>
        </mc:Choice>
        <mc:Fallback xmlns="">
          <p:pic>
            <p:nvPicPr>
              <p:cNvPr id="72" name="Tinta 71">
                <a:extLst>
                  <a:ext uri="{FF2B5EF4-FFF2-40B4-BE49-F238E27FC236}">
                    <a16:creationId xmlns:a16="http://schemas.microsoft.com/office/drawing/2014/main" id="{23A5848C-0FDD-4114-BD08-622588AD31A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184720" y="1680480"/>
                <a:ext cx="48564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3" name="Tinta 72">
                <a:extLst>
                  <a:ext uri="{FF2B5EF4-FFF2-40B4-BE49-F238E27FC236}">
                    <a16:creationId xmlns:a16="http://schemas.microsoft.com/office/drawing/2014/main" id="{CB5B9B8D-47BB-4083-B30F-7D49C21D1845}"/>
                  </a:ext>
                </a:extLst>
              </p14:cNvPr>
              <p14:cNvContentPartPr/>
              <p14:nvPr/>
            </p14:nvContentPartPr>
            <p14:xfrm>
              <a:off x="4577040" y="1959840"/>
              <a:ext cx="216000" cy="353880"/>
            </p14:xfrm>
          </p:contentPart>
        </mc:Choice>
        <mc:Fallback xmlns="">
          <p:pic>
            <p:nvPicPr>
              <p:cNvPr id="73" name="Tinta 72">
                <a:extLst>
                  <a:ext uri="{FF2B5EF4-FFF2-40B4-BE49-F238E27FC236}">
                    <a16:creationId xmlns:a16="http://schemas.microsoft.com/office/drawing/2014/main" id="{CB5B9B8D-47BB-4083-B30F-7D49C21D184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568400" y="1950840"/>
                <a:ext cx="2336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4" name="Tinta 73">
                <a:extLst>
                  <a:ext uri="{FF2B5EF4-FFF2-40B4-BE49-F238E27FC236}">
                    <a16:creationId xmlns:a16="http://schemas.microsoft.com/office/drawing/2014/main" id="{6D0A85D2-325E-4EBF-920D-6490D5B7C1B6}"/>
                  </a:ext>
                </a:extLst>
              </p14:cNvPr>
              <p14:cNvContentPartPr/>
              <p14:nvPr/>
            </p14:nvContentPartPr>
            <p14:xfrm>
              <a:off x="4655160" y="2010600"/>
              <a:ext cx="208080" cy="256320"/>
            </p14:xfrm>
          </p:contentPart>
        </mc:Choice>
        <mc:Fallback xmlns="">
          <p:pic>
            <p:nvPicPr>
              <p:cNvPr id="74" name="Tinta 73">
                <a:extLst>
                  <a:ext uri="{FF2B5EF4-FFF2-40B4-BE49-F238E27FC236}">
                    <a16:creationId xmlns:a16="http://schemas.microsoft.com/office/drawing/2014/main" id="{6D0A85D2-325E-4EBF-920D-6490D5B7C1B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646160" y="2001600"/>
                <a:ext cx="2257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1" name="Tinta 90">
                <a:extLst>
                  <a:ext uri="{FF2B5EF4-FFF2-40B4-BE49-F238E27FC236}">
                    <a16:creationId xmlns:a16="http://schemas.microsoft.com/office/drawing/2014/main" id="{B7975B39-EA58-451E-AEE8-29A392E32283}"/>
                  </a:ext>
                </a:extLst>
              </p14:cNvPr>
              <p14:cNvContentPartPr/>
              <p14:nvPr/>
            </p14:nvContentPartPr>
            <p14:xfrm>
              <a:off x="4457160" y="2639520"/>
              <a:ext cx="253440" cy="520560"/>
            </p14:xfrm>
          </p:contentPart>
        </mc:Choice>
        <mc:Fallback xmlns="">
          <p:pic>
            <p:nvPicPr>
              <p:cNvPr id="91" name="Tinta 90">
                <a:extLst>
                  <a:ext uri="{FF2B5EF4-FFF2-40B4-BE49-F238E27FC236}">
                    <a16:creationId xmlns:a16="http://schemas.microsoft.com/office/drawing/2014/main" id="{B7975B39-EA58-451E-AEE8-29A392E3228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448520" y="2630520"/>
                <a:ext cx="27108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2" name="Tinta 91">
                <a:extLst>
                  <a:ext uri="{FF2B5EF4-FFF2-40B4-BE49-F238E27FC236}">
                    <a16:creationId xmlns:a16="http://schemas.microsoft.com/office/drawing/2014/main" id="{C341F012-651F-4E43-8EA7-1597F20339C4}"/>
                  </a:ext>
                </a:extLst>
              </p14:cNvPr>
              <p14:cNvContentPartPr/>
              <p14:nvPr/>
            </p14:nvContentPartPr>
            <p14:xfrm>
              <a:off x="4750200" y="2529000"/>
              <a:ext cx="40680" cy="416160"/>
            </p14:xfrm>
          </p:contentPart>
        </mc:Choice>
        <mc:Fallback xmlns="">
          <p:pic>
            <p:nvPicPr>
              <p:cNvPr id="92" name="Tinta 91">
                <a:extLst>
                  <a:ext uri="{FF2B5EF4-FFF2-40B4-BE49-F238E27FC236}">
                    <a16:creationId xmlns:a16="http://schemas.microsoft.com/office/drawing/2014/main" id="{C341F012-651F-4E43-8EA7-1597F20339C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741560" y="2520000"/>
                <a:ext cx="5832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3" name="Tinta 92">
                <a:extLst>
                  <a:ext uri="{FF2B5EF4-FFF2-40B4-BE49-F238E27FC236}">
                    <a16:creationId xmlns:a16="http://schemas.microsoft.com/office/drawing/2014/main" id="{97519115-B8E6-4E97-BF7E-96951280E8F6}"/>
                  </a:ext>
                </a:extLst>
              </p14:cNvPr>
              <p14:cNvContentPartPr/>
              <p14:nvPr/>
            </p14:nvContentPartPr>
            <p14:xfrm>
              <a:off x="4920840" y="2526480"/>
              <a:ext cx="216360" cy="238680"/>
            </p14:xfrm>
          </p:contentPart>
        </mc:Choice>
        <mc:Fallback xmlns="">
          <p:pic>
            <p:nvPicPr>
              <p:cNvPr id="93" name="Tinta 92">
                <a:extLst>
                  <a:ext uri="{FF2B5EF4-FFF2-40B4-BE49-F238E27FC236}">
                    <a16:creationId xmlns:a16="http://schemas.microsoft.com/office/drawing/2014/main" id="{97519115-B8E6-4E97-BF7E-96951280E8F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911840" y="2517480"/>
                <a:ext cx="2340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4" name="Tinta 93">
                <a:extLst>
                  <a:ext uri="{FF2B5EF4-FFF2-40B4-BE49-F238E27FC236}">
                    <a16:creationId xmlns:a16="http://schemas.microsoft.com/office/drawing/2014/main" id="{7E3B86EA-AB02-41AD-87C8-4907D9794084}"/>
                  </a:ext>
                </a:extLst>
              </p14:cNvPr>
              <p14:cNvContentPartPr/>
              <p14:nvPr/>
            </p14:nvContentPartPr>
            <p14:xfrm>
              <a:off x="4103640" y="2639520"/>
              <a:ext cx="346680" cy="640800"/>
            </p14:xfrm>
          </p:contentPart>
        </mc:Choice>
        <mc:Fallback xmlns="">
          <p:pic>
            <p:nvPicPr>
              <p:cNvPr id="94" name="Tinta 93">
                <a:extLst>
                  <a:ext uri="{FF2B5EF4-FFF2-40B4-BE49-F238E27FC236}">
                    <a16:creationId xmlns:a16="http://schemas.microsoft.com/office/drawing/2014/main" id="{7E3B86EA-AB02-41AD-87C8-4907D979408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094640" y="2630520"/>
                <a:ext cx="3643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5" name="Tinta 94">
                <a:extLst>
                  <a:ext uri="{FF2B5EF4-FFF2-40B4-BE49-F238E27FC236}">
                    <a16:creationId xmlns:a16="http://schemas.microsoft.com/office/drawing/2014/main" id="{81610855-FAE1-4476-A4F5-B1353399359C}"/>
                  </a:ext>
                </a:extLst>
              </p14:cNvPr>
              <p14:cNvContentPartPr/>
              <p14:nvPr/>
            </p14:nvContentPartPr>
            <p14:xfrm>
              <a:off x="5038920" y="2283480"/>
              <a:ext cx="236880" cy="572400"/>
            </p14:xfrm>
          </p:contentPart>
        </mc:Choice>
        <mc:Fallback xmlns="">
          <p:pic>
            <p:nvPicPr>
              <p:cNvPr id="95" name="Tinta 94">
                <a:extLst>
                  <a:ext uri="{FF2B5EF4-FFF2-40B4-BE49-F238E27FC236}">
                    <a16:creationId xmlns:a16="http://schemas.microsoft.com/office/drawing/2014/main" id="{81610855-FAE1-4476-A4F5-B1353399359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030280" y="2274480"/>
                <a:ext cx="25452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7" name="Tinta 96">
                <a:extLst>
                  <a:ext uri="{FF2B5EF4-FFF2-40B4-BE49-F238E27FC236}">
                    <a16:creationId xmlns:a16="http://schemas.microsoft.com/office/drawing/2014/main" id="{391CC757-BDB3-4B34-BD0B-1B0166033986}"/>
                  </a:ext>
                </a:extLst>
              </p14:cNvPr>
              <p14:cNvContentPartPr/>
              <p14:nvPr/>
            </p14:nvContentPartPr>
            <p14:xfrm>
              <a:off x="10238760" y="5016960"/>
              <a:ext cx="223200" cy="491400"/>
            </p14:xfrm>
          </p:contentPart>
        </mc:Choice>
        <mc:Fallback xmlns="">
          <p:pic>
            <p:nvPicPr>
              <p:cNvPr id="97" name="Tinta 96">
                <a:extLst>
                  <a:ext uri="{FF2B5EF4-FFF2-40B4-BE49-F238E27FC236}">
                    <a16:creationId xmlns:a16="http://schemas.microsoft.com/office/drawing/2014/main" id="{391CC757-BDB3-4B34-BD0B-1B016603398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0229760" y="5008320"/>
                <a:ext cx="2408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8" name="Tinta 97">
                <a:extLst>
                  <a:ext uri="{FF2B5EF4-FFF2-40B4-BE49-F238E27FC236}">
                    <a16:creationId xmlns:a16="http://schemas.microsoft.com/office/drawing/2014/main" id="{65CA1287-F3C2-4A43-B8D1-B97623BEBB71}"/>
                  </a:ext>
                </a:extLst>
              </p14:cNvPr>
              <p14:cNvContentPartPr/>
              <p14:nvPr/>
            </p14:nvContentPartPr>
            <p14:xfrm>
              <a:off x="11108520" y="4803840"/>
              <a:ext cx="133920" cy="523800"/>
            </p14:xfrm>
          </p:contentPart>
        </mc:Choice>
        <mc:Fallback xmlns="">
          <p:pic>
            <p:nvPicPr>
              <p:cNvPr id="98" name="Tinta 97">
                <a:extLst>
                  <a:ext uri="{FF2B5EF4-FFF2-40B4-BE49-F238E27FC236}">
                    <a16:creationId xmlns:a16="http://schemas.microsoft.com/office/drawing/2014/main" id="{65CA1287-F3C2-4A43-B8D1-B97623BEBB7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099520" y="4795200"/>
                <a:ext cx="151560" cy="54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7CBC527C-E944-4B79-9624-AB40439CA876}"/>
              </a:ext>
            </a:extLst>
          </p:cNvPr>
          <p:cNvGrpSpPr/>
          <p:nvPr/>
        </p:nvGrpSpPr>
        <p:grpSpPr>
          <a:xfrm>
            <a:off x="404640" y="4784400"/>
            <a:ext cx="1591920" cy="1404720"/>
            <a:chOff x="404640" y="4784400"/>
            <a:chExt cx="1591920" cy="14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BB95074C-EA27-4D67-839C-D09995852217}"/>
                    </a:ext>
                  </a:extLst>
                </p14:cNvPr>
                <p14:cNvContentPartPr/>
                <p14:nvPr/>
              </p14:nvContentPartPr>
              <p14:xfrm>
                <a:off x="404640" y="4939200"/>
                <a:ext cx="321120" cy="119952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BB95074C-EA27-4D67-839C-D0999585221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5640" y="4930200"/>
                  <a:ext cx="338760" cy="12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40185A0F-F109-4D59-8C65-FAF4239C1B73}"/>
                    </a:ext>
                  </a:extLst>
                </p14:cNvPr>
                <p14:cNvContentPartPr/>
                <p14:nvPr/>
              </p14:nvContentPartPr>
              <p14:xfrm>
                <a:off x="430920" y="4871520"/>
                <a:ext cx="183960" cy="4320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40185A0F-F109-4D59-8C65-FAF4239C1B7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2280" y="4862520"/>
                  <a:ext cx="201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0B969687-4B8C-41F1-B977-19A9B2C6878A}"/>
                    </a:ext>
                  </a:extLst>
                </p14:cNvPr>
                <p14:cNvContentPartPr/>
                <p14:nvPr/>
              </p14:nvContentPartPr>
              <p14:xfrm>
                <a:off x="543960" y="5193000"/>
                <a:ext cx="269640" cy="44100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0B969687-4B8C-41F1-B977-19A9B2C6878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5320" y="5184360"/>
                  <a:ext cx="2872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13A58225-68BF-41E0-9296-68A7FF7118CB}"/>
                    </a:ext>
                  </a:extLst>
                </p14:cNvPr>
                <p14:cNvContentPartPr/>
                <p14:nvPr/>
              </p14:nvContentPartPr>
              <p14:xfrm>
                <a:off x="851040" y="5182200"/>
                <a:ext cx="157680" cy="14580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13A58225-68BF-41E0-9296-68A7FF7118C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42040" y="5173200"/>
                  <a:ext cx="175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36F0FC46-E573-42CC-8D8E-D4667387A90A}"/>
                    </a:ext>
                  </a:extLst>
                </p14:cNvPr>
                <p14:cNvContentPartPr/>
                <p14:nvPr/>
              </p14:nvContentPartPr>
              <p14:xfrm>
                <a:off x="878400" y="5195160"/>
                <a:ext cx="238680" cy="22140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36F0FC46-E573-42CC-8D8E-D4667387A90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9400" y="5186160"/>
                  <a:ext cx="256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78AB6E44-22FC-4F09-B55E-A2937F22B994}"/>
                    </a:ext>
                  </a:extLst>
                </p14:cNvPr>
                <p14:cNvContentPartPr/>
                <p14:nvPr/>
              </p14:nvContentPartPr>
              <p14:xfrm>
                <a:off x="722520" y="5302800"/>
                <a:ext cx="683280" cy="31644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78AB6E44-22FC-4F09-B55E-A2937F22B99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3520" y="5294160"/>
                  <a:ext cx="7009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9921D0D8-847F-4007-B3D6-61C7A86E88FF}"/>
                    </a:ext>
                  </a:extLst>
                </p14:cNvPr>
                <p14:cNvContentPartPr/>
                <p14:nvPr/>
              </p14:nvContentPartPr>
              <p14:xfrm>
                <a:off x="1062000" y="5463360"/>
                <a:ext cx="252720" cy="43020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9921D0D8-847F-4007-B3D6-61C7A86E88F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53360" y="5454360"/>
                  <a:ext cx="2703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C0C39D18-5ADD-4533-9630-9CE08F6193E6}"/>
                    </a:ext>
                  </a:extLst>
                </p14:cNvPr>
                <p14:cNvContentPartPr/>
                <p14:nvPr/>
              </p14:nvContentPartPr>
              <p14:xfrm>
                <a:off x="1422720" y="5499000"/>
                <a:ext cx="160560" cy="35676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C0C39D18-5ADD-4533-9630-9CE08F6193E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13720" y="5490360"/>
                  <a:ext cx="1782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C162021C-4F8C-4761-8616-03EE2EEF6182}"/>
                    </a:ext>
                  </a:extLst>
                </p14:cNvPr>
                <p14:cNvContentPartPr/>
                <p14:nvPr/>
              </p14:nvContentPartPr>
              <p14:xfrm>
                <a:off x="1419840" y="5612040"/>
                <a:ext cx="124560" cy="7056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C162021C-4F8C-4761-8616-03EE2EEF618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410840" y="5603400"/>
                  <a:ext cx="142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D16CDB9B-4F3C-43F5-BE54-ED0F9AC6DF68}"/>
                    </a:ext>
                  </a:extLst>
                </p14:cNvPr>
                <p14:cNvContentPartPr/>
                <p14:nvPr/>
              </p14:nvContentPartPr>
              <p14:xfrm>
                <a:off x="925920" y="5208120"/>
                <a:ext cx="219960" cy="16668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D16CDB9B-4F3C-43F5-BE54-ED0F9AC6DF6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17280" y="5199120"/>
                  <a:ext cx="237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73108334-4D0F-4E37-AA86-2B20F5B516B8}"/>
                    </a:ext>
                  </a:extLst>
                </p14:cNvPr>
                <p14:cNvContentPartPr/>
                <p14:nvPr/>
              </p14:nvContentPartPr>
              <p14:xfrm>
                <a:off x="878040" y="5177520"/>
                <a:ext cx="326880" cy="22464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73108334-4D0F-4E37-AA86-2B20F5B516B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9400" y="5168520"/>
                  <a:ext cx="344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0979449F-CAF6-4DB7-BBB2-42FA2CBC3EAC}"/>
                    </a:ext>
                  </a:extLst>
                </p14:cNvPr>
                <p14:cNvContentPartPr/>
                <p14:nvPr/>
              </p14:nvContentPartPr>
              <p14:xfrm>
                <a:off x="1345680" y="4784400"/>
                <a:ext cx="650880" cy="140472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0979449F-CAF6-4DB7-BBB2-42FA2CBC3EA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336680" y="4775760"/>
                  <a:ext cx="668520" cy="142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4" name="Tinta 123">
                <a:extLst>
                  <a:ext uri="{FF2B5EF4-FFF2-40B4-BE49-F238E27FC236}">
                    <a16:creationId xmlns:a16="http://schemas.microsoft.com/office/drawing/2014/main" id="{4072BA46-7737-4C9D-9963-777FE4B38AC6}"/>
                  </a:ext>
                </a:extLst>
              </p14:cNvPr>
              <p14:cNvContentPartPr/>
              <p14:nvPr/>
            </p14:nvContentPartPr>
            <p14:xfrm>
              <a:off x="10638360" y="195840"/>
              <a:ext cx="132480" cy="681480"/>
            </p14:xfrm>
          </p:contentPart>
        </mc:Choice>
        <mc:Fallback xmlns="">
          <p:pic>
            <p:nvPicPr>
              <p:cNvPr id="124" name="Tinta 123">
                <a:extLst>
                  <a:ext uri="{FF2B5EF4-FFF2-40B4-BE49-F238E27FC236}">
                    <a16:creationId xmlns:a16="http://schemas.microsoft.com/office/drawing/2014/main" id="{4072BA46-7737-4C9D-9963-777FE4B38AC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629720" y="187200"/>
                <a:ext cx="150120" cy="69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Agrupar 126">
            <a:extLst>
              <a:ext uri="{FF2B5EF4-FFF2-40B4-BE49-F238E27FC236}">
                <a16:creationId xmlns:a16="http://schemas.microsoft.com/office/drawing/2014/main" id="{88713016-9B45-44C3-BEFE-05171AA88F33}"/>
              </a:ext>
            </a:extLst>
          </p:cNvPr>
          <p:cNvGrpSpPr/>
          <p:nvPr/>
        </p:nvGrpSpPr>
        <p:grpSpPr>
          <a:xfrm>
            <a:off x="11131200" y="117360"/>
            <a:ext cx="661680" cy="910800"/>
            <a:chOff x="11131200" y="117360"/>
            <a:chExt cx="661680" cy="9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1EA2C8AB-6447-4F8B-9BC1-437593106BE3}"/>
                    </a:ext>
                  </a:extLst>
                </p14:cNvPr>
                <p14:cNvContentPartPr/>
                <p14:nvPr/>
              </p14:nvContentPartPr>
              <p14:xfrm>
                <a:off x="11131200" y="379440"/>
                <a:ext cx="433440" cy="64872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1EA2C8AB-6447-4F8B-9BC1-437593106BE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22560" y="370440"/>
                  <a:ext cx="45108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D004156A-4585-4EFE-BD70-3996163B1BE0}"/>
                    </a:ext>
                  </a:extLst>
                </p14:cNvPr>
                <p14:cNvContentPartPr/>
                <p14:nvPr/>
              </p14:nvContentPartPr>
              <p14:xfrm>
                <a:off x="11620800" y="117360"/>
                <a:ext cx="172080" cy="73512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D004156A-4585-4EFE-BD70-3996163B1BE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612160" y="108720"/>
                  <a:ext cx="189720" cy="75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Agrupar 128">
            <a:extLst>
              <a:ext uri="{FF2B5EF4-FFF2-40B4-BE49-F238E27FC236}">
                <a16:creationId xmlns:a16="http://schemas.microsoft.com/office/drawing/2014/main" id="{867B8D85-A16E-4C27-9A82-1770D5572C44}"/>
              </a:ext>
            </a:extLst>
          </p:cNvPr>
          <p:cNvGrpSpPr/>
          <p:nvPr/>
        </p:nvGrpSpPr>
        <p:grpSpPr>
          <a:xfrm>
            <a:off x="6853680" y="1577880"/>
            <a:ext cx="843840" cy="1022760"/>
            <a:chOff x="6853680" y="1577880"/>
            <a:chExt cx="843840" cy="10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44C23374-CFC0-4BFA-86E6-D77FC4928C54}"/>
                    </a:ext>
                  </a:extLst>
                </p14:cNvPr>
                <p14:cNvContentPartPr/>
                <p14:nvPr/>
              </p14:nvContentPartPr>
              <p14:xfrm>
                <a:off x="7642080" y="2479680"/>
                <a:ext cx="55440" cy="7920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44C23374-CFC0-4BFA-86E6-D77FC4928C5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33080" y="2470680"/>
                  <a:ext cx="73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4C65E5AF-F864-4AC8-8116-02EFE6667AA5}"/>
                    </a:ext>
                  </a:extLst>
                </p14:cNvPr>
                <p14:cNvContentPartPr/>
                <p14:nvPr/>
              </p14:nvContentPartPr>
              <p14:xfrm>
                <a:off x="6908040" y="1689480"/>
                <a:ext cx="246600" cy="24084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4C65E5AF-F864-4AC8-8116-02EFE6667AA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99040" y="1680840"/>
                  <a:ext cx="2642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EE85C565-9F4C-482D-99A0-CDE8F0D8D0F0}"/>
                    </a:ext>
                  </a:extLst>
                </p14:cNvPr>
                <p14:cNvContentPartPr/>
                <p14:nvPr/>
              </p14:nvContentPartPr>
              <p14:xfrm>
                <a:off x="7196040" y="1715400"/>
                <a:ext cx="164880" cy="12780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EE85C565-9F4C-482D-99A0-CDE8F0D8D0F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87040" y="1706760"/>
                  <a:ext cx="182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A3DE899C-48CD-4767-BFC2-2ADB6EF17373}"/>
                    </a:ext>
                  </a:extLst>
                </p14:cNvPr>
                <p14:cNvContentPartPr/>
                <p14:nvPr/>
              </p14:nvContentPartPr>
              <p14:xfrm>
                <a:off x="7081920" y="1724760"/>
                <a:ext cx="322200" cy="15408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A3DE899C-48CD-4767-BFC2-2ADB6EF1737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72920" y="1715760"/>
                  <a:ext cx="339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25B2A761-62EE-4134-B70D-7A69C996D739}"/>
                    </a:ext>
                  </a:extLst>
                </p14:cNvPr>
                <p14:cNvContentPartPr/>
                <p14:nvPr/>
              </p14:nvContentPartPr>
              <p14:xfrm>
                <a:off x="6992280" y="1927440"/>
                <a:ext cx="511200" cy="13680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25B2A761-62EE-4134-B70D-7A69C996D73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83640" y="1918440"/>
                  <a:ext cx="528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899E7662-52C1-4357-A5C3-033D3DF6721A}"/>
                    </a:ext>
                  </a:extLst>
                </p14:cNvPr>
                <p14:cNvContentPartPr/>
                <p14:nvPr/>
              </p14:nvContentPartPr>
              <p14:xfrm>
                <a:off x="7097760" y="2087280"/>
                <a:ext cx="173520" cy="30888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899E7662-52C1-4357-A5C3-033D3DF6721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88760" y="2078280"/>
                  <a:ext cx="191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3FDB1749-76A5-4803-824D-56AA1F14D840}"/>
                    </a:ext>
                  </a:extLst>
                </p14:cNvPr>
                <p14:cNvContentPartPr/>
                <p14:nvPr/>
              </p14:nvContentPartPr>
              <p14:xfrm>
                <a:off x="7383600" y="2021040"/>
                <a:ext cx="147240" cy="24588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3FDB1749-76A5-4803-824D-56AA1F14D84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74600" y="2012040"/>
                  <a:ext cx="1648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9D285708-2E8A-49C6-AA44-780055EE50FE}"/>
                    </a:ext>
                  </a:extLst>
                </p14:cNvPr>
                <p14:cNvContentPartPr/>
                <p14:nvPr/>
              </p14:nvContentPartPr>
              <p14:xfrm>
                <a:off x="7330320" y="2080800"/>
                <a:ext cx="221400" cy="5112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9D285708-2E8A-49C6-AA44-780055EE50F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321320" y="2071800"/>
                  <a:ext cx="239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B98D0E15-4F8D-4D33-8E79-5EB5F0CD14E1}"/>
                    </a:ext>
                  </a:extLst>
                </p14:cNvPr>
                <p14:cNvContentPartPr/>
                <p14:nvPr/>
              </p14:nvContentPartPr>
              <p14:xfrm>
                <a:off x="6853680" y="1577880"/>
                <a:ext cx="813240" cy="102276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B98D0E15-4F8D-4D33-8E79-5EB5F0CD14E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845040" y="1568880"/>
                  <a:ext cx="830880" cy="10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Agrupar 130">
            <a:extLst>
              <a:ext uri="{FF2B5EF4-FFF2-40B4-BE49-F238E27FC236}">
                <a16:creationId xmlns:a16="http://schemas.microsoft.com/office/drawing/2014/main" id="{D9D0635B-D9F5-4A4A-ABB7-9E09557698E8}"/>
              </a:ext>
            </a:extLst>
          </p:cNvPr>
          <p:cNvGrpSpPr/>
          <p:nvPr/>
        </p:nvGrpSpPr>
        <p:grpSpPr>
          <a:xfrm>
            <a:off x="2339280" y="4560840"/>
            <a:ext cx="2237040" cy="1950840"/>
            <a:chOff x="2339280" y="4560840"/>
            <a:chExt cx="2237040" cy="19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927EC95A-76AD-4C0D-A4EB-EC3AEEA18A65}"/>
                    </a:ext>
                  </a:extLst>
                </p14:cNvPr>
                <p14:cNvContentPartPr/>
                <p14:nvPr/>
              </p14:nvContentPartPr>
              <p14:xfrm>
                <a:off x="2339280" y="5272560"/>
                <a:ext cx="332280" cy="5004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927EC95A-76AD-4C0D-A4EB-EC3AEEA18A6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330640" y="5263920"/>
                  <a:ext cx="349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711CD8CD-7511-45B0-ADDC-AC071EE0E209}"/>
                    </a:ext>
                  </a:extLst>
                </p14:cNvPr>
                <p14:cNvContentPartPr/>
                <p14:nvPr/>
              </p14:nvContentPartPr>
              <p14:xfrm>
                <a:off x="2353680" y="5465160"/>
                <a:ext cx="231480" cy="2772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711CD8CD-7511-45B0-ADDC-AC071EE0E20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345040" y="5456520"/>
                  <a:ext cx="249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1A222187-F545-4D53-96EC-E1541F233C03}"/>
                    </a:ext>
                  </a:extLst>
                </p14:cNvPr>
                <p14:cNvContentPartPr/>
                <p14:nvPr/>
              </p14:nvContentPartPr>
              <p14:xfrm>
                <a:off x="2957040" y="5144400"/>
                <a:ext cx="329760" cy="37368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1A222187-F545-4D53-96EC-E1541F233C0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48400" y="5135400"/>
                  <a:ext cx="3474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A1D88666-1289-4E32-BB02-7FF62F6BF94E}"/>
                    </a:ext>
                  </a:extLst>
                </p14:cNvPr>
                <p14:cNvContentPartPr/>
                <p14:nvPr/>
              </p14:nvContentPartPr>
              <p14:xfrm>
                <a:off x="3377160" y="4880880"/>
                <a:ext cx="654480" cy="50328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A1D88666-1289-4E32-BB02-7FF62F6BF94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68160" y="4871880"/>
                  <a:ext cx="6721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B83DCF9F-8E9F-4296-836B-65C00AF18815}"/>
                    </a:ext>
                  </a:extLst>
                </p14:cNvPr>
                <p14:cNvContentPartPr/>
                <p14:nvPr/>
              </p14:nvContentPartPr>
              <p14:xfrm>
                <a:off x="3670560" y="4966200"/>
                <a:ext cx="45000" cy="9000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B83DCF9F-8E9F-4296-836B-65C00AF1881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661560" y="4957560"/>
                  <a:ext cx="62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3F9C859C-1E25-4D6C-9B08-0BCC86092BBD}"/>
                    </a:ext>
                  </a:extLst>
                </p14:cNvPr>
                <p14:cNvContentPartPr/>
                <p14:nvPr/>
              </p14:nvContentPartPr>
              <p14:xfrm>
                <a:off x="2637360" y="5605560"/>
                <a:ext cx="1434600" cy="21744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3F9C859C-1E25-4D6C-9B08-0BCC86092BB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28720" y="5596920"/>
                  <a:ext cx="14522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B9E768B6-82C1-4888-A142-A2A92E677473}"/>
                    </a:ext>
                  </a:extLst>
                </p14:cNvPr>
                <p14:cNvContentPartPr/>
                <p14:nvPr/>
              </p14:nvContentPartPr>
              <p14:xfrm>
                <a:off x="2802240" y="5996160"/>
                <a:ext cx="403560" cy="32220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B9E768B6-82C1-4888-A142-A2A92E67747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793600" y="5987160"/>
                  <a:ext cx="4212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C8D21AD9-D9F7-4024-8401-9D0885F98D7A}"/>
                    </a:ext>
                  </a:extLst>
                </p14:cNvPr>
                <p14:cNvContentPartPr/>
                <p14:nvPr/>
              </p14:nvContentPartPr>
              <p14:xfrm>
                <a:off x="3376080" y="6093000"/>
                <a:ext cx="360" cy="36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C8D21AD9-D9F7-4024-8401-9D0885F98D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67080" y="6084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CB4AD200-CFA4-4D50-A6D6-ED849330E664}"/>
                    </a:ext>
                  </a:extLst>
                </p14:cNvPr>
                <p14:cNvContentPartPr/>
                <p14:nvPr/>
              </p14:nvContentPartPr>
              <p14:xfrm>
                <a:off x="3680640" y="5823000"/>
                <a:ext cx="574920" cy="46224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CB4AD200-CFA4-4D50-A6D6-ED849330E66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71640" y="5814360"/>
                  <a:ext cx="5925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E7F3796A-8EDC-4B5F-8392-27D576CB6625}"/>
                    </a:ext>
                  </a:extLst>
                </p14:cNvPr>
                <p14:cNvContentPartPr/>
                <p14:nvPr/>
              </p14:nvContentPartPr>
              <p14:xfrm>
                <a:off x="2766600" y="4560840"/>
                <a:ext cx="1809720" cy="195084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E7F3796A-8EDC-4B5F-8392-27D576CB662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757600" y="4551840"/>
                  <a:ext cx="1827360" cy="196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962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A93CAB9-F0B7-4A64-B2D5-26EFCB6478C1}"/>
                  </a:ext>
                </a:extLst>
              </p14:cNvPr>
              <p14:cNvContentPartPr/>
              <p14:nvPr/>
            </p14:nvContentPartPr>
            <p14:xfrm>
              <a:off x="578160" y="306000"/>
              <a:ext cx="299160" cy="477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A93CAB9-F0B7-4A64-B2D5-26EFCB6478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160" y="297000"/>
                <a:ext cx="31680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D370ACEC-DF37-4683-BA81-927D44CB3067}"/>
                  </a:ext>
                </a:extLst>
              </p14:cNvPr>
              <p14:cNvContentPartPr/>
              <p14:nvPr/>
            </p14:nvContentPartPr>
            <p14:xfrm>
              <a:off x="1040040" y="635760"/>
              <a:ext cx="7560" cy="2880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D370ACEC-DF37-4683-BA81-927D44CB30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1449" y="626760"/>
                <a:ext cx="24398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0FC72BAD-61A7-4CC4-A5C6-48A06F8243A8}"/>
                  </a:ext>
                </a:extLst>
              </p14:cNvPr>
              <p14:cNvContentPartPr/>
              <p14:nvPr/>
            </p14:nvContentPartPr>
            <p14:xfrm>
              <a:off x="1266480" y="304200"/>
              <a:ext cx="202680" cy="47520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0FC72BAD-61A7-4CC4-A5C6-48A06F8243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7496" y="295200"/>
                <a:ext cx="220289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564E31F0-6930-4CE8-9265-561895951B9F}"/>
                  </a:ext>
                </a:extLst>
              </p14:cNvPr>
              <p14:cNvContentPartPr/>
              <p14:nvPr/>
            </p14:nvContentPartPr>
            <p14:xfrm>
              <a:off x="1580040" y="396720"/>
              <a:ext cx="243720" cy="378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564E31F0-6930-4CE8-9265-561895951B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1040" y="387720"/>
                <a:ext cx="2613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16B77A3A-4F48-4F32-8AC4-A68E43826BEE}"/>
                  </a:ext>
                </a:extLst>
              </p14:cNvPr>
              <p14:cNvContentPartPr/>
              <p14:nvPr/>
            </p14:nvContentPartPr>
            <p14:xfrm>
              <a:off x="1626120" y="442440"/>
              <a:ext cx="187920" cy="24480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16B77A3A-4F48-4F32-8AC4-A68E43826B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17120" y="433440"/>
                <a:ext cx="20556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5E136F7-D555-4C5A-A52E-925669467D10}"/>
              </a:ext>
            </a:extLst>
          </p:cNvPr>
          <p:cNvGrpSpPr/>
          <p:nvPr/>
        </p:nvGrpSpPr>
        <p:grpSpPr>
          <a:xfrm>
            <a:off x="2033280" y="306000"/>
            <a:ext cx="2242440" cy="498600"/>
            <a:chOff x="2033280" y="306000"/>
            <a:chExt cx="224244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9BBB93D9-1320-4E00-BF86-50B63D8F2B3B}"/>
                    </a:ext>
                  </a:extLst>
                </p14:cNvPr>
                <p14:cNvContentPartPr/>
                <p14:nvPr/>
              </p14:nvContentPartPr>
              <p14:xfrm>
                <a:off x="2056320" y="482400"/>
                <a:ext cx="239400" cy="2772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9BBB93D9-1320-4E00-BF86-50B63D8F2B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47320" y="473400"/>
                  <a:ext cx="257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D54EA101-434C-4E90-92A6-614689251474}"/>
                    </a:ext>
                  </a:extLst>
                </p14:cNvPr>
                <p14:cNvContentPartPr/>
                <p14:nvPr/>
              </p14:nvContentPartPr>
              <p14:xfrm>
                <a:off x="2033280" y="608760"/>
                <a:ext cx="209520" cy="252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D54EA101-434C-4E90-92A6-6146892514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4280" y="599760"/>
                  <a:ext cx="227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0F7B6D01-EDEF-4F73-B1B6-90354EDA4B42}"/>
                    </a:ext>
                  </a:extLst>
                </p14:cNvPr>
                <p14:cNvContentPartPr/>
                <p14:nvPr/>
              </p14:nvContentPartPr>
              <p14:xfrm>
                <a:off x="2545920" y="344880"/>
                <a:ext cx="7560" cy="3848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0F7B6D01-EDEF-4F73-B1B6-90354EDA4B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6920" y="335888"/>
                  <a:ext cx="25200" cy="402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683A142B-1B68-479D-B029-A2C7BD9FB6CB}"/>
                    </a:ext>
                  </a:extLst>
                </p14:cNvPr>
                <p14:cNvContentPartPr/>
                <p14:nvPr/>
              </p14:nvContentPartPr>
              <p14:xfrm>
                <a:off x="2469240" y="306000"/>
                <a:ext cx="296280" cy="237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683A142B-1B68-479D-B029-A2C7BD9FB6C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60240" y="297000"/>
                  <a:ext cx="313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3B82C02C-C77E-45E5-87E4-D7D97A6FC7B9}"/>
                    </a:ext>
                  </a:extLst>
                </p14:cNvPr>
                <p14:cNvContentPartPr/>
                <p14:nvPr/>
              </p14:nvContentPartPr>
              <p14:xfrm>
                <a:off x="2500920" y="485280"/>
                <a:ext cx="141840" cy="684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3B82C02C-C77E-45E5-87E4-D7D97A6FC7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91920" y="476280"/>
                  <a:ext cx="159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7C87DD21-F7CE-42FA-A85F-03E3AF349C25}"/>
                    </a:ext>
                  </a:extLst>
                </p14:cNvPr>
                <p14:cNvContentPartPr/>
                <p14:nvPr/>
              </p14:nvContentPartPr>
              <p14:xfrm>
                <a:off x="2947320" y="563040"/>
                <a:ext cx="360" cy="3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7C87DD21-F7CE-42FA-A85F-03E3AF349C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38320" y="554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476F537B-1802-4CBA-8833-78C2939E3349}"/>
                    </a:ext>
                  </a:extLst>
                </p14:cNvPr>
                <p14:cNvContentPartPr/>
                <p14:nvPr/>
              </p14:nvContentPartPr>
              <p14:xfrm>
                <a:off x="3038400" y="342360"/>
                <a:ext cx="167760" cy="42408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476F537B-1802-4CBA-8833-78C2939E33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29400" y="333360"/>
                  <a:ext cx="1854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FC35EB05-F8C5-439A-94C4-E3236A12BD1F}"/>
                    </a:ext>
                  </a:extLst>
                </p14:cNvPr>
                <p14:cNvContentPartPr/>
                <p14:nvPr/>
              </p14:nvContentPartPr>
              <p14:xfrm>
                <a:off x="3402000" y="338400"/>
                <a:ext cx="149040" cy="34740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FC35EB05-F8C5-439A-94C4-E3236A12BD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93000" y="329400"/>
                  <a:ext cx="1666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8939A0A2-D1D5-4AF8-8627-08196D7E4887}"/>
                    </a:ext>
                  </a:extLst>
                </p14:cNvPr>
                <p14:cNvContentPartPr/>
                <p14:nvPr/>
              </p14:nvContentPartPr>
              <p14:xfrm>
                <a:off x="3305160" y="479880"/>
                <a:ext cx="393120" cy="2772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8939A0A2-D1D5-4AF8-8627-08196D7E48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96152" y="470880"/>
                  <a:ext cx="410776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DC75B4D0-2FF4-488F-A1EF-BA85F3E31674}"/>
                    </a:ext>
                  </a:extLst>
                </p14:cNvPr>
                <p14:cNvContentPartPr/>
                <p14:nvPr/>
              </p14:nvContentPartPr>
              <p14:xfrm>
                <a:off x="3816360" y="396720"/>
                <a:ext cx="159120" cy="23940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DC75B4D0-2FF4-488F-A1EF-BA85F3E316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07360" y="387720"/>
                  <a:ext cx="176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222C59C2-E31E-4F97-9FD5-B27B87F4481A}"/>
                    </a:ext>
                  </a:extLst>
                </p14:cNvPr>
                <p14:cNvContentPartPr/>
                <p14:nvPr/>
              </p14:nvContentPartPr>
              <p14:xfrm>
                <a:off x="3830760" y="426600"/>
                <a:ext cx="164880" cy="20304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222C59C2-E31E-4F97-9FD5-B27B87F448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21760" y="417600"/>
                  <a:ext cx="182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27475D3A-5AF2-4228-981C-C0B0CDC8B0A3}"/>
                    </a:ext>
                  </a:extLst>
                </p14:cNvPr>
                <p14:cNvContentPartPr/>
                <p14:nvPr/>
              </p14:nvContentPartPr>
              <p14:xfrm>
                <a:off x="4070160" y="561240"/>
                <a:ext cx="205560" cy="2433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27475D3A-5AF2-4228-981C-C0B0CDC8B0A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61144" y="552240"/>
                  <a:ext cx="223231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91400A49-B6E6-484D-9D8F-E922C64CCB13}"/>
              </a:ext>
            </a:extLst>
          </p:cNvPr>
          <p:cNvGrpSpPr/>
          <p:nvPr/>
        </p:nvGrpSpPr>
        <p:grpSpPr>
          <a:xfrm>
            <a:off x="4548240" y="282600"/>
            <a:ext cx="258840" cy="290160"/>
            <a:chOff x="4548240" y="282600"/>
            <a:chExt cx="25884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EF84682B-A28D-40A3-9A73-38D7F72C6EDC}"/>
                    </a:ext>
                  </a:extLst>
                </p14:cNvPr>
                <p14:cNvContentPartPr/>
                <p14:nvPr/>
              </p14:nvContentPartPr>
              <p14:xfrm>
                <a:off x="4548240" y="450000"/>
                <a:ext cx="258840" cy="3672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EF84682B-A28D-40A3-9A73-38D7F72C6E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39240" y="441000"/>
                  <a:ext cx="276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183EDF05-CB1D-4F8B-89A4-6A9B29A09E2D}"/>
                    </a:ext>
                  </a:extLst>
                </p14:cNvPr>
                <p14:cNvContentPartPr/>
                <p14:nvPr/>
              </p14:nvContentPartPr>
              <p14:xfrm>
                <a:off x="4611600" y="282600"/>
                <a:ext cx="6120" cy="2901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183EDF05-CB1D-4F8B-89A4-6A9B29A09E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02600" y="273600"/>
                  <a:ext cx="23760" cy="30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E259834F-C7E7-4D2F-897A-F34BA9EE95F0}"/>
                  </a:ext>
                </a:extLst>
              </p14:cNvPr>
              <p14:cNvContentPartPr/>
              <p14:nvPr/>
            </p14:nvContentPartPr>
            <p14:xfrm>
              <a:off x="5108400" y="444960"/>
              <a:ext cx="272520" cy="27540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E259834F-C7E7-4D2F-897A-F34BA9EE95F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99400" y="435972"/>
                <a:ext cx="290160" cy="293017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Agrupar 31">
            <a:extLst>
              <a:ext uri="{FF2B5EF4-FFF2-40B4-BE49-F238E27FC236}">
                <a16:creationId xmlns:a16="http://schemas.microsoft.com/office/drawing/2014/main" id="{EC0773A6-031A-4C44-BB65-DE4F718C3508}"/>
              </a:ext>
            </a:extLst>
          </p:cNvPr>
          <p:cNvGrpSpPr/>
          <p:nvPr/>
        </p:nvGrpSpPr>
        <p:grpSpPr>
          <a:xfrm>
            <a:off x="5568840" y="205920"/>
            <a:ext cx="1037160" cy="672120"/>
            <a:chOff x="5568840" y="205920"/>
            <a:chExt cx="103716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3456DF91-30A1-4626-9D78-E638D98F3EA1}"/>
                    </a:ext>
                  </a:extLst>
                </p14:cNvPr>
                <p14:cNvContentPartPr/>
                <p14:nvPr/>
              </p14:nvContentPartPr>
              <p14:xfrm>
                <a:off x="5568840" y="635760"/>
                <a:ext cx="360" cy="3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3456DF91-30A1-4626-9D78-E638D98F3E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9840" y="626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052CA9A5-CECB-4ECD-BC3C-DB007487A456}"/>
                    </a:ext>
                  </a:extLst>
                </p14:cNvPr>
                <p14:cNvContentPartPr/>
                <p14:nvPr/>
              </p14:nvContentPartPr>
              <p14:xfrm>
                <a:off x="5777280" y="362880"/>
                <a:ext cx="216360" cy="39420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052CA9A5-CECB-4ECD-BC3C-DB007487A4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68280" y="353880"/>
                  <a:ext cx="2340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93FDBE46-9346-47D5-BDD0-C9A991C4361C}"/>
                    </a:ext>
                  </a:extLst>
                </p14:cNvPr>
                <p14:cNvContentPartPr/>
                <p14:nvPr/>
              </p14:nvContentPartPr>
              <p14:xfrm>
                <a:off x="6068520" y="428040"/>
                <a:ext cx="194760" cy="23112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93FDBE46-9346-47D5-BDD0-C9A991C436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59520" y="419054"/>
                  <a:ext cx="212400" cy="248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3438AD65-AB75-47B0-AD9B-90CFB85516E2}"/>
                    </a:ext>
                  </a:extLst>
                </p14:cNvPr>
                <p14:cNvContentPartPr/>
                <p14:nvPr/>
              </p14:nvContentPartPr>
              <p14:xfrm>
                <a:off x="6046920" y="459000"/>
                <a:ext cx="237240" cy="19404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3438AD65-AB75-47B0-AD9B-90CFB85516E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37920" y="450000"/>
                  <a:ext cx="254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D8D5ECC4-9EA8-4CB8-9CAF-39455E2F573C}"/>
                    </a:ext>
                  </a:extLst>
                </p14:cNvPr>
                <p14:cNvContentPartPr/>
                <p14:nvPr/>
              </p14:nvContentPartPr>
              <p14:xfrm>
                <a:off x="5662800" y="205920"/>
                <a:ext cx="176400" cy="67212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D8D5ECC4-9EA8-4CB8-9CAF-39455E2F573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53818" y="196920"/>
                  <a:ext cx="194004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1BD2DCE6-D37E-4568-B94B-190505E81810}"/>
                    </a:ext>
                  </a:extLst>
                </p14:cNvPr>
                <p14:cNvContentPartPr/>
                <p14:nvPr/>
              </p14:nvContentPartPr>
              <p14:xfrm>
                <a:off x="6263280" y="231840"/>
                <a:ext cx="129600" cy="5227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1BD2DCE6-D37E-4568-B94B-190505E8181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54280" y="222846"/>
                  <a:ext cx="147240" cy="540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31E00442-5119-417D-BA87-BFA034638577}"/>
                    </a:ext>
                  </a:extLst>
                </p14:cNvPr>
                <p14:cNvContentPartPr/>
                <p14:nvPr/>
              </p14:nvContentPartPr>
              <p14:xfrm>
                <a:off x="6437880" y="635760"/>
                <a:ext cx="168120" cy="22392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31E00442-5119-417D-BA87-BFA03463857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28880" y="626774"/>
                  <a:ext cx="185760" cy="24153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D3AC5B3C-1C61-4284-980A-973987F5D9F3}"/>
                  </a:ext>
                </a:extLst>
              </p14:cNvPr>
              <p14:cNvContentPartPr/>
              <p14:nvPr/>
            </p14:nvContentPartPr>
            <p14:xfrm>
              <a:off x="6980760" y="491760"/>
              <a:ext cx="189360" cy="180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D3AC5B3C-1C61-4284-980A-973987F5D9F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71760" y="482760"/>
                <a:ext cx="20700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5CB457BF-6E7B-4F6F-82F1-310B95765E62}"/>
              </a:ext>
            </a:extLst>
          </p:cNvPr>
          <p:cNvGrpSpPr/>
          <p:nvPr/>
        </p:nvGrpSpPr>
        <p:grpSpPr>
          <a:xfrm>
            <a:off x="7463160" y="210960"/>
            <a:ext cx="1569600" cy="541800"/>
            <a:chOff x="7463160" y="210960"/>
            <a:chExt cx="156960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F4020E6F-B7F7-4B45-A95C-B604F726DE9D}"/>
                    </a:ext>
                  </a:extLst>
                </p14:cNvPr>
                <p14:cNvContentPartPr/>
                <p14:nvPr/>
              </p14:nvContentPartPr>
              <p14:xfrm>
                <a:off x="7463160" y="287640"/>
                <a:ext cx="206640" cy="4161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F4020E6F-B7F7-4B45-A95C-B604F726DE9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54176" y="278640"/>
                  <a:ext cx="224249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728DCC5F-FA32-4584-A8AD-E703BAAB45B1}"/>
                    </a:ext>
                  </a:extLst>
                </p14:cNvPr>
                <p14:cNvContentPartPr/>
                <p14:nvPr/>
              </p14:nvContentPartPr>
              <p14:xfrm>
                <a:off x="7481880" y="466920"/>
                <a:ext cx="196560" cy="1872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728DCC5F-FA32-4584-A8AD-E703BAAB45B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72896" y="457744"/>
                  <a:ext cx="214168" cy="36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1FEA7F9F-08E2-483C-B641-30816F169961}"/>
                    </a:ext>
                  </a:extLst>
                </p14:cNvPr>
                <p14:cNvContentPartPr/>
                <p14:nvPr/>
              </p14:nvContentPartPr>
              <p14:xfrm>
                <a:off x="7844040" y="552600"/>
                <a:ext cx="360" cy="3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1FEA7F9F-08E2-483C-B641-30816F1699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35040" y="543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BDAF9E7E-2325-4567-BD34-5C2785CE59FD}"/>
                    </a:ext>
                  </a:extLst>
                </p14:cNvPr>
                <p14:cNvContentPartPr/>
                <p14:nvPr/>
              </p14:nvContentPartPr>
              <p14:xfrm>
                <a:off x="7946280" y="243360"/>
                <a:ext cx="237600" cy="50940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BDAF9E7E-2325-4567-BD34-5C2785CE59F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37280" y="234360"/>
                  <a:ext cx="2552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78722681-98BD-4B67-9857-5A18F37DCE49}"/>
                    </a:ext>
                  </a:extLst>
                </p14:cNvPr>
                <p14:cNvContentPartPr/>
                <p14:nvPr/>
              </p14:nvContentPartPr>
              <p14:xfrm>
                <a:off x="8294760" y="210960"/>
                <a:ext cx="104400" cy="40212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78722681-98BD-4B67-9857-5A18F37DCE4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85760" y="201960"/>
                  <a:ext cx="1220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20ADE49E-E77C-4674-944F-15C0D56F85D3}"/>
                    </a:ext>
                  </a:extLst>
                </p14:cNvPr>
                <p14:cNvContentPartPr/>
                <p14:nvPr/>
              </p14:nvContentPartPr>
              <p14:xfrm>
                <a:off x="8218080" y="361800"/>
                <a:ext cx="162000" cy="1728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20ADE49E-E77C-4674-944F-15C0D56F85D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09100" y="352800"/>
                  <a:ext cx="179601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7DA25E0D-5D5A-4706-806B-155D76FA698E}"/>
                    </a:ext>
                  </a:extLst>
                </p14:cNvPr>
                <p14:cNvContentPartPr/>
                <p14:nvPr/>
              </p14:nvContentPartPr>
              <p14:xfrm>
                <a:off x="8587800" y="466920"/>
                <a:ext cx="11880" cy="1584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7DA25E0D-5D5A-4706-806B-155D76FA69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78800" y="457920"/>
                  <a:ext cx="2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2CE4B9B2-325F-4F4A-9716-026026380E99}"/>
                    </a:ext>
                  </a:extLst>
                </p14:cNvPr>
                <p14:cNvContentPartPr/>
                <p14:nvPr/>
              </p14:nvContentPartPr>
              <p14:xfrm>
                <a:off x="8736480" y="273240"/>
                <a:ext cx="266040" cy="4201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2CE4B9B2-325F-4F4A-9716-026026380E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27480" y="264240"/>
                  <a:ext cx="2836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115E8589-3610-4B6A-92E1-0172082AB0A1}"/>
                    </a:ext>
                  </a:extLst>
                </p14:cNvPr>
                <p14:cNvContentPartPr/>
                <p14:nvPr/>
              </p14:nvContentPartPr>
              <p14:xfrm>
                <a:off x="8679960" y="304560"/>
                <a:ext cx="352800" cy="2577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115E8589-3610-4B6A-92E1-0172082AB0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70951" y="295547"/>
                  <a:ext cx="370458" cy="2754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A3B4D4B6-C6AD-4C90-B6C3-98C0E781F536}"/>
              </a:ext>
            </a:extLst>
          </p:cNvPr>
          <p:cNvGrpSpPr/>
          <p:nvPr/>
        </p:nvGrpSpPr>
        <p:grpSpPr>
          <a:xfrm>
            <a:off x="149400" y="1146600"/>
            <a:ext cx="3030840" cy="687240"/>
            <a:chOff x="149400" y="1146600"/>
            <a:chExt cx="3030840" cy="6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7902801B-3C60-428D-8417-0A45ED2744E0}"/>
                    </a:ext>
                  </a:extLst>
                </p14:cNvPr>
                <p14:cNvContentPartPr/>
                <p14:nvPr/>
              </p14:nvContentPartPr>
              <p14:xfrm>
                <a:off x="149400" y="1386360"/>
                <a:ext cx="380520" cy="4320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7902801B-3C60-428D-8417-0A45ED2744E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0400" y="1377360"/>
                  <a:ext cx="398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58A932E7-02D3-43E8-B302-02BAE94C2447}"/>
                    </a:ext>
                  </a:extLst>
                </p14:cNvPr>
                <p14:cNvContentPartPr/>
                <p14:nvPr/>
              </p14:nvContentPartPr>
              <p14:xfrm>
                <a:off x="403200" y="1206360"/>
                <a:ext cx="20520" cy="36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58A932E7-02D3-43E8-B302-02BAE94C244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4200" y="1197360"/>
                  <a:ext cx="3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593BBA70-4B6C-40BA-8A03-ED8D6694A292}"/>
                    </a:ext>
                  </a:extLst>
                </p14:cNvPr>
                <p14:cNvContentPartPr/>
                <p14:nvPr/>
              </p14:nvContentPartPr>
              <p14:xfrm>
                <a:off x="374400" y="1733760"/>
                <a:ext cx="360" cy="36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593BBA70-4B6C-40BA-8A03-ED8D6694A2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5400" y="1724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52C44B35-8873-4A84-BC88-D237631E26A8}"/>
                    </a:ext>
                  </a:extLst>
                </p14:cNvPr>
                <p14:cNvContentPartPr/>
                <p14:nvPr/>
              </p14:nvContentPartPr>
              <p14:xfrm>
                <a:off x="721080" y="1326960"/>
                <a:ext cx="185040" cy="35640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52C44B35-8873-4A84-BC88-D237631E26A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2097" y="1317960"/>
                  <a:ext cx="202646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DF7A4CFF-AA9A-453D-918D-E9D1B5AB0C58}"/>
                    </a:ext>
                  </a:extLst>
                </p14:cNvPr>
                <p14:cNvContentPartPr/>
                <p14:nvPr/>
              </p14:nvContentPartPr>
              <p14:xfrm>
                <a:off x="1100520" y="1329840"/>
                <a:ext cx="191160" cy="38628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DF7A4CFF-AA9A-453D-918D-E9D1B5AB0C5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1503" y="1320840"/>
                  <a:ext cx="208833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159DE894-AB31-448B-B991-DAE6EC3514DC}"/>
                    </a:ext>
                  </a:extLst>
                </p14:cNvPr>
                <p14:cNvContentPartPr/>
                <p14:nvPr/>
              </p14:nvContentPartPr>
              <p14:xfrm>
                <a:off x="1469520" y="1312920"/>
                <a:ext cx="148320" cy="33156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159DE894-AB31-448B-B991-DAE6EC3514D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60542" y="1303930"/>
                  <a:ext cx="165917" cy="349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8BECA03D-8DE9-4F97-9409-CDE6C1AA26D8}"/>
                    </a:ext>
                  </a:extLst>
                </p14:cNvPr>
                <p14:cNvContentPartPr/>
                <p14:nvPr/>
              </p14:nvContentPartPr>
              <p14:xfrm>
                <a:off x="1451520" y="1415520"/>
                <a:ext cx="128880" cy="810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8BECA03D-8DE9-4F97-9409-CDE6C1AA26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42520" y="1406520"/>
                  <a:ext cx="14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38A24643-C109-483A-B208-5CD72A622B44}"/>
                    </a:ext>
                  </a:extLst>
                </p14:cNvPr>
                <p14:cNvContentPartPr/>
                <p14:nvPr/>
              </p14:nvContentPartPr>
              <p14:xfrm>
                <a:off x="680400" y="1176480"/>
                <a:ext cx="237240" cy="61632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38A24643-C109-483A-B208-5CD72A622B4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1400" y="1167480"/>
                  <a:ext cx="25488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E3558DBC-1951-40B0-B092-DB0ED7822FB8}"/>
                    </a:ext>
                  </a:extLst>
                </p14:cNvPr>
                <p14:cNvContentPartPr/>
                <p14:nvPr/>
              </p14:nvContentPartPr>
              <p14:xfrm>
                <a:off x="1646280" y="1146600"/>
                <a:ext cx="174960" cy="49788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E3558DBC-1951-40B0-B092-DB0ED7822F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37280" y="1137600"/>
                  <a:ext cx="1926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3F59A0E4-08E0-440D-B2E1-27232D9094B2}"/>
                    </a:ext>
                  </a:extLst>
                </p14:cNvPr>
                <p14:cNvContentPartPr/>
                <p14:nvPr/>
              </p14:nvContentPartPr>
              <p14:xfrm>
                <a:off x="1969920" y="1649160"/>
                <a:ext cx="20520" cy="18468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3F59A0E4-08E0-440D-B2E1-27232D9094B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60920" y="1640160"/>
                  <a:ext cx="38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FF908451-3946-4FF5-84AA-4991A943A539}"/>
                    </a:ext>
                  </a:extLst>
                </p14:cNvPr>
                <p14:cNvContentPartPr/>
                <p14:nvPr/>
              </p14:nvContentPartPr>
              <p14:xfrm>
                <a:off x="2217960" y="1241280"/>
                <a:ext cx="92880" cy="41364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FF908451-3946-4FF5-84AA-4991A943A53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08960" y="1232272"/>
                  <a:ext cx="110520" cy="431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910291DB-03D9-4296-82F3-48D8FB8497E7}"/>
                    </a:ext>
                  </a:extLst>
                </p14:cNvPr>
                <p14:cNvContentPartPr/>
                <p14:nvPr/>
              </p14:nvContentPartPr>
              <p14:xfrm>
                <a:off x="2031840" y="1353240"/>
                <a:ext cx="206640" cy="2520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910291DB-03D9-4296-82F3-48D8FB8497E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22840" y="1344240"/>
                  <a:ext cx="224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553E3927-22EB-4A52-B471-E00669B0BDF4}"/>
                    </a:ext>
                  </a:extLst>
                </p14:cNvPr>
                <p14:cNvContentPartPr/>
                <p14:nvPr/>
              </p14:nvContentPartPr>
              <p14:xfrm>
                <a:off x="2340720" y="1487520"/>
                <a:ext cx="407520" cy="20016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553E3927-22EB-4A52-B471-E00669B0BDF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31720" y="1478520"/>
                  <a:ext cx="425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3EB56BBA-F781-46CF-B2E4-F521964712D9}"/>
                    </a:ext>
                  </a:extLst>
                </p14:cNvPr>
                <p14:cNvContentPartPr/>
                <p14:nvPr/>
              </p14:nvContentPartPr>
              <p14:xfrm>
                <a:off x="2746080" y="1582560"/>
                <a:ext cx="146520" cy="918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3EB56BBA-F781-46CF-B2E4-F521964712D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37080" y="1573560"/>
                  <a:ext cx="164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4A537DE6-47CF-4391-808C-0DB82F9BF65E}"/>
                    </a:ext>
                  </a:extLst>
                </p14:cNvPr>
                <p14:cNvContentPartPr/>
                <p14:nvPr/>
              </p14:nvContentPartPr>
              <p14:xfrm>
                <a:off x="2945520" y="1585800"/>
                <a:ext cx="234720" cy="16164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4A537DE6-47CF-4391-808C-0DB82F9BF6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36506" y="1576800"/>
                  <a:ext cx="252387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CD2977E4-1FBD-44A8-848C-1A904EEABA55}"/>
                    </a:ext>
                  </a:extLst>
                </p14:cNvPr>
                <p14:cNvContentPartPr/>
                <p14:nvPr/>
              </p14:nvContentPartPr>
              <p14:xfrm>
                <a:off x="964800" y="1486800"/>
                <a:ext cx="40680" cy="1332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CD2977E4-1FBD-44A8-848C-1A904EEABA5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5800" y="1477800"/>
                  <a:ext cx="5832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24" name="Tinta 123">
                <a:extLst>
                  <a:ext uri="{FF2B5EF4-FFF2-40B4-BE49-F238E27FC236}">
                    <a16:creationId xmlns:a16="http://schemas.microsoft.com/office/drawing/2014/main" id="{4072BA46-7737-4C9D-9963-777FE4B38AC6}"/>
                  </a:ext>
                </a:extLst>
              </p14:cNvPr>
              <p14:cNvContentPartPr/>
              <p14:nvPr/>
            </p14:nvContentPartPr>
            <p14:xfrm>
              <a:off x="10638360" y="195840"/>
              <a:ext cx="132480" cy="681480"/>
            </p14:xfrm>
          </p:contentPart>
        </mc:Choice>
        <mc:Fallback xmlns="">
          <p:pic>
            <p:nvPicPr>
              <p:cNvPr id="124" name="Tinta 123">
                <a:extLst>
                  <a:ext uri="{FF2B5EF4-FFF2-40B4-BE49-F238E27FC236}">
                    <a16:creationId xmlns:a16="http://schemas.microsoft.com/office/drawing/2014/main" id="{4072BA46-7737-4C9D-9963-777FE4B38AC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629360" y="186840"/>
                <a:ext cx="150120" cy="69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Agrupar 126">
            <a:extLst>
              <a:ext uri="{FF2B5EF4-FFF2-40B4-BE49-F238E27FC236}">
                <a16:creationId xmlns:a16="http://schemas.microsoft.com/office/drawing/2014/main" id="{88713016-9B45-44C3-BEFE-05171AA88F33}"/>
              </a:ext>
            </a:extLst>
          </p:cNvPr>
          <p:cNvGrpSpPr/>
          <p:nvPr/>
        </p:nvGrpSpPr>
        <p:grpSpPr>
          <a:xfrm>
            <a:off x="11131200" y="117360"/>
            <a:ext cx="661680" cy="910800"/>
            <a:chOff x="11131200" y="117360"/>
            <a:chExt cx="661680" cy="9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1EA2C8AB-6447-4F8B-9BC1-437593106BE3}"/>
                    </a:ext>
                  </a:extLst>
                </p14:cNvPr>
                <p14:cNvContentPartPr/>
                <p14:nvPr/>
              </p14:nvContentPartPr>
              <p14:xfrm>
                <a:off x="11131200" y="379440"/>
                <a:ext cx="433440" cy="64872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1EA2C8AB-6447-4F8B-9BC1-437593106BE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22200" y="370440"/>
                  <a:ext cx="45108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D004156A-4585-4EFE-BD70-3996163B1BE0}"/>
                    </a:ext>
                  </a:extLst>
                </p14:cNvPr>
                <p14:cNvContentPartPr/>
                <p14:nvPr/>
              </p14:nvContentPartPr>
              <p14:xfrm>
                <a:off x="11620800" y="117360"/>
                <a:ext cx="172080" cy="73512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D004156A-4585-4EFE-BD70-3996163B1BE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11800" y="108360"/>
                  <a:ext cx="189720" cy="75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384D03F9-7883-42D0-9A2F-8FB52D30E342}"/>
              </a:ext>
            </a:extLst>
          </p:cNvPr>
          <p:cNvGrpSpPr/>
          <p:nvPr/>
        </p:nvGrpSpPr>
        <p:grpSpPr>
          <a:xfrm>
            <a:off x="427680" y="2256120"/>
            <a:ext cx="1481040" cy="1276200"/>
            <a:chOff x="427680" y="2256120"/>
            <a:chExt cx="1481040" cy="12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32D408C8-0094-4A42-9EC3-39A6B4B15CEF}"/>
                    </a:ext>
                  </a:extLst>
                </p14:cNvPr>
                <p14:cNvContentPartPr/>
                <p14:nvPr/>
              </p14:nvContentPartPr>
              <p14:xfrm>
                <a:off x="622800" y="2273040"/>
                <a:ext cx="271800" cy="49428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32D408C8-0094-4A42-9EC3-39A6B4B15CE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3800" y="2264040"/>
                  <a:ext cx="28944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BA705A03-27D2-4B89-BEEF-102AA3536309}"/>
                    </a:ext>
                  </a:extLst>
                </p14:cNvPr>
                <p14:cNvContentPartPr/>
                <p14:nvPr/>
              </p14:nvContentPartPr>
              <p14:xfrm>
                <a:off x="1006920" y="2256120"/>
                <a:ext cx="224280" cy="33552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BA705A03-27D2-4B89-BEEF-102AA35363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7920" y="2247120"/>
                  <a:ext cx="2419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4C996E2A-B198-4383-8269-07B6A93EE0DF}"/>
                    </a:ext>
                  </a:extLst>
                </p14:cNvPr>
                <p14:cNvContentPartPr/>
                <p14:nvPr/>
              </p14:nvContentPartPr>
              <p14:xfrm>
                <a:off x="914400" y="2356200"/>
                <a:ext cx="375840" cy="23940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4C996E2A-B198-4383-8269-07B6A93EE0D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5760" y="2347200"/>
                  <a:ext cx="393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69E56121-4B53-4399-8152-CF4F573E8D4A}"/>
                    </a:ext>
                  </a:extLst>
                </p14:cNvPr>
                <p14:cNvContentPartPr/>
                <p14:nvPr/>
              </p14:nvContentPartPr>
              <p14:xfrm>
                <a:off x="427680" y="2839320"/>
                <a:ext cx="862920" cy="234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69E56121-4B53-4399-8152-CF4F573E8D4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9040" y="2830680"/>
                  <a:ext cx="880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37A75135-B130-4A09-AA1B-49D9C75E09ED}"/>
                    </a:ext>
                  </a:extLst>
                </p14:cNvPr>
                <p14:cNvContentPartPr/>
                <p14:nvPr/>
              </p14:nvContentPartPr>
              <p14:xfrm>
                <a:off x="554040" y="3003120"/>
                <a:ext cx="294480" cy="52920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37A75135-B130-4A09-AA1B-49D9C75E09E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5040" y="2994480"/>
                  <a:ext cx="31212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FEB7F9B2-3E29-4A61-A2D3-A280C7113286}"/>
                    </a:ext>
                  </a:extLst>
                </p14:cNvPr>
                <p14:cNvContentPartPr/>
                <p14:nvPr/>
              </p14:nvContentPartPr>
              <p14:xfrm>
                <a:off x="1045800" y="3047400"/>
                <a:ext cx="215640" cy="32220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FEB7F9B2-3E29-4A61-A2D3-A280C711328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6800" y="3038400"/>
                  <a:ext cx="2332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57C2FF61-DB20-4072-8C83-1FF689A57B11}"/>
                    </a:ext>
                  </a:extLst>
                </p14:cNvPr>
                <p14:cNvContentPartPr/>
                <p14:nvPr/>
              </p14:nvContentPartPr>
              <p14:xfrm>
                <a:off x="941760" y="3148560"/>
                <a:ext cx="312120" cy="2880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57C2FF61-DB20-4072-8C83-1FF689A57B1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3120" y="3139920"/>
                  <a:ext cx="329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77BCC37A-F4C8-441A-AAD2-6710731557F2}"/>
                    </a:ext>
                  </a:extLst>
                </p14:cNvPr>
                <p14:cNvContentPartPr/>
                <p14:nvPr/>
              </p14:nvContentPartPr>
              <p14:xfrm>
                <a:off x="1590480" y="2762640"/>
                <a:ext cx="318240" cy="432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77BCC37A-F4C8-441A-AAD2-6710731557F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581840" y="2754000"/>
                  <a:ext cx="335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8762C9AD-E5DA-4826-9342-34BC648B92C2}"/>
                    </a:ext>
                  </a:extLst>
                </p14:cNvPr>
                <p14:cNvContentPartPr/>
                <p14:nvPr/>
              </p14:nvContentPartPr>
              <p14:xfrm>
                <a:off x="1514880" y="2948760"/>
                <a:ext cx="322560" cy="6660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8762C9AD-E5DA-4826-9342-34BC648B92C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06240" y="2939760"/>
                  <a:ext cx="340200" cy="8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2" name="Tinta 131">
                <a:extLst>
                  <a:ext uri="{FF2B5EF4-FFF2-40B4-BE49-F238E27FC236}">
                    <a16:creationId xmlns:a16="http://schemas.microsoft.com/office/drawing/2014/main" id="{7190AC90-7D3D-4BEA-B1D7-3CA96D1637F5}"/>
                  </a:ext>
                </a:extLst>
              </p14:cNvPr>
              <p14:cNvContentPartPr/>
              <p14:nvPr/>
            </p14:nvContentPartPr>
            <p14:xfrm>
              <a:off x="9257760" y="5360400"/>
              <a:ext cx="360" cy="360"/>
            </p14:xfrm>
          </p:contentPart>
        </mc:Choice>
        <mc:Fallback xmlns="">
          <p:pic>
            <p:nvPicPr>
              <p:cNvPr id="132" name="Tinta 131">
                <a:extLst>
                  <a:ext uri="{FF2B5EF4-FFF2-40B4-BE49-F238E27FC236}">
                    <a16:creationId xmlns:a16="http://schemas.microsoft.com/office/drawing/2014/main" id="{7190AC90-7D3D-4BEA-B1D7-3CA96D1637F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249120" y="535176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Agrupar 138">
            <a:extLst>
              <a:ext uri="{FF2B5EF4-FFF2-40B4-BE49-F238E27FC236}">
                <a16:creationId xmlns:a16="http://schemas.microsoft.com/office/drawing/2014/main" id="{531BFE13-9EA6-4FB8-A560-3F8E3D1171E9}"/>
              </a:ext>
            </a:extLst>
          </p:cNvPr>
          <p:cNvGrpSpPr/>
          <p:nvPr/>
        </p:nvGrpSpPr>
        <p:grpSpPr>
          <a:xfrm>
            <a:off x="9166680" y="5528880"/>
            <a:ext cx="2936880" cy="1193040"/>
            <a:chOff x="9166680" y="5528880"/>
            <a:chExt cx="2936880" cy="11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86EE8C96-D900-4761-B9E6-9663E310CA25}"/>
                    </a:ext>
                  </a:extLst>
                </p14:cNvPr>
                <p14:cNvContentPartPr/>
                <p14:nvPr/>
              </p14:nvContentPartPr>
              <p14:xfrm>
                <a:off x="9166680" y="5543280"/>
                <a:ext cx="128880" cy="117864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86EE8C96-D900-4761-B9E6-9663E310CA2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58040" y="5534280"/>
                  <a:ext cx="146520" cy="11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278D592A-F302-47EE-B87C-1C20FF65717C}"/>
                    </a:ext>
                  </a:extLst>
                </p14:cNvPr>
                <p14:cNvContentPartPr/>
                <p14:nvPr/>
              </p14:nvContentPartPr>
              <p14:xfrm>
                <a:off x="9318240" y="5528880"/>
                <a:ext cx="2785320" cy="9900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278D592A-F302-47EE-B87C-1C20FF65717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09240" y="5520240"/>
                  <a:ext cx="280296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Agrupar 148">
            <a:extLst>
              <a:ext uri="{FF2B5EF4-FFF2-40B4-BE49-F238E27FC236}">
                <a16:creationId xmlns:a16="http://schemas.microsoft.com/office/drawing/2014/main" id="{FEDD1855-F036-4360-BB88-0F53FA0F1500}"/>
              </a:ext>
            </a:extLst>
          </p:cNvPr>
          <p:cNvGrpSpPr/>
          <p:nvPr/>
        </p:nvGrpSpPr>
        <p:grpSpPr>
          <a:xfrm>
            <a:off x="9937440" y="5835240"/>
            <a:ext cx="1809360" cy="620640"/>
            <a:chOff x="9937440" y="5835240"/>
            <a:chExt cx="180936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1A889AF7-226A-46A3-86F9-99338C22D221}"/>
                    </a:ext>
                  </a:extLst>
                </p14:cNvPr>
                <p14:cNvContentPartPr/>
                <p14:nvPr/>
              </p14:nvContentPartPr>
              <p14:xfrm>
                <a:off x="9951840" y="5901840"/>
                <a:ext cx="55080" cy="39816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1A889AF7-226A-46A3-86F9-99338C22D22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43200" y="5892840"/>
                  <a:ext cx="727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F97053FC-DAF1-46F3-A98B-7C4A27B56C72}"/>
                    </a:ext>
                  </a:extLst>
                </p14:cNvPr>
                <p14:cNvContentPartPr/>
                <p14:nvPr/>
              </p14:nvContentPartPr>
              <p14:xfrm>
                <a:off x="9937440" y="5900040"/>
                <a:ext cx="225000" cy="47376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F97053FC-DAF1-46F3-A98B-7C4A27B56C7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28800" y="5891400"/>
                  <a:ext cx="2426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5F070AEE-1A6F-4171-BBAA-FF091B6426F9}"/>
                    </a:ext>
                  </a:extLst>
                </p14:cNvPr>
                <p14:cNvContentPartPr/>
                <p14:nvPr/>
              </p14:nvContentPartPr>
              <p14:xfrm>
                <a:off x="10416600" y="5968080"/>
                <a:ext cx="212760" cy="48600"/>
              </p14:xfrm>
            </p:contentPart>
          </mc:Choice>
          <mc:Fallback xmlns=""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5F070AEE-1A6F-4171-BBAA-FF091B6426F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07960" y="5959440"/>
                  <a:ext cx="230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E0356DAD-466D-4404-8312-78D184C0C120}"/>
                    </a:ext>
                  </a:extLst>
                </p14:cNvPr>
                <p14:cNvContentPartPr/>
                <p14:nvPr/>
              </p14:nvContentPartPr>
              <p14:xfrm>
                <a:off x="10392120" y="6144840"/>
                <a:ext cx="279000" cy="4176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E0356DAD-466D-4404-8312-78D184C0C12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383480" y="6135840"/>
                  <a:ext cx="296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799BA17A-3BAB-4B7D-A551-45A7C577E554}"/>
                    </a:ext>
                  </a:extLst>
                </p14:cNvPr>
                <p14:cNvContentPartPr/>
                <p14:nvPr/>
              </p14:nvContentPartPr>
              <p14:xfrm>
                <a:off x="10796400" y="5835240"/>
                <a:ext cx="241560" cy="31392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799BA17A-3BAB-4B7D-A551-45A7C577E55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87760" y="5826240"/>
                  <a:ext cx="2592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8A5C524B-B34C-48A0-8FF2-0068D1FE0664}"/>
                    </a:ext>
                  </a:extLst>
                </p14:cNvPr>
                <p14:cNvContentPartPr/>
                <p14:nvPr/>
              </p14:nvContentPartPr>
              <p14:xfrm>
                <a:off x="10852920" y="6021360"/>
                <a:ext cx="235800" cy="36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8A5C524B-B34C-48A0-8FF2-0068D1FE066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43920" y="6012720"/>
                  <a:ext cx="253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3F997F58-D8C0-4B8A-BA41-C724AAAD2570}"/>
                    </a:ext>
                  </a:extLst>
                </p14:cNvPr>
                <p14:cNvContentPartPr/>
                <p14:nvPr/>
              </p14:nvContentPartPr>
              <p14:xfrm>
                <a:off x="11151720" y="5859000"/>
                <a:ext cx="338040" cy="58896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3F997F58-D8C0-4B8A-BA41-C724AAAD257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42720" y="5850000"/>
                  <a:ext cx="35568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D93913BC-1C81-44ED-AA88-06F390FE5D26}"/>
                    </a:ext>
                  </a:extLst>
                </p14:cNvPr>
                <p14:cNvContentPartPr/>
                <p14:nvPr/>
              </p14:nvContentPartPr>
              <p14:xfrm>
                <a:off x="11502360" y="6009840"/>
                <a:ext cx="244440" cy="44604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D93913BC-1C81-44ED-AA88-06F390FE5D2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493720" y="6000840"/>
                  <a:ext cx="262080" cy="46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0" name="Tinta 149">
                <a:extLst>
                  <a:ext uri="{FF2B5EF4-FFF2-40B4-BE49-F238E27FC236}">
                    <a16:creationId xmlns:a16="http://schemas.microsoft.com/office/drawing/2014/main" id="{B194E462-5556-4D1A-BD9C-DC10E2FE04FD}"/>
                  </a:ext>
                </a:extLst>
              </p14:cNvPr>
              <p14:cNvContentPartPr/>
              <p14:nvPr/>
            </p14:nvContentPartPr>
            <p14:xfrm>
              <a:off x="2151720" y="2622240"/>
              <a:ext cx="432360" cy="545040"/>
            </p14:xfrm>
          </p:contentPart>
        </mc:Choice>
        <mc:Fallback xmlns="">
          <p:pic>
            <p:nvPicPr>
              <p:cNvPr id="150" name="Tinta 149">
                <a:extLst>
                  <a:ext uri="{FF2B5EF4-FFF2-40B4-BE49-F238E27FC236}">
                    <a16:creationId xmlns:a16="http://schemas.microsoft.com/office/drawing/2014/main" id="{B194E462-5556-4D1A-BD9C-DC10E2FE04F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142720" y="2613240"/>
                <a:ext cx="450000" cy="56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Agrupar 155">
            <a:extLst>
              <a:ext uri="{FF2B5EF4-FFF2-40B4-BE49-F238E27FC236}">
                <a16:creationId xmlns:a16="http://schemas.microsoft.com/office/drawing/2014/main" id="{1B33DA81-C469-440B-96CE-5A76035F9E61}"/>
              </a:ext>
            </a:extLst>
          </p:cNvPr>
          <p:cNvGrpSpPr/>
          <p:nvPr/>
        </p:nvGrpSpPr>
        <p:grpSpPr>
          <a:xfrm>
            <a:off x="2756160" y="2675880"/>
            <a:ext cx="781560" cy="583560"/>
            <a:chOff x="2756160" y="2675880"/>
            <a:chExt cx="78156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E826C6D5-D6AE-4421-9DE3-E9C26E5F9C55}"/>
                    </a:ext>
                  </a:extLst>
                </p14:cNvPr>
                <p14:cNvContentPartPr/>
                <p14:nvPr/>
              </p14:nvContentPartPr>
              <p14:xfrm>
                <a:off x="2756160" y="2910960"/>
                <a:ext cx="68400" cy="55080"/>
              </p14:xfrm>
            </p:contentPart>
          </mc:Choice>
          <mc:Fallback xmlns=""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E826C6D5-D6AE-4421-9DE3-E9C26E5F9C5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47520" y="2901960"/>
                  <a:ext cx="86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279A2638-3D90-4619-A36C-68B5462B1451}"/>
                    </a:ext>
                  </a:extLst>
                </p14:cNvPr>
                <p14:cNvContentPartPr/>
                <p14:nvPr/>
              </p14:nvContentPartPr>
              <p14:xfrm>
                <a:off x="3022200" y="2675880"/>
                <a:ext cx="243000" cy="420840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279A2638-3D90-4619-A36C-68B5462B145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013560" y="2666880"/>
                  <a:ext cx="2606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C7195590-616C-45DC-AED9-EC7D7AF399EE}"/>
                    </a:ext>
                  </a:extLst>
                </p14:cNvPr>
                <p14:cNvContentPartPr/>
                <p14:nvPr/>
              </p14:nvContentPartPr>
              <p14:xfrm>
                <a:off x="2961720" y="2759040"/>
                <a:ext cx="297720" cy="40608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C7195590-616C-45DC-AED9-EC7D7AF399E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52720" y="2750040"/>
                  <a:ext cx="3153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1FEE9305-1C92-4A06-BDF1-6BA01BD08DB2}"/>
                    </a:ext>
                  </a:extLst>
                </p14:cNvPr>
                <p14:cNvContentPartPr/>
                <p14:nvPr/>
              </p14:nvContentPartPr>
              <p14:xfrm>
                <a:off x="3350160" y="2926440"/>
                <a:ext cx="187560" cy="33300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1FEE9305-1C92-4A06-BDF1-6BA01BD08DB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341520" y="2917440"/>
                  <a:ext cx="205200" cy="35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Agrupar 158">
            <a:extLst>
              <a:ext uri="{FF2B5EF4-FFF2-40B4-BE49-F238E27FC236}">
                <a16:creationId xmlns:a16="http://schemas.microsoft.com/office/drawing/2014/main" id="{F71B34AC-944C-4596-A7E4-B320AAC908FD}"/>
              </a:ext>
            </a:extLst>
          </p:cNvPr>
          <p:cNvGrpSpPr/>
          <p:nvPr/>
        </p:nvGrpSpPr>
        <p:grpSpPr>
          <a:xfrm>
            <a:off x="3963600" y="2679480"/>
            <a:ext cx="354240" cy="429120"/>
            <a:chOff x="3963600" y="2679480"/>
            <a:chExt cx="3542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820D600F-D87B-434C-BC86-324660FD6AA3}"/>
                    </a:ext>
                  </a:extLst>
                </p14:cNvPr>
                <p14:cNvContentPartPr/>
                <p14:nvPr/>
              </p14:nvContentPartPr>
              <p14:xfrm>
                <a:off x="3963600" y="2848320"/>
                <a:ext cx="354240" cy="1368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820D600F-D87B-434C-BC86-324660FD6AA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954600" y="2839680"/>
                  <a:ext cx="371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86D5268B-27D6-4621-A0B4-EEB36DD833D0}"/>
                    </a:ext>
                  </a:extLst>
                </p14:cNvPr>
                <p14:cNvContentPartPr/>
                <p14:nvPr/>
              </p14:nvContentPartPr>
              <p14:xfrm>
                <a:off x="4129920" y="2679480"/>
                <a:ext cx="61920" cy="42912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86D5268B-27D6-4621-A0B4-EEB36DD833D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120920" y="2670840"/>
                  <a:ext cx="79560" cy="44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Agrupar 169">
            <a:extLst>
              <a:ext uri="{FF2B5EF4-FFF2-40B4-BE49-F238E27FC236}">
                <a16:creationId xmlns:a16="http://schemas.microsoft.com/office/drawing/2014/main" id="{998F94B0-B652-4D0F-A3AE-144FE5B22730}"/>
              </a:ext>
            </a:extLst>
          </p:cNvPr>
          <p:cNvGrpSpPr/>
          <p:nvPr/>
        </p:nvGrpSpPr>
        <p:grpSpPr>
          <a:xfrm>
            <a:off x="4554360" y="2151000"/>
            <a:ext cx="1341000" cy="1553040"/>
            <a:chOff x="4554360" y="2151000"/>
            <a:chExt cx="1341000" cy="15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BEABD56C-C042-4BA1-BD08-904EF55BA29B}"/>
                    </a:ext>
                  </a:extLst>
                </p14:cNvPr>
                <p14:cNvContentPartPr/>
                <p14:nvPr/>
              </p14:nvContentPartPr>
              <p14:xfrm>
                <a:off x="4750200" y="2210760"/>
                <a:ext cx="377280" cy="572040"/>
              </p14:xfrm>
            </p:contentPart>
          </mc:Choice>
          <mc:Fallback xmlns=""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BEABD56C-C042-4BA1-BD08-904EF55BA29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41560" y="2201760"/>
                  <a:ext cx="39492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06E58BD4-35B2-47B4-8DAF-0F11A7E63FD5}"/>
                    </a:ext>
                  </a:extLst>
                </p14:cNvPr>
                <p14:cNvContentPartPr/>
                <p14:nvPr/>
              </p14:nvContentPartPr>
              <p14:xfrm>
                <a:off x="5205240" y="2422440"/>
                <a:ext cx="271800" cy="291240"/>
              </p14:xfrm>
            </p:contentPart>
          </mc:Choice>
          <mc:Fallback xmlns=""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06E58BD4-35B2-47B4-8DAF-0F11A7E63FD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96240" y="2413440"/>
                  <a:ext cx="2894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E754DB30-58B0-4B0C-91FE-CBF8236D6CF2}"/>
                    </a:ext>
                  </a:extLst>
                </p14:cNvPr>
                <p14:cNvContentPartPr/>
                <p14:nvPr/>
              </p14:nvContentPartPr>
              <p14:xfrm>
                <a:off x="4938120" y="2462760"/>
                <a:ext cx="610920" cy="279720"/>
              </p14:xfrm>
            </p:contentPart>
          </mc:Choice>
          <mc:Fallback xmlns=""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E754DB30-58B0-4B0C-91FE-CBF8236D6CF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29120" y="2453760"/>
                  <a:ext cx="628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8D783A53-5D7A-42B1-8624-6965007B1C4D}"/>
                    </a:ext>
                  </a:extLst>
                </p14:cNvPr>
                <p14:cNvContentPartPr/>
                <p14:nvPr/>
              </p14:nvContentPartPr>
              <p14:xfrm>
                <a:off x="4607280" y="2983680"/>
                <a:ext cx="892800" cy="32040"/>
              </p14:xfrm>
            </p:contentPart>
          </mc:Choice>
          <mc:Fallback xmlns=""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8D783A53-5D7A-42B1-8624-6965007B1C4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598640" y="2974680"/>
                  <a:ext cx="910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375E8395-13F9-44FE-9B34-0FE1982D1D8C}"/>
                    </a:ext>
                  </a:extLst>
                </p14:cNvPr>
                <p14:cNvContentPartPr/>
                <p14:nvPr/>
              </p14:nvContentPartPr>
              <p14:xfrm>
                <a:off x="4732920" y="3031560"/>
                <a:ext cx="312120" cy="472320"/>
              </p14:xfrm>
            </p:contentPart>
          </mc:Choice>
          <mc:Fallback xmlns=""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375E8395-13F9-44FE-9B34-0FE1982D1D8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724280" y="3022920"/>
                  <a:ext cx="3297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1457E33C-7397-4C41-BCF5-0009BB3C3A92}"/>
                    </a:ext>
                  </a:extLst>
                </p14:cNvPr>
                <p14:cNvContentPartPr/>
                <p14:nvPr/>
              </p14:nvContentPartPr>
              <p14:xfrm>
                <a:off x="5241600" y="3040920"/>
                <a:ext cx="171720" cy="441360"/>
              </p14:xfrm>
            </p:contentPart>
          </mc:Choice>
          <mc:Fallback xmlns=""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1457E33C-7397-4C41-BCF5-0009BB3C3A9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232960" y="3031920"/>
                  <a:ext cx="1893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BE0E7B4B-9493-4887-9CDB-485053D9A5BC}"/>
                    </a:ext>
                  </a:extLst>
                </p14:cNvPr>
                <p14:cNvContentPartPr/>
                <p14:nvPr/>
              </p14:nvContentPartPr>
              <p14:xfrm>
                <a:off x="5148720" y="3234600"/>
                <a:ext cx="232920" cy="126360"/>
              </p14:xfrm>
            </p:contentPart>
          </mc:Choice>
          <mc:Fallback xmlns=""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BE0E7B4B-9493-4887-9CDB-485053D9A5B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40080" y="3225600"/>
                  <a:ext cx="250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579FF07C-ED69-4DA1-AFB8-6D4C020E08DA}"/>
                    </a:ext>
                  </a:extLst>
                </p14:cNvPr>
                <p14:cNvContentPartPr/>
                <p14:nvPr/>
              </p14:nvContentPartPr>
              <p14:xfrm>
                <a:off x="4554360" y="2151000"/>
                <a:ext cx="310320" cy="1394640"/>
              </p14:xfrm>
            </p:contentPart>
          </mc:Choice>
          <mc:Fallback xmlns=""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579FF07C-ED69-4DA1-AFB8-6D4C020E08D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545720" y="2142000"/>
                  <a:ext cx="327960" cy="14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67A4AAE2-53D7-4B06-A72A-BF0C5B161822}"/>
                    </a:ext>
                  </a:extLst>
                </p14:cNvPr>
                <p14:cNvContentPartPr/>
                <p14:nvPr/>
              </p14:nvContentPartPr>
              <p14:xfrm>
                <a:off x="5423040" y="2178000"/>
                <a:ext cx="254880" cy="138600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67A4AAE2-53D7-4B06-A72A-BF0C5B16182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414400" y="2169360"/>
                  <a:ext cx="272520" cy="14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51730213-0133-4551-9C34-D495D2AE1DB2}"/>
                    </a:ext>
                  </a:extLst>
                </p14:cNvPr>
                <p14:cNvContentPartPr/>
                <p14:nvPr/>
              </p14:nvContentPartPr>
              <p14:xfrm>
                <a:off x="5699880" y="3335760"/>
                <a:ext cx="195480" cy="368280"/>
              </p14:xfrm>
            </p:contentPart>
          </mc:Choice>
          <mc:Fallback xmlns=""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51730213-0133-4551-9C34-D495D2AE1DB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91240" y="3327120"/>
                  <a:ext cx="213120" cy="38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71" name="Tinta 170">
                <a:extLst>
                  <a:ext uri="{FF2B5EF4-FFF2-40B4-BE49-F238E27FC236}">
                    <a16:creationId xmlns:a16="http://schemas.microsoft.com/office/drawing/2014/main" id="{5DF46FDC-0DA9-4E80-9B41-4E13DDDC88B0}"/>
                  </a:ext>
                </a:extLst>
              </p14:cNvPr>
              <p14:cNvContentPartPr/>
              <p14:nvPr/>
            </p14:nvContentPartPr>
            <p14:xfrm>
              <a:off x="6235920" y="2825280"/>
              <a:ext cx="371520" cy="57960"/>
            </p14:xfrm>
          </p:contentPart>
        </mc:Choice>
        <mc:Fallback xmlns="">
          <p:pic>
            <p:nvPicPr>
              <p:cNvPr id="171" name="Tinta 170">
                <a:extLst>
                  <a:ext uri="{FF2B5EF4-FFF2-40B4-BE49-F238E27FC236}">
                    <a16:creationId xmlns:a16="http://schemas.microsoft.com/office/drawing/2014/main" id="{5DF46FDC-0DA9-4E80-9B41-4E13DDDC88B0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226920" y="2816640"/>
                <a:ext cx="38916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Agrupar 173">
            <a:extLst>
              <a:ext uri="{FF2B5EF4-FFF2-40B4-BE49-F238E27FC236}">
                <a16:creationId xmlns:a16="http://schemas.microsoft.com/office/drawing/2014/main" id="{E718B859-97A1-4C9F-AB33-527907CFA0FA}"/>
              </a:ext>
            </a:extLst>
          </p:cNvPr>
          <p:cNvGrpSpPr/>
          <p:nvPr/>
        </p:nvGrpSpPr>
        <p:grpSpPr>
          <a:xfrm>
            <a:off x="6790320" y="2453400"/>
            <a:ext cx="322560" cy="683640"/>
            <a:chOff x="6790320" y="2453400"/>
            <a:chExt cx="322560" cy="68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2FE7B1D4-9DF4-4699-B83A-001F420755F2}"/>
                    </a:ext>
                  </a:extLst>
                </p14:cNvPr>
                <p14:cNvContentPartPr/>
                <p14:nvPr/>
              </p14:nvContentPartPr>
              <p14:xfrm>
                <a:off x="6843600" y="2565360"/>
                <a:ext cx="38160" cy="476280"/>
              </p14:xfrm>
            </p:contentPart>
          </mc:Choice>
          <mc:Fallback xmlns=""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2FE7B1D4-9DF4-4699-B83A-001F420755F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834960" y="2556360"/>
                  <a:ext cx="558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F58CD1A3-3EE2-43CB-97F6-51E7AC057E78}"/>
                    </a:ext>
                  </a:extLst>
                </p14:cNvPr>
                <p14:cNvContentPartPr/>
                <p14:nvPr/>
              </p14:nvContentPartPr>
              <p14:xfrm>
                <a:off x="6790320" y="2453400"/>
                <a:ext cx="322560" cy="683640"/>
              </p14:xfrm>
            </p:contentPart>
          </mc:Choice>
          <mc:Fallback xmlns=""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F58CD1A3-3EE2-43CB-97F6-51E7AC057E7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781320" y="2444760"/>
                  <a:ext cx="340200" cy="70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75" name="Tinta 174">
                <a:extLst>
                  <a:ext uri="{FF2B5EF4-FFF2-40B4-BE49-F238E27FC236}">
                    <a16:creationId xmlns:a16="http://schemas.microsoft.com/office/drawing/2014/main" id="{6EDFA154-29C4-4BBD-AB97-61EE415A590C}"/>
                  </a:ext>
                </a:extLst>
              </p14:cNvPr>
              <p14:cNvContentPartPr/>
              <p14:nvPr/>
            </p14:nvContentPartPr>
            <p14:xfrm>
              <a:off x="7347600" y="2863440"/>
              <a:ext cx="117360" cy="80280"/>
            </p14:xfrm>
          </p:contentPart>
        </mc:Choice>
        <mc:Fallback xmlns="">
          <p:pic>
            <p:nvPicPr>
              <p:cNvPr id="175" name="Tinta 174">
                <a:extLst>
                  <a:ext uri="{FF2B5EF4-FFF2-40B4-BE49-F238E27FC236}">
                    <a16:creationId xmlns:a16="http://schemas.microsoft.com/office/drawing/2014/main" id="{6EDFA154-29C4-4BBD-AB97-61EE415A590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338600" y="2854440"/>
                <a:ext cx="13500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Agrupar 177">
            <a:extLst>
              <a:ext uri="{FF2B5EF4-FFF2-40B4-BE49-F238E27FC236}">
                <a16:creationId xmlns:a16="http://schemas.microsoft.com/office/drawing/2014/main" id="{6C859B48-3EB6-440B-8017-789AE792B9A6}"/>
              </a:ext>
            </a:extLst>
          </p:cNvPr>
          <p:cNvGrpSpPr/>
          <p:nvPr/>
        </p:nvGrpSpPr>
        <p:grpSpPr>
          <a:xfrm>
            <a:off x="7974000" y="2497680"/>
            <a:ext cx="497160" cy="651240"/>
            <a:chOff x="7974000" y="2497680"/>
            <a:chExt cx="49716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2FA5F250-2E58-4311-AD2C-8E76E09BD55F}"/>
                    </a:ext>
                  </a:extLst>
                </p14:cNvPr>
                <p14:cNvContentPartPr/>
                <p14:nvPr/>
              </p14:nvContentPartPr>
              <p14:xfrm>
                <a:off x="8067960" y="2497680"/>
                <a:ext cx="341640" cy="651240"/>
              </p14:xfrm>
            </p:contentPart>
          </mc:Choice>
          <mc:Fallback xmlns=""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2FA5F250-2E58-4311-AD2C-8E76E09BD55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058960" y="2489040"/>
                  <a:ext cx="35928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277768F3-1B7B-4727-8980-8C81FB67FBF1}"/>
                    </a:ext>
                  </a:extLst>
                </p14:cNvPr>
                <p14:cNvContentPartPr/>
                <p14:nvPr/>
              </p14:nvContentPartPr>
              <p14:xfrm>
                <a:off x="7974000" y="2596320"/>
                <a:ext cx="497160" cy="471960"/>
              </p14:xfrm>
            </p:contentPart>
          </mc:Choice>
          <mc:Fallback xmlns=""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277768F3-1B7B-4727-8980-8C81FB67FBF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65360" y="2587680"/>
                  <a:ext cx="514800" cy="48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Agrupar 188">
            <a:extLst>
              <a:ext uri="{FF2B5EF4-FFF2-40B4-BE49-F238E27FC236}">
                <a16:creationId xmlns:a16="http://schemas.microsoft.com/office/drawing/2014/main" id="{F246FB69-CAB1-4437-A260-D55629EEA647}"/>
              </a:ext>
            </a:extLst>
          </p:cNvPr>
          <p:cNvGrpSpPr/>
          <p:nvPr/>
        </p:nvGrpSpPr>
        <p:grpSpPr>
          <a:xfrm>
            <a:off x="-96750" y="4308840"/>
            <a:ext cx="1501830" cy="1429200"/>
            <a:chOff x="-96750" y="4308840"/>
            <a:chExt cx="1501830" cy="14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ED1C9359-14AF-4239-8A6D-9296A8691E34}"/>
                    </a:ext>
                  </a:extLst>
                </p14:cNvPr>
                <p14:cNvContentPartPr/>
                <p14:nvPr/>
              </p14:nvContentPartPr>
              <p14:xfrm>
                <a:off x="-16920" y="4589640"/>
                <a:ext cx="419400" cy="431640"/>
              </p14:xfrm>
            </p:contentPart>
          </mc:Choice>
          <mc:Fallback xmlns=""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ED1C9359-14AF-4239-8A6D-9296A8691E3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-25920" y="4580640"/>
                  <a:ext cx="4370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1EF1C6A4-744B-4883-9BB8-1B92589E2ABA}"/>
                    </a:ext>
                  </a:extLst>
                </p14:cNvPr>
                <p14:cNvContentPartPr/>
                <p14:nvPr/>
              </p14:nvContentPartPr>
              <p14:xfrm>
                <a:off x="462600" y="4656960"/>
                <a:ext cx="276120" cy="225000"/>
              </p14:xfrm>
            </p:contentPart>
          </mc:Choice>
          <mc:Fallback xmlns=""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1EF1C6A4-744B-4883-9BB8-1B92589E2AB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53600" y="4648320"/>
                  <a:ext cx="2937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A2B3B319-51E4-4DCA-85A0-858549F67386}"/>
                    </a:ext>
                  </a:extLst>
                </p14:cNvPr>
                <p14:cNvContentPartPr/>
                <p14:nvPr/>
              </p14:nvContentPartPr>
              <p14:xfrm>
                <a:off x="358560" y="4692240"/>
                <a:ext cx="446400" cy="277200"/>
              </p14:xfrm>
            </p:contentPart>
          </mc:Choice>
          <mc:Fallback xmlns=""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A2B3B319-51E4-4DCA-85A0-858549F6738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49920" y="4683240"/>
                  <a:ext cx="4640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91D8EAD3-179C-494E-8FD5-EF5E8FC3A181}"/>
                    </a:ext>
                  </a:extLst>
                </p14:cNvPr>
                <p14:cNvContentPartPr/>
                <p14:nvPr/>
              </p14:nvContentPartPr>
              <p14:xfrm>
                <a:off x="111600" y="5074200"/>
                <a:ext cx="768240" cy="36720"/>
              </p14:xfrm>
            </p:contentPart>
          </mc:Choice>
          <mc:Fallback xmlns=""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91D8EAD3-179C-494E-8FD5-EF5E8FC3A18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2960" y="5065200"/>
                  <a:ext cx="785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7791000D-3640-4EAD-9527-08DAB177F2B3}"/>
                    </a:ext>
                  </a:extLst>
                </p14:cNvPr>
                <p14:cNvContentPartPr/>
                <p14:nvPr/>
              </p14:nvContentPartPr>
              <p14:xfrm>
                <a:off x="-52920" y="5217480"/>
                <a:ext cx="403200" cy="416160"/>
              </p14:xfrm>
            </p:contentPart>
          </mc:Choice>
          <mc:Fallback xmlns=""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7791000D-3640-4EAD-9527-08DAB177F2B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-61920" y="5208840"/>
                  <a:ext cx="4208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22166E6C-57F3-4ED9-8B32-25262D8874ED}"/>
                    </a:ext>
                  </a:extLst>
                </p14:cNvPr>
                <p14:cNvContentPartPr/>
                <p14:nvPr/>
              </p14:nvContentPartPr>
              <p14:xfrm>
                <a:off x="548010" y="5145480"/>
                <a:ext cx="195120" cy="462960"/>
              </p14:xfrm>
            </p:contentPart>
          </mc:Choice>
          <mc:Fallback xmlns=""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22166E6C-57F3-4ED9-8B32-25262D8874E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9010" y="5136840"/>
                  <a:ext cx="2127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638C13B6-9E6A-4B98-B2C0-71BF64792934}"/>
                    </a:ext>
                  </a:extLst>
                </p14:cNvPr>
                <p14:cNvContentPartPr/>
                <p14:nvPr/>
              </p14:nvContentPartPr>
              <p14:xfrm>
                <a:off x="331290" y="5315760"/>
                <a:ext cx="406080" cy="175680"/>
              </p14:xfrm>
            </p:contentPart>
          </mc:Choice>
          <mc:Fallback xmlns=""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638C13B6-9E6A-4B98-B2C0-71BF6479293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2650" y="5307120"/>
                  <a:ext cx="423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9D3ACB74-97CC-49D1-9A2C-F8D8B50B5019}"/>
                    </a:ext>
                  </a:extLst>
                </p14:cNvPr>
                <p14:cNvContentPartPr/>
                <p14:nvPr/>
              </p14:nvContentPartPr>
              <p14:xfrm>
                <a:off x="-96750" y="4308840"/>
                <a:ext cx="385200" cy="1315440"/>
              </p14:xfrm>
            </p:contentPart>
          </mc:Choice>
          <mc:Fallback xmlns=""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9D3ACB74-97CC-49D1-9A2C-F8D8B50B501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-105750" y="4300200"/>
                  <a:ext cx="402840" cy="13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AE0B4419-F95F-491E-952F-93625503AF87}"/>
                    </a:ext>
                  </a:extLst>
                </p14:cNvPr>
                <p14:cNvContentPartPr/>
                <p14:nvPr/>
              </p14:nvContentPartPr>
              <p14:xfrm>
                <a:off x="764640" y="4383000"/>
                <a:ext cx="322560" cy="1192680"/>
              </p14:xfrm>
            </p:contentPart>
          </mc:Choice>
          <mc:Fallback xmlns=""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AE0B4419-F95F-491E-952F-93625503AF8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56000" y="4374000"/>
                  <a:ext cx="340200" cy="12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4B397505-8D32-482C-AF85-5329135CD5D7}"/>
                    </a:ext>
                  </a:extLst>
                </p14:cNvPr>
                <p14:cNvContentPartPr/>
                <p14:nvPr/>
              </p14:nvContentPartPr>
              <p14:xfrm>
                <a:off x="1138320" y="5401440"/>
                <a:ext cx="266760" cy="336600"/>
              </p14:xfrm>
            </p:contentPart>
          </mc:Choice>
          <mc:Fallback xmlns=""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4B397505-8D32-482C-AF85-5329135CD5D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29680" y="5392440"/>
                  <a:ext cx="28440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Agrupar 191">
            <a:extLst>
              <a:ext uri="{FF2B5EF4-FFF2-40B4-BE49-F238E27FC236}">
                <a16:creationId xmlns:a16="http://schemas.microsoft.com/office/drawing/2014/main" id="{00938879-F200-4195-B8DE-E84332E36657}"/>
              </a:ext>
            </a:extLst>
          </p:cNvPr>
          <p:cNvGrpSpPr/>
          <p:nvPr/>
        </p:nvGrpSpPr>
        <p:grpSpPr>
          <a:xfrm>
            <a:off x="1630800" y="4893480"/>
            <a:ext cx="322560" cy="231840"/>
            <a:chOff x="1630800" y="4893480"/>
            <a:chExt cx="32256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2F46F0B2-3052-4D32-856E-4158338057D7}"/>
                    </a:ext>
                  </a:extLst>
                </p14:cNvPr>
                <p14:cNvContentPartPr/>
                <p14:nvPr/>
              </p14:nvContentPartPr>
              <p14:xfrm>
                <a:off x="1638360" y="4893480"/>
                <a:ext cx="315000" cy="23760"/>
              </p14:xfrm>
            </p:contentPart>
          </mc:Choice>
          <mc:Fallback xmlns=""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2F46F0B2-3052-4D32-856E-4158338057D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629360" y="4884840"/>
                  <a:ext cx="332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D6E2DE5C-6919-401C-8CFA-CA87CDC48B11}"/>
                    </a:ext>
                  </a:extLst>
                </p14:cNvPr>
                <p14:cNvContentPartPr/>
                <p14:nvPr/>
              </p14:nvContentPartPr>
              <p14:xfrm>
                <a:off x="1630800" y="5105520"/>
                <a:ext cx="312120" cy="19800"/>
              </p14:xfrm>
            </p:contentPart>
          </mc:Choice>
          <mc:Fallback xmlns=""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D6E2DE5C-6919-401C-8CFA-CA87CDC48B1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622160" y="5096520"/>
                  <a:ext cx="3297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Agrupar 199">
            <a:extLst>
              <a:ext uri="{FF2B5EF4-FFF2-40B4-BE49-F238E27FC236}">
                <a16:creationId xmlns:a16="http://schemas.microsoft.com/office/drawing/2014/main" id="{03EBD0A3-801A-4404-835F-C6ED33C6096D}"/>
              </a:ext>
            </a:extLst>
          </p:cNvPr>
          <p:cNvGrpSpPr/>
          <p:nvPr/>
        </p:nvGrpSpPr>
        <p:grpSpPr>
          <a:xfrm>
            <a:off x="2423520" y="4367880"/>
            <a:ext cx="824760" cy="1227240"/>
            <a:chOff x="2423520" y="4367880"/>
            <a:chExt cx="824760" cy="12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020E420B-2FB6-4913-BC67-07C028B53844}"/>
                    </a:ext>
                  </a:extLst>
                </p14:cNvPr>
                <p14:cNvContentPartPr/>
                <p14:nvPr/>
              </p14:nvContentPartPr>
              <p14:xfrm>
                <a:off x="2423520" y="4367880"/>
                <a:ext cx="419040" cy="554760"/>
              </p14:xfrm>
            </p:contentPart>
          </mc:Choice>
          <mc:Fallback xmlns=""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020E420B-2FB6-4913-BC67-07C028B5384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414520" y="4359240"/>
                  <a:ext cx="4366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1DB4CD95-8EE5-4469-9251-4793EC422365}"/>
                    </a:ext>
                  </a:extLst>
                </p14:cNvPr>
                <p14:cNvContentPartPr/>
                <p14:nvPr/>
              </p14:nvContentPartPr>
              <p14:xfrm>
                <a:off x="2923200" y="4529880"/>
                <a:ext cx="258840" cy="278280"/>
              </p14:xfrm>
            </p:contentPart>
          </mc:Choice>
          <mc:Fallback xmlns=""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1DB4CD95-8EE5-4469-9251-4793EC42236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914200" y="4520880"/>
                  <a:ext cx="2764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FE164469-9575-4C8E-946F-10ABA1AB47C8}"/>
                    </a:ext>
                  </a:extLst>
                </p14:cNvPr>
                <p14:cNvContentPartPr/>
                <p14:nvPr/>
              </p14:nvContentPartPr>
              <p14:xfrm>
                <a:off x="2686320" y="4585680"/>
                <a:ext cx="543240" cy="247320"/>
              </p14:xfrm>
            </p:contentPart>
          </mc:Choice>
          <mc:Fallback xmlns=""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FE164469-9575-4C8E-946F-10ABA1AB47C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677320" y="4576680"/>
                  <a:ext cx="560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D7B1F3F5-3AA9-4EB3-B844-9CDAD73E9789}"/>
                    </a:ext>
                  </a:extLst>
                </p14:cNvPr>
                <p14:cNvContentPartPr/>
                <p14:nvPr/>
              </p14:nvContentPartPr>
              <p14:xfrm>
                <a:off x="2491560" y="5047200"/>
                <a:ext cx="680400" cy="78480"/>
              </p14:xfrm>
            </p:contentPart>
          </mc:Choice>
          <mc:Fallback xmlns=""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D7B1F3F5-3AA9-4EB3-B844-9CDAD73E978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482560" y="5038560"/>
                  <a:ext cx="698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EDD64FB6-DF6F-4F23-8344-17EDE4BA3BB0}"/>
                    </a:ext>
                  </a:extLst>
                </p14:cNvPr>
                <p14:cNvContentPartPr/>
                <p14:nvPr/>
              </p14:nvContentPartPr>
              <p14:xfrm>
                <a:off x="2568600" y="5154120"/>
                <a:ext cx="235080" cy="441000"/>
              </p14:xfrm>
            </p:contentPart>
          </mc:Choice>
          <mc:Fallback xmlns=""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EDD64FB6-DF6F-4F23-8344-17EDE4BA3BB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559960" y="5145120"/>
                  <a:ext cx="2527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3F6187C4-4894-49FB-9DCB-756F35FF80A8}"/>
                    </a:ext>
                  </a:extLst>
                </p14:cNvPr>
                <p14:cNvContentPartPr/>
                <p14:nvPr/>
              </p14:nvContentPartPr>
              <p14:xfrm>
                <a:off x="3044160" y="5188680"/>
                <a:ext cx="204120" cy="360360"/>
              </p14:xfrm>
            </p:contentPart>
          </mc:Choice>
          <mc:Fallback xmlns=""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3F6187C4-4894-49FB-9DCB-756F35FF80A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035160" y="5179680"/>
                  <a:ext cx="2217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A2B400D8-A536-4DCA-B6BC-B7387B7C763B}"/>
                    </a:ext>
                  </a:extLst>
                </p14:cNvPr>
                <p14:cNvContentPartPr/>
                <p14:nvPr/>
              </p14:nvContentPartPr>
              <p14:xfrm>
                <a:off x="2980800" y="5313240"/>
                <a:ext cx="240120" cy="38160"/>
              </p14:xfrm>
            </p:contentPart>
          </mc:Choice>
          <mc:Fallback xmlns=""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A2B400D8-A536-4DCA-B6BC-B7387B7C763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72160" y="5304600"/>
                  <a:ext cx="25776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01" name="Tinta 200">
                <a:extLst>
                  <a:ext uri="{FF2B5EF4-FFF2-40B4-BE49-F238E27FC236}">
                    <a16:creationId xmlns:a16="http://schemas.microsoft.com/office/drawing/2014/main" id="{FF02D525-0AA4-4E30-8B9A-E641833C0253}"/>
                  </a:ext>
                </a:extLst>
              </p14:cNvPr>
              <p14:cNvContentPartPr/>
              <p14:nvPr/>
            </p14:nvContentPartPr>
            <p14:xfrm>
              <a:off x="3634920" y="4903920"/>
              <a:ext cx="234000" cy="36720"/>
            </p14:xfrm>
          </p:contentPart>
        </mc:Choice>
        <mc:Fallback xmlns="">
          <p:pic>
            <p:nvPicPr>
              <p:cNvPr id="201" name="Tinta 200">
                <a:extLst>
                  <a:ext uri="{FF2B5EF4-FFF2-40B4-BE49-F238E27FC236}">
                    <a16:creationId xmlns:a16="http://schemas.microsoft.com/office/drawing/2014/main" id="{FF02D525-0AA4-4E30-8B9A-E641833C0253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625920" y="4895280"/>
                <a:ext cx="2516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02" name="Tinta 201">
                <a:extLst>
                  <a:ext uri="{FF2B5EF4-FFF2-40B4-BE49-F238E27FC236}">
                    <a16:creationId xmlns:a16="http://schemas.microsoft.com/office/drawing/2014/main" id="{D36CDA6C-2BF5-4319-9565-290825600BF8}"/>
                  </a:ext>
                </a:extLst>
              </p14:cNvPr>
              <p14:cNvContentPartPr/>
              <p14:nvPr/>
            </p14:nvContentPartPr>
            <p14:xfrm>
              <a:off x="4309200" y="4658400"/>
              <a:ext cx="21960" cy="451080"/>
            </p14:xfrm>
          </p:contentPart>
        </mc:Choice>
        <mc:Fallback xmlns="">
          <p:pic>
            <p:nvPicPr>
              <p:cNvPr id="202" name="Tinta 201">
                <a:extLst>
                  <a:ext uri="{FF2B5EF4-FFF2-40B4-BE49-F238E27FC236}">
                    <a16:creationId xmlns:a16="http://schemas.microsoft.com/office/drawing/2014/main" id="{D36CDA6C-2BF5-4319-9565-290825600BF8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300200" y="4649760"/>
                <a:ext cx="3960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03" name="Tinta 202">
                <a:extLst>
                  <a:ext uri="{FF2B5EF4-FFF2-40B4-BE49-F238E27FC236}">
                    <a16:creationId xmlns:a16="http://schemas.microsoft.com/office/drawing/2014/main" id="{445BE846-3852-42DC-9E15-ECE7FA76C964}"/>
                  </a:ext>
                </a:extLst>
              </p14:cNvPr>
              <p14:cNvContentPartPr/>
              <p14:nvPr/>
            </p14:nvContentPartPr>
            <p14:xfrm>
              <a:off x="4285800" y="4593600"/>
              <a:ext cx="297720" cy="529200"/>
            </p14:xfrm>
          </p:contentPart>
        </mc:Choice>
        <mc:Fallback xmlns="">
          <p:pic>
            <p:nvPicPr>
              <p:cNvPr id="203" name="Tinta 202">
                <a:extLst>
                  <a:ext uri="{FF2B5EF4-FFF2-40B4-BE49-F238E27FC236}">
                    <a16:creationId xmlns:a16="http://schemas.microsoft.com/office/drawing/2014/main" id="{445BE846-3852-42DC-9E15-ECE7FA76C964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4277160" y="4584600"/>
                <a:ext cx="31536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04" name="Tinta 203">
                <a:extLst>
                  <a:ext uri="{FF2B5EF4-FFF2-40B4-BE49-F238E27FC236}">
                    <a16:creationId xmlns:a16="http://schemas.microsoft.com/office/drawing/2014/main" id="{A2701E2E-E612-4AFB-B4DD-77C9FDFBC27E}"/>
                  </a:ext>
                </a:extLst>
              </p14:cNvPr>
              <p14:cNvContentPartPr/>
              <p14:nvPr/>
            </p14:nvContentPartPr>
            <p14:xfrm>
              <a:off x="4825440" y="4853160"/>
              <a:ext cx="71280" cy="73440"/>
            </p14:xfrm>
          </p:contentPart>
        </mc:Choice>
        <mc:Fallback xmlns="">
          <p:pic>
            <p:nvPicPr>
              <p:cNvPr id="204" name="Tinta 203">
                <a:extLst>
                  <a:ext uri="{FF2B5EF4-FFF2-40B4-BE49-F238E27FC236}">
                    <a16:creationId xmlns:a16="http://schemas.microsoft.com/office/drawing/2014/main" id="{A2701E2E-E612-4AFB-B4DD-77C9FDFBC27E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4816800" y="4844520"/>
                <a:ext cx="8892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Agrupar 212">
            <a:extLst>
              <a:ext uri="{FF2B5EF4-FFF2-40B4-BE49-F238E27FC236}">
                <a16:creationId xmlns:a16="http://schemas.microsoft.com/office/drawing/2014/main" id="{2EA6BE98-95D8-459B-A1F2-A41F51488C9B}"/>
              </a:ext>
            </a:extLst>
          </p:cNvPr>
          <p:cNvGrpSpPr/>
          <p:nvPr/>
        </p:nvGrpSpPr>
        <p:grpSpPr>
          <a:xfrm>
            <a:off x="5207040" y="4667400"/>
            <a:ext cx="705600" cy="609840"/>
            <a:chOff x="5207040" y="4667400"/>
            <a:chExt cx="70560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28B27E68-81D7-4E13-A9A8-5EF7893A910B}"/>
                    </a:ext>
                  </a:extLst>
                </p14:cNvPr>
                <p14:cNvContentPartPr/>
                <p14:nvPr/>
              </p14:nvContentPartPr>
              <p14:xfrm>
                <a:off x="5207040" y="4667400"/>
                <a:ext cx="391680" cy="360360"/>
              </p14:xfrm>
            </p:contentPart>
          </mc:Choice>
          <mc:Fallback xmlns=""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28B27E68-81D7-4E13-A9A8-5EF7893A910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198040" y="4658760"/>
                  <a:ext cx="4093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FBA67373-A390-4CA9-B961-BD4772484B0D}"/>
                    </a:ext>
                  </a:extLst>
                </p14:cNvPr>
                <p14:cNvContentPartPr/>
                <p14:nvPr/>
              </p14:nvContentPartPr>
              <p14:xfrm>
                <a:off x="5212800" y="4675320"/>
                <a:ext cx="315000" cy="340920"/>
              </p14:xfrm>
            </p:contentPart>
          </mc:Choice>
          <mc:Fallback xmlns=""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FBA67373-A390-4CA9-B961-BD4772484B0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03800" y="4666320"/>
                  <a:ext cx="3326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3F46376F-0982-4F8C-A3E6-34423398004C}"/>
                    </a:ext>
                  </a:extLst>
                </p14:cNvPr>
                <p14:cNvContentPartPr/>
                <p14:nvPr/>
              </p14:nvContentPartPr>
              <p14:xfrm>
                <a:off x="5641560" y="5048280"/>
                <a:ext cx="57960" cy="228960"/>
              </p14:xfrm>
            </p:contentPart>
          </mc:Choice>
          <mc:Fallback xmlns=""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3F46376F-0982-4F8C-A3E6-34423398004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632920" y="5039280"/>
                  <a:ext cx="75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FFE17C5A-8837-4550-A247-FE453F487A03}"/>
                    </a:ext>
                  </a:extLst>
                </p14:cNvPr>
                <p14:cNvContentPartPr/>
                <p14:nvPr/>
              </p14:nvContentPartPr>
              <p14:xfrm>
                <a:off x="5712480" y="4732560"/>
                <a:ext cx="200160" cy="511200"/>
              </p14:xfrm>
            </p:contentPart>
          </mc:Choice>
          <mc:Fallback xmlns=""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FFE17C5A-8837-4550-A247-FE453F487A0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703480" y="4723560"/>
                  <a:ext cx="2178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D0FEFE50-4DEA-4E27-8345-4F0C522C7E33}"/>
                    </a:ext>
                  </a:extLst>
                </p14:cNvPr>
                <p14:cNvContentPartPr/>
                <p14:nvPr/>
              </p14:nvContentPartPr>
              <p14:xfrm>
                <a:off x="5793120" y="4781880"/>
                <a:ext cx="360" cy="360"/>
              </p14:xfrm>
            </p:contentPart>
          </mc:Choice>
          <mc:Fallback xmlns=""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D0FEFE50-4DEA-4E27-8345-4F0C522C7E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84480" y="47728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44EA9FA4-433C-4BA7-9A96-D432C1E1FA8E}"/>
                    </a:ext>
                  </a:extLst>
                </p14:cNvPr>
                <p14:cNvContentPartPr/>
                <p14:nvPr/>
              </p14:nvContentPartPr>
              <p14:xfrm>
                <a:off x="5693400" y="4748040"/>
                <a:ext cx="60120" cy="340560"/>
              </p14:xfrm>
            </p:contentPart>
          </mc:Choice>
          <mc:Fallback xmlns=""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44EA9FA4-433C-4BA7-9A96-D432C1E1FA8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684400" y="4739400"/>
                  <a:ext cx="777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BAD0D9B2-A354-4586-875D-73801A688111}"/>
                    </a:ext>
                  </a:extLst>
                </p14:cNvPr>
                <p14:cNvContentPartPr/>
                <p14:nvPr/>
              </p14:nvContentPartPr>
              <p14:xfrm>
                <a:off x="5667480" y="4736520"/>
                <a:ext cx="101520" cy="400320"/>
              </p14:xfrm>
            </p:contentPart>
          </mc:Choice>
          <mc:Fallback xmlns=""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BAD0D9B2-A354-4586-875D-73801A68811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658840" y="4727880"/>
                  <a:ext cx="119160" cy="41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Agrupar 222">
            <a:extLst>
              <a:ext uri="{FF2B5EF4-FFF2-40B4-BE49-F238E27FC236}">
                <a16:creationId xmlns:a16="http://schemas.microsoft.com/office/drawing/2014/main" id="{3EC35C26-A8AD-4B82-9144-6232B8FB5639}"/>
              </a:ext>
            </a:extLst>
          </p:cNvPr>
          <p:cNvGrpSpPr/>
          <p:nvPr/>
        </p:nvGrpSpPr>
        <p:grpSpPr>
          <a:xfrm>
            <a:off x="6093360" y="4635000"/>
            <a:ext cx="399960" cy="314640"/>
            <a:chOff x="6093360" y="4635000"/>
            <a:chExt cx="39996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DB69529B-535C-4F17-962B-5DC7C050FB86}"/>
                    </a:ext>
                  </a:extLst>
                </p14:cNvPr>
                <p14:cNvContentPartPr/>
                <p14:nvPr/>
              </p14:nvContentPartPr>
              <p14:xfrm>
                <a:off x="6093360" y="4801320"/>
                <a:ext cx="360" cy="1800"/>
              </p14:xfrm>
            </p:contentPart>
          </mc:Choice>
          <mc:Fallback xmlns=""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DB69529B-535C-4F17-962B-5DC7C050FB8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84720" y="4792680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C53995C4-CA47-4F02-AC17-6134D09D2AD2}"/>
                    </a:ext>
                  </a:extLst>
                </p14:cNvPr>
                <p14:cNvContentPartPr/>
                <p14:nvPr/>
              </p14:nvContentPartPr>
              <p14:xfrm>
                <a:off x="6093360" y="4801320"/>
                <a:ext cx="399960" cy="44640"/>
              </p14:xfrm>
            </p:contentPart>
          </mc:Choice>
          <mc:Fallback xmlns=""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C53995C4-CA47-4F02-AC17-6134D09D2AD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084720" y="4792680"/>
                  <a:ext cx="417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89372B2A-128D-4D32-8D8C-F2064CFC3539}"/>
                    </a:ext>
                  </a:extLst>
                </p14:cNvPr>
                <p14:cNvContentPartPr/>
                <p14:nvPr/>
              </p14:nvContentPartPr>
              <p14:xfrm>
                <a:off x="6204600" y="4635000"/>
                <a:ext cx="16200" cy="314640"/>
              </p14:xfrm>
            </p:contentPart>
          </mc:Choice>
          <mc:Fallback xmlns=""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89372B2A-128D-4D32-8D8C-F2064CFC353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195960" y="4626360"/>
                  <a:ext cx="33840" cy="33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Agrupar 221">
            <a:extLst>
              <a:ext uri="{FF2B5EF4-FFF2-40B4-BE49-F238E27FC236}">
                <a16:creationId xmlns:a16="http://schemas.microsoft.com/office/drawing/2014/main" id="{BCE97E6B-6832-4E1E-B368-AFBD7B0A6A08}"/>
              </a:ext>
            </a:extLst>
          </p:cNvPr>
          <p:cNvGrpSpPr/>
          <p:nvPr/>
        </p:nvGrpSpPr>
        <p:grpSpPr>
          <a:xfrm>
            <a:off x="6799320" y="4458240"/>
            <a:ext cx="1312920" cy="614520"/>
            <a:chOff x="6799320" y="4458240"/>
            <a:chExt cx="131292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965C7D20-D8A4-4C8B-AA6C-8F2F7DE1DF15}"/>
                    </a:ext>
                  </a:extLst>
                </p14:cNvPr>
                <p14:cNvContentPartPr/>
                <p14:nvPr/>
              </p14:nvContentPartPr>
              <p14:xfrm>
                <a:off x="6799320" y="4481640"/>
                <a:ext cx="32040" cy="501840"/>
              </p14:xfrm>
            </p:contentPart>
          </mc:Choice>
          <mc:Fallback xmlns=""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965C7D20-D8A4-4C8B-AA6C-8F2F7DE1DF1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90680" y="4473000"/>
                  <a:ext cx="4968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C22DD3F0-A46B-4290-B0C9-B36FA96A0CCE}"/>
                    </a:ext>
                  </a:extLst>
                </p14:cNvPr>
                <p14:cNvContentPartPr/>
                <p14:nvPr/>
              </p14:nvContentPartPr>
              <p14:xfrm>
                <a:off x="6831000" y="4502520"/>
                <a:ext cx="225720" cy="570240"/>
              </p14:xfrm>
            </p:contentPart>
          </mc:Choice>
          <mc:Fallback xmlns=""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C22DD3F0-A46B-4290-B0C9-B36FA96A0CC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22360" y="4493520"/>
                  <a:ext cx="24336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1B34C5E8-C2DC-4374-BDFB-FCCDE3FB9B77}"/>
                    </a:ext>
                  </a:extLst>
                </p14:cNvPr>
                <p14:cNvContentPartPr/>
                <p14:nvPr/>
              </p14:nvContentPartPr>
              <p14:xfrm>
                <a:off x="7251840" y="4798800"/>
                <a:ext cx="50760" cy="49320"/>
              </p14:xfrm>
            </p:contentPart>
          </mc:Choice>
          <mc:Fallback xmlns=""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1B34C5E8-C2DC-4374-BDFB-FCCDE3FB9B7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243200" y="4789800"/>
                  <a:ext cx="68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A20CB4F6-CD28-4117-8D42-AB7077676302}"/>
                    </a:ext>
                  </a:extLst>
                </p14:cNvPr>
                <p14:cNvContentPartPr/>
                <p14:nvPr/>
              </p14:nvContentPartPr>
              <p14:xfrm>
                <a:off x="7691760" y="4488120"/>
                <a:ext cx="274680" cy="479880"/>
              </p14:xfrm>
            </p:contentPart>
          </mc:Choice>
          <mc:Fallback xmlns=""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A20CB4F6-CD28-4117-8D42-AB707767630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682760" y="4479480"/>
                  <a:ext cx="2923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9FDA2AF1-D311-458A-A343-3AF5206302EA}"/>
                    </a:ext>
                  </a:extLst>
                </p14:cNvPr>
                <p14:cNvContentPartPr/>
                <p14:nvPr/>
              </p14:nvContentPartPr>
              <p14:xfrm>
                <a:off x="7571880" y="4458240"/>
                <a:ext cx="540360" cy="538200"/>
              </p14:xfrm>
            </p:contentPart>
          </mc:Choice>
          <mc:Fallback xmlns=""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9FDA2AF1-D311-458A-A343-3AF5206302E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562880" y="4449600"/>
                  <a:ext cx="558000" cy="55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357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A93CAB9-F0B7-4A64-B2D5-26EFCB6478C1}"/>
                  </a:ext>
                </a:extLst>
              </p14:cNvPr>
              <p14:cNvContentPartPr/>
              <p14:nvPr/>
            </p14:nvContentPartPr>
            <p14:xfrm>
              <a:off x="578160" y="306000"/>
              <a:ext cx="299160" cy="477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A93CAB9-F0B7-4A64-B2D5-26EFCB6478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160" y="297000"/>
                <a:ext cx="31680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D370ACEC-DF37-4683-BA81-927D44CB3067}"/>
                  </a:ext>
                </a:extLst>
              </p14:cNvPr>
              <p14:cNvContentPartPr/>
              <p14:nvPr/>
            </p14:nvContentPartPr>
            <p14:xfrm>
              <a:off x="1040040" y="635760"/>
              <a:ext cx="7560" cy="2880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D370ACEC-DF37-4683-BA81-927D44CB30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1449" y="626760"/>
                <a:ext cx="24398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0FC72BAD-61A7-4CC4-A5C6-48A06F8243A8}"/>
                  </a:ext>
                </a:extLst>
              </p14:cNvPr>
              <p14:cNvContentPartPr/>
              <p14:nvPr/>
            </p14:nvContentPartPr>
            <p14:xfrm>
              <a:off x="1266480" y="304200"/>
              <a:ext cx="202680" cy="47520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0FC72BAD-61A7-4CC4-A5C6-48A06F8243A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7496" y="295200"/>
                <a:ext cx="220289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564E31F0-6930-4CE8-9265-561895951B9F}"/>
                  </a:ext>
                </a:extLst>
              </p14:cNvPr>
              <p14:cNvContentPartPr/>
              <p14:nvPr/>
            </p14:nvContentPartPr>
            <p14:xfrm>
              <a:off x="1580040" y="396720"/>
              <a:ext cx="243720" cy="37836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564E31F0-6930-4CE8-9265-561895951B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1040" y="387720"/>
                <a:ext cx="2613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16B77A3A-4F48-4F32-8AC4-A68E43826BEE}"/>
                  </a:ext>
                </a:extLst>
              </p14:cNvPr>
              <p14:cNvContentPartPr/>
              <p14:nvPr/>
            </p14:nvContentPartPr>
            <p14:xfrm>
              <a:off x="1626120" y="442440"/>
              <a:ext cx="187920" cy="244800"/>
            </p14:xfrm>
          </p:contentPart>
        </mc:Choice>
        <mc:Fallback xmlns=""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16B77A3A-4F48-4F32-8AC4-A68E43826BE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17120" y="433440"/>
                <a:ext cx="20556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5E136F7-D555-4C5A-A52E-925669467D10}"/>
              </a:ext>
            </a:extLst>
          </p:cNvPr>
          <p:cNvGrpSpPr/>
          <p:nvPr/>
        </p:nvGrpSpPr>
        <p:grpSpPr>
          <a:xfrm>
            <a:off x="2033280" y="306000"/>
            <a:ext cx="2242440" cy="498600"/>
            <a:chOff x="2033280" y="306000"/>
            <a:chExt cx="224244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9BBB93D9-1320-4E00-BF86-50B63D8F2B3B}"/>
                    </a:ext>
                  </a:extLst>
                </p14:cNvPr>
                <p14:cNvContentPartPr/>
                <p14:nvPr/>
              </p14:nvContentPartPr>
              <p14:xfrm>
                <a:off x="2056320" y="482400"/>
                <a:ext cx="239400" cy="2772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9BBB93D9-1320-4E00-BF86-50B63D8F2B3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47320" y="473400"/>
                  <a:ext cx="257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D54EA101-434C-4E90-92A6-614689251474}"/>
                    </a:ext>
                  </a:extLst>
                </p14:cNvPr>
                <p14:cNvContentPartPr/>
                <p14:nvPr/>
              </p14:nvContentPartPr>
              <p14:xfrm>
                <a:off x="2033280" y="608760"/>
                <a:ext cx="209520" cy="252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D54EA101-434C-4E90-92A6-6146892514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4280" y="599760"/>
                  <a:ext cx="227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0F7B6D01-EDEF-4F73-B1B6-90354EDA4B42}"/>
                    </a:ext>
                  </a:extLst>
                </p14:cNvPr>
                <p14:cNvContentPartPr/>
                <p14:nvPr/>
              </p14:nvContentPartPr>
              <p14:xfrm>
                <a:off x="2545920" y="344880"/>
                <a:ext cx="7560" cy="3848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0F7B6D01-EDEF-4F73-B1B6-90354EDA4B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6920" y="335888"/>
                  <a:ext cx="25200" cy="4024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683A142B-1B68-479D-B029-A2C7BD9FB6CB}"/>
                    </a:ext>
                  </a:extLst>
                </p14:cNvPr>
                <p14:cNvContentPartPr/>
                <p14:nvPr/>
              </p14:nvContentPartPr>
              <p14:xfrm>
                <a:off x="2469240" y="306000"/>
                <a:ext cx="296280" cy="237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683A142B-1B68-479D-B029-A2C7BD9FB6C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60240" y="297000"/>
                  <a:ext cx="313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3B82C02C-C77E-45E5-87E4-D7D97A6FC7B9}"/>
                    </a:ext>
                  </a:extLst>
                </p14:cNvPr>
                <p14:cNvContentPartPr/>
                <p14:nvPr/>
              </p14:nvContentPartPr>
              <p14:xfrm>
                <a:off x="2500920" y="485280"/>
                <a:ext cx="141840" cy="684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3B82C02C-C77E-45E5-87E4-D7D97A6FC7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91920" y="476280"/>
                  <a:ext cx="159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7C87DD21-F7CE-42FA-A85F-03E3AF349C25}"/>
                    </a:ext>
                  </a:extLst>
                </p14:cNvPr>
                <p14:cNvContentPartPr/>
                <p14:nvPr/>
              </p14:nvContentPartPr>
              <p14:xfrm>
                <a:off x="2947320" y="563040"/>
                <a:ext cx="360" cy="3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7C87DD21-F7CE-42FA-A85F-03E3AF349C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38320" y="554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476F537B-1802-4CBA-8833-78C2939E3349}"/>
                    </a:ext>
                  </a:extLst>
                </p14:cNvPr>
                <p14:cNvContentPartPr/>
                <p14:nvPr/>
              </p14:nvContentPartPr>
              <p14:xfrm>
                <a:off x="3038400" y="342360"/>
                <a:ext cx="167760" cy="42408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476F537B-1802-4CBA-8833-78C2939E33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29400" y="333360"/>
                  <a:ext cx="1854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FC35EB05-F8C5-439A-94C4-E3236A12BD1F}"/>
                    </a:ext>
                  </a:extLst>
                </p14:cNvPr>
                <p14:cNvContentPartPr/>
                <p14:nvPr/>
              </p14:nvContentPartPr>
              <p14:xfrm>
                <a:off x="3402000" y="338400"/>
                <a:ext cx="149040" cy="34740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FC35EB05-F8C5-439A-94C4-E3236A12BD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93000" y="329400"/>
                  <a:ext cx="1666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8939A0A2-D1D5-4AF8-8627-08196D7E4887}"/>
                    </a:ext>
                  </a:extLst>
                </p14:cNvPr>
                <p14:cNvContentPartPr/>
                <p14:nvPr/>
              </p14:nvContentPartPr>
              <p14:xfrm>
                <a:off x="3305160" y="479880"/>
                <a:ext cx="393120" cy="2772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8939A0A2-D1D5-4AF8-8627-08196D7E48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96152" y="470880"/>
                  <a:ext cx="410776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DC75B4D0-2FF4-488F-A1EF-BA85F3E31674}"/>
                    </a:ext>
                  </a:extLst>
                </p14:cNvPr>
                <p14:cNvContentPartPr/>
                <p14:nvPr/>
              </p14:nvContentPartPr>
              <p14:xfrm>
                <a:off x="3816360" y="396720"/>
                <a:ext cx="159120" cy="23940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DC75B4D0-2FF4-488F-A1EF-BA85F3E316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07360" y="387720"/>
                  <a:ext cx="176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222C59C2-E31E-4F97-9FD5-B27B87F4481A}"/>
                    </a:ext>
                  </a:extLst>
                </p14:cNvPr>
                <p14:cNvContentPartPr/>
                <p14:nvPr/>
              </p14:nvContentPartPr>
              <p14:xfrm>
                <a:off x="3830760" y="426600"/>
                <a:ext cx="164880" cy="20304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222C59C2-E31E-4F97-9FD5-B27B87F448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21760" y="417600"/>
                  <a:ext cx="182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27475D3A-5AF2-4228-981C-C0B0CDC8B0A3}"/>
                    </a:ext>
                  </a:extLst>
                </p14:cNvPr>
                <p14:cNvContentPartPr/>
                <p14:nvPr/>
              </p14:nvContentPartPr>
              <p14:xfrm>
                <a:off x="4070160" y="561240"/>
                <a:ext cx="205560" cy="2433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27475D3A-5AF2-4228-981C-C0B0CDC8B0A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61144" y="552240"/>
                  <a:ext cx="223231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91400A49-B6E6-484D-9D8F-E922C64CCB13}"/>
              </a:ext>
            </a:extLst>
          </p:cNvPr>
          <p:cNvGrpSpPr/>
          <p:nvPr/>
        </p:nvGrpSpPr>
        <p:grpSpPr>
          <a:xfrm>
            <a:off x="4548240" y="282600"/>
            <a:ext cx="258840" cy="290160"/>
            <a:chOff x="4548240" y="282600"/>
            <a:chExt cx="25884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EF84682B-A28D-40A3-9A73-38D7F72C6EDC}"/>
                    </a:ext>
                  </a:extLst>
                </p14:cNvPr>
                <p14:cNvContentPartPr/>
                <p14:nvPr/>
              </p14:nvContentPartPr>
              <p14:xfrm>
                <a:off x="4548240" y="450000"/>
                <a:ext cx="258840" cy="3672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EF84682B-A28D-40A3-9A73-38D7F72C6E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39240" y="441000"/>
                  <a:ext cx="276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183EDF05-CB1D-4F8B-89A4-6A9B29A09E2D}"/>
                    </a:ext>
                  </a:extLst>
                </p14:cNvPr>
                <p14:cNvContentPartPr/>
                <p14:nvPr/>
              </p14:nvContentPartPr>
              <p14:xfrm>
                <a:off x="4611600" y="282600"/>
                <a:ext cx="6120" cy="2901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183EDF05-CB1D-4F8B-89A4-6A9B29A09E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02600" y="273600"/>
                  <a:ext cx="23760" cy="30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E259834F-C7E7-4D2F-897A-F34BA9EE95F0}"/>
                  </a:ext>
                </a:extLst>
              </p14:cNvPr>
              <p14:cNvContentPartPr/>
              <p14:nvPr/>
            </p14:nvContentPartPr>
            <p14:xfrm>
              <a:off x="5108400" y="444960"/>
              <a:ext cx="272520" cy="27540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E259834F-C7E7-4D2F-897A-F34BA9EE95F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99400" y="435972"/>
                <a:ext cx="290160" cy="293017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Agrupar 31">
            <a:extLst>
              <a:ext uri="{FF2B5EF4-FFF2-40B4-BE49-F238E27FC236}">
                <a16:creationId xmlns:a16="http://schemas.microsoft.com/office/drawing/2014/main" id="{EC0773A6-031A-4C44-BB65-DE4F718C3508}"/>
              </a:ext>
            </a:extLst>
          </p:cNvPr>
          <p:cNvGrpSpPr/>
          <p:nvPr/>
        </p:nvGrpSpPr>
        <p:grpSpPr>
          <a:xfrm>
            <a:off x="5568840" y="205920"/>
            <a:ext cx="1037160" cy="672120"/>
            <a:chOff x="5568840" y="205920"/>
            <a:chExt cx="103716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3456DF91-30A1-4626-9D78-E638D98F3EA1}"/>
                    </a:ext>
                  </a:extLst>
                </p14:cNvPr>
                <p14:cNvContentPartPr/>
                <p14:nvPr/>
              </p14:nvContentPartPr>
              <p14:xfrm>
                <a:off x="5568840" y="635760"/>
                <a:ext cx="360" cy="3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3456DF91-30A1-4626-9D78-E638D98F3E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9840" y="626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052CA9A5-CECB-4ECD-BC3C-DB007487A456}"/>
                    </a:ext>
                  </a:extLst>
                </p14:cNvPr>
                <p14:cNvContentPartPr/>
                <p14:nvPr/>
              </p14:nvContentPartPr>
              <p14:xfrm>
                <a:off x="5777280" y="362880"/>
                <a:ext cx="216360" cy="39420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052CA9A5-CECB-4ECD-BC3C-DB007487A4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68280" y="353880"/>
                  <a:ext cx="2340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93FDBE46-9346-47D5-BDD0-C9A991C4361C}"/>
                    </a:ext>
                  </a:extLst>
                </p14:cNvPr>
                <p14:cNvContentPartPr/>
                <p14:nvPr/>
              </p14:nvContentPartPr>
              <p14:xfrm>
                <a:off x="6068520" y="428040"/>
                <a:ext cx="194760" cy="23112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93FDBE46-9346-47D5-BDD0-C9A991C436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59520" y="419054"/>
                  <a:ext cx="212400" cy="248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3438AD65-AB75-47B0-AD9B-90CFB85516E2}"/>
                    </a:ext>
                  </a:extLst>
                </p14:cNvPr>
                <p14:cNvContentPartPr/>
                <p14:nvPr/>
              </p14:nvContentPartPr>
              <p14:xfrm>
                <a:off x="6046920" y="459000"/>
                <a:ext cx="237240" cy="19404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3438AD65-AB75-47B0-AD9B-90CFB85516E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37920" y="450000"/>
                  <a:ext cx="254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D8D5ECC4-9EA8-4CB8-9CAF-39455E2F573C}"/>
                    </a:ext>
                  </a:extLst>
                </p14:cNvPr>
                <p14:cNvContentPartPr/>
                <p14:nvPr/>
              </p14:nvContentPartPr>
              <p14:xfrm>
                <a:off x="5662800" y="205920"/>
                <a:ext cx="176400" cy="67212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D8D5ECC4-9EA8-4CB8-9CAF-39455E2F573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53818" y="196920"/>
                  <a:ext cx="194004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1BD2DCE6-D37E-4568-B94B-190505E81810}"/>
                    </a:ext>
                  </a:extLst>
                </p14:cNvPr>
                <p14:cNvContentPartPr/>
                <p14:nvPr/>
              </p14:nvContentPartPr>
              <p14:xfrm>
                <a:off x="6263280" y="231840"/>
                <a:ext cx="129600" cy="5227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1BD2DCE6-D37E-4568-B94B-190505E8181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54280" y="222846"/>
                  <a:ext cx="147240" cy="540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31E00442-5119-417D-BA87-BFA034638577}"/>
                    </a:ext>
                  </a:extLst>
                </p14:cNvPr>
                <p14:cNvContentPartPr/>
                <p14:nvPr/>
              </p14:nvContentPartPr>
              <p14:xfrm>
                <a:off x="6437880" y="635760"/>
                <a:ext cx="168120" cy="22392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31E00442-5119-417D-BA87-BFA03463857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28880" y="626774"/>
                  <a:ext cx="185760" cy="24153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D3AC5B3C-1C61-4284-980A-973987F5D9F3}"/>
                  </a:ext>
                </a:extLst>
              </p14:cNvPr>
              <p14:cNvContentPartPr/>
              <p14:nvPr/>
            </p14:nvContentPartPr>
            <p14:xfrm>
              <a:off x="6980760" y="491760"/>
              <a:ext cx="189360" cy="180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D3AC5B3C-1C61-4284-980A-973987F5D9F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71760" y="482760"/>
                <a:ext cx="20700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Agrupar 43">
            <a:extLst>
              <a:ext uri="{FF2B5EF4-FFF2-40B4-BE49-F238E27FC236}">
                <a16:creationId xmlns:a16="http://schemas.microsoft.com/office/drawing/2014/main" id="{5CB457BF-6E7B-4F6F-82F1-310B95765E62}"/>
              </a:ext>
            </a:extLst>
          </p:cNvPr>
          <p:cNvGrpSpPr/>
          <p:nvPr/>
        </p:nvGrpSpPr>
        <p:grpSpPr>
          <a:xfrm>
            <a:off x="7463160" y="210960"/>
            <a:ext cx="1569600" cy="541800"/>
            <a:chOff x="7463160" y="210960"/>
            <a:chExt cx="156960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F4020E6F-B7F7-4B45-A95C-B604F726DE9D}"/>
                    </a:ext>
                  </a:extLst>
                </p14:cNvPr>
                <p14:cNvContentPartPr/>
                <p14:nvPr/>
              </p14:nvContentPartPr>
              <p14:xfrm>
                <a:off x="7463160" y="287640"/>
                <a:ext cx="206640" cy="4161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F4020E6F-B7F7-4B45-A95C-B604F726DE9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454176" y="278640"/>
                  <a:ext cx="224249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728DCC5F-FA32-4584-A8AD-E703BAAB45B1}"/>
                    </a:ext>
                  </a:extLst>
                </p14:cNvPr>
                <p14:cNvContentPartPr/>
                <p14:nvPr/>
              </p14:nvContentPartPr>
              <p14:xfrm>
                <a:off x="7481880" y="466920"/>
                <a:ext cx="196560" cy="1872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728DCC5F-FA32-4584-A8AD-E703BAAB45B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72896" y="457744"/>
                  <a:ext cx="214168" cy="36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1FEA7F9F-08E2-483C-B641-30816F169961}"/>
                    </a:ext>
                  </a:extLst>
                </p14:cNvPr>
                <p14:cNvContentPartPr/>
                <p14:nvPr/>
              </p14:nvContentPartPr>
              <p14:xfrm>
                <a:off x="7844040" y="552600"/>
                <a:ext cx="360" cy="3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1FEA7F9F-08E2-483C-B641-30816F16996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35040" y="543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BDAF9E7E-2325-4567-BD34-5C2785CE59FD}"/>
                    </a:ext>
                  </a:extLst>
                </p14:cNvPr>
                <p14:cNvContentPartPr/>
                <p14:nvPr/>
              </p14:nvContentPartPr>
              <p14:xfrm>
                <a:off x="7946280" y="243360"/>
                <a:ext cx="237600" cy="50940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BDAF9E7E-2325-4567-BD34-5C2785CE59F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37280" y="234360"/>
                  <a:ext cx="2552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78722681-98BD-4B67-9857-5A18F37DCE49}"/>
                    </a:ext>
                  </a:extLst>
                </p14:cNvPr>
                <p14:cNvContentPartPr/>
                <p14:nvPr/>
              </p14:nvContentPartPr>
              <p14:xfrm>
                <a:off x="8294760" y="210960"/>
                <a:ext cx="104400" cy="40212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78722681-98BD-4B67-9857-5A18F37DCE4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85760" y="201960"/>
                  <a:ext cx="1220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20ADE49E-E77C-4674-944F-15C0D56F85D3}"/>
                    </a:ext>
                  </a:extLst>
                </p14:cNvPr>
                <p14:cNvContentPartPr/>
                <p14:nvPr/>
              </p14:nvContentPartPr>
              <p14:xfrm>
                <a:off x="8218080" y="361800"/>
                <a:ext cx="162000" cy="1728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20ADE49E-E77C-4674-944F-15C0D56F85D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09100" y="352800"/>
                  <a:ext cx="179601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7DA25E0D-5D5A-4706-806B-155D76FA698E}"/>
                    </a:ext>
                  </a:extLst>
                </p14:cNvPr>
                <p14:cNvContentPartPr/>
                <p14:nvPr/>
              </p14:nvContentPartPr>
              <p14:xfrm>
                <a:off x="8587800" y="466920"/>
                <a:ext cx="11880" cy="1584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7DA25E0D-5D5A-4706-806B-155D76FA69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78800" y="457920"/>
                  <a:ext cx="2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2CE4B9B2-325F-4F4A-9716-026026380E99}"/>
                    </a:ext>
                  </a:extLst>
                </p14:cNvPr>
                <p14:cNvContentPartPr/>
                <p14:nvPr/>
              </p14:nvContentPartPr>
              <p14:xfrm>
                <a:off x="8736480" y="273240"/>
                <a:ext cx="266040" cy="4201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2CE4B9B2-325F-4F4A-9716-026026380E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27480" y="264240"/>
                  <a:ext cx="2836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115E8589-3610-4B6A-92E1-0172082AB0A1}"/>
                    </a:ext>
                  </a:extLst>
                </p14:cNvPr>
                <p14:cNvContentPartPr/>
                <p14:nvPr/>
              </p14:nvContentPartPr>
              <p14:xfrm>
                <a:off x="8679960" y="304560"/>
                <a:ext cx="352800" cy="2577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115E8589-3610-4B6A-92E1-0172082AB0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70951" y="295547"/>
                  <a:ext cx="370458" cy="2754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A3B4D4B6-C6AD-4C90-B6C3-98C0E781F536}"/>
              </a:ext>
            </a:extLst>
          </p:cNvPr>
          <p:cNvGrpSpPr/>
          <p:nvPr/>
        </p:nvGrpSpPr>
        <p:grpSpPr>
          <a:xfrm>
            <a:off x="149400" y="1146600"/>
            <a:ext cx="3030840" cy="687240"/>
            <a:chOff x="149400" y="1146600"/>
            <a:chExt cx="3030840" cy="6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7902801B-3C60-428D-8417-0A45ED2744E0}"/>
                    </a:ext>
                  </a:extLst>
                </p14:cNvPr>
                <p14:cNvContentPartPr/>
                <p14:nvPr/>
              </p14:nvContentPartPr>
              <p14:xfrm>
                <a:off x="149400" y="1386360"/>
                <a:ext cx="380520" cy="4320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7902801B-3C60-428D-8417-0A45ED2744E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0400" y="1377360"/>
                  <a:ext cx="398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58A932E7-02D3-43E8-B302-02BAE94C2447}"/>
                    </a:ext>
                  </a:extLst>
                </p14:cNvPr>
                <p14:cNvContentPartPr/>
                <p14:nvPr/>
              </p14:nvContentPartPr>
              <p14:xfrm>
                <a:off x="403200" y="1206360"/>
                <a:ext cx="20520" cy="36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58A932E7-02D3-43E8-B302-02BAE94C244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4200" y="1197360"/>
                  <a:ext cx="38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593BBA70-4B6C-40BA-8A03-ED8D6694A292}"/>
                    </a:ext>
                  </a:extLst>
                </p14:cNvPr>
                <p14:cNvContentPartPr/>
                <p14:nvPr/>
              </p14:nvContentPartPr>
              <p14:xfrm>
                <a:off x="374400" y="1733760"/>
                <a:ext cx="360" cy="36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593BBA70-4B6C-40BA-8A03-ED8D6694A2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5400" y="1724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52C44B35-8873-4A84-BC88-D237631E26A8}"/>
                    </a:ext>
                  </a:extLst>
                </p14:cNvPr>
                <p14:cNvContentPartPr/>
                <p14:nvPr/>
              </p14:nvContentPartPr>
              <p14:xfrm>
                <a:off x="721080" y="1326960"/>
                <a:ext cx="185040" cy="35640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52C44B35-8873-4A84-BC88-D237631E26A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2097" y="1317960"/>
                  <a:ext cx="202646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DF7A4CFF-AA9A-453D-918D-E9D1B5AB0C58}"/>
                    </a:ext>
                  </a:extLst>
                </p14:cNvPr>
                <p14:cNvContentPartPr/>
                <p14:nvPr/>
              </p14:nvContentPartPr>
              <p14:xfrm>
                <a:off x="1100520" y="1329840"/>
                <a:ext cx="191160" cy="38628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DF7A4CFF-AA9A-453D-918D-E9D1B5AB0C5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91503" y="1320840"/>
                  <a:ext cx="208833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159DE894-AB31-448B-B991-DAE6EC3514DC}"/>
                    </a:ext>
                  </a:extLst>
                </p14:cNvPr>
                <p14:cNvContentPartPr/>
                <p14:nvPr/>
              </p14:nvContentPartPr>
              <p14:xfrm>
                <a:off x="1469520" y="1312920"/>
                <a:ext cx="148320" cy="33156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159DE894-AB31-448B-B991-DAE6EC3514D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60542" y="1303930"/>
                  <a:ext cx="165917" cy="349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8BECA03D-8DE9-4F97-9409-CDE6C1AA26D8}"/>
                    </a:ext>
                  </a:extLst>
                </p14:cNvPr>
                <p14:cNvContentPartPr/>
                <p14:nvPr/>
              </p14:nvContentPartPr>
              <p14:xfrm>
                <a:off x="1451520" y="1415520"/>
                <a:ext cx="128880" cy="810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8BECA03D-8DE9-4F97-9409-CDE6C1AA26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42520" y="1406520"/>
                  <a:ext cx="14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38A24643-C109-483A-B208-5CD72A622B44}"/>
                    </a:ext>
                  </a:extLst>
                </p14:cNvPr>
                <p14:cNvContentPartPr/>
                <p14:nvPr/>
              </p14:nvContentPartPr>
              <p14:xfrm>
                <a:off x="680400" y="1176480"/>
                <a:ext cx="237240" cy="61632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38A24643-C109-483A-B208-5CD72A622B4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1400" y="1167480"/>
                  <a:ext cx="25488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E3558DBC-1951-40B0-B092-DB0ED7822FB8}"/>
                    </a:ext>
                  </a:extLst>
                </p14:cNvPr>
                <p14:cNvContentPartPr/>
                <p14:nvPr/>
              </p14:nvContentPartPr>
              <p14:xfrm>
                <a:off x="1646280" y="1146600"/>
                <a:ext cx="174960" cy="49788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E3558DBC-1951-40B0-B092-DB0ED7822F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37280" y="1137600"/>
                  <a:ext cx="1926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3F59A0E4-08E0-440D-B2E1-27232D9094B2}"/>
                    </a:ext>
                  </a:extLst>
                </p14:cNvPr>
                <p14:cNvContentPartPr/>
                <p14:nvPr/>
              </p14:nvContentPartPr>
              <p14:xfrm>
                <a:off x="1969920" y="1649160"/>
                <a:ext cx="20520" cy="18468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3F59A0E4-08E0-440D-B2E1-27232D9094B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960920" y="1640160"/>
                  <a:ext cx="38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FF908451-3946-4FF5-84AA-4991A943A539}"/>
                    </a:ext>
                  </a:extLst>
                </p14:cNvPr>
                <p14:cNvContentPartPr/>
                <p14:nvPr/>
              </p14:nvContentPartPr>
              <p14:xfrm>
                <a:off x="2217960" y="1241280"/>
                <a:ext cx="92880" cy="41364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FF908451-3946-4FF5-84AA-4991A943A53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208960" y="1232272"/>
                  <a:ext cx="110520" cy="431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910291DB-03D9-4296-82F3-48D8FB8497E7}"/>
                    </a:ext>
                  </a:extLst>
                </p14:cNvPr>
                <p14:cNvContentPartPr/>
                <p14:nvPr/>
              </p14:nvContentPartPr>
              <p14:xfrm>
                <a:off x="2031840" y="1353240"/>
                <a:ext cx="206640" cy="2520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910291DB-03D9-4296-82F3-48D8FB8497E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22840" y="1344240"/>
                  <a:ext cx="224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553E3927-22EB-4A52-B471-E00669B0BDF4}"/>
                    </a:ext>
                  </a:extLst>
                </p14:cNvPr>
                <p14:cNvContentPartPr/>
                <p14:nvPr/>
              </p14:nvContentPartPr>
              <p14:xfrm>
                <a:off x="2340720" y="1487520"/>
                <a:ext cx="407520" cy="20016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553E3927-22EB-4A52-B471-E00669B0BDF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31720" y="1478520"/>
                  <a:ext cx="425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3EB56BBA-F781-46CF-B2E4-F521964712D9}"/>
                    </a:ext>
                  </a:extLst>
                </p14:cNvPr>
                <p14:cNvContentPartPr/>
                <p14:nvPr/>
              </p14:nvContentPartPr>
              <p14:xfrm>
                <a:off x="2746080" y="1582560"/>
                <a:ext cx="146520" cy="918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3EB56BBA-F781-46CF-B2E4-F521964712D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37080" y="1573560"/>
                  <a:ext cx="164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4A537DE6-47CF-4391-808C-0DB82F9BF65E}"/>
                    </a:ext>
                  </a:extLst>
                </p14:cNvPr>
                <p14:cNvContentPartPr/>
                <p14:nvPr/>
              </p14:nvContentPartPr>
              <p14:xfrm>
                <a:off x="2945520" y="1585800"/>
                <a:ext cx="234720" cy="16164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4A537DE6-47CF-4391-808C-0DB82F9BF6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36506" y="1576800"/>
                  <a:ext cx="252387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CD2977E4-1FBD-44A8-848C-1A904EEABA55}"/>
                    </a:ext>
                  </a:extLst>
                </p14:cNvPr>
                <p14:cNvContentPartPr/>
                <p14:nvPr/>
              </p14:nvContentPartPr>
              <p14:xfrm>
                <a:off x="964800" y="1486800"/>
                <a:ext cx="40680" cy="1332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CD2977E4-1FBD-44A8-848C-1A904EEABA5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5800" y="1477800"/>
                  <a:ext cx="5832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24" name="Tinta 123">
                <a:extLst>
                  <a:ext uri="{FF2B5EF4-FFF2-40B4-BE49-F238E27FC236}">
                    <a16:creationId xmlns:a16="http://schemas.microsoft.com/office/drawing/2014/main" id="{4072BA46-7737-4C9D-9963-777FE4B38AC6}"/>
                  </a:ext>
                </a:extLst>
              </p14:cNvPr>
              <p14:cNvContentPartPr/>
              <p14:nvPr/>
            </p14:nvContentPartPr>
            <p14:xfrm>
              <a:off x="10638360" y="195840"/>
              <a:ext cx="132480" cy="681480"/>
            </p14:xfrm>
          </p:contentPart>
        </mc:Choice>
        <mc:Fallback xmlns="">
          <p:pic>
            <p:nvPicPr>
              <p:cNvPr id="124" name="Tinta 123">
                <a:extLst>
                  <a:ext uri="{FF2B5EF4-FFF2-40B4-BE49-F238E27FC236}">
                    <a16:creationId xmlns:a16="http://schemas.microsoft.com/office/drawing/2014/main" id="{4072BA46-7737-4C9D-9963-777FE4B38AC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0629360" y="186840"/>
                <a:ext cx="150120" cy="69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Agrupar 126">
            <a:extLst>
              <a:ext uri="{FF2B5EF4-FFF2-40B4-BE49-F238E27FC236}">
                <a16:creationId xmlns:a16="http://schemas.microsoft.com/office/drawing/2014/main" id="{88713016-9B45-44C3-BEFE-05171AA88F33}"/>
              </a:ext>
            </a:extLst>
          </p:cNvPr>
          <p:cNvGrpSpPr/>
          <p:nvPr/>
        </p:nvGrpSpPr>
        <p:grpSpPr>
          <a:xfrm>
            <a:off x="11131200" y="117360"/>
            <a:ext cx="661680" cy="910800"/>
            <a:chOff x="11131200" y="117360"/>
            <a:chExt cx="661680" cy="9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1EA2C8AB-6447-4F8B-9BC1-437593106BE3}"/>
                    </a:ext>
                  </a:extLst>
                </p14:cNvPr>
                <p14:cNvContentPartPr/>
                <p14:nvPr/>
              </p14:nvContentPartPr>
              <p14:xfrm>
                <a:off x="11131200" y="379440"/>
                <a:ext cx="433440" cy="64872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1EA2C8AB-6447-4F8B-9BC1-437593106BE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22200" y="370440"/>
                  <a:ext cx="45108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D004156A-4585-4EFE-BD70-3996163B1BE0}"/>
                    </a:ext>
                  </a:extLst>
                </p14:cNvPr>
                <p14:cNvContentPartPr/>
                <p14:nvPr/>
              </p14:nvContentPartPr>
              <p14:xfrm>
                <a:off x="11620800" y="117360"/>
                <a:ext cx="172080" cy="73512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D004156A-4585-4EFE-BD70-3996163B1BE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11800" y="108360"/>
                  <a:ext cx="189720" cy="75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384D03F9-7883-42D0-9A2F-8FB52D30E342}"/>
              </a:ext>
            </a:extLst>
          </p:cNvPr>
          <p:cNvGrpSpPr/>
          <p:nvPr/>
        </p:nvGrpSpPr>
        <p:grpSpPr>
          <a:xfrm>
            <a:off x="427680" y="2256120"/>
            <a:ext cx="1481040" cy="1276200"/>
            <a:chOff x="427680" y="2256120"/>
            <a:chExt cx="1481040" cy="12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32D408C8-0094-4A42-9EC3-39A6B4B15CEF}"/>
                    </a:ext>
                  </a:extLst>
                </p14:cNvPr>
                <p14:cNvContentPartPr/>
                <p14:nvPr/>
              </p14:nvContentPartPr>
              <p14:xfrm>
                <a:off x="622800" y="2273040"/>
                <a:ext cx="271800" cy="49428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32D408C8-0094-4A42-9EC3-39A6B4B15CE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3812" y="2264047"/>
                  <a:ext cx="289417" cy="511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BA705A03-27D2-4B89-BEEF-102AA3536309}"/>
                    </a:ext>
                  </a:extLst>
                </p14:cNvPr>
                <p14:cNvContentPartPr/>
                <p14:nvPr/>
              </p14:nvContentPartPr>
              <p14:xfrm>
                <a:off x="1006920" y="2256120"/>
                <a:ext cx="224280" cy="33552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BA705A03-27D2-4B89-BEEF-102AA35363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7920" y="2247130"/>
                  <a:ext cx="241920" cy="353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4C996E2A-B198-4383-8269-07B6A93EE0DF}"/>
                    </a:ext>
                  </a:extLst>
                </p14:cNvPr>
                <p14:cNvContentPartPr/>
                <p14:nvPr/>
              </p14:nvContentPartPr>
              <p14:xfrm>
                <a:off x="914400" y="2356200"/>
                <a:ext cx="375840" cy="23940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4C996E2A-B198-4383-8269-07B6A93EE0D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5391" y="2347200"/>
                  <a:ext cx="393497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69E56121-4B53-4399-8152-CF4F573E8D4A}"/>
                    </a:ext>
                  </a:extLst>
                </p14:cNvPr>
                <p14:cNvContentPartPr/>
                <p14:nvPr/>
              </p14:nvContentPartPr>
              <p14:xfrm>
                <a:off x="427680" y="2839320"/>
                <a:ext cx="862920" cy="234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69E56121-4B53-4399-8152-CF4F573E8D4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8680" y="2830320"/>
                  <a:ext cx="880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37A75135-B130-4A09-AA1B-49D9C75E09ED}"/>
                    </a:ext>
                  </a:extLst>
                </p14:cNvPr>
                <p14:cNvContentPartPr/>
                <p14:nvPr/>
              </p14:nvContentPartPr>
              <p14:xfrm>
                <a:off x="554040" y="3003120"/>
                <a:ext cx="294480" cy="52920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37A75135-B130-4A09-AA1B-49D9C75E09E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5040" y="2994114"/>
                  <a:ext cx="312120" cy="546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FEB7F9B2-3E29-4A61-A2D3-A280C7113286}"/>
                    </a:ext>
                  </a:extLst>
                </p14:cNvPr>
                <p14:cNvContentPartPr/>
                <p14:nvPr/>
              </p14:nvContentPartPr>
              <p14:xfrm>
                <a:off x="1045800" y="3047400"/>
                <a:ext cx="215640" cy="32220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FEB7F9B2-3E29-4A61-A2D3-A280C711328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6800" y="3038410"/>
                  <a:ext cx="233280" cy="339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57C2FF61-DB20-4072-8C83-1FF689A57B11}"/>
                    </a:ext>
                  </a:extLst>
                </p14:cNvPr>
                <p14:cNvContentPartPr/>
                <p14:nvPr/>
              </p14:nvContentPartPr>
              <p14:xfrm>
                <a:off x="941760" y="3148560"/>
                <a:ext cx="312120" cy="2880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57C2FF61-DB20-4072-8C83-1FF689A57B1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2760" y="3139560"/>
                  <a:ext cx="329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77BCC37A-F4C8-441A-AAD2-6710731557F2}"/>
                    </a:ext>
                  </a:extLst>
                </p14:cNvPr>
                <p14:cNvContentPartPr/>
                <p14:nvPr/>
              </p14:nvContentPartPr>
              <p14:xfrm>
                <a:off x="1590480" y="2762640"/>
                <a:ext cx="318240" cy="432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77BCC37A-F4C8-441A-AAD2-6710731557F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581480" y="2753640"/>
                  <a:ext cx="335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8762C9AD-E5DA-4826-9342-34BC648B92C2}"/>
                    </a:ext>
                  </a:extLst>
                </p14:cNvPr>
                <p14:cNvContentPartPr/>
                <p14:nvPr/>
              </p14:nvContentPartPr>
              <p14:xfrm>
                <a:off x="1514880" y="2948760"/>
                <a:ext cx="322560" cy="6660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8762C9AD-E5DA-4826-9342-34BC648B92C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05880" y="2939760"/>
                  <a:ext cx="340200" cy="8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0" name="Tinta 149">
                <a:extLst>
                  <a:ext uri="{FF2B5EF4-FFF2-40B4-BE49-F238E27FC236}">
                    <a16:creationId xmlns:a16="http://schemas.microsoft.com/office/drawing/2014/main" id="{B194E462-5556-4D1A-BD9C-DC10E2FE04FD}"/>
                  </a:ext>
                </a:extLst>
              </p14:cNvPr>
              <p14:cNvContentPartPr/>
              <p14:nvPr/>
            </p14:nvContentPartPr>
            <p14:xfrm>
              <a:off x="2151720" y="2622240"/>
              <a:ext cx="432360" cy="545040"/>
            </p14:xfrm>
          </p:contentPart>
        </mc:Choice>
        <mc:Fallback xmlns="">
          <p:pic>
            <p:nvPicPr>
              <p:cNvPr id="150" name="Tinta 149">
                <a:extLst>
                  <a:ext uri="{FF2B5EF4-FFF2-40B4-BE49-F238E27FC236}">
                    <a16:creationId xmlns:a16="http://schemas.microsoft.com/office/drawing/2014/main" id="{B194E462-5556-4D1A-BD9C-DC10E2FE04F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142720" y="2613240"/>
                <a:ext cx="450000" cy="56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Agrupar 155">
            <a:extLst>
              <a:ext uri="{FF2B5EF4-FFF2-40B4-BE49-F238E27FC236}">
                <a16:creationId xmlns:a16="http://schemas.microsoft.com/office/drawing/2014/main" id="{1B33DA81-C469-440B-96CE-5A76035F9E61}"/>
              </a:ext>
            </a:extLst>
          </p:cNvPr>
          <p:cNvGrpSpPr/>
          <p:nvPr/>
        </p:nvGrpSpPr>
        <p:grpSpPr>
          <a:xfrm>
            <a:off x="2756160" y="2675880"/>
            <a:ext cx="781560" cy="583560"/>
            <a:chOff x="2756160" y="2675880"/>
            <a:chExt cx="78156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E826C6D5-D6AE-4421-9DE3-E9C26E5F9C55}"/>
                    </a:ext>
                  </a:extLst>
                </p14:cNvPr>
                <p14:cNvContentPartPr/>
                <p14:nvPr/>
              </p14:nvContentPartPr>
              <p14:xfrm>
                <a:off x="2756160" y="2910960"/>
                <a:ext cx="68400" cy="55080"/>
              </p14:xfrm>
            </p:contentPart>
          </mc:Choice>
          <mc:Fallback xmlns=""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E826C6D5-D6AE-4421-9DE3-E9C26E5F9C5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47160" y="2901960"/>
                  <a:ext cx="86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279A2638-3D90-4619-A36C-68B5462B1451}"/>
                    </a:ext>
                  </a:extLst>
                </p14:cNvPr>
                <p14:cNvContentPartPr/>
                <p14:nvPr/>
              </p14:nvContentPartPr>
              <p14:xfrm>
                <a:off x="3022200" y="2675880"/>
                <a:ext cx="243000" cy="420840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279A2638-3D90-4619-A36C-68B5462B145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13187" y="2666880"/>
                  <a:ext cx="260666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C7195590-616C-45DC-AED9-EC7D7AF399EE}"/>
                    </a:ext>
                  </a:extLst>
                </p14:cNvPr>
                <p14:cNvContentPartPr/>
                <p14:nvPr/>
              </p14:nvContentPartPr>
              <p14:xfrm>
                <a:off x="2961720" y="2759040"/>
                <a:ext cx="297720" cy="40608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C7195590-616C-45DC-AED9-EC7D7AF399E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952720" y="2750048"/>
                  <a:ext cx="315360" cy="4237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1FEE9305-1C92-4A06-BDF1-6BA01BD08DB2}"/>
                    </a:ext>
                  </a:extLst>
                </p14:cNvPr>
                <p14:cNvContentPartPr/>
                <p14:nvPr/>
              </p14:nvContentPartPr>
              <p14:xfrm>
                <a:off x="3350160" y="2926440"/>
                <a:ext cx="187560" cy="33300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1FEE9305-1C92-4A06-BDF1-6BA01BD08DB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41160" y="2917450"/>
                  <a:ext cx="205200" cy="35062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Agrupar 158">
            <a:extLst>
              <a:ext uri="{FF2B5EF4-FFF2-40B4-BE49-F238E27FC236}">
                <a16:creationId xmlns:a16="http://schemas.microsoft.com/office/drawing/2014/main" id="{F71B34AC-944C-4596-A7E4-B320AAC908FD}"/>
              </a:ext>
            </a:extLst>
          </p:cNvPr>
          <p:cNvGrpSpPr/>
          <p:nvPr/>
        </p:nvGrpSpPr>
        <p:grpSpPr>
          <a:xfrm>
            <a:off x="3963600" y="2679480"/>
            <a:ext cx="354240" cy="429120"/>
            <a:chOff x="3963600" y="2679480"/>
            <a:chExt cx="3542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820D600F-D87B-434C-BC86-324660FD6AA3}"/>
                    </a:ext>
                  </a:extLst>
                </p14:cNvPr>
                <p14:cNvContentPartPr/>
                <p14:nvPr/>
              </p14:nvContentPartPr>
              <p14:xfrm>
                <a:off x="3963600" y="2848320"/>
                <a:ext cx="354240" cy="1368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820D600F-D87B-434C-BC86-324660FD6AA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54600" y="2839077"/>
                  <a:ext cx="371880" cy="31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86D5268B-27D6-4621-A0B4-EEB36DD833D0}"/>
                    </a:ext>
                  </a:extLst>
                </p14:cNvPr>
                <p14:cNvContentPartPr/>
                <p14:nvPr/>
              </p14:nvContentPartPr>
              <p14:xfrm>
                <a:off x="4129920" y="2679480"/>
                <a:ext cx="61920" cy="42912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86D5268B-27D6-4621-A0B4-EEB36DD833D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120972" y="2670480"/>
                  <a:ext cx="79458" cy="44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Agrupar 169">
            <a:extLst>
              <a:ext uri="{FF2B5EF4-FFF2-40B4-BE49-F238E27FC236}">
                <a16:creationId xmlns:a16="http://schemas.microsoft.com/office/drawing/2014/main" id="{998F94B0-B652-4D0F-A3AE-144FE5B22730}"/>
              </a:ext>
            </a:extLst>
          </p:cNvPr>
          <p:cNvGrpSpPr/>
          <p:nvPr/>
        </p:nvGrpSpPr>
        <p:grpSpPr>
          <a:xfrm>
            <a:off x="4554360" y="2151000"/>
            <a:ext cx="1341000" cy="1553040"/>
            <a:chOff x="4554360" y="2151000"/>
            <a:chExt cx="1341000" cy="15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BEABD56C-C042-4BA1-BD08-904EF55BA29B}"/>
                    </a:ext>
                  </a:extLst>
                </p14:cNvPr>
                <p14:cNvContentPartPr/>
                <p14:nvPr/>
              </p14:nvContentPartPr>
              <p14:xfrm>
                <a:off x="4750200" y="2210760"/>
                <a:ext cx="377280" cy="572040"/>
              </p14:xfrm>
            </p:contentPart>
          </mc:Choice>
          <mc:Fallback xmlns=""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BEABD56C-C042-4BA1-BD08-904EF55BA29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41200" y="2201760"/>
                  <a:ext cx="39492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06E58BD4-35B2-47B4-8DAF-0F11A7E63FD5}"/>
                    </a:ext>
                  </a:extLst>
                </p14:cNvPr>
                <p14:cNvContentPartPr/>
                <p14:nvPr/>
              </p14:nvContentPartPr>
              <p14:xfrm>
                <a:off x="5205240" y="2422440"/>
                <a:ext cx="271800" cy="291240"/>
              </p14:xfrm>
            </p:contentPart>
          </mc:Choice>
          <mc:Fallback xmlns=""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06E58BD4-35B2-47B4-8DAF-0F11A7E63FD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196240" y="2413451"/>
                  <a:ext cx="289440" cy="308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E754DB30-58B0-4B0C-91FE-CBF8236D6CF2}"/>
                    </a:ext>
                  </a:extLst>
                </p14:cNvPr>
                <p14:cNvContentPartPr/>
                <p14:nvPr/>
              </p14:nvContentPartPr>
              <p14:xfrm>
                <a:off x="4938120" y="2462760"/>
                <a:ext cx="610920" cy="279720"/>
              </p14:xfrm>
            </p:contentPart>
          </mc:Choice>
          <mc:Fallback xmlns=""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E754DB30-58B0-4B0C-91FE-CBF8236D6CF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929125" y="2453760"/>
                  <a:ext cx="62855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8D783A53-5D7A-42B1-8624-6965007B1C4D}"/>
                    </a:ext>
                  </a:extLst>
                </p14:cNvPr>
                <p14:cNvContentPartPr/>
                <p14:nvPr/>
              </p14:nvContentPartPr>
              <p14:xfrm>
                <a:off x="4607280" y="2983680"/>
                <a:ext cx="892800" cy="32040"/>
              </p14:xfrm>
            </p:contentPart>
          </mc:Choice>
          <mc:Fallback xmlns=""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8D783A53-5D7A-42B1-8624-6965007B1C4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598276" y="2974680"/>
                  <a:ext cx="910447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375E8395-13F9-44FE-9B34-0FE1982D1D8C}"/>
                    </a:ext>
                  </a:extLst>
                </p14:cNvPr>
                <p14:cNvContentPartPr/>
                <p14:nvPr/>
              </p14:nvContentPartPr>
              <p14:xfrm>
                <a:off x="4732920" y="3031560"/>
                <a:ext cx="312120" cy="472320"/>
              </p14:xfrm>
            </p:contentPart>
          </mc:Choice>
          <mc:Fallback xmlns=""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375E8395-13F9-44FE-9B34-0FE1982D1D8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723920" y="3022560"/>
                  <a:ext cx="3297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1457E33C-7397-4C41-BCF5-0009BB3C3A92}"/>
                    </a:ext>
                  </a:extLst>
                </p14:cNvPr>
                <p14:cNvContentPartPr/>
                <p14:nvPr/>
              </p14:nvContentPartPr>
              <p14:xfrm>
                <a:off x="5241600" y="3040920"/>
                <a:ext cx="171720" cy="441360"/>
              </p14:xfrm>
            </p:contentPart>
          </mc:Choice>
          <mc:Fallback xmlns=""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1457E33C-7397-4C41-BCF5-0009BB3C3A9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32600" y="3031927"/>
                  <a:ext cx="189360" cy="458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BE0E7B4B-9493-4887-9CDB-485053D9A5BC}"/>
                    </a:ext>
                  </a:extLst>
                </p14:cNvPr>
                <p14:cNvContentPartPr/>
                <p14:nvPr/>
              </p14:nvContentPartPr>
              <p14:xfrm>
                <a:off x="5148720" y="3234600"/>
                <a:ext cx="232920" cy="126360"/>
              </p14:xfrm>
            </p:contentPart>
          </mc:Choice>
          <mc:Fallback xmlns=""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BE0E7B4B-9493-4887-9CDB-485053D9A5B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139706" y="3225600"/>
                  <a:ext cx="250587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579FF07C-ED69-4DA1-AFB8-6D4C020E08DA}"/>
                    </a:ext>
                  </a:extLst>
                </p14:cNvPr>
                <p14:cNvContentPartPr/>
                <p14:nvPr/>
              </p14:nvContentPartPr>
              <p14:xfrm>
                <a:off x="4554360" y="2151000"/>
                <a:ext cx="310320" cy="1394640"/>
              </p14:xfrm>
            </p:contentPart>
          </mc:Choice>
          <mc:Fallback xmlns=""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579FF07C-ED69-4DA1-AFB8-6D4C020E08D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45360" y="2142000"/>
                  <a:ext cx="327960" cy="14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67A4AAE2-53D7-4B06-A72A-BF0C5B161822}"/>
                    </a:ext>
                  </a:extLst>
                </p14:cNvPr>
                <p14:cNvContentPartPr/>
                <p14:nvPr/>
              </p14:nvContentPartPr>
              <p14:xfrm>
                <a:off x="5423040" y="2178000"/>
                <a:ext cx="254880" cy="138600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67A4AAE2-53D7-4B06-A72A-BF0C5B16182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14027" y="2168998"/>
                  <a:ext cx="272545" cy="1403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51730213-0133-4551-9C34-D495D2AE1DB2}"/>
                    </a:ext>
                  </a:extLst>
                </p14:cNvPr>
                <p14:cNvContentPartPr/>
                <p14:nvPr/>
              </p14:nvContentPartPr>
              <p14:xfrm>
                <a:off x="5699880" y="3335760"/>
                <a:ext cx="195480" cy="368280"/>
              </p14:xfrm>
            </p:contentPart>
          </mc:Choice>
          <mc:Fallback xmlns=""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51730213-0133-4551-9C34-D495D2AE1DB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690880" y="3326751"/>
                  <a:ext cx="213120" cy="38593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1" name="Tinta 170">
                <a:extLst>
                  <a:ext uri="{FF2B5EF4-FFF2-40B4-BE49-F238E27FC236}">
                    <a16:creationId xmlns:a16="http://schemas.microsoft.com/office/drawing/2014/main" id="{5DF46FDC-0DA9-4E80-9B41-4E13DDDC88B0}"/>
                  </a:ext>
                </a:extLst>
              </p14:cNvPr>
              <p14:cNvContentPartPr/>
              <p14:nvPr/>
            </p14:nvContentPartPr>
            <p14:xfrm>
              <a:off x="6235920" y="2825280"/>
              <a:ext cx="371520" cy="57960"/>
            </p14:xfrm>
          </p:contentPart>
        </mc:Choice>
        <mc:Fallback xmlns="">
          <p:pic>
            <p:nvPicPr>
              <p:cNvPr id="171" name="Tinta 170">
                <a:extLst>
                  <a:ext uri="{FF2B5EF4-FFF2-40B4-BE49-F238E27FC236}">
                    <a16:creationId xmlns:a16="http://schemas.microsoft.com/office/drawing/2014/main" id="{5DF46FDC-0DA9-4E80-9B41-4E13DDDC88B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226920" y="2816280"/>
                <a:ext cx="38916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Agrupar 173">
            <a:extLst>
              <a:ext uri="{FF2B5EF4-FFF2-40B4-BE49-F238E27FC236}">
                <a16:creationId xmlns:a16="http://schemas.microsoft.com/office/drawing/2014/main" id="{E718B859-97A1-4C9F-AB33-527907CFA0FA}"/>
              </a:ext>
            </a:extLst>
          </p:cNvPr>
          <p:cNvGrpSpPr/>
          <p:nvPr/>
        </p:nvGrpSpPr>
        <p:grpSpPr>
          <a:xfrm>
            <a:off x="6790320" y="2453400"/>
            <a:ext cx="322560" cy="683640"/>
            <a:chOff x="6790320" y="2453400"/>
            <a:chExt cx="322560" cy="68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2FE7B1D4-9DF4-4699-B83A-001F420755F2}"/>
                    </a:ext>
                  </a:extLst>
                </p14:cNvPr>
                <p14:cNvContentPartPr/>
                <p14:nvPr/>
              </p14:nvContentPartPr>
              <p14:xfrm>
                <a:off x="6843600" y="2565360"/>
                <a:ext cx="38160" cy="476280"/>
              </p14:xfrm>
            </p:contentPart>
          </mc:Choice>
          <mc:Fallback xmlns=""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2FE7B1D4-9DF4-4699-B83A-001F420755F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34600" y="2556367"/>
                  <a:ext cx="55800" cy="493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F58CD1A3-3EE2-43CB-97F6-51E7AC057E78}"/>
                    </a:ext>
                  </a:extLst>
                </p14:cNvPr>
                <p14:cNvContentPartPr/>
                <p14:nvPr/>
              </p14:nvContentPartPr>
              <p14:xfrm>
                <a:off x="6790320" y="2453400"/>
                <a:ext cx="322560" cy="683640"/>
              </p14:xfrm>
            </p:contentPart>
          </mc:Choice>
          <mc:Fallback xmlns=""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F58CD1A3-3EE2-43CB-97F6-51E7AC057E7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81320" y="2444400"/>
                  <a:ext cx="340200" cy="70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5" name="Tinta 174">
                <a:extLst>
                  <a:ext uri="{FF2B5EF4-FFF2-40B4-BE49-F238E27FC236}">
                    <a16:creationId xmlns:a16="http://schemas.microsoft.com/office/drawing/2014/main" id="{6EDFA154-29C4-4BBD-AB97-61EE415A590C}"/>
                  </a:ext>
                </a:extLst>
              </p14:cNvPr>
              <p14:cNvContentPartPr/>
              <p14:nvPr/>
            </p14:nvContentPartPr>
            <p14:xfrm>
              <a:off x="7347600" y="2863440"/>
              <a:ext cx="117360" cy="80280"/>
            </p14:xfrm>
          </p:contentPart>
        </mc:Choice>
        <mc:Fallback xmlns="">
          <p:pic>
            <p:nvPicPr>
              <p:cNvPr id="175" name="Tinta 174">
                <a:extLst>
                  <a:ext uri="{FF2B5EF4-FFF2-40B4-BE49-F238E27FC236}">
                    <a16:creationId xmlns:a16="http://schemas.microsoft.com/office/drawing/2014/main" id="{6EDFA154-29C4-4BBD-AB97-61EE415A590C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338628" y="2854480"/>
                <a:ext cx="134946" cy="97841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Agrupar 177">
            <a:extLst>
              <a:ext uri="{FF2B5EF4-FFF2-40B4-BE49-F238E27FC236}">
                <a16:creationId xmlns:a16="http://schemas.microsoft.com/office/drawing/2014/main" id="{6C859B48-3EB6-440B-8017-789AE792B9A6}"/>
              </a:ext>
            </a:extLst>
          </p:cNvPr>
          <p:cNvGrpSpPr/>
          <p:nvPr/>
        </p:nvGrpSpPr>
        <p:grpSpPr>
          <a:xfrm>
            <a:off x="7974000" y="2497680"/>
            <a:ext cx="497160" cy="651240"/>
            <a:chOff x="7974000" y="2497680"/>
            <a:chExt cx="49716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2FA5F250-2E58-4311-AD2C-8E76E09BD55F}"/>
                    </a:ext>
                  </a:extLst>
                </p14:cNvPr>
                <p14:cNvContentPartPr/>
                <p14:nvPr/>
              </p14:nvContentPartPr>
              <p14:xfrm>
                <a:off x="8067960" y="2497680"/>
                <a:ext cx="341640" cy="651240"/>
              </p14:xfrm>
            </p:contentPart>
          </mc:Choice>
          <mc:Fallback xmlns=""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2FA5F250-2E58-4311-AD2C-8E76E09BD55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58960" y="2488680"/>
                  <a:ext cx="35928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277768F3-1B7B-4727-8980-8C81FB67FBF1}"/>
                    </a:ext>
                  </a:extLst>
                </p14:cNvPr>
                <p14:cNvContentPartPr/>
                <p14:nvPr/>
              </p14:nvContentPartPr>
              <p14:xfrm>
                <a:off x="7974000" y="2596320"/>
                <a:ext cx="497160" cy="471960"/>
              </p14:xfrm>
            </p:contentPart>
          </mc:Choice>
          <mc:Fallback xmlns=""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277768F3-1B7B-4727-8980-8C81FB67FBF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64993" y="2587320"/>
                  <a:ext cx="514813" cy="48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Agrupar 127">
            <a:extLst>
              <a:ext uri="{FF2B5EF4-FFF2-40B4-BE49-F238E27FC236}">
                <a16:creationId xmlns:a16="http://schemas.microsoft.com/office/drawing/2014/main" id="{0072DD95-BF53-48F5-A3E2-BCCCD388C1DF}"/>
              </a:ext>
            </a:extLst>
          </p:cNvPr>
          <p:cNvGrpSpPr/>
          <p:nvPr/>
        </p:nvGrpSpPr>
        <p:grpSpPr>
          <a:xfrm>
            <a:off x="8919360" y="5411880"/>
            <a:ext cx="3351240" cy="1642320"/>
            <a:chOff x="8919360" y="5411880"/>
            <a:chExt cx="3351240" cy="164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8421636B-193E-4110-B42A-3D2A9446E328}"/>
                    </a:ext>
                  </a:extLst>
                </p14:cNvPr>
                <p14:cNvContentPartPr/>
                <p14:nvPr/>
              </p14:nvContentPartPr>
              <p14:xfrm>
                <a:off x="8919360" y="5440680"/>
                <a:ext cx="61200" cy="161352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8421636B-193E-4110-B42A-3D2A9446E32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910720" y="5431680"/>
                  <a:ext cx="78840" cy="16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DFE38544-EF3A-48F4-951D-AC956B494D89}"/>
                    </a:ext>
                  </a:extLst>
                </p14:cNvPr>
                <p14:cNvContentPartPr/>
                <p14:nvPr/>
              </p14:nvContentPartPr>
              <p14:xfrm>
                <a:off x="8938800" y="5411880"/>
                <a:ext cx="3331800" cy="9936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DFE38544-EF3A-48F4-951D-AC956B494D8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29800" y="5403240"/>
                  <a:ext cx="3349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57464E4F-16DD-4198-A366-FC72EE931438}"/>
                    </a:ext>
                  </a:extLst>
                </p14:cNvPr>
                <p14:cNvContentPartPr/>
                <p14:nvPr/>
              </p14:nvContentPartPr>
              <p14:xfrm>
                <a:off x="9151650" y="5925240"/>
                <a:ext cx="349560" cy="33552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57464E4F-16DD-4198-A366-FC72EE93143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143010" y="5916240"/>
                  <a:ext cx="3672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998EF643-B8DF-4400-AE32-8547A4A53E3E}"/>
                    </a:ext>
                  </a:extLst>
                </p14:cNvPr>
                <p14:cNvContentPartPr/>
                <p14:nvPr/>
              </p14:nvContentPartPr>
              <p14:xfrm>
                <a:off x="9733770" y="5997960"/>
                <a:ext cx="235800" cy="4860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998EF643-B8DF-4400-AE32-8547A4A53E3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24770" y="5989320"/>
                  <a:ext cx="253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E431A500-94E3-4A4A-8928-FC678E174AF0}"/>
                    </a:ext>
                  </a:extLst>
                </p14:cNvPr>
                <p14:cNvContentPartPr/>
                <p14:nvPr/>
              </p14:nvContentPartPr>
              <p14:xfrm>
                <a:off x="9778410" y="6131880"/>
                <a:ext cx="243000" cy="2880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E431A500-94E3-4A4A-8928-FC678E174AF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69410" y="6122880"/>
                  <a:ext cx="260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BA05C3CB-406B-4793-A372-3CA2A7BC6476}"/>
                    </a:ext>
                  </a:extLst>
                </p14:cNvPr>
                <p14:cNvContentPartPr/>
                <p14:nvPr/>
              </p14:nvContentPartPr>
              <p14:xfrm>
                <a:off x="10199610" y="5591160"/>
                <a:ext cx="290880" cy="37764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BA05C3CB-406B-4793-A372-3CA2A7BC647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90970" y="5582520"/>
                  <a:ext cx="3085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D228121E-3577-429F-B7D2-7186D3E2816B}"/>
                    </a:ext>
                  </a:extLst>
                </p14:cNvPr>
                <p14:cNvContentPartPr/>
                <p14:nvPr/>
              </p14:nvContentPartPr>
              <p14:xfrm>
                <a:off x="10547730" y="5704200"/>
                <a:ext cx="156240" cy="20988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D228121E-3577-429F-B7D2-7186D3E2816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39090" y="5695560"/>
                  <a:ext cx="173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0431CD7B-2140-421E-824B-D34AF8366052}"/>
                    </a:ext>
                  </a:extLst>
                </p14:cNvPr>
                <p14:cNvContentPartPr/>
                <p14:nvPr/>
              </p14:nvContentPartPr>
              <p14:xfrm>
                <a:off x="10480050" y="5686200"/>
                <a:ext cx="280440" cy="27468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0431CD7B-2140-421E-824B-D34AF836605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471050" y="5677200"/>
                  <a:ext cx="298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85F5DF23-5BE2-44D1-8FD6-BD340AE34D96}"/>
                    </a:ext>
                  </a:extLst>
                </p14:cNvPr>
                <p14:cNvContentPartPr/>
                <p14:nvPr/>
              </p14:nvContentPartPr>
              <p14:xfrm>
                <a:off x="10718370" y="5566680"/>
                <a:ext cx="476640" cy="34596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85F5DF23-5BE2-44D1-8FD6-BD340AE34D9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09370" y="5557680"/>
                  <a:ext cx="4942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FB0F6F50-62C9-4453-8EB0-F94F6BABA704}"/>
                    </a:ext>
                  </a:extLst>
                </p14:cNvPr>
                <p14:cNvContentPartPr/>
                <p14:nvPr/>
              </p14:nvContentPartPr>
              <p14:xfrm>
                <a:off x="10926090" y="5614920"/>
                <a:ext cx="186840" cy="41580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FB0F6F50-62C9-4453-8EB0-F94F6BABA70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917090" y="5606280"/>
                  <a:ext cx="2044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7C3D8346-3B02-4C68-AE3E-7EADEECC717B}"/>
                    </a:ext>
                  </a:extLst>
                </p14:cNvPr>
                <p14:cNvContentPartPr/>
                <p14:nvPr/>
              </p14:nvContentPartPr>
              <p14:xfrm>
                <a:off x="11276730" y="5637960"/>
                <a:ext cx="140400" cy="32724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7C3D8346-3B02-4C68-AE3E-7EADEECC717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268090" y="5629320"/>
                  <a:ext cx="1580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494EFE38-481D-493E-92F9-D9B738D27384}"/>
                    </a:ext>
                  </a:extLst>
                </p14:cNvPr>
                <p14:cNvContentPartPr/>
                <p14:nvPr/>
              </p14:nvContentPartPr>
              <p14:xfrm>
                <a:off x="11233530" y="5792760"/>
                <a:ext cx="150480" cy="6408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494EFE38-481D-493E-92F9-D9B738D2738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224890" y="5783760"/>
                  <a:ext cx="168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B26DD7B0-3D83-45D4-A8F7-C156C3323B64}"/>
                    </a:ext>
                  </a:extLst>
                </p14:cNvPr>
                <p14:cNvContentPartPr/>
                <p14:nvPr/>
              </p14:nvContentPartPr>
              <p14:xfrm>
                <a:off x="10082970" y="5486760"/>
                <a:ext cx="308160" cy="68832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B26DD7B0-3D83-45D4-A8F7-C156C3323B6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73970" y="5477760"/>
                  <a:ext cx="32580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3E173BD4-DDAE-4809-B5F8-8A27A6BAD2AA}"/>
                    </a:ext>
                  </a:extLst>
                </p14:cNvPr>
                <p14:cNvContentPartPr/>
                <p14:nvPr/>
              </p14:nvContentPartPr>
              <p14:xfrm>
                <a:off x="11422890" y="5477760"/>
                <a:ext cx="145800" cy="53748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3E173BD4-DDAE-4809-B5F8-8A27A6BAD2A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413890" y="5469120"/>
                  <a:ext cx="16344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691D8FCF-946C-458E-94AB-16579FB2813E}"/>
                    </a:ext>
                  </a:extLst>
                </p14:cNvPr>
                <p14:cNvContentPartPr/>
                <p14:nvPr/>
              </p14:nvContentPartPr>
              <p14:xfrm>
                <a:off x="11591730" y="5830200"/>
                <a:ext cx="170640" cy="19044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691D8FCF-946C-458E-94AB-16579FB2813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582730" y="5821560"/>
                  <a:ext cx="188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086951EC-A30F-4AF6-8FD0-E8AFFA013119}"/>
                    </a:ext>
                  </a:extLst>
                </p14:cNvPr>
                <p14:cNvContentPartPr/>
                <p14:nvPr/>
              </p14:nvContentPartPr>
              <p14:xfrm>
                <a:off x="10191690" y="6087600"/>
                <a:ext cx="1743840" cy="6444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086951EC-A30F-4AF6-8FD0-E8AFFA01311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182690" y="6078960"/>
                  <a:ext cx="1761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F24F3FB4-5C66-4F6C-9956-702E22320355}"/>
                    </a:ext>
                  </a:extLst>
                </p14:cNvPr>
                <p14:cNvContentPartPr/>
                <p14:nvPr/>
              </p14:nvContentPartPr>
              <p14:xfrm>
                <a:off x="10748250" y="6335640"/>
                <a:ext cx="257760" cy="32904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F24F3FB4-5C66-4F6C-9956-702E2232035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39250" y="6327000"/>
                  <a:ext cx="2754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EB746F25-FB54-490B-BE43-55D85A49BCFB}"/>
                    </a:ext>
                  </a:extLst>
                </p14:cNvPr>
                <p14:cNvContentPartPr/>
                <p14:nvPr/>
              </p14:nvContentPartPr>
              <p14:xfrm>
                <a:off x="10620090" y="6365520"/>
                <a:ext cx="404640" cy="29520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EB746F25-FB54-490B-BE43-55D85A49BCF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11090" y="6356880"/>
                  <a:ext cx="42228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Agrupar 235">
            <a:extLst>
              <a:ext uri="{FF2B5EF4-FFF2-40B4-BE49-F238E27FC236}">
                <a16:creationId xmlns:a16="http://schemas.microsoft.com/office/drawing/2014/main" id="{43189955-905F-49E6-BA65-ACF9F74E9456}"/>
              </a:ext>
            </a:extLst>
          </p:cNvPr>
          <p:cNvGrpSpPr/>
          <p:nvPr/>
        </p:nvGrpSpPr>
        <p:grpSpPr>
          <a:xfrm>
            <a:off x="-7110" y="5683680"/>
            <a:ext cx="2099520" cy="954000"/>
            <a:chOff x="-7110" y="5683680"/>
            <a:chExt cx="2099520" cy="95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A490ECE2-6B15-4D88-A2D6-9B14F2793C21}"/>
                    </a:ext>
                  </a:extLst>
                </p14:cNvPr>
                <p14:cNvContentPartPr/>
                <p14:nvPr/>
              </p14:nvContentPartPr>
              <p14:xfrm>
                <a:off x="176490" y="5752440"/>
                <a:ext cx="113040" cy="28008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A490ECE2-6B15-4D88-A2D6-9B14F2793C2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67490" y="5743440"/>
                  <a:ext cx="130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2D797468-DFFB-413C-87D7-75CF4DD3DE45}"/>
                    </a:ext>
                  </a:extLst>
                </p14:cNvPr>
                <p14:cNvContentPartPr/>
                <p14:nvPr/>
              </p14:nvContentPartPr>
              <p14:xfrm>
                <a:off x="-7110" y="6242400"/>
                <a:ext cx="459360" cy="6264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2D797468-DFFB-413C-87D7-75CF4DD3DE4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-15750" y="6233400"/>
                  <a:ext cx="477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4D9D5B1B-6E7B-415D-9EC3-871E0E4CE8C9}"/>
                    </a:ext>
                  </a:extLst>
                </p14:cNvPr>
                <p14:cNvContentPartPr/>
                <p14:nvPr/>
              </p14:nvContentPartPr>
              <p14:xfrm>
                <a:off x="143010" y="6309720"/>
                <a:ext cx="240120" cy="25488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4D9D5B1B-6E7B-415D-9EC3-871E0E4CE8C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34370" y="6301080"/>
                  <a:ext cx="257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797C3E89-C6BA-4558-8CFE-405A1199E67F}"/>
                    </a:ext>
                  </a:extLst>
                </p14:cNvPr>
                <p14:cNvContentPartPr/>
                <p14:nvPr/>
              </p14:nvContentPartPr>
              <p14:xfrm>
                <a:off x="82530" y="6360480"/>
                <a:ext cx="297720" cy="27720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797C3E89-C6BA-4558-8CFE-405A1199E67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530" y="6351480"/>
                  <a:ext cx="3153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469A40FE-E5F6-4691-A306-F01C0AC44EC2}"/>
                    </a:ext>
                  </a:extLst>
                </p14:cNvPr>
                <p14:cNvContentPartPr/>
                <p14:nvPr/>
              </p14:nvContentPartPr>
              <p14:xfrm>
                <a:off x="589050" y="5774400"/>
                <a:ext cx="284760" cy="37368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469A40FE-E5F6-4691-A306-F01C0AC44EC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0410" y="5765400"/>
                  <a:ext cx="3024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3581FC82-5CDC-495D-BB74-6BFAA5BB7A22}"/>
                    </a:ext>
                  </a:extLst>
                </p14:cNvPr>
                <p14:cNvContentPartPr/>
                <p14:nvPr/>
              </p14:nvContentPartPr>
              <p14:xfrm>
                <a:off x="935730" y="5847120"/>
                <a:ext cx="177840" cy="19260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3581FC82-5CDC-495D-BB74-6BFAA5BB7A2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26730" y="5838480"/>
                  <a:ext cx="195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DCCD84D7-6C8A-43B9-81FD-A546C9EFDF73}"/>
                    </a:ext>
                  </a:extLst>
                </p14:cNvPr>
                <p14:cNvContentPartPr/>
                <p14:nvPr/>
              </p14:nvContentPartPr>
              <p14:xfrm>
                <a:off x="804330" y="5887440"/>
                <a:ext cx="343800" cy="14184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DCCD84D7-6C8A-43B9-81FD-A546C9EFDF7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95690" y="5878800"/>
                  <a:ext cx="361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EB20120D-8D5E-41A5-BC0B-D89699A589AE}"/>
                    </a:ext>
                  </a:extLst>
                </p14:cNvPr>
                <p14:cNvContentPartPr/>
                <p14:nvPr/>
              </p14:nvContentPartPr>
              <p14:xfrm>
                <a:off x="589410" y="6157800"/>
                <a:ext cx="537480" cy="5256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EB20120D-8D5E-41A5-BC0B-D89699A589A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0410" y="6148800"/>
                  <a:ext cx="555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A70ADFD4-ABE1-4FD3-B545-A21D65060E54}"/>
                    </a:ext>
                  </a:extLst>
                </p14:cNvPr>
                <p14:cNvContentPartPr/>
                <p14:nvPr/>
              </p14:nvContentPartPr>
              <p14:xfrm>
                <a:off x="508770" y="6151680"/>
                <a:ext cx="338040" cy="445680"/>
              </p14:xfrm>
            </p:contentPart>
          </mc:Choice>
          <mc:Fallback xmlns=""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A70ADFD4-ABE1-4FD3-B545-A21D65060E5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99770" y="6142680"/>
                  <a:ext cx="3556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1C472452-CCC6-47B2-8AD6-3AFB9BE17B72}"/>
                    </a:ext>
                  </a:extLst>
                </p14:cNvPr>
                <p14:cNvContentPartPr/>
                <p14:nvPr/>
              </p14:nvContentPartPr>
              <p14:xfrm>
                <a:off x="994770" y="6224040"/>
                <a:ext cx="169560" cy="318960"/>
              </p14:xfrm>
            </p:contentPart>
          </mc:Choice>
          <mc:Fallback xmlns=""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1C472452-CCC6-47B2-8AD6-3AFB9BE17B7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5770" y="6215400"/>
                  <a:ext cx="1872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8C2D638E-C227-481A-9135-4398C79C8713}"/>
                    </a:ext>
                  </a:extLst>
                </p14:cNvPr>
                <p14:cNvContentPartPr/>
                <p14:nvPr/>
              </p14:nvContentPartPr>
              <p14:xfrm>
                <a:off x="870930" y="6354000"/>
                <a:ext cx="263160" cy="15840"/>
              </p14:xfrm>
            </p:contentPart>
          </mc:Choice>
          <mc:Fallback xmlns=""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8C2D638E-C227-481A-9135-4398C79C871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1930" y="6345000"/>
                  <a:ext cx="280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8B2FC0F5-5E6E-4212-B856-DB2CE980187B}"/>
                    </a:ext>
                  </a:extLst>
                </p14:cNvPr>
                <p14:cNvContentPartPr/>
                <p14:nvPr/>
              </p14:nvContentPartPr>
              <p14:xfrm>
                <a:off x="1292490" y="5983560"/>
                <a:ext cx="277560" cy="40680"/>
              </p14:xfrm>
            </p:contentPart>
          </mc:Choice>
          <mc:Fallback xmlns=""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8B2FC0F5-5E6E-4212-B856-DB2CE980187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83490" y="5974920"/>
                  <a:ext cx="295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60B7BE69-14F2-44A9-85F6-EEF0377BC3F8}"/>
                    </a:ext>
                  </a:extLst>
                </p14:cNvPr>
                <p14:cNvContentPartPr/>
                <p14:nvPr/>
              </p14:nvContentPartPr>
              <p14:xfrm>
                <a:off x="1228770" y="6144840"/>
                <a:ext cx="284760" cy="9360"/>
              </p14:xfrm>
            </p:contentPart>
          </mc:Choice>
          <mc:Fallback xmlns=""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60B7BE69-14F2-44A9-85F6-EEF0377BC3F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220130" y="6135840"/>
                  <a:ext cx="302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15AA4340-307B-4ABF-93FF-5E8FD0A91CBA}"/>
                    </a:ext>
                  </a:extLst>
                </p14:cNvPr>
                <p14:cNvContentPartPr/>
                <p14:nvPr/>
              </p14:nvContentPartPr>
              <p14:xfrm>
                <a:off x="1768770" y="5834160"/>
                <a:ext cx="9000" cy="313560"/>
              </p14:xfrm>
            </p:contentPart>
          </mc:Choice>
          <mc:Fallback xmlns=""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15AA4340-307B-4ABF-93FF-5E8FD0A91CB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759770" y="5825520"/>
                  <a:ext cx="266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E8F88131-E397-45A4-B645-7F2E48DB508D}"/>
                    </a:ext>
                  </a:extLst>
                </p14:cNvPr>
                <p14:cNvContentPartPr/>
                <p14:nvPr/>
              </p14:nvContentPartPr>
              <p14:xfrm>
                <a:off x="1744290" y="5683680"/>
                <a:ext cx="240120" cy="350280"/>
              </p14:xfrm>
            </p:contentPart>
          </mc:Choice>
          <mc:Fallback xmlns=""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E8F88131-E397-45A4-B645-7F2E48DB508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735290" y="5674680"/>
                  <a:ext cx="2577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6526354B-8259-4B32-A79F-7641A0FF4393}"/>
                    </a:ext>
                  </a:extLst>
                </p14:cNvPr>
                <p14:cNvContentPartPr/>
                <p14:nvPr/>
              </p14:nvContentPartPr>
              <p14:xfrm>
                <a:off x="1761570" y="5972040"/>
                <a:ext cx="159120" cy="99000"/>
              </p14:xfrm>
            </p:contentPart>
          </mc:Choice>
          <mc:Fallback xmlns=""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6526354B-8259-4B32-A79F-7641A0FF439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752570" y="5963040"/>
                  <a:ext cx="176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01A53CA6-BE5A-4F69-A898-A2B875E392BB}"/>
                    </a:ext>
                  </a:extLst>
                </p14:cNvPr>
                <p14:cNvContentPartPr/>
                <p14:nvPr/>
              </p14:nvContentPartPr>
              <p14:xfrm>
                <a:off x="1524690" y="6159240"/>
                <a:ext cx="567720" cy="84960"/>
              </p14:xfrm>
            </p:contentPart>
          </mc:Choice>
          <mc:Fallback xmlns=""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01A53CA6-BE5A-4F69-A898-A2B875E392B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516050" y="6150240"/>
                  <a:ext cx="585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EEC17D9D-A1F1-4E21-9743-9C9E4C90BD31}"/>
                    </a:ext>
                  </a:extLst>
                </p14:cNvPr>
                <p14:cNvContentPartPr/>
                <p14:nvPr/>
              </p14:nvContentPartPr>
              <p14:xfrm>
                <a:off x="1721250" y="6330600"/>
                <a:ext cx="243000" cy="244800"/>
              </p14:xfrm>
            </p:contentPart>
          </mc:Choice>
          <mc:Fallback xmlns=""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EEC17D9D-A1F1-4E21-9743-9C9E4C90BD3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712250" y="6321600"/>
                  <a:ext cx="260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D958F1C5-DD1F-42ED-8F15-52869D66F660}"/>
                    </a:ext>
                  </a:extLst>
                </p14:cNvPr>
                <p14:cNvContentPartPr/>
                <p14:nvPr/>
              </p14:nvContentPartPr>
              <p14:xfrm>
                <a:off x="1677690" y="6255360"/>
                <a:ext cx="270360" cy="299160"/>
              </p14:xfrm>
            </p:contentPart>
          </mc:Choice>
          <mc:Fallback xmlns=""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D958F1C5-DD1F-42ED-8F15-52869D66F66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669050" y="6246360"/>
                  <a:ext cx="28800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Agrupar 244">
            <a:extLst>
              <a:ext uri="{FF2B5EF4-FFF2-40B4-BE49-F238E27FC236}">
                <a16:creationId xmlns:a16="http://schemas.microsoft.com/office/drawing/2014/main" id="{C4DEDE2A-43F7-4CD6-9803-615991B1BC3A}"/>
              </a:ext>
            </a:extLst>
          </p:cNvPr>
          <p:cNvGrpSpPr/>
          <p:nvPr/>
        </p:nvGrpSpPr>
        <p:grpSpPr>
          <a:xfrm>
            <a:off x="2504970" y="5536800"/>
            <a:ext cx="2017080" cy="844920"/>
            <a:chOff x="2504970" y="5536800"/>
            <a:chExt cx="2017080" cy="84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A769B36C-84FC-4A57-BE7B-2B3124E85798}"/>
                    </a:ext>
                  </a:extLst>
                </p14:cNvPr>
                <p14:cNvContentPartPr/>
                <p14:nvPr/>
              </p14:nvContentPartPr>
              <p14:xfrm>
                <a:off x="2504970" y="5653800"/>
                <a:ext cx="202680" cy="672120"/>
              </p14:xfrm>
            </p:contentPart>
          </mc:Choice>
          <mc:Fallback xmlns=""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A769B36C-84FC-4A57-BE7B-2B3124E8579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495970" y="5644800"/>
                  <a:ext cx="220320" cy="68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D48B3920-2190-4486-82C7-37659AF72A21}"/>
                    </a:ext>
                  </a:extLst>
                </p14:cNvPr>
                <p14:cNvContentPartPr/>
                <p14:nvPr/>
              </p14:nvContentPartPr>
              <p14:xfrm>
                <a:off x="2772090" y="5704200"/>
                <a:ext cx="263880" cy="327240"/>
              </p14:xfrm>
            </p:contentPart>
          </mc:Choice>
          <mc:Fallback xmlns=""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D48B3920-2190-4486-82C7-37659AF72A2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63450" y="5695560"/>
                  <a:ext cx="2815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23D735DD-BCDC-437E-A4AB-39F2B350B184}"/>
                    </a:ext>
                  </a:extLst>
                </p14:cNvPr>
                <p14:cNvContentPartPr/>
                <p14:nvPr/>
              </p14:nvContentPartPr>
              <p14:xfrm>
                <a:off x="2861730" y="5842080"/>
                <a:ext cx="200880" cy="248400"/>
              </p14:xfrm>
            </p:contentPart>
          </mc:Choice>
          <mc:Fallback xmlns=""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23D735DD-BCDC-437E-A4AB-39F2B350B18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853090" y="5833080"/>
                  <a:ext cx="218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12C1EC1A-F5D1-450E-AC02-1266BB404E00}"/>
                    </a:ext>
                  </a:extLst>
                </p14:cNvPr>
                <p14:cNvContentPartPr/>
                <p14:nvPr/>
              </p14:nvContentPartPr>
              <p14:xfrm>
                <a:off x="3248730" y="5887440"/>
                <a:ext cx="199800" cy="298080"/>
              </p14:xfrm>
            </p:contentPart>
          </mc:Choice>
          <mc:Fallback xmlns=""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12C1EC1A-F5D1-450E-AC02-1266BB404E0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239730" y="5878440"/>
                  <a:ext cx="217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22AB8D1D-8674-48B7-B14A-E87ECFC5B8EF}"/>
                    </a:ext>
                  </a:extLst>
                </p14:cNvPr>
                <p14:cNvContentPartPr/>
                <p14:nvPr/>
              </p14:nvContentPartPr>
              <p14:xfrm>
                <a:off x="3719250" y="5982480"/>
                <a:ext cx="219240" cy="25200"/>
              </p14:xfrm>
            </p:contentPart>
          </mc:Choice>
          <mc:Fallback xmlns=""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22AB8D1D-8674-48B7-B14A-E87ECFC5B8E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710250" y="5973480"/>
                  <a:ext cx="236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706C9A58-A559-49DF-9973-5FC12774EA9F}"/>
                    </a:ext>
                  </a:extLst>
                </p14:cNvPr>
                <p14:cNvContentPartPr/>
                <p14:nvPr/>
              </p14:nvContentPartPr>
              <p14:xfrm>
                <a:off x="4082850" y="5829120"/>
                <a:ext cx="245160" cy="254880"/>
              </p14:xfrm>
            </p:contentPart>
          </mc:Choice>
          <mc:Fallback xmlns=""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706C9A58-A559-49DF-9973-5FC12774EA9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074210" y="5820120"/>
                  <a:ext cx="262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D4165976-42C5-4A4E-8E30-A51B9DF72CE9}"/>
                    </a:ext>
                  </a:extLst>
                </p14:cNvPr>
                <p14:cNvContentPartPr/>
                <p14:nvPr/>
              </p14:nvContentPartPr>
              <p14:xfrm>
                <a:off x="4123530" y="5905800"/>
                <a:ext cx="203760" cy="194040"/>
              </p14:xfrm>
            </p:contentPart>
          </mc:Choice>
          <mc:Fallback xmlns=""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D4165976-42C5-4A4E-8E30-A51B9DF72CE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114530" y="5896800"/>
                  <a:ext cx="221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6D4EC809-6E56-41CE-A732-4C8290A88287}"/>
                    </a:ext>
                  </a:extLst>
                </p14:cNvPr>
                <p14:cNvContentPartPr/>
                <p14:nvPr/>
              </p14:nvContentPartPr>
              <p14:xfrm>
                <a:off x="4352850" y="5536800"/>
                <a:ext cx="169200" cy="844920"/>
              </p14:xfrm>
            </p:contentPart>
          </mc:Choice>
          <mc:Fallback xmlns=""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6D4EC809-6E56-41CE-A732-4C8290A8828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344210" y="5527800"/>
                  <a:ext cx="186840" cy="86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Agrupar 247">
            <a:extLst>
              <a:ext uri="{FF2B5EF4-FFF2-40B4-BE49-F238E27FC236}">
                <a16:creationId xmlns:a16="http://schemas.microsoft.com/office/drawing/2014/main" id="{BAC583F3-EDF8-4C0B-95FB-DED8B4590156}"/>
              </a:ext>
            </a:extLst>
          </p:cNvPr>
          <p:cNvGrpSpPr/>
          <p:nvPr/>
        </p:nvGrpSpPr>
        <p:grpSpPr>
          <a:xfrm>
            <a:off x="4896450" y="5837040"/>
            <a:ext cx="401040" cy="281160"/>
            <a:chOff x="4896450" y="5837040"/>
            <a:chExt cx="40104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9E4ED361-CB6E-4792-AC25-FB36B4F43943}"/>
                    </a:ext>
                  </a:extLst>
                </p14:cNvPr>
                <p14:cNvContentPartPr/>
                <p14:nvPr/>
              </p14:nvContentPartPr>
              <p14:xfrm>
                <a:off x="4896450" y="6021360"/>
                <a:ext cx="401040" cy="8280"/>
              </p14:xfrm>
            </p:contentPart>
          </mc:Choice>
          <mc:Fallback xmlns=""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9E4ED361-CB6E-4792-AC25-FB36B4F4394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887810" y="6012360"/>
                  <a:ext cx="418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46164124-0C26-4EA4-9447-AFF81155A9C5}"/>
                    </a:ext>
                  </a:extLst>
                </p14:cNvPr>
                <p14:cNvContentPartPr/>
                <p14:nvPr/>
              </p14:nvContentPartPr>
              <p14:xfrm>
                <a:off x="5071410" y="5837040"/>
                <a:ext cx="5400" cy="281160"/>
              </p14:xfrm>
            </p:contentPart>
          </mc:Choice>
          <mc:Fallback xmlns=""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46164124-0C26-4EA4-9447-AFF81155A9C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62410" y="5828040"/>
                  <a:ext cx="23040" cy="29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49" name="Tinta 248">
                <a:extLst>
                  <a:ext uri="{FF2B5EF4-FFF2-40B4-BE49-F238E27FC236}">
                    <a16:creationId xmlns:a16="http://schemas.microsoft.com/office/drawing/2014/main" id="{D6DBE342-53CC-4673-A3D7-6CDD411EFAD1}"/>
                  </a:ext>
                </a:extLst>
              </p14:cNvPr>
              <p14:cNvContentPartPr/>
              <p14:nvPr/>
            </p14:nvContentPartPr>
            <p14:xfrm>
              <a:off x="5442930" y="5921280"/>
              <a:ext cx="845640" cy="661680"/>
            </p14:xfrm>
          </p:contentPart>
        </mc:Choice>
        <mc:Fallback xmlns="">
          <p:pic>
            <p:nvPicPr>
              <p:cNvPr id="249" name="Tinta 248">
                <a:extLst>
                  <a:ext uri="{FF2B5EF4-FFF2-40B4-BE49-F238E27FC236}">
                    <a16:creationId xmlns:a16="http://schemas.microsoft.com/office/drawing/2014/main" id="{D6DBE342-53CC-4673-A3D7-6CDD411EFAD1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434290" y="5912640"/>
                <a:ext cx="863280" cy="67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Agrupar 250">
            <a:extLst>
              <a:ext uri="{FF2B5EF4-FFF2-40B4-BE49-F238E27FC236}">
                <a16:creationId xmlns:a16="http://schemas.microsoft.com/office/drawing/2014/main" id="{0A0308FC-E7D3-46EC-BE1F-06453F97EBA4}"/>
              </a:ext>
            </a:extLst>
          </p:cNvPr>
          <p:cNvGrpSpPr/>
          <p:nvPr/>
        </p:nvGrpSpPr>
        <p:grpSpPr>
          <a:xfrm>
            <a:off x="15930" y="3700080"/>
            <a:ext cx="6896880" cy="1738440"/>
            <a:chOff x="15930" y="3700080"/>
            <a:chExt cx="6896880" cy="173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2326F6DC-0405-4401-ACAA-D54EC5E09E9B}"/>
                    </a:ext>
                  </a:extLst>
                </p14:cNvPr>
                <p14:cNvContentPartPr/>
                <p14:nvPr/>
              </p14:nvContentPartPr>
              <p14:xfrm>
                <a:off x="360000" y="3958200"/>
                <a:ext cx="365760" cy="60444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2326F6DC-0405-4401-ACAA-D54EC5E09E9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1000" y="3949200"/>
                  <a:ext cx="38340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1CF80AD7-C24F-4D20-B868-4478F6674009}"/>
                    </a:ext>
                  </a:extLst>
                </p14:cNvPr>
                <p14:cNvContentPartPr/>
                <p14:nvPr/>
              </p14:nvContentPartPr>
              <p14:xfrm>
                <a:off x="765720" y="4184280"/>
                <a:ext cx="225720" cy="24192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1CF80AD7-C24F-4D20-B868-4478F667400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57080" y="4175280"/>
                  <a:ext cx="2433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9CEC8459-C428-4D28-A3BF-171B2DDC81E3}"/>
                    </a:ext>
                  </a:extLst>
                </p14:cNvPr>
                <p14:cNvContentPartPr/>
                <p14:nvPr/>
              </p14:nvContentPartPr>
              <p14:xfrm>
                <a:off x="579600" y="4189320"/>
                <a:ext cx="501480" cy="2199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9CEC8459-C428-4D28-A3BF-171B2DDC81E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70600" y="4180680"/>
                  <a:ext cx="519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84A2A6F4-CD58-4666-BF08-FF5C64721B24}"/>
                    </a:ext>
                  </a:extLst>
                </p14:cNvPr>
                <p14:cNvContentPartPr/>
                <p14:nvPr/>
              </p14:nvContentPartPr>
              <p14:xfrm>
                <a:off x="264600" y="4659840"/>
                <a:ext cx="800280" cy="2628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84A2A6F4-CD58-4666-BF08-FF5C64721B2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55960" y="4650840"/>
                  <a:ext cx="817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DFCB60BC-AE51-46BE-AA70-941A10770FCF}"/>
                    </a:ext>
                  </a:extLst>
                </p14:cNvPr>
                <p14:cNvContentPartPr/>
                <p14:nvPr/>
              </p14:nvContentPartPr>
              <p14:xfrm>
                <a:off x="260280" y="4810680"/>
                <a:ext cx="358560" cy="42156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DFCB60BC-AE51-46BE-AA70-941A10770FC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51280" y="4801680"/>
                  <a:ext cx="3762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610CF256-83B5-4454-83D9-CCDA696FE35E}"/>
                    </a:ext>
                  </a:extLst>
                </p14:cNvPr>
                <p14:cNvContentPartPr/>
                <p14:nvPr/>
              </p14:nvContentPartPr>
              <p14:xfrm>
                <a:off x="771480" y="4770000"/>
                <a:ext cx="162000" cy="47052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610CF256-83B5-4454-83D9-CCDA696FE35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62840" y="4761360"/>
                  <a:ext cx="1796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8E4C8D1D-95E1-4C81-8ABE-55681B98319D}"/>
                    </a:ext>
                  </a:extLst>
                </p14:cNvPr>
                <p14:cNvContentPartPr/>
                <p14:nvPr/>
              </p14:nvContentPartPr>
              <p14:xfrm>
                <a:off x="653040" y="4956120"/>
                <a:ext cx="329400" cy="12492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8E4C8D1D-95E1-4C81-8ABE-55681B98319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44400" y="4947120"/>
                  <a:ext cx="347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091F391B-2866-48F9-AE24-A306AA2DD6B7}"/>
                    </a:ext>
                  </a:extLst>
                </p14:cNvPr>
                <p14:cNvContentPartPr/>
                <p14:nvPr/>
              </p14:nvContentPartPr>
              <p14:xfrm>
                <a:off x="1357560" y="4606560"/>
                <a:ext cx="287640" cy="36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091F391B-2866-48F9-AE24-A306AA2DD6B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348920" y="4597560"/>
                  <a:ext cx="305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8A6B9733-814A-4303-991A-8919AFF1852B}"/>
                    </a:ext>
                  </a:extLst>
                </p14:cNvPr>
                <p14:cNvContentPartPr/>
                <p14:nvPr/>
              </p14:nvContentPartPr>
              <p14:xfrm>
                <a:off x="1328760" y="4811760"/>
                <a:ext cx="274680" cy="36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8A6B9733-814A-4303-991A-8919AFF1852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320120" y="4802760"/>
                  <a:ext cx="29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EF50E6C2-E9AC-4D84-8A67-646E3F00704C}"/>
                    </a:ext>
                  </a:extLst>
                </p14:cNvPr>
                <p14:cNvContentPartPr/>
                <p14:nvPr/>
              </p14:nvContentPartPr>
              <p14:xfrm>
                <a:off x="2135880" y="4329720"/>
                <a:ext cx="20520" cy="41760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EF50E6C2-E9AC-4D84-8A67-646E3F00704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126880" y="4320720"/>
                  <a:ext cx="381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C33B5E49-2940-4BC0-BD95-61A25A0B724E}"/>
                    </a:ext>
                  </a:extLst>
                </p14:cNvPr>
                <p14:cNvContentPartPr/>
                <p14:nvPr/>
              </p14:nvContentPartPr>
              <p14:xfrm>
                <a:off x="2072160" y="4332240"/>
                <a:ext cx="270360" cy="55440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C33B5E49-2940-4BC0-BD95-61A25A0B724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063520" y="4323600"/>
                  <a:ext cx="28800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4AB2CDA7-3EE9-4498-9F8B-C03EE57A9ECD}"/>
                    </a:ext>
                  </a:extLst>
                </p14:cNvPr>
                <p14:cNvContentPartPr/>
                <p14:nvPr/>
              </p14:nvContentPartPr>
              <p14:xfrm>
                <a:off x="2576520" y="4218120"/>
                <a:ext cx="158760" cy="54612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4AB2CDA7-3EE9-4498-9F8B-C03EE57A9EC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567880" y="4209120"/>
                  <a:ext cx="17640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E0FA67A7-B12A-4CD5-B145-E7FF151040B0}"/>
                    </a:ext>
                  </a:extLst>
                </p14:cNvPr>
                <p14:cNvContentPartPr/>
                <p14:nvPr/>
              </p14:nvContentPartPr>
              <p14:xfrm>
                <a:off x="2846160" y="4315320"/>
                <a:ext cx="277560" cy="34740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E0FA67A7-B12A-4CD5-B145-E7FF151040B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837160" y="4306680"/>
                  <a:ext cx="2952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781DFC16-5D7F-4644-AC85-2F978AF128C6}"/>
                    </a:ext>
                  </a:extLst>
                </p14:cNvPr>
                <p14:cNvContentPartPr/>
                <p14:nvPr/>
              </p14:nvContentPartPr>
              <p14:xfrm>
                <a:off x="2893680" y="4386960"/>
                <a:ext cx="238680" cy="35784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781DFC16-5D7F-4644-AC85-2F978AF128C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885040" y="4377960"/>
                  <a:ext cx="2563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541D6BC9-3A20-41B0-A649-55C61BCFC7EB}"/>
                    </a:ext>
                  </a:extLst>
                </p14:cNvPr>
                <p14:cNvContentPartPr/>
                <p14:nvPr/>
              </p14:nvContentPartPr>
              <p14:xfrm>
                <a:off x="3232440" y="4468320"/>
                <a:ext cx="210240" cy="36216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541D6BC9-3A20-41B0-A649-55C61BCFC7E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223800" y="4459320"/>
                  <a:ext cx="227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AF93642A-8FFD-42A6-AE4A-D10BC994A6F9}"/>
                    </a:ext>
                  </a:extLst>
                </p14:cNvPr>
                <p14:cNvContentPartPr/>
                <p14:nvPr/>
              </p14:nvContentPartPr>
              <p14:xfrm>
                <a:off x="3616920" y="4521960"/>
                <a:ext cx="193680" cy="2880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AF93642A-8FFD-42A6-AE4A-D10BC994A6F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608280" y="4513320"/>
                  <a:ext cx="211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A3AAE0FF-C66E-45ED-BE02-1F7F3A67CD40}"/>
                    </a:ext>
                  </a:extLst>
                </p14:cNvPr>
                <p14:cNvContentPartPr/>
                <p14:nvPr/>
              </p14:nvContentPartPr>
              <p14:xfrm>
                <a:off x="3967920" y="4341240"/>
                <a:ext cx="265680" cy="35424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A3AAE0FF-C66E-45ED-BE02-1F7F3A67CD4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58920" y="4332600"/>
                  <a:ext cx="2833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0EF0C8AC-5F1F-4CDE-9676-6AED7ED2337B}"/>
                    </a:ext>
                  </a:extLst>
                </p14:cNvPr>
                <p14:cNvContentPartPr/>
                <p14:nvPr/>
              </p14:nvContentPartPr>
              <p14:xfrm>
                <a:off x="3940560" y="4329720"/>
                <a:ext cx="332280" cy="38484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0EF0C8AC-5F1F-4CDE-9676-6AED7ED2337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931560" y="4320720"/>
                  <a:ext cx="3499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42D8550C-8972-4858-B654-A702FFE8CEF6}"/>
                    </a:ext>
                  </a:extLst>
                </p14:cNvPr>
                <p14:cNvContentPartPr/>
                <p14:nvPr/>
              </p14:nvContentPartPr>
              <p14:xfrm>
                <a:off x="4354920" y="4159800"/>
                <a:ext cx="120240" cy="76212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42D8550C-8972-4858-B654-A702FFE8CEF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345920" y="4150800"/>
                  <a:ext cx="137880" cy="77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7F443106-7C17-4438-82C6-69EFCFBD304D}"/>
                    </a:ext>
                  </a:extLst>
                </p14:cNvPr>
                <p14:cNvContentPartPr/>
                <p14:nvPr/>
              </p14:nvContentPartPr>
              <p14:xfrm>
                <a:off x="4758840" y="4607640"/>
                <a:ext cx="247320" cy="936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7F443106-7C17-4438-82C6-69EFCFBD304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750200" y="4599000"/>
                  <a:ext cx="264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48BAD288-CAD5-4D52-AA49-E71E25E99CB5}"/>
                    </a:ext>
                  </a:extLst>
                </p14:cNvPr>
                <p14:cNvContentPartPr/>
                <p14:nvPr/>
              </p14:nvContentPartPr>
              <p14:xfrm>
                <a:off x="4824000" y="4489560"/>
                <a:ext cx="21960" cy="17316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48BAD288-CAD5-4D52-AA49-E71E25E99CB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815000" y="4480560"/>
                  <a:ext cx="39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6610E55C-EBD9-4B0A-8D71-9F713A2E7FE0}"/>
                    </a:ext>
                  </a:extLst>
                </p14:cNvPr>
                <p14:cNvContentPartPr/>
                <p14:nvPr/>
              </p14:nvContentPartPr>
              <p14:xfrm>
                <a:off x="5440320" y="4249080"/>
                <a:ext cx="362880" cy="47520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6610E55C-EBD9-4B0A-8D71-9F713A2E7FE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431680" y="4240440"/>
                  <a:ext cx="38052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18B7D433-5DA4-48E5-86E3-9FD73A51F6AD}"/>
                    </a:ext>
                  </a:extLst>
                </p14:cNvPr>
                <p14:cNvContentPartPr/>
                <p14:nvPr/>
              </p14:nvContentPartPr>
              <p14:xfrm>
                <a:off x="5929920" y="4402440"/>
                <a:ext cx="205200" cy="28116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18B7D433-5DA4-48E5-86E3-9FD73A51F6A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920920" y="4393800"/>
                  <a:ext cx="222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55968C87-535E-41B2-8F66-9B4955DAA37D}"/>
                    </a:ext>
                  </a:extLst>
                </p14:cNvPr>
                <p14:cNvContentPartPr/>
                <p14:nvPr/>
              </p14:nvContentPartPr>
              <p14:xfrm>
                <a:off x="5721840" y="4447800"/>
                <a:ext cx="469440" cy="26532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55968C87-535E-41B2-8F66-9B4955DAA37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713200" y="4439160"/>
                  <a:ext cx="487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C21F20BA-F7B9-4004-9D40-53C910A92491}"/>
                    </a:ext>
                  </a:extLst>
                </p14:cNvPr>
                <p14:cNvContentPartPr/>
                <p14:nvPr/>
              </p14:nvContentPartPr>
              <p14:xfrm>
                <a:off x="5428800" y="4792320"/>
                <a:ext cx="602280" cy="4176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C21F20BA-F7B9-4004-9D40-53C910A9249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420160" y="4783320"/>
                  <a:ext cx="619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5A3ADB5D-6D0F-460E-9190-3CE5CB62134F}"/>
                    </a:ext>
                  </a:extLst>
                </p14:cNvPr>
                <p14:cNvContentPartPr/>
                <p14:nvPr/>
              </p14:nvContentPartPr>
              <p14:xfrm>
                <a:off x="5394240" y="4889520"/>
                <a:ext cx="263160" cy="37908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5A3ADB5D-6D0F-460E-9190-3CE5CB62134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385240" y="4880880"/>
                  <a:ext cx="2808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AA686770-4802-4D26-9AB2-5F0EB6B967BF}"/>
                    </a:ext>
                  </a:extLst>
                </p14:cNvPr>
                <p14:cNvContentPartPr/>
                <p14:nvPr/>
              </p14:nvContentPartPr>
              <p14:xfrm>
                <a:off x="5849280" y="4846680"/>
                <a:ext cx="124200" cy="41868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AA686770-4802-4D26-9AB2-5F0EB6B967B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840280" y="4838040"/>
                  <a:ext cx="1418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853B155F-999A-4E14-82C9-72F24CF1966F}"/>
                    </a:ext>
                  </a:extLst>
                </p14:cNvPr>
                <p14:cNvContentPartPr/>
                <p14:nvPr/>
              </p14:nvContentPartPr>
              <p14:xfrm>
                <a:off x="5726160" y="5036400"/>
                <a:ext cx="302040" cy="12492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853B155F-999A-4E14-82C9-72F24CF1966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717520" y="5027760"/>
                  <a:ext cx="319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A80137E0-844A-41A8-B21C-F5FBB3BA0E98}"/>
                    </a:ext>
                  </a:extLst>
                </p14:cNvPr>
                <p14:cNvContentPartPr/>
                <p14:nvPr/>
              </p14:nvContentPartPr>
              <p14:xfrm>
                <a:off x="5119920" y="4244040"/>
                <a:ext cx="309240" cy="115632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A80137E0-844A-41A8-B21C-F5FBB3BA0E9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110920" y="4235040"/>
                  <a:ext cx="326880" cy="11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202F097B-820D-40D3-88EE-C2CA43FE3818}"/>
                    </a:ext>
                  </a:extLst>
                </p14:cNvPr>
                <p14:cNvContentPartPr/>
                <p14:nvPr/>
              </p14:nvContentPartPr>
              <p14:xfrm>
                <a:off x="6076440" y="4201200"/>
                <a:ext cx="227160" cy="99936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202F097B-820D-40D3-88EE-C2CA43FE381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067800" y="4192200"/>
                  <a:ext cx="244800" cy="10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7AF672E2-3AC0-463B-8D2B-A8AF09B69F10}"/>
                    </a:ext>
                  </a:extLst>
                </p14:cNvPr>
                <p14:cNvContentPartPr/>
                <p14:nvPr/>
              </p14:nvContentPartPr>
              <p14:xfrm>
                <a:off x="6302160" y="5053320"/>
                <a:ext cx="196920" cy="25200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7AF672E2-3AC0-463B-8D2B-A8AF09B69F1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293160" y="5044680"/>
                  <a:ext cx="214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F98E6042-D341-40CB-AD2C-9752F8A605BD}"/>
                    </a:ext>
                  </a:extLst>
                </p14:cNvPr>
                <p14:cNvContentPartPr/>
                <p14:nvPr/>
              </p14:nvContentPartPr>
              <p14:xfrm>
                <a:off x="15930" y="3700080"/>
                <a:ext cx="6896880" cy="1738440"/>
              </p14:xfrm>
            </p:contentPart>
          </mc:Choice>
          <mc:Fallback xmlns=""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F98E6042-D341-40CB-AD2C-9752F8A605B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90" y="3691440"/>
                  <a:ext cx="6914520" cy="175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6240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10274E5-539F-4B47-940E-1BE6ADC04781}"/>
              </a:ext>
            </a:extLst>
          </p:cNvPr>
          <p:cNvGrpSpPr/>
          <p:nvPr/>
        </p:nvGrpSpPr>
        <p:grpSpPr>
          <a:xfrm>
            <a:off x="367920" y="278640"/>
            <a:ext cx="1339560" cy="1078200"/>
            <a:chOff x="367920" y="278640"/>
            <a:chExt cx="1339560" cy="10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0756A3F9-E794-40EF-9291-B9E513010DC8}"/>
                    </a:ext>
                  </a:extLst>
                </p14:cNvPr>
                <p14:cNvContentPartPr/>
                <p14:nvPr/>
              </p14:nvContentPartPr>
              <p14:xfrm>
                <a:off x="530280" y="312480"/>
                <a:ext cx="65160" cy="39420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0756A3F9-E794-40EF-9291-B9E513010DC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1640" y="303480"/>
                  <a:ext cx="828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0D477DBF-E229-4B9E-A08B-A7B87F03B279}"/>
                    </a:ext>
                  </a:extLst>
                </p14:cNvPr>
                <p14:cNvContentPartPr/>
                <p14:nvPr/>
              </p14:nvContentPartPr>
              <p14:xfrm>
                <a:off x="367920" y="838440"/>
                <a:ext cx="549720" cy="1332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0D477DBF-E229-4B9E-A08B-A7B87F03B27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8920" y="829800"/>
                  <a:ext cx="567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A06A79D2-1308-4F60-89F1-473E438559F0}"/>
                    </a:ext>
                  </a:extLst>
                </p14:cNvPr>
                <p14:cNvContentPartPr/>
                <p14:nvPr/>
              </p14:nvContentPartPr>
              <p14:xfrm>
                <a:off x="459720" y="982800"/>
                <a:ext cx="285840" cy="34560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A06A79D2-1308-4F60-89F1-473E438559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0720" y="973800"/>
                  <a:ext cx="3034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F0286CEF-6674-46C3-A952-0A008BFC1C8F}"/>
                    </a:ext>
                  </a:extLst>
                </p14:cNvPr>
                <p14:cNvContentPartPr/>
                <p14:nvPr/>
              </p14:nvContentPartPr>
              <p14:xfrm>
                <a:off x="441000" y="1019160"/>
                <a:ext cx="286200" cy="23436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F0286CEF-6674-46C3-A952-0A008BFC1C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2000" y="1010520"/>
                  <a:ext cx="3038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8A6E239A-8CA6-4EAF-B0F9-14A206375800}"/>
                    </a:ext>
                  </a:extLst>
                </p14:cNvPr>
                <p14:cNvContentPartPr/>
                <p14:nvPr/>
              </p14:nvContentPartPr>
              <p14:xfrm>
                <a:off x="1091880" y="278640"/>
                <a:ext cx="284760" cy="42408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8A6E239A-8CA6-4EAF-B0F9-14A20637580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2880" y="270000"/>
                  <a:ext cx="3024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CD9D34F-4050-4139-93C5-3259E8970A4B}"/>
                    </a:ext>
                  </a:extLst>
                </p14:cNvPr>
                <p14:cNvContentPartPr/>
                <p14:nvPr/>
              </p14:nvContentPartPr>
              <p14:xfrm>
                <a:off x="1444320" y="419040"/>
                <a:ext cx="189360" cy="28476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CD9D34F-4050-4139-93C5-3259E8970A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35320" y="410040"/>
                  <a:ext cx="2070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566DACD2-3882-47A6-A078-7C44E6967C43}"/>
                    </a:ext>
                  </a:extLst>
                </p14:cNvPr>
                <p14:cNvContentPartPr/>
                <p14:nvPr/>
              </p14:nvContentPartPr>
              <p14:xfrm>
                <a:off x="1285560" y="534600"/>
                <a:ext cx="396000" cy="13428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566DACD2-3882-47A6-A078-7C44E6967C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76560" y="525600"/>
                  <a:ext cx="413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DE52EC73-EB29-47F4-AB41-7D30CEC8A06E}"/>
                    </a:ext>
                  </a:extLst>
                </p14:cNvPr>
                <p14:cNvContentPartPr/>
                <p14:nvPr/>
              </p14:nvContentPartPr>
              <p14:xfrm>
                <a:off x="1067400" y="803520"/>
                <a:ext cx="623880" cy="1476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DE52EC73-EB29-47F4-AB41-7D30CEC8A06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8760" y="794520"/>
                  <a:ext cx="641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C2D7F74C-77F8-43BE-8AA0-F5A448AE2282}"/>
                    </a:ext>
                  </a:extLst>
                </p14:cNvPr>
                <p14:cNvContentPartPr/>
                <p14:nvPr/>
              </p14:nvContentPartPr>
              <p14:xfrm>
                <a:off x="1172880" y="917640"/>
                <a:ext cx="280440" cy="37620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C2D7F74C-77F8-43BE-8AA0-F5A448AE22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63880" y="909000"/>
                  <a:ext cx="2980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40D4D7B6-A5C2-4965-91D9-2649FC8B7B6F}"/>
                    </a:ext>
                  </a:extLst>
                </p14:cNvPr>
                <p14:cNvContentPartPr/>
                <p14:nvPr/>
              </p14:nvContentPartPr>
              <p14:xfrm>
                <a:off x="1540800" y="923040"/>
                <a:ext cx="155160" cy="43380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40D4D7B6-A5C2-4965-91D9-2649FC8B7B6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31800" y="914040"/>
                  <a:ext cx="1728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1129EEED-7D95-483E-A8EB-CBC97B8458D6}"/>
                    </a:ext>
                  </a:extLst>
                </p14:cNvPr>
                <p14:cNvContentPartPr/>
                <p14:nvPr/>
              </p14:nvContentPartPr>
              <p14:xfrm>
                <a:off x="1488960" y="1077480"/>
                <a:ext cx="218520" cy="795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1129EEED-7D95-483E-A8EB-CBC97B8458D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80320" y="1068840"/>
                  <a:ext cx="2361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A06E6E43-15F4-4A38-8343-E915E232543B}"/>
                  </a:ext>
                </a:extLst>
              </p14:cNvPr>
              <p14:cNvContentPartPr/>
              <p14:nvPr/>
            </p14:nvContentPartPr>
            <p14:xfrm>
              <a:off x="2127240" y="686520"/>
              <a:ext cx="208080" cy="684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A06E6E43-15F4-4A38-8343-E915E232543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18240" y="677880"/>
                <a:ext cx="2257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76130C1A-AF26-4A21-8E95-B5362DD1E4F6}"/>
                  </a:ext>
                </a:extLst>
              </p14:cNvPr>
              <p14:cNvContentPartPr/>
              <p14:nvPr/>
            </p14:nvContentPartPr>
            <p14:xfrm>
              <a:off x="2082240" y="890640"/>
              <a:ext cx="225720" cy="1080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76130C1A-AF26-4A21-8E95-B5362DD1E4F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73600" y="881640"/>
                <a:ext cx="24336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Agrupar 29">
            <a:extLst>
              <a:ext uri="{FF2B5EF4-FFF2-40B4-BE49-F238E27FC236}">
                <a16:creationId xmlns:a16="http://schemas.microsoft.com/office/drawing/2014/main" id="{27190852-9783-4584-82F0-1FFF79471130}"/>
              </a:ext>
            </a:extLst>
          </p:cNvPr>
          <p:cNvGrpSpPr/>
          <p:nvPr/>
        </p:nvGrpSpPr>
        <p:grpSpPr>
          <a:xfrm>
            <a:off x="2714760" y="290160"/>
            <a:ext cx="2214360" cy="1291680"/>
            <a:chOff x="2714760" y="290160"/>
            <a:chExt cx="2214360" cy="12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C0E1854C-4D32-4D86-A6F3-E098BA324A1D}"/>
                    </a:ext>
                  </a:extLst>
                </p14:cNvPr>
                <p14:cNvContentPartPr/>
                <p14:nvPr/>
              </p14:nvContentPartPr>
              <p14:xfrm>
                <a:off x="2714760" y="477360"/>
                <a:ext cx="39240" cy="3387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C0E1854C-4D32-4D86-A6F3-E098BA324A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05760" y="468360"/>
                  <a:ext cx="568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662AD923-5648-4F73-8A02-367FE649C3AE}"/>
                    </a:ext>
                  </a:extLst>
                </p14:cNvPr>
                <p14:cNvContentPartPr/>
                <p14:nvPr/>
              </p14:nvContentPartPr>
              <p14:xfrm>
                <a:off x="2719800" y="427680"/>
                <a:ext cx="271440" cy="37764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662AD923-5648-4F73-8A02-367FE649C3A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11160" y="418680"/>
                  <a:ext cx="2890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792A2907-9FF9-4F3C-8978-3DD764FFB8D1}"/>
                    </a:ext>
                  </a:extLst>
                </p14:cNvPr>
                <p14:cNvContentPartPr/>
                <p14:nvPr/>
              </p14:nvContentPartPr>
              <p14:xfrm>
                <a:off x="2932920" y="369000"/>
                <a:ext cx="359640" cy="103644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792A2907-9FF9-4F3C-8978-3DD764FFB8D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24280" y="360000"/>
                  <a:ext cx="377280" cy="10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E74A85AD-7466-4559-A270-89B8D3D16EF1}"/>
                    </a:ext>
                  </a:extLst>
                </p14:cNvPr>
                <p14:cNvContentPartPr/>
                <p14:nvPr/>
              </p14:nvContentPartPr>
              <p14:xfrm>
                <a:off x="3299040" y="453960"/>
                <a:ext cx="227520" cy="33012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E74A85AD-7466-4559-A270-89B8D3D16EF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90040" y="445320"/>
                  <a:ext cx="2451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124FA7DE-6887-4188-85EB-719CE1536BCD}"/>
                    </a:ext>
                  </a:extLst>
                </p14:cNvPr>
                <p14:cNvContentPartPr/>
                <p14:nvPr/>
              </p14:nvContentPartPr>
              <p14:xfrm>
                <a:off x="3270600" y="512280"/>
                <a:ext cx="258840" cy="2620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124FA7DE-6887-4188-85EB-719CE1536BC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61600" y="503640"/>
                  <a:ext cx="276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E60C0441-0F06-4AC7-8187-9D6B2C563971}"/>
                    </a:ext>
                  </a:extLst>
                </p14:cNvPr>
                <p14:cNvContentPartPr/>
                <p14:nvPr/>
              </p14:nvContentPartPr>
              <p14:xfrm>
                <a:off x="3614040" y="608400"/>
                <a:ext cx="207000" cy="22212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E60C0441-0F06-4AC7-8187-9D6B2C56397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05400" y="599400"/>
                  <a:ext cx="224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80C0643D-265C-4AF8-9748-B4BF9F50D8D9}"/>
                    </a:ext>
                  </a:extLst>
                </p14:cNvPr>
                <p14:cNvContentPartPr/>
                <p14:nvPr/>
              </p14:nvContentPartPr>
              <p14:xfrm>
                <a:off x="3193920" y="945000"/>
                <a:ext cx="657000" cy="1008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80C0643D-265C-4AF8-9748-B4BF9F50D8D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85280" y="936360"/>
                  <a:ext cx="674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E3C8F1CB-22C9-470C-BA28-9B22A161F7A2}"/>
                    </a:ext>
                  </a:extLst>
                </p14:cNvPr>
                <p14:cNvContentPartPr/>
                <p14:nvPr/>
              </p14:nvContentPartPr>
              <p14:xfrm>
                <a:off x="3449520" y="1051560"/>
                <a:ext cx="271800" cy="25344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E3C8F1CB-22C9-470C-BA28-9B22A161F7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40880" y="1042920"/>
                  <a:ext cx="2894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E6CC4CEE-3F7E-4E79-8862-71409917CC8C}"/>
                    </a:ext>
                  </a:extLst>
                </p14:cNvPr>
                <p14:cNvContentPartPr/>
                <p14:nvPr/>
              </p14:nvContentPartPr>
              <p14:xfrm>
                <a:off x="3334680" y="1049040"/>
                <a:ext cx="365040" cy="19692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E6CC4CEE-3F7E-4E79-8862-71409917CC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25680" y="1040400"/>
                  <a:ext cx="382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0D76A813-9FF0-467F-AF5F-7BE24F97848B}"/>
                    </a:ext>
                  </a:extLst>
                </p14:cNvPr>
                <p14:cNvContentPartPr/>
                <p14:nvPr/>
              </p14:nvContentPartPr>
              <p14:xfrm>
                <a:off x="4068000" y="797040"/>
                <a:ext cx="268560" cy="626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0D76A813-9FF0-467F-AF5F-7BE24F97848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59000" y="788040"/>
                  <a:ext cx="286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BAC797D0-9403-44AB-9821-15F054950986}"/>
                    </a:ext>
                  </a:extLst>
                </p14:cNvPr>
                <p14:cNvContentPartPr/>
                <p14:nvPr/>
              </p14:nvContentPartPr>
              <p14:xfrm>
                <a:off x="4545360" y="559440"/>
                <a:ext cx="90000" cy="23904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BAC797D0-9403-44AB-9821-15F0549509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36360" y="550800"/>
                  <a:ext cx="107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3CB0D40B-C8BF-4677-A111-97EB8216324E}"/>
                    </a:ext>
                  </a:extLst>
                </p14:cNvPr>
                <p14:cNvContentPartPr/>
                <p14:nvPr/>
              </p14:nvContentPartPr>
              <p14:xfrm>
                <a:off x="4675320" y="290160"/>
                <a:ext cx="253800" cy="129168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3CB0D40B-C8BF-4677-A111-97EB821632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66320" y="281520"/>
                  <a:ext cx="271440" cy="13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FEBDBEB1-8521-4226-817E-0788D6F8A3D6}"/>
              </a:ext>
            </a:extLst>
          </p:cNvPr>
          <p:cNvGrpSpPr/>
          <p:nvPr/>
        </p:nvGrpSpPr>
        <p:grpSpPr>
          <a:xfrm>
            <a:off x="5278680" y="617760"/>
            <a:ext cx="1097640" cy="711000"/>
            <a:chOff x="5278680" y="617760"/>
            <a:chExt cx="1097640" cy="7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A794A31B-61F7-43EB-B883-D4F6B288502F}"/>
                    </a:ext>
                  </a:extLst>
                </p14:cNvPr>
                <p14:cNvContentPartPr/>
                <p14:nvPr/>
              </p14:nvContentPartPr>
              <p14:xfrm>
                <a:off x="5278680" y="826920"/>
                <a:ext cx="342360" cy="2232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A794A31B-61F7-43EB-B883-D4F6B28850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70040" y="818280"/>
                  <a:ext cx="360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B5454BE3-2AC6-4BE3-9811-899CCC46A632}"/>
                    </a:ext>
                  </a:extLst>
                </p14:cNvPr>
                <p14:cNvContentPartPr/>
                <p14:nvPr/>
              </p14:nvContentPartPr>
              <p14:xfrm>
                <a:off x="5295960" y="648720"/>
                <a:ext cx="82800" cy="37584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B5454BE3-2AC6-4BE3-9811-899CCC46A63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87320" y="640080"/>
                  <a:ext cx="1004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883C81A2-29F2-478D-81DF-C829338A083E}"/>
                    </a:ext>
                  </a:extLst>
                </p14:cNvPr>
                <p14:cNvContentPartPr/>
                <p14:nvPr/>
              </p14:nvContentPartPr>
              <p14:xfrm>
                <a:off x="5720400" y="617760"/>
                <a:ext cx="655920" cy="71100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883C81A2-29F2-478D-81DF-C829338A08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11760" y="608760"/>
                  <a:ext cx="673560" cy="72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9638902A-9845-4F1E-A27C-2D86A9A2AE41}"/>
                  </a:ext>
                </a:extLst>
              </p14:cNvPr>
              <p14:cNvContentPartPr/>
              <p14:nvPr/>
            </p14:nvContentPartPr>
            <p14:xfrm>
              <a:off x="1005120" y="3447360"/>
              <a:ext cx="222840" cy="286560"/>
            </p14:xfrm>
          </p:contentPart>
        </mc:Choice>
        <mc:Fallback xmlns=""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9638902A-9845-4F1E-A27C-2D86A9A2AE4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96480" y="3438720"/>
                <a:ext cx="240480" cy="30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Agrupar 64">
            <a:extLst>
              <a:ext uri="{FF2B5EF4-FFF2-40B4-BE49-F238E27FC236}">
                <a16:creationId xmlns:a16="http://schemas.microsoft.com/office/drawing/2014/main" id="{680D9033-AC22-4E07-A311-BEFE33B16FB9}"/>
              </a:ext>
            </a:extLst>
          </p:cNvPr>
          <p:cNvGrpSpPr/>
          <p:nvPr/>
        </p:nvGrpSpPr>
        <p:grpSpPr>
          <a:xfrm>
            <a:off x="1580040" y="3553920"/>
            <a:ext cx="307800" cy="178560"/>
            <a:chOff x="1580040" y="3553920"/>
            <a:chExt cx="30780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B05E1CBC-9395-4987-8862-E9C03280141C}"/>
                    </a:ext>
                  </a:extLst>
                </p14:cNvPr>
                <p14:cNvContentPartPr/>
                <p14:nvPr/>
              </p14:nvContentPartPr>
              <p14:xfrm>
                <a:off x="1618920" y="3553920"/>
                <a:ext cx="268920" cy="1872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B05E1CBC-9395-4987-8862-E9C03280141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10280" y="3545280"/>
                  <a:ext cx="286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9646F4A7-EFFC-499E-815E-4A0A95815DDD}"/>
                    </a:ext>
                  </a:extLst>
                </p14:cNvPr>
                <p14:cNvContentPartPr/>
                <p14:nvPr/>
              </p14:nvContentPartPr>
              <p14:xfrm>
                <a:off x="1580040" y="3706200"/>
                <a:ext cx="281880" cy="2628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9646F4A7-EFFC-499E-815E-4A0A95815DD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71040" y="3697200"/>
                  <a:ext cx="2995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id="{68BF5600-8F2F-4CD9-AFFF-6C9BED25A3B7}"/>
              </a:ext>
            </a:extLst>
          </p:cNvPr>
          <p:cNvGrpSpPr/>
          <p:nvPr/>
        </p:nvGrpSpPr>
        <p:grpSpPr>
          <a:xfrm>
            <a:off x="2277720" y="3133080"/>
            <a:ext cx="3300120" cy="1164240"/>
            <a:chOff x="2277720" y="3133080"/>
            <a:chExt cx="3300120" cy="11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4481AE72-EFEB-4874-BDD3-98948EA52238}"/>
                    </a:ext>
                  </a:extLst>
                </p14:cNvPr>
                <p14:cNvContentPartPr/>
                <p14:nvPr/>
              </p14:nvContentPartPr>
              <p14:xfrm>
                <a:off x="2329200" y="3442320"/>
                <a:ext cx="20520" cy="24624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4481AE72-EFEB-4874-BDD3-98948EA5223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20560" y="3433320"/>
                  <a:ext cx="381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E1BFAC41-FCAF-474B-81D0-B0BD3770B851}"/>
                    </a:ext>
                  </a:extLst>
                </p14:cNvPr>
                <p14:cNvContentPartPr/>
                <p14:nvPr/>
              </p14:nvContentPartPr>
              <p14:xfrm>
                <a:off x="2277720" y="3376440"/>
                <a:ext cx="192960" cy="36684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E1BFAC41-FCAF-474B-81D0-B0BD3770B85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69080" y="3367800"/>
                  <a:ext cx="2106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578246E0-7A88-4917-AF18-2B596BF08526}"/>
                    </a:ext>
                  </a:extLst>
                </p14:cNvPr>
                <p14:cNvContentPartPr/>
                <p14:nvPr/>
              </p14:nvContentPartPr>
              <p14:xfrm>
                <a:off x="2665080" y="3211200"/>
                <a:ext cx="273960" cy="108612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578246E0-7A88-4917-AF18-2B596BF0852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56080" y="3202200"/>
                  <a:ext cx="291600" cy="11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9AC6F8A6-5A77-41AB-A3D7-58334C9E247B}"/>
                    </a:ext>
                  </a:extLst>
                </p14:cNvPr>
                <p14:cNvContentPartPr/>
                <p14:nvPr/>
              </p14:nvContentPartPr>
              <p14:xfrm>
                <a:off x="2932560" y="3442680"/>
                <a:ext cx="243000" cy="26532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9AC6F8A6-5A77-41AB-A3D7-58334C9E247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23560" y="3433680"/>
                  <a:ext cx="260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48DC84DC-9627-47AA-85EC-46A47CA55E33}"/>
                    </a:ext>
                  </a:extLst>
                </p14:cNvPr>
                <p14:cNvContentPartPr/>
                <p14:nvPr/>
              </p14:nvContentPartPr>
              <p14:xfrm>
                <a:off x="2885040" y="3476160"/>
                <a:ext cx="254520" cy="28872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48DC84DC-9627-47AA-85EC-46A47CA55E3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76400" y="3467160"/>
                  <a:ext cx="2721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784FE908-D3CF-404A-91C5-F99165957331}"/>
                    </a:ext>
                  </a:extLst>
                </p14:cNvPr>
                <p14:cNvContentPartPr/>
                <p14:nvPr/>
              </p14:nvContentPartPr>
              <p14:xfrm>
                <a:off x="3214080" y="3499200"/>
                <a:ext cx="185040" cy="20556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784FE908-D3CF-404A-91C5-F9916595733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05440" y="3490560"/>
                  <a:ext cx="202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B8A0EB54-688E-4107-93F6-36AC503621E8}"/>
                    </a:ext>
                  </a:extLst>
                </p14:cNvPr>
                <p14:cNvContentPartPr/>
                <p14:nvPr/>
              </p14:nvContentPartPr>
              <p14:xfrm>
                <a:off x="2854800" y="3808800"/>
                <a:ext cx="568800" cy="3420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B8A0EB54-688E-4107-93F6-36AC503621E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45800" y="3799800"/>
                  <a:ext cx="586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FC87DD5C-B758-4AF9-B2FD-1D57CCD4C112}"/>
                    </a:ext>
                  </a:extLst>
                </p14:cNvPr>
                <p14:cNvContentPartPr/>
                <p14:nvPr/>
              </p14:nvContentPartPr>
              <p14:xfrm>
                <a:off x="3042360" y="3879000"/>
                <a:ext cx="260280" cy="21852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FC87DD5C-B758-4AF9-B2FD-1D57CCD4C11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33720" y="3870000"/>
                  <a:ext cx="277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49E14C0F-7672-4392-BD73-8B768429829F}"/>
                    </a:ext>
                  </a:extLst>
                </p14:cNvPr>
                <p14:cNvContentPartPr/>
                <p14:nvPr/>
              </p14:nvContentPartPr>
              <p14:xfrm>
                <a:off x="2931120" y="3895920"/>
                <a:ext cx="320760" cy="19404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49E14C0F-7672-4392-BD73-8B76842982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22480" y="3886920"/>
                  <a:ext cx="338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63FA9F04-3C3F-4FB4-BD74-F8B6092681BF}"/>
                    </a:ext>
                  </a:extLst>
                </p14:cNvPr>
                <p14:cNvContentPartPr/>
                <p14:nvPr/>
              </p14:nvContentPartPr>
              <p14:xfrm>
                <a:off x="3720960" y="3668400"/>
                <a:ext cx="160560" cy="1584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63FA9F04-3C3F-4FB4-BD74-F8B6092681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12320" y="3659400"/>
                  <a:ext cx="178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FEC2F6C8-0008-43C5-BCE2-37A3CF7453E7}"/>
                    </a:ext>
                  </a:extLst>
                </p14:cNvPr>
                <p14:cNvContentPartPr/>
                <p14:nvPr/>
              </p14:nvContentPartPr>
              <p14:xfrm>
                <a:off x="4031280" y="3369240"/>
                <a:ext cx="121680" cy="29520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FEC2F6C8-0008-43C5-BCE2-37A3CF7453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22640" y="3360600"/>
                  <a:ext cx="139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392C4FFA-9168-45BC-BCF7-D27931272B0D}"/>
                    </a:ext>
                  </a:extLst>
                </p14:cNvPr>
                <p14:cNvContentPartPr/>
                <p14:nvPr/>
              </p14:nvContentPartPr>
              <p14:xfrm>
                <a:off x="4236480" y="3133080"/>
                <a:ext cx="227880" cy="111888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392C4FFA-9168-45BC-BCF7-D27931272B0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27480" y="3124080"/>
                  <a:ext cx="245520" cy="11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090E6E62-F428-4767-8C8A-3876B8A38A0E}"/>
                    </a:ext>
                  </a:extLst>
                </p14:cNvPr>
                <p14:cNvContentPartPr/>
                <p14:nvPr/>
              </p14:nvContentPartPr>
              <p14:xfrm>
                <a:off x="4744440" y="3690360"/>
                <a:ext cx="261720" cy="2232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090E6E62-F428-4767-8C8A-3876B8A38A0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35800" y="3681720"/>
                  <a:ext cx="279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55BBBB8B-F065-4D56-8727-2BAA3FC4B3C0}"/>
                    </a:ext>
                  </a:extLst>
                </p14:cNvPr>
                <p14:cNvContentPartPr/>
                <p14:nvPr/>
              </p14:nvContentPartPr>
              <p14:xfrm>
                <a:off x="4806720" y="3585240"/>
                <a:ext cx="55080" cy="27828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55BBBB8B-F065-4D56-8727-2BAA3FC4B3C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97720" y="3576240"/>
                  <a:ext cx="727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9D1A8779-F4E5-412B-B150-59E5D1B834FE}"/>
                    </a:ext>
                  </a:extLst>
                </p14:cNvPr>
                <p14:cNvContentPartPr/>
                <p14:nvPr/>
              </p14:nvContentPartPr>
              <p14:xfrm>
                <a:off x="4995720" y="3511080"/>
                <a:ext cx="582120" cy="69156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9D1A8779-F4E5-412B-B150-59E5D1B834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87080" y="3502440"/>
                  <a:ext cx="599760" cy="70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6F65B86A-F3F2-4BF8-94EE-D29648004184}"/>
              </a:ext>
            </a:extLst>
          </p:cNvPr>
          <p:cNvGrpSpPr/>
          <p:nvPr/>
        </p:nvGrpSpPr>
        <p:grpSpPr>
          <a:xfrm>
            <a:off x="241560" y="4686840"/>
            <a:ext cx="4185720" cy="2006640"/>
            <a:chOff x="241560" y="4686840"/>
            <a:chExt cx="4185720" cy="20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9D906BA0-BA84-4F6F-9904-26D5A6596B57}"/>
                    </a:ext>
                  </a:extLst>
                </p14:cNvPr>
                <p14:cNvContentPartPr/>
                <p14:nvPr/>
              </p14:nvContentPartPr>
              <p14:xfrm>
                <a:off x="423720" y="5042880"/>
                <a:ext cx="410040" cy="37692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9D906BA0-BA84-4F6F-9904-26D5A6596B5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5080" y="5033880"/>
                  <a:ext cx="4276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8973F659-AAC6-447C-8113-9B6E313389D8}"/>
                    </a:ext>
                  </a:extLst>
                </p14:cNvPr>
                <p14:cNvContentPartPr/>
                <p14:nvPr/>
              </p14:nvContentPartPr>
              <p14:xfrm>
                <a:off x="978120" y="5115600"/>
                <a:ext cx="291960" cy="2376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8973F659-AAC6-447C-8113-9B6E313389D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9120" y="5106960"/>
                  <a:ext cx="309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1EE488D4-F513-4D43-9A36-E3D6A5B9DBE3}"/>
                    </a:ext>
                  </a:extLst>
                </p14:cNvPr>
                <p14:cNvContentPartPr/>
                <p14:nvPr/>
              </p14:nvContentPartPr>
              <p14:xfrm>
                <a:off x="1005480" y="5283360"/>
                <a:ext cx="253080" cy="2376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1EE488D4-F513-4D43-9A36-E3D6A5B9DBE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96480" y="5274720"/>
                  <a:ext cx="270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FE320025-00EF-4062-8E40-DB37E9596B27}"/>
                    </a:ext>
                  </a:extLst>
                </p14:cNvPr>
                <p14:cNvContentPartPr/>
                <p14:nvPr/>
              </p14:nvContentPartPr>
              <p14:xfrm>
                <a:off x="1697040" y="5084640"/>
                <a:ext cx="261720" cy="1188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FE320025-00EF-4062-8E40-DB37E9596B2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88040" y="5075640"/>
                  <a:ext cx="279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0ADDF7B2-17F8-4375-9A0E-F2D27C2C1969}"/>
                    </a:ext>
                  </a:extLst>
                </p14:cNvPr>
                <p14:cNvContentPartPr/>
                <p14:nvPr/>
              </p14:nvContentPartPr>
              <p14:xfrm>
                <a:off x="2163240" y="4910400"/>
                <a:ext cx="34920" cy="28116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0ADDF7B2-17F8-4375-9A0E-F2D27C2C196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54240" y="4901760"/>
                  <a:ext cx="525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D5690605-9FDE-4562-8DA6-6809808935A5}"/>
                    </a:ext>
                  </a:extLst>
                </p14:cNvPr>
                <p14:cNvContentPartPr/>
                <p14:nvPr/>
              </p14:nvContentPartPr>
              <p14:xfrm>
                <a:off x="2183400" y="4859640"/>
                <a:ext cx="182160" cy="43560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D5690605-9FDE-4562-8DA6-6809808935A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74760" y="4851000"/>
                  <a:ext cx="1998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EEF3422F-0851-4E5A-80D4-E2FAFCC4089E}"/>
                    </a:ext>
                  </a:extLst>
                </p14:cNvPr>
                <p14:cNvContentPartPr/>
                <p14:nvPr/>
              </p14:nvContentPartPr>
              <p14:xfrm>
                <a:off x="2559600" y="4745520"/>
                <a:ext cx="287640" cy="99612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EEF3422F-0851-4E5A-80D4-E2FAFCC4089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50960" y="4736520"/>
                  <a:ext cx="30528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40F8F459-1F21-4270-BB12-9F48C00F4C84}"/>
                    </a:ext>
                  </a:extLst>
                </p14:cNvPr>
                <p14:cNvContentPartPr/>
                <p14:nvPr/>
              </p14:nvContentPartPr>
              <p14:xfrm>
                <a:off x="2885040" y="4879440"/>
                <a:ext cx="271800" cy="24732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40F8F459-1F21-4270-BB12-9F48C00F4C8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76400" y="4870440"/>
                  <a:ext cx="289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272A8ACC-1828-4B6B-A0A3-86982B3FA9DE}"/>
                    </a:ext>
                  </a:extLst>
                </p14:cNvPr>
                <p14:cNvContentPartPr/>
                <p14:nvPr/>
              </p14:nvContentPartPr>
              <p14:xfrm>
                <a:off x="2953080" y="4883040"/>
                <a:ext cx="179280" cy="20952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272A8ACC-1828-4B6B-A0A3-86982B3FA9D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44080" y="4874400"/>
                  <a:ext cx="1969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8BF70769-5181-43F4-8ED3-9D369F187194}"/>
                    </a:ext>
                  </a:extLst>
                </p14:cNvPr>
                <p14:cNvContentPartPr/>
                <p14:nvPr/>
              </p14:nvContentPartPr>
              <p14:xfrm>
                <a:off x="3219840" y="4899600"/>
                <a:ext cx="157680" cy="30600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8BF70769-5181-43F4-8ED3-9D369F18719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11200" y="4890600"/>
                  <a:ext cx="1753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FF49882A-FC66-4220-9F7F-2D06C28E98EB}"/>
                    </a:ext>
                  </a:extLst>
                </p14:cNvPr>
                <p14:cNvContentPartPr/>
                <p14:nvPr/>
              </p14:nvContentPartPr>
              <p14:xfrm>
                <a:off x="2821680" y="5281920"/>
                <a:ext cx="601920" cy="4320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FF49882A-FC66-4220-9F7F-2D06C28E98E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12680" y="5273280"/>
                  <a:ext cx="619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E6CAC6BF-6B62-4AD8-828D-A47285648E3C}"/>
                    </a:ext>
                  </a:extLst>
                </p14:cNvPr>
                <p14:cNvContentPartPr/>
                <p14:nvPr/>
              </p14:nvContentPartPr>
              <p14:xfrm>
                <a:off x="3016440" y="5465160"/>
                <a:ext cx="289080" cy="24588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E6CAC6BF-6B62-4AD8-828D-A47285648E3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07800" y="5456520"/>
                  <a:ext cx="306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771FAE31-7252-410C-B8D1-AEDDCFB6A8C7}"/>
                    </a:ext>
                  </a:extLst>
                </p14:cNvPr>
                <p14:cNvContentPartPr/>
                <p14:nvPr/>
              </p14:nvContentPartPr>
              <p14:xfrm>
                <a:off x="2953080" y="5456160"/>
                <a:ext cx="287640" cy="14328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771FAE31-7252-410C-B8D1-AEDDCFB6A8C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44080" y="5447520"/>
                  <a:ext cx="305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AE51F4D6-9837-47AC-AB6B-20D21F14C545}"/>
                    </a:ext>
                  </a:extLst>
                </p14:cNvPr>
                <p14:cNvContentPartPr/>
                <p14:nvPr/>
              </p14:nvContentPartPr>
              <p14:xfrm>
                <a:off x="3781440" y="5167800"/>
                <a:ext cx="200880" cy="3924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AE51F4D6-9837-47AC-AB6B-20D21F14C5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72800" y="5158800"/>
                  <a:ext cx="218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75A545F4-0940-4FA1-9924-69B91DAB0E79}"/>
                    </a:ext>
                  </a:extLst>
                </p14:cNvPr>
                <p14:cNvContentPartPr/>
                <p14:nvPr/>
              </p14:nvContentPartPr>
              <p14:xfrm>
                <a:off x="4171320" y="4979160"/>
                <a:ext cx="55440" cy="23040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75A545F4-0940-4FA1-9924-69B91DAB0E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62320" y="4970160"/>
                  <a:ext cx="73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E1531BFC-F14C-4EA0-B015-6BE1177B9B35}"/>
                    </a:ext>
                  </a:extLst>
                </p14:cNvPr>
                <p14:cNvContentPartPr/>
                <p14:nvPr/>
              </p14:nvContentPartPr>
              <p14:xfrm>
                <a:off x="4304160" y="4686840"/>
                <a:ext cx="123120" cy="94500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E1531BFC-F14C-4EA0-B015-6BE1177B9B3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95520" y="4678200"/>
                  <a:ext cx="140760" cy="9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AFEA173A-C10C-4F9E-BA4C-B4CE87F4C4D1}"/>
                    </a:ext>
                  </a:extLst>
                </p14:cNvPr>
                <p14:cNvContentPartPr/>
                <p14:nvPr/>
              </p14:nvContentPartPr>
              <p14:xfrm>
                <a:off x="241560" y="6294240"/>
                <a:ext cx="452160" cy="36684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AFEA173A-C10C-4F9E-BA4C-B4CE87F4C4D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2920" y="6285240"/>
                  <a:ext cx="4698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565001F9-D945-4366-8C46-8439567E4A91}"/>
                    </a:ext>
                  </a:extLst>
                </p14:cNvPr>
                <p14:cNvContentPartPr/>
                <p14:nvPr/>
              </p14:nvContentPartPr>
              <p14:xfrm>
                <a:off x="1006920" y="6228000"/>
                <a:ext cx="323640" cy="4176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565001F9-D945-4366-8C46-8439567E4A9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7920" y="6219000"/>
                  <a:ext cx="341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3238D992-0A0F-4BE7-BF04-84AC6DEC74E7}"/>
                    </a:ext>
                  </a:extLst>
                </p14:cNvPr>
                <p14:cNvContentPartPr/>
                <p14:nvPr/>
              </p14:nvContentPartPr>
              <p14:xfrm>
                <a:off x="1141200" y="6385320"/>
                <a:ext cx="294840" cy="2628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3238D992-0A0F-4BE7-BF04-84AC6DEC74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32200" y="6376320"/>
                  <a:ext cx="312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3254F75E-AFB2-41BD-93C6-169E65E16BE1}"/>
                    </a:ext>
                  </a:extLst>
                </p14:cNvPr>
                <p14:cNvContentPartPr/>
                <p14:nvPr/>
              </p14:nvContentPartPr>
              <p14:xfrm>
                <a:off x="1697040" y="6200640"/>
                <a:ext cx="47880" cy="24336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3254F75E-AFB2-41BD-93C6-169E65E16B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88040" y="6192000"/>
                  <a:ext cx="65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3B51B436-F82C-4A8A-ACD8-6BE402A0996B}"/>
                    </a:ext>
                  </a:extLst>
                </p14:cNvPr>
                <p14:cNvContentPartPr/>
                <p14:nvPr/>
              </p14:nvContentPartPr>
              <p14:xfrm>
                <a:off x="1681200" y="6114960"/>
                <a:ext cx="181800" cy="35568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3B51B436-F82C-4A8A-ACD8-6BE402A0996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72200" y="6105960"/>
                  <a:ext cx="1994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FD9298A7-D5FA-4F35-8111-E54FAAC4B877}"/>
                    </a:ext>
                  </a:extLst>
                </p14:cNvPr>
                <p14:cNvContentPartPr/>
                <p14:nvPr/>
              </p14:nvContentPartPr>
              <p14:xfrm>
                <a:off x="2099160" y="5992920"/>
                <a:ext cx="216000" cy="63612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FD9298A7-D5FA-4F35-8111-E54FAAC4B87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90520" y="5983920"/>
                  <a:ext cx="23364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98D28C80-A4B8-4AC2-A24E-B76EFA2F3C4E}"/>
                    </a:ext>
                  </a:extLst>
                </p14:cNvPr>
                <p14:cNvContentPartPr/>
                <p14:nvPr/>
              </p14:nvContentPartPr>
              <p14:xfrm>
                <a:off x="2475000" y="6081120"/>
                <a:ext cx="117360" cy="28152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98D28C80-A4B8-4AC2-A24E-B76EFA2F3C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66360" y="6072480"/>
                  <a:ext cx="1350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1B64BBCC-77AF-4723-8938-4BEC8450D23F}"/>
                    </a:ext>
                  </a:extLst>
                </p14:cNvPr>
                <p14:cNvContentPartPr/>
                <p14:nvPr/>
              </p14:nvContentPartPr>
              <p14:xfrm>
                <a:off x="2856240" y="6200640"/>
                <a:ext cx="224280" cy="2124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1B64BBCC-77AF-4723-8938-4BEC8450D23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47240" y="6192000"/>
                  <a:ext cx="241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1915BFB3-F2C4-4DB0-9665-A1506B71B090}"/>
                    </a:ext>
                  </a:extLst>
                </p14:cNvPr>
                <p14:cNvContentPartPr/>
                <p14:nvPr/>
              </p14:nvContentPartPr>
              <p14:xfrm>
                <a:off x="3251880" y="6017400"/>
                <a:ext cx="186480" cy="14832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1915BFB3-F2C4-4DB0-9665-A1506B71B09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42880" y="6008760"/>
                  <a:ext cx="204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01B1FA36-1EDD-4650-A301-C05DB44D5ACC}"/>
                    </a:ext>
                  </a:extLst>
                </p14:cNvPr>
                <p14:cNvContentPartPr/>
                <p14:nvPr/>
              </p14:nvContentPartPr>
              <p14:xfrm>
                <a:off x="3277800" y="5997960"/>
                <a:ext cx="199440" cy="23148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01B1FA36-1EDD-4650-A301-C05DB44D5AC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68800" y="5989320"/>
                  <a:ext cx="217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14483D1C-D753-46B2-AF70-521AD5EC94EB}"/>
                    </a:ext>
                  </a:extLst>
                </p14:cNvPr>
                <p14:cNvContentPartPr/>
                <p14:nvPr/>
              </p14:nvContentPartPr>
              <p14:xfrm>
                <a:off x="3576600" y="6120000"/>
                <a:ext cx="7560" cy="14976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14483D1C-D753-46B2-AF70-521AD5EC94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67960" y="6111360"/>
                  <a:ext cx="25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E6BBAA73-21EF-43E4-9A7A-C2FD2F600D42}"/>
                    </a:ext>
                  </a:extLst>
                </p14:cNvPr>
                <p14:cNvContentPartPr/>
                <p14:nvPr/>
              </p14:nvContentPartPr>
              <p14:xfrm>
                <a:off x="3582360" y="6012360"/>
                <a:ext cx="143280" cy="19944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E6BBAA73-21EF-43E4-9A7A-C2FD2F600D4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73720" y="6003360"/>
                  <a:ext cx="160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57E1B6B4-8679-45ED-ABED-1F6877FDE231}"/>
                    </a:ext>
                  </a:extLst>
                </p14:cNvPr>
                <p14:cNvContentPartPr/>
                <p14:nvPr/>
              </p14:nvContentPartPr>
              <p14:xfrm>
                <a:off x="3129120" y="6317640"/>
                <a:ext cx="753840" cy="4464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57E1B6B4-8679-45ED-ABED-1F6877FDE23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20120" y="6308640"/>
                  <a:ext cx="771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ABB14750-C132-464A-9E7B-A7598E0FD79C}"/>
                    </a:ext>
                  </a:extLst>
                </p14:cNvPr>
                <p14:cNvContentPartPr/>
                <p14:nvPr/>
              </p14:nvContentPartPr>
              <p14:xfrm>
                <a:off x="3302280" y="6499440"/>
                <a:ext cx="254520" cy="17316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ABB14750-C132-464A-9E7B-A7598E0FD79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93640" y="6490800"/>
                  <a:ext cx="272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474F3C34-4BBA-4732-8410-26A896F24D66}"/>
                    </a:ext>
                  </a:extLst>
                </p14:cNvPr>
                <p14:cNvContentPartPr/>
                <p14:nvPr/>
              </p14:nvContentPartPr>
              <p14:xfrm>
                <a:off x="3255840" y="6492960"/>
                <a:ext cx="295200" cy="20052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474F3C34-4BBA-4732-8410-26A896F24D6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47200" y="6484320"/>
                  <a:ext cx="312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DA9D3785-10F8-4F2A-91B7-09446D4A9DF1}"/>
                    </a:ext>
                  </a:extLst>
                </p14:cNvPr>
                <p14:cNvContentPartPr/>
                <p14:nvPr/>
              </p14:nvContentPartPr>
              <p14:xfrm>
                <a:off x="3832200" y="5873400"/>
                <a:ext cx="158400" cy="73188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DA9D3785-10F8-4F2A-91B7-09446D4A9DF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23200" y="5864400"/>
                  <a:ext cx="17604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AACA0B1F-0F88-413E-A250-E5346605087D}"/>
                    </a:ext>
                  </a:extLst>
                </p14:cNvPr>
                <p14:cNvContentPartPr/>
                <p14:nvPr/>
              </p14:nvContentPartPr>
              <p14:xfrm>
                <a:off x="3575160" y="5995080"/>
                <a:ext cx="165240" cy="23688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AACA0B1F-0F88-413E-A250-E5346605087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66160" y="5986440"/>
                  <a:ext cx="18288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Agrupar 136">
            <a:extLst>
              <a:ext uri="{FF2B5EF4-FFF2-40B4-BE49-F238E27FC236}">
                <a16:creationId xmlns:a16="http://schemas.microsoft.com/office/drawing/2014/main" id="{ED86ADC7-2832-4B0E-B669-6428E14E6A01}"/>
              </a:ext>
            </a:extLst>
          </p:cNvPr>
          <p:cNvGrpSpPr/>
          <p:nvPr/>
        </p:nvGrpSpPr>
        <p:grpSpPr>
          <a:xfrm>
            <a:off x="6962040" y="56520"/>
            <a:ext cx="2804040" cy="6757920"/>
            <a:chOff x="6962040" y="56520"/>
            <a:chExt cx="2804040" cy="67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E3602F1E-D6D2-4D7D-B4A5-4F4D70D27066}"/>
                    </a:ext>
                  </a:extLst>
                </p14:cNvPr>
                <p14:cNvContentPartPr/>
                <p14:nvPr/>
              </p14:nvContentPartPr>
              <p14:xfrm>
                <a:off x="6962040" y="56520"/>
                <a:ext cx="198720" cy="675792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E3602F1E-D6D2-4D7D-B4A5-4F4D70D2706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53400" y="47520"/>
                  <a:ext cx="216360" cy="67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EF51CFC3-5858-45B0-8EE5-1476FB9ECFC3}"/>
                    </a:ext>
                  </a:extLst>
                </p14:cNvPr>
                <p14:cNvContentPartPr/>
                <p14:nvPr/>
              </p14:nvContentPartPr>
              <p14:xfrm>
                <a:off x="7279200" y="448920"/>
                <a:ext cx="262080" cy="47988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EF51CFC3-5858-45B0-8EE5-1476FB9ECFC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70560" y="439920"/>
                  <a:ext cx="2797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4B300A12-16D8-4D9E-888E-26D5C63209A9}"/>
                    </a:ext>
                  </a:extLst>
                </p14:cNvPr>
                <p14:cNvContentPartPr/>
                <p14:nvPr/>
              </p14:nvContentPartPr>
              <p14:xfrm>
                <a:off x="7542360" y="825120"/>
                <a:ext cx="574920" cy="17640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4B300A12-16D8-4D9E-888E-26D5C63209A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33720" y="816120"/>
                  <a:ext cx="592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2EAAB717-AD7F-4271-B1D1-9EC3373CCD4C}"/>
                    </a:ext>
                  </a:extLst>
                </p14:cNvPr>
                <p14:cNvContentPartPr/>
                <p14:nvPr/>
              </p14:nvContentPartPr>
              <p14:xfrm>
                <a:off x="8280000" y="488880"/>
                <a:ext cx="397440" cy="48276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2EAAB717-AD7F-4271-B1D1-9EC3373CCD4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71360" y="479880"/>
                  <a:ext cx="4150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2BC04373-9DEB-46E4-8696-3F798AB40106}"/>
                    </a:ext>
                  </a:extLst>
                </p14:cNvPr>
                <p14:cNvContentPartPr/>
                <p14:nvPr/>
              </p14:nvContentPartPr>
              <p14:xfrm>
                <a:off x="8678520" y="732960"/>
                <a:ext cx="322200" cy="20016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2BC04373-9DEB-46E4-8696-3F798AB4010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669880" y="723960"/>
                  <a:ext cx="339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25972382-4093-49B4-81C9-862F4917D22F}"/>
                    </a:ext>
                  </a:extLst>
                </p14:cNvPr>
                <p14:cNvContentPartPr/>
                <p14:nvPr/>
              </p14:nvContentPartPr>
              <p14:xfrm>
                <a:off x="8951400" y="777600"/>
                <a:ext cx="360" cy="36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25972382-4093-49B4-81C9-862F4917D22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42760" y="768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32056E0F-B043-4E0B-80E1-696FFD0DAF81}"/>
                    </a:ext>
                  </a:extLst>
                </p14:cNvPr>
                <p14:cNvContentPartPr/>
                <p14:nvPr/>
              </p14:nvContentPartPr>
              <p14:xfrm>
                <a:off x="9041040" y="586440"/>
                <a:ext cx="231120" cy="32652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32056E0F-B043-4E0B-80E1-696FFD0DAF8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32400" y="577800"/>
                  <a:ext cx="2487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C262E272-9030-43CF-9D79-0764520D813A}"/>
                    </a:ext>
                  </a:extLst>
                </p14:cNvPr>
                <p14:cNvContentPartPr/>
                <p14:nvPr/>
              </p14:nvContentPartPr>
              <p14:xfrm>
                <a:off x="9313560" y="799560"/>
                <a:ext cx="138240" cy="13716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C262E272-9030-43CF-9D79-0764520D813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04560" y="790920"/>
                  <a:ext cx="155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D6E5D785-DF82-4BBF-B3AF-84DEF6A13911}"/>
                    </a:ext>
                  </a:extLst>
                </p14:cNvPr>
                <p14:cNvContentPartPr/>
                <p14:nvPr/>
              </p14:nvContentPartPr>
              <p14:xfrm>
                <a:off x="9713880" y="878040"/>
                <a:ext cx="52200" cy="3780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D6E5D785-DF82-4BBF-B3AF-84DEF6A1391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04880" y="869040"/>
                  <a:ext cx="69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829CA044-C5A5-4202-B170-9F04331141D9}"/>
                    </a:ext>
                  </a:extLst>
                </p14:cNvPr>
                <p14:cNvContentPartPr/>
                <p14:nvPr/>
              </p14:nvContentPartPr>
              <p14:xfrm>
                <a:off x="9693360" y="696240"/>
                <a:ext cx="37080" cy="1908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829CA044-C5A5-4202-B170-9F04331141D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84720" y="687600"/>
                  <a:ext cx="547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Agrupar 135">
            <a:extLst>
              <a:ext uri="{FF2B5EF4-FFF2-40B4-BE49-F238E27FC236}">
                <a16:creationId xmlns:a16="http://schemas.microsoft.com/office/drawing/2014/main" id="{801C7FA0-8BDB-4C50-A14B-0886BB9BA375}"/>
              </a:ext>
            </a:extLst>
          </p:cNvPr>
          <p:cNvGrpSpPr/>
          <p:nvPr/>
        </p:nvGrpSpPr>
        <p:grpSpPr>
          <a:xfrm>
            <a:off x="10148400" y="524160"/>
            <a:ext cx="834840" cy="401400"/>
            <a:chOff x="10148400" y="524160"/>
            <a:chExt cx="8348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10909A97-57BB-4F3C-B63E-82260C8418F8}"/>
                    </a:ext>
                  </a:extLst>
                </p14:cNvPr>
                <p14:cNvContentPartPr/>
                <p14:nvPr/>
              </p14:nvContentPartPr>
              <p14:xfrm>
                <a:off x="10207440" y="524880"/>
                <a:ext cx="177480" cy="23724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10909A97-57BB-4F3C-B63E-82260C8418F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98800" y="516240"/>
                  <a:ext cx="195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45A91924-8471-4B5F-A120-68D6E46506F5}"/>
                    </a:ext>
                  </a:extLst>
                </p14:cNvPr>
                <p14:cNvContentPartPr/>
                <p14:nvPr/>
              </p14:nvContentPartPr>
              <p14:xfrm>
                <a:off x="10148400" y="524160"/>
                <a:ext cx="277560" cy="35244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45A91924-8471-4B5F-A120-68D6E46506F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39400" y="515160"/>
                  <a:ext cx="2952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6CAFBFE5-8C1A-4C87-9349-32DA2B8C2A42}"/>
                    </a:ext>
                  </a:extLst>
                </p14:cNvPr>
                <p14:cNvContentPartPr/>
                <p14:nvPr/>
              </p14:nvContentPartPr>
              <p14:xfrm>
                <a:off x="10425600" y="633240"/>
                <a:ext cx="133200" cy="29232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6CAFBFE5-8C1A-4C87-9349-32DA2B8C2A4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16600" y="624600"/>
                  <a:ext cx="150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F1335435-1F19-4903-ACBA-850C6A5752D4}"/>
                    </a:ext>
                  </a:extLst>
                </p14:cNvPr>
                <p14:cNvContentPartPr/>
                <p14:nvPr/>
              </p14:nvContentPartPr>
              <p14:xfrm>
                <a:off x="10841400" y="586440"/>
                <a:ext cx="141840" cy="2880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F1335435-1F19-4903-ACBA-850C6A5752D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32400" y="577800"/>
                  <a:ext cx="159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7AD38ACC-05C3-40A7-A510-E25C0BE1E224}"/>
                    </a:ext>
                  </a:extLst>
                </p14:cNvPr>
                <p14:cNvContentPartPr/>
                <p14:nvPr/>
              </p14:nvContentPartPr>
              <p14:xfrm>
                <a:off x="10789200" y="778680"/>
                <a:ext cx="151920" cy="828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7AD38ACC-05C3-40A7-A510-E25C0BE1E22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80560" y="770040"/>
                  <a:ext cx="16956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8" name="Tinta 137">
                <a:extLst>
                  <a:ext uri="{FF2B5EF4-FFF2-40B4-BE49-F238E27FC236}">
                    <a16:creationId xmlns:a16="http://schemas.microsoft.com/office/drawing/2014/main" id="{1E75FF23-8EBD-4DEB-9CD3-0F18BEB0AE25}"/>
                  </a:ext>
                </a:extLst>
              </p14:cNvPr>
              <p14:cNvContentPartPr/>
              <p14:nvPr/>
            </p14:nvContentPartPr>
            <p14:xfrm>
              <a:off x="11369520" y="390960"/>
              <a:ext cx="319680" cy="387000"/>
            </p14:xfrm>
          </p:contentPart>
        </mc:Choice>
        <mc:Fallback xmlns="">
          <p:pic>
            <p:nvPicPr>
              <p:cNvPr id="138" name="Tinta 137">
                <a:extLst>
                  <a:ext uri="{FF2B5EF4-FFF2-40B4-BE49-F238E27FC236}">
                    <a16:creationId xmlns:a16="http://schemas.microsoft.com/office/drawing/2014/main" id="{1E75FF23-8EBD-4DEB-9CD3-0F18BEB0AE2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360880" y="382320"/>
                <a:ext cx="33732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Agrupar 145">
            <a:extLst>
              <a:ext uri="{FF2B5EF4-FFF2-40B4-BE49-F238E27FC236}">
                <a16:creationId xmlns:a16="http://schemas.microsoft.com/office/drawing/2014/main" id="{19399955-C65F-4414-9D5F-77F738C6FDF5}"/>
              </a:ext>
            </a:extLst>
          </p:cNvPr>
          <p:cNvGrpSpPr/>
          <p:nvPr/>
        </p:nvGrpSpPr>
        <p:grpSpPr>
          <a:xfrm>
            <a:off x="7380720" y="1372680"/>
            <a:ext cx="2277000" cy="1200600"/>
            <a:chOff x="7380720" y="1372680"/>
            <a:chExt cx="2277000" cy="12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A0ED0356-A308-4795-A65E-3C3853D71783}"/>
                    </a:ext>
                  </a:extLst>
                </p14:cNvPr>
                <p14:cNvContentPartPr/>
                <p14:nvPr/>
              </p14:nvContentPartPr>
              <p14:xfrm>
                <a:off x="7463160" y="1843200"/>
                <a:ext cx="806040" cy="73008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A0ED0356-A308-4795-A65E-3C3853D7178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54160" y="1834560"/>
                  <a:ext cx="82368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5ACA8788-4862-4C25-A544-74600D34C00B}"/>
                    </a:ext>
                  </a:extLst>
                </p14:cNvPr>
                <p14:cNvContentPartPr/>
                <p14:nvPr/>
              </p14:nvContentPartPr>
              <p14:xfrm>
                <a:off x="8442000" y="1918080"/>
                <a:ext cx="344520" cy="4464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5ACA8788-4862-4C25-A544-74600D34C00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433000" y="1909440"/>
                  <a:ext cx="362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7F728A76-22FD-4803-8BA1-D64A38578DE8}"/>
                    </a:ext>
                  </a:extLst>
                </p14:cNvPr>
                <p14:cNvContentPartPr/>
                <p14:nvPr/>
              </p14:nvContentPartPr>
              <p14:xfrm>
                <a:off x="8379720" y="2098800"/>
                <a:ext cx="343800" cy="1872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7F728A76-22FD-4803-8BA1-D64A38578DE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71080" y="2090160"/>
                  <a:ext cx="361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C944EB4A-E09E-481F-B56A-74F8B1AD445E}"/>
                    </a:ext>
                  </a:extLst>
                </p14:cNvPr>
                <p14:cNvContentPartPr/>
                <p14:nvPr/>
              </p14:nvContentPartPr>
              <p14:xfrm>
                <a:off x="9064080" y="1639080"/>
                <a:ext cx="1800" cy="474120"/>
              </p14:xfrm>
            </p:contentPart>
          </mc:Choice>
          <mc:Fallback xmlns=""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C944EB4A-E09E-481F-B56A-74F8B1AD445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055440" y="1630080"/>
                  <a:ext cx="1944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B94594D1-6966-46DA-9EFF-8D89254E67B4}"/>
                    </a:ext>
                  </a:extLst>
                </p14:cNvPr>
                <p14:cNvContentPartPr/>
                <p14:nvPr/>
              </p14:nvContentPartPr>
              <p14:xfrm>
                <a:off x="9002160" y="1590840"/>
                <a:ext cx="262800" cy="58248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B94594D1-6966-46DA-9EFF-8D89254E67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993160" y="1581840"/>
                  <a:ext cx="28044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F64738A0-0BB4-469E-9066-BAFAA8990C52}"/>
                    </a:ext>
                  </a:extLst>
                </p14:cNvPr>
                <p14:cNvContentPartPr/>
                <p14:nvPr/>
              </p14:nvContentPartPr>
              <p14:xfrm>
                <a:off x="7380720" y="1372680"/>
                <a:ext cx="2277000" cy="112428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F64738A0-0BB4-469E-9066-BAFAA8990C5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72080" y="1363680"/>
                  <a:ext cx="2294640" cy="11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7" name="Tinta 146">
                <a:extLst>
                  <a:ext uri="{FF2B5EF4-FFF2-40B4-BE49-F238E27FC236}">
                    <a16:creationId xmlns:a16="http://schemas.microsoft.com/office/drawing/2014/main" id="{F7DFBF95-3576-4F4C-8652-2AF4ECBC5917}"/>
                  </a:ext>
                </a:extLst>
              </p14:cNvPr>
              <p14:cNvContentPartPr/>
              <p14:nvPr/>
            </p14:nvContentPartPr>
            <p14:xfrm>
              <a:off x="7103160" y="2444400"/>
              <a:ext cx="4785120" cy="259560"/>
            </p14:xfrm>
          </p:contentPart>
        </mc:Choice>
        <mc:Fallback xmlns="">
          <p:pic>
            <p:nvPicPr>
              <p:cNvPr id="147" name="Tinta 146">
                <a:extLst>
                  <a:ext uri="{FF2B5EF4-FFF2-40B4-BE49-F238E27FC236}">
                    <a16:creationId xmlns:a16="http://schemas.microsoft.com/office/drawing/2014/main" id="{F7DFBF95-3576-4F4C-8652-2AF4ECBC591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094520" y="2435760"/>
                <a:ext cx="480276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Agrupar 265">
            <a:extLst>
              <a:ext uri="{FF2B5EF4-FFF2-40B4-BE49-F238E27FC236}">
                <a16:creationId xmlns:a16="http://schemas.microsoft.com/office/drawing/2014/main" id="{07885EF9-C0FA-40E3-9E7C-E0A2CF7DC7D1}"/>
              </a:ext>
            </a:extLst>
          </p:cNvPr>
          <p:cNvGrpSpPr/>
          <p:nvPr/>
        </p:nvGrpSpPr>
        <p:grpSpPr>
          <a:xfrm>
            <a:off x="7103520" y="2667960"/>
            <a:ext cx="4775400" cy="4334760"/>
            <a:chOff x="7103520" y="2667960"/>
            <a:chExt cx="4775400" cy="433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A8E3F543-0099-4D17-99A8-354F0079E4FC}"/>
                    </a:ext>
                  </a:extLst>
                </p14:cNvPr>
                <p14:cNvContentPartPr/>
                <p14:nvPr/>
              </p14:nvContentPartPr>
              <p14:xfrm>
                <a:off x="7336080" y="2819880"/>
                <a:ext cx="235800" cy="45648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A8E3F543-0099-4D17-99A8-354F0079E4F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27080" y="2811240"/>
                  <a:ext cx="2534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99B6108B-25EC-45F2-B6A4-253986D9569E}"/>
                    </a:ext>
                  </a:extLst>
                </p14:cNvPr>
                <p14:cNvContentPartPr/>
                <p14:nvPr/>
              </p14:nvContentPartPr>
              <p14:xfrm>
                <a:off x="7626240" y="3152160"/>
                <a:ext cx="218520" cy="21132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99B6108B-25EC-45F2-B6A4-253986D9569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17240" y="3143160"/>
                  <a:ext cx="236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B99D02AF-459A-433E-BDBE-CC75C4F83E2B}"/>
                    </a:ext>
                  </a:extLst>
                </p14:cNvPr>
                <p14:cNvContentPartPr/>
                <p14:nvPr/>
              </p14:nvContentPartPr>
              <p14:xfrm>
                <a:off x="7872120" y="3112200"/>
                <a:ext cx="141120" cy="20268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B99D02AF-459A-433E-BDBE-CC75C4F83E2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63480" y="3103560"/>
                  <a:ext cx="158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30DB730B-ED6F-4FB8-B8E8-E5A5E4B87C9A}"/>
                    </a:ext>
                  </a:extLst>
                </p14:cNvPr>
                <p14:cNvContentPartPr/>
                <p14:nvPr/>
              </p14:nvContentPartPr>
              <p14:xfrm>
                <a:off x="8082360" y="3062160"/>
                <a:ext cx="443880" cy="245880"/>
              </p14:xfrm>
            </p:contentPart>
          </mc:Choice>
          <mc:Fallback xmlns=""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30DB730B-ED6F-4FB8-B8E8-E5A5E4B87C9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73360" y="3053160"/>
                  <a:ext cx="461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94DA0D96-8FF1-48EF-9BAF-CECC142406DA}"/>
                    </a:ext>
                  </a:extLst>
                </p14:cNvPr>
                <p14:cNvContentPartPr/>
                <p14:nvPr/>
              </p14:nvContentPartPr>
              <p14:xfrm>
                <a:off x="8593200" y="3112200"/>
                <a:ext cx="100800" cy="127080"/>
              </p14:xfrm>
            </p:contentPart>
          </mc:Choice>
          <mc:Fallback xmlns=""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94DA0D96-8FF1-48EF-9BAF-CECC142406D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84200" y="3103560"/>
                  <a:ext cx="118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C0F5350E-3994-42AB-B3C7-7FF4FF794F61}"/>
                    </a:ext>
                  </a:extLst>
                </p14:cNvPr>
                <p14:cNvContentPartPr/>
                <p14:nvPr/>
              </p14:nvContentPartPr>
              <p14:xfrm>
                <a:off x="8781120" y="2983320"/>
                <a:ext cx="208440" cy="345960"/>
              </p14:xfrm>
            </p:contentPart>
          </mc:Choice>
          <mc:Fallback xmlns=""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C0F5350E-3994-42AB-B3C7-7FF4FF794F6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772120" y="2974680"/>
                  <a:ext cx="2260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9EA59383-CA86-47D7-8B88-16D0BB272123}"/>
                    </a:ext>
                  </a:extLst>
                </p14:cNvPr>
                <p14:cNvContentPartPr/>
                <p14:nvPr/>
              </p14:nvContentPartPr>
              <p14:xfrm>
                <a:off x="8955360" y="3066840"/>
                <a:ext cx="442440" cy="237960"/>
              </p14:xfrm>
            </p:contentPart>
          </mc:Choice>
          <mc:Fallback xmlns=""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9EA59383-CA86-47D7-8B88-16D0BB27212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946720" y="3057840"/>
                  <a:ext cx="460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0BD5B85F-DB1A-4D35-A6AD-DF57341CB43D}"/>
                    </a:ext>
                  </a:extLst>
                </p14:cNvPr>
                <p14:cNvContentPartPr/>
                <p14:nvPr/>
              </p14:nvContentPartPr>
              <p14:xfrm>
                <a:off x="9429480" y="2667960"/>
                <a:ext cx="39240" cy="430560"/>
              </p14:xfrm>
            </p:contentPart>
          </mc:Choice>
          <mc:Fallback xmlns=""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0BD5B85F-DB1A-4D35-A6AD-DF57341CB43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20480" y="2658960"/>
                  <a:ext cx="568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593791ED-15AF-42D0-8BF6-17B5F69A2292}"/>
                    </a:ext>
                  </a:extLst>
                </p14:cNvPr>
                <p14:cNvContentPartPr/>
                <p14:nvPr/>
              </p14:nvContentPartPr>
              <p14:xfrm>
                <a:off x="9324000" y="2908440"/>
                <a:ext cx="230040" cy="18720"/>
              </p14:xfrm>
            </p:contentPart>
          </mc:Choice>
          <mc:Fallback xmlns=""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593791ED-15AF-42D0-8BF6-17B5F69A229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15000" y="2899440"/>
                  <a:ext cx="247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7D889CF6-AD76-460B-B960-73A9AAE2B77F}"/>
                    </a:ext>
                  </a:extLst>
                </p14:cNvPr>
                <p14:cNvContentPartPr/>
                <p14:nvPr/>
              </p14:nvContentPartPr>
              <p14:xfrm>
                <a:off x="9477000" y="2891520"/>
                <a:ext cx="335160" cy="336960"/>
              </p14:xfrm>
            </p:contentPart>
          </mc:Choice>
          <mc:Fallback xmlns=""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7D889CF6-AD76-460B-B960-73A9AAE2B77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68000" y="2882520"/>
                  <a:ext cx="3528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9DF0086F-8C6A-4CED-968D-113741D29ADC}"/>
                    </a:ext>
                  </a:extLst>
                </p14:cNvPr>
                <p14:cNvContentPartPr/>
                <p14:nvPr/>
              </p14:nvContentPartPr>
              <p14:xfrm>
                <a:off x="9862560" y="3017160"/>
                <a:ext cx="663120" cy="130320"/>
              </p14:xfrm>
            </p:contentPart>
          </mc:Choice>
          <mc:Fallback xmlns=""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9DF0086F-8C6A-4CED-968D-113741D29AD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853560" y="3008520"/>
                  <a:ext cx="680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8E7AB190-FCFC-4F49-96B0-B43832C0D5D2}"/>
                    </a:ext>
                  </a:extLst>
                </p14:cNvPr>
                <p14:cNvContentPartPr/>
                <p14:nvPr/>
              </p14:nvContentPartPr>
              <p14:xfrm>
                <a:off x="10569600" y="3000600"/>
                <a:ext cx="81360" cy="15732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8E7AB190-FCFC-4F49-96B0-B43832C0D5D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560960" y="2991600"/>
                  <a:ext cx="99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CAC25C24-0790-4E2E-9F2F-21E0AE44573D}"/>
                    </a:ext>
                  </a:extLst>
                </p14:cNvPr>
                <p14:cNvContentPartPr/>
                <p14:nvPr/>
              </p14:nvContentPartPr>
              <p14:xfrm>
                <a:off x="10828440" y="3157920"/>
                <a:ext cx="63720" cy="209520"/>
              </p14:xfrm>
            </p:contentPart>
          </mc:Choice>
          <mc:Fallback xmlns=""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CAC25C24-0790-4E2E-9F2F-21E0AE44573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819440" y="3148920"/>
                  <a:ext cx="81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A8AA9FBB-5E32-48F5-84ED-77A60ACAF79B}"/>
                    </a:ext>
                  </a:extLst>
                </p14:cNvPr>
                <p14:cNvContentPartPr/>
                <p14:nvPr/>
              </p14:nvContentPartPr>
              <p14:xfrm>
                <a:off x="11007360" y="2928960"/>
                <a:ext cx="719280" cy="362880"/>
              </p14:xfrm>
            </p:contentPart>
          </mc:Choice>
          <mc:Fallback xmlns=""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A8AA9FBB-5E32-48F5-84ED-77A60ACAF79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98360" y="2919960"/>
                  <a:ext cx="7369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83813F60-1A56-4D5C-8F11-FDA0383A3089}"/>
                    </a:ext>
                  </a:extLst>
                </p14:cNvPr>
                <p14:cNvContentPartPr/>
                <p14:nvPr/>
              </p14:nvContentPartPr>
              <p14:xfrm>
                <a:off x="7367400" y="3436560"/>
                <a:ext cx="545040" cy="473400"/>
              </p14:xfrm>
            </p:contentPart>
          </mc:Choice>
          <mc:Fallback xmlns=""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83813F60-1A56-4D5C-8F11-FDA0383A308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58400" y="3427920"/>
                  <a:ext cx="5626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D7192A66-D8CD-4737-B973-96BA2CF50B73}"/>
                    </a:ext>
                  </a:extLst>
                </p14:cNvPr>
                <p14:cNvContentPartPr/>
                <p14:nvPr/>
              </p14:nvContentPartPr>
              <p14:xfrm>
                <a:off x="8015760" y="3713760"/>
                <a:ext cx="341280" cy="216720"/>
              </p14:xfrm>
            </p:contentPart>
          </mc:Choice>
          <mc:Fallback xmlns=""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D7192A66-D8CD-4737-B973-96BA2CF50B7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07120" y="3705120"/>
                  <a:ext cx="358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F031847F-22E5-4067-B1F9-3137504401D2}"/>
                    </a:ext>
                  </a:extLst>
                </p14:cNvPr>
                <p14:cNvContentPartPr/>
                <p14:nvPr/>
              </p14:nvContentPartPr>
              <p14:xfrm>
                <a:off x="8313480" y="3724200"/>
                <a:ext cx="360" cy="360"/>
              </p14:xfrm>
            </p:contentPart>
          </mc:Choice>
          <mc:Fallback xmlns=""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F031847F-22E5-4067-B1F9-3137504401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04480" y="37155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1C5E1FBE-9194-4EEC-B303-1E7D2A6BD4E3}"/>
                    </a:ext>
                  </a:extLst>
                </p14:cNvPr>
                <p14:cNvContentPartPr/>
                <p14:nvPr/>
              </p14:nvContentPartPr>
              <p14:xfrm>
                <a:off x="8496720" y="3403440"/>
                <a:ext cx="383040" cy="493920"/>
              </p14:xfrm>
            </p:contentPart>
          </mc:Choice>
          <mc:Fallback xmlns=""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1C5E1FBE-9194-4EEC-B303-1E7D2A6BD4E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487720" y="3394800"/>
                  <a:ext cx="40068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F1A7136A-4D03-4763-ABAD-A5941559D204}"/>
                    </a:ext>
                  </a:extLst>
                </p14:cNvPr>
                <p14:cNvContentPartPr/>
                <p14:nvPr/>
              </p14:nvContentPartPr>
              <p14:xfrm>
                <a:off x="8939880" y="3682800"/>
                <a:ext cx="193680" cy="129240"/>
              </p14:xfrm>
            </p:contentPart>
          </mc:Choice>
          <mc:Fallback xmlns=""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F1A7136A-4D03-4763-ABAD-A5941559D20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931240" y="3673800"/>
                  <a:ext cx="211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61A20BB2-B4BD-431D-8887-694D05E07043}"/>
                    </a:ext>
                  </a:extLst>
                </p14:cNvPr>
                <p14:cNvContentPartPr/>
                <p14:nvPr/>
              </p14:nvContentPartPr>
              <p14:xfrm>
                <a:off x="9361080" y="3481560"/>
                <a:ext cx="481680" cy="445680"/>
              </p14:xfrm>
            </p:contentPart>
          </mc:Choice>
          <mc:Fallback xmlns=""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61A20BB2-B4BD-431D-8887-694D05E0704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352080" y="3472560"/>
                  <a:ext cx="4993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1C0D6F4D-1275-4422-B7E3-FF35A0B694E7}"/>
                    </a:ext>
                  </a:extLst>
                </p14:cNvPr>
                <p14:cNvContentPartPr/>
                <p14:nvPr/>
              </p14:nvContentPartPr>
              <p14:xfrm>
                <a:off x="10212120" y="3691800"/>
                <a:ext cx="331920" cy="173520"/>
              </p14:xfrm>
            </p:contentPart>
          </mc:Choice>
          <mc:Fallback xmlns=""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1C0D6F4D-1275-4422-B7E3-FF35A0B694E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203480" y="3682800"/>
                  <a:ext cx="349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372D17AF-7235-4913-B5F1-173B22E371AC}"/>
                    </a:ext>
                  </a:extLst>
                </p14:cNvPr>
                <p14:cNvContentPartPr/>
                <p14:nvPr/>
              </p14:nvContentPartPr>
              <p14:xfrm>
                <a:off x="10549800" y="3457800"/>
                <a:ext cx="45000" cy="111960"/>
              </p14:xfrm>
            </p:contentPart>
          </mc:Choice>
          <mc:Fallback xmlns=""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372D17AF-7235-4913-B5F1-173B22E371A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40800" y="3449160"/>
                  <a:ext cx="62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70EBEA44-0BA6-4278-A3B9-19D54C36C5DB}"/>
                    </a:ext>
                  </a:extLst>
                </p14:cNvPr>
                <p14:cNvContentPartPr/>
                <p14:nvPr/>
              </p14:nvContentPartPr>
              <p14:xfrm>
                <a:off x="10636200" y="3449520"/>
                <a:ext cx="276120" cy="406080"/>
              </p14:xfrm>
            </p:contentPart>
          </mc:Choice>
          <mc:Fallback xmlns=""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70EBEA44-0BA6-4278-A3B9-19D54C36C5D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627560" y="3440880"/>
                  <a:ext cx="2937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29E0B0C0-3E03-405C-BADF-A651F2138E67}"/>
                    </a:ext>
                  </a:extLst>
                </p14:cNvPr>
                <p14:cNvContentPartPr/>
                <p14:nvPr/>
              </p14:nvContentPartPr>
              <p14:xfrm>
                <a:off x="10885680" y="3412440"/>
                <a:ext cx="448560" cy="356400"/>
              </p14:xfrm>
            </p:contentPart>
          </mc:Choice>
          <mc:Fallback xmlns=""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29E0B0C0-3E03-405C-BADF-A651F2138E6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876680" y="3403440"/>
                  <a:ext cx="4662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1451B539-F17E-49E0-BF0D-315090790CAF}"/>
                    </a:ext>
                  </a:extLst>
                </p14:cNvPr>
                <p14:cNvContentPartPr/>
                <p14:nvPr/>
              </p14:nvContentPartPr>
              <p14:xfrm>
                <a:off x="11225160" y="3330720"/>
                <a:ext cx="62280" cy="362880"/>
              </p14:xfrm>
            </p:contentPart>
          </mc:Choice>
          <mc:Fallback xmlns=""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1451B539-F17E-49E0-BF0D-315090790CA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216520" y="3321720"/>
                  <a:ext cx="799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EA091615-5742-4E43-B769-822D2BEC8395}"/>
                    </a:ext>
                  </a:extLst>
                </p14:cNvPr>
                <p14:cNvContentPartPr/>
                <p14:nvPr/>
              </p14:nvContentPartPr>
              <p14:xfrm>
                <a:off x="11385000" y="3625560"/>
                <a:ext cx="295920" cy="222480"/>
              </p14:xfrm>
            </p:contentPart>
          </mc:Choice>
          <mc:Fallback xmlns=""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EA091615-5742-4E43-B769-822D2BEC839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376000" y="3616560"/>
                  <a:ext cx="313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09DE0F2E-179F-4BA3-BBF0-010D8A4F5E1C}"/>
                    </a:ext>
                  </a:extLst>
                </p14:cNvPr>
                <p14:cNvContentPartPr/>
                <p14:nvPr/>
              </p14:nvContentPartPr>
              <p14:xfrm>
                <a:off x="7337520" y="4194720"/>
                <a:ext cx="43560" cy="348480"/>
              </p14:xfrm>
            </p:contentPart>
          </mc:Choice>
          <mc:Fallback xmlns=""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09DE0F2E-179F-4BA3-BBF0-010D8A4F5E1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328520" y="4185720"/>
                  <a:ext cx="612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99023A08-B073-4198-ADE7-55322C01703D}"/>
                    </a:ext>
                  </a:extLst>
                </p14:cNvPr>
                <p14:cNvContentPartPr/>
                <p14:nvPr/>
              </p14:nvContentPartPr>
              <p14:xfrm>
                <a:off x="7296840" y="4185360"/>
                <a:ext cx="308160" cy="30240"/>
              </p14:xfrm>
            </p:contentPart>
          </mc:Choice>
          <mc:Fallback xmlns=""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99023A08-B073-4198-ADE7-55322C01703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288200" y="4176720"/>
                  <a:ext cx="325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B4B1440F-E265-4316-B4E2-6EFA1C41E156}"/>
                    </a:ext>
                  </a:extLst>
                </p14:cNvPr>
                <p14:cNvContentPartPr/>
                <p14:nvPr/>
              </p14:nvContentPartPr>
              <p14:xfrm>
                <a:off x="7334640" y="4354560"/>
                <a:ext cx="286200" cy="25200"/>
              </p14:xfrm>
            </p:contentPart>
          </mc:Choice>
          <mc:Fallback xmlns=""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B4B1440F-E265-4316-B4E2-6EFA1C41E15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325640" y="4345560"/>
                  <a:ext cx="303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8127BA0F-C0B0-4497-8112-2017F4114070}"/>
                    </a:ext>
                  </a:extLst>
                </p14:cNvPr>
                <p14:cNvContentPartPr/>
                <p14:nvPr/>
              </p14:nvContentPartPr>
              <p14:xfrm>
                <a:off x="7785000" y="4374000"/>
                <a:ext cx="208080" cy="52200"/>
              </p14:xfrm>
            </p:contentPart>
          </mc:Choice>
          <mc:Fallback xmlns=""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8127BA0F-C0B0-4497-8112-2017F411407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776000" y="4365000"/>
                  <a:ext cx="2257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6360173D-9E58-458A-AB6E-618137D2FAC4}"/>
                    </a:ext>
                  </a:extLst>
                </p14:cNvPr>
                <p14:cNvContentPartPr/>
                <p14:nvPr/>
              </p14:nvContentPartPr>
              <p14:xfrm>
                <a:off x="7756200" y="4485600"/>
                <a:ext cx="227160" cy="22320"/>
              </p14:xfrm>
            </p:contentPart>
          </mc:Choice>
          <mc:Fallback xmlns=""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6360173D-9E58-458A-AB6E-618137D2FAC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747200" y="4476960"/>
                  <a:ext cx="244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639CDABC-FF57-456E-961D-8DA0F70C9802}"/>
                    </a:ext>
                  </a:extLst>
                </p14:cNvPr>
                <p14:cNvContentPartPr/>
                <p14:nvPr/>
              </p14:nvContentPartPr>
              <p14:xfrm>
                <a:off x="8280000" y="4127040"/>
                <a:ext cx="114480" cy="410760"/>
              </p14:xfrm>
            </p:contentPart>
          </mc:Choice>
          <mc:Fallback xmlns=""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639CDABC-FF57-456E-961D-8DA0F70C980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271360" y="4118040"/>
                  <a:ext cx="1321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41B5E7A3-0731-4C4A-9A7A-163C6DA60836}"/>
                    </a:ext>
                  </a:extLst>
                </p14:cNvPr>
                <p14:cNvContentPartPr/>
                <p14:nvPr/>
              </p14:nvContentPartPr>
              <p14:xfrm>
                <a:off x="8576280" y="4106160"/>
                <a:ext cx="215640" cy="347400"/>
              </p14:xfrm>
            </p:contentPart>
          </mc:Choice>
          <mc:Fallback xmlns=""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41B5E7A3-0731-4C4A-9A7A-163C6DA6083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67280" y="4097520"/>
                  <a:ext cx="2332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0ECDC665-1AFB-4C8E-B798-17BBEDD660CB}"/>
                    </a:ext>
                  </a:extLst>
                </p14:cNvPr>
                <p14:cNvContentPartPr/>
                <p14:nvPr/>
              </p14:nvContentPartPr>
              <p14:xfrm>
                <a:off x="8808480" y="4167360"/>
                <a:ext cx="113040" cy="380880"/>
              </p14:xfrm>
            </p:contentPart>
          </mc:Choice>
          <mc:Fallback xmlns=""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0ECDC665-1AFB-4C8E-B798-17BBEDD660C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799840" y="4158360"/>
                  <a:ext cx="1306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90822AF1-0798-49E2-8394-9055CA61CBDD}"/>
                    </a:ext>
                  </a:extLst>
                </p14:cNvPr>
                <p14:cNvContentPartPr/>
                <p14:nvPr/>
              </p14:nvContentPartPr>
              <p14:xfrm>
                <a:off x="8889480" y="4171680"/>
                <a:ext cx="364320" cy="406440"/>
              </p14:xfrm>
            </p:contentPart>
          </mc:Choice>
          <mc:Fallback xmlns=""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90822AF1-0798-49E2-8394-9055CA61CBD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80480" y="4163040"/>
                  <a:ext cx="3819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E215A7DC-6C2E-4C6F-A331-22BBD8CF63BF}"/>
                    </a:ext>
                  </a:extLst>
                </p14:cNvPr>
                <p14:cNvContentPartPr/>
                <p14:nvPr/>
              </p14:nvContentPartPr>
              <p14:xfrm>
                <a:off x="9648720" y="4530960"/>
                <a:ext cx="82800" cy="214920"/>
              </p14:xfrm>
            </p:contentPart>
          </mc:Choice>
          <mc:Fallback xmlns=""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E215A7DC-6C2E-4C6F-A331-22BBD8CF63B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640080" y="4522320"/>
                  <a:ext cx="1004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0C8EA823-DBA8-4D66-A07F-577440E6125C}"/>
                    </a:ext>
                  </a:extLst>
                </p14:cNvPr>
                <p14:cNvContentPartPr/>
                <p14:nvPr/>
              </p14:nvContentPartPr>
              <p14:xfrm>
                <a:off x="9715320" y="4224600"/>
                <a:ext cx="23400" cy="68040"/>
              </p14:xfrm>
            </p:contentPart>
          </mc:Choice>
          <mc:Fallback xmlns=""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0C8EA823-DBA8-4D66-A07F-577440E6125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706320" y="4215600"/>
                  <a:ext cx="41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0271B4CC-0ABB-43DE-B764-B4C5E0BCA7BC}"/>
                    </a:ext>
                  </a:extLst>
                </p14:cNvPr>
                <p14:cNvContentPartPr/>
                <p14:nvPr/>
              </p14:nvContentPartPr>
              <p14:xfrm>
                <a:off x="10272600" y="4085280"/>
                <a:ext cx="267120" cy="390600"/>
              </p14:xfrm>
            </p:contentPart>
          </mc:Choice>
          <mc:Fallback xmlns=""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0271B4CC-0ABB-43DE-B764-B4C5E0BCA7B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263600" y="4076280"/>
                  <a:ext cx="2847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BC9DA0D1-2FAD-4AC8-9E41-97DD89651A83}"/>
                    </a:ext>
                  </a:extLst>
                </p14:cNvPr>
                <p14:cNvContentPartPr/>
                <p14:nvPr/>
              </p14:nvContentPartPr>
              <p14:xfrm>
                <a:off x="10685520" y="4233600"/>
                <a:ext cx="234360" cy="6840"/>
              </p14:xfrm>
            </p:contentPart>
          </mc:Choice>
          <mc:Fallback xmlns=""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BC9DA0D1-2FAD-4AC8-9E41-97DD89651A8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676520" y="4224600"/>
                  <a:ext cx="252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1993E53A-81B1-49A9-9DA4-86969053A486}"/>
                    </a:ext>
                  </a:extLst>
                </p14:cNvPr>
                <p14:cNvContentPartPr/>
                <p14:nvPr/>
              </p14:nvContentPartPr>
              <p14:xfrm>
                <a:off x="10650600" y="4331160"/>
                <a:ext cx="231480" cy="25200"/>
              </p14:xfrm>
            </p:contentPart>
          </mc:Choice>
          <mc:Fallback xmlns=""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1993E53A-81B1-49A9-9DA4-86969053A48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641960" y="4322160"/>
                  <a:ext cx="249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A2F73FF2-3395-48C5-B40D-F81DE3C9371D}"/>
                    </a:ext>
                  </a:extLst>
                </p14:cNvPr>
                <p14:cNvContentPartPr/>
                <p14:nvPr/>
              </p14:nvContentPartPr>
              <p14:xfrm>
                <a:off x="11196360" y="4064400"/>
                <a:ext cx="90720" cy="302040"/>
              </p14:xfrm>
            </p:contentPart>
          </mc:Choice>
          <mc:Fallback xmlns=""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A2F73FF2-3395-48C5-B40D-F81DE3C9371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187720" y="4055400"/>
                  <a:ext cx="1083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25156CAE-6304-4721-B132-EFA909C605ED}"/>
                    </a:ext>
                  </a:extLst>
                </p14:cNvPr>
                <p14:cNvContentPartPr/>
                <p14:nvPr/>
              </p14:nvContentPartPr>
              <p14:xfrm>
                <a:off x="11356560" y="4168440"/>
                <a:ext cx="205560" cy="181440"/>
              </p14:xfrm>
            </p:contentPart>
          </mc:Choice>
          <mc:Fallback xmlns=""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25156CAE-6304-4721-B132-EFA909C605E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347920" y="4159440"/>
                  <a:ext cx="223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358B49ED-2E81-468E-A47B-C2CF1D0AB12F}"/>
                    </a:ext>
                  </a:extLst>
                </p14:cNvPr>
                <p14:cNvContentPartPr/>
                <p14:nvPr/>
              </p14:nvContentPartPr>
              <p14:xfrm>
                <a:off x="11747880" y="3985560"/>
                <a:ext cx="115920" cy="404280"/>
              </p14:xfrm>
            </p:contentPart>
          </mc:Choice>
          <mc:Fallback xmlns=""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358B49ED-2E81-468E-A47B-C2CF1D0AB1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739240" y="3976560"/>
                  <a:ext cx="1335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59B14B8F-09A9-4D92-9649-780F1855CC74}"/>
                    </a:ext>
                  </a:extLst>
                </p14:cNvPr>
                <p14:cNvContentPartPr/>
                <p14:nvPr/>
              </p14:nvContentPartPr>
              <p14:xfrm>
                <a:off x="7106400" y="4723920"/>
                <a:ext cx="238320" cy="439200"/>
              </p14:xfrm>
            </p:contentPart>
          </mc:Choice>
          <mc:Fallback xmlns=""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59B14B8F-09A9-4D92-9649-780F1855CC7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97400" y="4714920"/>
                  <a:ext cx="2559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7304D753-DF43-4996-9409-8B759A903F33}"/>
                    </a:ext>
                  </a:extLst>
                </p14:cNvPr>
                <p14:cNvContentPartPr/>
                <p14:nvPr/>
              </p14:nvContentPartPr>
              <p14:xfrm>
                <a:off x="7103520" y="4867920"/>
                <a:ext cx="697680" cy="228240"/>
              </p14:xfrm>
            </p:contentPart>
          </mc:Choice>
          <mc:Fallback xmlns=""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7304D753-DF43-4996-9409-8B759A903F3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094880" y="4859280"/>
                  <a:ext cx="715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6771097D-3CB8-4970-A9A4-130AC479CF1F}"/>
                    </a:ext>
                  </a:extLst>
                </p14:cNvPr>
                <p14:cNvContentPartPr/>
                <p14:nvPr/>
              </p14:nvContentPartPr>
              <p14:xfrm>
                <a:off x="7785000" y="4730400"/>
                <a:ext cx="369000" cy="412920"/>
              </p14:xfrm>
            </p:contentPart>
          </mc:Choice>
          <mc:Fallback xmlns=""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6771097D-3CB8-4970-A9A4-130AC479CF1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776000" y="4721760"/>
                  <a:ext cx="3866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C49B538D-460F-436A-B9C1-801276183C58}"/>
                    </a:ext>
                  </a:extLst>
                </p14:cNvPr>
                <p14:cNvContentPartPr/>
                <p14:nvPr/>
              </p14:nvContentPartPr>
              <p14:xfrm>
                <a:off x="8445600" y="5041800"/>
                <a:ext cx="167760" cy="130320"/>
              </p14:xfrm>
            </p:contentPart>
          </mc:Choice>
          <mc:Fallback xmlns=""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C49B538D-460F-436A-B9C1-801276183C5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36960" y="5032800"/>
                  <a:ext cx="185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82094F91-8A12-4BEB-964F-62AA91F9AF72}"/>
                    </a:ext>
                  </a:extLst>
                </p14:cNvPr>
                <p14:cNvContentPartPr/>
                <p14:nvPr/>
              </p14:nvContentPartPr>
              <p14:xfrm>
                <a:off x="8889480" y="4832640"/>
                <a:ext cx="801720" cy="273600"/>
              </p14:xfrm>
            </p:contentPart>
          </mc:Choice>
          <mc:Fallback xmlns=""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82094F91-8A12-4BEB-964F-62AA91F9AF7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880480" y="4823640"/>
                  <a:ext cx="819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98659A0E-4AB0-417B-9E73-B068280FF368}"/>
                    </a:ext>
                  </a:extLst>
                </p14:cNvPr>
                <p14:cNvContentPartPr/>
                <p14:nvPr/>
              </p14:nvContentPartPr>
              <p14:xfrm>
                <a:off x="9739440" y="4936320"/>
                <a:ext cx="475920" cy="178560"/>
              </p14:xfrm>
            </p:contentPart>
          </mc:Choice>
          <mc:Fallback xmlns=""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98659A0E-4AB0-417B-9E73-B068280FF36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730440" y="4927320"/>
                  <a:ext cx="493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05984324-39B7-4BFF-84DF-75308E69FAAA}"/>
                    </a:ext>
                  </a:extLst>
                </p14:cNvPr>
                <p14:cNvContentPartPr/>
                <p14:nvPr/>
              </p14:nvContentPartPr>
              <p14:xfrm>
                <a:off x="10454400" y="4705200"/>
                <a:ext cx="495720" cy="490680"/>
              </p14:xfrm>
            </p:contentPart>
          </mc:Choice>
          <mc:Fallback xmlns=""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05984324-39B7-4BFF-84DF-75308E69FAA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445400" y="4696560"/>
                  <a:ext cx="5133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22A208FA-AA22-4046-AAEC-6B3054C3076A}"/>
                    </a:ext>
                  </a:extLst>
                </p14:cNvPr>
                <p14:cNvContentPartPr/>
                <p14:nvPr/>
              </p14:nvContentPartPr>
              <p14:xfrm>
                <a:off x="10806480" y="4956480"/>
                <a:ext cx="667440" cy="719640"/>
              </p14:xfrm>
            </p:contentPart>
          </mc:Choice>
          <mc:Fallback xmlns=""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22A208FA-AA22-4046-AAEC-6B3054C3076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797840" y="4947840"/>
                  <a:ext cx="685080" cy="73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21BC46B5-0F99-4ACB-9C09-EE2457F34198}"/>
                    </a:ext>
                  </a:extLst>
                </p14:cNvPr>
                <p14:cNvContentPartPr/>
                <p14:nvPr/>
              </p14:nvContentPartPr>
              <p14:xfrm>
                <a:off x="11701800" y="4615560"/>
                <a:ext cx="177120" cy="371880"/>
              </p14:xfrm>
            </p:contentPart>
          </mc:Choice>
          <mc:Fallback xmlns=""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21BC46B5-0F99-4ACB-9C09-EE2457F3419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692800" y="4606560"/>
                  <a:ext cx="1947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7F0BD8B4-6B3D-46BB-A90A-AE0E3710522A}"/>
                    </a:ext>
                  </a:extLst>
                </p14:cNvPr>
                <p14:cNvContentPartPr/>
                <p14:nvPr/>
              </p14:nvContentPartPr>
              <p14:xfrm>
                <a:off x="11724840" y="5264640"/>
                <a:ext cx="33480" cy="52200"/>
              </p14:xfrm>
            </p:contentPart>
          </mc:Choice>
          <mc:Fallback xmlns=""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7F0BD8B4-6B3D-46BB-A90A-AE0E3710522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715840" y="5255640"/>
                  <a:ext cx="51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D1B6DAEB-B908-4949-BB43-2E9426559C2C}"/>
                    </a:ext>
                  </a:extLst>
                </p14:cNvPr>
                <p14:cNvContentPartPr/>
                <p14:nvPr/>
              </p14:nvContentPartPr>
              <p14:xfrm>
                <a:off x="7266600" y="4975560"/>
                <a:ext cx="19080" cy="17280"/>
              </p14:xfrm>
            </p:contentPart>
          </mc:Choice>
          <mc:Fallback xmlns=""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D1B6DAEB-B908-4949-BB43-2E9426559C2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257960" y="4966560"/>
                  <a:ext cx="36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4E4965B2-5001-42EE-B4DE-2740087EF226}"/>
                    </a:ext>
                  </a:extLst>
                </p14:cNvPr>
                <p14:cNvContentPartPr/>
                <p14:nvPr/>
              </p14:nvContentPartPr>
              <p14:xfrm>
                <a:off x="7143480" y="5222160"/>
                <a:ext cx="195840" cy="475200"/>
              </p14:xfrm>
            </p:contentPart>
          </mc:Choice>
          <mc:Fallback xmlns=""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4E4965B2-5001-42EE-B4DE-2740087EF22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134840" y="5213520"/>
                  <a:ext cx="21348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AD4D89B3-E6D7-4D97-A9E6-922EACE2A08B}"/>
                    </a:ext>
                  </a:extLst>
                </p14:cNvPr>
                <p14:cNvContentPartPr/>
                <p14:nvPr/>
              </p14:nvContentPartPr>
              <p14:xfrm>
                <a:off x="7454520" y="5244120"/>
                <a:ext cx="327960" cy="340560"/>
              </p14:xfrm>
            </p:contentPart>
          </mc:Choice>
          <mc:Fallback xmlns=""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AD4D89B3-E6D7-4D97-A9E6-922EACE2A0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445520" y="5235120"/>
                  <a:ext cx="3456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8B68648F-78C2-44DF-9565-87A4356F56D9}"/>
                    </a:ext>
                  </a:extLst>
                </p14:cNvPr>
                <p14:cNvContentPartPr/>
                <p14:nvPr/>
              </p14:nvContentPartPr>
              <p14:xfrm>
                <a:off x="7780320" y="5357520"/>
                <a:ext cx="316800" cy="445320"/>
              </p14:xfrm>
            </p:contentPart>
          </mc:Choice>
          <mc:Fallback xmlns=""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8B68648F-78C2-44DF-9565-87A4356F56D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771680" y="5348520"/>
                  <a:ext cx="3344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476FFB50-222F-4703-98F7-F6915FE4AA12}"/>
                    </a:ext>
                  </a:extLst>
                </p14:cNvPr>
                <p14:cNvContentPartPr/>
                <p14:nvPr/>
              </p14:nvContentPartPr>
              <p14:xfrm>
                <a:off x="8108280" y="5417280"/>
                <a:ext cx="550440" cy="177120"/>
              </p14:xfrm>
            </p:contentPart>
          </mc:Choice>
          <mc:Fallback xmlns=""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476FFB50-222F-4703-98F7-F6915FE4AA1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099640" y="5408280"/>
                  <a:ext cx="568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96688303-FFA7-4A06-BAFC-A6098382EF54}"/>
                    </a:ext>
                  </a:extLst>
                </p14:cNvPr>
                <p14:cNvContentPartPr/>
                <p14:nvPr/>
              </p14:nvContentPartPr>
              <p14:xfrm>
                <a:off x="8965800" y="5253840"/>
                <a:ext cx="957600" cy="484560"/>
              </p14:xfrm>
            </p:contentPart>
          </mc:Choice>
          <mc:Fallback xmlns=""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96688303-FFA7-4A06-BAFC-A6098382EF5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957160" y="5244840"/>
                  <a:ext cx="9752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CED46D62-A8FB-49DF-87B4-2951DF54DECC}"/>
                    </a:ext>
                  </a:extLst>
                </p14:cNvPr>
                <p14:cNvContentPartPr/>
                <p14:nvPr/>
              </p14:nvContentPartPr>
              <p14:xfrm>
                <a:off x="9854280" y="5294160"/>
                <a:ext cx="838800" cy="284400"/>
              </p14:xfrm>
            </p:contentPart>
          </mc:Choice>
          <mc:Fallback xmlns=""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CED46D62-A8FB-49DF-87B4-2951DF54DEC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845280" y="5285160"/>
                  <a:ext cx="8564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53C30D4D-EC37-4A2F-A6D4-4A7DA4B15E18}"/>
                    </a:ext>
                  </a:extLst>
                </p14:cNvPr>
                <p14:cNvContentPartPr/>
                <p14:nvPr/>
              </p14:nvContentPartPr>
              <p14:xfrm>
                <a:off x="10733040" y="5183280"/>
                <a:ext cx="40680" cy="398880"/>
              </p14:xfrm>
            </p:contentPart>
          </mc:Choice>
          <mc:Fallback xmlns=""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53C30D4D-EC37-4A2F-A6D4-4A7DA4B15E1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724040" y="5174640"/>
                  <a:ext cx="583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64968AE5-1084-4F9D-B053-025924F86E07}"/>
                    </a:ext>
                  </a:extLst>
                </p14:cNvPr>
                <p14:cNvContentPartPr/>
                <p14:nvPr/>
              </p14:nvContentPartPr>
              <p14:xfrm>
                <a:off x="10582920" y="5318280"/>
                <a:ext cx="248760" cy="57600"/>
              </p14:xfrm>
            </p:contentPart>
          </mc:Choice>
          <mc:Fallback xmlns=""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64968AE5-1084-4F9D-B053-025924F86E0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573920" y="5309640"/>
                  <a:ext cx="266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3F6A7018-B270-4216-9E9F-010CA5AE4BE7}"/>
                    </a:ext>
                  </a:extLst>
                </p14:cNvPr>
                <p14:cNvContentPartPr/>
                <p14:nvPr/>
              </p14:nvContentPartPr>
              <p14:xfrm>
                <a:off x="10731600" y="5368680"/>
                <a:ext cx="244440" cy="180000"/>
              </p14:xfrm>
            </p:contentPart>
          </mc:Choice>
          <mc:Fallback xmlns=""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3F6A7018-B270-4216-9E9F-010CA5AE4BE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722600" y="5359680"/>
                  <a:ext cx="262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48AF0046-24DB-4BCC-AE04-E440C8EB242A}"/>
                    </a:ext>
                  </a:extLst>
                </p14:cNvPr>
                <p14:cNvContentPartPr/>
                <p14:nvPr/>
              </p14:nvContentPartPr>
              <p14:xfrm>
                <a:off x="10949400" y="5212080"/>
                <a:ext cx="160920" cy="499320"/>
              </p14:xfrm>
            </p:contentPart>
          </mc:Choice>
          <mc:Fallback xmlns=""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48AF0046-24DB-4BCC-AE04-E440C8EB242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940760" y="5203080"/>
                  <a:ext cx="17856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889462D9-E365-49CC-9BA6-19CD352BD1BF}"/>
                    </a:ext>
                  </a:extLst>
                </p14:cNvPr>
                <p14:cNvContentPartPr/>
                <p14:nvPr/>
              </p14:nvContentPartPr>
              <p14:xfrm>
                <a:off x="7240680" y="5968080"/>
                <a:ext cx="13320" cy="301320"/>
              </p14:xfrm>
            </p:contentPart>
          </mc:Choice>
          <mc:Fallback xmlns=""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889462D9-E365-49CC-9BA6-19CD352BD1B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32040" y="5959440"/>
                  <a:ext cx="30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C68969E4-8AA8-4FB7-B4C6-0FBFAEA5619D}"/>
                    </a:ext>
                  </a:extLst>
                </p14:cNvPr>
                <p14:cNvContentPartPr/>
                <p14:nvPr/>
              </p14:nvContentPartPr>
              <p14:xfrm>
                <a:off x="7217640" y="5880960"/>
                <a:ext cx="189360" cy="349560"/>
              </p14:xfrm>
            </p:contentPart>
          </mc:Choice>
          <mc:Fallback xmlns=""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C68969E4-8AA8-4FB7-B4C6-0FBFAEA5619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208640" y="5872320"/>
                  <a:ext cx="207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461ACFA6-2647-43AE-84FD-FE5718106DD0}"/>
                    </a:ext>
                  </a:extLst>
                </p14:cNvPr>
                <p14:cNvContentPartPr/>
                <p14:nvPr/>
              </p14:nvContentPartPr>
              <p14:xfrm>
                <a:off x="7551000" y="5986440"/>
                <a:ext cx="215640" cy="2880"/>
              </p14:xfrm>
            </p:contentPart>
          </mc:Choice>
          <mc:Fallback xmlns=""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461ACFA6-2647-43AE-84FD-FE5718106DD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542360" y="5977440"/>
                  <a:ext cx="233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667D53B8-B368-4BA8-A7BA-C4C097380189}"/>
                    </a:ext>
                  </a:extLst>
                </p14:cNvPr>
                <p14:cNvContentPartPr/>
                <p14:nvPr/>
              </p14:nvContentPartPr>
              <p14:xfrm>
                <a:off x="7494840" y="6085080"/>
                <a:ext cx="227160" cy="48600"/>
              </p14:xfrm>
            </p:contentPart>
          </mc:Choice>
          <mc:Fallback xmlns=""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667D53B8-B368-4BA8-A7BA-C4C09738018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485840" y="6076080"/>
                  <a:ext cx="244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0E0D35D4-FCBE-484C-88A8-EDFA89798764}"/>
                    </a:ext>
                  </a:extLst>
                </p14:cNvPr>
                <p14:cNvContentPartPr/>
                <p14:nvPr/>
              </p14:nvContentPartPr>
              <p14:xfrm>
                <a:off x="7920720" y="5809680"/>
                <a:ext cx="113400" cy="214200"/>
              </p14:xfrm>
            </p:contentPart>
          </mc:Choice>
          <mc:Fallback xmlns=""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0E0D35D4-FCBE-484C-88A8-EDFA8979876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911720" y="5800680"/>
                  <a:ext cx="131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910BE30A-F26B-4C82-A6E8-FC8C52BA9142}"/>
                    </a:ext>
                  </a:extLst>
                </p14:cNvPr>
                <p14:cNvContentPartPr/>
                <p14:nvPr/>
              </p14:nvContentPartPr>
              <p14:xfrm>
                <a:off x="8174880" y="5729040"/>
                <a:ext cx="95760" cy="196200"/>
              </p14:xfrm>
            </p:contentPart>
          </mc:Choice>
          <mc:Fallback xmlns=""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910BE30A-F26B-4C82-A6E8-FC8C52BA914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165880" y="5720040"/>
                  <a:ext cx="113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C147A249-FBA0-4A07-ADB5-D1786B0AA88E}"/>
                    </a:ext>
                  </a:extLst>
                </p14:cNvPr>
                <p14:cNvContentPartPr/>
                <p14:nvPr/>
              </p14:nvContentPartPr>
              <p14:xfrm>
                <a:off x="8353800" y="5697720"/>
                <a:ext cx="66600" cy="304560"/>
              </p14:xfrm>
            </p:contentPart>
          </mc:Choice>
          <mc:Fallback xmlns=""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C147A249-FBA0-4A07-ADB5-D1786B0AA88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344800" y="5689080"/>
                  <a:ext cx="842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C4021BCD-5DB0-4110-812E-AAEB786C5BC7}"/>
                    </a:ext>
                  </a:extLst>
                </p14:cNvPr>
                <p14:cNvContentPartPr/>
                <p14:nvPr/>
              </p14:nvContentPartPr>
              <p14:xfrm>
                <a:off x="8378280" y="5741280"/>
                <a:ext cx="225720" cy="292320"/>
              </p14:xfrm>
            </p:contentPart>
          </mc:Choice>
          <mc:Fallback xmlns=""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C4021BCD-5DB0-4110-812E-AAEB786C5BC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369640" y="5732280"/>
                  <a:ext cx="2433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28BD4AB6-2594-4016-848E-F45C11F193FB}"/>
                    </a:ext>
                  </a:extLst>
                </p14:cNvPr>
                <p14:cNvContentPartPr/>
                <p14:nvPr/>
              </p14:nvContentPartPr>
              <p14:xfrm>
                <a:off x="8605080" y="5631480"/>
                <a:ext cx="263160" cy="618840"/>
              </p14:xfrm>
            </p:contentPart>
          </mc:Choice>
          <mc:Fallback xmlns=""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28BD4AB6-2594-4016-848E-F45C11F193F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596080" y="5622840"/>
                  <a:ext cx="28080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26C3CDFF-45D7-4569-8E15-1445CD352E94}"/>
                    </a:ext>
                  </a:extLst>
                </p14:cNvPr>
                <p14:cNvContentPartPr/>
                <p14:nvPr/>
              </p14:nvContentPartPr>
              <p14:xfrm>
                <a:off x="8863560" y="5770440"/>
                <a:ext cx="51120" cy="307080"/>
              </p14:xfrm>
            </p:contentPart>
          </mc:Choice>
          <mc:Fallback xmlns=""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26C3CDFF-45D7-4569-8E15-1445CD352E9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854560" y="5761800"/>
                  <a:ext cx="68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7A3127F1-7C05-4F2F-866F-634E91E59F14}"/>
                    </a:ext>
                  </a:extLst>
                </p14:cNvPr>
                <p14:cNvContentPartPr/>
                <p14:nvPr/>
              </p14:nvContentPartPr>
              <p14:xfrm>
                <a:off x="8955720" y="5871600"/>
                <a:ext cx="131760" cy="212760"/>
              </p14:xfrm>
            </p:contentPart>
          </mc:Choice>
          <mc:Fallback xmlns=""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7A3127F1-7C05-4F2F-866F-634E91E59F1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947080" y="5862600"/>
                  <a:ext cx="149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107EE4E3-C5F1-4CF0-AA6E-028B6EC94F50}"/>
                    </a:ext>
                  </a:extLst>
                </p14:cNvPr>
                <p14:cNvContentPartPr/>
                <p14:nvPr/>
              </p14:nvContentPartPr>
              <p14:xfrm>
                <a:off x="9166680" y="5829120"/>
                <a:ext cx="240120" cy="210960"/>
              </p14:xfrm>
            </p:contentPart>
          </mc:Choice>
          <mc:Fallback xmlns=""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107EE4E3-C5F1-4CF0-AA6E-028B6EC94F5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157680" y="5820120"/>
                  <a:ext cx="257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2E9F9EC2-2D5C-45DB-8EAE-AA871417DF01}"/>
                    </a:ext>
                  </a:extLst>
                </p14:cNvPr>
                <p14:cNvContentPartPr/>
                <p14:nvPr/>
              </p14:nvContentPartPr>
              <p14:xfrm>
                <a:off x="9595440" y="5886360"/>
                <a:ext cx="188280" cy="48600"/>
              </p14:xfrm>
            </p:contentPart>
          </mc:Choice>
          <mc:Fallback xmlns=""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2E9F9EC2-2D5C-45DB-8EAE-AA871417DF0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586440" y="5877360"/>
                  <a:ext cx="205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A94AF519-1AE3-4933-94D5-8F10BC10A529}"/>
                    </a:ext>
                  </a:extLst>
                </p14:cNvPr>
                <p14:cNvContentPartPr/>
                <p14:nvPr/>
              </p14:nvContentPartPr>
              <p14:xfrm>
                <a:off x="9533160" y="6069240"/>
                <a:ext cx="283320" cy="14760"/>
              </p14:xfrm>
            </p:contentPart>
          </mc:Choice>
          <mc:Fallback xmlns=""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A94AF519-1AE3-4933-94D5-8F10BC10A52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524520" y="6060600"/>
                  <a:ext cx="300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DA84C285-0C9D-4A7A-AFA4-69709A504C79}"/>
                    </a:ext>
                  </a:extLst>
                </p14:cNvPr>
                <p14:cNvContentPartPr/>
                <p14:nvPr/>
              </p14:nvContentPartPr>
              <p14:xfrm>
                <a:off x="10099080" y="5783400"/>
                <a:ext cx="179640" cy="195120"/>
              </p14:xfrm>
            </p:contentPart>
          </mc:Choice>
          <mc:Fallback xmlns=""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DA84C285-0C9D-4A7A-AFA4-69709A504C7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090440" y="5774400"/>
                  <a:ext cx="197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D65E1C49-CBAA-4A36-B456-9A2B6F768799}"/>
                    </a:ext>
                  </a:extLst>
                </p14:cNvPr>
                <p14:cNvContentPartPr/>
                <p14:nvPr/>
              </p14:nvContentPartPr>
              <p14:xfrm>
                <a:off x="10338840" y="6004440"/>
                <a:ext cx="46440" cy="182160"/>
              </p14:xfrm>
            </p:contentPart>
          </mc:Choice>
          <mc:Fallback xmlns=""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D65E1C49-CBAA-4A36-B456-9A2B6F76879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330200" y="5995800"/>
                  <a:ext cx="64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36407626-2DEE-4D0A-B373-159531DFFD10}"/>
                    </a:ext>
                  </a:extLst>
                </p14:cNvPr>
                <p14:cNvContentPartPr/>
                <p14:nvPr/>
              </p14:nvContentPartPr>
              <p14:xfrm>
                <a:off x="10545480" y="5782320"/>
                <a:ext cx="86040" cy="294840"/>
              </p14:xfrm>
            </p:contentPart>
          </mc:Choice>
          <mc:Fallback xmlns=""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36407626-2DEE-4D0A-B373-159531DFFD1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536480" y="5773320"/>
                  <a:ext cx="1036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52A6B6F5-473D-4E85-9C37-BAC2FF19828A}"/>
                    </a:ext>
                  </a:extLst>
                </p14:cNvPr>
                <p14:cNvContentPartPr/>
                <p14:nvPr/>
              </p14:nvContentPartPr>
              <p14:xfrm>
                <a:off x="10731600" y="5861160"/>
                <a:ext cx="296280" cy="221760"/>
              </p14:xfrm>
            </p:contentPart>
          </mc:Choice>
          <mc:Fallback xmlns=""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52A6B6F5-473D-4E85-9C37-BAC2FF19828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722600" y="5852520"/>
                  <a:ext cx="313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756797E3-93AF-4D51-9CEA-EEABBEF33DD0}"/>
                    </a:ext>
                  </a:extLst>
                </p14:cNvPr>
                <p14:cNvContentPartPr/>
                <p14:nvPr/>
              </p14:nvContentPartPr>
              <p14:xfrm>
                <a:off x="11089440" y="5782320"/>
                <a:ext cx="108720" cy="5400"/>
              </p14:xfrm>
            </p:contentPart>
          </mc:Choice>
          <mc:Fallback xmlns=""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756797E3-93AF-4D51-9CEA-EEABBEF33DD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080800" y="5773320"/>
                  <a:ext cx="126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37408E48-5608-4680-AB29-062814AD3AAC}"/>
                    </a:ext>
                  </a:extLst>
                </p14:cNvPr>
                <p14:cNvContentPartPr/>
                <p14:nvPr/>
              </p14:nvContentPartPr>
              <p14:xfrm>
                <a:off x="11327760" y="5565240"/>
                <a:ext cx="74160" cy="305640"/>
              </p14:xfrm>
            </p:contentPart>
          </mc:Choice>
          <mc:Fallback xmlns=""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37408E48-5608-4680-AB29-062814AD3AA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319120" y="5556600"/>
                  <a:ext cx="918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F8C844AC-5807-49B3-8400-2A7D861F5E91}"/>
                    </a:ext>
                  </a:extLst>
                </p14:cNvPr>
                <p14:cNvContentPartPr/>
                <p14:nvPr/>
              </p14:nvContentPartPr>
              <p14:xfrm>
                <a:off x="7877520" y="6588000"/>
                <a:ext cx="42480" cy="74520"/>
              </p14:xfrm>
            </p:contentPart>
          </mc:Choice>
          <mc:Fallback xmlns=""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F8C844AC-5807-49B3-8400-2A7D861F5E9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868520" y="6579000"/>
                  <a:ext cx="60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42706654-5DAD-4F07-BE17-86C916E83D2B}"/>
                    </a:ext>
                  </a:extLst>
                </p14:cNvPr>
                <p14:cNvContentPartPr/>
                <p14:nvPr/>
              </p14:nvContentPartPr>
              <p14:xfrm>
                <a:off x="8128440" y="6608520"/>
                <a:ext cx="56520" cy="33840"/>
              </p14:xfrm>
            </p:contentPart>
          </mc:Choice>
          <mc:Fallback xmlns=""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42706654-5DAD-4F07-BE17-86C916E83D2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119800" y="6599880"/>
                  <a:ext cx="74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851F694E-D1B6-40A6-B7F3-4AEC3D95BFD6}"/>
                    </a:ext>
                  </a:extLst>
                </p14:cNvPr>
                <p14:cNvContentPartPr/>
                <p14:nvPr/>
              </p14:nvContentPartPr>
              <p14:xfrm>
                <a:off x="8013240" y="6359760"/>
                <a:ext cx="54360" cy="64800"/>
              </p14:xfrm>
            </p:contentPart>
          </mc:Choice>
          <mc:Fallback xmlns=""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851F694E-D1B6-40A6-B7F3-4AEC3D95BFD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004240" y="6351120"/>
                  <a:ext cx="72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76211D6F-FC31-4F18-89F4-71C307854E75}"/>
                    </a:ext>
                  </a:extLst>
                </p14:cNvPr>
                <p14:cNvContentPartPr/>
                <p14:nvPr/>
              </p14:nvContentPartPr>
              <p14:xfrm>
                <a:off x="8378280" y="6405840"/>
                <a:ext cx="505800" cy="596880"/>
              </p14:xfrm>
            </p:contentPart>
          </mc:Choice>
          <mc:Fallback xmlns=""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76211D6F-FC31-4F18-89F4-71C307854E7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369640" y="6397200"/>
                  <a:ext cx="52344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9A7DCDC4-E726-4176-9AD4-F32A14ADD995}"/>
                    </a:ext>
                  </a:extLst>
                </p14:cNvPr>
                <p14:cNvContentPartPr/>
                <p14:nvPr/>
              </p14:nvContentPartPr>
              <p14:xfrm>
                <a:off x="9108720" y="6361920"/>
                <a:ext cx="206640" cy="36720"/>
              </p14:xfrm>
            </p:contentPart>
          </mc:Choice>
          <mc:Fallback xmlns=""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9A7DCDC4-E726-4176-9AD4-F32A14ADD99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100080" y="6352920"/>
                  <a:ext cx="224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8F5836CE-7EA9-47E0-81CD-570393D68DD3}"/>
                    </a:ext>
                  </a:extLst>
                </p14:cNvPr>
                <p14:cNvContentPartPr/>
                <p14:nvPr/>
              </p14:nvContentPartPr>
              <p14:xfrm>
                <a:off x="9101520" y="6538320"/>
                <a:ext cx="227160" cy="23760"/>
              </p14:xfrm>
            </p:contentPart>
          </mc:Choice>
          <mc:Fallback xmlns=""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8F5836CE-7EA9-47E0-81CD-570393D68DD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092880" y="6529680"/>
                  <a:ext cx="244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C4D30DAB-AD68-4147-AFF6-9BE659413EDA}"/>
                    </a:ext>
                  </a:extLst>
                </p14:cNvPr>
                <p14:cNvContentPartPr/>
                <p14:nvPr/>
              </p14:nvContentPartPr>
              <p14:xfrm>
                <a:off x="9514440" y="6299280"/>
                <a:ext cx="187920" cy="377280"/>
              </p14:xfrm>
            </p:contentPart>
          </mc:Choice>
          <mc:Fallback xmlns=""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C4D30DAB-AD68-4147-AFF6-9BE659413ED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505800" y="6290640"/>
                  <a:ext cx="2055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F02C0A7B-77AC-4DDF-ABDF-5A3FDA8E32DC}"/>
                    </a:ext>
                  </a:extLst>
                </p14:cNvPr>
                <p14:cNvContentPartPr/>
                <p14:nvPr/>
              </p14:nvContentPartPr>
              <p14:xfrm>
                <a:off x="9810360" y="6599520"/>
                <a:ext cx="56520" cy="205560"/>
              </p14:xfrm>
            </p:contentPart>
          </mc:Choice>
          <mc:Fallback xmlns=""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F02C0A7B-77AC-4DDF-ABDF-5A3FDA8E32D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801720" y="6590880"/>
                  <a:ext cx="74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0C91DCD4-DFC6-4BDF-B581-1B7F2D0C7A5E}"/>
                    </a:ext>
                  </a:extLst>
                </p14:cNvPr>
                <p14:cNvContentPartPr/>
                <p14:nvPr/>
              </p14:nvContentPartPr>
              <p14:xfrm>
                <a:off x="10008360" y="6300000"/>
                <a:ext cx="92880" cy="388800"/>
              </p14:xfrm>
            </p:contentPart>
          </mc:Choice>
          <mc:Fallback xmlns=""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0C91DCD4-DFC6-4BDF-B581-1B7F2D0C7A5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999360" y="6291360"/>
                  <a:ext cx="1105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B314B531-1A5F-467E-83AE-B0D226BAB491}"/>
                    </a:ext>
                  </a:extLst>
                </p14:cNvPr>
                <p14:cNvContentPartPr/>
                <p14:nvPr/>
              </p14:nvContentPartPr>
              <p14:xfrm>
                <a:off x="10118160" y="6385320"/>
                <a:ext cx="306360" cy="367920"/>
              </p14:xfrm>
            </p:contentPart>
          </mc:Choice>
          <mc:Fallback xmlns=""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B314B531-1A5F-467E-83AE-B0D226BAB49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109160" y="6376680"/>
                  <a:ext cx="3240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3D48235E-172E-4588-9018-6B2AA88E0E22}"/>
                    </a:ext>
                  </a:extLst>
                </p14:cNvPr>
                <p14:cNvContentPartPr/>
                <p14:nvPr/>
              </p14:nvContentPartPr>
              <p14:xfrm>
                <a:off x="10390680" y="6351480"/>
                <a:ext cx="133200" cy="36720"/>
              </p14:xfrm>
            </p:contentPart>
          </mc:Choice>
          <mc:Fallback xmlns=""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3D48235E-172E-4588-9018-6B2AA88E0E2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382040" y="6342480"/>
                  <a:ext cx="150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FEEEB76E-FC63-418E-B7EE-EA5DDB242417}"/>
                    </a:ext>
                  </a:extLst>
                </p14:cNvPr>
                <p14:cNvContentPartPr/>
                <p14:nvPr/>
              </p14:nvContentPartPr>
              <p14:xfrm>
                <a:off x="10585800" y="6185160"/>
                <a:ext cx="100440" cy="313560"/>
              </p14:xfrm>
            </p:contentPart>
          </mc:Choice>
          <mc:Fallback xmlns=""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FEEEB76E-FC63-418E-B7EE-EA5DDB24241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576800" y="6176160"/>
                  <a:ext cx="11808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Agrupar 267">
            <a:extLst>
              <a:ext uri="{FF2B5EF4-FFF2-40B4-BE49-F238E27FC236}">
                <a16:creationId xmlns:a16="http://schemas.microsoft.com/office/drawing/2014/main" id="{58548908-5D55-42C2-B764-2FAE189C23A3}"/>
              </a:ext>
            </a:extLst>
          </p:cNvPr>
          <p:cNvGrpSpPr/>
          <p:nvPr/>
        </p:nvGrpSpPr>
        <p:grpSpPr>
          <a:xfrm>
            <a:off x="297720" y="1536840"/>
            <a:ext cx="6630120" cy="1446120"/>
            <a:chOff x="297720" y="1536840"/>
            <a:chExt cx="6630120" cy="14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83BF1C04-2ED5-43B4-8707-F093652722DD}"/>
                    </a:ext>
                  </a:extLst>
                </p14:cNvPr>
                <p14:cNvContentPartPr/>
                <p14:nvPr/>
              </p14:nvContentPartPr>
              <p14:xfrm>
                <a:off x="297720" y="1819800"/>
                <a:ext cx="312480" cy="37116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83BF1C04-2ED5-43B4-8707-F093652722D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89080" y="1810800"/>
                  <a:ext cx="3301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EF63B46B-359F-4EFC-9E4C-7E26A24FBD73}"/>
                    </a:ext>
                  </a:extLst>
                </p14:cNvPr>
                <p14:cNvContentPartPr/>
                <p14:nvPr/>
              </p14:nvContentPartPr>
              <p14:xfrm>
                <a:off x="583920" y="2027520"/>
                <a:ext cx="255960" cy="45828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EF63B46B-359F-4EFC-9E4C-7E26A24FBD7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74920" y="2018520"/>
                  <a:ext cx="2736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50DAE56B-1886-43FD-B822-8791BBB31031}"/>
                    </a:ext>
                  </a:extLst>
                </p14:cNvPr>
                <p14:cNvContentPartPr/>
                <p14:nvPr/>
              </p14:nvContentPartPr>
              <p14:xfrm>
                <a:off x="731160" y="2090520"/>
                <a:ext cx="174960" cy="1947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50DAE56B-1886-43FD-B822-8791BBB3103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22160" y="2081520"/>
                  <a:ext cx="192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8AA2C0E0-413F-4E1E-9AE5-3C33314EA334}"/>
                    </a:ext>
                  </a:extLst>
                </p14:cNvPr>
                <p14:cNvContentPartPr/>
                <p14:nvPr/>
              </p14:nvContentPartPr>
              <p14:xfrm>
                <a:off x="881280" y="2067840"/>
                <a:ext cx="360" cy="36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8AA2C0E0-413F-4E1E-9AE5-3C33314EA33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2280" y="2058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2DC78B10-442A-4E6F-BA71-5FF6111850F9}"/>
                    </a:ext>
                  </a:extLst>
                </p14:cNvPr>
                <p14:cNvContentPartPr/>
                <p14:nvPr/>
              </p14:nvContentPartPr>
              <p14:xfrm>
                <a:off x="943200" y="2057760"/>
                <a:ext cx="507240" cy="1728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2DC78B10-442A-4E6F-BA71-5FF6111850F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34560" y="2048760"/>
                  <a:ext cx="524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6686ADD9-B89D-457D-ABD8-B997A6B6E8F1}"/>
                    </a:ext>
                  </a:extLst>
                </p14:cNvPr>
                <p14:cNvContentPartPr/>
                <p14:nvPr/>
              </p14:nvContentPartPr>
              <p14:xfrm>
                <a:off x="1727280" y="1926720"/>
                <a:ext cx="902880" cy="43488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6686ADD9-B89D-457D-ABD8-B997A6B6E8F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718280" y="1918080"/>
                  <a:ext cx="9205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D5FBB7CC-620F-4012-98B5-9F8189710660}"/>
                    </a:ext>
                  </a:extLst>
                </p14:cNvPr>
                <p14:cNvContentPartPr/>
                <p14:nvPr/>
              </p14:nvContentPartPr>
              <p14:xfrm>
                <a:off x="2566080" y="2002320"/>
                <a:ext cx="160920" cy="1177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D5FBB7CC-620F-4012-98B5-9F818971066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557080" y="1993680"/>
                  <a:ext cx="178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6BA7C22D-B649-412D-8715-9920FE592EDA}"/>
                    </a:ext>
                  </a:extLst>
                </p14:cNvPr>
                <p14:cNvContentPartPr/>
                <p14:nvPr/>
              </p14:nvContentPartPr>
              <p14:xfrm>
                <a:off x="2743200" y="2017800"/>
                <a:ext cx="754200" cy="20448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6BA7C22D-B649-412D-8715-9920FE592ED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734560" y="2009160"/>
                  <a:ext cx="771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0C943156-8D61-410C-A74E-7D6D4F21867B}"/>
                    </a:ext>
                  </a:extLst>
                </p14:cNvPr>
                <p14:cNvContentPartPr/>
                <p14:nvPr/>
              </p14:nvContentPartPr>
              <p14:xfrm>
                <a:off x="3605040" y="1732320"/>
                <a:ext cx="61200" cy="48204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0C943156-8D61-410C-A74E-7D6D4F21867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596400" y="1723680"/>
                  <a:ext cx="788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79085AEB-EBF3-4880-879D-32683C5CC1A3}"/>
                    </a:ext>
                  </a:extLst>
                </p14:cNvPr>
                <p14:cNvContentPartPr/>
                <p14:nvPr/>
              </p14:nvContentPartPr>
              <p14:xfrm>
                <a:off x="3438000" y="1933920"/>
                <a:ext cx="199440" cy="4464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79085AEB-EBF3-4880-879D-32683C5CC1A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429360" y="1924920"/>
                  <a:ext cx="217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167929CB-4706-4B29-B82E-D9B6E7D67163}"/>
                    </a:ext>
                  </a:extLst>
                </p14:cNvPr>
                <p14:cNvContentPartPr/>
                <p14:nvPr/>
              </p14:nvContentPartPr>
              <p14:xfrm>
                <a:off x="3715200" y="2055960"/>
                <a:ext cx="140400" cy="12420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167929CB-4706-4B29-B82E-D9B6E7D6716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706200" y="2046960"/>
                  <a:ext cx="158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400EF574-7BDE-4065-BED0-676384920FC5}"/>
                    </a:ext>
                  </a:extLst>
                </p14:cNvPr>
                <p14:cNvContentPartPr/>
                <p14:nvPr/>
              </p14:nvContentPartPr>
              <p14:xfrm>
                <a:off x="4149360" y="2109240"/>
                <a:ext cx="41040" cy="2988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400EF574-7BDE-4065-BED0-676384920FC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140360" y="2100240"/>
                  <a:ext cx="58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5B9E97DC-F70C-4A74-8B25-727C3B2FEE26}"/>
                    </a:ext>
                  </a:extLst>
                </p14:cNvPr>
                <p14:cNvContentPartPr/>
                <p14:nvPr/>
              </p14:nvContentPartPr>
              <p14:xfrm>
                <a:off x="4132440" y="1918080"/>
                <a:ext cx="21240" cy="2880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5B9E97DC-F70C-4A74-8B25-727C3B2FEE2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123440" y="1909440"/>
                  <a:ext cx="38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E3B44970-A043-4E3C-96EB-48130DEAFCAA}"/>
                    </a:ext>
                  </a:extLst>
                </p14:cNvPr>
                <p14:cNvContentPartPr/>
                <p14:nvPr/>
              </p14:nvContentPartPr>
              <p14:xfrm>
                <a:off x="4560840" y="1673640"/>
                <a:ext cx="354240" cy="54216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E3B44970-A043-4E3C-96EB-48130DEAFCA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552200" y="1664640"/>
                  <a:ext cx="37188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5915D617-8A7E-4B2F-8C5A-754374AF3465}"/>
                    </a:ext>
                  </a:extLst>
                </p14:cNvPr>
                <p14:cNvContentPartPr/>
                <p14:nvPr/>
              </p14:nvContentPartPr>
              <p14:xfrm>
                <a:off x="5027400" y="1798560"/>
                <a:ext cx="209520" cy="22644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5915D617-8A7E-4B2F-8C5A-754374AF346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018760" y="1789920"/>
                  <a:ext cx="2271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18864A3A-6EDA-4EDF-8030-B699AB9E2399}"/>
                    </a:ext>
                  </a:extLst>
                </p14:cNvPr>
                <p14:cNvContentPartPr/>
                <p14:nvPr/>
              </p14:nvContentPartPr>
              <p14:xfrm>
                <a:off x="4811040" y="1782000"/>
                <a:ext cx="566280" cy="32760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18864A3A-6EDA-4EDF-8030-B699AB9E239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802040" y="1773000"/>
                  <a:ext cx="5839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48CAFA54-5252-40AE-B69C-9EA456B73DE9}"/>
                    </a:ext>
                  </a:extLst>
                </p14:cNvPr>
                <p14:cNvContentPartPr/>
                <p14:nvPr/>
              </p14:nvContentPartPr>
              <p14:xfrm>
                <a:off x="4393800" y="2311920"/>
                <a:ext cx="917280" cy="4572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48CAFA54-5252-40AE-B69C-9EA456B73DE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384800" y="2303280"/>
                  <a:ext cx="934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D59EEF47-5BAE-4F36-B7BB-35F777B0EFA1}"/>
                    </a:ext>
                  </a:extLst>
                </p14:cNvPr>
                <p14:cNvContentPartPr/>
                <p14:nvPr/>
              </p14:nvContentPartPr>
              <p14:xfrm>
                <a:off x="4588560" y="2345760"/>
                <a:ext cx="324000" cy="54864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D59EEF47-5BAE-4F36-B7BB-35F777B0EFA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579560" y="2336760"/>
                  <a:ext cx="34164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F405F811-CF6B-4F19-9827-5438055A463A}"/>
                    </a:ext>
                  </a:extLst>
                </p14:cNvPr>
                <p14:cNvContentPartPr/>
                <p14:nvPr/>
              </p14:nvContentPartPr>
              <p14:xfrm>
                <a:off x="5081040" y="2323800"/>
                <a:ext cx="230040" cy="36360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F405F811-CF6B-4F19-9827-5438055A463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072040" y="2314800"/>
                  <a:ext cx="2476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1852C3DD-E812-4ED2-8CE2-D0B7DD308137}"/>
                    </a:ext>
                  </a:extLst>
                </p14:cNvPr>
                <p14:cNvContentPartPr/>
                <p14:nvPr/>
              </p14:nvContentPartPr>
              <p14:xfrm>
                <a:off x="5069520" y="2476800"/>
                <a:ext cx="164880" cy="6156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1852C3DD-E812-4ED2-8CE2-D0B7DD30813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060520" y="2468160"/>
                  <a:ext cx="182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2F2EEA5C-34D9-4192-9724-F7D1999A9458}"/>
                    </a:ext>
                  </a:extLst>
                </p14:cNvPr>
                <p14:cNvContentPartPr/>
                <p14:nvPr/>
              </p14:nvContentPartPr>
              <p14:xfrm>
                <a:off x="5896440" y="2136600"/>
                <a:ext cx="222840" cy="3528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2F2EEA5C-34D9-4192-9724-F7D1999A945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887800" y="2127600"/>
                  <a:ext cx="240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DA5AF879-2CF3-4FAE-81ED-8FCC6AB88BA3}"/>
                    </a:ext>
                  </a:extLst>
                </p14:cNvPr>
                <p14:cNvContentPartPr/>
                <p14:nvPr/>
              </p14:nvContentPartPr>
              <p14:xfrm>
                <a:off x="5799960" y="2387160"/>
                <a:ext cx="329400" cy="2628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DA5AF879-2CF3-4FAE-81ED-8FCC6AB88BA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790960" y="2378520"/>
                  <a:ext cx="347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1D2D2A9B-873B-412F-8C6E-4CBE297A66B5}"/>
                    </a:ext>
                  </a:extLst>
                </p14:cNvPr>
                <p14:cNvContentPartPr/>
                <p14:nvPr/>
              </p14:nvContentPartPr>
              <p14:xfrm>
                <a:off x="6409080" y="1996920"/>
                <a:ext cx="234360" cy="24228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1D2D2A9B-873B-412F-8C6E-4CBE297A66B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400440" y="1987920"/>
                  <a:ext cx="252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EAF3DC5E-EE6C-4E40-872B-F2F6F8DA0B43}"/>
                    </a:ext>
                  </a:extLst>
                </p14:cNvPr>
                <p14:cNvContentPartPr/>
                <p14:nvPr/>
              </p14:nvContentPartPr>
              <p14:xfrm>
                <a:off x="4055760" y="1536840"/>
                <a:ext cx="2872080" cy="1446120"/>
              </p14:xfrm>
            </p:contentPart>
          </mc:Choice>
          <mc:Fallback xmlns=""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EAF3DC5E-EE6C-4E40-872B-F2F6F8DA0B4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046760" y="1527840"/>
                  <a:ext cx="2889720" cy="146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894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B410B9DC-F6D9-4979-B49F-CDAEDA900759}"/>
                  </a:ext>
                </a:extLst>
              </p14:cNvPr>
              <p14:cNvContentPartPr/>
              <p14:nvPr/>
            </p14:nvContentPartPr>
            <p14:xfrm>
              <a:off x="1395000" y="1809000"/>
              <a:ext cx="9947520" cy="113616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B410B9DC-F6D9-4979-B49F-CDAEDA9007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6360" y="1800360"/>
                <a:ext cx="9965160" cy="11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Agrupar 26">
            <a:extLst>
              <a:ext uri="{FF2B5EF4-FFF2-40B4-BE49-F238E27FC236}">
                <a16:creationId xmlns:a16="http://schemas.microsoft.com/office/drawing/2014/main" id="{C9895E4E-0005-47DA-BE9B-CAA81F89A2CB}"/>
              </a:ext>
            </a:extLst>
          </p:cNvPr>
          <p:cNvGrpSpPr/>
          <p:nvPr/>
        </p:nvGrpSpPr>
        <p:grpSpPr>
          <a:xfrm>
            <a:off x="468360" y="246240"/>
            <a:ext cx="9317160" cy="4869720"/>
            <a:chOff x="468360" y="246240"/>
            <a:chExt cx="9317160" cy="48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9B732792-84F6-447F-B92F-63484BF0CE17}"/>
                    </a:ext>
                  </a:extLst>
                </p14:cNvPr>
                <p14:cNvContentPartPr/>
                <p14:nvPr/>
              </p14:nvContentPartPr>
              <p14:xfrm>
                <a:off x="1298520" y="937440"/>
                <a:ext cx="195120" cy="357588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9B732792-84F6-447F-B92F-63484BF0CE1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89520" y="928440"/>
                  <a:ext cx="212760" cy="359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88EA3219-EBA0-4E6F-A902-B58B2E64DA38}"/>
                    </a:ext>
                  </a:extLst>
                </p14:cNvPr>
                <p14:cNvContentPartPr/>
                <p14:nvPr/>
              </p14:nvContentPartPr>
              <p14:xfrm>
                <a:off x="468360" y="4077720"/>
                <a:ext cx="9149040" cy="22392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88EA3219-EBA0-4E6F-A902-B58B2E64DA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9360" y="4068720"/>
                  <a:ext cx="9166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63C79B85-9373-4F92-B212-5FB94F239028}"/>
                    </a:ext>
                  </a:extLst>
                </p14:cNvPr>
                <p14:cNvContentPartPr/>
                <p14:nvPr/>
              </p14:nvContentPartPr>
              <p14:xfrm>
                <a:off x="9484560" y="3962160"/>
                <a:ext cx="300960" cy="25920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63C79B85-9373-4F92-B212-5FB94F2390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75560" y="3953160"/>
                  <a:ext cx="318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AE616AE0-D60F-4F86-842E-C18E0154F6A6}"/>
                    </a:ext>
                  </a:extLst>
                </p14:cNvPr>
                <p14:cNvContentPartPr/>
                <p14:nvPr/>
              </p14:nvContentPartPr>
              <p14:xfrm>
                <a:off x="1401120" y="856080"/>
                <a:ext cx="221760" cy="29124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AE616AE0-D60F-4F86-842E-C18E0154F6A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92120" y="847080"/>
                  <a:ext cx="2394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A800B290-251C-4649-8DBC-824374003C2B}"/>
                    </a:ext>
                  </a:extLst>
                </p14:cNvPr>
                <p14:cNvContentPartPr/>
                <p14:nvPr/>
              </p14:nvContentPartPr>
              <p14:xfrm>
                <a:off x="555840" y="1076400"/>
                <a:ext cx="364320" cy="3081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A800B290-251C-4649-8DBC-824374003C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6840" y="1067760"/>
                  <a:ext cx="3819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EA2C4873-39EE-4649-9E73-CF09A750A898}"/>
                    </a:ext>
                  </a:extLst>
                </p14:cNvPr>
                <p14:cNvContentPartPr/>
                <p14:nvPr/>
              </p14:nvContentPartPr>
              <p14:xfrm>
                <a:off x="579600" y="990720"/>
                <a:ext cx="323640" cy="52272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EA2C4873-39EE-4649-9E73-CF09A750A8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0600" y="981720"/>
                  <a:ext cx="34128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A5F856A2-C392-4297-AD6D-395F7EC13891}"/>
                    </a:ext>
                  </a:extLst>
                </p14:cNvPr>
                <p14:cNvContentPartPr/>
                <p14:nvPr/>
              </p14:nvContentPartPr>
              <p14:xfrm>
                <a:off x="9194040" y="4395960"/>
                <a:ext cx="271800" cy="72000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A5F856A2-C392-4297-AD6D-395F7EC138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85040" y="4387320"/>
                  <a:ext cx="28944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19E21800-F416-4451-AE0D-BC1D3BD0D7D2}"/>
                    </a:ext>
                  </a:extLst>
                </p14:cNvPr>
                <p14:cNvContentPartPr/>
                <p14:nvPr/>
              </p14:nvContentPartPr>
              <p14:xfrm>
                <a:off x="9038160" y="4719600"/>
                <a:ext cx="293400" cy="11844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19E21800-F416-4451-AE0D-BC1D3BD0D7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29160" y="4710600"/>
                  <a:ext cx="311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11E8A4B3-4323-4B12-87F2-B337F25E15C1}"/>
                    </a:ext>
                  </a:extLst>
                </p14:cNvPr>
                <p14:cNvContentPartPr/>
                <p14:nvPr/>
              </p14:nvContentPartPr>
              <p14:xfrm>
                <a:off x="1437120" y="2851200"/>
                <a:ext cx="11880" cy="288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11E8A4B3-4323-4B12-87F2-B337F25E15C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28120" y="2842200"/>
                  <a:ext cx="29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FB958F3E-1154-4F4C-8C03-34EA17BAB3A9}"/>
                    </a:ext>
                  </a:extLst>
                </p14:cNvPr>
                <p14:cNvContentPartPr/>
                <p14:nvPr/>
              </p14:nvContentPartPr>
              <p14:xfrm>
                <a:off x="6166080" y="246240"/>
                <a:ext cx="120240" cy="400320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FB958F3E-1154-4F4C-8C03-34EA17BAB3A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57080" y="237600"/>
                  <a:ext cx="137880" cy="40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E5611D5B-FAF2-4441-A74C-7C70B3B28685}"/>
                    </a:ext>
                  </a:extLst>
                </p14:cNvPr>
                <p14:cNvContentPartPr/>
                <p14:nvPr/>
              </p14:nvContentPartPr>
              <p14:xfrm>
                <a:off x="7177680" y="3000240"/>
                <a:ext cx="304560" cy="43668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E5611D5B-FAF2-4441-A74C-7C70B3B286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68680" y="2991600"/>
                  <a:ext cx="3222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AED26933-7764-4B79-B534-F5E01AF4880F}"/>
                    </a:ext>
                  </a:extLst>
                </p14:cNvPr>
                <p14:cNvContentPartPr/>
                <p14:nvPr/>
              </p14:nvContentPartPr>
              <p14:xfrm>
                <a:off x="7516440" y="3128040"/>
                <a:ext cx="279000" cy="4590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AED26933-7764-4B79-B534-F5E01AF488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07440" y="3119040"/>
                  <a:ext cx="2966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F3CB6942-F3A1-4235-9172-A3C50C49A36D}"/>
                    </a:ext>
                  </a:extLst>
                </p14:cNvPr>
                <p14:cNvContentPartPr/>
                <p14:nvPr/>
              </p14:nvContentPartPr>
              <p14:xfrm>
                <a:off x="7920720" y="3216240"/>
                <a:ext cx="13320" cy="540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F3CB6942-F3A1-4235-9172-A3C50C49A3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11720" y="3207240"/>
                  <a:ext cx="30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F40505BA-5D27-434E-8A7F-0F278B70BBDF}"/>
                    </a:ext>
                  </a:extLst>
                </p14:cNvPr>
                <p14:cNvContentPartPr/>
                <p14:nvPr/>
              </p14:nvContentPartPr>
              <p14:xfrm>
                <a:off x="7006680" y="3708360"/>
                <a:ext cx="883800" cy="53640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F40505BA-5D27-434E-8A7F-0F278B70BB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98040" y="3699720"/>
                  <a:ext cx="90144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E5E9A6F6-722F-491A-9B9E-D889C5D5FA93}"/>
                    </a:ext>
                  </a:extLst>
                </p14:cNvPr>
                <p14:cNvContentPartPr/>
                <p14:nvPr/>
              </p14:nvContentPartPr>
              <p14:xfrm>
                <a:off x="7958880" y="3693240"/>
                <a:ext cx="522360" cy="1983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E5E9A6F6-722F-491A-9B9E-D889C5D5FA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50240" y="3684240"/>
                  <a:ext cx="540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C55D2D29-4274-40F8-9399-6F1B3E92776C}"/>
                    </a:ext>
                  </a:extLst>
                </p14:cNvPr>
                <p14:cNvContentPartPr/>
                <p14:nvPr/>
              </p14:nvContentPartPr>
              <p14:xfrm>
                <a:off x="8410320" y="3630600"/>
                <a:ext cx="368280" cy="18612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C55D2D29-4274-40F8-9399-6F1B3E9277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01680" y="3621960"/>
                  <a:ext cx="385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9EC75F0A-7C30-4C87-A92D-CDF5979BB0F3}"/>
                    </a:ext>
                  </a:extLst>
                </p14:cNvPr>
                <p14:cNvContentPartPr/>
                <p14:nvPr/>
              </p14:nvContentPartPr>
              <p14:xfrm>
                <a:off x="8807040" y="3273480"/>
                <a:ext cx="90000" cy="4773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9EC75F0A-7C30-4C87-A92D-CDF5979BB0F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98400" y="3264480"/>
                  <a:ext cx="1076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41670D41-D9AB-473A-AF50-3A1C53CD39AA}"/>
                    </a:ext>
                  </a:extLst>
                </p14:cNvPr>
                <p14:cNvContentPartPr/>
                <p14:nvPr/>
              </p14:nvContentPartPr>
              <p14:xfrm>
                <a:off x="8685720" y="3451320"/>
                <a:ext cx="211320" cy="8352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41670D41-D9AB-473A-AF50-3A1C53CD39A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77080" y="3442680"/>
                  <a:ext cx="228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01ECEFCA-71B9-4694-82D3-25A9AE1F20E1}"/>
                    </a:ext>
                  </a:extLst>
                </p14:cNvPr>
                <p14:cNvContentPartPr/>
                <p14:nvPr/>
              </p14:nvContentPartPr>
              <p14:xfrm>
                <a:off x="8902440" y="3483000"/>
                <a:ext cx="264600" cy="19620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01ECEFCA-71B9-4694-82D3-25A9AE1F20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93440" y="3474360"/>
                  <a:ext cx="28224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045A7392-6B71-4A05-871A-C234FE9D5B0D}"/>
              </a:ext>
            </a:extLst>
          </p:cNvPr>
          <p:cNvGrpSpPr/>
          <p:nvPr/>
        </p:nvGrpSpPr>
        <p:grpSpPr>
          <a:xfrm>
            <a:off x="9707760" y="2391120"/>
            <a:ext cx="276480" cy="1096560"/>
            <a:chOff x="9707760" y="2391120"/>
            <a:chExt cx="276480" cy="10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0BE3C33D-E8D7-47D5-9ADB-F80341987A5F}"/>
                    </a:ext>
                  </a:extLst>
                </p14:cNvPr>
                <p14:cNvContentPartPr/>
                <p14:nvPr/>
              </p14:nvContentPartPr>
              <p14:xfrm>
                <a:off x="9761400" y="2391120"/>
                <a:ext cx="113040" cy="10540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0BE3C33D-E8D7-47D5-9ADB-F80341987A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52400" y="2382480"/>
                  <a:ext cx="130680" cy="10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2F66B065-B786-41D5-BFEA-8D29192D62DA}"/>
                    </a:ext>
                  </a:extLst>
                </p14:cNvPr>
                <p14:cNvContentPartPr/>
                <p14:nvPr/>
              </p14:nvContentPartPr>
              <p14:xfrm>
                <a:off x="9707760" y="3322440"/>
                <a:ext cx="276480" cy="16524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2F66B065-B786-41D5-BFEA-8D29192D62D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99120" y="3313800"/>
                  <a:ext cx="29412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804A0FA-DE9E-413A-99E1-EBA669951D1D}"/>
              </a:ext>
            </a:extLst>
          </p:cNvPr>
          <p:cNvGrpSpPr/>
          <p:nvPr/>
        </p:nvGrpSpPr>
        <p:grpSpPr>
          <a:xfrm>
            <a:off x="9568080" y="843480"/>
            <a:ext cx="863280" cy="1132200"/>
            <a:chOff x="9568080" y="843480"/>
            <a:chExt cx="863280" cy="11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A3D7AE8E-A480-4FE0-9A1C-0D4E6721A29E}"/>
                    </a:ext>
                  </a:extLst>
                </p14:cNvPr>
                <p14:cNvContentPartPr/>
                <p14:nvPr/>
              </p14:nvContentPartPr>
              <p14:xfrm>
                <a:off x="9701640" y="964080"/>
                <a:ext cx="29880" cy="101160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A3D7AE8E-A480-4FE0-9A1C-0D4E6721A29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92640" y="955440"/>
                  <a:ext cx="47520" cy="10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720F20D4-E71D-4BA3-8C69-E03B09530EB5}"/>
                    </a:ext>
                  </a:extLst>
                </p14:cNvPr>
                <p14:cNvContentPartPr/>
                <p14:nvPr/>
              </p14:nvContentPartPr>
              <p14:xfrm>
                <a:off x="9568080" y="843480"/>
                <a:ext cx="310680" cy="36972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720F20D4-E71D-4BA3-8C69-E03B09530E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59080" y="834480"/>
                  <a:ext cx="3283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698C0699-5DCE-42F3-8CF3-75A4914D3519}"/>
                    </a:ext>
                  </a:extLst>
                </p14:cNvPr>
                <p14:cNvContentPartPr/>
                <p14:nvPr/>
              </p14:nvContentPartPr>
              <p14:xfrm>
                <a:off x="9927360" y="1324440"/>
                <a:ext cx="504000" cy="49176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698C0699-5DCE-42F3-8CF3-75A4914D351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18720" y="1315440"/>
                  <a:ext cx="521640" cy="50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5562397F-C9DA-4F02-85AE-3D9839BFF525}"/>
              </a:ext>
            </a:extLst>
          </p:cNvPr>
          <p:cNvGrpSpPr/>
          <p:nvPr/>
        </p:nvGrpSpPr>
        <p:grpSpPr>
          <a:xfrm>
            <a:off x="10216080" y="2642040"/>
            <a:ext cx="238320" cy="430560"/>
            <a:chOff x="10216080" y="2642040"/>
            <a:chExt cx="23832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B1E42710-26E2-4E8C-B9E4-157CA4AC4984}"/>
                    </a:ext>
                  </a:extLst>
                </p14:cNvPr>
                <p14:cNvContentPartPr/>
                <p14:nvPr/>
              </p14:nvContentPartPr>
              <p14:xfrm>
                <a:off x="10242000" y="2778480"/>
                <a:ext cx="50760" cy="22536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B1E42710-26E2-4E8C-B9E4-157CA4AC49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33360" y="2769480"/>
                  <a:ext cx="68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35DFC2FD-3575-4324-8967-E0C0E73D4DC3}"/>
                    </a:ext>
                  </a:extLst>
                </p14:cNvPr>
                <p14:cNvContentPartPr/>
                <p14:nvPr/>
              </p14:nvContentPartPr>
              <p14:xfrm>
                <a:off x="10216080" y="2642040"/>
                <a:ext cx="238320" cy="4305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35DFC2FD-3575-4324-8967-E0C0E73D4D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07440" y="2633040"/>
                  <a:ext cx="255960" cy="44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E371A182-AEA6-4615-91D7-EFF50AA6D348}"/>
              </a:ext>
            </a:extLst>
          </p:cNvPr>
          <p:cNvGrpSpPr/>
          <p:nvPr/>
        </p:nvGrpSpPr>
        <p:grpSpPr>
          <a:xfrm>
            <a:off x="7107840" y="1352880"/>
            <a:ext cx="1407240" cy="943920"/>
            <a:chOff x="7107840" y="1352880"/>
            <a:chExt cx="1407240" cy="9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3E286BD1-30E5-4FF3-9044-98C28B0192E0}"/>
                    </a:ext>
                  </a:extLst>
                </p14:cNvPr>
                <p14:cNvContentPartPr/>
                <p14:nvPr/>
              </p14:nvContentPartPr>
              <p14:xfrm>
                <a:off x="7107840" y="1741680"/>
                <a:ext cx="479520" cy="4953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3E286BD1-30E5-4FF3-9044-98C28B0192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99200" y="1732680"/>
                  <a:ext cx="4971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50EA647F-D508-4131-B057-7F07AD1AE7CD}"/>
                    </a:ext>
                  </a:extLst>
                </p14:cNvPr>
                <p14:cNvContentPartPr/>
                <p14:nvPr/>
              </p14:nvContentPartPr>
              <p14:xfrm>
                <a:off x="7724160" y="1749240"/>
                <a:ext cx="202320" cy="2772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50EA647F-D508-4131-B057-7F07AD1AE7C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15520" y="1740600"/>
                  <a:ext cx="219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7795B98F-01D5-4FDC-B8E6-13BB1050D10F}"/>
                    </a:ext>
                  </a:extLst>
                </p14:cNvPr>
                <p14:cNvContentPartPr/>
                <p14:nvPr/>
              </p14:nvContentPartPr>
              <p14:xfrm>
                <a:off x="7652160" y="1963800"/>
                <a:ext cx="250200" cy="327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7795B98F-01D5-4FDC-B8E6-13BB1050D10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43160" y="1954800"/>
                  <a:ext cx="267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1746F06E-7F2A-424F-871C-BA571C83C425}"/>
                    </a:ext>
                  </a:extLst>
                </p14:cNvPr>
                <p14:cNvContentPartPr/>
                <p14:nvPr/>
              </p14:nvContentPartPr>
              <p14:xfrm>
                <a:off x="8088120" y="1680480"/>
                <a:ext cx="59400" cy="23544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1746F06E-7F2A-424F-871C-BA571C83C42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79480" y="1671840"/>
                  <a:ext cx="77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B786345A-5662-4084-9411-2D59FFA901B0}"/>
                    </a:ext>
                  </a:extLst>
                </p14:cNvPr>
                <p14:cNvContentPartPr/>
                <p14:nvPr/>
              </p14:nvContentPartPr>
              <p14:xfrm>
                <a:off x="8095320" y="1641960"/>
                <a:ext cx="200880" cy="34668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B786345A-5662-4084-9411-2D59FFA901B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86680" y="1632960"/>
                  <a:ext cx="2185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736F1476-E3D7-4B48-8ADD-8379DB1F8161}"/>
                    </a:ext>
                  </a:extLst>
                </p14:cNvPr>
                <p14:cNvContentPartPr/>
                <p14:nvPr/>
              </p14:nvContentPartPr>
              <p14:xfrm>
                <a:off x="7237800" y="1352880"/>
                <a:ext cx="1277280" cy="8715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736F1476-E3D7-4B48-8ADD-8379DB1F816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28800" y="1343880"/>
                  <a:ext cx="1294920" cy="88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2D609E81-8BE0-4FCE-9AA2-3864B6F269F2}"/>
                    </a:ext>
                  </a:extLst>
                </p14:cNvPr>
                <p14:cNvContentPartPr/>
                <p14:nvPr/>
              </p14:nvContentPartPr>
              <p14:xfrm>
                <a:off x="7157880" y="2234160"/>
                <a:ext cx="51480" cy="6264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2D609E81-8BE0-4FCE-9AA2-3864B6F269F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49240" y="2225160"/>
                  <a:ext cx="69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6FBA4772-8EF1-4841-AB25-59EF5843797E}"/>
                    </a:ext>
                  </a:extLst>
                </p14:cNvPr>
                <p14:cNvContentPartPr/>
                <p14:nvPr/>
              </p14:nvContentPartPr>
              <p14:xfrm>
                <a:off x="8334720" y="2187000"/>
                <a:ext cx="57240" cy="759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6FBA4772-8EF1-4841-AB25-59EF5843797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26080" y="2178000"/>
                  <a:ext cx="7488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FB007CDF-5226-4E22-A00D-0F5E658A3DB5}"/>
                  </a:ext>
                </a:extLst>
              </p14:cNvPr>
              <p14:cNvContentPartPr/>
              <p14:nvPr/>
            </p14:nvContentPartPr>
            <p14:xfrm>
              <a:off x="9111600" y="2189880"/>
              <a:ext cx="84240" cy="6264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FB007CDF-5226-4E22-A00D-0F5E658A3DB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102960" y="2180880"/>
                <a:ext cx="1018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Tinta 49">
                <a:extLst>
                  <a:ext uri="{FF2B5EF4-FFF2-40B4-BE49-F238E27FC236}">
                    <a16:creationId xmlns:a16="http://schemas.microsoft.com/office/drawing/2014/main" id="{625892D5-AA07-40BD-AB72-F402FF6327BA}"/>
                  </a:ext>
                </a:extLst>
              </p14:cNvPr>
              <p14:cNvContentPartPr/>
              <p14:nvPr/>
            </p14:nvContentPartPr>
            <p14:xfrm>
              <a:off x="10135080" y="2150280"/>
              <a:ext cx="49320" cy="78480"/>
            </p14:xfrm>
          </p:contentPart>
        </mc:Choice>
        <mc:Fallback xmlns="">
          <p:pic>
            <p:nvPicPr>
              <p:cNvPr id="50" name="Tinta 49">
                <a:extLst>
                  <a:ext uri="{FF2B5EF4-FFF2-40B4-BE49-F238E27FC236}">
                    <a16:creationId xmlns:a16="http://schemas.microsoft.com/office/drawing/2014/main" id="{625892D5-AA07-40BD-AB72-F402FF6327B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126440" y="2141280"/>
                <a:ext cx="669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Tinta 50">
                <a:extLst>
                  <a:ext uri="{FF2B5EF4-FFF2-40B4-BE49-F238E27FC236}">
                    <a16:creationId xmlns:a16="http://schemas.microsoft.com/office/drawing/2014/main" id="{C73F2FD2-6997-46D6-8D37-CF9AC4536ECB}"/>
                  </a:ext>
                </a:extLst>
              </p14:cNvPr>
              <p14:cNvContentPartPr/>
              <p14:nvPr/>
            </p14:nvContentPartPr>
            <p14:xfrm>
              <a:off x="11053440" y="2158200"/>
              <a:ext cx="111960" cy="52920"/>
            </p14:xfrm>
          </p:contentPart>
        </mc:Choice>
        <mc:Fallback xmlns="">
          <p:pic>
            <p:nvPicPr>
              <p:cNvPr id="51" name="Tinta 50">
                <a:extLst>
                  <a:ext uri="{FF2B5EF4-FFF2-40B4-BE49-F238E27FC236}">
                    <a16:creationId xmlns:a16="http://schemas.microsoft.com/office/drawing/2014/main" id="{C73F2FD2-6997-46D6-8D37-CF9AC4536EC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044800" y="2149200"/>
                <a:ext cx="129600" cy="7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343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0588E34-4E5B-41A9-8EA1-CC9DD7F25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9" y="378252"/>
            <a:ext cx="11428912" cy="47474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FB22306E-D161-4207-8891-35874C2F6C8B}"/>
                  </a:ext>
                </a:extLst>
              </p14:cNvPr>
              <p14:cNvContentPartPr/>
              <p14:nvPr/>
            </p14:nvContentPartPr>
            <p14:xfrm>
              <a:off x="7417800" y="3832200"/>
              <a:ext cx="2039400" cy="4885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FB22306E-D161-4207-8891-35874C2F6C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9160" y="3823200"/>
                <a:ext cx="205704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3E593308-378B-4F46-A700-BCCB2CD53D23}"/>
                  </a:ext>
                </a:extLst>
              </p14:cNvPr>
              <p14:cNvContentPartPr/>
              <p14:nvPr/>
            </p14:nvContentPartPr>
            <p14:xfrm>
              <a:off x="3668760" y="1927440"/>
              <a:ext cx="828000" cy="5616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3E593308-378B-4F46-A700-BCCB2CD53D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14760" y="1819440"/>
                <a:ext cx="9356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6E94F3DB-79F5-46C2-ADCC-53C5ECB7204A}"/>
                  </a:ext>
                </a:extLst>
              </p14:cNvPr>
              <p14:cNvContentPartPr/>
              <p14:nvPr/>
            </p14:nvContentPartPr>
            <p14:xfrm>
              <a:off x="5574600" y="2164320"/>
              <a:ext cx="585000" cy="28440"/>
            </p14:xfrm>
          </p:contentPart>
        </mc:Choice>
        <mc:Fallback xmlns=""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6E94F3DB-79F5-46C2-ADCC-53C5ECB720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20960" y="2056680"/>
                <a:ext cx="6926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304A2B1E-A43F-48C6-BFB9-795B8C1ED2F9}"/>
                  </a:ext>
                </a:extLst>
              </p14:cNvPr>
              <p14:cNvContentPartPr/>
              <p14:nvPr/>
            </p14:nvContentPartPr>
            <p14:xfrm>
              <a:off x="6105960" y="2079360"/>
              <a:ext cx="1081080" cy="105480"/>
            </p14:xfrm>
          </p:contentPart>
        </mc:Choice>
        <mc:Fallback xmlns=""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304A2B1E-A43F-48C6-BFB9-795B8C1ED2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1960" y="1971720"/>
                <a:ext cx="11887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7C0637A-93BD-4EFD-A750-9A5C4646F8F0}"/>
                  </a:ext>
                </a:extLst>
              </p14:cNvPr>
              <p14:cNvContentPartPr/>
              <p14:nvPr/>
            </p14:nvContentPartPr>
            <p14:xfrm>
              <a:off x="7942680" y="2474280"/>
              <a:ext cx="931320" cy="277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7C0637A-93BD-4EFD-A750-9A5C4646F8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88680" y="2366640"/>
                <a:ext cx="10389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25176591-D895-4EC2-9A4E-DEDA7B46BAC6}"/>
                  </a:ext>
                </a:extLst>
              </p14:cNvPr>
              <p14:cNvContentPartPr/>
              <p14:nvPr/>
            </p14:nvContentPartPr>
            <p14:xfrm>
              <a:off x="2910240" y="1872720"/>
              <a:ext cx="1442160" cy="561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25176591-D895-4EC2-9A4E-DEDA7B46BAC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6240" y="1765080"/>
                <a:ext cx="154980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Agrupar 26">
            <a:extLst>
              <a:ext uri="{FF2B5EF4-FFF2-40B4-BE49-F238E27FC236}">
                <a16:creationId xmlns:a16="http://schemas.microsoft.com/office/drawing/2014/main" id="{1A5FA31C-ED5C-4CE7-9811-FB8ED405E1A3}"/>
              </a:ext>
            </a:extLst>
          </p:cNvPr>
          <p:cNvGrpSpPr/>
          <p:nvPr/>
        </p:nvGrpSpPr>
        <p:grpSpPr>
          <a:xfrm>
            <a:off x="1773360" y="4948200"/>
            <a:ext cx="3426120" cy="782640"/>
            <a:chOff x="1773360" y="4948200"/>
            <a:chExt cx="3426120" cy="7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58C4E732-BA9F-4535-8B90-8B742A50BC7E}"/>
                    </a:ext>
                  </a:extLst>
                </p14:cNvPr>
                <p14:cNvContentPartPr/>
                <p14:nvPr/>
              </p14:nvContentPartPr>
              <p14:xfrm>
                <a:off x="1789200" y="5279400"/>
                <a:ext cx="1800" cy="37548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58C4E732-BA9F-4535-8B90-8B742A50BC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80560" y="5270760"/>
                  <a:ext cx="194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EEF626A5-C13D-4FA1-B6A4-B5AD3F05469C}"/>
                    </a:ext>
                  </a:extLst>
                </p14:cNvPr>
                <p14:cNvContentPartPr/>
                <p14:nvPr/>
              </p14:nvContentPartPr>
              <p14:xfrm>
                <a:off x="1773360" y="5135400"/>
                <a:ext cx="232920" cy="59544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EEF626A5-C13D-4FA1-B6A4-B5AD3F05469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64720" y="5126400"/>
                  <a:ext cx="25056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B7C8FBAE-CB9A-43B4-B41B-B574B3D099DD}"/>
                    </a:ext>
                  </a:extLst>
                </p14:cNvPr>
                <p14:cNvContentPartPr/>
                <p14:nvPr/>
              </p14:nvContentPartPr>
              <p14:xfrm>
                <a:off x="2304360" y="5438160"/>
                <a:ext cx="258840" cy="1044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B7C8FBAE-CB9A-43B4-B41B-B574B3D099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95720" y="5429160"/>
                  <a:ext cx="276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B2EBADBC-1C78-464A-9DCD-A638740F5760}"/>
                    </a:ext>
                  </a:extLst>
                </p14:cNvPr>
                <p14:cNvContentPartPr/>
                <p14:nvPr/>
              </p14:nvContentPartPr>
              <p14:xfrm>
                <a:off x="2167560" y="5639400"/>
                <a:ext cx="406080" cy="288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B2EBADBC-1C78-464A-9DCD-A638740F576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58560" y="5630400"/>
                  <a:ext cx="423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0D08D1D4-9899-4A9B-AE1C-89299B255D2F}"/>
                    </a:ext>
                  </a:extLst>
                </p14:cNvPr>
                <p14:cNvContentPartPr/>
                <p14:nvPr/>
              </p14:nvContentPartPr>
              <p14:xfrm>
                <a:off x="2902320" y="5197680"/>
                <a:ext cx="13320" cy="46188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0D08D1D4-9899-4A9B-AE1C-89299B255D2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93680" y="5188680"/>
                  <a:ext cx="309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F491FAAE-1133-4AA4-938A-5086625CA07F}"/>
                    </a:ext>
                  </a:extLst>
                </p14:cNvPr>
                <p14:cNvContentPartPr/>
                <p14:nvPr/>
              </p14:nvContentPartPr>
              <p14:xfrm>
                <a:off x="2810160" y="5131080"/>
                <a:ext cx="306720" cy="57348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F491FAAE-1133-4AA4-938A-5086625CA07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01160" y="5122440"/>
                  <a:ext cx="32436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2643EFF7-05F2-4FC3-887F-E576A15AAEE6}"/>
                    </a:ext>
                  </a:extLst>
                </p14:cNvPr>
                <p14:cNvContentPartPr/>
                <p14:nvPr/>
              </p14:nvContentPartPr>
              <p14:xfrm>
                <a:off x="3062520" y="5518800"/>
                <a:ext cx="310680" cy="14976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2643EFF7-05F2-4FC3-887F-E576A15AAEE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53880" y="5509800"/>
                  <a:ext cx="328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50D99F35-5670-4AB4-86B8-FAD4F0C64790}"/>
                    </a:ext>
                  </a:extLst>
                </p14:cNvPr>
                <p14:cNvContentPartPr/>
                <p14:nvPr/>
              </p14:nvContentPartPr>
              <p14:xfrm>
                <a:off x="3322440" y="5457600"/>
                <a:ext cx="360" cy="3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50D99F35-5670-4AB4-86B8-FAD4F0C647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13800" y="54486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FCC110F9-D25B-4F95-956D-91C505246CE6}"/>
                    </a:ext>
                  </a:extLst>
                </p14:cNvPr>
                <p14:cNvContentPartPr/>
                <p14:nvPr/>
              </p14:nvContentPartPr>
              <p14:xfrm>
                <a:off x="3407760" y="5150880"/>
                <a:ext cx="761040" cy="51984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FCC110F9-D25B-4F95-956D-91C505246C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98760" y="5142240"/>
                  <a:ext cx="77868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6006A581-BBB9-423F-8779-B9A3B7FBF059}"/>
                    </a:ext>
                  </a:extLst>
                </p14:cNvPr>
                <p14:cNvContentPartPr/>
                <p14:nvPr/>
              </p14:nvContentPartPr>
              <p14:xfrm>
                <a:off x="4255200" y="4948200"/>
                <a:ext cx="95760" cy="5475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6006A581-BBB9-423F-8779-B9A3B7FBF0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46200" y="4939200"/>
                  <a:ext cx="11340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0FE0CA00-A371-48FB-A2CB-C11DDF0891A6}"/>
                    </a:ext>
                  </a:extLst>
                </p14:cNvPr>
                <p14:cNvContentPartPr/>
                <p14:nvPr/>
              </p14:nvContentPartPr>
              <p14:xfrm>
                <a:off x="4067280" y="5196240"/>
                <a:ext cx="193680" cy="82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0FE0CA00-A371-48FB-A2CB-C11DDF0891A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58640" y="5187600"/>
                  <a:ext cx="211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BE10A6F9-12FF-4574-B28D-EC0342C7891E}"/>
                    </a:ext>
                  </a:extLst>
                </p14:cNvPr>
                <p14:cNvContentPartPr/>
                <p14:nvPr/>
              </p14:nvContentPartPr>
              <p14:xfrm>
                <a:off x="4325760" y="5212080"/>
                <a:ext cx="323640" cy="35892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BE10A6F9-12FF-4574-B28D-EC0342C7891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17120" y="5203080"/>
                  <a:ext cx="3412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D0B51F78-1A38-40E1-9984-9A2D134FB99D}"/>
                    </a:ext>
                  </a:extLst>
                </p14:cNvPr>
                <p14:cNvContentPartPr/>
                <p14:nvPr/>
              </p14:nvContentPartPr>
              <p14:xfrm>
                <a:off x="4674960" y="5362560"/>
                <a:ext cx="524520" cy="20628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D0B51F78-1A38-40E1-9984-9A2D134FB99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66320" y="5353920"/>
                  <a:ext cx="54216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AF8828B-870A-4160-B06F-A21163C09CA6}"/>
              </a:ext>
            </a:extLst>
          </p:cNvPr>
          <p:cNvGrpSpPr/>
          <p:nvPr/>
        </p:nvGrpSpPr>
        <p:grpSpPr>
          <a:xfrm>
            <a:off x="5736240" y="4982040"/>
            <a:ext cx="1537920" cy="625320"/>
            <a:chOff x="5736240" y="4982040"/>
            <a:chExt cx="1537920" cy="6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077A893F-4B5A-44D6-B4A5-067AB132EA42}"/>
                    </a:ext>
                  </a:extLst>
                </p14:cNvPr>
                <p14:cNvContentPartPr/>
                <p14:nvPr/>
              </p14:nvContentPartPr>
              <p14:xfrm>
                <a:off x="5736240" y="5358600"/>
                <a:ext cx="491040" cy="23040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077A893F-4B5A-44D6-B4A5-067AB132EA4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27600" y="5349960"/>
                  <a:ext cx="508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7BA6D22C-FDEF-4C81-8CFA-5F4DFBBBCB7A}"/>
                    </a:ext>
                  </a:extLst>
                </p14:cNvPr>
                <p14:cNvContentPartPr/>
                <p14:nvPr/>
              </p14:nvContentPartPr>
              <p14:xfrm>
                <a:off x="6150600" y="5408280"/>
                <a:ext cx="387360" cy="11736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7BA6D22C-FDEF-4C81-8CFA-5F4DFBBBCB7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41960" y="5399640"/>
                  <a:ext cx="405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8CE716DD-6186-4CC5-B403-0F6437B84326}"/>
                    </a:ext>
                  </a:extLst>
                </p14:cNvPr>
                <p14:cNvContentPartPr/>
                <p14:nvPr/>
              </p14:nvContentPartPr>
              <p14:xfrm>
                <a:off x="6676920" y="4982040"/>
                <a:ext cx="142560" cy="52920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8CE716DD-6186-4CC5-B403-0F6437B843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68280" y="4973040"/>
                  <a:ext cx="16020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2E8EC18C-2A5A-44AF-B1E8-576BB2C78D42}"/>
                    </a:ext>
                  </a:extLst>
                </p14:cNvPr>
                <p14:cNvContentPartPr/>
                <p14:nvPr/>
              </p14:nvContentPartPr>
              <p14:xfrm>
                <a:off x="6481440" y="5180760"/>
                <a:ext cx="325080" cy="2124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2E8EC18C-2A5A-44AF-B1E8-576BB2C78D4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72440" y="5171760"/>
                  <a:ext cx="342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12CD8651-EE90-4F90-BCC5-F693B8FBE8FF}"/>
                    </a:ext>
                  </a:extLst>
                </p14:cNvPr>
                <p14:cNvContentPartPr/>
                <p14:nvPr/>
              </p14:nvContentPartPr>
              <p14:xfrm>
                <a:off x="6866640" y="5328720"/>
                <a:ext cx="407520" cy="27864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12CD8651-EE90-4F90-BCC5-F693B8FBE8F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58000" y="5319720"/>
                  <a:ext cx="42516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3CACF2BD-4070-4989-8EE3-02F8EBDAA8BA}"/>
                  </a:ext>
                </a:extLst>
              </p14:cNvPr>
              <p14:cNvContentPartPr/>
              <p14:nvPr/>
            </p14:nvContentPartPr>
            <p14:xfrm>
              <a:off x="8962920" y="2832840"/>
              <a:ext cx="524160" cy="4968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3CACF2BD-4070-4989-8EE3-02F8EBDAA8B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909280" y="2725200"/>
                <a:ext cx="6318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B4A3C06F-4682-401C-A1BA-8345B66491CB}"/>
                  </a:ext>
                </a:extLst>
              </p14:cNvPr>
              <p14:cNvContentPartPr/>
              <p14:nvPr/>
            </p14:nvContentPartPr>
            <p14:xfrm>
              <a:off x="9709560" y="3044880"/>
              <a:ext cx="462240" cy="18720"/>
            </p14:xfrm>
          </p:contentPart>
        </mc:Choice>
        <mc:Fallback xmlns=""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B4A3C06F-4682-401C-A1BA-8345B66491C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655560" y="2936880"/>
                <a:ext cx="5698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7FCFFF3F-44EC-42BE-9343-97D1392C8843}"/>
                  </a:ext>
                </a:extLst>
              </p14:cNvPr>
              <p14:cNvContentPartPr/>
              <p14:nvPr/>
            </p14:nvContentPartPr>
            <p14:xfrm>
              <a:off x="10239840" y="3345480"/>
              <a:ext cx="639360" cy="4392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7FCFFF3F-44EC-42BE-9343-97D1392C884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185840" y="3237480"/>
                <a:ext cx="74700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Agrupar 40">
            <a:extLst>
              <a:ext uri="{FF2B5EF4-FFF2-40B4-BE49-F238E27FC236}">
                <a16:creationId xmlns:a16="http://schemas.microsoft.com/office/drawing/2014/main" id="{BB8BB12A-D8F0-423D-A3FB-60742D95782B}"/>
              </a:ext>
            </a:extLst>
          </p:cNvPr>
          <p:cNvGrpSpPr/>
          <p:nvPr/>
        </p:nvGrpSpPr>
        <p:grpSpPr>
          <a:xfrm>
            <a:off x="8710560" y="2467080"/>
            <a:ext cx="2377800" cy="1149480"/>
            <a:chOff x="8710560" y="2467080"/>
            <a:chExt cx="2377800" cy="11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DBCF85CF-FA7C-48EB-B3B1-26E60BBEBCEF}"/>
                    </a:ext>
                  </a:extLst>
                </p14:cNvPr>
                <p14:cNvContentPartPr/>
                <p14:nvPr/>
              </p14:nvContentPartPr>
              <p14:xfrm>
                <a:off x="8710560" y="2467080"/>
                <a:ext cx="2270880" cy="109008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DBCF85CF-FA7C-48EB-B3B1-26E60BBEBCE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01920" y="2458080"/>
                  <a:ext cx="2288520" cy="11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F98E4769-2F3F-41EA-A57A-02E444F0C556}"/>
                    </a:ext>
                  </a:extLst>
                </p14:cNvPr>
                <p14:cNvContentPartPr/>
                <p14:nvPr/>
              </p14:nvContentPartPr>
              <p14:xfrm>
                <a:off x="10810800" y="3394440"/>
                <a:ext cx="277560" cy="22212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F98E4769-2F3F-41EA-A57A-02E444F0C55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02160" y="3385800"/>
                  <a:ext cx="295200" cy="23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8830A4A2-1723-45CC-AC95-08800A8316F3}"/>
                  </a:ext>
                </a:extLst>
              </p14:cNvPr>
              <p14:cNvContentPartPr/>
              <p14:nvPr/>
            </p14:nvContentPartPr>
            <p14:xfrm>
              <a:off x="1888560" y="1309680"/>
              <a:ext cx="311040" cy="677880"/>
            </p14:xfrm>
          </p:contentPart>
        </mc:Choice>
        <mc:Fallback xmlns=""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8830A4A2-1723-45CC-AC95-08800A8316F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879560" y="1300680"/>
                <a:ext cx="328680" cy="69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Agrupar 56">
            <a:extLst>
              <a:ext uri="{FF2B5EF4-FFF2-40B4-BE49-F238E27FC236}">
                <a16:creationId xmlns:a16="http://schemas.microsoft.com/office/drawing/2014/main" id="{3D29576E-357A-4C5F-A566-3F940F6B6882}"/>
              </a:ext>
            </a:extLst>
          </p:cNvPr>
          <p:cNvGrpSpPr/>
          <p:nvPr/>
        </p:nvGrpSpPr>
        <p:grpSpPr>
          <a:xfrm>
            <a:off x="10519200" y="2361600"/>
            <a:ext cx="1536840" cy="817920"/>
            <a:chOff x="10519200" y="2361600"/>
            <a:chExt cx="1536840" cy="81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FDA9BD19-F61E-4519-AF61-47AE4F6EB9DB}"/>
                    </a:ext>
                  </a:extLst>
                </p14:cNvPr>
                <p14:cNvContentPartPr/>
                <p14:nvPr/>
              </p14:nvContentPartPr>
              <p14:xfrm>
                <a:off x="10691280" y="2371680"/>
                <a:ext cx="119880" cy="35784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FDA9BD19-F61E-4519-AF61-47AE4F6EB9D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82640" y="2363040"/>
                  <a:ext cx="1375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937EB013-51FC-4D00-9430-E402741ACA9B}"/>
                    </a:ext>
                  </a:extLst>
                </p14:cNvPr>
                <p14:cNvContentPartPr/>
                <p14:nvPr/>
              </p14:nvContentPartPr>
              <p14:xfrm>
                <a:off x="10519200" y="2492640"/>
                <a:ext cx="257400" cy="1872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937EB013-51FC-4D00-9430-E402741ACA9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10560" y="2483640"/>
                  <a:ext cx="275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4A8CCEC9-7651-42C6-9098-50F9770B2964}"/>
                    </a:ext>
                  </a:extLst>
                </p14:cNvPr>
                <p14:cNvContentPartPr/>
                <p14:nvPr/>
              </p14:nvContentPartPr>
              <p14:xfrm>
                <a:off x="10799280" y="2482200"/>
                <a:ext cx="560520" cy="25380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4A8CCEC9-7651-42C6-9098-50F9770B296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90640" y="2473200"/>
                  <a:ext cx="578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930A010A-728F-4C1C-9880-2F5C80F1DDFF}"/>
                    </a:ext>
                  </a:extLst>
                </p14:cNvPr>
                <p14:cNvContentPartPr/>
                <p14:nvPr/>
              </p14:nvContentPartPr>
              <p14:xfrm>
                <a:off x="11413080" y="2361600"/>
                <a:ext cx="297720" cy="36144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930A010A-728F-4C1C-9880-2F5C80F1DDF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04080" y="2352600"/>
                  <a:ext cx="3153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EF0C1901-A23F-4074-9189-76045B9403B4}"/>
                    </a:ext>
                  </a:extLst>
                </p14:cNvPr>
                <p14:cNvContentPartPr/>
                <p14:nvPr/>
              </p14:nvContentPartPr>
              <p14:xfrm>
                <a:off x="11824200" y="2558880"/>
                <a:ext cx="129600" cy="8784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EF0C1901-A23F-4074-9189-76045B9403B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815560" y="2549880"/>
                  <a:ext cx="147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685B61F2-1F38-4C70-B012-50C419E35FF8}"/>
                    </a:ext>
                  </a:extLst>
                </p14:cNvPr>
                <p14:cNvContentPartPr/>
                <p14:nvPr/>
              </p14:nvContentPartPr>
              <p14:xfrm>
                <a:off x="11950200" y="2569320"/>
                <a:ext cx="105840" cy="6516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685B61F2-1F38-4C70-B012-50C419E35FF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941200" y="2560320"/>
                  <a:ext cx="123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A43F0124-56C9-4D2B-BC8E-E0B7919FA0F3}"/>
                    </a:ext>
                  </a:extLst>
                </p14:cNvPr>
                <p14:cNvContentPartPr/>
                <p14:nvPr/>
              </p14:nvContentPartPr>
              <p14:xfrm>
                <a:off x="11576160" y="2535120"/>
                <a:ext cx="133200" cy="1490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A43F0124-56C9-4D2B-BC8E-E0B7919FA0F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67160" y="2526480"/>
                  <a:ext cx="150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6A2C3623-07E1-4180-84EA-F95B80E61328}"/>
                    </a:ext>
                  </a:extLst>
                </p14:cNvPr>
                <p14:cNvContentPartPr/>
                <p14:nvPr/>
              </p14:nvContentPartPr>
              <p14:xfrm>
                <a:off x="10835640" y="2840760"/>
                <a:ext cx="302040" cy="33876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6A2C3623-07E1-4180-84EA-F95B80E6132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26640" y="2831760"/>
                  <a:ext cx="3196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45E53678-63AF-40B8-BAFA-CC0ED85F2002}"/>
                    </a:ext>
                  </a:extLst>
                </p14:cNvPr>
                <p14:cNvContentPartPr/>
                <p14:nvPr/>
              </p14:nvContentPartPr>
              <p14:xfrm>
                <a:off x="10852920" y="2925360"/>
                <a:ext cx="286200" cy="828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45E53678-63AF-40B8-BAFA-CC0ED85F200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43920" y="2916360"/>
                  <a:ext cx="303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6A921C52-E306-43C5-A55E-D87BC7ADD1F8}"/>
                    </a:ext>
                  </a:extLst>
                </p14:cNvPr>
                <p14:cNvContentPartPr/>
                <p14:nvPr/>
              </p14:nvContentPartPr>
              <p14:xfrm>
                <a:off x="11067840" y="3010680"/>
                <a:ext cx="537480" cy="15948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6A921C52-E306-43C5-A55E-D87BC7ADD1F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59200" y="3002040"/>
                  <a:ext cx="555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C954DBC2-1FD1-4363-8E2F-B597EEB6E29F}"/>
                    </a:ext>
                  </a:extLst>
                </p14:cNvPr>
                <p14:cNvContentPartPr/>
                <p14:nvPr/>
              </p14:nvContentPartPr>
              <p14:xfrm>
                <a:off x="11677320" y="3017160"/>
                <a:ext cx="90360" cy="11628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C954DBC2-1FD1-4363-8E2F-B597EEB6E29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668320" y="3008160"/>
                  <a:ext cx="10800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Agrupar 85">
            <a:extLst>
              <a:ext uri="{FF2B5EF4-FFF2-40B4-BE49-F238E27FC236}">
                <a16:creationId xmlns:a16="http://schemas.microsoft.com/office/drawing/2014/main" id="{9827DC01-829A-41E0-B2E0-F1731E1F0EA8}"/>
              </a:ext>
            </a:extLst>
          </p:cNvPr>
          <p:cNvGrpSpPr/>
          <p:nvPr/>
        </p:nvGrpSpPr>
        <p:grpSpPr>
          <a:xfrm>
            <a:off x="8832240" y="4723560"/>
            <a:ext cx="2469960" cy="1874160"/>
            <a:chOff x="8832240" y="4723560"/>
            <a:chExt cx="2469960" cy="18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E81C200A-73C7-4564-9D39-703A6551620F}"/>
                    </a:ext>
                  </a:extLst>
                </p14:cNvPr>
                <p14:cNvContentPartPr/>
                <p14:nvPr/>
              </p14:nvContentPartPr>
              <p14:xfrm>
                <a:off x="8925480" y="4944240"/>
                <a:ext cx="29520" cy="32796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E81C200A-73C7-4564-9D39-703A6551620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16840" y="4935600"/>
                  <a:ext cx="471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4884765C-C56A-4B75-BC18-17A12A4B20F9}"/>
                    </a:ext>
                  </a:extLst>
                </p14:cNvPr>
                <p14:cNvContentPartPr/>
                <p14:nvPr/>
              </p14:nvContentPartPr>
              <p14:xfrm>
                <a:off x="8832240" y="4723560"/>
                <a:ext cx="306000" cy="6087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4884765C-C56A-4B75-BC18-17A12A4B20F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23240" y="4714560"/>
                  <a:ext cx="32364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FF10B1BD-CE8A-422F-91B0-FFECC3B3E667}"/>
                    </a:ext>
                  </a:extLst>
                </p14:cNvPr>
                <p14:cNvContentPartPr/>
                <p14:nvPr/>
              </p14:nvContentPartPr>
              <p14:xfrm>
                <a:off x="9107280" y="5173920"/>
                <a:ext cx="629640" cy="31104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FF10B1BD-CE8A-422F-91B0-FFECC3B3E66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98640" y="5165280"/>
                  <a:ext cx="647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C593F034-081E-4980-B87E-6BF8584FEA81}"/>
                    </a:ext>
                  </a:extLst>
                </p14:cNvPr>
                <p14:cNvContentPartPr/>
                <p14:nvPr/>
              </p14:nvContentPartPr>
              <p14:xfrm>
                <a:off x="9709200" y="5192280"/>
                <a:ext cx="513360" cy="12960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C593F034-081E-4980-B87E-6BF8584FEA8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00200" y="5183280"/>
                  <a:ext cx="531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50BD31EF-156E-4C17-9B7E-9CE801BADE47}"/>
                    </a:ext>
                  </a:extLst>
                </p14:cNvPr>
                <p14:cNvContentPartPr/>
                <p14:nvPr/>
              </p14:nvContentPartPr>
              <p14:xfrm>
                <a:off x="9999720" y="5119560"/>
                <a:ext cx="224280" cy="30564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50BD31EF-156E-4C17-9B7E-9CE801BADE4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90720" y="5110920"/>
                  <a:ext cx="2419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346D6213-82BC-4020-B0D2-6A03AABA82E1}"/>
                    </a:ext>
                  </a:extLst>
                </p14:cNvPr>
                <p14:cNvContentPartPr/>
                <p14:nvPr/>
              </p14:nvContentPartPr>
              <p14:xfrm>
                <a:off x="10170000" y="5095080"/>
                <a:ext cx="296280" cy="24192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346D6213-82BC-4020-B0D2-6A03AABA82E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61000" y="5086080"/>
                  <a:ext cx="313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3445165B-62E2-4BF0-9AC8-FEEA945D3B71}"/>
                    </a:ext>
                  </a:extLst>
                </p14:cNvPr>
                <p14:cNvContentPartPr/>
                <p14:nvPr/>
              </p14:nvContentPartPr>
              <p14:xfrm>
                <a:off x="10491840" y="5160600"/>
                <a:ext cx="410400" cy="12816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3445165B-62E2-4BF0-9AC8-FEEA945D3B7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83200" y="5151960"/>
                  <a:ext cx="428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209F7F7C-A313-43E4-B22B-AAD91099A2AD}"/>
                    </a:ext>
                  </a:extLst>
                </p14:cNvPr>
                <p14:cNvContentPartPr/>
                <p14:nvPr/>
              </p14:nvContentPartPr>
              <p14:xfrm>
                <a:off x="10959480" y="5157720"/>
                <a:ext cx="342720" cy="885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209F7F7C-A313-43E4-B22B-AAD91099A2A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50840" y="5148720"/>
                  <a:ext cx="360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79E0160B-F70C-483B-821F-341466DCC730}"/>
                    </a:ext>
                  </a:extLst>
                </p14:cNvPr>
                <p14:cNvContentPartPr/>
                <p14:nvPr/>
              </p14:nvContentPartPr>
              <p14:xfrm>
                <a:off x="9928800" y="4823280"/>
                <a:ext cx="88560" cy="1134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79E0160B-F70C-483B-821F-341466DCC73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20160" y="4814640"/>
                  <a:ext cx="106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150B1836-8EF1-45ED-82D3-5C04E3E588E2}"/>
                    </a:ext>
                  </a:extLst>
                </p14:cNvPr>
                <p14:cNvContentPartPr/>
                <p14:nvPr/>
              </p14:nvContentPartPr>
              <p14:xfrm>
                <a:off x="9149400" y="5627160"/>
                <a:ext cx="159480" cy="36720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150B1836-8EF1-45ED-82D3-5C04E3E588E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140400" y="5618520"/>
                  <a:ext cx="1771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CD813CB2-FB01-4DEA-95C7-EBA2DA01CE3F}"/>
                    </a:ext>
                  </a:extLst>
                </p14:cNvPr>
                <p14:cNvContentPartPr/>
                <p14:nvPr/>
              </p14:nvContentPartPr>
              <p14:xfrm>
                <a:off x="9336960" y="5539320"/>
                <a:ext cx="680400" cy="24840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CD813CB2-FB01-4DEA-95C7-EBA2DA01CE3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27960" y="5530680"/>
                  <a:ext cx="698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93C823A0-4D80-4D4D-99A0-A8338DCE050D}"/>
                    </a:ext>
                  </a:extLst>
                </p14:cNvPr>
                <p14:cNvContentPartPr/>
                <p14:nvPr/>
              </p14:nvContentPartPr>
              <p14:xfrm>
                <a:off x="9954720" y="5444640"/>
                <a:ext cx="66600" cy="9252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93C823A0-4D80-4D4D-99A0-A8338DCE050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46080" y="5435640"/>
                  <a:ext cx="84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844D48CE-628F-4D87-9607-B9201FBDF232}"/>
                    </a:ext>
                  </a:extLst>
                </p14:cNvPr>
                <p14:cNvContentPartPr/>
                <p14:nvPr/>
              </p14:nvContentPartPr>
              <p14:xfrm>
                <a:off x="10040040" y="5372640"/>
                <a:ext cx="801720" cy="31932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844D48CE-628F-4D87-9607-B9201FBDF23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31040" y="5363640"/>
                  <a:ext cx="8193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70B90719-0028-45EE-8901-500314D53EF6}"/>
                    </a:ext>
                  </a:extLst>
                </p14:cNvPr>
                <p14:cNvContentPartPr/>
                <p14:nvPr/>
              </p14:nvContentPartPr>
              <p14:xfrm>
                <a:off x="10005480" y="5781600"/>
                <a:ext cx="87120" cy="28296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70B90719-0028-45EE-8901-500314D53EF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996480" y="5772960"/>
                  <a:ext cx="104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2577A4CA-210E-41E8-B221-FA822281C57A}"/>
                    </a:ext>
                  </a:extLst>
                </p14:cNvPr>
                <p14:cNvContentPartPr/>
                <p14:nvPr/>
              </p14:nvContentPartPr>
              <p14:xfrm>
                <a:off x="9981000" y="5956560"/>
                <a:ext cx="238680" cy="12132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2577A4CA-210E-41E8-B221-FA822281C57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72000" y="5947560"/>
                  <a:ext cx="256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7E99440D-095E-4049-BE00-98E434956A35}"/>
                    </a:ext>
                  </a:extLst>
                </p14:cNvPr>
                <p14:cNvContentPartPr/>
                <p14:nvPr/>
              </p14:nvContentPartPr>
              <p14:xfrm>
                <a:off x="9108720" y="6196680"/>
                <a:ext cx="231480" cy="38664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7E99440D-095E-4049-BE00-98E434956A3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00080" y="6188040"/>
                  <a:ext cx="2491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334BE671-B09A-4A4C-A60B-004A415CC969}"/>
                    </a:ext>
                  </a:extLst>
                </p14:cNvPr>
                <p14:cNvContentPartPr/>
                <p14:nvPr/>
              </p14:nvContentPartPr>
              <p14:xfrm>
                <a:off x="9502920" y="6255000"/>
                <a:ext cx="170640" cy="30672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334BE671-B09A-4A4C-A60B-004A415CC96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94280" y="6246360"/>
                  <a:ext cx="1882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478A0AFF-9A7D-4871-BED3-CADE4AE7EB1A}"/>
                    </a:ext>
                  </a:extLst>
                </p14:cNvPr>
                <p14:cNvContentPartPr/>
                <p14:nvPr/>
              </p14:nvContentPartPr>
              <p14:xfrm>
                <a:off x="9498600" y="6429240"/>
                <a:ext cx="199440" cy="1476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478A0AFF-9A7D-4871-BED3-CADE4AE7EB1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89960" y="6420600"/>
                  <a:ext cx="217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23A4D0CA-00A7-40A9-B518-4E68989DD75A}"/>
                    </a:ext>
                  </a:extLst>
                </p14:cNvPr>
                <p14:cNvContentPartPr/>
                <p14:nvPr/>
              </p14:nvContentPartPr>
              <p14:xfrm>
                <a:off x="9741240" y="6195600"/>
                <a:ext cx="260280" cy="34704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23A4D0CA-00A7-40A9-B518-4E68989DD75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732240" y="6186960"/>
                  <a:ext cx="2779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95B1CB9E-CDA9-4F70-8BE3-734660D5A7B3}"/>
                    </a:ext>
                  </a:extLst>
                </p14:cNvPr>
                <p14:cNvContentPartPr/>
                <p14:nvPr/>
              </p14:nvContentPartPr>
              <p14:xfrm>
                <a:off x="10069560" y="6291000"/>
                <a:ext cx="169920" cy="26604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95B1CB9E-CDA9-4F70-8BE3-734660D5A7B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60920" y="6282000"/>
                  <a:ext cx="187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B4278EB2-107D-423F-B6FE-111161B23F9A}"/>
                    </a:ext>
                  </a:extLst>
                </p14:cNvPr>
                <p14:cNvContentPartPr/>
                <p14:nvPr/>
              </p14:nvContentPartPr>
              <p14:xfrm>
                <a:off x="10113480" y="6385320"/>
                <a:ext cx="143280" cy="3024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B4278EB2-107D-423F-B6FE-111161B23F9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04840" y="6376320"/>
                  <a:ext cx="160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20FAE140-1F22-4DC2-85A4-B4B8A72DF7AE}"/>
                    </a:ext>
                  </a:extLst>
                </p14:cNvPr>
                <p14:cNvContentPartPr/>
                <p14:nvPr/>
              </p14:nvContentPartPr>
              <p14:xfrm>
                <a:off x="10432800" y="6247080"/>
                <a:ext cx="78480" cy="35064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20FAE140-1F22-4DC2-85A4-B4B8A72DF7A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423800" y="6238440"/>
                  <a:ext cx="961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FE56F4C0-9819-4F8E-A2F7-894C1A6D3E0C}"/>
                    </a:ext>
                  </a:extLst>
                </p14:cNvPr>
                <p14:cNvContentPartPr/>
                <p14:nvPr/>
              </p14:nvContentPartPr>
              <p14:xfrm>
                <a:off x="10437120" y="6230520"/>
                <a:ext cx="202320" cy="34704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FE56F4C0-9819-4F8E-A2F7-894C1A6D3E0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28120" y="6221520"/>
                  <a:ext cx="2199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9EC38517-C144-4DC0-9D3B-393F620271CD}"/>
                    </a:ext>
                  </a:extLst>
                </p14:cNvPr>
                <p14:cNvContentPartPr/>
                <p14:nvPr/>
              </p14:nvContentPartPr>
              <p14:xfrm>
                <a:off x="10712880" y="6278760"/>
                <a:ext cx="148680" cy="16020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9EC38517-C144-4DC0-9D3B-393F620271C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03880" y="6269760"/>
                  <a:ext cx="166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C1A89936-6135-49A2-9828-5B01125A264E}"/>
                    </a:ext>
                  </a:extLst>
                </p14:cNvPr>
                <p14:cNvContentPartPr/>
                <p14:nvPr/>
              </p14:nvContentPartPr>
              <p14:xfrm>
                <a:off x="10702800" y="6309720"/>
                <a:ext cx="113040" cy="5112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C1A89936-6135-49A2-9828-5B01125A264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693800" y="6301080"/>
                  <a:ext cx="130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D20C6294-895F-4620-8225-74AEB1ADBF12}"/>
                    </a:ext>
                  </a:extLst>
                </p14:cNvPr>
                <p14:cNvContentPartPr/>
                <p14:nvPr/>
              </p14:nvContentPartPr>
              <p14:xfrm>
                <a:off x="10704240" y="6231960"/>
                <a:ext cx="179280" cy="1188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D20C6294-895F-4620-8225-74AEB1ADBF1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695240" y="6222960"/>
                  <a:ext cx="196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A2CE44E5-0A95-42AA-9EB3-F080E1C17E41}"/>
                    </a:ext>
                  </a:extLst>
                </p14:cNvPr>
                <p14:cNvContentPartPr/>
                <p14:nvPr/>
              </p14:nvContentPartPr>
              <p14:xfrm>
                <a:off x="10936440" y="6181560"/>
                <a:ext cx="286200" cy="13608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A2CE44E5-0A95-42AA-9EB3-F080E1C17E4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27800" y="6172920"/>
                  <a:ext cx="3038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Agrupar 92">
            <a:extLst>
              <a:ext uri="{FF2B5EF4-FFF2-40B4-BE49-F238E27FC236}">
                <a16:creationId xmlns:a16="http://schemas.microsoft.com/office/drawing/2014/main" id="{F17F7E84-BE07-4349-A90F-3A7EC42B6C96}"/>
              </a:ext>
            </a:extLst>
          </p:cNvPr>
          <p:cNvGrpSpPr/>
          <p:nvPr/>
        </p:nvGrpSpPr>
        <p:grpSpPr>
          <a:xfrm>
            <a:off x="4951080" y="5827680"/>
            <a:ext cx="2499120" cy="628560"/>
            <a:chOff x="4951080" y="5827680"/>
            <a:chExt cx="249912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7DAAA1FE-6DF4-4419-B25F-B52A24595473}"/>
                    </a:ext>
                  </a:extLst>
                </p14:cNvPr>
                <p14:cNvContentPartPr/>
                <p14:nvPr/>
              </p14:nvContentPartPr>
              <p14:xfrm>
                <a:off x="4951080" y="6126480"/>
                <a:ext cx="387360" cy="30852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7DAAA1FE-6DF4-4419-B25F-B52A2459547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942080" y="6117840"/>
                  <a:ext cx="4050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0EF483FF-1D6E-49D1-9AB7-EB0EF38B7AFA}"/>
                    </a:ext>
                  </a:extLst>
                </p14:cNvPr>
                <p14:cNvContentPartPr/>
                <p14:nvPr/>
              </p14:nvContentPartPr>
              <p14:xfrm>
                <a:off x="5503680" y="5972040"/>
                <a:ext cx="768600" cy="48420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0EF483FF-1D6E-49D1-9AB7-EB0EF38B7AF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94680" y="5963040"/>
                  <a:ext cx="78624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819AB41E-6EC8-4EE0-860E-A9065A969262}"/>
                    </a:ext>
                  </a:extLst>
                </p14:cNvPr>
                <p14:cNvContentPartPr/>
                <p14:nvPr/>
              </p14:nvContentPartPr>
              <p14:xfrm>
                <a:off x="6386040" y="6302160"/>
                <a:ext cx="154800" cy="1980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819AB41E-6EC8-4EE0-860E-A9065A96926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77040" y="6293160"/>
                  <a:ext cx="172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67B6E2FF-9900-45C5-B004-093BCCAFBC45}"/>
                    </a:ext>
                  </a:extLst>
                </p14:cNvPr>
                <p14:cNvContentPartPr/>
                <p14:nvPr/>
              </p14:nvContentPartPr>
              <p14:xfrm>
                <a:off x="6701760" y="6242400"/>
                <a:ext cx="530640" cy="20844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67B6E2FF-9900-45C5-B004-093BCCAFBC4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93120" y="6233400"/>
                  <a:ext cx="548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A01D1C81-4A4A-4766-8039-67FF2BCA4E81}"/>
                    </a:ext>
                  </a:extLst>
                </p14:cNvPr>
                <p14:cNvContentPartPr/>
                <p14:nvPr/>
              </p14:nvContentPartPr>
              <p14:xfrm>
                <a:off x="7288200" y="5827680"/>
                <a:ext cx="162000" cy="51516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A01D1C81-4A4A-4766-8039-67FF2BCA4E8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79560" y="5819040"/>
                  <a:ext cx="17964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C9524B22-A4CF-49CE-A408-13209768A277}"/>
                    </a:ext>
                  </a:extLst>
                </p14:cNvPr>
                <p14:cNvContentPartPr/>
                <p14:nvPr/>
              </p14:nvContentPartPr>
              <p14:xfrm>
                <a:off x="7203240" y="6078600"/>
                <a:ext cx="218520" cy="3276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C9524B22-A4CF-49CE-A408-13209768A2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194240" y="6069600"/>
                  <a:ext cx="2361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Agrupar 128">
            <a:extLst>
              <a:ext uri="{FF2B5EF4-FFF2-40B4-BE49-F238E27FC236}">
                <a16:creationId xmlns:a16="http://schemas.microsoft.com/office/drawing/2014/main" id="{52983F06-04D6-4934-A86C-F4AE0B341E07}"/>
              </a:ext>
            </a:extLst>
          </p:cNvPr>
          <p:cNvGrpSpPr/>
          <p:nvPr/>
        </p:nvGrpSpPr>
        <p:grpSpPr>
          <a:xfrm>
            <a:off x="8885160" y="126000"/>
            <a:ext cx="2894760" cy="974160"/>
            <a:chOff x="8885160" y="126000"/>
            <a:chExt cx="2894760" cy="9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0CC94D26-B259-434F-AE13-1F932CC3E72A}"/>
                    </a:ext>
                  </a:extLst>
                </p14:cNvPr>
                <p14:cNvContentPartPr/>
                <p14:nvPr/>
              </p14:nvContentPartPr>
              <p14:xfrm>
                <a:off x="8996400" y="185040"/>
                <a:ext cx="14760" cy="32544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0CC94D26-B259-434F-AE13-1F932CC3E72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87400" y="176040"/>
                  <a:ext cx="324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A61DF8AC-140A-451E-B064-02C64C7717B9}"/>
                    </a:ext>
                  </a:extLst>
                </p14:cNvPr>
                <p14:cNvContentPartPr/>
                <p14:nvPr/>
              </p14:nvContentPartPr>
              <p14:xfrm>
                <a:off x="8885160" y="126000"/>
                <a:ext cx="279000" cy="40896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A61DF8AC-140A-451E-B064-02C64C7717B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76160" y="117000"/>
                  <a:ext cx="2966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12CC40E0-6D09-4020-9DB1-B4CA54C87BFC}"/>
                    </a:ext>
                  </a:extLst>
                </p14:cNvPr>
                <p14:cNvContentPartPr/>
                <p14:nvPr/>
              </p14:nvContentPartPr>
              <p14:xfrm>
                <a:off x="9136440" y="400680"/>
                <a:ext cx="408600" cy="20160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12CC40E0-6D09-4020-9DB1-B4CA54C87BF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27800" y="392040"/>
                  <a:ext cx="4262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98540D0F-A28A-4889-935B-7253A45BDA28}"/>
                    </a:ext>
                  </a:extLst>
                </p14:cNvPr>
                <p14:cNvContentPartPr/>
                <p14:nvPr/>
              </p14:nvContentPartPr>
              <p14:xfrm>
                <a:off x="9540360" y="398160"/>
                <a:ext cx="254520" cy="15804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98540D0F-A28A-4889-935B-7253A45BDA2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31720" y="389160"/>
                  <a:ext cx="272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8A0D9365-E736-41AE-9FD7-E2D6BBC35636}"/>
                    </a:ext>
                  </a:extLst>
                </p14:cNvPr>
                <p14:cNvContentPartPr/>
                <p14:nvPr/>
              </p14:nvContentPartPr>
              <p14:xfrm>
                <a:off x="9569520" y="312480"/>
                <a:ext cx="57960" cy="9504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8A0D9365-E736-41AE-9FD7-E2D6BBC3563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60520" y="303480"/>
                  <a:ext cx="75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6895A44A-0C87-4CC9-9A6F-8D1CF9AAB0D8}"/>
                    </a:ext>
                  </a:extLst>
                </p14:cNvPr>
                <p14:cNvContentPartPr/>
                <p14:nvPr/>
              </p14:nvContentPartPr>
              <p14:xfrm>
                <a:off x="9721080" y="383760"/>
                <a:ext cx="193680" cy="14724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6895A44A-0C87-4CC9-9A6F-8D1CF9AAB0D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12080" y="375120"/>
                  <a:ext cx="211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73601514-10D5-4B19-9312-75E6C65D510E}"/>
                    </a:ext>
                  </a:extLst>
                </p14:cNvPr>
                <p14:cNvContentPartPr/>
                <p14:nvPr/>
              </p14:nvContentPartPr>
              <p14:xfrm>
                <a:off x="9684720" y="334440"/>
                <a:ext cx="231480" cy="26532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73601514-10D5-4B19-9312-75E6C65D510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676080" y="325800"/>
                  <a:ext cx="249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4C20116D-682E-450D-BDF3-0E9E11F97E1F}"/>
                    </a:ext>
                  </a:extLst>
                </p14:cNvPr>
                <p14:cNvContentPartPr/>
                <p14:nvPr/>
              </p14:nvContentPartPr>
              <p14:xfrm>
                <a:off x="9868320" y="480960"/>
                <a:ext cx="192240" cy="8388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4C20116D-682E-450D-BDF3-0E9E11F97E1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859320" y="471960"/>
                  <a:ext cx="209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119CBC1B-06DA-4AA6-B1AB-D27C9C4AFA74}"/>
                    </a:ext>
                  </a:extLst>
                </p14:cNvPr>
                <p14:cNvContentPartPr/>
                <p14:nvPr/>
              </p14:nvContentPartPr>
              <p14:xfrm>
                <a:off x="10027080" y="436320"/>
                <a:ext cx="485640" cy="9684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119CBC1B-06DA-4AA6-B1AB-D27C9C4AFA7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18080" y="427680"/>
                  <a:ext cx="503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23B8D5C0-7054-45BA-8B5B-A961FD4B02F8}"/>
                    </a:ext>
                  </a:extLst>
                </p14:cNvPr>
                <p14:cNvContentPartPr/>
                <p14:nvPr/>
              </p14:nvContentPartPr>
              <p14:xfrm>
                <a:off x="10722960" y="419400"/>
                <a:ext cx="130680" cy="39420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23B8D5C0-7054-45BA-8B5B-A961FD4B02F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713960" y="410400"/>
                  <a:ext cx="14832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F0392DA9-6060-49A3-8468-CEC4B09EAA7C}"/>
                    </a:ext>
                  </a:extLst>
                </p14:cNvPr>
                <p14:cNvContentPartPr/>
                <p14:nvPr/>
              </p14:nvContentPartPr>
              <p14:xfrm>
                <a:off x="10838160" y="369360"/>
                <a:ext cx="511560" cy="20988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F0392DA9-6060-49A3-8468-CEC4B09EAA7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29520" y="360720"/>
                  <a:ext cx="529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5DEE0103-5892-4168-B917-46DEC643D9FC}"/>
                    </a:ext>
                  </a:extLst>
                </p14:cNvPr>
                <p14:cNvContentPartPr/>
                <p14:nvPr/>
              </p14:nvContentPartPr>
              <p14:xfrm>
                <a:off x="11291760" y="317520"/>
                <a:ext cx="360" cy="36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5DEE0103-5892-4168-B917-46DEC643D9F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282760" y="3088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000FCFC8-94D6-4A23-B470-172F260E2807}"/>
                    </a:ext>
                  </a:extLst>
                </p14:cNvPr>
                <p14:cNvContentPartPr/>
                <p14:nvPr/>
              </p14:nvContentPartPr>
              <p14:xfrm>
                <a:off x="11368080" y="248760"/>
                <a:ext cx="371520" cy="27324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000FCFC8-94D6-4A23-B470-172F260E280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359440" y="239760"/>
                  <a:ext cx="389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2E8D0F9E-4B70-45DD-96AF-D6D8D4D69F10}"/>
                    </a:ext>
                  </a:extLst>
                </p14:cNvPr>
                <p14:cNvContentPartPr/>
                <p14:nvPr/>
              </p14:nvContentPartPr>
              <p14:xfrm>
                <a:off x="11664000" y="173160"/>
                <a:ext cx="115920" cy="22788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2E8D0F9E-4B70-45DD-96AF-D6D8D4D69F1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655360" y="164520"/>
                  <a:ext cx="133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D9C17186-4362-4564-8EF6-F42AD9D65191}"/>
                    </a:ext>
                  </a:extLst>
                </p14:cNvPr>
                <p14:cNvContentPartPr/>
                <p14:nvPr/>
              </p14:nvContentPartPr>
              <p14:xfrm>
                <a:off x="8934120" y="825480"/>
                <a:ext cx="121680" cy="3816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D9C17186-4362-4564-8EF6-F42AD9D6519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925480" y="816840"/>
                  <a:ext cx="139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6109CD46-CB57-4508-8FBA-69E9FF627117}"/>
                    </a:ext>
                  </a:extLst>
                </p14:cNvPr>
                <p14:cNvContentPartPr/>
                <p14:nvPr/>
              </p14:nvContentPartPr>
              <p14:xfrm>
                <a:off x="8885160" y="955440"/>
                <a:ext cx="225720" cy="3168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6109CD46-CB57-4508-8FBA-69E9FF62711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76160" y="946800"/>
                  <a:ext cx="243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8C4AB880-F184-48F7-88B9-F3EBD3885125}"/>
                    </a:ext>
                  </a:extLst>
                </p14:cNvPr>
                <p14:cNvContentPartPr/>
                <p14:nvPr/>
              </p14:nvContentPartPr>
              <p14:xfrm>
                <a:off x="9381600" y="699480"/>
                <a:ext cx="59400" cy="27576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8C4AB880-F184-48F7-88B9-F3EBD388512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72960" y="690840"/>
                  <a:ext cx="770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0BE1BED8-A15A-4154-8654-492DD00371E6}"/>
                    </a:ext>
                  </a:extLst>
                </p14:cNvPr>
                <p14:cNvContentPartPr/>
                <p14:nvPr/>
              </p14:nvContentPartPr>
              <p14:xfrm>
                <a:off x="9386640" y="654120"/>
                <a:ext cx="211320" cy="38268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0BE1BED8-A15A-4154-8654-492DD00371E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78000" y="645120"/>
                  <a:ext cx="2289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32F2FFAC-BE37-4A82-8E75-D460FB19DCEF}"/>
                    </a:ext>
                  </a:extLst>
                </p14:cNvPr>
                <p14:cNvContentPartPr/>
                <p14:nvPr/>
              </p14:nvContentPartPr>
              <p14:xfrm>
                <a:off x="9666360" y="876240"/>
                <a:ext cx="502560" cy="22392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32F2FFAC-BE37-4A82-8E75-D460FB19DCE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57360" y="867600"/>
                  <a:ext cx="520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0C9658AE-16F8-4473-A6CA-6E49D7CD887F}"/>
                    </a:ext>
                  </a:extLst>
                </p14:cNvPr>
                <p14:cNvContentPartPr/>
                <p14:nvPr/>
              </p14:nvContentPartPr>
              <p14:xfrm>
                <a:off x="10093320" y="939960"/>
                <a:ext cx="189360" cy="11376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0C9658AE-16F8-4473-A6CA-6E49D7CD887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84680" y="930960"/>
                  <a:ext cx="207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A09834D0-F0EE-4790-B1E7-578231D629E3}"/>
                    </a:ext>
                  </a:extLst>
                </p14:cNvPr>
                <p14:cNvContentPartPr/>
                <p14:nvPr/>
              </p14:nvContentPartPr>
              <p14:xfrm>
                <a:off x="10178640" y="751680"/>
                <a:ext cx="1800" cy="1728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A09834D0-F0EE-4790-B1E7-578231D629E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69640" y="742680"/>
                  <a:ext cx="19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5418EB60-587C-45F0-B10E-89EF124F2FB9}"/>
                    </a:ext>
                  </a:extLst>
                </p14:cNvPr>
                <p14:cNvContentPartPr/>
                <p14:nvPr/>
              </p14:nvContentPartPr>
              <p14:xfrm>
                <a:off x="10334520" y="613800"/>
                <a:ext cx="134640" cy="43308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5418EB60-587C-45F0-B10E-89EF124F2FB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25880" y="604800"/>
                  <a:ext cx="1522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FC545655-E2FF-40AA-9FCA-AF52AFFF39CA}"/>
                    </a:ext>
                  </a:extLst>
                </p14:cNvPr>
                <p14:cNvContentPartPr/>
                <p14:nvPr/>
              </p14:nvContentPartPr>
              <p14:xfrm>
                <a:off x="10168560" y="717840"/>
                <a:ext cx="186480" cy="6408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FC545655-E2FF-40AA-9FCA-AF52AFFF39C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159560" y="708840"/>
                  <a:ext cx="204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39099D58-ADA6-43FE-AC60-55BED23BD4CD}"/>
                    </a:ext>
                  </a:extLst>
                </p14:cNvPr>
                <p14:cNvContentPartPr/>
                <p14:nvPr/>
              </p14:nvContentPartPr>
              <p14:xfrm>
                <a:off x="10123920" y="781560"/>
                <a:ext cx="43560" cy="4860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39099D58-ADA6-43FE-AC60-55BED23BD4C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14920" y="772560"/>
                  <a:ext cx="61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161553F0-AD40-48EB-B24E-BACF9B404AB7}"/>
                    </a:ext>
                  </a:extLst>
                </p14:cNvPr>
                <p14:cNvContentPartPr/>
                <p14:nvPr/>
              </p14:nvContentPartPr>
              <p14:xfrm>
                <a:off x="10106280" y="906480"/>
                <a:ext cx="125640" cy="10908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161553F0-AD40-48EB-B24E-BACF9B404AB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97640" y="897840"/>
                  <a:ext cx="143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55C062B9-87A2-4254-88A7-05EA3ED70929}"/>
                    </a:ext>
                  </a:extLst>
                </p14:cNvPr>
                <p14:cNvContentPartPr/>
                <p14:nvPr/>
              </p14:nvContentPartPr>
              <p14:xfrm>
                <a:off x="10451520" y="917640"/>
                <a:ext cx="199440" cy="13176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55C062B9-87A2-4254-88A7-05EA3ED7092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42520" y="909000"/>
                  <a:ext cx="217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5F28887C-298F-45EC-9A54-9CCAE360A4EA}"/>
                    </a:ext>
                  </a:extLst>
                </p14:cNvPr>
                <p14:cNvContentPartPr/>
                <p14:nvPr/>
              </p14:nvContentPartPr>
              <p14:xfrm>
                <a:off x="10607400" y="919080"/>
                <a:ext cx="360" cy="36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5F28887C-298F-45EC-9A54-9CCAE360A4E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98400" y="910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A87FEAEA-4AE8-4F9E-8619-BDEADB12E0D3}"/>
                    </a:ext>
                  </a:extLst>
                </p14:cNvPr>
                <p14:cNvContentPartPr/>
                <p14:nvPr/>
              </p14:nvContentPartPr>
              <p14:xfrm>
                <a:off x="10760040" y="887760"/>
                <a:ext cx="179640" cy="14796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A87FEAEA-4AE8-4F9E-8619-BDEADB12E0D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751040" y="879120"/>
                  <a:ext cx="197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944E0ABC-0989-467F-B314-37F69FCEFFEC}"/>
                    </a:ext>
                  </a:extLst>
                </p14:cNvPr>
                <p14:cNvContentPartPr/>
                <p14:nvPr/>
              </p14:nvContentPartPr>
              <p14:xfrm>
                <a:off x="11014560" y="881280"/>
                <a:ext cx="156240" cy="14328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944E0ABC-0989-467F-B314-37F69FCEFFE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05560" y="872640"/>
                  <a:ext cx="17388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Agrupar 127">
            <a:extLst>
              <a:ext uri="{FF2B5EF4-FFF2-40B4-BE49-F238E27FC236}">
                <a16:creationId xmlns:a16="http://schemas.microsoft.com/office/drawing/2014/main" id="{15E7B8FC-66F9-4D16-9F73-A0EC67D3133F}"/>
              </a:ext>
            </a:extLst>
          </p:cNvPr>
          <p:cNvGrpSpPr/>
          <p:nvPr/>
        </p:nvGrpSpPr>
        <p:grpSpPr>
          <a:xfrm>
            <a:off x="9248760" y="1360800"/>
            <a:ext cx="1490400" cy="744840"/>
            <a:chOff x="9248760" y="1360800"/>
            <a:chExt cx="1490400" cy="74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6CD27221-9E54-42CF-B6B2-48FE3A5E3855}"/>
                    </a:ext>
                  </a:extLst>
                </p14:cNvPr>
                <p14:cNvContentPartPr/>
                <p14:nvPr/>
              </p14:nvContentPartPr>
              <p14:xfrm>
                <a:off x="9254880" y="1411560"/>
                <a:ext cx="186480" cy="3168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6CD27221-9E54-42CF-B6B2-48FE3A5E38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246240" y="1402560"/>
                  <a:ext cx="204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53A36CD6-1F0D-452D-930D-358EEF229ED3}"/>
                    </a:ext>
                  </a:extLst>
                </p14:cNvPr>
                <p14:cNvContentPartPr/>
                <p14:nvPr/>
              </p14:nvContentPartPr>
              <p14:xfrm>
                <a:off x="9248760" y="1524600"/>
                <a:ext cx="264600" cy="4464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53A36CD6-1F0D-452D-930D-358EEF229ED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240120" y="1515600"/>
                  <a:ext cx="282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F5B5CD87-57F2-4266-A55B-F9740A6683F0}"/>
                    </a:ext>
                  </a:extLst>
                </p14:cNvPr>
                <p14:cNvContentPartPr/>
                <p14:nvPr/>
              </p14:nvContentPartPr>
              <p14:xfrm>
                <a:off x="9572400" y="1360800"/>
                <a:ext cx="592200" cy="74484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F5B5CD87-57F2-4266-A55B-F9740A6683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63400" y="1352160"/>
                  <a:ext cx="609840" cy="76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F758FE6E-0DD1-47F2-8156-0902018D16CF}"/>
                    </a:ext>
                  </a:extLst>
                </p14:cNvPr>
                <p14:cNvContentPartPr/>
                <p14:nvPr/>
              </p14:nvContentPartPr>
              <p14:xfrm>
                <a:off x="10288440" y="1427400"/>
                <a:ext cx="450720" cy="30420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F758FE6E-0DD1-47F2-8156-0902018D16C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79440" y="1418760"/>
                  <a:ext cx="468360" cy="32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0" name="Tinta 129">
                <a:extLst>
                  <a:ext uri="{FF2B5EF4-FFF2-40B4-BE49-F238E27FC236}">
                    <a16:creationId xmlns:a16="http://schemas.microsoft.com/office/drawing/2014/main" id="{11A56923-F3C3-48BD-B08A-7CC89DD59CE0}"/>
                  </a:ext>
                </a:extLst>
              </p14:cNvPr>
              <p14:cNvContentPartPr/>
              <p14:nvPr/>
            </p14:nvContentPartPr>
            <p14:xfrm>
              <a:off x="8467560" y="2122200"/>
              <a:ext cx="64080" cy="452520"/>
            </p14:xfrm>
          </p:contentPart>
        </mc:Choice>
        <mc:Fallback xmlns="">
          <p:pic>
            <p:nvPicPr>
              <p:cNvPr id="130" name="Tinta 129">
                <a:extLst>
                  <a:ext uri="{FF2B5EF4-FFF2-40B4-BE49-F238E27FC236}">
                    <a16:creationId xmlns:a16="http://schemas.microsoft.com/office/drawing/2014/main" id="{11A56923-F3C3-48BD-B08A-7CC89DD59CE0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458920" y="2113560"/>
                <a:ext cx="8172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1" name="Tinta 130">
                <a:extLst>
                  <a:ext uri="{FF2B5EF4-FFF2-40B4-BE49-F238E27FC236}">
                    <a16:creationId xmlns:a16="http://schemas.microsoft.com/office/drawing/2014/main" id="{C4A0C5F1-D463-4696-A8D6-32A1683A6360}"/>
                  </a:ext>
                </a:extLst>
              </p14:cNvPr>
              <p14:cNvContentPartPr/>
              <p14:nvPr/>
            </p14:nvContentPartPr>
            <p14:xfrm>
              <a:off x="8394120" y="2010960"/>
              <a:ext cx="205200" cy="205920"/>
            </p14:xfrm>
          </p:contentPart>
        </mc:Choice>
        <mc:Fallback xmlns="">
          <p:pic>
            <p:nvPicPr>
              <p:cNvPr id="131" name="Tinta 130">
                <a:extLst>
                  <a:ext uri="{FF2B5EF4-FFF2-40B4-BE49-F238E27FC236}">
                    <a16:creationId xmlns:a16="http://schemas.microsoft.com/office/drawing/2014/main" id="{C4A0C5F1-D463-4696-A8D6-32A1683A636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385480" y="2001960"/>
                <a:ext cx="2228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3" name="Tinta 132">
                <a:extLst>
                  <a:ext uri="{FF2B5EF4-FFF2-40B4-BE49-F238E27FC236}">
                    <a16:creationId xmlns:a16="http://schemas.microsoft.com/office/drawing/2014/main" id="{BBB2A498-B5C5-43D1-BB38-B4994A532C78}"/>
                  </a:ext>
                </a:extLst>
              </p14:cNvPr>
              <p14:cNvContentPartPr/>
              <p14:nvPr/>
            </p14:nvContentPartPr>
            <p14:xfrm>
              <a:off x="8574840" y="2100240"/>
              <a:ext cx="245880" cy="214920"/>
            </p14:xfrm>
          </p:contentPart>
        </mc:Choice>
        <mc:Fallback xmlns="">
          <p:pic>
            <p:nvPicPr>
              <p:cNvPr id="133" name="Tinta 132">
                <a:extLst>
                  <a:ext uri="{FF2B5EF4-FFF2-40B4-BE49-F238E27FC236}">
                    <a16:creationId xmlns:a16="http://schemas.microsoft.com/office/drawing/2014/main" id="{BBB2A498-B5C5-43D1-BB38-B4994A532C7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565840" y="2091240"/>
                <a:ext cx="2635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4" name="Tinta 133">
                <a:extLst>
                  <a:ext uri="{FF2B5EF4-FFF2-40B4-BE49-F238E27FC236}">
                    <a16:creationId xmlns:a16="http://schemas.microsoft.com/office/drawing/2014/main" id="{878E2094-0316-4B48-B0D1-7FB7C51710DE}"/>
                  </a:ext>
                </a:extLst>
              </p14:cNvPr>
              <p14:cNvContentPartPr/>
              <p14:nvPr/>
            </p14:nvContentPartPr>
            <p14:xfrm>
              <a:off x="8886600" y="2039040"/>
              <a:ext cx="77400" cy="207000"/>
            </p14:xfrm>
          </p:contentPart>
        </mc:Choice>
        <mc:Fallback xmlns="">
          <p:pic>
            <p:nvPicPr>
              <p:cNvPr id="134" name="Tinta 133">
                <a:extLst>
                  <a:ext uri="{FF2B5EF4-FFF2-40B4-BE49-F238E27FC236}">
                    <a16:creationId xmlns:a16="http://schemas.microsoft.com/office/drawing/2014/main" id="{878E2094-0316-4B48-B0D1-7FB7C51710D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877600" y="2030400"/>
                <a:ext cx="95040" cy="22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25517BDA-A96C-4E0C-902D-DA07BE4CDCF1}"/>
              </a:ext>
            </a:extLst>
          </p:cNvPr>
          <p:cNvGrpSpPr/>
          <p:nvPr/>
        </p:nvGrpSpPr>
        <p:grpSpPr>
          <a:xfrm>
            <a:off x="8481240" y="2637720"/>
            <a:ext cx="394200" cy="451080"/>
            <a:chOff x="8481240" y="2637720"/>
            <a:chExt cx="39420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3F76CE77-FB72-4BA0-8761-2875A0826263}"/>
                    </a:ext>
                  </a:extLst>
                </p14:cNvPr>
                <p14:cNvContentPartPr/>
                <p14:nvPr/>
              </p14:nvContentPartPr>
              <p14:xfrm>
                <a:off x="8554320" y="2637720"/>
                <a:ext cx="43560" cy="38268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3F76CE77-FB72-4BA0-8761-2875A082626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545680" y="2628720"/>
                  <a:ext cx="6120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F565D27A-3A9B-4412-B80D-D147FBF5C3E7}"/>
                    </a:ext>
                  </a:extLst>
                </p14:cNvPr>
                <p14:cNvContentPartPr/>
                <p14:nvPr/>
              </p14:nvContentPartPr>
              <p14:xfrm>
                <a:off x="8481240" y="2921040"/>
                <a:ext cx="170280" cy="15768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F565D27A-3A9B-4412-B80D-D147FBF5C3E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472600" y="2912400"/>
                  <a:ext cx="1879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F62DF93B-4C2B-4656-AE6C-9380FA322AE5}"/>
                    </a:ext>
                  </a:extLst>
                </p14:cNvPr>
                <p14:cNvContentPartPr/>
                <p14:nvPr/>
              </p14:nvContentPartPr>
              <p14:xfrm>
                <a:off x="8655480" y="2736720"/>
                <a:ext cx="10440" cy="10548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F62DF93B-4C2B-4656-AE6C-9380FA322AE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46480" y="2728080"/>
                  <a:ext cx="28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46F9ABD5-98D5-469C-A5EA-21C4B5A00993}"/>
                    </a:ext>
                  </a:extLst>
                </p14:cNvPr>
                <p14:cNvContentPartPr/>
                <p14:nvPr/>
              </p14:nvContentPartPr>
              <p14:xfrm>
                <a:off x="8635320" y="2701080"/>
                <a:ext cx="148680" cy="22572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46F9ABD5-98D5-469C-A5EA-21C4B5A0099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26320" y="2692080"/>
                  <a:ext cx="166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DE851951-DD12-418F-B861-D7558C9504E4}"/>
                    </a:ext>
                  </a:extLst>
                </p14:cNvPr>
                <p14:cNvContentPartPr/>
                <p14:nvPr/>
              </p14:nvContentPartPr>
              <p14:xfrm>
                <a:off x="8750880" y="2878200"/>
                <a:ext cx="124560" cy="21060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DE851951-DD12-418F-B861-D7558C9504E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41880" y="2869200"/>
                  <a:ext cx="142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3F47DD9C-2E2C-4B5C-9BC3-39466A5BFFAB}"/>
                    </a:ext>
                  </a:extLst>
                </p14:cNvPr>
                <p14:cNvContentPartPr/>
                <p14:nvPr/>
              </p14:nvContentPartPr>
              <p14:xfrm>
                <a:off x="8646840" y="2747160"/>
                <a:ext cx="39240" cy="14580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3F47DD9C-2E2C-4B5C-9BC3-39466A5BFFA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38200" y="2738520"/>
                  <a:ext cx="56880" cy="16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0976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595F76-CF22-45AB-A0D7-C4B6ADBE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796" y="0"/>
            <a:ext cx="6811283" cy="614582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5D20CC6-2F38-469C-AA45-95D937F91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115" y="5344663"/>
            <a:ext cx="2373547" cy="3087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32E1A3A6-FFB4-44EF-BBB8-E187135237DC}"/>
                  </a:ext>
                </a:extLst>
              </p14:cNvPr>
              <p14:cNvContentPartPr/>
              <p14:nvPr/>
            </p14:nvContentPartPr>
            <p14:xfrm>
              <a:off x="5931360" y="842760"/>
              <a:ext cx="1170360" cy="49428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32E1A3A6-FFB4-44EF-BBB8-E187135237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2360" y="834120"/>
                <a:ext cx="1188000" cy="51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0C39128-C6BF-4DA7-8D8D-991505A33A0E}"/>
              </a:ext>
            </a:extLst>
          </p:cNvPr>
          <p:cNvGrpSpPr/>
          <p:nvPr/>
        </p:nvGrpSpPr>
        <p:grpSpPr>
          <a:xfrm>
            <a:off x="8052120" y="163080"/>
            <a:ext cx="3974400" cy="1474920"/>
            <a:chOff x="8052120" y="163080"/>
            <a:chExt cx="3974400" cy="14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2A5A8F43-893F-4531-ABBD-72F4CF7BF647}"/>
                    </a:ext>
                  </a:extLst>
                </p14:cNvPr>
                <p14:cNvContentPartPr/>
                <p14:nvPr/>
              </p14:nvContentPartPr>
              <p14:xfrm>
                <a:off x="8085240" y="855360"/>
                <a:ext cx="673200" cy="78264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2A5A8F43-893F-4531-ABBD-72F4CF7BF64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76600" y="846720"/>
                  <a:ext cx="690840" cy="80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E5BD26F4-41D3-447C-ADB2-4C1345357399}"/>
                    </a:ext>
                  </a:extLst>
                </p14:cNvPr>
                <p14:cNvContentPartPr/>
                <p14:nvPr/>
              </p14:nvContentPartPr>
              <p14:xfrm>
                <a:off x="8857800" y="1024200"/>
                <a:ext cx="449280" cy="1980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E5BD26F4-41D3-447C-ADB2-4C134535739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48800" y="1015560"/>
                  <a:ext cx="466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C234C152-8B71-4B84-9B17-888A23B71ADF}"/>
                    </a:ext>
                  </a:extLst>
                </p14:cNvPr>
                <p14:cNvContentPartPr/>
                <p14:nvPr/>
              </p14:nvContentPartPr>
              <p14:xfrm>
                <a:off x="9500040" y="955440"/>
                <a:ext cx="326520" cy="6660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C234C152-8B71-4B84-9B17-888A23B71A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91400" y="946800"/>
                  <a:ext cx="344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55265162-5755-43CA-8F4B-3795F4444B62}"/>
                    </a:ext>
                  </a:extLst>
                </p14:cNvPr>
                <p14:cNvContentPartPr/>
                <p14:nvPr/>
              </p14:nvContentPartPr>
              <p14:xfrm>
                <a:off x="9596880" y="1050480"/>
                <a:ext cx="198000" cy="561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55265162-5755-43CA-8F4B-3795F4444B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87880" y="1041480"/>
                  <a:ext cx="215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CD43AB04-208B-4F27-9CD6-8785471CCEDD}"/>
                    </a:ext>
                  </a:extLst>
                </p14:cNvPr>
                <p14:cNvContentPartPr/>
                <p14:nvPr/>
              </p14:nvContentPartPr>
              <p14:xfrm>
                <a:off x="10307160" y="807120"/>
                <a:ext cx="211320" cy="24552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CD43AB04-208B-4F27-9CD6-8785471CCE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98520" y="798120"/>
                  <a:ext cx="2289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5FE88C77-4FCD-4EDA-B23F-5C2A2F3706ED}"/>
                    </a:ext>
                  </a:extLst>
                </p14:cNvPr>
                <p14:cNvContentPartPr/>
                <p14:nvPr/>
              </p14:nvContentPartPr>
              <p14:xfrm>
                <a:off x="10643400" y="1023120"/>
                <a:ext cx="63720" cy="14580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5FE88C77-4FCD-4EDA-B23F-5C2A2F3706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34760" y="1014120"/>
                  <a:ext cx="81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8FCF2F90-A325-4FA1-B55F-9E487265D48F}"/>
                    </a:ext>
                  </a:extLst>
                </p14:cNvPr>
                <p14:cNvContentPartPr/>
                <p14:nvPr/>
              </p14:nvContentPartPr>
              <p14:xfrm>
                <a:off x="10780560" y="843840"/>
                <a:ext cx="261720" cy="2865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8FCF2F90-A325-4FA1-B55F-9E487265D4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71920" y="834840"/>
                  <a:ext cx="2793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8F01C37E-82A8-414D-B4C0-60E14567F263}"/>
                    </a:ext>
                  </a:extLst>
                </p14:cNvPr>
                <p14:cNvContentPartPr/>
                <p14:nvPr/>
              </p14:nvContentPartPr>
              <p14:xfrm>
                <a:off x="10897560" y="781560"/>
                <a:ext cx="241560" cy="5760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8F01C37E-82A8-414D-B4C0-60E14567F2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888920" y="772560"/>
                  <a:ext cx="259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5AAC99B4-2ECE-4DB8-BD16-EA3761DA7D07}"/>
                    </a:ext>
                  </a:extLst>
                </p14:cNvPr>
                <p14:cNvContentPartPr/>
                <p14:nvPr/>
              </p14:nvContentPartPr>
              <p14:xfrm>
                <a:off x="11150280" y="785160"/>
                <a:ext cx="342360" cy="42408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5AAC99B4-2ECE-4DB8-BD16-EA3761DA7D0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141280" y="776160"/>
                  <a:ext cx="3600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67A4EDF4-4231-4405-867B-2E8738715A7D}"/>
                    </a:ext>
                  </a:extLst>
                </p14:cNvPr>
                <p14:cNvContentPartPr/>
                <p14:nvPr/>
              </p14:nvContentPartPr>
              <p14:xfrm>
                <a:off x="11570400" y="747720"/>
                <a:ext cx="113040" cy="936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67A4EDF4-4231-4405-867B-2E8738715A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561400" y="738720"/>
                  <a:ext cx="130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6C649420-B289-4940-A6E0-27187BDF608D}"/>
                    </a:ext>
                  </a:extLst>
                </p14:cNvPr>
                <p14:cNvContentPartPr/>
                <p14:nvPr/>
              </p14:nvContentPartPr>
              <p14:xfrm>
                <a:off x="11799720" y="599400"/>
                <a:ext cx="134640" cy="23940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6C649420-B289-4940-A6E0-27187BDF60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91080" y="590760"/>
                  <a:ext cx="152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344035A8-E4B3-41E6-9758-ECAB055BF014}"/>
                    </a:ext>
                  </a:extLst>
                </p14:cNvPr>
                <p14:cNvContentPartPr/>
                <p14:nvPr/>
              </p14:nvContentPartPr>
              <p14:xfrm>
                <a:off x="8808480" y="166680"/>
                <a:ext cx="210960" cy="39708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344035A8-E4B3-41E6-9758-ECAB055BF0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99840" y="158040"/>
                  <a:ext cx="2286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A2F5012A-6C2C-4AE1-B305-2C37265AF4A7}"/>
                    </a:ext>
                  </a:extLst>
                </p14:cNvPr>
                <p14:cNvContentPartPr/>
                <p14:nvPr/>
              </p14:nvContentPartPr>
              <p14:xfrm>
                <a:off x="8935920" y="331920"/>
                <a:ext cx="776880" cy="23184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A2F5012A-6C2C-4AE1-B305-2C37265AF4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26920" y="322920"/>
                  <a:ext cx="794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2E4D3EC1-2078-4A1F-A17B-E21D556C544B}"/>
                    </a:ext>
                  </a:extLst>
                </p14:cNvPr>
                <p14:cNvContentPartPr/>
                <p14:nvPr/>
              </p14:nvContentPartPr>
              <p14:xfrm>
                <a:off x="9694800" y="163080"/>
                <a:ext cx="1119600" cy="41256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2E4D3EC1-2078-4A1F-A17B-E21D556C54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85800" y="154440"/>
                  <a:ext cx="11372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B238E572-E54F-421C-993F-4B266CDB18FD}"/>
                    </a:ext>
                  </a:extLst>
                </p14:cNvPr>
                <p14:cNvContentPartPr/>
                <p14:nvPr/>
              </p14:nvContentPartPr>
              <p14:xfrm>
                <a:off x="8052120" y="438120"/>
                <a:ext cx="3974400" cy="114228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B238E572-E54F-421C-993F-4B266CDB18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43120" y="429120"/>
                  <a:ext cx="3992040" cy="11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D4DDEB55-7497-450D-94DD-9A925DDC91AD}"/>
                  </a:ext>
                </a:extLst>
              </p14:cNvPr>
              <p14:cNvContentPartPr/>
              <p14:nvPr/>
            </p14:nvContentPartPr>
            <p14:xfrm>
              <a:off x="3882240" y="4190040"/>
              <a:ext cx="796680" cy="43200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D4DDEB55-7497-450D-94DD-9A925DDC91A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73600" y="4181040"/>
                <a:ext cx="814320" cy="44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Agrupar 48">
            <a:extLst>
              <a:ext uri="{FF2B5EF4-FFF2-40B4-BE49-F238E27FC236}">
                <a16:creationId xmlns:a16="http://schemas.microsoft.com/office/drawing/2014/main" id="{61E4963B-111F-4F7F-B01C-893707F7A1D9}"/>
              </a:ext>
            </a:extLst>
          </p:cNvPr>
          <p:cNvGrpSpPr/>
          <p:nvPr/>
        </p:nvGrpSpPr>
        <p:grpSpPr>
          <a:xfrm>
            <a:off x="8960040" y="1928520"/>
            <a:ext cx="2314080" cy="2307600"/>
            <a:chOff x="8960040" y="1928520"/>
            <a:chExt cx="2314080" cy="23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4986F70F-E219-415F-9DF2-4A2638C6D4D7}"/>
                    </a:ext>
                  </a:extLst>
                </p14:cNvPr>
                <p14:cNvContentPartPr/>
                <p14:nvPr/>
              </p14:nvContentPartPr>
              <p14:xfrm>
                <a:off x="9106560" y="2752560"/>
                <a:ext cx="2167560" cy="27180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4986F70F-E219-415F-9DF2-4A2638C6D4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97560" y="2743560"/>
                  <a:ext cx="21852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51CC301A-7131-4E77-90E7-F1EA2D1132BD}"/>
                    </a:ext>
                  </a:extLst>
                </p14:cNvPr>
                <p14:cNvContentPartPr/>
                <p14:nvPr/>
              </p14:nvContentPartPr>
              <p14:xfrm>
                <a:off x="10012680" y="1961640"/>
                <a:ext cx="55080" cy="6404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51CC301A-7131-4E77-90E7-F1EA2D1132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03680" y="1953000"/>
                  <a:ext cx="7272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DA297691-AA6B-4BC6-AF35-2BBED85965BC}"/>
                    </a:ext>
                  </a:extLst>
                </p14:cNvPr>
                <p14:cNvContentPartPr/>
                <p14:nvPr/>
              </p14:nvContentPartPr>
              <p14:xfrm>
                <a:off x="9746640" y="1928520"/>
                <a:ext cx="364680" cy="33552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DA297691-AA6B-4BC6-AF35-2BBED85965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38000" y="1919880"/>
                  <a:ext cx="3823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0B2B01D0-890D-4B96-B54B-27330C0A339F}"/>
                    </a:ext>
                  </a:extLst>
                </p14:cNvPr>
                <p14:cNvContentPartPr/>
                <p14:nvPr/>
              </p14:nvContentPartPr>
              <p14:xfrm>
                <a:off x="10307160" y="2124720"/>
                <a:ext cx="202320" cy="19656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0B2B01D0-890D-4B96-B54B-27330C0A33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98160" y="2115720"/>
                  <a:ext cx="219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785D32A9-DA3E-4CE6-B25D-D2F970331063}"/>
                    </a:ext>
                  </a:extLst>
                </p14:cNvPr>
                <p14:cNvContentPartPr/>
                <p14:nvPr/>
              </p14:nvContentPartPr>
              <p14:xfrm>
                <a:off x="10724400" y="2232720"/>
                <a:ext cx="3240" cy="1587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785D32A9-DA3E-4CE6-B25D-D2F9703310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15400" y="2223720"/>
                  <a:ext cx="20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EF8E769C-9726-4FBD-85DF-562FFF5637EB}"/>
                    </a:ext>
                  </a:extLst>
                </p14:cNvPr>
                <p14:cNvContentPartPr/>
                <p14:nvPr/>
              </p14:nvContentPartPr>
              <p14:xfrm>
                <a:off x="10860840" y="2074320"/>
                <a:ext cx="174600" cy="24264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EF8E769C-9726-4FBD-85DF-562FFF5637E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51840" y="2065320"/>
                  <a:ext cx="192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7BC6D5C1-A114-4026-9972-1D99B14B9A29}"/>
                    </a:ext>
                  </a:extLst>
                </p14:cNvPr>
                <p14:cNvContentPartPr/>
                <p14:nvPr/>
              </p14:nvContentPartPr>
              <p14:xfrm>
                <a:off x="10903320" y="1988280"/>
                <a:ext cx="164880" cy="2376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7BC6D5C1-A114-4026-9972-1D99B14B9A2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94680" y="1979640"/>
                  <a:ext cx="182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71672A03-29F2-4A93-99CC-A4EADEECD80E}"/>
                    </a:ext>
                  </a:extLst>
                </p14:cNvPr>
                <p14:cNvContentPartPr/>
                <p14:nvPr/>
              </p14:nvContentPartPr>
              <p14:xfrm>
                <a:off x="10123920" y="3020040"/>
                <a:ext cx="170640" cy="120744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71672A03-29F2-4A93-99CC-A4EADEECD80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14920" y="3011400"/>
                  <a:ext cx="188280" cy="12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99BCA5EC-9828-4CC6-925A-CF0DA9B3B31D}"/>
                    </a:ext>
                  </a:extLst>
                </p14:cNvPr>
                <p14:cNvContentPartPr/>
                <p14:nvPr/>
              </p14:nvContentPartPr>
              <p14:xfrm>
                <a:off x="10155600" y="3933360"/>
                <a:ext cx="287640" cy="30276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99BCA5EC-9828-4CC6-925A-CF0DA9B3B31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46600" y="3924720"/>
                  <a:ext cx="305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E467B46B-50CB-4732-A135-ED7BA3F2FB14}"/>
                    </a:ext>
                  </a:extLst>
                </p14:cNvPr>
                <p14:cNvContentPartPr/>
                <p14:nvPr/>
              </p14:nvContentPartPr>
              <p14:xfrm>
                <a:off x="10481040" y="3264840"/>
                <a:ext cx="177840" cy="2959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E467B46B-50CB-4732-A135-ED7BA3F2FB1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72040" y="3256200"/>
                  <a:ext cx="1954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FA68CB5B-CAC3-4E15-9F45-A4E16B584519}"/>
                    </a:ext>
                  </a:extLst>
                </p14:cNvPr>
                <p14:cNvContentPartPr/>
                <p14:nvPr/>
              </p14:nvContentPartPr>
              <p14:xfrm>
                <a:off x="10727280" y="3493080"/>
                <a:ext cx="63720" cy="21204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FA68CB5B-CAC3-4E15-9F45-A4E16B58451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18280" y="3484080"/>
                  <a:ext cx="81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49CE12DD-405F-412A-AF67-75ECFF2022B5}"/>
                    </a:ext>
                  </a:extLst>
                </p14:cNvPr>
                <p14:cNvContentPartPr/>
                <p14:nvPr/>
              </p14:nvContentPartPr>
              <p14:xfrm>
                <a:off x="11013840" y="3201840"/>
                <a:ext cx="148320" cy="35964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49CE12DD-405F-412A-AF67-75ECFF2022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005200" y="3193200"/>
                  <a:ext cx="1659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CFC83ED5-6787-40A0-8548-6A07ADCB1126}"/>
                    </a:ext>
                  </a:extLst>
                </p14:cNvPr>
                <p14:cNvContentPartPr/>
                <p14:nvPr/>
              </p14:nvContentPartPr>
              <p14:xfrm>
                <a:off x="9385920" y="3342240"/>
                <a:ext cx="17640" cy="32220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CFC83ED5-6787-40A0-8548-6A07ADCB112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77280" y="3333600"/>
                  <a:ext cx="352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A42B2927-DC2B-4BD6-A7C3-A23AB1825A94}"/>
                    </a:ext>
                  </a:extLst>
                </p14:cNvPr>
                <p14:cNvContentPartPr/>
                <p14:nvPr/>
              </p14:nvContentPartPr>
              <p14:xfrm>
                <a:off x="9344160" y="3304440"/>
                <a:ext cx="249120" cy="41292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A42B2927-DC2B-4BD6-A7C3-A23AB1825A9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35160" y="3295800"/>
                  <a:ext cx="26676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91F06FAD-A4ED-4F19-92EC-C39F720A2E43}"/>
                    </a:ext>
                  </a:extLst>
                </p14:cNvPr>
                <p14:cNvContentPartPr/>
                <p14:nvPr/>
              </p14:nvContentPartPr>
              <p14:xfrm>
                <a:off x="8960040" y="2261160"/>
                <a:ext cx="495720" cy="3837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91F06FAD-A4ED-4F19-92EC-C39F720A2E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51400" y="2252520"/>
                  <a:ext cx="513360" cy="40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Tinta 49">
                <a:extLst>
                  <a:ext uri="{FF2B5EF4-FFF2-40B4-BE49-F238E27FC236}">
                    <a16:creationId xmlns:a16="http://schemas.microsoft.com/office/drawing/2014/main" id="{D3DFDA37-DE02-4D6A-8C1D-B927EC188737}"/>
                  </a:ext>
                </a:extLst>
              </p14:cNvPr>
              <p14:cNvContentPartPr/>
              <p14:nvPr/>
            </p14:nvContentPartPr>
            <p14:xfrm>
              <a:off x="2085840" y="5335200"/>
              <a:ext cx="469080" cy="440640"/>
            </p14:xfrm>
          </p:contentPart>
        </mc:Choice>
        <mc:Fallback xmlns="">
          <p:pic>
            <p:nvPicPr>
              <p:cNvPr id="50" name="Tinta 49">
                <a:extLst>
                  <a:ext uri="{FF2B5EF4-FFF2-40B4-BE49-F238E27FC236}">
                    <a16:creationId xmlns:a16="http://schemas.microsoft.com/office/drawing/2014/main" id="{D3DFDA37-DE02-4D6A-8C1D-B927EC18873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77200" y="5326560"/>
                <a:ext cx="486720" cy="45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Agrupar 67">
            <a:extLst>
              <a:ext uri="{FF2B5EF4-FFF2-40B4-BE49-F238E27FC236}">
                <a16:creationId xmlns:a16="http://schemas.microsoft.com/office/drawing/2014/main" id="{F7BF94B9-5FF8-4412-BFEA-E068428847CE}"/>
              </a:ext>
            </a:extLst>
          </p:cNvPr>
          <p:cNvGrpSpPr/>
          <p:nvPr/>
        </p:nvGrpSpPr>
        <p:grpSpPr>
          <a:xfrm>
            <a:off x="8515440" y="4638960"/>
            <a:ext cx="3229200" cy="1283400"/>
            <a:chOff x="8515440" y="4638960"/>
            <a:chExt cx="3229200" cy="12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BF607494-26EE-42A1-97EC-FA682A4AB458}"/>
                    </a:ext>
                  </a:extLst>
                </p14:cNvPr>
                <p14:cNvContentPartPr/>
                <p14:nvPr/>
              </p14:nvContentPartPr>
              <p14:xfrm>
                <a:off x="8515440" y="5248440"/>
                <a:ext cx="384480" cy="3798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BF607494-26EE-42A1-97EC-FA682A4AB45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06800" y="5239440"/>
                  <a:ext cx="4021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316996BE-A237-4B0E-BBE2-7F1DD1C86F4A}"/>
                    </a:ext>
                  </a:extLst>
                </p14:cNvPr>
                <p14:cNvContentPartPr/>
                <p14:nvPr/>
              </p14:nvContentPartPr>
              <p14:xfrm>
                <a:off x="9046800" y="5271840"/>
                <a:ext cx="190800" cy="2484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316996BE-A237-4B0E-BBE2-7F1DD1C86F4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37800" y="5262840"/>
                  <a:ext cx="208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7784F452-D778-4784-BA46-36F9A00A401D}"/>
                    </a:ext>
                  </a:extLst>
                </p14:cNvPr>
                <p14:cNvContentPartPr/>
                <p14:nvPr/>
              </p14:nvContentPartPr>
              <p14:xfrm>
                <a:off x="9026640" y="5362560"/>
                <a:ext cx="179280" cy="36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7784F452-D778-4784-BA46-36F9A00A401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17640" y="5353920"/>
                  <a:ext cx="196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3875E394-8BF8-4ECB-BB65-F57363427116}"/>
                    </a:ext>
                  </a:extLst>
                </p14:cNvPr>
                <p14:cNvContentPartPr/>
                <p14:nvPr/>
              </p14:nvContentPartPr>
              <p14:xfrm>
                <a:off x="9378000" y="5054400"/>
                <a:ext cx="180360" cy="31140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3875E394-8BF8-4ECB-BB65-F5736342711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69000" y="5045400"/>
                  <a:ext cx="1980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F689C562-DC6F-4C09-AF16-3ABB2EE536E7}"/>
                    </a:ext>
                  </a:extLst>
                </p14:cNvPr>
                <p14:cNvContentPartPr/>
                <p14:nvPr/>
              </p14:nvContentPartPr>
              <p14:xfrm>
                <a:off x="9585360" y="5288400"/>
                <a:ext cx="53640" cy="16812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F689C562-DC6F-4C09-AF16-3ABB2EE536E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76360" y="5279760"/>
                  <a:ext cx="71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694896CE-C82E-43AD-BB92-2582E7DECC17}"/>
                    </a:ext>
                  </a:extLst>
                </p14:cNvPr>
                <p14:cNvContentPartPr/>
                <p14:nvPr/>
              </p14:nvContentPartPr>
              <p14:xfrm>
                <a:off x="9764280" y="5046840"/>
                <a:ext cx="185400" cy="30780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694896CE-C82E-43AD-BB92-2582E7DECC1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55280" y="5038200"/>
                  <a:ext cx="203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FF109D15-9DCD-4872-8287-422B02C40CB9}"/>
                    </a:ext>
                  </a:extLst>
                </p14:cNvPr>
                <p14:cNvContentPartPr/>
                <p14:nvPr/>
              </p14:nvContentPartPr>
              <p14:xfrm>
                <a:off x="10013400" y="4829760"/>
                <a:ext cx="216000" cy="10926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FF109D15-9DCD-4872-8287-422B02C40CB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04400" y="4821120"/>
                  <a:ext cx="233640" cy="11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4218CD3B-946A-40F8-97A6-74489DA00C5B}"/>
                    </a:ext>
                  </a:extLst>
                </p14:cNvPr>
                <p14:cNvContentPartPr/>
                <p14:nvPr/>
              </p14:nvContentPartPr>
              <p14:xfrm>
                <a:off x="10269720" y="5028840"/>
                <a:ext cx="121680" cy="3675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4218CD3B-946A-40F8-97A6-74489DA00C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60720" y="5019840"/>
                  <a:ext cx="1393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D405E430-553F-48D6-8F7F-D99610C5CB6E}"/>
                    </a:ext>
                  </a:extLst>
                </p14:cNvPr>
                <p14:cNvContentPartPr/>
                <p14:nvPr/>
              </p14:nvContentPartPr>
              <p14:xfrm>
                <a:off x="10571400" y="5161320"/>
                <a:ext cx="331560" cy="10836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D405E430-553F-48D6-8F7F-D99610C5CB6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62400" y="5152320"/>
                  <a:ext cx="349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9836091E-277C-44D6-A5B8-C4C8FA1F0695}"/>
                    </a:ext>
                  </a:extLst>
                </p14:cNvPr>
                <p14:cNvContentPartPr/>
                <p14:nvPr/>
              </p14:nvContentPartPr>
              <p14:xfrm>
                <a:off x="11143080" y="4841640"/>
                <a:ext cx="81360" cy="24012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9836091E-277C-44D6-A5B8-C4C8FA1F069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34080" y="4833000"/>
                  <a:ext cx="99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79B6E2F7-4147-48CA-B468-26BD2190A12E}"/>
                    </a:ext>
                  </a:extLst>
                </p14:cNvPr>
                <p14:cNvContentPartPr/>
                <p14:nvPr/>
              </p14:nvContentPartPr>
              <p14:xfrm>
                <a:off x="11016000" y="5195160"/>
                <a:ext cx="516600" cy="9648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79B6E2F7-4147-48CA-B468-26BD2190A1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007000" y="5186160"/>
                  <a:ext cx="534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279A270B-41F4-4FAE-86C6-0A1D408EA9B2}"/>
                    </a:ext>
                  </a:extLst>
                </p14:cNvPr>
                <p14:cNvContentPartPr/>
                <p14:nvPr/>
              </p14:nvContentPartPr>
              <p14:xfrm>
                <a:off x="11251440" y="5371920"/>
                <a:ext cx="177840" cy="26532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279A270B-41F4-4FAE-86C6-0A1D408EA9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42440" y="5363280"/>
                  <a:ext cx="1954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05B787E0-12F8-472A-B50A-ED48C149E9AE}"/>
                    </a:ext>
                  </a:extLst>
                </p14:cNvPr>
                <p14:cNvContentPartPr/>
                <p14:nvPr/>
              </p14:nvContentPartPr>
              <p14:xfrm>
                <a:off x="11263320" y="5289840"/>
                <a:ext cx="178920" cy="651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05B787E0-12F8-472A-B50A-ED48C149E9A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54320" y="5281200"/>
                  <a:ext cx="196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22C6A327-CA22-4F96-ACF9-0E681C41D4BC}"/>
                    </a:ext>
                  </a:extLst>
                </p14:cNvPr>
                <p14:cNvContentPartPr/>
                <p14:nvPr/>
              </p14:nvContentPartPr>
              <p14:xfrm>
                <a:off x="11554560" y="4638960"/>
                <a:ext cx="190080" cy="115920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22C6A327-CA22-4F96-ACF9-0E681C41D4B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545560" y="4629960"/>
                  <a:ext cx="207720" cy="11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CA0A14B0-430D-4996-81C1-CABE32CC0C3F}"/>
              </a:ext>
            </a:extLst>
          </p:cNvPr>
          <p:cNvGrpSpPr/>
          <p:nvPr/>
        </p:nvGrpSpPr>
        <p:grpSpPr>
          <a:xfrm>
            <a:off x="8124480" y="6206040"/>
            <a:ext cx="2152800" cy="423720"/>
            <a:chOff x="8124480" y="6206040"/>
            <a:chExt cx="215280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7C0085C1-C442-4234-8B2A-3C56BCAE6BF5}"/>
                    </a:ext>
                  </a:extLst>
                </p14:cNvPr>
                <p14:cNvContentPartPr/>
                <p14:nvPr/>
              </p14:nvContentPartPr>
              <p14:xfrm>
                <a:off x="8124480" y="6348240"/>
                <a:ext cx="457920" cy="28152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7C0085C1-C442-4234-8B2A-3C56BCAE6BF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15480" y="6339600"/>
                  <a:ext cx="4755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F67F5502-E2C4-4EE5-A3EB-BC3A5770045B}"/>
                    </a:ext>
                  </a:extLst>
                </p14:cNvPr>
                <p14:cNvContentPartPr/>
                <p14:nvPr/>
              </p14:nvContentPartPr>
              <p14:xfrm>
                <a:off x="8817120" y="6386400"/>
                <a:ext cx="243000" cy="2628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F67F5502-E2C4-4EE5-A3EB-BC3A5770045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808480" y="6377760"/>
                  <a:ext cx="260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40670E8D-42A1-4D15-A257-80F079DFDCD0}"/>
                    </a:ext>
                  </a:extLst>
                </p14:cNvPr>
                <p14:cNvContentPartPr/>
                <p14:nvPr/>
              </p14:nvContentPartPr>
              <p14:xfrm>
                <a:off x="8898120" y="6483960"/>
                <a:ext cx="166320" cy="540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40670E8D-42A1-4D15-A257-80F079DFDCD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89120" y="6474960"/>
                  <a:ext cx="183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A8CEF385-B759-49D8-B4FE-FA1F182665F0}"/>
                    </a:ext>
                  </a:extLst>
                </p14:cNvPr>
                <p14:cNvContentPartPr/>
                <p14:nvPr/>
              </p14:nvContentPartPr>
              <p14:xfrm>
                <a:off x="9298080" y="6297840"/>
                <a:ext cx="199440" cy="18720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A8CEF385-B759-49D8-B4FE-FA1F182665F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89080" y="6288840"/>
                  <a:ext cx="217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48CD7713-9455-42BA-9FD6-F12B214C95D0}"/>
                    </a:ext>
                  </a:extLst>
                </p14:cNvPr>
                <p14:cNvContentPartPr/>
                <p14:nvPr/>
              </p14:nvContentPartPr>
              <p14:xfrm>
                <a:off x="9641520" y="6450120"/>
                <a:ext cx="17640" cy="10692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48CD7713-9455-42BA-9FD6-F12B214C95D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32880" y="6441480"/>
                  <a:ext cx="35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AE9F6166-F308-47FF-A9B3-D609621A33ED}"/>
                    </a:ext>
                  </a:extLst>
                </p14:cNvPr>
                <p14:cNvContentPartPr/>
                <p14:nvPr/>
              </p14:nvContentPartPr>
              <p14:xfrm>
                <a:off x="9775800" y="6273360"/>
                <a:ext cx="211320" cy="20304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AE9F6166-F308-47FF-A9B3-D609621A33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67160" y="6264720"/>
                  <a:ext cx="228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2E294656-D785-4E74-8251-E6D08F6805E0}"/>
                    </a:ext>
                  </a:extLst>
                </p14:cNvPr>
                <p14:cNvContentPartPr/>
                <p14:nvPr/>
              </p14:nvContentPartPr>
              <p14:xfrm>
                <a:off x="10100520" y="6206040"/>
                <a:ext cx="176760" cy="26172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2E294656-D785-4E74-8251-E6D08F6805E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91880" y="6197400"/>
                  <a:ext cx="194400" cy="27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7" name="Tinta 76">
                <a:extLst>
                  <a:ext uri="{FF2B5EF4-FFF2-40B4-BE49-F238E27FC236}">
                    <a16:creationId xmlns:a16="http://schemas.microsoft.com/office/drawing/2014/main" id="{1CD168F8-E56C-4C3F-B0BF-76CB8CE79C75}"/>
                  </a:ext>
                </a:extLst>
              </p14:cNvPr>
              <p14:cNvContentPartPr/>
              <p14:nvPr/>
            </p14:nvContentPartPr>
            <p14:xfrm>
              <a:off x="10452960" y="6209640"/>
              <a:ext cx="326520" cy="330840"/>
            </p14:xfrm>
          </p:contentPart>
        </mc:Choice>
        <mc:Fallback xmlns="">
          <p:pic>
            <p:nvPicPr>
              <p:cNvPr id="77" name="Tinta 76">
                <a:extLst>
                  <a:ext uri="{FF2B5EF4-FFF2-40B4-BE49-F238E27FC236}">
                    <a16:creationId xmlns:a16="http://schemas.microsoft.com/office/drawing/2014/main" id="{1CD168F8-E56C-4C3F-B0BF-76CB8CE79C7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443960" y="6201000"/>
                <a:ext cx="34416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8" name="Tinta 77">
                <a:extLst>
                  <a:ext uri="{FF2B5EF4-FFF2-40B4-BE49-F238E27FC236}">
                    <a16:creationId xmlns:a16="http://schemas.microsoft.com/office/drawing/2014/main" id="{65E3AF30-5586-45DC-A76D-C8501587B205}"/>
                  </a:ext>
                </a:extLst>
              </p14:cNvPr>
              <p14:cNvContentPartPr/>
              <p14:nvPr/>
            </p14:nvContentPartPr>
            <p14:xfrm>
              <a:off x="10803600" y="6240960"/>
              <a:ext cx="137520" cy="1800"/>
            </p14:xfrm>
          </p:contentPart>
        </mc:Choice>
        <mc:Fallback xmlns="">
          <p:pic>
            <p:nvPicPr>
              <p:cNvPr id="78" name="Tinta 77">
                <a:extLst>
                  <a:ext uri="{FF2B5EF4-FFF2-40B4-BE49-F238E27FC236}">
                    <a16:creationId xmlns:a16="http://schemas.microsoft.com/office/drawing/2014/main" id="{65E3AF30-5586-45DC-A76D-C8501587B20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794960" y="6231960"/>
                <a:ext cx="1551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9" name="Tinta 78">
                <a:extLst>
                  <a:ext uri="{FF2B5EF4-FFF2-40B4-BE49-F238E27FC236}">
                    <a16:creationId xmlns:a16="http://schemas.microsoft.com/office/drawing/2014/main" id="{F66C824B-CF1B-4106-8D9E-B263F3435928}"/>
                  </a:ext>
                </a:extLst>
              </p14:cNvPr>
              <p14:cNvContentPartPr/>
              <p14:nvPr/>
            </p14:nvContentPartPr>
            <p14:xfrm>
              <a:off x="11001600" y="6012360"/>
              <a:ext cx="146520" cy="192600"/>
            </p14:xfrm>
          </p:contentPart>
        </mc:Choice>
        <mc:Fallback xmlns="">
          <p:pic>
            <p:nvPicPr>
              <p:cNvPr id="79" name="Tinta 78">
                <a:extLst>
                  <a:ext uri="{FF2B5EF4-FFF2-40B4-BE49-F238E27FC236}">
                    <a16:creationId xmlns:a16="http://schemas.microsoft.com/office/drawing/2014/main" id="{F66C824B-CF1B-4106-8D9E-B263F343592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992600" y="6003720"/>
                <a:ext cx="1641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0" name="Tinta 79">
                <a:extLst>
                  <a:ext uri="{FF2B5EF4-FFF2-40B4-BE49-F238E27FC236}">
                    <a16:creationId xmlns:a16="http://schemas.microsoft.com/office/drawing/2014/main" id="{CEE8A6D2-C1E9-4C58-B3BB-470E1C5258B6}"/>
                  </a:ext>
                </a:extLst>
              </p14:cNvPr>
              <p14:cNvContentPartPr/>
              <p14:nvPr/>
            </p14:nvContentPartPr>
            <p14:xfrm>
              <a:off x="8101080" y="5870880"/>
              <a:ext cx="3276000" cy="910800"/>
            </p14:xfrm>
          </p:contentPart>
        </mc:Choice>
        <mc:Fallback xmlns="">
          <p:pic>
            <p:nvPicPr>
              <p:cNvPr id="80" name="Tinta 79">
                <a:extLst>
                  <a:ext uri="{FF2B5EF4-FFF2-40B4-BE49-F238E27FC236}">
                    <a16:creationId xmlns:a16="http://schemas.microsoft.com/office/drawing/2014/main" id="{CEE8A6D2-C1E9-4C58-B3BB-470E1C5258B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092440" y="5861880"/>
                <a:ext cx="3293640" cy="9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886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51F4B78-A04E-4772-A9E6-630201350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1" y="3300385"/>
            <a:ext cx="2298272" cy="1057136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1AC6A482-5B7F-4898-8C5D-76F113AD5FAD}"/>
              </a:ext>
            </a:extLst>
          </p:cNvPr>
          <p:cNvGrpSpPr/>
          <p:nvPr/>
        </p:nvGrpSpPr>
        <p:grpSpPr>
          <a:xfrm>
            <a:off x="-1274712" y="0"/>
            <a:ext cx="5688089" cy="2752632"/>
            <a:chOff x="686078" y="1384156"/>
            <a:chExt cx="5688089" cy="2752632"/>
          </a:xfrm>
        </p:grpSpPr>
        <p:pic>
          <p:nvPicPr>
            <p:cNvPr id="4" name="Espaço Reservado para Conteúdo 3">
              <a:extLst>
                <a:ext uri="{FF2B5EF4-FFF2-40B4-BE49-F238E27FC236}">
                  <a16:creationId xmlns:a16="http://schemas.microsoft.com/office/drawing/2014/main" id="{4E28D042-DBFF-442B-B11F-1DED705DF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71" b="41185"/>
            <a:stretch/>
          </p:blipFill>
          <p:spPr>
            <a:xfrm>
              <a:off x="686078" y="1384156"/>
              <a:ext cx="5688089" cy="275263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B74785AD-7116-4A02-AFD6-A4E67F9AF050}"/>
                    </a:ext>
                  </a:extLst>
                </p14:cNvPr>
                <p14:cNvContentPartPr/>
                <p14:nvPr/>
              </p14:nvContentPartPr>
              <p14:xfrm>
                <a:off x="2902593" y="2619712"/>
                <a:ext cx="1432080" cy="1605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C7C0504A-2DF4-4A65-B9F9-913A689EF7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93593" y="2610712"/>
                  <a:ext cx="1449720" cy="178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6B93216F-8B3B-4032-BBC0-2FD9FB126809}"/>
                </a:ext>
              </a:extLst>
            </p:cNvPr>
            <p:cNvGrpSpPr/>
            <p:nvPr/>
          </p:nvGrpSpPr>
          <p:grpSpPr>
            <a:xfrm>
              <a:off x="4136673" y="2680552"/>
              <a:ext cx="217800" cy="133920"/>
              <a:chOff x="4136673" y="2680228"/>
              <a:chExt cx="217800" cy="13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9" name="Tinta 8">
                    <a:extLst>
                      <a:ext uri="{FF2B5EF4-FFF2-40B4-BE49-F238E27FC236}">
                        <a16:creationId xmlns:a16="http://schemas.microsoft.com/office/drawing/2014/main" id="{3E06EE3F-75D3-4B0A-93F7-A0C8FFDC0FF5}"/>
                      </a:ext>
                    </a:extLst>
                  </p14:cNvPr>
                  <p14:cNvContentPartPr/>
                  <p14:nvPr/>
                </p14:nvContentPartPr>
                <p14:xfrm>
                  <a:off x="4136673" y="2680228"/>
                  <a:ext cx="217800" cy="72720"/>
                </p14:xfrm>
              </p:contentPart>
            </mc:Choice>
            <mc:Fallback xmlns="">
              <p:pic>
                <p:nvPicPr>
                  <p:cNvPr id="10" name="Tinta 9">
                    <a:extLst>
                      <a:ext uri="{FF2B5EF4-FFF2-40B4-BE49-F238E27FC236}">
                        <a16:creationId xmlns:a16="http://schemas.microsoft.com/office/drawing/2014/main" id="{4A7B82AE-9CE0-4251-8ACF-6AB5BB53166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127673" y="2671228"/>
                    <a:ext cx="23544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0" name="Tinta 9">
                    <a:extLst>
                      <a:ext uri="{FF2B5EF4-FFF2-40B4-BE49-F238E27FC236}">
                        <a16:creationId xmlns:a16="http://schemas.microsoft.com/office/drawing/2014/main" id="{1A49935E-81DB-482B-BCDC-742F9EBA99B0}"/>
                      </a:ext>
                    </a:extLst>
                  </p14:cNvPr>
                  <p14:cNvContentPartPr/>
                  <p14:nvPr/>
                </p14:nvContentPartPr>
                <p14:xfrm>
                  <a:off x="4234233" y="2760148"/>
                  <a:ext cx="106920" cy="54000"/>
                </p14:xfrm>
              </p:contentPart>
            </mc:Choice>
            <mc:Fallback xmlns="">
              <p:pic>
                <p:nvPicPr>
                  <p:cNvPr id="11" name="Tinta 10">
                    <a:extLst>
                      <a:ext uri="{FF2B5EF4-FFF2-40B4-BE49-F238E27FC236}">
                        <a16:creationId xmlns:a16="http://schemas.microsoft.com/office/drawing/2014/main" id="{07BF72A9-4724-4960-B15B-662AE31CC308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225233" y="2751148"/>
                    <a:ext cx="124560" cy="71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F013846-F460-445D-89A8-76FA58F04D45}"/>
                </a:ext>
              </a:extLst>
            </p:cNvPr>
            <p:cNvSpPr txBox="1"/>
            <p:nvPr/>
          </p:nvSpPr>
          <p:spPr>
            <a:xfrm>
              <a:off x="4518734" y="2619712"/>
              <a:ext cx="390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27EEB1F-E608-4E08-B939-584B0B47F0D6}"/>
                </a:ext>
              </a:extLst>
            </p:cNvPr>
            <p:cNvSpPr txBox="1"/>
            <p:nvPr/>
          </p:nvSpPr>
          <p:spPr>
            <a:xfrm>
              <a:off x="4438834" y="3223274"/>
              <a:ext cx="1358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Biorreator homogêneo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860669-58B6-41C1-AAF6-5514C5C51146}"/>
              </a:ext>
            </a:extLst>
          </p:cNvPr>
          <p:cNvSpPr txBox="1"/>
          <p:nvPr/>
        </p:nvSpPr>
        <p:spPr>
          <a:xfrm>
            <a:off x="116180" y="1604888"/>
            <a:ext cx="825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D = F/V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86AC49A-4EBA-4FB5-B39C-BD2D6A48C2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4452" y="3313516"/>
            <a:ext cx="2073306" cy="104400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18C2CC9-1237-4E06-ADB3-48DB7EC5A6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6803" y="3315205"/>
            <a:ext cx="2015080" cy="98541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50E73B5-0A31-407D-87DF-6BABD43D12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40928" y="3324862"/>
            <a:ext cx="1956957" cy="97575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3A06894-F07E-4BFA-9CC4-7C605D63CB72}"/>
              </a:ext>
            </a:extLst>
          </p:cNvPr>
          <p:cNvSpPr txBox="1"/>
          <p:nvPr/>
        </p:nvSpPr>
        <p:spPr>
          <a:xfrm>
            <a:off x="4687410" y="639192"/>
            <a:ext cx="664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Balanço de substrato (intervalo </a:t>
            </a:r>
            <a:r>
              <a:rPr lang="pt-BR" dirty="0" err="1"/>
              <a:t>dt</a:t>
            </a:r>
            <a:r>
              <a:rPr lang="pt-BR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6721A34C-EF75-457F-B640-A6A0A21EE6E9}"/>
                  </a:ext>
                </a:extLst>
              </p14:cNvPr>
              <p14:cNvContentPartPr/>
              <p14:nvPr/>
            </p14:nvContentPartPr>
            <p14:xfrm>
              <a:off x="2062350" y="1453770"/>
              <a:ext cx="259560" cy="23580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6721A34C-EF75-457F-B640-A6A0A21EE6E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53350" y="1445130"/>
                <a:ext cx="2772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C34C4208-1759-45AF-A157-A76A325C27C4}"/>
                  </a:ext>
                </a:extLst>
              </p14:cNvPr>
              <p14:cNvContentPartPr/>
              <p14:nvPr/>
            </p14:nvContentPartPr>
            <p14:xfrm>
              <a:off x="692910" y="368010"/>
              <a:ext cx="234360" cy="37440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C34C4208-1759-45AF-A157-A76A325C27C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4270" y="359010"/>
                <a:ext cx="25200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574EE181-CDA4-45AF-9373-4D5ED483563F}"/>
                  </a:ext>
                </a:extLst>
              </p14:cNvPr>
              <p14:cNvContentPartPr/>
              <p14:nvPr/>
            </p14:nvContentPartPr>
            <p14:xfrm>
              <a:off x="5387670" y="1221210"/>
              <a:ext cx="114480" cy="1634040"/>
            </p14:xfrm>
          </p:contentPart>
        </mc:Choice>
        <mc:Fallback xmlns=""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574EE181-CDA4-45AF-9373-4D5ED483563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79030" y="1212210"/>
                <a:ext cx="132120" cy="165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Agrupar 40">
            <a:extLst>
              <a:ext uri="{FF2B5EF4-FFF2-40B4-BE49-F238E27FC236}">
                <a16:creationId xmlns:a16="http://schemas.microsoft.com/office/drawing/2014/main" id="{77B04D8F-53AB-4633-A1B4-EC8BCA2BDDB9}"/>
              </a:ext>
            </a:extLst>
          </p:cNvPr>
          <p:cNvGrpSpPr/>
          <p:nvPr/>
        </p:nvGrpSpPr>
        <p:grpSpPr>
          <a:xfrm>
            <a:off x="5052510" y="2525490"/>
            <a:ext cx="5913360" cy="604080"/>
            <a:chOff x="5052510" y="2525490"/>
            <a:chExt cx="5913360" cy="6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17D1593B-4DD3-442B-9EF7-6577F60DE56F}"/>
                    </a:ext>
                  </a:extLst>
                </p14:cNvPr>
                <p14:cNvContentPartPr/>
                <p14:nvPr/>
              </p14:nvContentPartPr>
              <p14:xfrm>
                <a:off x="5052510" y="2578050"/>
                <a:ext cx="5852160" cy="14256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17D1593B-4DD3-442B-9EF7-6577F60DE56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43510" y="2569050"/>
                  <a:ext cx="5869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BFB59E1B-3387-423F-9830-CE16EFF38E23}"/>
                    </a:ext>
                  </a:extLst>
                </p14:cNvPr>
                <p14:cNvContentPartPr/>
                <p14:nvPr/>
              </p14:nvContentPartPr>
              <p14:xfrm>
                <a:off x="10781550" y="2525490"/>
                <a:ext cx="184320" cy="25920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BFB59E1B-3387-423F-9830-CE16EFF38E2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72550" y="2516850"/>
                  <a:ext cx="201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F86CB44C-CE69-4F51-A09B-8DCD4373DC7A}"/>
                    </a:ext>
                  </a:extLst>
                </p14:cNvPr>
                <p14:cNvContentPartPr/>
                <p14:nvPr/>
              </p14:nvContentPartPr>
              <p14:xfrm>
                <a:off x="10133910" y="2689290"/>
                <a:ext cx="118080" cy="35964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F86CB44C-CE69-4F51-A09B-8DCD4373DC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25270" y="2680290"/>
                  <a:ext cx="1357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A478CF6F-7197-4A8D-B45C-A99762CBD51A}"/>
                    </a:ext>
                  </a:extLst>
                </p14:cNvPr>
                <p14:cNvContentPartPr/>
                <p14:nvPr/>
              </p14:nvContentPartPr>
              <p14:xfrm>
                <a:off x="10039590" y="2825010"/>
                <a:ext cx="234360" cy="2772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A478CF6F-7197-4A8D-B45C-A99762CBD5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30590" y="2816010"/>
                  <a:ext cx="252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2DA2BC74-7B8F-4A05-A27B-9B00208DD48A}"/>
                    </a:ext>
                  </a:extLst>
                </p14:cNvPr>
                <p14:cNvContentPartPr/>
                <p14:nvPr/>
              </p14:nvContentPartPr>
              <p14:xfrm>
                <a:off x="10382310" y="2836890"/>
                <a:ext cx="213480" cy="29232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2DA2BC74-7B8F-4A05-A27B-9B00208DD4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73310" y="2828250"/>
                  <a:ext cx="2311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38DE407B-4525-4A60-965E-9A9481E5B1A4}"/>
                    </a:ext>
                  </a:extLst>
                </p14:cNvPr>
                <p14:cNvContentPartPr/>
                <p14:nvPr/>
              </p14:nvContentPartPr>
              <p14:xfrm>
                <a:off x="10232910" y="2705490"/>
                <a:ext cx="130320" cy="2484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38DE407B-4525-4A60-965E-9A9481E5B1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23910" y="2696490"/>
                  <a:ext cx="147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32C8F226-ACD6-4971-A72B-643639AECDCA}"/>
                    </a:ext>
                  </a:extLst>
                </p14:cNvPr>
                <p14:cNvContentPartPr/>
                <p14:nvPr/>
              </p14:nvContentPartPr>
              <p14:xfrm>
                <a:off x="10612710" y="2711970"/>
                <a:ext cx="94320" cy="41760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32C8F226-ACD6-4971-A72B-643639AECDC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03710" y="2702970"/>
                  <a:ext cx="111960" cy="43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6DE7FEB7-67C6-4F87-908A-318B2EB3896E}"/>
              </a:ext>
            </a:extLst>
          </p:cNvPr>
          <p:cNvGrpSpPr/>
          <p:nvPr/>
        </p:nvGrpSpPr>
        <p:grpSpPr>
          <a:xfrm>
            <a:off x="4531590" y="1016370"/>
            <a:ext cx="4646520" cy="1001880"/>
            <a:chOff x="4531590" y="1016370"/>
            <a:chExt cx="4646520" cy="10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7D242602-FC46-4BCC-B1E6-BB9B476F96A5}"/>
                    </a:ext>
                  </a:extLst>
                </p14:cNvPr>
                <p14:cNvContentPartPr/>
                <p14:nvPr/>
              </p14:nvContentPartPr>
              <p14:xfrm>
                <a:off x="4642470" y="1198170"/>
                <a:ext cx="167760" cy="28764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7D242602-FC46-4BCC-B1E6-BB9B476F96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33470" y="1189170"/>
                  <a:ext cx="185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7AC881D9-E8BD-4F4A-AD2E-8003BBC40D90}"/>
                    </a:ext>
                  </a:extLst>
                </p14:cNvPr>
                <p14:cNvContentPartPr/>
                <p14:nvPr/>
              </p14:nvContentPartPr>
              <p14:xfrm>
                <a:off x="4640310" y="1637730"/>
                <a:ext cx="242640" cy="30528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7AC881D9-E8BD-4F4A-AD2E-8003BBC40D9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31310" y="1628730"/>
                  <a:ext cx="260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E352AB94-AE2D-499A-A688-9495E4B90AC8}"/>
                    </a:ext>
                  </a:extLst>
                </p14:cNvPr>
                <p14:cNvContentPartPr/>
                <p14:nvPr/>
              </p14:nvContentPartPr>
              <p14:xfrm>
                <a:off x="4924350" y="1490490"/>
                <a:ext cx="20520" cy="23292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E352AB94-AE2D-499A-A688-9495E4B90AC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15710" y="1481850"/>
                  <a:ext cx="38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437481D7-1A36-4BB5-AF03-9AA1468C3731}"/>
                    </a:ext>
                  </a:extLst>
                </p14:cNvPr>
                <p14:cNvContentPartPr/>
                <p14:nvPr/>
              </p14:nvContentPartPr>
              <p14:xfrm>
                <a:off x="5025510" y="1454130"/>
                <a:ext cx="214200" cy="16308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437481D7-1A36-4BB5-AF03-9AA1468C373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16510" y="1445130"/>
                  <a:ext cx="231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1DA747CC-E70A-45B4-9344-5A036E46F504}"/>
                    </a:ext>
                  </a:extLst>
                </p14:cNvPr>
                <p14:cNvContentPartPr/>
                <p14:nvPr/>
              </p14:nvContentPartPr>
              <p14:xfrm>
                <a:off x="4531590" y="1613970"/>
                <a:ext cx="232920" cy="35280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1DA747CC-E70A-45B4-9344-5A036E46F50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22950" y="1604970"/>
                  <a:ext cx="2505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B5644C6C-E436-44C7-B4B0-5146EA96F89D}"/>
                    </a:ext>
                  </a:extLst>
                </p14:cNvPr>
                <p14:cNvContentPartPr/>
                <p14:nvPr/>
              </p14:nvContentPartPr>
              <p14:xfrm>
                <a:off x="5130990" y="1329210"/>
                <a:ext cx="153720" cy="22392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B5644C6C-E436-44C7-B4B0-5146EA96F89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21990" y="1320570"/>
                  <a:ext cx="171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1429D9B3-2B56-41B4-AB59-9F6E24AF8030}"/>
                    </a:ext>
                  </a:extLst>
                </p14:cNvPr>
                <p14:cNvContentPartPr/>
                <p14:nvPr/>
              </p14:nvContentPartPr>
              <p14:xfrm>
                <a:off x="5355990" y="1143450"/>
                <a:ext cx="284400" cy="2109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1429D9B3-2B56-41B4-AB59-9F6E24AF803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347350" y="1134810"/>
                  <a:ext cx="302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08869BAC-4C9F-465F-83D8-34D863B331ED}"/>
                    </a:ext>
                  </a:extLst>
                </p14:cNvPr>
                <p14:cNvContentPartPr/>
                <p14:nvPr/>
              </p14:nvContentPartPr>
              <p14:xfrm>
                <a:off x="5449950" y="1435770"/>
                <a:ext cx="3728160" cy="58248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08869BAC-4C9F-465F-83D8-34D863B331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40950" y="1427130"/>
                  <a:ext cx="374580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7653628C-B111-4FD0-976A-6FF3631D29D8}"/>
                    </a:ext>
                  </a:extLst>
                </p14:cNvPr>
                <p14:cNvContentPartPr/>
                <p14:nvPr/>
              </p14:nvContentPartPr>
              <p14:xfrm>
                <a:off x="7297830" y="1594530"/>
                <a:ext cx="33480" cy="784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7653628C-B111-4FD0-976A-6FF3631D29D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89190" y="1585530"/>
                  <a:ext cx="51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6D201D26-BF19-4277-B989-ADE2FF79C9D3}"/>
                    </a:ext>
                  </a:extLst>
                </p14:cNvPr>
                <p14:cNvContentPartPr/>
                <p14:nvPr/>
              </p14:nvContentPartPr>
              <p14:xfrm>
                <a:off x="7097310" y="1774890"/>
                <a:ext cx="42120" cy="2880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6D201D26-BF19-4277-B989-ADE2FF79C9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88310" y="1766250"/>
                  <a:ext cx="59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0D12BBE3-E74C-4863-B59A-ABCE82AAFB08}"/>
                    </a:ext>
                  </a:extLst>
                </p14:cNvPr>
                <p14:cNvContentPartPr/>
                <p14:nvPr/>
              </p14:nvContentPartPr>
              <p14:xfrm>
                <a:off x="7092990" y="1166850"/>
                <a:ext cx="624960" cy="63576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0D12BBE3-E74C-4863-B59A-ABCE82AAFB0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83990" y="1158210"/>
                  <a:ext cx="64260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5C87FD69-7173-44A0-A07B-9CF7873597F9}"/>
                    </a:ext>
                  </a:extLst>
                </p14:cNvPr>
                <p14:cNvContentPartPr/>
                <p14:nvPr/>
              </p14:nvContentPartPr>
              <p14:xfrm>
                <a:off x="6823350" y="1016370"/>
                <a:ext cx="210600" cy="26424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5C87FD69-7173-44A0-A07B-9CF7873597F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14350" y="1007370"/>
                  <a:ext cx="228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F0682150-275A-4D48-98D5-D814E369BE55}"/>
                    </a:ext>
                  </a:extLst>
                </p14:cNvPr>
                <p14:cNvContentPartPr/>
                <p14:nvPr/>
              </p14:nvContentPartPr>
              <p14:xfrm>
                <a:off x="7011990" y="1019610"/>
                <a:ext cx="166680" cy="19980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F0682150-275A-4D48-98D5-D814E369BE5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02990" y="1010610"/>
                  <a:ext cx="184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8C06A77C-28EB-45D1-B9E6-249D62181D10}"/>
                    </a:ext>
                  </a:extLst>
                </p14:cNvPr>
                <p14:cNvContentPartPr/>
                <p14:nvPr/>
              </p14:nvContentPartPr>
              <p14:xfrm>
                <a:off x="6775110" y="1147410"/>
                <a:ext cx="530280" cy="27576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8C06A77C-28EB-45D1-B9E6-249D62181D1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66470" y="1138770"/>
                  <a:ext cx="5479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E69B06EE-78F9-43B0-832E-A00EA74B9532}"/>
                    </a:ext>
                  </a:extLst>
                </p14:cNvPr>
                <p14:cNvContentPartPr/>
                <p14:nvPr/>
              </p14:nvContentPartPr>
              <p14:xfrm>
                <a:off x="6962670" y="1220130"/>
                <a:ext cx="208440" cy="2667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E69B06EE-78F9-43B0-832E-A00EA74B953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54030" y="1211490"/>
                  <a:ext cx="2260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DA6ED2F7-5638-490C-8D84-C9D23F394A39}"/>
                    </a:ext>
                  </a:extLst>
                </p14:cNvPr>
                <p14:cNvContentPartPr/>
                <p14:nvPr/>
              </p14:nvContentPartPr>
              <p14:xfrm>
                <a:off x="7254630" y="1220130"/>
                <a:ext cx="120240" cy="22320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DA6ED2F7-5638-490C-8D84-C9D23F394A3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45630" y="1211490"/>
                  <a:ext cx="137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6867BF85-53AB-42F4-AC60-86BD46E67BB9}"/>
                    </a:ext>
                  </a:extLst>
                </p14:cNvPr>
                <p14:cNvContentPartPr/>
                <p14:nvPr/>
              </p14:nvContentPartPr>
              <p14:xfrm>
                <a:off x="7245990" y="1319130"/>
                <a:ext cx="100080" cy="1872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6867BF85-53AB-42F4-AC60-86BD46E67BB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36990" y="1310130"/>
                  <a:ext cx="1177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CBFDA63C-2BEF-4B31-9ABD-DC6E1386A5F4}"/>
                  </a:ext>
                </a:extLst>
              </p14:cNvPr>
              <p14:cNvContentPartPr/>
              <p14:nvPr/>
            </p14:nvContentPartPr>
            <p14:xfrm>
              <a:off x="2077110" y="396450"/>
              <a:ext cx="165240" cy="207000"/>
            </p14:xfrm>
          </p:contentPart>
        </mc:Choice>
        <mc:Fallback xmlns=""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CBFDA63C-2BEF-4B31-9ABD-DC6E1386A5F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068470" y="387810"/>
                <a:ext cx="182880" cy="22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Agrupar 67">
            <a:extLst>
              <a:ext uri="{FF2B5EF4-FFF2-40B4-BE49-F238E27FC236}">
                <a16:creationId xmlns:a16="http://schemas.microsoft.com/office/drawing/2014/main" id="{418210B9-F7D4-4A4E-9686-5B94B211510F}"/>
              </a:ext>
            </a:extLst>
          </p:cNvPr>
          <p:cNvGrpSpPr/>
          <p:nvPr/>
        </p:nvGrpSpPr>
        <p:grpSpPr>
          <a:xfrm>
            <a:off x="440190" y="4684050"/>
            <a:ext cx="1315440" cy="578160"/>
            <a:chOff x="440190" y="4684050"/>
            <a:chExt cx="131544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D0FD88D5-FD3F-46A4-A742-D30200AECCAC}"/>
                    </a:ext>
                  </a:extLst>
                </p14:cNvPr>
                <p14:cNvContentPartPr/>
                <p14:nvPr/>
              </p14:nvContentPartPr>
              <p14:xfrm>
                <a:off x="440190" y="4684050"/>
                <a:ext cx="406080" cy="49824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D0FD88D5-FD3F-46A4-A742-D30200AECCA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1550" y="4675410"/>
                  <a:ext cx="42372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D3250C2A-D350-4ECF-A6AA-5C02D4186A3F}"/>
                    </a:ext>
                  </a:extLst>
                </p14:cNvPr>
                <p14:cNvContentPartPr/>
                <p14:nvPr/>
              </p14:nvContentPartPr>
              <p14:xfrm>
                <a:off x="1014750" y="5051970"/>
                <a:ext cx="7560" cy="1872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D3250C2A-D350-4ECF-A6AA-5C02D4186A3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6110" y="5042970"/>
                  <a:ext cx="25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9D1489BA-19C6-41B6-838B-BBD7225FE6B5}"/>
                    </a:ext>
                  </a:extLst>
                </p14:cNvPr>
                <p14:cNvContentPartPr/>
                <p14:nvPr/>
              </p14:nvContentPartPr>
              <p14:xfrm>
                <a:off x="1192230" y="4819410"/>
                <a:ext cx="217080" cy="4428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9D1489BA-19C6-41B6-838B-BBD7225FE6B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83230" y="4810410"/>
                  <a:ext cx="2347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9FB4DD30-7859-404E-9A52-AF277C1B340C}"/>
                    </a:ext>
                  </a:extLst>
                </p14:cNvPr>
                <p14:cNvContentPartPr/>
                <p14:nvPr/>
              </p14:nvContentPartPr>
              <p14:xfrm>
                <a:off x="1520190" y="4841010"/>
                <a:ext cx="235440" cy="34056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9FB4DD30-7859-404E-9A52-AF277C1B340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11190" y="4832370"/>
                  <a:ext cx="25308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7264035D-6556-4213-B5E6-FB9B36E38783}"/>
              </a:ext>
            </a:extLst>
          </p:cNvPr>
          <p:cNvGrpSpPr/>
          <p:nvPr/>
        </p:nvGrpSpPr>
        <p:grpSpPr>
          <a:xfrm>
            <a:off x="2086110" y="5011650"/>
            <a:ext cx="246600" cy="165240"/>
            <a:chOff x="2086110" y="5011650"/>
            <a:chExt cx="24660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ED0B7741-7D67-47D0-A519-58BBAF413D64}"/>
                    </a:ext>
                  </a:extLst>
                </p14:cNvPr>
                <p14:cNvContentPartPr/>
                <p14:nvPr/>
              </p14:nvContentPartPr>
              <p14:xfrm>
                <a:off x="2129310" y="5011650"/>
                <a:ext cx="203400" cy="2880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ED0B7741-7D67-47D0-A519-58BBAF413D6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20670" y="5002650"/>
                  <a:ext cx="221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FAE0EC27-A8FD-4E83-88BF-C3DFB321E0B5}"/>
                    </a:ext>
                  </a:extLst>
                </p14:cNvPr>
                <p14:cNvContentPartPr/>
                <p14:nvPr/>
              </p14:nvContentPartPr>
              <p14:xfrm>
                <a:off x="2086110" y="5161050"/>
                <a:ext cx="217080" cy="1584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FAE0EC27-A8FD-4E83-88BF-C3DFB321E0B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77110" y="5152050"/>
                  <a:ext cx="2347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69CF44C7-E9A3-4345-AAA5-F90107F9ABD0}"/>
              </a:ext>
            </a:extLst>
          </p:cNvPr>
          <p:cNvGrpSpPr/>
          <p:nvPr/>
        </p:nvGrpSpPr>
        <p:grpSpPr>
          <a:xfrm>
            <a:off x="2643750" y="4614210"/>
            <a:ext cx="2002320" cy="641880"/>
            <a:chOff x="2643750" y="4614210"/>
            <a:chExt cx="2002320" cy="64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CB70241F-B1D9-41EA-B0CC-AAC60633965A}"/>
                    </a:ext>
                  </a:extLst>
                </p14:cNvPr>
                <p14:cNvContentPartPr/>
                <p14:nvPr/>
              </p14:nvContentPartPr>
              <p14:xfrm>
                <a:off x="2643750" y="4614210"/>
                <a:ext cx="17280" cy="58572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CB70241F-B1D9-41EA-B0CC-AAC60633965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34750" y="4605210"/>
                  <a:ext cx="3492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C01AB116-AE0B-42C2-9A0A-00227545E8D5}"/>
                    </a:ext>
                  </a:extLst>
                </p14:cNvPr>
                <p14:cNvContentPartPr/>
                <p14:nvPr/>
              </p14:nvContentPartPr>
              <p14:xfrm>
                <a:off x="2667870" y="4655610"/>
                <a:ext cx="192600" cy="5868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C01AB116-AE0B-42C2-9A0A-00227545E8D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59230" y="4646970"/>
                  <a:ext cx="210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749982D9-777A-4CE2-A2C9-77702038A7F5}"/>
                    </a:ext>
                  </a:extLst>
                </p14:cNvPr>
                <p14:cNvContentPartPr/>
                <p14:nvPr/>
              </p14:nvContentPartPr>
              <p14:xfrm>
                <a:off x="2679390" y="4869810"/>
                <a:ext cx="251640" cy="180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749982D9-777A-4CE2-A2C9-77702038A7F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70750" y="4861170"/>
                  <a:ext cx="269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72115833-ED31-49D0-B6CF-2A9E74BCEEFC}"/>
                    </a:ext>
                  </a:extLst>
                </p14:cNvPr>
                <p14:cNvContentPartPr/>
                <p14:nvPr/>
              </p14:nvContentPartPr>
              <p14:xfrm>
                <a:off x="3021750" y="4975290"/>
                <a:ext cx="6120" cy="180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72115833-ED31-49D0-B6CF-2A9E74BCEEF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12750" y="4966290"/>
                  <a:ext cx="23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5D0C44A8-F07B-45B2-9EFD-17B1B5F85042}"/>
                    </a:ext>
                  </a:extLst>
                </p14:cNvPr>
                <p14:cNvContentPartPr/>
                <p14:nvPr/>
              </p14:nvContentPartPr>
              <p14:xfrm>
                <a:off x="3130470" y="4819410"/>
                <a:ext cx="209160" cy="38880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5D0C44A8-F07B-45B2-9EFD-17B1B5F8504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21470" y="4810410"/>
                  <a:ext cx="2268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A53BE994-5419-40EC-88D3-71C305BABC06}"/>
                    </a:ext>
                  </a:extLst>
                </p14:cNvPr>
                <p14:cNvContentPartPr/>
                <p14:nvPr/>
              </p14:nvContentPartPr>
              <p14:xfrm>
                <a:off x="3500910" y="4749210"/>
                <a:ext cx="159480" cy="39276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A53BE994-5419-40EC-88D3-71C305BABC0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91910" y="4740210"/>
                  <a:ext cx="1771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96D0C85C-AC4E-4C17-B02D-B8271B3F0CC0}"/>
                    </a:ext>
                  </a:extLst>
                </p14:cNvPr>
                <p14:cNvContentPartPr/>
                <p14:nvPr/>
              </p14:nvContentPartPr>
              <p14:xfrm>
                <a:off x="3408390" y="4940010"/>
                <a:ext cx="241560" cy="2880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96D0C85C-AC4E-4C17-B02D-B8271B3F0CC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99750" y="4931370"/>
                  <a:ext cx="259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D614FF0C-1FEA-43B9-AF9B-1F8810BCB091}"/>
                    </a:ext>
                  </a:extLst>
                </p14:cNvPr>
                <p14:cNvContentPartPr/>
                <p14:nvPr/>
              </p14:nvContentPartPr>
              <p14:xfrm>
                <a:off x="3819870" y="4924530"/>
                <a:ext cx="39600" cy="4068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D614FF0C-1FEA-43B9-AF9B-1F8810BCB09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10870" y="4915530"/>
                  <a:ext cx="57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34AB3E15-A6E3-496F-A0FB-EC998A7FFFDC}"/>
                    </a:ext>
                  </a:extLst>
                </p14:cNvPr>
                <p14:cNvContentPartPr/>
                <p14:nvPr/>
              </p14:nvContentPartPr>
              <p14:xfrm>
                <a:off x="3974310" y="4765410"/>
                <a:ext cx="173880" cy="33480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34AB3E15-A6E3-496F-A0FB-EC998A7FFFD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965670" y="4756770"/>
                  <a:ext cx="1915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6E0AC63A-38EA-4333-9DE0-7A4E0170F252}"/>
                    </a:ext>
                  </a:extLst>
                </p14:cNvPr>
                <p14:cNvContentPartPr/>
                <p14:nvPr/>
              </p14:nvContentPartPr>
              <p14:xfrm>
                <a:off x="4155750" y="5082210"/>
                <a:ext cx="490320" cy="17388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6E0AC63A-38EA-4333-9DE0-7A4E0170F2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46750" y="5073570"/>
                  <a:ext cx="50796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5" name="Tinta 84">
                <a:extLst>
                  <a:ext uri="{FF2B5EF4-FFF2-40B4-BE49-F238E27FC236}">
                    <a16:creationId xmlns:a16="http://schemas.microsoft.com/office/drawing/2014/main" id="{352EB311-58A7-4470-8907-18CEA15BFE83}"/>
                  </a:ext>
                </a:extLst>
              </p14:cNvPr>
              <p14:cNvContentPartPr/>
              <p14:nvPr/>
            </p14:nvContentPartPr>
            <p14:xfrm>
              <a:off x="4758390" y="5049810"/>
              <a:ext cx="183600" cy="6120"/>
            </p14:xfrm>
          </p:contentPart>
        </mc:Choice>
        <mc:Fallback xmlns="">
          <p:pic>
            <p:nvPicPr>
              <p:cNvPr id="85" name="Tinta 84">
                <a:extLst>
                  <a:ext uri="{FF2B5EF4-FFF2-40B4-BE49-F238E27FC236}">
                    <a16:creationId xmlns:a16="http://schemas.microsoft.com/office/drawing/2014/main" id="{352EB311-58A7-4470-8907-18CEA15BFE8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749390" y="5041170"/>
                <a:ext cx="2012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Agrupar 95">
            <a:extLst>
              <a:ext uri="{FF2B5EF4-FFF2-40B4-BE49-F238E27FC236}">
                <a16:creationId xmlns:a16="http://schemas.microsoft.com/office/drawing/2014/main" id="{D327569B-B0E5-48EB-BB61-5717B425FB1B}"/>
              </a:ext>
            </a:extLst>
          </p:cNvPr>
          <p:cNvGrpSpPr/>
          <p:nvPr/>
        </p:nvGrpSpPr>
        <p:grpSpPr>
          <a:xfrm>
            <a:off x="5238990" y="4519170"/>
            <a:ext cx="1527840" cy="860040"/>
            <a:chOff x="5238990" y="4519170"/>
            <a:chExt cx="1527840" cy="86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EDB5D936-0EEF-40C1-90CF-DE92AD744B3F}"/>
                    </a:ext>
                  </a:extLst>
                </p14:cNvPr>
                <p14:cNvContentPartPr/>
                <p14:nvPr/>
              </p14:nvContentPartPr>
              <p14:xfrm>
                <a:off x="5238990" y="4680090"/>
                <a:ext cx="343800" cy="43992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EDB5D936-0EEF-40C1-90CF-DE92AD744B3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30350" y="4671450"/>
                  <a:ext cx="3614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8C2F472D-82DC-4F40-B71F-6B07B92EDF1E}"/>
                    </a:ext>
                  </a:extLst>
                </p14:cNvPr>
                <p14:cNvContentPartPr/>
                <p14:nvPr/>
              </p14:nvContentPartPr>
              <p14:xfrm>
                <a:off x="5734350" y="4992210"/>
                <a:ext cx="6120" cy="432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8C2F472D-82DC-4F40-B71F-6B07B92EDF1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25350" y="4983210"/>
                  <a:ext cx="23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A6DF15EE-0779-4711-B68C-8930F57A9261}"/>
                    </a:ext>
                  </a:extLst>
                </p14:cNvPr>
                <p14:cNvContentPartPr/>
                <p14:nvPr/>
              </p14:nvContentPartPr>
              <p14:xfrm>
                <a:off x="5887350" y="4743810"/>
                <a:ext cx="172080" cy="35136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A6DF15EE-0779-4711-B68C-8930F57A926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78350" y="4735170"/>
                  <a:ext cx="1897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14E1B26D-1FB7-4096-B9B3-713DC7A8EF21}"/>
                    </a:ext>
                  </a:extLst>
                </p14:cNvPr>
                <p14:cNvContentPartPr/>
                <p14:nvPr/>
              </p14:nvContentPartPr>
              <p14:xfrm>
                <a:off x="6115590" y="4690530"/>
                <a:ext cx="211320" cy="33300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14E1B26D-1FB7-4096-B9B3-713DC7A8EF2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106590" y="4681890"/>
                  <a:ext cx="2289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A8447556-A52E-43D0-B371-0FAFB82FDB5D}"/>
                    </a:ext>
                  </a:extLst>
                </p14:cNvPr>
                <p14:cNvContentPartPr/>
                <p14:nvPr/>
              </p14:nvContentPartPr>
              <p14:xfrm>
                <a:off x="5708070" y="4519170"/>
                <a:ext cx="218520" cy="86004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A8447556-A52E-43D0-B371-0FAFB82FDB5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99430" y="4510170"/>
                  <a:ext cx="236160" cy="87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357530CD-F85A-44FC-9F80-7DABB7F0196F}"/>
                    </a:ext>
                  </a:extLst>
                </p14:cNvPr>
                <p14:cNvContentPartPr/>
                <p14:nvPr/>
              </p14:nvContentPartPr>
              <p14:xfrm>
                <a:off x="6312150" y="4632210"/>
                <a:ext cx="197640" cy="65124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357530CD-F85A-44FC-9F80-7DABB7F0196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03150" y="4623210"/>
                  <a:ext cx="21528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2134623F-6061-46DA-9271-D38BBC5B7896}"/>
                    </a:ext>
                  </a:extLst>
                </p14:cNvPr>
                <p14:cNvContentPartPr/>
                <p14:nvPr/>
              </p14:nvContentPartPr>
              <p14:xfrm>
                <a:off x="6552630" y="5091930"/>
                <a:ext cx="136080" cy="18648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2134623F-6061-46DA-9271-D38BBC5B789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43990" y="5083290"/>
                  <a:ext cx="153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C12D74FE-8578-4C8F-83F5-D85D50FB252D}"/>
                    </a:ext>
                  </a:extLst>
                </p14:cNvPr>
                <p14:cNvContentPartPr/>
                <p14:nvPr/>
              </p14:nvContentPartPr>
              <p14:xfrm>
                <a:off x="5650470" y="4890330"/>
                <a:ext cx="360" cy="180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C12D74FE-8578-4C8F-83F5-D85D50FB252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641830" y="4881690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1580F2F3-B503-4704-9BB6-BEC3538F0CE8}"/>
                    </a:ext>
                  </a:extLst>
                </p14:cNvPr>
                <p14:cNvContentPartPr/>
                <p14:nvPr/>
              </p14:nvContentPartPr>
              <p14:xfrm>
                <a:off x="6524910" y="4972770"/>
                <a:ext cx="241920" cy="30276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1580F2F3-B503-4704-9BB6-BEC3538F0CE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16270" y="4963770"/>
                  <a:ext cx="25956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AB718C1A-1305-44C7-91BD-E55EBC0996F8}"/>
              </a:ext>
            </a:extLst>
          </p:cNvPr>
          <p:cNvGrpSpPr/>
          <p:nvPr/>
        </p:nvGrpSpPr>
        <p:grpSpPr>
          <a:xfrm>
            <a:off x="7094430" y="4607370"/>
            <a:ext cx="1881360" cy="598320"/>
            <a:chOff x="7094430" y="4607370"/>
            <a:chExt cx="1881360" cy="5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4B1682DC-692A-4297-BD07-1B4CFE0B5833}"/>
                    </a:ext>
                  </a:extLst>
                </p14:cNvPr>
                <p14:cNvContentPartPr/>
                <p14:nvPr/>
              </p14:nvContentPartPr>
              <p14:xfrm>
                <a:off x="7094430" y="4929570"/>
                <a:ext cx="262080" cy="1584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4B1682DC-692A-4297-BD07-1B4CFE0B583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85430" y="4920930"/>
                  <a:ext cx="279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C65B8419-77E9-46F6-8A8C-0D13D68961F2}"/>
                    </a:ext>
                  </a:extLst>
                </p14:cNvPr>
                <p14:cNvContentPartPr/>
                <p14:nvPr/>
              </p14:nvContentPartPr>
              <p14:xfrm>
                <a:off x="7670430" y="4849290"/>
                <a:ext cx="20520" cy="35640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C65B8419-77E9-46F6-8A8C-0D13D68961F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661430" y="4840290"/>
                  <a:ext cx="381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C268DE6E-6D2C-4EA3-981F-8D1FD5768643}"/>
                    </a:ext>
                  </a:extLst>
                </p14:cNvPr>
                <p14:cNvContentPartPr/>
                <p14:nvPr/>
              </p14:nvContentPartPr>
              <p14:xfrm>
                <a:off x="7580790" y="4798530"/>
                <a:ext cx="295200" cy="2124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C268DE6E-6D2C-4EA3-981F-8D1FD576864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72150" y="4789530"/>
                  <a:ext cx="312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CFE5A3B7-36AC-42E4-BE6F-9A08788EC2EE}"/>
                    </a:ext>
                  </a:extLst>
                </p14:cNvPr>
                <p14:cNvContentPartPr/>
                <p14:nvPr/>
              </p14:nvContentPartPr>
              <p14:xfrm>
                <a:off x="7613910" y="4963410"/>
                <a:ext cx="221400" cy="1584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CFE5A3B7-36AC-42E4-BE6F-9A08788EC2E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05270" y="4954770"/>
                  <a:ext cx="239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4D665F08-F80A-4965-B4C0-2BF85B00B14D}"/>
                    </a:ext>
                  </a:extLst>
                </p14:cNvPr>
                <p14:cNvContentPartPr/>
                <p14:nvPr/>
              </p14:nvContentPartPr>
              <p14:xfrm>
                <a:off x="8093430" y="4985370"/>
                <a:ext cx="360" cy="36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4D665F08-F80A-4965-B4C0-2BF85B00B14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84430" y="49767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9E8B55E6-B620-4D5F-8ED6-31A74D1628D0}"/>
                    </a:ext>
                  </a:extLst>
                </p14:cNvPr>
                <p14:cNvContentPartPr/>
                <p14:nvPr/>
              </p14:nvContentPartPr>
              <p14:xfrm>
                <a:off x="8132310" y="4934970"/>
                <a:ext cx="219960" cy="26244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9E8B55E6-B620-4D5F-8ED6-31A74D1628D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23310" y="4925970"/>
                  <a:ext cx="237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A7AA5573-EDAC-4F31-A6BE-901F6918363F}"/>
                    </a:ext>
                  </a:extLst>
                </p14:cNvPr>
                <p14:cNvContentPartPr/>
                <p14:nvPr/>
              </p14:nvContentPartPr>
              <p14:xfrm>
                <a:off x="8345430" y="4683690"/>
                <a:ext cx="58680" cy="51516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A7AA5573-EDAC-4F31-A6BE-901F6918363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36790" y="4675050"/>
                  <a:ext cx="7632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51D0C869-5D54-4A1F-A140-27D2E7E75644}"/>
                    </a:ext>
                  </a:extLst>
                </p14:cNvPr>
                <p14:cNvContentPartPr/>
                <p14:nvPr/>
              </p14:nvContentPartPr>
              <p14:xfrm>
                <a:off x="8599950" y="4607370"/>
                <a:ext cx="154800" cy="50544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51D0C869-5D54-4A1F-A140-27D2E7E7564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90950" y="4598730"/>
                  <a:ext cx="17244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0D6BF7CA-5C2E-4CAA-A90D-076DB203EDBD}"/>
                    </a:ext>
                  </a:extLst>
                </p14:cNvPr>
                <p14:cNvContentPartPr/>
                <p14:nvPr/>
              </p14:nvContentPartPr>
              <p14:xfrm>
                <a:off x="8548110" y="4851810"/>
                <a:ext cx="206640" cy="2124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0D6BF7CA-5C2E-4CAA-A90D-076DB203EDB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39110" y="4842810"/>
                  <a:ext cx="224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AF629168-FF00-4805-AC94-E3DAAD013A75}"/>
                    </a:ext>
                  </a:extLst>
                </p14:cNvPr>
                <p14:cNvContentPartPr/>
                <p14:nvPr/>
              </p14:nvContentPartPr>
              <p14:xfrm>
                <a:off x="8935110" y="4871250"/>
                <a:ext cx="40680" cy="1188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AF629168-FF00-4805-AC94-E3DAAD013A7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26110" y="4862250"/>
                  <a:ext cx="5832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9" name="Tinta 108">
                <a:extLst>
                  <a:ext uri="{FF2B5EF4-FFF2-40B4-BE49-F238E27FC236}">
                    <a16:creationId xmlns:a16="http://schemas.microsoft.com/office/drawing/2014/main" id="{8CBC3624-4D66-4C2C-A46F-138EAC2F40C5}"/>
                  </a:ext>
                </a:extLst>
              </p14:cNvPr>
              <p14:cNvContentPartPr/>
              <p14:nvPr/>
            </p14:nvContentPartPr>
            <p14:xfrm>
              <a:off x="9168750" y="4609530"/>
              <a:ext cx="217080" cy="458280"/>
            </p14:xfrm>
          </p:contentPart>
        </mc:Choice>
        <mc:Fallback xmlns="">
          <p:pic>
            <p:nvPicPr>
              <p:cNvPr id="109" name="Tinta 108">
                <a:extLst>
                  <a:ext uri="{FF2B5EF4-FFF2-40B4-BE49-F238E27FC236}">
                    <a16:creationId xmlns:a16="http://schemas.microsoft.com/office/drawing/2014/main" id="{8CBC3624-4D66-4C2C-A46F-138EAC2F40C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160110" y="4600530"/>
                <a:ext cx="23472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0" name="Tinta 109">
                <a:extLst>
                  <a:ext uri="{FF2B5EF4-FFF2-40B4-BE49-F238E27FC236}">
                    <a16:creationId xmlns:a16="http://schemas.microsoft.com/office/drawing/2014/main" id="{89CB6800-784E-426C-BE09-843E6CB60181}"/>
                  </a:ext>
                </a:extLst>
              </p14:cNvPr>
              <p14:cNvContentPartPr/>
              <p14:nvPr/>
            </p14:nvContentPartPr>
            <p14:xfrm>
              <a:off x="10710270" y="4621410"/>
              <a:ext cx="198360" cy="542520"/>
            </p14:xfrm>
          </p:contentPart>
        </mc:Choice>
        <mc:Fallback xmlns="">
          <p:pic>
            <p:nvPicPr>
              <p:cNvPr id="110" name="Tinta 109">
                <a:extLst>
                  <a:ext uri="{FF2B5EF4-FFF2-40B4-BE49-F238E27FC236}">
                    <a16:creationId xmlns:a16="http://schemas.microsoft.com/office/drawing/2014/main" id="{89CB6800-784E-426C-BE09-843E6CB6018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701630" y="4612410"/>
                <a:ext cx="216000" cy="56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F0A22D32-797F-4619-87C6-4505522E0A0A}"/>
              </a:ext>
            </a:extLst>
          </p:cNvPr>
          <p:cNvGrpSpPr/>
          <p:nvPr/>
        </p:nvGrpSpPr>
        <p:grpSpPr>
          <a:xfrm>
            <a:off x="11301030" y="4530690"/>
            <a:ext cx="592200" cy="851400"/>
            <a:chOff x="11301030" y="4530690"/>
            <a:chExt cx="592200" cy="85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75DEE185-7B5D-4D4E-B15E-1FB2CDCAB307}"/>
                    </a:ext>
                  </a:extLst>
                </p14:cNvPr>
                <p14:cNvContentPartPr/>
                <p14:nvPr/>
              </p14:nvContentPartPr>
              <p14:xfrm>
                <a:off x="11301030" y="4751010"/>
                <a:ext cx="279000" cy="63108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75DEE185-7B5D-4D4E-B15E-1FB2CDCAB30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292030" y="4742010"/>
                  <a:ext cx="29664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2EB70557-7B41-494B-9337-5B8CBC94090F}"/>
                    </a:ext>
                  </a:extLst>
                </p14:cNvPr>
                <p14:cNvContentPartPr/>
                <p14:nvPr/>
              </p14:nvContentPartPr>
              <p14:xfrm>
                <a:off x="11721150" y="4530690"/>
                <a:ext cx="172080" cy="68112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2EB70557-7B41-494B-9337-5B8CBC94090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712510" y="4522050"/>
                  <a:ext cx="189720" cy="69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Agrupar 131">
            <a:extLst>
              <a:ext uri="{FF2B5EF4-FFF2-40B4-BE49-F238E27FC236}">
                <a16:creationId xmlns:a16="http://schemas.microsoft.com/office/drawing/2014/main" id="{85B2D5DC-D3E9-488D-AD2D-A0D55D3F482E}"/>
              </a:ext>
            </a:extLst>
          </p:cNvPr>
          <p:cNvGrpSpPr/>
          <p:nvPr/>
        </p:nvGrpSpPr>
        <p:grpSpPr>
          <a:xfrm>
            <a:off x="9011430" y="105570"/>
            <a:ext cx="2676960" cy="1059120"/>
            <a:chOff x="9011430" y="105570"/>
            <a:chExt cx="2676960" cy="10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575C155E-DAA1-44EF-8785-31809B489E82}"/>
                    </a:ext>
                  </a:extLst>
                </p14:cNvPr>
                <p14:cNvContentPartPr/>
                <p14:nvPr/>
              </p14:nvContentPartPr>
              <p14:xfrm>
                <a:off x="9011430" y="326250"/>
                <a:ext cx="189000" cy="47592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575C155E-DAA1-44EF-8785-31809B489E8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02790" y="317610"/>
                  <a:ext cx="2066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DDAE4831-E5C9-4B34-8C70-296E381BCCCC}"/>
                    </a:ext>
                  </a:extLst>
                </p14:cNvPr>
                <p14:cNvContentPartPr/>
                <p14:nvPr/>
              </p14:nvContentPartPr>
              <p14:xfrm>
                <a:off x="9021510" y="285210"/>
                <a:ext cx="252720" cy="2988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DDAE4831-E5C9-4B34-8C70-296E381BCCC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12870" y="276570"/>
                  <a:ext cx="270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329D29A7-0C43-4452-B0B4-6D28B455D3D4}"/>
                    </a:ext>
                  </a:extLst>
                </p14:cNvPr>
                <p14:cNvContentPartPr/>
                <p14:nvPr/>
              </p14:nvContentPartPr>
              <p14:xfrm>
                <a:off x="9265230" y="280890"/>
                <a:ext cx="191160" cy="33588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329D29A7-0C43-4452-B0B4-6D28B455D3D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56590" y="271890"/>
                  <a:ext cx="2088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0EB25F16-1F69-48C2-B200-1EDD490E5389}"/>
                    </a:ext>
                  </a:extLst>
                </p14:cNvPr>
                <p14:cNvContentPartPr/>
                <p14:nvPr/>
              </p14:nvContentPartPr>
              <p14:xfrm>
                <a:off x="9439110" y="348570"/>
                <a:ext cx="285480" cy="35316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0EB25F16-1F69-48C2-B200-1EDD490E538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430110" y="339570"/>
                  <a:ext cx="3031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1017001F-C542-41A9-A5ED-83574B98588D}"/>
                    </a:ext>
                  </a:extLst>
                </p14:cNvPr>
                <p14:cNvContentPartPr/>
                <p14:nvPr/>
              </p14:nvContentPartPr>
              <p14:xfrm>
                <a:off x="9473310" y="362610"/>
                <a:ext cx="536040" cy="40428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1017001F-C542-41A9-A5ED-83574B98588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64670" y="353970"/>
                  <a:ext cx="5536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69A8ACE5-5233-4896-9CEE-C735D7F23FD2}"/>
                    </a:ext>
                  </a:extLst>
                </p14:cNvPr>
                <p14:cNvContentPartPr/>
                <p14:nvPr/>
              </p14:nvContentPartPr>
              <p14:xfrm>
                <a:off x="9673830" y="457650"/>
                <a:ext cx="211320" cy="39492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69A8ACE5-5233-4896-9CEE-C735D7F23FD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665190" y="448650"/>
                  <a:ext cx="2289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69924D7F-C47F-44A3-AA63-B6AF7A46A466}"/>
                    </a:ext>
                  </a:extLst>
                </p14:cNvPr>
                <p14:cNvContentPartPr/>
                <p14:nvPr/>
              </p14:nvContentPartPr>
              <p14:xfrm>
                <a:off x="10057590" y="485010"/>
                <a:ext cx="171360" cy="31608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69924D7F-C47F-44A3-AA63-B6AF7A46A46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048590" y="476010"/>
                  <a:ext cx="1890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268F30FE-ABAC-4E89-AE2C-4208303CA745}"/>
                    </a:ext>
                  </a:extLst>
                </p14:cNvPr>
                <p14:cNvContentPartPr/>
                <p14:nvPr/>
              </p14:nvContentPartPr>
              <p14:xfrm>
                <a:off x="9968670" y="547290"/>
                <a:ext cx="238680" cy="11988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268F30FE-ABAC-4E89-AE2C-4208303CA74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60030" y="538290"/>
                  <a:ext cx="256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0F273C7A-32E0-4201-A69D-0615422BC6ED}"/>
                    </a:ext>
                  </a:extLst>
                </p14:cNvPr>
                <p14:cNvContentPartPr/>
                <p14:nvPr/>
              </p14:nvContentPartPr>
              <p14:xfrm>
                <a:off x="9922230" y="105570"/>
                <a:ext cx="572040" cy="103320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0F273C7A-32E0-4201-A69D-0615422BC6E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13590" y="96570"/>
                  <a:ext cx="589680" cy="10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442BC211-41E2-4A62-AA69-BD21157D08C8}"/>
                    </a:ext>
                  </a:extLst>
                </p14:cNvPr>
                <p14:cNvContentPartPr/>
                <p14:nvPr/>
              </p14:nvContentPartPr>
              <p14:xfrm>
                <a:off x="10550070" y="321570"/>
                <a:ext cx="295200" cy="38592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442BC211-41E2-4A62-AA69-BD21157D08C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541070" y="312570"/>
                  <a:ext cx="3128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86B34577-C4F7-4DFE-A016-D351A721B6EF}"/>
                    </a:ext>
                  </a:extLst>
                </p14:cNvPr>
                <p14:cNvContentPartPr/>
                <p14:nvPr/>
              </p14:nvContentPartPr>
              <p14:xfrm>
                <a:off x="10459350" y="547290"/>
                <a:ext cx="146160" cy="4968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86B34577-C4F7-4DFE-A016-D351A721B6E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50710" y="538290"/>
                  <a:ext cx="163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6AF494E9-915D-4714-8455-A2E5D197744A}"/>
                    </a:ext>
                  </a:extLst>
                </p14:cNvPr>
                <p14:cNvContentPartPr/>
                <p14:nvPr/>
              </p14:nvContentPartPr>
              <p14:xfrm>
                <a:off x="10449270" y="667890"/>
                <a:ext cx="154800" cy="936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6AF494E9-915D-4714-8455-A2E5D197744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440630" y="659250"/>
                  <a:ext cx="172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71A2DDC4-D948-4D2E-9FC3-2E64B30E1268}"/>
                    </a:ext>
                  </a:extLst>
                </p14:cNvPr>
                <p14:cNvContentPartPr/>
                <p14:nvPr/>
              </p14:nvContentPartPr>
              <p14:xfrm>
                <a:off x="10885590" y="285930"/>
                <a:ext cx="294840" cy="27288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71A2DDC4-D948-4D2E-9FC3-2E64B30E126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876590" y="277290"/>
                  <a:ext cx="312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E0380D96-AC60-424C-885A-C74DC1D951B2}"/>
                    </a:ext>
                  </a:extLst>
                </p14:cNvPr>
                <p14:cNvContentPartPr/>
                <p14:nvPr/>
              </p14:nvContentPartPr>
              <p14:xfrm>
                <a:off x="10559070" y="439290"/>
                <a:ext cx="1008000" cy="32400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E0380D96-AC60-424C-885A-C74DC1D951B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550430" y="430650"/>
                  <a:ext cx="10256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F03DDF90-DB90-4F29-8634-DD17EE5CAE89}"/>
                    </a:ext>
                  </a:extLst>
                </p14:cNvPr>
                <p14:cNvContentPartPr/>
                <p14:nvPr/>
              </p14:nvContentPartPr>
              <p14:xfrm>
                <a:off x="10765710" y="834210"/>
                <a:ext cx="266040" cy="33048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F03DDF90-DB90-4F29-8634-DD17EE5CAE8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56710" y="825570"/>
                  <a:ext cx="2836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7CA1CE39-AC4D-4E9D-B189-7AD3BBA1BB7C}"/>
                    </a:ext>
                  </a:extLst>
                </p14:cNvPr>
                <p14:cNvContentPartPr/>
                <p14:nvPr/>
              </p14:nvContentPartPr>
              <p14:xfrm>
                <a:off x="11150910" y="1042290"/>
                <a:ext cx="360" cy="36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7CA1CE39-AC4D-4E9D-B189-7AD3BBA1BB7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42270" y="10332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6F9EF177-E09D-45BB-9874-5D56357ECC3E}"/>
                    </a:ext>
                  </a:extLst>
                </p14:cNvPr>
                <p14:cNvContentPartPr/>
                <p14:nvPr/>
              </p14:nvContentPartPr>
              <p14:xfrm>
                <a:off x="11292390" y="625050"/>
                <a:ext cx="396000" cy="51876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6F9EF177-E09D-45BB-9874-5D56357ECC3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83750" y="616410"/>
                  <a:ext cx="413640" cy="536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13517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2EEEB3B-646C-4149-97C3-45FE2C943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10" y="152194"/>
            <a:ext cx="7044453" cy="117057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13D5CF2-CD42-46A8-9EC1-4A002885FD04}"/>
              </a:ext>
            </a:extLst>
          </p:cNvPr>
          <p:cNvSpPr txBox="1"/>
          <p:nvPr/>
        </p:nvSpPr>
        <p:spPr>
          <a:xfrm>
            <a:off x="477185" y="1138106"/>
            <a:ext cx="585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Dividindo por V </a:t>
            </a:r>
            <a:r>
              <a:rPr lang="pt-BR" baseline="30000" dirty="0"/>
              <a:t>.</a:t>
            </a:r>
            <a:r>
              <a:rPr lang="pt-BR" dirty="0"/>
              <a:t> </a:t>
            </a:r>
            <a:r>
              <a:rPr lang="pt-BR" dirty="0" err="1"/>
              <a:t>dt</a:t>
            </a:r>
            <a:r>
              <a:rPr lang="pt-BR" dirty="0"/>
              <a:t>, temos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B95ED1C9-D2F3-4286-B9CA-7B798D4847BD}"/>
                  </a:ext>
                </a:extLst>
              </p14:cNvPr>
              <p14:cNvContentPartPr/>
              <p14:nvPr/>
            </p14:nvContentPartPr>
            <p14:xfrm>
              <a:off x="7595820" y="20160"/>
              <a:ext cx="276480" cy="6865560"/>
            </p14:xfrm>
          </p:contentPart>
        </mc:Choice>
        <mc:Fallback xmlns=""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B95ED1C9-D2F3-4286-B9CA-7B798D4847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7180" y="11160"/>
                <a:ext cx="294120" cy="688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Agrupar 88">
            <a:extLst>
              <a:ext uri="{FF2B5EF4-FFF2-40B4-BE49-F238E27FC236}">
                <a16:creationId xmlns:a16="http://schemas.microsoft.com/office/drawing/2014/main" id="{983F51E5-50A1-4244-B11A-8C7E11F5A867}"/>
              </a:ext>
            </a:extLst>
          </p:cNvPr>
          <p:cNvGrpSpPr/>
          <p:nvPr/>
        </p:nvGrpSpPr>
        <p:grpSpPr>
          <a:xfrm>
            <a:off x="8032140" y="246240"/>
            <a:ext cx="1802160" cy="1033560"/>
            <a:chOff x="8032140" y="246240"/>
            <a:chExt cx="1802160" cy="10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64598770-E599-4254-B3DB-DE45454CBCE8}"/>
                    </a:ext>
                  </a:extLst>
                </p14:cNvPr>
                <p14:cNvContentPartPr/>
                <p14:nvPr/>
              </p14:nvContentPartPr>
              <p14:xfrm>
                <a:off x="8032140" y="525600"/>
                <a:ext cx="75600" cy="25128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64598770-E599-4254-B3DB-DE45454CBCE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23140" y="516600"/>
                  <a:ext cx="93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75AC3A10-BA5F-4D7A-A147-AA62A49C3E0A}"/>
                    </a:ext>
                  </a:extLst>
                </p14:cNvPr>
                <p14:cNvContentPartPr/>
                <p14:nvPr/>
              </p14:nvContentPartPr>
              <p14:xfrm>
                <a:off x="8121420" y="519840"/>
                <a:ext cx="82800" cy="12960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75AC3A10-BA5F-4D7A-A147-AA62A49C3E0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12780" y="510840"/>
                  <a:ext cx="100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2AC39C2B-37BB-43C6-8EEF-2903CBB6645A}"/>
                    </a:ext>
                  </a:extLst>
                </p14:cNvPr>
                <p14:cNvContentPartPr/>
                <p14:nvPr/>
              </p14:nvContentPartPr>
              <p14:xfrm>
                <a:off x="8192340" y="671040"/>
                <a:ext cx="111600" cy="14472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2AC39C2B-37BB-43C6-8EEF-2903CBB6645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83340" y="662040"/>
                  <a:ext cx="129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A09DB19E-97CB-402A-9FD4-8E3036E0C116}"/>
                    </a:ext>
                  </a:extLst>
                </p14:cNvPr>
                <p14:cNvContentPartPr/>
                <p14:nvPr/>
              </p14:nvContentPartPr>
              <p14:xfrm>
                <a:off x="8149140" y="678600"/>
                <a:ext cx="153360" cy="16272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A09DB19E-97CB-402A-9FD4-8E3036E0C1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40140" y="669960"/>
                  <a:ext cx="171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EE8CCD26-8D17-4597-B106-55353C941708}"/>
                    </a:ext>
                  </a:extLst>
                </p14:cNvPr>
                <p14:cNvContentPartPr/>
                <p14:nvPr/>
              </p14:nvContentPartPr>
              <p14:xfrm>
                <a:off x="8300700" y="705960"/>
                <a:ext cx="136080" cy="12492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EE8CCD26-8D17-4597-B106-55353C94170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91700" y="697320"/>
                  <a:ext cx="153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AB29AB49-D014-4926-B9C3-F5500E87C35B}"/>
                    </a:ext>
                  </a:extLst>
                </p14:cNvPr>
                <p14:cNvContentPartPr/>
                <p14:nvPr/>
              </p14:nvContentPartPr>
              <p14:xfrm>
                <a:off x="8413380" y="748080"/>
                <a:ext cx="156600" cy="22932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AB29AB49-D014-4926-B9C3-F5500E87C35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04380" y="739080"/>
                  <a:ext cx="174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7E0FA7F5-7C0A-4108-AC6B-D3F064B9053E}"/>
                    </a:ext>
                  </a:extLst>
                </p14:cNvPr>
                <p14:cNvContentPartPr/>
                <p14:nvPr/>
              </p14:nvContentPartPr>
              <p14:xfrm>
                <a:off x="8726580" y="617760"/>
                <a:ext cx="110160" cy="1332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7E0FA7F5-7C0A-4108-AC6B-D3F064B9053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17580" y="608760"/>
                  <a:ext cx="127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7EAAE556-478B-4001-BBE2-C1003FA9F376}"/>
                    </a:ext>
                  </a:extLst>
                </p14:cNvPr>
                <p14:cNvContentPartPr/>
                <p14:nvPr/>
              </p14:nvContentPartPr>
              <p14:xfrm>
                <a:off x="8712180" y="772200"/>
                <a:ext cx="147600" cy="1332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7EAAE556-478B-4001-BBE2-C1003FA9F37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03180" y="763560"/>
                  <a:ext cx="165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AB8807F4-9B75-4A6E-BFDD-8F76475D3412}"/>
                    </a:ext>
                  </a:extLst>
                </p14:cNvPr>
                <p14:cNvContentPartPr/>
                <p14:nvPr/>
              </p14:nvContentPartPr>
              <p14:xfrm>
                <a:off x="9022500" y="357480"/>
                <a:ext cx="157680" cy="25020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AB8807F4-9B75-4A6E-BFDD-8F76475D34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13500" y="348480"/>
                  <a:ext cx="1753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3B2016AC-9571-4C72-88D4-F77051E6C9E9}"/>
                    </a:ext>
                  </a:extLst>
                </p14:cNvPr>
                <p14:cNvContentPartPr/>
                <p14:nvPr/>
              </p14:nvContentPartPr>
              <p14:xfrm>
                <a:off x="9044100" y="347400"/>
                <a:ext cx="258480" cy="27360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3B2016AC-9571-4C72-88D4-F77051E6C9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35460" y="338760"/>
                  <a:ext cx="276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6BE47EE4-E670-44AF-B6DA-430815DE4049}"/>
                    </a:ext>
                  </a:extLst>
                </p14:cNvPr>
                <p14:cNvContentPartPr/>
                <p14:nvPr/>
              </p14:nvContentPartPr>
              <p14:xfrm>
                <a:off x="9411300" y="424440"/>
                <a:ext cx="157320" cy="17784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6BE47EE4-E670-44AF-B6DA-430815DE404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02300" y="415800"/>
                  <a:ext cx="174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F2A42DAB-7874-4651-804B-7D3F72C10BD5}"/>
                    </a:ext>
                  </a:extLst>
                </p14:cNvPr>
                <p14:cNvContentPartPr/>
                <p14:nvPr/>
              </p14:nvContentPartPr>
              <p14:xfrm>
                <a:off x="9350100" y="391680"/>
                <a:ext cx="227160" cy="13680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F2A42DAB-7874-4651-804B-7D3F72C10BD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341460" y="382680"/>
                  <a:ext cx="244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62B2B5F7-986C-4B6D-A849-E4AA951F5C2D}"/>
                    </a:ext>
                  </a:extLst>
                </p14:cNvPr>
                <p14:cNvContentPartPr/>
                <p14:nvPr/>
              </p14:nvContentPartPr>
              <p14:xfrm>
                <a:off x="8965980" y="744840"/>
                <a:ext cx="577800" cy="1332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62B2B5F7-986C-4B6D-A849-E4AA951F5C2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57340" y="736200"/>
                  <a:ext cx="595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94F5BBB7-7DD8-409D-A0B3-3866FE026A1E}"/>
                    </a:ext>
                  </a:extLst>
                </p14:cNvPr>
                <p14:cNvContentPartPr/>
                <p14:nvPr/>
              </p14:nvContentPartPr>
              <p14:xfrm>
                <a:off x="8915220" y="333720"/>
                <a:ext cx="150840" cy="40140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94F5BBB7-7DD8-409D-A0B3-3866FE026A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06580" y="324720"/>
                  <a:ext cx="16848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F9D92318-8EDF-41F2-B9DC-5A95EC948BDB}"/>
                    </a:ext>
                  </a:extLst>
                </p14:cNvPr>
                <p14:cNvContentPartPr/>
                <p14:nvPr/>
              </p14:nvContentPartPr>
              <p14:xfrm>
                <a:off x="9612900" y="246240"/>
                <a:ext cx="69480" cy="34200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F9D92318-8EDF-41F2-B9DC-5A95EC948BD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04260" y="237240"/>
                  <a:ext cx="871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FD8DCD4F-8AE2-4887-A5D1-BA69AFEAC3C9}"/>
                    </a:ext>
                  </a:extLst>
                </p14:cNvPr>
                <p14:cNvContentPartPr/>
                <p14:nvPr/>
              </p14:nvContentPartPr>
              <p14:xfrm>
                <a:off x="9676260" y="491760"/>
                <a:ext cx="130320" cy="16128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FD8DCD4F-8AE2-4887-A5D1-BA69AFEAC3C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67620" y="482760"/>
                  <a:ext cx="147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B1F73922-9FC3-4C65-AC76-B9ACB6A82FA2}"/>
                    </a:ext>
                  </a:extLst>
                </p14:cNvPr>
                <p14:cNvContentPartPr/>
                <p14:nvPr/>
              </p14:nvContentPartPr>
              <p14:xfrm>
                <a:off x="8988300" y="852840"/>
                <a:ext cx="290160" cy="32292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B1F73922-9FC3-4C65-AC76-B9ACB6A82FA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79300" y="844200"/>
                  <a:ext cx="3078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D86377E3-5FD3-4CD4-9C07-584D3EB66738}"/>
                    </a:ext>
                  </a:extLst>
                </p14:cNvPr>
                <p14:cNvContentPartPr/>
                <p14:nvPr/>
              </p14:nvContentPartPr>
              <p14:xfrm>
                <a:off x="9321300" y="831960"/>
                <a:ext cx="219240" cy="27468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D86377E3-5FD3-4CD4-9C07-584D3EB6673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12660" y="823320"/>
                  <a:ext cx="236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8AFF0871-D087-4876-BA4C-93E1E8E1FE28}"/>
                    </a:ext>
                  </a:extLst>
                </p14:cNvPr>
                <p14:cNvContentPartPr/>
                <p14:nvPr/>
              </p14:nvContentPartPr>
              <p14:xfrm>
                <a:off x="8872020" y="797040"/>
                <a:ext cx="159480" cy="46800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8AFF0871-D087-4876-BA4C-93E1E8E1FE2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63380" y="788040"/>
                  <a:ext cx="1771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5843F340-D8AB-4128-9FEC-4C09DDD88C0E}"/>
                    </a:ext>
                  </a:extLst>
                </p14:cNvPr>
                <p14:cNvContentPartPr/>
                <p14:nvPr/>
              </p14:nvContentPartPr>
              <p14:xfrm>
                <a:off x="9579780" y="828000"/>
                <a:ext cx="106920" cy="40824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5843F340-D8AB-4128-9FEC-4C09DDD88C0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570780" y="819360"/>
                  <a:ext cx="1245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D032A014-332C-4042-B901-8982A73591D8}"/>
                    </a:ext>
                  </a:extLst>
                </p14:cNvPr>
                <p14:cNvContentPartPr/>
                <p14:nvPr/>
              </p14:nvContentPartPr>
              <p14:xfrm>
                <a:off x="9708300" y="1160640"/>
                <a:ext cx="126000" cy="11916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D032A014-332C-4042-B901-8982A73591D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99300" y="1152000"/>
                  <a:ext cx="14364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0" name="Tinta 89">
                <a:extLst>
                  <a:ext uri="{FF2B5EF4-FFF2-40B4-BE49-F238E27FC236}">
                    <a16:creationId xmlns:a16="http://schemas.microsoft.com/office/drawing/2014/main" id="{EA33CD9E-E3B0-4527-AAE0-7BA81DE08EB1}"/>
                  </a:ext>
                </a:extLst>
              </p14:cNvPr>
              <p14:cNvContentPartPr/>
              <p14:nvPr/>
            </p14:nvContentPartPr>
            <p14:xfrm>
              <a:off x="10051740" y="735840"/>
              <a:ext cx="176400" cy="8640"/>
            </p14:xfrm>
          </p:contentPart>
        </mc:Choice>
        <mc:Fallback xmlns="">
          <p:pic>
            <p:nvPicPr>
              <p:cNvPr id="90" name="Tinta 89">
                <a:extLst>
                  <a:ext uri="{FF2B5EF4-FFF2-40B4-BE49-F238E27FC236}">
                    <a16:creationId xmlns:a16="http://schemas.microsoft.com/office/drawing/2014/main" id="{EA33CD9E-E3B0-4527-AAE0-7BA81DE08EB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043100" y="727200"/>
                <a:ext cx="1940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1" name="Tinta 90">
                <a:extLst>
                  <a:ext uri="{FF2B5EF4-FFF2-40B4-BE49-F238E27FC236}">
                    <a16:creationId xmlns:a16="http://schemas.microsoft.com/office/drawing/2014/main" id="{BA52A6DA-EB70-438F-B5CA-4C8EF5DA0AA3}"/>
                  </a:ext>
                </a:extLst>
              </p14:cNvPr>
              <p14:cNvContentPartPr/>
              <p14:nvPr/>
            </p14:nvContentPartPr>
            <p14:xfrm>
              <a:off x="9991260" y="863280"/>
              <a:ext cx="167760" cy="14760"/>
            </p14:xfrm>
          </p:contentPart>
        </mc:Choice>
        <mc:Fallback xmlns="">
          <p:pic>
            <p:nvPicPr>
              <p:cNvPr id="91" name="Tinta 90">
                <a:extLst>
                  <a:ext uri="{FF2B5EF4-FFF2-40B4-BE49-F238E27FC236}">
                    <a16:creationId xmlns:a16="http://schemas.microsoft.com/office/drawing/2014/main" id="{BA52A6DA-EB70-438F-B5CA-4C8EF5DA0AA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982260" y="854280"/>
                <a:ext cx="18540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9CB72AE8-F5B3-4FC1-9F67-E648D841AC0F}"/>
              </a:ext>
            </a:extLst>
          </p:cNvPr>
          <p:cNvGrpSpPr/>
          <p:nvPr/>
        </p:nvGrpSpPr>
        <p:grpSpPr>
          <a:xfrm>
            <a:off x="10395540" y="240840"/>
            <a:ext cx="903960" cy="1054080"/>
            <a:chOff x="10395540" y="240840"/>
            <a:chExt cx="903960" cy="10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E3868468-B3BA-4E40-B8E9-9CD45AEEEF0B}"/>
                    </a:ext>
                  </a:extLst>
                </p14:cNvPr>
                <p14:cNvContentPartPr/>
                <p14:nvPr/>
              </p14:nvContentPartPr>
              <p14:xfrm>
                <a:off x="10488420" y="382320"/>
                <a:ext cx="191160" cy="35676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E3868468-B3BA-4E40-B8E9-9CD45AEEEF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79780" y="373320"/>
                  <a:ext cx="208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2791437C-3397-4850-B766-522476969EDA}"/>
                    </a:ext>
                  </a:extLst>
                </p14:cNvPr>
                <p14:cNvContentPartPr/>
                <p14:nvPr/>
              </p14:nvContentPartPr>
              <p14:xfrm>
                <a:off x="10789380" y="468360"/>
                <a:ext cx="116640" cy="17748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2791437C-3397-4850-B766-522476969ED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80740" y="459360"/>
                  <a:ext cx="134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D54C9457-BB95-44F4-B1AB-509EB83D89FB}"/>
                    </a:ext>
                  </a:extLst>
                </p14:cNvPr>
                <p14:cNvContentPartPr/>
                <p14:nvPr/>
              </p14:nvContentPartPr>
              <p14:xfrm>
                <a:off x="10711620" y="478800"/>
                <a:ext cx="245880" cy="17316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D54C9457-BB95-44F4-B1AB-509EB83D89F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02620" y="469800"/>
                  <a:ext cx="263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DFEBDEC6-EE1F-4430-8B01-195846FA5053}"/>
                    </a:ext>
                  </a:extLst>
                </p14:cNvPr>
                <p14:cNvContentPartPr/>
                <p14:nvPr/>
              </p14:nvContentPartPr>
              <p14:xfrm>
                <a:off x="10441620" y="270720"/>
                <a:ext cx="124560" cy="38232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DFEBDEC6-EE1F-4430-8B01-195846FA505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32620" y="262080"/>
                  <a:ext cx="1422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E16097EB-D6BA-479E-8770-A0B456999A9A}"/>
                    </a:ext>
                  </a:extLst>
                </p14:cNvPr>
                <p14:cNvContentPartPr/>
                <p14:nvPr/>
              </p14:nvContentPartPr>
              <p14:xfrm>
                <a:off x="10891980" y="240840"/>
                <a:ext cx="77040" cy="40068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E16097EB-D6BA-479E-8770-A0B456999A9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83340" y="232200"/>
                  <a:ext cx="946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C539798E-1079-4E9E-8888-BEDBB0BF191C}"/>
                    </a:ext>
                  </a:extLst>
                </p14:cNvPr>
                <p14:cNvContentPartPr/>
                <p14:nvPr/>
              </p14:nvContentPartPr>
              <p14:xfrm>
                <a:off x="11014740" y="578160"/>
                <a:ext cx="160560" cy="14004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C539798E-1079-4E9E-8888-BEDBB0BF191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06100" y="569520"/>
                  <a:ext cx="178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DF7D474A-5901-4E25-AD4C-C141DB91CF23}"/>
                    </a:ext>
                  </a:extLst>
                </p14:cNvPr>
                <p14:cNvContentPartPr/>
                <p14:nvPr/>
              </p14:nvContentPartPr>
              <p14:xfrm>
                <a:off x="10409940" y="720360"/>
                <a:ext cx="889560" cy="6012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DF7D474A-5901-4E25-AD4C-C141DB91CF2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00940" y="711360"/>
                  <a:ext cx="907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F29284A2-900A-4DF4-9AAE-14850CB0B36A}"/>
                    </a:ext>
                  </a:extLst>
                </p14:cNvPr>
                <p14:cNvContentPartPr/>
                <p14:nvPr/>
              </p14:nvContentPartPr>
              <p14:xfrm>
                <a:off x="10553580" y="936360"/>
                <a:ext cx="178560" cy="25704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F29284A2-900A-4DF4-9AAE-14850CB0B36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44580" y="927720"/>
                  <a:ext cx="196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5AD73578-0841-4761-8957-EED702866ADC}"/>
                    </a:ext>
                  </a:extLst>
                </p14:cNvPr>
                <p14:cNvContentPartPr/>
                <p14:nvPr/>
              </p14:nvContentPartPr>
              <p14:xfrm>
                <a:off x="10731780" y="904680"/>
                <a:ext cx="183960" cy="26856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5AD73578-0841-4761-8957-EED702866A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23140" y="895680"/>
                  <a:ext cx="201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193D96E1-82D3-4FD8-B0B9-B43E6FAF2882}"/>
                    </a:ext>
                  </a:extLst>
                </p14:cNvPr>
                <p14:cNvContentPartPr/>
                <p14:nvPr/>
              </p14:nvContentPartPr>
              <p14:xfrm>
                <a:off x="10395540" y="828000"/>
                <a:ext cx="154800" cy="46692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193D96E1-82D3-4FD8-B0B9-B43E6FAF288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86540" y="819360"/>
                  <a:ext cx="1724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877A61F7-8FAE-4EF8-8978-D57F2655BDB0}"/>
                    </a:ext>
                  </a:extLst>
                </p14:cNvPr>
                <p14:cNvContentPartPr/>
                <p14:nvPr/>
              </p14:nvContentPartPr>
              <p14:xfrm>
                <a:off x="10887660" y="835920"/>
                <a:ext cx="167040" cy="33696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877A61F7-8FAE-4EF8-8978-D57F2655BDB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79020" y="827280"/>
                  <a:ext cx="1846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1C703E9C-48C5-46EE-86A1-18DE6624B29A}"/>
                    </a:ext>
                  </a:extLst>
                </p14:cNvPr>
                <p14:cNvContentPartPr/>
                <p14:nvPr/>
              </p14:nvContentPartPr>
              <p14:xfrm>
                <a:off x="11060820" y="1135080"/>
                <a:ext cx="125280" cy="15768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1C703E9C-48C5-46EE-86A1-18DE6624B29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51820" y="1126080"/>
                  <a:ext cx="14292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Agrupar 133">
            <a:extLst>
              <a:ext uri="{FF2B5EF4-FFF2-40B4-BE49-F238E27FC236}">
                <a16:creationId xmlns:a16="http://schemas.microsoft.com/office/drawing/2014/main" id="{A9BD8567-51BC-45AC-B881-65D6341D38DB}"/>
              </a:ext>
            </a:extLst>
          </p:cNvPr>
          <p:cNvGrpSpPr/>
          <p:nvPr/>
        </p:nvGrpSpPr>
        <p:grpSpPr>
          <a:xfrm>
            <a:off x="7938900" y="1810440"/>
            <a:ext cx="633600" cy="428040"/>
            <a:chOff x="7938900" y="1810440"/>
            <a:chExt cx="63360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D221920C-D171-47E3-BB5E-41CFAD550B25}"/>
                    </a:ext>
                  </a:extLst>
                </p14:cNvPr>
                <p14:cNvContentPartPr/>
                <p14:nvPr/>
              </p14:nvContentPartPr>
              <p14:xfrm>
                <a:off x="7938900" y="1810440"/>
                <a:ext cx="73440" cy="24300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D221920C-D171-47E3-BB5E-41CFAD550B2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29900" y="1801440"/>
                  <a:ext cx="91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81EA8325-FEC1-406B-9F4D-393949891D03}"/>
                    </a:ext>
                  </a:extLst>
                </p14:cNvPr>
                <p14:cNvContentPartPr/>
                <p14:nvPr/>
              </p14:nvContentPartPr>
              <p14:xfrm>
                <a:off x="7997580" y="1845360"/>
                <a:ext cx="111600" cy="11340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81EA8325-FEC1-406B-9F4D-393949891D0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88580" y="1836720"/>
                  <a:ext cx="129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39B5A959-8BB8-4B1F-8763-31FC380E69ED}"/>
                    </a:ext>
                  </a:extLst>
                </p14:cNvPr>
                <p14:cNvContentPartPr/>
                <p14:nvPr/>
              </p14:nvContentPartPr>
              <p14:xfrm>
                <a:off x="8115660" y="1944360"/>
                <a:ext cx="111600" cy="16812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39B5A959-8BB8-4B1F-8763-31FC380E69E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07020" y="1935360"/>
                  <a:ext cx="129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2B64AB89-1808-42F6-907C-267A3C592F2B}"/>
                    </a:ext>
                  </a:extLst>
                </p14:cNvPr>
                <p14:cNvContentPartPr/>
                <p14:nvPr/>
              </p14:nvContentPartPr>
              <p14:xfrm>
                <a:off x="8042220" y="1980720"/>
                <a:ext cx="190800" cy="14076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2B64AB89-1808-42F6-907C-267A3C592F2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33220" y="1971720"/>
                  <a:ext cx="208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84A5DF06-6370-4078-848A-14FED09F0A0B}"/>
                    </a:ext>
                  </a:extLst>
                </p14:cNvPr>
                <p14:cNvContentPartPr/>
                <p14:nvPr/>
              </p14:nvContentPartPr>
              <p14:xfrm>
                <a:off x="8209620" y="1963800"/>
                <a:ext cx="212760" cy="19512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84A5DF06-6370-4078-848A-14FED09F0A0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00980" y="1954800"/>
                  <a:ext cx="230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22593473-D7FC-40AC-9A0B-0C352AF75723}"/>
                    </a:ext>
                  </a:extLst>
                </p14:cNvPr>
                <p14:cNvContentPartPr/>
                <p14:nvPr/>
              </p14:nvContentPartPr>
              <p14:xfrm>
                <a:off x="8410500" y="1998720"/>
                <a:ext cx="162000" cy="23976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22593473-D7FC-40AC-9A0B-0C352AF7572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01500" y="1990080"/>
                  <a:ext cx="17964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Agrupar 132">
            <a:extLst>
              <a:ext uri="{FF2B5EF4-FFF2-40B4-BE49-F238E27FC236}">
                <a16:creationId xmlns:a16="http://schemas.microsoft.com/office/drawing/2014/main" id="{B25006FB-F7E9-4E66-8C58-0715429D6187}"/>
              </a:ext>
            </a:extLst>
          </p:cNvPr>
          <p:cNvGrpSpPr/>
          <p:nvPr/>
        </p:nvGrpSpPr>
        <p:grpSpPr>
          <a:xfrm>
            <a:off x="8798580" y="1548000"/>
            <a:ext cx="1850760" cy="1131120"/>
            <a:chOff x="8798580" y="1548000"/>
            <a:chExt cx="1850760" cy="11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0D8923F6-13A8-406E-A8CB-7BA09166D823}"/>
                    </a:ext>
                  </a:extLst>
                </p14:cNvPr>
                <p14:cNvContentPartPr/>
                <p14:nvPr/>
              </p14:nvContentPartPr>
              <p14:xfrm>
                <a:off x="8807220" y="1944360"/>
                <a:ext cx="172080" cy="1728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0D8923F6-13A8-406E-A8CB-7BA09166D8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98580" y="1935360"/>
                  <a:ext cx="189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D00969B0-2501-49F4-B7EC-0B86F08478ED}"/>
                    </a:ext>
                  </a:extLst>
                </p14:cNvPr>
                <p14:cNvContentPartPr/>
                <p14:nvPr/>
              </p14:nvContentPartPr>
              <p14:xfrm>
                <a:off x="8798580" y="2041560"/>
                <a:ext cx="154800" cy="2772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D00969B0-2501-49F4-B7EC-0B86F08478E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89940" y="2032920"/>
                  <a:ext cx="172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555632FC-8D93-463B-B695-A73AB3526F37}"/>
                    </a:ext>
                  </a:extLst>
                </p14:cNvPr>
                <p14:cNvContentPartPr/>
                <p14:nvPr/>
              </p14:nvContentPartPr>
              <p14:xfrm>
                <a:off x="9313740" y="1659600"/>
                <a:ext cx="247320" cy="26172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555632FC-8D93-463B-B695-A73AB3526F3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05100" y="1650960"/>
                  <a:ext cx="264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49BEC18F-82BD-46A8-A479-7D748D8AE332}"/>
                    </a:ext>
                  </a:extLst>
                </p14:cNvPr>
                <p14:cNvContentPartPr/>
                <p14:nvPr/>
              </p14:nvContentPartPr>
              <p14:xfrm>
                <a:off x="9622980" y="1710360"/>
                <a:ext cx="108720" cy="10944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49BEC18F-82BD-46A8-A479-7D748D8AE33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14340" y="1701720"/>
                  <a:ext cx="126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61B5AB62-1036-4D86-A642-1F3176F41B66}"/>
                    </a:ext>
                  </a:extLst>
                </p14:cNvPr>
                <p14:cNvContentPartPr/>
                <p14:nvPr/>
              </p14:nvContentPartPr>
              <p14:xfrm>
                <a:off x="9520380" y="1694880"/>
                <a:ext cx="263160" cy="15624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61B5AB62-1036-4D86-A642-1F3176F41B6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11740" y="1685880"/>
                  <a:ext cx="280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4DFBC6CC-CB99-4D0B-8101-543F20AF9E80}"/>
                    </a:ext>
                  </a:extLst>
                </p14:cNvPr>
                <p14:cNvContentPartPr/>
                <p14:nvPr/>
              </p14:nvContentPartPr>
              <p14:xfrm>
                <a:off x="9481500" y="1729800"/>
                <a:ext cx="489600" cy="17964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4DFBC6CC-CB99-4D0B-8101-543F20AF9E8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72860" y="1721160"/>
                  <a:ext cx="507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1F510257-144C-4559-AFAF-3534CA635CCC}"/>
                    </a:ext>
                  </a:extLst>
                </p14:cNvPr>
                <p14:cNvContentPartPr/>
                <p14:nvPr/>
              </p14:nvContentPartPr>
              <p14:xfrm>
                <a:off x="9744300" y="1771920"/>
                <a:ext cx="189360" cy="24336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1F510257-144C-4559-AFAF-3534CA635CC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35300" y="1763280"/>
                  <a:ext cx="2070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86A46A66-642E-4090-98EF-3C88EF3F968C}"/>
                    </a:ext>
                  </a:extLst>
                </p14:cNvPr>
                <p14:cNvContentPartPr/>
                <p14:nvPr/>
              </p14:nvContentPartPr>
              <p14:xfrm>
                <a:off x="10045980" y="1738800"/>
                <a:ext cx="85680" cy="25056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86A46A66-642E-4090-98EF-3C88EF3F968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37340" y="1730160"/>
                  <a:ext cx="1033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9DE91763-C3EC-411C-B4A1-B4BE145719EB}"/>
                    </a:ext>
                  </a:extLst>
                </p14:cNvPr>
                <p14:cNvContentPartPr/>
                <p14:nvPr/>
              </p14:nvContentPartPr>
              <p14:xfrm>
                <a:off x="9949140" y="1814400"/>
                <a:ext cx="169200" cy="6012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9DE91763-C3EC-411C-B4A1-B4BE145719E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40500" y="1805400"/>
                  <a:ext cx="186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22454C80-F0B7-44FC-8171-727986625A30}"/>
                    </a:ext>
                  </a:extLst>
                </p14:cNvPr>
                <p14:cNvContentPartPr/>
                <p14:nvPr/>
              </p14:nvContentPartPr>
              <p14:xfrm>
                <a:off x="9173700" y="1548000"/>
                <a:ext cx="195480" cy="49536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22454C80-F0B7-44FC-8171-727986625A3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65060" y="1539000"/>
                  <a:ext cx="2131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47ED4924-6D95-40BD-AFCA-50A559B7E68C}"/>
                    </a:ext>
                  </a:extLst>
                </p14:cNvPr>
                <p14:cNvContentPartPr/>
                <p14:nvPr/>
              </p14:nvContentPartPr>
              <p14:xfrm>
                <a:off x="10083420" y="1576440"/>
                <a:ext cx="81360" cy="44208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47ED4924-6D95-40BD-AFCA-50A559B7E68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74780" y="1567800"/>
                  <a:ext cx="990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1FE57279-1B46-495F-B0A0-9B3B2036E59A}"/>
                    </a:ext>
                  </a:extLst>
                </p14:cNvPr>
                <p14:cNvContentPartPr/>
                <p14:nvPr/>
              </p14:nvContentPartPr>
              <p14:xfrm>
                <a:off x="10248300" y="1803960"/>
                <a:ext cx="166320" cy="14940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1FE57279-1B46-495F-B0A0-9B3B2036E59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39660" y="1794960"/>
                  <a:ext cx="183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1E789977-F51E-472A-8E7F-6FF639261504}"/>
                    </a:ext>
                  </a:extLst>
                </p14:cNvPr>
                <p14:cNvContentPartPr/>
                <p14:nvPr/>
              </p14:nvContentPartPr>
              <p14:xfrm>
                <a:off x="9108900" y="2048400"/>
                <a:ext cx="1540440" cy="8784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1E789977-F51E-472A-8E7F-6FF63926150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00260" y="2039760"/>
                  <a:ext cx="1558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2B008F8F-F303-4B9F-9541-A08E3E2A8A46}"/>
                    </a:ext>
                  </a:extLst>
                </p14:cNvPr>
                <p14:cNvContentPartPr/>
                <p14:nvPr/>
              </p14:nvContentPartPr>
              <p14:xfrm>
                <a:off x="9264060" y="2279880"/>
                <a:ext cx="183240" cy="33012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2B008F8F-F303-4B9F-9541-A08E3E2A8A4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255060" y="2271240"/>
                  <a:ext cx="2008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072A8FCD-B49D-4F4F-9C9B-B686E69E2276}"/>
                    </a:ext>
                  </a:extLst>
                </p14:cNvPr>
                <p14:cNvContentPartPr/>
                <p14:nvPr/>
              </p14:nvContentPartPr>
              <p14:xfrm>
                <a:off x="9536580" y="2297520"/>
                <a:ext cx="140400" cy="23400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072A8FCD-B49D-4F4F-9C9B-B686E69E227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27580" y="2288880"/>
                  <a:ext cx="158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7A6110BC-AB65-43F6-9E4A-4EC26DC87EF8}"/>
                    </a:ext>
                  </a:extLst>
                </p14:cNvPr>
                <p14:cNvContentPartPr/>
                <p14:nvPr/>
              </p14:nvContentPartPr>
              <p14:xfrm>
                <a:off x="9648900" y="2286000"/>
                <a:ext cx="266040" cy="28764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7A6110BC-AB65-43F6-9E4A-4EC26DC87EF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40260" y="2277000"/>
                  <a:ext cx="2836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E11789ED-94F6-4E14-84B3-6705C752A126}"/>
                    </a:ext>
                  </a:extLst>
                </p14:cNvPr>
                <p14:cNvContentPartPr/>
                <p14:nvPr/>
              </p14:nvContentPartPr>
              <p14:xfrm>
                <a:off x="9832500" y="2243160"/>
                <a:ext cx="196560" cy="30132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E11789ED-94F6-4E14-84B3-6705C752A12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23500" y="2234160"/>
                  <a:ext cx="214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1CE7B8A2-744E-4C5C-B49E-9F878F2CE6A8}"/>
                    </a:ext>
                  </a:extLst>
                </p14:cNvPr>
                <p14:cNvContentPartPr/>
                <p14:nvPr/>
              </p14:nvContentPartPr>
              <p14:xfrm>
                <a:off x="10129500" y="2250720"/>
                <a:ext cx="82800" cy="23832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1CE7B8A2-744E-4C5C-B49E-9F878F2CE6A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120860" y="2242080"/>
                  <a:ext cx="100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8F979640-2E10-4084-AB69-D14B4419B4CC}"/>
                    </a:ext>
                  </a:extLst>
                </p14:cNvPr>
                <p14:cNvContentPartPr/>
                <p14:nvPr/>
              </p14:nvContentPartPr>
              <p14:xfrm>
                <a:off x="10080540" y="2345760"/>
                <a:ext cx="90000" cy="4068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8F979640-2E10-4084-AB69-D14B4419B4C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71900" y="2336760"/>
                  <a:ext cx="107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7FAB5FAA-D514-4368-A47E-4913717FCA60}"/>
                    </a:ext>
                  </a:extLst>
                </p14:cNvPr>
                <p14:cNvContentPartPr/>
                <p14:nvPr/>
              </p14:nvContentPartPr>
              <p14:xfrm>
                <a:off x="9141300" y="2215800"/>
                <a:ext cx="181800" cy="43704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7FAB5FAA-D514-4368-A47E-4913717FCA6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32660" y="2206800"/>
                  <a:ext cx="1994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ADA89CA0-51AF-4A62-9D0A-78724F7C98BA}"/>
                    </a:ext>
                  </a:extLst>
                </p14:cNvPr>
                <p14:cNvContentPartPr/>
                <p14:nvPr/>
              </p14:nvContentPartPr>
              <p14:xfrm>
                <a:off x="10165860" y="2214360"/>
                <a:ext cx="120240" cy="43956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ADA89CA0-51AF-4A62-9D0A-78724F7C98B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156860" y="2205720"/>
                  <a:ext cx="13788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9ED2F3B3-A833-40A8-A54C-151C82AEEC8F}"/>
                    </a:ext>
                  </a:extLst>
                </p14:cNvPr>
                <p14:cNvContentPartPr/>
                <p14:nvPr/>
              </p14:nvContentPartPr>
              <p14:xfrm>
                <a:off x="10259460" y="2490480"/>
                <a:ext cx="140040" cy="18864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9ED2F3B3-A833-40A8-A54C-151C82AEEC8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50820" y="2481480"/>
                  <a:ext cx="1576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Agrupar 162">
            <a:extLst>
              <a:ext uri="{FF2B5EF4-FFF2-40B4-BE49-F238E27FC236}">
                <a16:creationId xmlns:a16="http://schemas.microsoft.com/office/drawing/2014/main" id="{E2066FCF-5DE3-47AB-B2E2-8A7BC362B668}"/>
              </a:ext>
            </a:extLst>
          </p:cNvPr>
          <p:cNvGrpSpPr/>
          <p:nvPr/>
        </p:nvGrpSpPr>
        <p:grpSpPr>
          <a:xfrm>
            <a:off x="7757100" y="2861640"/>
            <a:ext cx="2380320" cy="861840"/>
            <a:chOff x="7757100" y="2861640"/>
            <a:chExt cx="2380320" cy="86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AB69603F-737F-498B-94CB-9CA70D678E9E}"/>
                    </a:ext>
                  </a:extLst>
                </p14:cNvPr>
                <p14:cNvContentPartPr/>
                <p14:nvPr/>
              </p14:nvContentPartPr>
              <p14:xfrm>
                <a:off x="7939980" y="2961360"/>
                <a:ext cx="202320" cy="26568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AB69603F-737F-498B-94CB-9CA70D678E9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30980" y="2952360"/>
                  <a:ext cx="2199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FE778561-D83A-4862-B3BD-F1621147FA96}"/>
                    </a:ext>
                  </a:extLst>
                </p14:cNvPr>
                <p14:cNvContentPartPr/>
                <p14:nvPr/>
              </p14:nvContentPartPr>
              <p14:xfrm>
                <a:off x="8112780" y="3009960"/>
                <a:ext cx="239760" cy="19764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FE778561-D83A-4862-B3BD-F1621147FA9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04140" y="3000960"/>
                  <a:ext cx="257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1AAF4F11-8CCF-4536-B854-656CDCF6B673}"/>
                    </a:ext>
                  </a:extLst>
                </p14:cNvPr>
                <p14:cNvContentPartPr/>
                <p14:nvPr/>
              </p14:nvContentPartPr>
              <p14:xfrm>
                <a:off x="7847460" y="3305880"/>
                <a:ext cx="442080" cy="3924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1AAF4F11-8CCF-4536-B854-656CDCF6B67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838460" y="3297240"/>
                  <a:ext cx="459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9330118B-66BB-45C4-A346-67BA43602271}"/>
                    </a:ext>
                  </a:extLst>
                </p14:cNvPr>
                <p14:cNvContentPartPr/>
                <p14:nvPr/>
              </p14:nvContentPartPr>
              <p14:xfrm>
                <a:off x="7942500" y="3326400"/>
                <a:ext cx="191160" cy="23904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9330118B-66BB-45C4-A346-67BA4360227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933500" y="3317760"/>
                  <a:ext cx="208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994F46DE-0096-4126-915C-6B645549D4E8}"/>
                    </a:ext>
                  </a:extLst>
                </p14:cNvPr>
                <p14:cNvContentPartPr/>
                <p14:nvPr/>
              </p14:nvContentPartPr>
              <p14:xfrm>
                <a:off x="8238420" y="3340800"/>
                <a:ext cx="82800" cy="19512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994F46DE-0096-4126-915C-6B645549D4E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229780" y="3332160"/>
                  <a:ext cx="100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ADEBEC52-F5F9-48E5-B090-A8EADB1FF4A1}"/>
                    </a:ext>
                  </a:extLst>
                </p14:cNvPr>
                <p14:cNvContentPartPr/>
                <p14:nvPr/>
              </p14:nvContentPartPr>
              <p14:xfrm>
                <a:off x="8211060" y="3331800"/>
                <a:ext cx="127440" cy="9504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ADEBEC52-F5F9-48E5-B090-A8EADB1FF4A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02420" y="3323160"/>
                  <a:ext cx="145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2780294C-7D8F-4C83-B6E5-6BD142EBAD1B}"/>
                    </a:ext>
                  </a:extLst>
                </p14:cNvPr>
                <p14:cNvContentPartPr/>
                <p14:nvPr/>
              </p14:nvContentPartPr>
              <p14:xfrm>
                <a:off x="7757100" y="2861640"/>
                <a:ext cx="178560" cy="73332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2780294C-7D8F-4C83-B6E5-6BD142EBAD1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48100" y="2852640"/>
                  <a:ext cx="19620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E441BBED-827F-4333-AC55-D3B17E25C4CE}"/>
                    </a:ext>
                  </a:extLst>
                </p14:cNvPr>
                <p14:cNvContentPartPr/>
                <p14:nvPr/>
              </p14:nvContentPartPr>
              <p14:xfrm>
                <a:off x="8416260" y="2873160"/>
                <a:ext cx="107280" cy="679680"/>
              </p14:xfrm>
            </p:contentPart>
          </mc:Choice>
          <mc:Fallback xmlns=""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E441BBED-827F-4333-AC55-D3B17E25C4C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07260" y="2864520"/>
                  <a:ext cx="12492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AF157FC3-670D-4E6A-A6A1-E7A23B7C3AE6}"/>
                    </a:ext>
                  </a:extLst>
                </p14:cNvPr>
                <p14:cNvContentPartPr/>
                <p14:nvPr/>
              </p14:nvContentPartPr>
              <p14:xfrm>
                <a:off x="8545500" y="3369600"/>
                <a:ext cx="196920" cy="20232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AF157FC3-670D-4E6A-A6A1-E7A23B7C3AE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536860" y="3360600"/>
                  <a:ext cx="214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FF962930-811D-48A3-8726-F8FEF79FA557}"/>
                    </a:ext>
                  </a:extLst>
                </p14:cNvPr>
                <p14:cNvContentPartPr/>
                <p14:nvPr/>
              </p14:nvContentPartPr>
              <p14:xfrm>
                <a:off x="8957340" y="3054960"/>
                <a:ext cx="219960" cy="4320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FF962930-811D-48A3-8726-F8FEF79FA55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948700" y="3046320"/>
                  <a:ext cx="237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68882537-EBDC-40CC-B01F-9980BCC618E6}"/>
                    </a:ext>
                  </a:extLst>
                </p14:cNvPr>
                <p14:cNvContentPartPr/>
                <p14:nvPr/>
              </p14:nvContentPartPr>
              <p14:xfrm>
                <a:off x="9032580" y="3156480"/>
                <a:ext cx="154800" cy="2880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68882537-EBDC-40CC-B01F-9980BCC618E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23580" y="3147480"/>
                  <a:ext cx="1724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D3227C1E-9E89-4619-9826-2BB8B058C9E1}"/>
                    </a:ext>
                  </a:extLst>
                </p14:cNvPr>
                <p14:cNvContentPartPr/>
                <p14:nvPr/>
              </p14:nvContentPartPr>
              <p14:xfrm>
                <a:off x="9553860" y="2884320"/>
                <a:ext cx="86040" cy="18684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D3227C1E-9E89-4619-9826-2BB8B058C9E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44860" y="2875680"/>
                  <a:ext cx="103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93D74F99-90F6-4214-A52A-79888FB106AF}"/>
                    </a:ext>
                  </a:extLst>
                </p14:cNvPr>
                <p14:cNvContentPartPr/>
                <p14:nvPr/>
              </p14:nvContentPartPr>
              <p14:xfrm>
                <a:off x="9403740" y="3178440"/>
                <a:ext cx="362880" cy="1584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93D74F99-90F6-4214-A52A-79888FB106A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394740" y="3169800"/>
                  <a:ext cx="380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70900C9F-5088-45E7-B512-4340256415D0}"/>
                    </a:ext>
                  </a:extLst>
                </p14:cNvPr>
                <p14:cNvContentPartPr/>
                <p14:nvPr/>
              </p14:nvContentPartPr>
              <p14:xfrm>
                <a:off x="9410940" y="3247560"/>
                <a:ext cx="283320" cy="35100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70900C9F-5088-45E7-B512-4340256415D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01940" y="3238560"/>
                  <a:ext cx="3009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6F1BE7B0-4C7A-4DCE-9829-223B64D3032E}"/>
                    </a:ext>
                  </a:extLst>
                </p14:cNvPr>
                <p14:cNvContentPartPr/>
                <p14:nvPr/>
              </p14:nvContentPartPr>
              <p14:xfrm>
                <a:off x="9673740" y="3461760"/>
                <a:ext cx="115920" cy="13680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6F1BE7B0-4C7A-4DCE-9829-223B64D3032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664740" y="3453120"/>
                  <a:ext cx="133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05DE0CC5-9883-4DF6-B4B7-9EDD30C43E0F}"/>
                    </a:ext>
                  </a:extLst>
                </p14:cNvPr>
                <p14:cNvContentPartPr/>
                <p14:nvPr/>
              </p14:nvContentPartPr>
              <p14:xfrm>
                <a:off x="9750060" y="3407400"/>
                <a:ext cx="74160" cy="18216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05DE0CC5-9883-4DF6-B4B7-9EDD30C43E0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41420" y="3398400"/>
                  <a:ext cx="91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DE6BA536-A575-45A9-B818-10D2AA627077}"/>
                    </a:ext>
                  </a:extLst>
                </p14:cNvPr>
                <p14:cNvContentPartPr/>
                <p14:nvPr/>
              </p14:nvContentPartPr>
              <p14:xfrm>
                <a:off x="9384660" y="3258360"/>
                <a:ext cx="150480" cy="294480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DE6BA536-A575-45A9-B818-10D2AA62707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76020" y="3249720"/>
                  <a:ext cx="1681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6DEE958B-4B36-4A96-BB26-62177D2407C5}"/>
                    </a:ext>
                  </a:extLst>
                </p14:cNvPr>
                <p14:cNvContentPartPr/>
                <p14:nvPr/>
              </p14:nvContentPartPr>
              <p14:xfrm>
                <a:off x="9368820" y="3186360"/>
                <a:ext cx="140400" cy="42768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6DEE958B-4B36-4A96-BB26-62177D2407C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360180" y="3177360"/>
                  <a:ext cx="1580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43F6EDCE-80FC-46A0-B3A9-B09ADFD4EE4B}"/>
                    </a:ext>
                  </a:extLst>
                </p14:cNvPr>
                <p14:cNvContentPartPr/>
                <p14:nvPr/>
              </p14:nvContentPartPr>
              <p14:xfrm>
                <a:off x="9521820" y="3273480"/>
                <a:ext cx="137520" cy="16020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43F6EDCE-80FC-46A0-B3A9-B09ADFD4EE4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13180" y="3264480"/>
                  <a:ext cx="155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FD565281-2375-4952-AC47-85725E574EE2}"/>
                    </a:ext>
                  </a:extLst>
                </p14:cNvPr>
                <p14:cNvContentPartPr/>
                <p14:nvPr/>
              </p14:nvContentPartPr>
              <p14:xfrm>
                <a:off x="9779940" y="3418560"/>
                <a:ext cx="210240" cy="27216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FD565281-2375-4952-AC47-85725E574EE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70940" y="3409920"/>
                  <a:ext cx="227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2A8B7016-5793-42F5-8B93-651A56FABAE0}"/>
                    </a:ext>
                  </a:extLst>
                </p14:cNvPr>
                <p14:cNvContentPartPr/>
                <p14:nvPr/>
              </p14:nvContentPartPr>
              <p14:xfrm>
                <a:off x="9933300" y="3493080"/>
                <a:ext cx="198000" cy="23040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2A8B7016-5793-42F5-8B93-651A56FABAE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24660" y="3484080"/>
                  <a:ext cx="215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97CFE2DF-306B-4B1E-86E9-B295B8ABC5FB}"/>
                    </a:ext>
                  </a:extLst>
                </p14:cNvPr>
                <p14:cNvContentPartPr/>
                <p14:nvPr/>
              </p14:nvContentPartPr>
              <p14:xfrm>
                <a:off x="9647460" y="3389040"/>
                <a:ext cx="205200" cy="25488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97CFE2DF-306B-4B1E-86E9-B295B8ABC5F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638820" y="3380040"/>
                  <a:ext cx="222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1EE2CC5B-B8D1-46D1-8B5B-4DE9B5725122}"/>
                    </a:ext>
                  </a:extLst>
                </p14:cNvPr>
                <p14:cNvContentPartPr/>
                <p14:nvPr/>
              </p14:nvContentPartPr>
              <p14:xfrm>
                <a:off x="9641700" y="3372120"/>
                <a:ext cx="170640" cy="174600"/>
              </p14:xfrm>
            </p:contentPart>
          </mc:Choice>
          <mc:Fallback xmlns=""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1EE2CC5B-B8D1-46D1-8B5B-4DE9B572512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33060" y="3363480"/>
                  <a:ext cx="188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65832D9F-8A11-43CF-8576-BD92C22F80FE}"/>
                    </a:ext>
                  </a:extLst>
                </p14:cNvPr>
                <p14:cNvContentPartPr/>
                <p14:nvPr/>
              </p14:nvContentPartPr>
              <p14:xfrm>
                <a:off x="9397980" y="3134520"/>
                <a:ext cx="739440" cy="48960"/>
              </p14:xfrm>
            </p:contentPart>
          </mc:Choice>
          <mc:Fallback xmlns=""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65832D9F-8A11-43CF-8576-BD92C22F80F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88980" y="3125520"/>
                  <a:ext cx="75708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2" name="Tinta 161">
                <a:extLst>
                  <a:ext uri="{FF2B5EF4-FFF2-40B4-BE49-F238E27FC236}">
                    <a16:creationId xmlns:a16="http://schemas.microsoft.com/office/drawing/2014/main" id="{D467CA9C-FAF5-4972-BCA5-3D3DE7A51C68}"/>
                  </a:ext>
                </a:extLst>
              </p14:cNvPr>
              <p14:cNvContentPartPr/>
              <p14:nvPr/>
            </p14:nvContentPartPr>
            <p14:xfrm>
              <a:off x="10471500" y="3068280"/>
              <a:ext cx="77400" cy="56520"/>
            </p14:xfrm>
          </p:contentPart>
        </mc:Choice>
        <mc:Fallback xmlns="">
          <p:pic>
            <p:nvPicPr>
              <p:cNvPr id="162" name="Tinta 161">
                <a:extLst>
                  <a:ext uri="{FF2B5EF4-FFF2-40B4-BE49-F238E27FC236}">
                    <a16:creationId xmlns:a16="http://schemas.microsoft.com/office/drawing/2014/main" id="{D467CA9C-FAF5-4972-BCA5-3D3DE7A51C6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0462860" y="3059280"/>
                <a:ext cx="9504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Agrupar 173">
            <a:extLst>
              <a:ext uri="{FF2B5EF4-FFF2-40B4-BE49-F238E27FC236}">
                <a16:creationId xmlns:a16="http://schemas.microsoft.com/office/drawing/2014/main" id="{F56CEF09-15D6-4AB6-B279-82A02EF84C5B}"/>
              </a:ext>
            </a:extLst>
          </p:cNvPr>
          <p:cNvGrpSpPr/>
          <p:nvPr/>
        </p:nvGrpSpPr>
        <p:grpSpPr>
          <a:xfrm>
            <a:off x="10664100" y="2674440"/>
            <a:ext cx="946080" cy="1018800"/>
            <a:chOff x="10664100" y="2674440"/>
            <a:chExt cx="946080" cy="10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87DE3863-B41F-4A6C-9106-B0077DB3B416}"/>
                    </a:ext>
                  </a:extLst>
                </p14:cNvPr>
                <p14:cNvContentPartPr/>
                <p14:nvPr/>
              </p14:nvContentPartPr>
              <p14:xfrm>
                <a:off x="10782180" y="2695320"/>
                <a:ext cx="230760" cy="406080"/>
              </p14:xfrm>
            </p:contentPart>
          </mc:Choice>
          <mc:Fallback xmlns=""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87DE3863-B41F-4A6C-9106-B0077DB3B41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773180" y="2686320"/>
                  <a:ext cx="2484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89893E7A-07D4-4441-8670-09C36AC5581E}"/>
                    </a:ext>
                  </a:extLst>
                </p14:cNvPr>
                <p14:cNvContentPartPr/>
                <p14:nvPr/>
              </p14:nvContentPartPr>
              <p14:xfrm>
                <a:off x="11078100" y="2765520"/>
                <a:ext cx="180720" cy="277200"/>
              </p14:xfrm>
            </p:contentPart>
          </mc:Choice>
          <mc:Fallback xmlns=""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89893E7A-07D4-4441-8670-09C36AC5581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069460" y="2756520"/>
                  <a:ext cx="1983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353F6562-8FCF-49F0-B1E6-5D1DEF214EB6}"/>
                    </a:ext>
                  </a:extLst>
                </p14:cNvPr>
                <p14:cNvContentPartPr/>
                <p14:nvPr/>
              </p14:nvContentPartPr>
              <p14:xfrm>
                <a:off x="10891980" y="2882160"/>
                <a:ext cx="361440" cy="152280"/>
              </p14:xfrm>
            </p:contentPart>
          </mc:Choice>
          <mc:Fallback xmlns=""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353F6562-8FCF-49F0-B1E6-5D1DEF214EB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83340" y="2873520"/>
                  <a:ext cx="379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17C9668D-53C8-494A-AE76-6CF0EDDD72F7}"/>
                    </a:ext>
                  </a:extLst>
                </p14:cNvPr>
                <p14:cNvContentPartPr/>
                <p14:nvPr/>
              </p14:nvContentPartPr>
              <p14:xfrm>
                <a:off x="10786500" y="3159000"/>
                <a:ext cx="524520" cy="9360"/>
              </p14:xfrm>
            </p:contentPart>
          </mc:Choice>
          <mc:Fallback xmlns=""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17C9668D-53C8-494A-AE76-6CF0EDDD72F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777860" y="3150360"/>
                  <a:ext cx="542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CFD4DC9D-428C-401A-95BC-0ECCDD43CCC9}"/>
                    </a:ext>
                  </a:extLst>
                </p14:cNvPr>
                <p14:cNvContentPartPr/>
                <p14:nvPr/>
              </p14:nvContentPartPr>
              <p14:xfrm>
                <a:off x="10744740" y="3206880"/>
                <a:ext cx="221400" cy="38088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CFD4DC9D-428C-401A-95BC-0ECCDD43CCC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35740" y="3197880"/>
                  <a:ext cx="2390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EF7044DE-785E-4714-B8E5-8D6AA6F4DE51}"/>
                    </a:ext>
                  </a:extLst>
                </p14:cNvPr>
                <p14:cNvContentPartPr/>
                <p14:nvPr/>
              </p14:nvContentPartPr>
              <p14:xfrm>
                <a:off x="11098260" y="3221280"/>
                <a:ext cx="176760" cy="307440"/>
              </p14:xfrm>
            </p:contentPart>
          </mc:Choice>
          <mc:Fallback xmlns=""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EF7044DE-785E-4714-B8E5-8D6AA6F4DE5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089620" y="3212640"/>
                  <a:ext cx="194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88F0C5D5-20A6-47B2-AC15-8E1B237D3159}"/>
                    </a:ext>
                  </a:extLst>
                </p14:cNvPr>
                <p14:cNvContentPartPr/>
                <p14:nvPr/>
              </p14:nvContentPartPr>
              <p14:xfrm>
                <a:off x="11057940" y="3378600"/>
                <a:ext cx="164880" cy="60120"/>
              </p14:xfrm>
            </p:contentPart>
          </mc:Choice>
          <mc:Fallback xmlns=""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88F0C5D5-20A6-47B2-AC15-8E1B237D315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049300" y="3369960"/>
                  <a:ext cx="182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88DF47BB-B472-4986-9CE4-88131184C3F5}"/>
                    </a:ext>
                  </a:extLst>
                </p14:cNvPr>
                <p14:cNvContentPartPr/>
                <p14:nvPr/>
              </p14:nvContentPartPr>
              <p14:xfrm>
                <a:off x="10664100" y="2719800"/>
                <a:ext cx="142920" cy="973440"/>
              </p14:xfrm>
            </p:contentPart>
          </mc:Choice>
          <mc:Fallback xmlns=""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88DF47BB-B472-4986-9CE4-88131184C3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55460" y="2711160"/>
                  <a:ext cx="160560" cy="9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BF16E3B4-D714-4B42-AEBF-80EA49DD925A}"/>
                    </a:ext>
                  </a:extLst>
                </p14:cNvPr>
                <p14:cNvContentPartPr/>
                <p14:nvPr/>
              </p14:nvContentPartPr>
              <p14:xfrm>
                <a:off x="11296980" y="2674440"/>
                <a:ext cx="183240" cy="986760"/>
              </p14:xfrm>
            </p:contentPart>
          </mc:Choice>
          <mc:Fallback xmlns=""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BF16E3B4-D714-4B42-AEBF-80EA49DD925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288340" y="2665440"/>
                  <a:ext cx="200880" cy="10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C1966B78-1470-4227-81D8-F512A8491C15}"/>
                    </a:ext>
                  </a:extLst>
                </p14:cNvPr>
                <p14:cNvContentPartPr/>
                <p14:nvPr/>
              </p14:nvContentPartPr>
              <p14:xfrm>
                <a:off x="11475180" y="3504600"/>
                <a:ext cx="135000" cy="143640"/>
              </p14:xfrm>
            </p:contentPart>
          </mc:Choice>
          <mc:Fallback xmlns=""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C1966B78-1470-4227-81D8-F512A8491C1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466540" y="3495960"/>
                  <a:ext cx="15264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Agrupar 178">
            <a:extLst>
              <a:ext uri="{FF2B5EF4-FFF2-40B4-BE49-F238E27FC236}">
                <a16:creationId xmlns:a16="http://schemas.microsoft.com/office/drawing/2014/main" id="{1B26E831-BAD6-49BC-BD12-AC16EC3424DF}"/>
              </a:ext>
            </a:extLst>
          </p:cNvPr>
          <p:cNvGrpSpPr/>
          <p:nvPr/>
        </p:nvGrpSpPr>
        <p:grpSpPr>
          <a:xfrm>
            <a:off x="5460300" y="2667960"/>
            <a:ext cx="3384720" cy="986400"/>
            <a:chOff x="5460300" y="2667960"/>
            <a:chExt cx="3384720" cy="9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F5DD8C3D-5FC1-42A0-9E03-C2226D806DE6}"/>
                    </a:ext>
                  </a:extLst>
                </p14:cNvPr>
                <p14:cNvContentPartPr/>
                <p14:nvPr/>
              </p14:nvContentPartPr>
              <p14:xfrm>
                <a:off x="7558380" y="2667960"/>
                <a:ext cx="1286640" cy="986400"/>
              </p14:xfrm>
            </p:contentPart>
          </mc:Choice>
          <mc:Fallback xmlns=""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F5DD8C3D-5FC1-42A0-9E03-C2226D806DE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549740" y="2659320"/>
                  <a:ext cx="1304280" cy="10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59D9711D-A61E-458F-9C27-F9B26D226B12}"/>
                    </a:ext>
                  </a:extLst>
                </p14:cNvPr>
                <p14:cNvContentPartPr/>
                <p14:nvPr/>
              </p14:nvContentPartPr>
              <p14:xfrm>
                <a:off x="7425900" y="3045600"/>
                <a:ext cx="76680" cy="63000"/>
              </p14:xfrm>
            </p:contentPart>
          </mc:Choice>
          <mc:Fallback xmlns=""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59D9711D-A61E-458F-9C27-F9B26D226B1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16900" y="3036600"/>
                  <a:ext cx="94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0C660CE3-6D5A-4DD6-8997-7FA1EA680FF1}"/>
                    </a:ext>
                  </a:extLst>
                </p14:cNvPr>
                <p14:cNvContentPartPr/>
                <p14:nvPr/>
              </p14:nvContentPartPr>
              <p14:xfrm>
                <a:off x="5491260" y="3028680"/>
                <a:ext cx="2115360" cy="525600"/>
              </p14:xfrm>
            </p:contentPart>
          </mc:Choice>
          <mc:Fallback xmlns=""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0C660CE3-6D5A-4DD6-8997-7FA1EA680FF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482260" y="3020040"/>
                  <a:ext cx="213300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32C8A5EE-561D-41A2-9196-567E5C34705E}"/>
                    </a:ext>
                  </a:extLst>
                </p14:cNvPr>
                <p14:cNvContentPartPr/>
                <p14:nvPr/>
              </p14:nvContentPartPr>
              <p14:xfrm>
                <a:off x="5460300" y="3425400"/>
                <a:ext cx="151200" cy="223920"/>
              </p14:xfrm>
            </p:contentPart>
          </mc:Choice>
          <mc:Fallback xmlns=""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32C8A5EE-561D-41A2-9196-567E5C34705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451300" y="3416760"/>
                  <a:ext cx="16884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Agrupar 193">
            <a:extLst>
              <a:ext uri="{FF2B5EF4-FFF2-40B4-BE49-F238E27FC236}">
                <a16:creationId xmlns:a16="http://schemas.microsoft.com/office/drawing/2014/main" id="{220A8E95-351D-41F0-BC44-DFFC13B32419}"/>
              </a:ext>
            </a:extLst>
          </p:cNvPr>
          <p:cNvGrpSpPr/>
          <p:nvPr/>
        </p:nvGrpSpPr>
        <p:grpSpPr>
          <a:xfrm>
            <a:off x="-58500" y="4575240"/>
            <a:ext cx="3515760" cy="879120"/>
            <a:chOff x="-58500" y="4575240"/>
            <a:chExt cx="3515760" cy="87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0F7FCF2F-BD69-4861-AE54-9084F60B9B08}"/>
                    </a:ext>
                  </a:extLst>
                </p14:cNvPr>
                <p14:cNvContentPartPr/>
                <p14:nvPr/>
              </p14:nvContentPartPr>
              <p14:xfrm>
                <a:off x="33660" y="4645440"/>
                <a:ext cx="303840" cy="403560"/>
              </p14:xfrm>
            </p:contentPart>
          </mc:Choice>
          <mc:Fallback xmlns=""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0F7FCF2F-BD69-4861-AE54-9084F60B9B0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5020" y="4636440"/>
                  <a:ext cx="3214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CC84C616-E689-4A6A-81EE-25054C254141}"/>
                    </a:ext>
                  </a:extLst>
                </p14:cNvPr>
                <p14:cNvContentPartPr/>
                <p14:nvPr/>
              </p14:nvContentPartPr>
              <p14:xfrm>
                <a:off x="293940" y="4724640"/>
                <a:ext cx="245880" cy="249840"/>
              </p14:xfrm>
            </p:contentPart>
          </mc:Choice>
          <mc:Fallback xmlns=""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CC84C616-E689-4A6A-81EE-25054C25414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84940" y="4715640"/>
                  <a:ext cx="263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E6502E61-8E35-4885-A16B-ACD5B8530DFC}"/>
                    </a:ext>
                  </a:extLst>
                </p14:cNvPr>
                <p14:cNvContentPartPr/>
                <p14:nvPr/>
              </p14:nvContentPartPr>
              <p14:xfrm>
                <a:off x="-58500" y="5161320"/>
                <a:ext cx="487800" cy="31680"/>
              </p14:xfrm>
            </p:contentPart>
          </mc:Choice>
          <mc:Fallback xmlns=""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E6502E61-8E35-4885-A16B-ACD5B8530DF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-67140" y="5152320"/>
                  <a:ext cx="505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4ED8A063-706F-41D4-8B9F-D48ED939045D}"/>
                    </a:ext>
                  </a:extLst>
                </p14:cNvPr>
                <p14:cNvContentPartPr/>
                <p14:nvPr/>
              </p14:nvContentPartPr>
              <p14:xfrm>
                <a:off x="32220" y="5182200"/>
                <a:ext cx="276480" cy="272160"/>
              </p14:xfrm>
            </p:contentPart>
          </mc:Choice>
          <mc:Fallback xmlns=""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4ED8A063-706F-41D4-8B9F-D48ED939045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3580" y="5173560"/>
                  <a:ext cx="294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432016E6-9D74-4305-9975-E44D83EFE308}"/>
                    </a:ext>
                  </a:extLst>
                </p14:cNvPr>
                <p14:cNvContentPartPr/>
                <p14:nvPr/>
              </p14:nvContentPartPr>
              <p14:xfrm>
                <a:off x="432540" y="5179320"/>
                <a:ext cx="108720" cy="258840"/>
              </p14:xfrm>
            </p:contentPart>
          </mc:Choice>
          <mc:Fallback xmlns=""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432016E6-9D74-4305-9975-E44D83EFE30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3540" y="5170680"/>
                  <a:ext cx="126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9D2253F9-AA18-474B-861E-1EC9AEF0990A}"/>
                    </a:ext>
                  </a:extLst>
                </p14:cNvPr>
                <p14:cNvContentPartPr/>
                <p14:nvPr/>
              </p14:nvContentPartPr>
              <p14:xfrm>
                <a:off x="358740" y="4987080"/>
                <a:ext cx="576360" cy="330480"/>
              </p14:xfrm>
            </p:contentPart>
          </mc:Choice>
          <mc:Fallback xmlns=""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9D2253F9-AA18-474B-861E-1EC9AEF0990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0100" y="4978440"/>
                  <a:ext cx="5940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F7B0DEBC-268F-4FD3-BBCD-88424C835FC8}"/>
                    </a:ext>
                  </a:extLst>
                </p14:cNvPr>
                <p14:cNvContentPartPr/>
                <p14:nvPr/>
              </p14:nvContentPartPr>
              <p14:xfrm>
                <a:off x="812340" y="4771440"/>
                <a:ext cx="550440" cy="317520"/>
              </p14:xfrm>
            </p:contentPart>
          </mc:Choice>
          <mc:Fallback xmlns=""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F7B0DEBC-268F-4FD3-BBCD-88424C835FC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3340" y="4762800"/>
                  <a:ext cx="5680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9383BD92-2821-4CDC-8E38-51DF32D214EB}"/>
                    </a:ext>
                  </a:extLst>
                </p14:cNvPr>
                <p14:cNvContentPartPr/>
                <p14:nvPr/>
              </p14:nvContentPartPr>
              <p14:xfrm>
                <a:off x="1375380" y="4703760"/>
                <a:ext cx="135360" cy="357480"/>
              </p14:xfrm>
            </p:contentPart>
          </mc:Choice>
          <mc:Fallback xmlns=""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9383BD92-2821-4CDC-8E38-51DF32D214E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66380" y="4695120"/>
                  <a:ext cx="1530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29AAA0C1-B692-4C0A-9AF7-3DDF05E6CD4D}"/>
                    </a:ext>
                  </a:extLst>
                </p14:cNvPr>
                <p14:cNvContentPartPr/>
                <p14:nvPr/>
              </p14:nvContentPartPr>
              <p14:xfrm>
                <a:off x="1670580" y="4611600"/>
                <a:ext cx="158400" cy="405720"/>
              </p14:xfrm>
            </p:contentPart>
          </mc:Choice>
          <mc:Fallback xmlns=""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29AAA0C1-B692-4C0A-9AF7-3DDF05E6CD4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661940" y="4602960"/>
                  <a:ext cx="1760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C0DB9A9C-8559-41C0-84F0-8D921D907CCF}"/>
                    </a:ext>
                  </a:extLst>
                </p14:cNvPr>
                <p14:cNvContentPartPr/>
                <p14:nvPr/>
              </p14:nvContentPartPr>
              <p14:xfrm>
                <a:off x="1987380" y="4628520"/>
                <a:ext cx="119520" cy="318600"/>
              </p14:xfrm>
            </p:contentPart>
          </mc:Choice>
          <mc:Fallback xmlns=""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C0DB9A9C-8559-41C0-84F0-8D921D907CC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978380" y="4619880"/>
                  <a:ext cx="1371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1F50C7E3-4A09-4E63-8E24-69FB61CF758A}"/>
                    </a:ext>
                  </a:extLst>
                </p14:cNvPr>
                <p14:cNvContentPartPr/>
                <p14:nvPr/>
              </p14:nvContentPartPr>
              <p14:xfrm>
                <a:off x="2157660" y="4822920"/>
                <a:ext cx="449280" cy="138600"/>
              </p14:xfrm>
            </p:contentPart>
          </mc:Choice>
          <mc:Fallback xmlns=""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1F50C7E3-4A09-4E63-8E24-69FB61CF758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149020" y="4814280"/>
                  <a:ext cx="466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6F1CC36E-58D6-4DB6-AC4B-1EFD44DF7285}"/>
                    </a:ext>
                  </a:extLst>
                </p14:cNvPr>
                <p14:cNvContentPartPr/>
                <p14:nvPr/>
              </p14:nvContentPartPr>
              <p14:xfrm>
                <a:off x="2798820" y="4826160"/>
                <a:ext cx="108720" cy="15840"/>
              </p14:xfrm>
            </p:contentPart>
          </mc:Choice>
          <mc:Fallback xmlns=""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6F1CC36E-58D6-4DB6-AC4B-1EFD44DF728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789820" y="4817160"/>
                  <a:ext cx="126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4D876CD3-7986-4AC2-A11F-BB9354855044}"/>
                    </a:ext>
                  </a:extLst>
                </p14:cNvPr>
                <p14:cNvContentPartPr/>
                <p14:nvPr/>
              </p14:nvContentPartPr>
              <p14:xfrm>
                <a:off x="3145140" y="4631040"/>
                <a:ext cx="140400" cy="288720"/>
              </p14:xfrm>
            </p:contentPart>
          </mc:Choice>
          <mc:Fallback xmlns=""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4D876CD3-7986-4AC2-A11F-BB935485504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136500" y="4622400"/>
                  <a:ext cx="1580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D6DBA4AF-D0C1-4305-8626-C98EF19DD14D}"/>
                    </a:ext>
                  </a:extLst>
                </p14:cNvPr>
                <p14:cNvContentPartPr/>
                <p14:nvPr/>
              </p14:nvContentPartPr>
              <p14:xfrm>
                <a:off x="3295260" y="4575240"/>
                <a:ext cx="162000" cy="474480"/>
              </p14:xfrm>
            </p:contentPart>
          </mc:Choice>
          <mc:Fallback xmlns=""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D6DBA4AF-D0C1-4305-8626-C98EF19DD14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286620" y="4566600"/>
                  <a:ext cx="179640" cy="49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95" name="Tinta 194">
                <a:extLst>
                  <a:ext uri="{FF2B5EF4-FFF2-40B4-BE49-F238E27FC236}">
                    <a16:creationId xmlns:a16="http://schemas.microsoft.com/office/drawing/2014/main" id="{1B780F58-405D-4CFE-981D-655943785934}"/>
                  </a:ext>
                </a:extLst>
              </p14:cNvPr>
              <p14:cNvContentPartPr/>
              <p14:nvPr/>
            </p14:nvContentPartPr>
            <p14:xfrm>
              <a:off x="3719700" y="4841640"/>
              <a:ext cx="201240" cy="38520"/>
            </p14:xfrm>
          </p:contentPart>
        </mc:Choice>
        <mc:Fallback xmlns="">
          <p:pic>
            <p:nvPicPr>
              <p:cNvPr id="195" name="Tinta 194">
                <a:extLst>
                  <a:ext uri="{FF2B5EF4-FFF2-40B4-BE49-F238E27FC236}">
                    <a16:creationId xmlns:a16="http://schemas.microsoft.com/office/drawing/2014/main" id="{1B780F58-405D-4CFE-981D-65594378593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710700" y="4832640"/>
                <a:ext cx="2188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05" name="Tinta 204">
                <a:extLst>
                  <a:ext uri="{FF2B5EF4-FFF2-40B4-BE49-F238E27FC236}">
                    <a16:creationId xmlns:a16="http://schemas.microsoft.com/office/drawing/2014/main" id="{263AC2C7-2999-456F-B066-11301C28A894}"/>
                  </a:ext>
                </a:extLst>
              </p14:cNvPr>
              <p14:cNvContentPartPr/>
              <p14:nvPr/>
            </p14:nvContentPartPr>
            <p14:xfrm>
              <a:off x="5348700" y="4424400"/>
              <a:ext cx="254160" cy="383760"/>
            </p14:xfrm>
          </p:contentPart>
        </mc:Choice>
        <mc:Fallback xmlns="">
          <p:pic>
            <p:nvPicPr>
              <p:cNvPr id="205" name="Tinta 204">
                <a:extLst>
                  <a:ext uri="{FF2B5EF4-FFF2-40B4-BE49-F238E27FC236}">
                    <a16:creationId xmlns:a16="http://schemas.microsoft.com/office/drawing/2014/main" id="{263AC2C7-2999-456F-B066-11301C28A894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339700" y="4415400"/>
                <a:ext cx="27180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06" name="Tinta 205">
                <a:extLst>
                  <a:ext uri="{FF2B5EF4-FFF2-40B4-BE49-F238E27FC236}">
                    <a16:creationId xmlns:a16="http://schemas.microsoft.com/office/drawing/2014/main" id="{FD0A9D21-A80C-4E0A-B7B4-89CEA8D76421}"/>
                  </a:ext>
                </a:extLst>
              </p14:cNvPr>
              <p14:cNvContentPartPr/>
              <p14:nvPr/>
            </p14:nvContentPartPr>
            <p14:xfrm>
              <a:off x="5691780" y="4575240"/>
              <a:ext cx="166320" cy="139320"/>
            </p14:xfrm>
          </p:contentPart>
        </mc:Choice>
        <mc:Fallback xmlns="">
          <p:pic>
            <p:nvPicPr>
              <p:cNvPr id="206" name="Tinta 205">
                <a:extLst>
                  <a:ext uri="{FF2B5EF4-FFF2-40B4-BE49-F238E27FC236}">
                    <a16:creationId xmlns:a16="http://schemas.microsoft.com/office/drawing/2014/main" id="{FD0A9D21-A80C-4E0A-B7B4-89CEA8D76421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683140" y="4566600"/>
                <a:ext cx="1839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07" name="Tinta 206">
                <a:extLst>
                  <a:ext uri="{FF2B5EF4-FFF2-40B4-BE49-F238E27FC236}">
                    <a16:creationId xmlns:a16="http://schemas.microsoft.com/office/drawing/2014/main" id="{4C07F8F7-508B-46FC-B96B-360AC5CFD3E7}"/>
                  </a:ext>
                </a:extLst>
              </p14:cNvPr>
              <p14:cNvContentPartPr/>
              <p14:nvPr/>
            </p14:nvContentPartPr>
            <p14:xfrm>
              <a:off x="5584860" y="4571280"/>
              <a:ext cx="330840" cy="181080"/>
            </p14:xfrm>
          </p:contentPart>
        </mc:Choice>
        <mc:Fallback xmlns="">
          <p:pic>
            <p:nvPicPr>
              <p:cNvPr id="207" name="Tinta 206">
                <a:extLst>
                  <a:ext uri="{FF2B5EF4-FFF2-40B4-BE49-F238E27FC236}">
                    <a16:creationId xmlns:a16="http://schemas.microsoft.com/office/drawing/2014/main" id="{4C07F8F7-508B-46FC-B96B-360AC5CFD3E7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576220" y="4562640"/>
                <a:ext cx="3484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08" name="Tinta 207">
                <a:extLst>
                  <a:ext uri="{FF2B5EF4-FFF2-40B4-BE49-F238E27FC236}">
                    <a16:creationId xmlns:a16="http://schemas.microsoft.com/office/drawing/2014/main" id="{8210F8BA-AAAA-4F87-9F43-468923BCE756}"/>
                  </a:ext>
                </a:extLst>
              </p14:cNvPr>
              <p14:cNvContentPartPr/>
              <p14:nvPr/>
            </p14:nvContentPartPr>
            <p14:xfrm>
              <a:off x="5309100" y="4870080"/>
              <a:ext cx="453600" cy="53640"/>
            </p14:xfrm>
          </p:contentPart>
        </mc:Choice>
        <mc:Fallback xmlns="">
          <p:pic>
            <p:nvPicPr>
              <p:cNvPr id="208" name="Tinta 207">
                <a:extLst>
                  <a:ext uri="{FF2B5EF4-FFF2-40B4-BE49-F238E27FC236}">
                    <a16:creationId xmlns:a16="http://schemas.microsoft.com/office/drawing/2014/main" id="{8210F8BA-AAAA-4F87-9F43-468923BCE756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300460" y="4861440"/>
                <a:ext cx="4712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09" name="Tinta 208">
                <a:extLst>
                  <a:ext uri="{FF2B5EF4-FFF2-40B4-BE49-F238E27FC236}">
                    <a16:creationId xmlns:a16="http://schemas.microsoft.com/office/drawing/2014/main" id="{11F96919-7B3B-4317-8DD3-F48758253667}"/>
                  </a:ext>
                </a:extLst>
              </p14:cNvPr>
              <p14:cNvContentPartPr/>
              <p14:nvPr/>
            </p14:nvContentPartPr>
            <p14:xfrm>
              <a:off x="5353020" y="4953240"/>
              <a:ext cx="216360" cy="377640"/>
            </p14:xfrm>
          </p:contentPart>
        </mc:Choice>
        <mc:Fallback xmlns="">
          <p:pic>
            <p:nvPicPr>
              <p:cNvPr id="209" name="Tinta 208">
                <a:extLst>
                  <a:ext uri="{FF2B5EF4-FFF2-40B4-BE49-F238E27FC236}">
                    <a16:creationId xmlns:a16="http://schemas.microsoft.com/office/drawing/2014/main" id="{11F96919-7B3B-4317-8DD3-F48758253667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344380" y="4944600"/>
                <a:ext cx="23400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10" name="Tinta 209">
                <a:extLst>
                  <a:ext uri="{FF2B5EF4-FFF2-40B4-BE49-F238E27FC236}">
                    <a16:creationId xmlns:a16="http://schemas.microsoft.com/office/drawing/2014/main" id="{9977C64F-D0F8-463B-AE92-1178AD9F2657}"/>
                  </a:ext>
                </a:extLst>
              </p14:cNvPr>
              <p14:cNvContentPartPr/>
              <p14:nvPr/>
            </p14:nvContentPartPr>
            <p14:xfrm>
              <a:off x="5662620" y="5000040"/>
              <a:ext cx="183960" cy="322560"/>
            </p14:xfrm>
          </p:contentPart>
        </mc:Choice>
        <mc:Fallback xmlns="">
          <p:pic>
            <p:nvPicPr>
              <p:cNvPr id="210" name="Tinta 209">
                <a:extLst>
                  <a:ext uri="{FF2B5EF4-FFF2-40B4-BE49-F238E27FC236}">
                    <a16:creationId xmlns:a16="http://schemas.microsoft.com/office/drawing/2014/main" id="{9977C64F-D0F8-463B-AE92-1178AD9F2657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5653980" y="4991400"/>
                <a:ext cx="20160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11" name="Tinta 210">
                <a:extLst>
                  <a:ext uri="{FF2B5EF4-FFF2-40B4-BE49-F238E27FC236}">
                    <a16:creationId xmlns:a16="http://schemas.microsoft.com/office/drawing/2014/main" id="{A18E0927-8B86-40E0-8591-C4AA09A7238B}"/>
                  </a:ext>
                </a:extLst>
              </p14:cNvPr>
              <p14:cNvContentPartPr/>
              <p14:nvPr/>
            </p14:nvContentPartPr>
            <p14:xfrm>
              <a:off x="5612580" y="5128920"/>
              <a:ext cx="192240" cy="60120"/>
            </p14:xfrm>
          </p:contentPart>
        </mc:Choice>
        <mc:Fallback xmlns="">
          <p:pic>
            <p:nvPicPr>
              <p:cNvPr id="211" name="Tinta 210">
                <a:extLst>
                  <a:ext uri="{FF2B5EF4-FFF2-40B4-BE49-F238E27FC236}">
                    <a16:creationId xmlns:a16="http://schemas.microsoft.com/office/drawing/2014/main" id="{A18E0927-8B86-40E0-8591-C4AA09A7238B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603580" y="5119920"/>
                <a:ext cx="2098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12" name="Tinta 211">
                <a:extLst>
                  <a:ext uri="{FF2B5EF4-FFF2-40B4-BE49-F238E27FC236}">
                    <a16:creationId xmlns:a16="http://schemas.microsoft.com/office/drawing/2014/main" id="{4F3A66A6-2DC1-4E6D-9D85-DDF165A26E29}"/>
                  </a:ext>
                </a:extLst>
              </p14:cNvPr>
              <p14:cNvContentPartPr/>
              <p14:nvPr/>
            </p14:nvContentPartPr>
            <p14:xfrm>
              <a:off x="5100300" y="4315320"/>
              <a:ext cx="315000" cy="1120320"/>
            </p14:xfrm>
          </p:contentPart>
        </mc:Choice>
        <mc:Fallback xmlns="">
          <p:pic>
            <p:nvPicPr>
              <p:cNvPr id="212" name="Tinta 211">
                <a:extLst>
                  <a:ext uri="{FF2B5EF4-FFF2-40B4-BE49-F238E27FC236}">
                    <a16:creationId xmlns:a16="http://schemas.microsoft.com/office/drawing/2014/main" id="{4F3A66A6-2DC1-4E6D-9D85-DDF165A26E29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5091300" y="4306680"/>
                <a:ext cx="332640" cy="11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13" name="Tinta 212">
                <a:extLst>
                  <a:ext uri="{FF2B5EF4-FFF2-40B4-BE49-F238E27FC236}">
                    <a16:creationId xmlns:a16="http://schemas.microsoft.com/office/drawing/2014/main" id="{7611C135-3838-4FC8-9D0F-953C13D199FA}"/>
                  </a:ext>
                </a:extLst>
              </p14:cNvPr>
              <p14:cNvContentPartPr/>
              <p14:nvPr/>
            </p14:nvContentPartPr>
            <p14:xfrm>
              <a:off x="5889780" y="4303800"/>
              <a:ext cx="177480" cy="1009080"/>
            </p14:xfrm>
          </p:contentPart>
        </mc:Choice>
        <mc:Fallback xmlns="">
          <p:pic>
            <p:nvPicPr>
              <p:cNvPr id="213" name="Tinta 212">
                <a:extLst>
                  <a:ext uri="{FF2B5EF4-FFF2-40B4-BE49-F238E27FC236}">
                    <a16:creationId xmlns:a16="http://schemas.microsoft.com/office/drawing/2014/main" id="{7611C135-3838-4FC8-9D0F-953C13D199FA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5880780" y="4294800"/>
                <a:ext cx="195120" cy="10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14" name="Tinta 213">
                <a:extLst>
                  <a:ext uri="{FF2B5EF4-FFF2-40B4-BE49-F238E27FC236}">
                    <a16:creationId xmlns:a16="http://schemas.microsoft.com/office/drawing/2014/main" id="{4BEDDCF8-8FFE-4DFA-8BFE-D3CBA2D11B25}"/>
                  </a:ext>
                </a:extLst>
              </p14:cNvPr>
              <p14:cNvContentPartPr/>
              <p14:nvPr/>
            </p14:nvContentPartPr>
            <p14:xfrm>
              <a:off x="6055380" y="5225760"/>
              <a:ext cx="132120" cy="173160"/>
            </p14:xfrm>
          </p:contentPart>
        </mc:Choice>
        <mc:Fallback xmlns="">
          <p:pic>
            <p:nvPicPr>
              <p:cNvPr id="214" name="Tinta 213">
                <a:extLst>
                  <a:ext uri="{FF2B5EF4-FFF2-40B4-BE49-F238E27FC236}">
                    <a16:creationId xmlns:a16="http://schemas.microsoft.com/office/drawing/2014/main" id="{4BEDDCF8-8FFE-4DFA-8BFE-D3CBA2D11B2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046380" y="5216760"/>
                <a:ext cx="1497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16" name="Tinta 215">
                <a:extLst>
                  <a:ext uri="{FF2B5EF4-FFF2-40B4-BE49-F238E27FC236}">
                    <a16:creationId xmlns:a16="http://schemas.microsoft.com/office/drawing/2014/main" id="{68AEACE8-9064-41E5-B3BE-2737ECE2A4C8}"/>
                  </a:ext>
                </a:extLst>
              </p14:cNvPr>
              <p14:cNvContentPartPr/>
              <p14:nvPr/>
            </p14:nvContentPartPr>
            <p14:xfrm>
              <a:off x="4738860" y="4995000"/>
              <a:ext cx="11880" cy="360"/>
            </p14:xfrm>
          </p:contentPart>
        </mc:Choice>
        <mc:Fallback xmlns="">
          <p:pic>
            <p:nvPicPr>
              <p:cNvPr id="216" name="Tinta 215">
                <a:extLst>
                  <a:ext uri="{FF2B5EF4-FFF2-40B4-BE49-F238E27FC236}">
                    <a16:creationId xmlns:a16="http://schemas.microsoft.com/office/drawing/2014/main" id="{68AEACE8-9064-41E5-B3BE-2737ECE2A4C8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730220" y="4986000"/>
                <a:ext cx="295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Agrupar 218">
            <a:extLst>
              <a:ext uri="{FF2B5EF4-FFF2-40B4-BE49-F238E27FC236}">
                <a16:creationId xmlns:a16="http://schemas.microsoft.com/office/drawing/2014/main" id="{33C80536-A00B-4B4F-BB26-1D0309864BDC}"/>
              </a:ext>
            </a:extLst>
          </p:cNvPr>
          <p:cNvGrpSpPr/>
          <p:nvPr/>
        </p:nvGrpSpPr>
        <p:grpSpPr>
          <a:xfrm>
            <a:off x="4252500" y="4539600"/>
            <a:ext cx="798840" cy="828000"/>
            <a:chOff x="4252500" y="4539600"/>
            <a:chExt cx="798840" cy="82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8AFB35B9-3E45-41E3-B37A-ACBCE273471B}"/>
                    </a:ext>
                  </a:extLst>
                </p14:cNvPr>
                <p14:cNvContentPartPr/>
                <p14:nvPr/>
              </p14:nvContentPartPr>
              <p14:xfrm>
                <a:off x="4401180" y="4539600"/>
                <a:ext cx="97920" cy="302400"/>
              </p14:xfrm>
            </p:contentPart>
          </mc:Choice>
          <mc:Fallback xmlns=""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8AFB35B9-3E45-41E3-B37A-ACBCE273471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392540" y="4530960"/>
                  <a:ext cx="1155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52AF160E-1359-40F6-98A6-88AC7FFEADAF}"/>
                    </a:ext>
                  </a:extLst>
                </p14:cNvPr>
                <p14:cNvContentPartPr/>
                <p14:nvPr/>
              </p14:nvContentPartPr>
              <p14:xfrm>
                <a:off x="4288500" y="4810320"/>
                <a:ext cx="346680" cy="45720"/>
              </p14:xfrm>
            </p:contentPart>
          </mc:Choice>
          <mc:Fallback xmlns=""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52AF160E-1359-40F6-98A6-88AC7FFEADA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279860" y="4801680"/>
                  <a:ext cx="364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1762C52B-4B57-4C4F-A0C1-58FFD73C7788}"/>
                    </a:ext>
                  </a:extLst>
                </p14:cNvPr>
                <p14:cNvContentPartPr/>
                <p14:nvPr/>
              </p14:nvContentPartPr>
              <p14:xfrm>
                <a:off x="4252500" y="5005440"/>
                <a:ext cx="133920" cy="227520"/>
              </p14:xfrm>
            </p:contentPart>
          </mc:Choice>
          <mc:Fallback xmlns=""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1762C52B-4B57-4C4F-A0C1-58FFD73C778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243500" y="4996440"/>
                  <a:ext cx="151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F9383E2B-BC10-4271-A3F6-B031A45851CC}"/>
                    </a:ext>
                  </a:extLst>
                </p14:cNvPr>
                <p14:cNvContentPartPr/>
                <p14:nvPr/>
              </p14:nvContentPartPr>
              <p14:xfrm>
                <a:off x="4321620" y="4993560"/>
                <a:ext cx="164880" cy="145800"/>
              </p14:xfrm>
            </p:contentPart>
          </mc:Choice>
          <mc:Fallback xmlns=""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F9383E2B-BC10-4271-A3F6-B031A45851C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312980" y="4984920"/>
                  <a:ext cx="182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CC87C290-AB02-4373-9CFC-3EFFDC67AAC3}"/>
                    </a:ext>
                  </a:extLst>
                </p14:cNvPr>
                <p14:cNvContentPartPr/>
                <p14:nvPr/>
              </p14:nvContentPartPr>
              <p14:xfrm>
                <a:off x="4489380" y="5117040"/>
                <a:ext cx="100080" cy="117360"/>
              </p14:xfrm>
            </p:contentPart>
          </mc:Choice>
          <mc:Fallback xmlns=""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CC87C290-AB02-4373-9CFC-3EFFDC67AAC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480380" y="5108400"/>
                  <a:ext cx="117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EED32E33-2937-42A3-9EC3-88392B6B897C}"/>
                    </a:ext>
                  </a:extLst>
                </p14:cNvPr>
                <p14:cNvContentPartPr/>
                <p14:nvPr/>
              </p14:nvContentPartPr>
              <p14:xfrm>
                <a:off x="4472100" y="5074200"/>
                <a:ext cx="162000" cy="174600"/>
              </p14:xfrm>
            </p:contentPart>
          </mc:Choice>
          <mc:Fallback xmlns=""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EED32E33-2937-42A3-9EC3-88392B6B897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463100" y="5065200"/>
                  <a:ext cx="179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88A0A9B2-8D2B-4ECB-A986-83D0E7AD12AD}"/>
                    </a:ext>
                  </a:extLst>
                </p14:cNvPr>
                <p14:cNvContentPartPr/>
                <p14:nvPr/>
              </p14:nvContentPartPr>
              <p14:xfrm>
                <a:off x="4727340" y="5091120"/>
                <a:ext cx="182520" cy="276480"/>
              </p14:xfrm>
            </p:contentPart>
          </mc:Choice>
          <mc:Fallback xmlns=""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88A0A9B2-8D2B-4ECB-A986-83D0E7AD12A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718700" y="5082120"/>
                  <a:ext cx="2001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FE5C3668-D947-4831-B585-A311BE3D2881}"/>
                    </a:ext>
                  </a:extLst>
                </p14:cNvPr>
                <p14:cNvContentPartPr/>
                <p14:nvPr/>
              </p14:nvContentPartPr>
              <p14:xfrm>
                <a:off x="5020380" y="4794480"/>
                <a:ext cx="30960" cy="34560"/>
              </p14:xfrm>
            </p:contentPart>
          </mc:Choice>
          <mc:Fallback xmlns=""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FE5C3668-D947-4831-B585-A311BE3D288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011740" y="4785840"/>
                  <a:ext cx="48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E50B6F55-A7E9-44E7-AD93-200DC3C3AF36}"/>
                    </a:ext>
                  </a:extLst>
                </p14:cNvPr>
                <p14:cNvContentPartPr/>
                <p14:nvPr/>
              </p14:nvContentPartPr>
              <p14:xfrm>
                <a:off x="4598100" y="4998960"/>
                <a:ext cx="129960" cy="349560"/>
              </p14:xfrm>
            </p:contentPart>
          </mc:Choice>
          <mc:Fallback xmlns=""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E50B6F55-A7E9-44E7-AD93-200DC3C3AF3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589460" y="4989960"/>
                  <a:ext cx="147600" cy="36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Agrupar 278">
            <a:extLst>
              <a:ext uri="{FF2B5EF4-FFF2-40B4-BE49-F238E27FC236}">
                <a16:creationId xmlns:a16="http://schemas.microsoft.com/office/drawing/2014/main" id="{60AF542C-5A03-4090-8CB9-DD4E8F2335FD}"/>
              </a:ext>
            </a:extLst>
          </p:cNvPr>
          <p:cNvGrpSpPr/>
          <p:nvPr/>
        </p:nvGrpSpPr>
        <p:grpSpPr>
          <a:xfrm>
            <a:off x="-71460" y="5818680"/>
            <a:ext cx="5367960" cy="897120"/>
            <a:chOff x="-71460" y="5818680"/>
            <a:chExt cx="5367960" cy="89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6F5C7B12-DC6B-493D-B644-5C681ACCA8BC}"/>
                    </a:ext>
                  </a:extLst>
                </p14:cNvPr>
                <p14:cNvContentPartPr/>
                <p14:nvPr/>
              </p14:nvContentPartPr>
              <p14:xfrm>
                <a:off x="63180" y="5843880"/>
                <a:ext cx="241200" cy="353160"/>
              </p14:xfrm>
            </p:contentPart>
          </mc:Choice>
          <mc:Fallback xmlns=""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6F5C7B12-DC6B-493D-B644-5C681ACCA8B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4180" y="5835240"/>
                  <a:ext cx="2588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DB04A56E-11C5-48AA-B1D3-6BB7F68751B4}"/>
                    </a:ext>
                  </a:extLst>
                </p14:cNvPr>
                <p14:cNvContentPartPr/>
                <p14:nvPr/>
              </p14:nvContentPartPr>
              <p14:xfrm>
                <a:off x="407700" y="5911200"/>
                <a:ext cx="258120" cy="317520"/>
              </p14:xfrm>
            </p:contentPart>
          </mc:Choice>
          <mc:Fallback xmlns=""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DB04A56E-11C5-48AA-B1D3-6BB7F68751B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98700" y="5902560"/>
                  <a:ext cx="2757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06982A16-050E-4218-9944-35A1CF49F12A}"/>
                    </a:ext>
                  </a:extLst>
                </p14:cNvPr>
                <p14:cNvContentPartPr/>
                <p14:nvPr/>
              </p14:nvContentPartPr>
              <p14:xfrm>
                <a:off x="-71460" y="6246000"/>
                <a:ext cx="621000" cy="97920"/>
              </p14:xfrm>
            </p:contentPart>
          </mc:Choice>
          <mc:Fallback xmlns=""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06982A16-050E-4218-9944-35A1CF49F12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-80100" y="6237360"/>
                  <a:ext cx="638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58" name="Tinta 257">
                  <a:extLst>
                    <a:ext uri="{FF2B5EF4-FFF2-40B4-BE49-F238E27FC236}">
                      <a16:creationId xmlns:a16="http://schemas.microsoft.com/office/drawing/2014/main" id="{FA728AA7-C5AF-4D1E-9509-5977EA15C620}"/>
                    </a:ext>
                  </a:extLst>
                </p14:cNvPr>
                <p14:cNvContentPartPr/>
                <p14:nvPr/>
              </p14:nvContentPartPr>
              <p14:xfrm>
                <a:off x="51300" y="6304680"/>
                <a:ext cx="264600" cy="403920"/>
              </p14:xfrm>
            </p:contentPart>
          </mc:Choice>
          <mc:Fallback xmlns="">
            <p:pic>
              <p:nvPicPr>
                <p:cNvPr id="258" name="Tinta 257">
                  <a:extLst>
                    <a:ext uri="{FF2B5EF4-FFF2-40B4-BE49-F238E27FC236}">
                      <a16:creationId xmlns:a16="http://schemas.microsoft.com/office/drawing/2014/main" id="{FA728AA7-C5AF-4D1E-9509-5977EA15C62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2300" y="6295680"/>
                  <a:ext cx="2822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59" name="Tinta 258">
                  <a:extLst>
                    <a:ext uri="{FF2B5EF4-FFF2-40B4-BE49-F238E27FC236}">
                      <a16:creationId xmlns:a16="http://schemas.microsoft.com/office/drawing/2014/main" id="{6B1121BA-EC0E-4A9A-89E2-C97B35AA36F7}"/>
                    </a:ext>
                  </a:extLst>
                </p14:cNvPr>
                <p14:cNvContentPartPr/>
                <p14:nvPr/>
              </p14:nvContentPartPr>
              <p14:xfrm>
                <a:off x="436860" y="6328080"/>
                <a:ext cx="128880" cy="348120"/>
              </p14:xfrm>
            </p:contentPart>
          </mc:Choice>
          <mc:Fallback xmlns="">
            <p:pic>
              <p:nvPicPr>
                <p:cNvPr id="259" name="Tinta 258">
                  <a:extLst>
                    <a:ext uri="{FF2B5EF4-FFF2-40B4-BE49-F238E27FC236}">
                      <a16:creationId xmlns:a16="http://schemas.microsoft.com/office/drawing/2014/main" id="{6B1121BA-EC0E-4A9A-89E2-C97B35AA36F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27860" y="6319080"/>
                  <a:ext cx="1465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28D19D9C-285D-4A27-A66F-F4BA35DD460A}"/>
                    </a:ext>
                  </a:extLst>
                </p14:cNvPr>
                <p14:cNvContentPartPr/>
                <p14:nvPr/>
              </p14:nvContentPartPr>
              <p14:xfrm>
                <a:off x="377460" y="6169320"/>
                <a:ext cx="681840" cy="361440"/>
              </p14:xfrm>
            </p:contentPart>
          </mc:Choice>
          <mc:Fallback xmlns=""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28D19D9C-285D-4A27-A66F-F4BA35DD460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68820" y="6160680"/>
                  <a:ext cx="6994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EB6D09E2-E32A-47E3-8218-9567C14C3F0C}"/>
                    </a:ext>
                  </a:extLst>
                </p14:cNvPr>
                <p14:cNvContentPartPr/>
                <p14:nvPr/>
              </p14:nvContentPartPr>
              <p14:xfrm>
                <a:off x="804780" y="6035760"/>
                <a:ext cx="554760" cy="318600"/>
              </p14:xfrm>
            </p:contentPart>
          </mc:Choice>
          <mc:Fallback xmlns=""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EB6D09E2-E32A-47E3-8218-9567C14C3F0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96140" y="6026760"/>
                  <a:ext cx="572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62" name="Tinta 261">
                  <a:extLst>
                    <a:ext uri="{FF2B5EF4-FFF2-40B4-BE49-F238E27FC236}">
                      <a16:creationId xmlns:a16="http://schemas.microsoft.com/office/drawing/2014/main" id="{F1532C16-84C2-46EF-9055-351B85A591B7}"/>
                    </a:ext>
                  </a:extLst>
                </p14:cNvPr>
                <p14:cNvContentPartPr/>
                <p14:nvPr/>
              </p14:nvContentPartPr>
              <p14:xfrm>
                <a:off x="1356300" y="5994000"/>
                <a:ext cx="171360" cy="412200"/>
              </p14:xfrm>
            </p:contentPart>
          </mc:Choice>
          <mc:Fallback xmlns="">
            <p:pic>
              <p:nvPicPr>
                <p:cNvPr id="262" name="Tinta 261">
                  <a:extLst>
                    <a:ext uri="{FF2B5EF4-FFF2-40B4-BE49-F238E27FC236}">
                      <a16:creationId xmlns:a16="http://schemas.microsoft.com/office/drawing/2014/main" id="{F1532C16-84C2-46EF-9055-351B85A591B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47660" y="5985360"/>
                  <a:ext cx="1890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C40DF4F9-8381-4D22-889E-38137062FA23}"/>
                    </a:ext>
                  </a:extLst>
                </p14:cNvPr>
                <p14:cNvContentPartPr/>
                <p14:nvPr/>
              </p14:nvContentPartPr>
              <p14:xfrm>
                <a:off x="1721700" y="5818680"/>
                <a:ext cx="254520" cy="417600"/>
              </p14:xfrm>
            </p:contentPart>
          </mc:Choice>
          <mc:Fallback xmlns=""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C40DF4F9-8381-4D22-889E-38137062FA2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712700" y="5809680"/>
                  <a:ext cx="2721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64" name="Tinta 263">
                  <a:extLst>
                    <a:ext uri="{FF2B5EF4-FFF2-40B4-BE49-F238E27FC236}">
                      <a16:creationId xmlns:a16="http://schemas.microsoft.com/office/drawing/2014/main" id="{D1717525-141F-4DD1-BC98-E6E0EA389B7A}"/>
                    </a:ext>
                  </a:extLst>
                </p14:cNvPr>
                <p14:cNvContentPartPr/>
                <p14:nvPr/>
              </p14:nvContentPartPr>
              <p14:xfrm>
                <a:off x="1960020" y="5903280"/>
                <a:ext cx="190440" cy="342000"/>
              </p14:xfrm>
            </p:contentPart>
          </mc:Choice>
          <mc:Fallback xmlns="">
            <p:pic>
              <p:nvPicPr>
                <p:cNvPr id="264" name="Tinta 263">
                  <a:extLst>
                    <a:ext uri="{FF2B5EF4-FFF2-40B4-BE49-F238E27FC236}">
                      <a16:creationId xmlns:a16="http://schemas.microsoft.com/office/drawing/2014/main" id="{D1717525-141F-4DD1-BC98-E6E0EA389B7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951020" y="5894280"/>
                  <a:ext cx="2080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38FA903E-5925-4DDF-8ED3-D9DAB07E21A1}"/>
                    </a:ext>
                  </a:extLst>
                </p14:cNvPr>
                <p14:cNvContentPartPr/>
                <p14:nvPr/>
              </p14:nvContentPartPr>
              <p14:xfrm>
                <a:off x="2202300" y="6057720"/>
                <a:ext cx="446400" cy="183600"/>
              </p14:xfrm>
            </p:contentPart>
          </mc:Choice>
          <mc:Fallback xmlns=""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38FA903E-5925-4DDF-8ED3-D9DAB07E21A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193660" y="6048720"/>
                  <a:ext cx="464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B86AF3A1-0A23-4E60-8ADB-7C05C1860935}"/>
                    </a:ext>
                  </a:extLst>
                </p14:cNvPr>
                <p14:cNvContentPartPr/>
                <p14:nvPr/>
              </p14:nvContentPartPr>
              <p14:xfrm>
                <a:off x="2873700" y="6099480"/>
                <a:ext cx="160560" cy="9360"/>
              </p14:xfrm>
            </p:contentPart>
          </mc:Choice>
          <mc:Fallback xmlns=""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B86AF3A1-0A23-4E60-8ADB-7C05C186093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865060" y="6090480"/>
                  <a:ext cx="178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3373776F-9DA6-43DD-B7E9-403E948B12BC}"/>
                    </a:ext>
                  </a:extLst>
                </p14:cNvPr>
                <p14:cNvContentPartPr/>
                <p14:nvPr/>
              </p14:nvContentPartPr>
              <p14:xfrm>
                <a:off x="3280500" y="5853600"/>
                <a:ext cx="151200" cy="361440"/>
              </p14:xfrm>
            </p:contentPart>
          </mc:Choice>
          <mc:Fallback xmlns=""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3373776F-9DA6-43DD-B7E9-403E948B12B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271500" y="5844600"/>
                  <a:ext cx="1688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D212FFEC-226E-41CC-85B8-4BE990191567}"/>
                    </a:ext>
                  </a:extLst>
                </p14:cNvPr>
                <p14:cNvContentPartPr/>
                <p14:nvPr/>
              </p14:nvContentPartPr>
              <p14:xfrm>
                <a:off x="3582540" y="5929200"/>
                <a:ext cx="47880" cy="387720"/>
              </p14:xfrm>
            </p:contentPart>
          </mc:Choice>
          <mc:Fallback xmlns=""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D212FFEC-226E-41CC-85B8-4BE99019156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573900" y="5920200"/>
                  <a:ext cx="655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C9ABE1AB-747A-45BE-8718-1AE562CD0D49}"/>
                    </a:ext>
                  </a:extLst>
                </p14:cNvPr>
                <p14:cNvContentPartPr/>
                <p14:nvPr/>
              </p14:nvContentPartPr>
              <p14:xfrm>
                <a:off x="3865500" y="6104520"/>
                <a:ext cx="153360" cy="1800"/>
              </p14:xfrm>
            </p:contentPart>
          </mc:Choice>
          <mc:Fallback xmlns=""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C9ABE1AB-747A-45BE-8718-1AE562CD0D4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856860" y="6095520"/>
                  <a:ext cx="171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95407A9B-5894-4353-9AF5-D2B3DEB8E3B7}"/>
                    </a:ext>
                  </a:extLst>
                </p14:cNvPr>
                <p14:cNvContentPartPr/>
                <p14:nvPr/>
              </p14:nvContentPartPr>
              <p14:xfrm>
                <a:off x="4339260" y="5861880"/>
                <a:ext cx="84240" cy="213120"/>
              </p14:xfrm>
            </p:contentPart>
          </mc:Choice>
          <mc:Fallback xmlns=""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95407A9B-5894-4353-9AF5-D2B3DEB8E3B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330260" y="5852880"/>
                  <a:ext cx="101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7A0B0EF6-4E03-4D9F-8C0E-3C84A847E2A4}"/>
                    </a:ext>
                  </a:extLst>
                </p14:cNvPr>
                <p14:cNvContentPartPr/>
                <p14:nvPr/>
              </p14:nvContentPartPr>
              <p14:xfrm>
                <a:off x="4200660" y="6177240"/>
                <a:ext cx="452160" cy="32760"/>
              </p14:xfrm>
            </p:contentPart>
          </mc:Choice>
          <mc:Fallback xmlns=""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7A0B0EF6-4E03-4D9F-8C0E-3C84A847E2A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191660" y="6168600"/>
                  <a:ext cx="469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F03D250F-9771-4D89-9103-F47F8615CF2D}"/>
                    </a:ext>
                  </a:extLst>
                </p14:cNvPr>
                <p14:cNvContentPartPr/>
                <p14:nvPr/>
              </p14:nvContentPartPr>
              <p14:xfrm>
                <a:off x="4318740" y="6305760"/>
                <a:ext cx="241560" cy="311040"/>
              </p14:xfrm>
            </p:contentPart>
          </mc:Choice>
          <mc:Fallback xmlns=""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F03D250F-9771-4D89-9103-F47F8615CF2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310100" y="6297120"/>
                  <a:ext cx="2592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73" name="Tinta 272">
                  <a:extLst>
                    <a:ext uri="{FF2B5EF4-FFF2-40B4-BE49-F238E27FC236}">
                      <a16:creationId xmlns:a16="http://schemas.microsoft.com/office/drawing/2014/main" id="{8DD75593-1A25-4503-AA21-42D6953E15E5}"/>
                    </a:ext>
                  </a:extLst>
                </p14:cNvPr>
                <p14:cNvContentPartPr/>
                <p14:nvPr/>
              </p14:nvContentPartPr>
              <p14:xfrm>
                <a:off x="4461660" y="6422760"/>
                <a:ext cx="209520" cy="190080"/>
              </p14:xfrm>
            </p:contentPart>
          </mc:Choice>
          <mc:Fallback xmlns="">
            <p:pic>
              <p:nvPicPr>
                <p:cNvPr id="273" name="Tinta 272">
                  <a:extLst>
                    <a:ext uri="{FF2B5EF4-FFF2-40B4-BE49-F238E27FC236}">
                      <a16:creationId xmlns:a16="http://schemas.microsoft.com/office/drawing/2014/main" id="{8DD75593-1A25-4503-AA21-42D6953E15E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453020" y="6414120"/>
                  <a:ext cx="227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2185689F-40AE-4D2C-A29B-78CB42B8A16D}"/>
                    </a:ext>
                  </a:extLst>
                </p14:cNvPr>
                <p14:cNvContentPartPr/>
                <p14:nvPr/>
              </p14:nvContentPartPr>
              <p14:xfrm>
                <a:off x="4655340" y="6368400"/>
                <a:ext cx="222840" cy="278280"/>
              </p14:xfrm>
            </p:contentPart>
          </mc:Choice>
          <mc:Fallback xmlns=""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2185689F-40AE-4D2C-A29B-78CB42B8A16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646340" y="6359400"/>
                  <a:ext cx="2404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30668776-09AE-4F3B-9402-A53537363F92}"/>
                    </a:ext>
                  </a:extLst>
                </p14:cNvPr>
                <p14:cNvContentPartPr/>
                <p14:nvPr/>
              </p14:nvContentPartPr>
              <p14:xfrm>
                <a:off x="4837140" y="6478920"/>
                <a:ext cx="183240" cy="236880"/>
              </p14:xfrm>
            </p:contentPart>
          </mc:Choice>
          <mc:Fallback xmlns=""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30668776-09AE-4F3B-9402-A53537363F9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828500" y="6469920"/>
                  <a:ext cx="200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2E6CB2FD-5664-489B-9356-4A74023796DA}"/>
                    </a:ext>
                  </a:extLst>
                </p14:cNvPr>
                <p14:cNvContentPartPr/>
                <p14:nvPr/>
              </p14:nvContentPartPr>
              <p14:xfrm>
                <a:off x="5254380" y="6185160"/>
                <a:ext cx="42120" cy="19800"/>
              </p14:xfrm>
            </p:contentPart>
          </mc:Choice>
          <mc:Fallback xmlns=""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2E6CB2FD-5664-489B-9356-4A74023796D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245740" y="6176160"/>
                  <a:ext cx="597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Agrupar 283">
            <a:extLst>
              <a:ext uri="{FF2B5EF4-FFF2-40B4-BE49-F238E27FC236}">
                <a16:creationId xmlns:a16="http://schemas.microsoft.com/office/drawing/2014/main" id="{DF2FC06A-CEA4-488D-804D-059F16538779}"/>
              </a:ext>
            </a:extLst>
          </p:cNvPr>
          <p:cNvGrpSpPr/>
          <p:nvPr/>
        </p:nvGrpSpPr>
        <p:grpSpPr>
          <a:xfrm>
            <a:off x="5527260" y="5855040"/>
            <a:ext cx="1283760" cy="603360"/>
            <a:chOff x="5527260" y="5855040"/>
            <a:chExt cx="128376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80" name="Tinta 279">
                  <a:extLst>
                    <a:ext uri="{FF2B5EF4-FFF2-40B4-BE49-F238E27FC236}">
                      <a16:creationId xmlns:a16="http://schemas.microsoft.com/office/drawing/2014/main" id="{347736A1-4C10-49D7-B3BA-C83D474903CF}"/>
                    </a:ext>
                  </a:extLst>
                </p14:cNvPr>
                <p14:cNvContentPartPr/>
                <p14:nvPr/>
              </p14:nvContentPartPr>
              <p14:xfrm>
                <a:off x="5527260" y="5915880"/>
                <a:ext cx="480960" cy="542520"/>
              </p14:xfrm>
            </p:contentPart>
          </mc:Choice>
          <mc:Fallback xmlns="">
            <p:pic>
              <p:nvPicPr>
                <p:cNvPr id="280" name="Tinta 279">
                  <a:extLst>
                    <a:ext uri="{FF2B5EF4-FFF2-40B4-BE49-F238E27FC236}">
                      <a16:creationId xmlns:a16="http://schemas.microsoft.com/office/drawing/2014/main" id="{347736A1-4C10-49D7-B3BA-C83D474903C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518620" y="5906880"/>
                  <a:ext cx="49860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81" name="Tinta 280">
                  <a:extLst>
                    <a:ext uri="{FF2B5EF4-FFF2-40B4-BE49-F238E27FC236}">
                      <a16:creationId xmlns:a16="http://schemas.microsoft.com/office/drawing/2014/main" id="{CB6CAECC-A842-4C02-B25A-AB685102BE0B}"/>
                    </a:ext>
                  </a:extLst>
                </p14:cNvPr>
                <p14:cNvContentPartPr/>
                <p14:nvPr/>
              </p14:nvContentPartPr>
              <p14:xfrm>
                <a:off x="6184260" y="6042240"/>
                <a:ext cx="54000" cy="46080"/>
              </p14:xfrm>
            </p:contentPart>
          </mc:Choice>
          <mc:Fallback xmlns="">
            <p:pic>
              <p:nvPicPr>
                <p:cNvPr id="281" name="Tinta 280">
                  <a:extLst>
                    <a:ext uri="{FF2B5EF4-FFF2-40B4-BE49-F238E27FC236}">
                      <a16:creationId xmlns:a16="http://schemas.microsoft.com/office/drawing/2014/main" id="{CB6CAECC-A842-4C02-B25A-AB685102BE0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175260" y="6033240"/>
                  <a:ext cx="71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82" name="Tinta 281">
                  <a:extLst>
                    <a:ext uri="{FF2B5EF4-FFF2-40B4-BE49-F238E27FC236}">
                      <a16:creationId xmlns:a16="http://schemas.microsoft.com/office/drawing/2014/main" id="{5D9413C8-E0DF-4226-867E-C68257DCD8E5}"/>
                    </a:ext>
                  </a:extLst>
                </p14:cNvPr>
                <p14:cNvContentPartPr/>
                <p14:nvPr/>
              </p14:nvContentPartPr>
              <p14:xfrm>
                <a:off x="6500340" y="5884920"/>
                <a:ext cx="266040" cy="214920"/>
              </p14:xfrm>
            </p:contentPart>
          </mc:Choice>
          <mc:Fallback xmlns="">
            <p:pic>
              <p:nvPicPr>
                <p:cNvPr id="282" name="Tinta 281">
                  <a:extLst>
                    <a:ext uri="{FF2B5EF4-FFF2-40B4-BE49-F238E27FC236}">
                      <a16:creationId xmlns:a16="http://schemas.microsoft.com/office/drawing/2014/main" id="{5D9413C8-E0DF-4226-867E-C68257DCD8E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491340" y="5876280"/>
                  <a:ext cx="283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83" name="Tinta 282">
                  <a:extLst>
                    <a:ext uri="{FF2B5EF4-FFF2-40B4-BE49-F238E27FC236}">
                      <a16:creationId xmlns:a16="http://schemas.microsoft.com/office/drawing/2014/main" id="{6C2A9D13-B046-4304-833A-60912D6AB07B}"/>
                    </a:ext>
                  </a:extLst>
                </p14:cNvPr>
                <p14:cNvContentPartPr/>
                <p14:nvPr/>
              </p14:nvContentPartPr>
              <p14:xfrm>
                <a:off x="6413580" y="5855040"/>
                <a:ext cx="397440" cy="214920"/>
              </p14:xfrm>
            </p:contentPart>
          </mc:Choice>
          <mc:Fallback xmlns="">
            <p:pic>
              <p:nvPicPr>
                <p:cNvPr id="283" name="Tinta 282">
                  <a:extLst>
                    <a:ext uri="{FF2B5EF4-FFF2-40B4-BE49-F238E27FC236}">
                      <a16:creationId xmlns:a16="http://schemas.microsoft.com/office/drawing/2014/main" id="{6C2A9D13-B046-4304-833A-60912D6AB07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404940" y="5846400"/>
                  <a:ext cx="41508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85" name="Tinta 284">
                <a:extLst>
                  <a:ext uri="{FF2B5EF4-FFF2-40B4-BE49-F238E27FC236}">
                    <a16:creationId xmlns:a16="http://schemas.microsoft.com/office/drawing/2014/main" id="{C09A9A41-649D-4A8E-AA4A-8AFF0D235FC1}"/>
                  </a:ext>
                </a:extLst>
              </p14:cNvPr>
              <p14:cNvContentPartPr/>
              <p14:nvPr/>
            </p14:nvContentPartPr>
            <p14:xfrm>
              <a:off x="5072580" y="5193720"/>
              <a:ext cx="1868760" cy="484920"/>
            </p14:xfrm>
          </p:contentPart>
        </mc:Choice>
        <mc:Fallback xmlns="">
          <p:pic>
            <p:nvPicPr>
              <p:cNvPr id="285" name="Tinta 284">
                <a:extLst>
                  <a:ext uri="{FF2B5EF4-FFF2-40B4-BE49-F238E27FC236}">
                    <a16:creationId xmlns:a16="http://schemas.microsoft.com/office/drawing/2014/main" id="{C09A9A41-649D-4A8E-AA4A-8AFF0D235FC1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5063580" y="5185080"/>
                <a:ext cx="1886400" cy="50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Agrupar 286">
            <a:extLst>
              <a:ext uri="{FF2B5EF4-FFF2-40B4-BE49-F238E27FC236}">
                <a16:creationId xmlns:a16="http://schemas.microsoft.com/office/drawing/2014/main" id="{5BE76F7E-0890-425F-A7C2-3317AC5D3643}"/>
              </a:ext>
            </a:extLst>
          </p:cNvPr>
          <p:cNvGrpSpPr/>
          <p:nvPr/>
        </p:nvGrpSpPr>
        <p:grpSpPr>
          <a:xfrm>
            <a:off x="7698420" y="3885480"/>
            <a:ext cx="4493160" cy="2721240"/>
            <a:chOff x="7698420" y="3885480"/>
            <a:chExt cx="4493160" cy="272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65225121-48DC-4AD7-8493-A2D4BAD1E23E}"/>
                    </a:ext>
                  </a:extLst>
                </p14:cNvPr>
                <p14:cNvContentPartPr/>
                <p14:nvPr/>
              </p14:nvContentPartPr>
              <p14:xfrm>
                <a:off x="7698420" y="3885480"/>
                <a:ext cx="4493160" cy="236520"/>
              </p14:xfrm>
            </p:contentPart>
          </mc:Choice>
          <mc:Fallback xmlns=""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65225121-48DC-4AD7-8493-A2D4BAD1E23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689780" y="3876480"/>
                  <a:ext cx="4510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4206AB43-53BE-4E03-93CE-FFCD55D4B6F5}"/>
                    </a:ext>
                  </a:extLst>
                </p14:cNvPr>
                <p14:cNvContentPartPr/>
                <p14:nvPr/>
              </p14:nvContentPartPr>
              <p14:xfrm>
                <a:off x="7779420" y="4567320"/>
                <a:ext cx="390240" cy="323640"/>
              </p14:xfrm>
            </p:contentPart>
          </mc:Choice>
          <mc:Fallback xmlns=""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4206AB43-53BE-4E03-93CE-FFCD55D4B6F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770420" y="4558680"/>
                  <a:ext cx="4078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09F9C6FB-2FC9-4CE9-B807-F508D937832B}"/>
                    </a:ext>
                  </a:extLst>
                </p14:cNvPr>
                <p14:cNvContentPartPr/>
                <p14:nvPr/>
              </p14:nvContentPartPr>
              <p14:xfrm>
                <a:off x="8407620" y="4610520"/>
                <a:ext cx="270720" cy="14760"/>
              </p14:xfrm>
            </p:contentPart>
          </mc:Choice>
          <mc:Fallback xmlns=""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09F9C6FB-2FC9-4CE9-B807-F508D937832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398620" y="4601520"/>
                  <a:ext cx="288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CD055FF7-6B87-4E98-AE85-544CABBBB62B}"/>
                    </a:ext>
                  </a:extLst>
                </p14:cNvPr>
                <p14:cNvContentPartPr/>
                <p14:nvPr/>
              </p14:nvContentPartPr>
              <p14:xfrm>
                <a:off x="8427780" y="4713120"/>
                <a:ext cx="238680" cy="1800"/>
              </p14:xfrm>
            </p:contentPart>
          </mc:Choice>
          <mc:Fallback xmlns=""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CD055FF7-6B87-4E98-AE85-544CABBBB62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418780" y="4704120"/>
                  <a:ext cx="256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CBC87C41-E272-42FC-AAF3-2F9542A397D9}"/>
                    </a:ext>
                  </a:extLst>
                </p14:cNvPr>
                <p14:cNvContentPartPr/>
                <p14:nvPr/>
              </p14:nvContentPartPr>
              <p14:xfrm>
                <a:off x="8972100" y="4586760"/>
                <a:ext cx="1576800" cy="69480"/>
              </p14:xfrm>
            </p:contentPart>
          </mc:Choice>
          <mc:Fallback xmlns=""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CBC87C41-E272-42FC-AAF3-2F9542A397D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963100" y="4577760"/>
                  <a:ext cx="1594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A15FEDB7-AD8B-4F9C-ABF5-982C2DA4CC04}"/>
                    </a:ext>
                  </a:extLst>
                </p14:cNvPr>
                <p14:cNvContentPartPr/>
                <p14:nvPr/>
              </p14:nvContentPartPr>
              <p14:xfrm>
                <a:off x="9256140" y="4122000"/>
                <a:ext cx="312480" cy="217440"/>
              </p14:xfrm>
            </p:contentPart>
          </mc:Choice>
          <mc:Fallback xmlns=""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A15FEDB7-AD8B-4F9C-ABF5-982C2DA4CC0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247500" y="4113000"/>
                  <a:ext cx="3301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6" name="Tinta 225">
                  <a:extLst>
                    <a:ext uri="{FF2B5EF4-FFF2-40B4-BE49-F238E27FC236}">
                      <a16:creationId xmlns:a16="http://schemas.microsoft.com/office/drawing/2014/main" id="{D57FBC7A-06A8-4C60-BA22-FDBA2AA09934}"/>
                    </a:ext>
                  </a:extLst>
                </p14:cNvPr>
                <p14:cNvContentPartPr/>
                <p14:nvPr/>
              </p14:nvContentPartPr>
              <p14:xfrm>
                <a:off x="9572580" y="4161960"/>
                <a:ext cx="136080" cy="99000"/>
              </p14:xfrm>
            </p:contentPart>
          </mc:Choice>
          <mc:Fallback xmlns="">
            <p:pic>
              <p:nvPicPr>
                <p:cNvPr id="226" name="Tinta 225">
                  <a:extLst>
                    <a:ext uri="{FF2B5EF4-FFF2-40B4-BE49-F238E27FC236}">
                      <a16:creationId xmlns:a16="http://schemas.microsoft.com/office/drawing/2014/main" id="{D57FBC7A-06A8-4C60-BA22-FDBA2AA0993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563580" y="4153320"/>
                  <a:ext cx="153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8205CDEF-7E28-4B85-8077-0C6642043A2E}"/>
                    </a:ext>
                  </a:extLst>
                </p14:cNvPr>
                <p14:cNvContentPartPr/>
                <p14:nvPr/>
              </p14:nvContentPartPr>
              <p14:xfrm>
                <a:off x="9521820" y="4145040"/>
                <a:ext cx="283320" cy="195120"/>
              </p14:xfrm>
            </p:contentPart>
          </mc:Choice>
          <mc:Fallback xmlns=""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8205CDEF-7E28-4B85-8077-0C6642043A2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513180" y="4136400"/>
                  <a:ext cx="300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2302C605-41DF-4F18-88AF-61A0F767612F}"/>
                    </a:ext>
                  </a:extLst>
                </p14:cNvPr>
                <p14:cNvContentPartPr/>
                <p14:nvPr/>
              </p14:nvContentPartPr>
              <p14:xfrm>
                <a:off x="9592740" y="4203720"/>
                <a:ext cx="446400" cy="236520"/>
              </p14:xfrm>
            </p:contentPart>
          </mc:Choice>
          <mc:Fallback xmlns=""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2302C605-41DF-4F18-88AF-61A0F767612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583740" y="4194720"/>
                  <a:ext cx="464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A07DD72B-BAAB-41F6-8A03-2DFF360DD01F}"/>
                    </a:ext>
                  </a:extLst>
                </p14:cNvPr>
                <p14:cNvContentPartPr/>
                <p14:nvPr/>
              </p14:nvContentPartPr>
              <p14:xfrm>
                <a:off x="9851220" y="4175640"/>
                <a:ext cx="225720" cy="300240"/>
              </p14:xfrm>
            </p:contentPart>
          </mc:Choice>
          <mc:Fallback xmlns=""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A07DD72B-BAAB-41F6-8A03-2DFF360DD01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842220" y="4167000"/>
                  <a:ext cx="2433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5BE491BC-6443-4586-B6D9-1881929464A5}"/>
                    </a:ext>
                  </a:extLst>
                </p14:cNvPr>
                <p14:cNvContentPartPr/>
                <p14:nvPr/>
              </p14:nvContentPartPr>
              <p14:xfrm>
                <a:off x="10167300" y="4241520"/>
                <a:ext cx="150480" cy="193320"/>
              </p14:xfrm>
            </p:contentPart>
          </mc:Choice>
          <mc:Fallback xmlns=""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5BE491BC-6443-4586-B6D9-1881929464A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158300" y="4232520"/>
                  <a:ext cx="168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6EA52B10-1016-43FF-B324-B13F4B171500}"/>
                    </a:ext>
                  </a:extLst>
                </p14:cNvPr>
                <p14:cNvContentPartPr/>
                <p14:nvPr/>
              </p14:nvContentPartPr>
              <p14:xfrm>
                <a:off x="10129860" y="4284360"/>
                <a:ext cx="156240" cy="70560"/>
              </p14:xfrm>
            </p:contentPart>
          </mc:Choice>
          <mc:Fallback xmlns=""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6EA52B10-1016-43FF-B324-B13F4B17150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120860" y="4275360"/>
                  <a:ext cx="173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06C94D54-8CC6-4551-ADCD-575E6771F1FF}"/>
                    </a:ext>
                  </a:extLst>
                </p14:cNvPr>
                <p14:cNvContentPartPr/>
                <p14:nvPr/>
              </p14:nvContentPartPr>
              <p14:xfrm>
                <a:off x="9185580" y="4023000"/>
                <a:ext cx="264600" cy="523800"/>
              </p14:xfrm>
            </p:contentPart>
          </mc:Choice>
          <mc:Fallback xmlns=""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06C94D54-8CC6-4551-ADCD-575E6771F1F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176580" y="4014360"/>
                  <a:ext cx="2822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31BAA2DE-A189-45E1-98DE-04A3FA39662A}"/>
                    </a:ext>
                  </a:extLst>
                </p14:cNvPr>
                <p14:cNvContentPartPr/>
                <p14:nvPr/>
              </p14:nvContentPartPr>
              <p14:xfrm>
                <a:off x="10287180" y="3943800"/>
                <a:ext cx="102960" cy="510480"/>
              </p14:xfrm>
            </p:contentPart>
          </mc:Choice>
          <mc:Fallback xmlns=""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31BAA2DE-A189-45E1-98DE-04A3FA39662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278180" y="3935160"/>
                  <a:ext cx="1206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17F5928F-D67A-4CC4-9C35-0CD20F567507}"/>
                    </a:ext>
                  </a:extLst>
                </p14:cNvPr>
                <p14:cNvContentPartPr/>
                <p14:nvPr/>
              </p14:nvContentPartPr>
              <p14:xfrm>
                <a:off x="10434420" y="4366080"/>
                <a:ext cx="112320" cy="126360"/>
              </p14:xfrm>
            </p:contentPart>
          </mc:Choice>
          <mc:Fallback xmlns=""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17F5928F-D67A-4CC4-9C35-0CD20F56750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425420" y="4357440"/>
                  <a:ext cx="129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31A4F9CD-33F2-408A-9E0F-4C042C475D11}"/>
                    </a:ext>
                  </a:extLst>
                </p14:cNvPr>
                <p14:cNvContentPartPr/>
                <p14:nvPr/>
              </p14:nvContentPartPr>
              <p14:xfrm>
                <a:off x="9575460" y="4874040"/>
                <a:ext cx="234360" cy="268560"/>
              </p14:xfrm>
            </p:contentPart>
          </mc:Choice>
          <mc:Fallback xmlns=""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31A4F9CD-33F2-408A-9E0F-4C042C475D1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566460" y="4865400"/>
                  <a:ext cx="2520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7" name="Tinta 236">
                  <a:extLst>
                    <a:ext uri="{FF2B5EF4-FFF2-40B4-BE49-F238E27FC236}">
                      <a16:creationId xmlns:a16="http://schemas.microsoft.com/office/drawing/2014/main" id="{A2BCBE8F-E9D1-41FB-9E17-35F2C7B547AD}"/>
                    </a:ext>
                  </a:extLst>
                </p14:cNvPr>
                <p14:cNvContentPartPr/>
                <p14:nvPr/>
              </p14:nvContentPartPr>
              <p14:xfrm>
                <a:off x="9513180" y="4875480"/>
                <a:ext cx="343800" cy="214920"/>
              </p14:xfrm>
            </p:contentPart>
          </mc:Choice>
          <mc:Fallback xmlns="">
            <p:pic>
              <p:nvPicPr>
                <p:cNvPr id="237" name="Tinta 236">
                  <a:extLst>
                    <a:ext uri="{FF2B5EF4-FFF2-40B4-BE49-F238E27FC236}">
                      <a16:creationId xmlns:a16="http://schemas.microsoft.com/office/drawing/2014/main" id="{A2BCBE8F-E9D1-41FB-9E17-35F2C7B547A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504540" y="4866480"/>
                  <a:ext cx="3614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C4C920C5-7356-4106-B210-A918267AF49C}"/>
                    </a:ext>
                  </a:extLst>
                </p14:cNvPr>
                <p14:cNvContentPartPr/>
                <p14:nvPr/>
              </p14:nvContentPartPr>
              <p14:xfrm>
                <a:off x="7912260" y="5529600"/>
                <a:ext cx="270360" cy="375480"/>
              </p14:xfrm>
            </p:contentPart>
          </mc:Choice>
          <mc:Fallback xmlns=""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C4C920C5-7356-4106-B210-A918267AF49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903260" y="5520600"/>
                  <a:ext cx="2880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E17DC040-45E2-4E14-B343-0499BE400F32}"/>
                    </a:ext>
                  </a:extLst>
                </p14:cNvPr>
                <p14:cNvContentPartPr/>
                <p14:nvPr/>
              </p14:nvContentPartPr>
              <p14:xfrm>
                <a:off x="8252820" y="5637960"/>
                <a:ext cx="215640" cy="203040"/>
              </p14:xfrm>
            </p:contentPart>
          </mc:Choice>
          <mc:Fallback xmlns=""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E17DC040-45E2-4E14-B343-0499BE400F3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244180" y="5629320"/>
                  <a:ext cx="233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1D59D026-93AA-4A4D-B5A1-5E475FD2D6F5}"/>
                    </a:ext>
                  </a:extLst>
                </p14:cNvPr>
                <p14:cNvContentPartPr/>
                <p14:nvPr/>
              </p14:nvContentPartPr>
              <p14:xfrm>
                <a:off x="8095500" y="5674320"/>
                <a:ext cx="397440" cy="173160"/>
              </p14:xfrm>
            </p:contentPart>
          </mc:Choice>
          <mc:Fallback xmlns=""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1D59D026-93AA-4A4D-B5A1-5E475FD2D6F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086860" y="5665680"/>
                  <a:ext cx="415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B17AF14A-4FCC-4B2E-99AB-99262E1CD520}"/>
                    </a:ext>
                  </a:extLst>
                </p14:cNvPr>
                <p14:cNvContentPartPr/>
                <p14:nvPr/>
              </p14:nvContentPartPr>
              <p14:xfrm>
                <a:off x="7857540" y="5956560"/>
                <a:ext cx="544680" cy="114840"/>
              </p14:xfrm>
            </p:contentPart>
          </mc:Choice>
          <mc:Fallback xmlns=""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B17AF14A-4FCC-4B2E-99AB-99262E1CD52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848540" y="5947560"/>
                  <a:ext cx="562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3666DDE4-F2B6-460F-90D3-DD49BCAD211C}"/>
                    </a:ext>
                  </a:extLst>
                </p14:cNvPr>
                <p14:cNvContentPartPr/>
                <p14:nvPr/>
              </p14:nvContentPartPr>
              <p14:xfrm>
                <a:off x="7979580" y="6024960"/>
                <a:ext cx="233280" cy="374760"/>
              </p14:xfrm>
            </p:contentPart>
          </mc:Choice>
          <mc:Fallback xmlns=""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3666DDE4-F2B6-460F-90D3-DD49BCAD211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970940" y="6016320"/>
                  <a:ext cx="2509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4999DE41-86AC-428D-A8B6-FE1CE592FB60}"/>
                    </a:ext>
                  </a:extLst>
                </p14:cNvPr>
                <p14:cNvContentPartPr/>
                <p14:nvPr/>
              </p14:nvContentPartPr>
              <p14:xfrm>
                <a:off x="8316540" y="6013440"/>
                <a:ext cx="166320" cy="325440"/>
              </p14:xfrm>
            </p:contentPart>
          </mc:Choice>
          <mc:Fallback xmlns=""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4999DE41-86AC-428D-A8B6-FE1CE592FB6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307540" y="6004800"/>
                  <a:ext cx="1839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5" name="Tinta 244">
                  <a:extLst>
                    <a:ext uri="{FF2B5EF4-FFF2-40B4-BE49-F238E27FC236}">
                      <a16:creationId xmlns:a16="http://schemas.microsoft.com/office/drawing/2014/main" id="{EAF3ECFE-0DDA-4768-9129-A28C90C74BC8}"/>
                    </a:ext>
                  </a:extLst>
                </p14:cNvPr>
                <p14:cNvContentPartPr/>
                <p14:nvPr/>
              </p14:nvContentPartPr>
              <p14:xfrm>
                <a:off x="8303580" y="6203160"/>
                <a:ext cx="133200" cy="92520"/>
              </p14:xfrm>
            </p:contentPart>
          </mc:Choice>
          <mc:Fallback xmlns="">
            <p:pic>
              <p:nvPicPr>
                <p:cNvPr id="245" name="Tinta 244">
                  <a:extLst>
                    <a:ext uri="{FF2B5EF4-FFF2-40B4-BE49-F238E27FC236}">
                      <a16:creationId xmlns:a16="http://schemas.microsoft.com/office/drawing/2014/main" id="{EAF3ECFE-0DDA-4768-9129-A28C90C74BC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294580" y="6194520"/>
                  <a:ext cx="150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448E80DB-6FEA-4537-9067-73B04AED33A5}"/>
                    </a:ext>
                  </a:extLst>
                </p14:cNvPr>
                <p14:cNvContentPartPr/>
                <p14:nvPr/>
              </p14:nvContentPartPr>
              <p14:xfrm>
                <a:off x="7765380" y="5564160"/>
                <a:ext cx="285840" cy="995400"/>
              </p14:xfrm>
            </p:contentPart>
          </mc:Choice>
          <mc:Fallback xmlns=""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448E80DB-6FEA-4537-9067-73B04AED33A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756740" y="5555160"/>
                  <a:ext cx="303480" cy="10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78ABB5ED-D28D-4B89-8A4F-540C39886927}"/>
                    </a:ext>
                  </a:extLst>
                </p14:cNvPr>
                <p14:cNvContentPartPr/>
                <p14:nvPr/>
              </p14:nvContentPartPr>
              <p14:xfrm>
                <a:off x="8508420" y="5547240"/>
                <a:ext cx="160200" cy="804960"/>
              </p14:xfrm>
            </p:contentPart>
          </mc:Choice>
          <mc:Fallback xmlns=""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78ABB5ED-D28D-4B89-8A4F-540C3988692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499780" y="5538240"/>
                  <a:ext cx="177840" cy="82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04CD3F73-574E-4682-82CB-5D763D22703A}"/>
                    </a:ext>
                  </a:extLst>
                </p14:cNvPr>
                <p14:cNvContentPartPr/>
                <p14:nvPr/>
              </p14:nvContentPartPr>
              <p14:xfrm>
                <a:off x="8802540" y="6159240"/>
                <a:ext cx="197280" cy="250920"/>
              </p14:xfrm>
            </p:contentPart>
          </mc:Choice>
          <mc:Fallback xmlns=""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04CD3F73-574E-4682-82CB-5D763D22703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793540" y="6150600"/>
                  <a:ext cx="214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9" name="Tinta 248">
                  <a:extLst>
                    <a:ext uri="{FF2B5EF4-FFF2-40B4-BE49-F238E27FC236}">
                      <a16:creationId xmlns:a16="http://schemas.microsoft.com/office/drawing/2014/main" id="{0ED9FEC1-7694-4DFA-B8CA-BE0E3307D05A}"/>
                    </a:ext>
                  </a:extLst>
                </p14:cNvPr>
                <p14:cNvContentPartPr/>
                <p14:nvPr/>
              </p14:nvContentPartPr>
              <p14:xfrm>
                <a:off x="9149580" y="5752440"/>
                <a:ext cx="339480" cy="223920"/>
              </p14:xfrm>
            </p:contentPart>
          </mc:Choice>
          <mc:Fallback xmlns="">
            <p:pic>
              <p:nvPicPr>
                <p:cNvPr id="249" name="Tinta 248">
                  <a:extLst>
                    <a:ext uri="{FF2B5EF4-FFF2-40B4-BE49-F238E27FC236}">
                      <a16:creationId xmlns:a16="http://schemas.microsoft.com/office/drawing/2014/main" id="{0ED9FEC1-7694-4DFA-B8CA-BE0E3307D05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140580" y="5743440"/>
                  <a:ext cx="357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7F6FEF49-0D0C-44D1-A668-3D6E44B11327}"/>
                    </a:ext>
                  </a:extLst>
                </p14:cNvPr>
                <p14:cNvContentPartPr/>
                <p14:nvPr/>
              </p14:nvContentPartPr>
              <p14:xfrm>
                <a:off x="9579780" y="5603040"/>
                <a:ext cx="540360" cy="773280"/>
              </p14:xfrm>
            </p:contentPart>
          </mc:Choice>
          <mc:Fallback xmlns=""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7F6FEF49-0D0C-44D1-A668-3D6E44B1132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570780" y="5594040"/>
                  <a:ext cx="55800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6D63DB48-5224-49C3-B65C-6B2A77B523BD}"/>
                    </a:ext>
                  </a:extLst>
                </p14:cNvPr>
                <p14:cNvContentPartPr/>
                <p14:nvPr/>
              </p14:nvContentPartPr>
              <p14:xfrm>
                <a:off x="10394100" y="5736960"/>
                <a:ext cx="52200" cy="80640"/>
              </p14:xfrm>
            </p:contentPart>
          </mc:Choice>
          <mc:Fallback xmlns=""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6D63DB48-5224-49C3-B65C-6B2A77B523B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385100" y="5727960"/>
                  <a:ext cx="69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2" name="Tinta 251">
                  <a:extLst>
                    <a:ext uri="{FF2B5EF4-FFF2-40B4-BE49-F238E27FC236}">
                      <a16:creationId xmlns:a16="http://schemas.microsoft.com/office/drawing/2014/main" id="{1C08B6DE-7E63-49FA-A8EE-4BF14280E16D}"/>
                    </a:ext>
                  </a:extLst>
                </p14:cNvPr>
                <p14:cNvContentPartPr/>
                <p14:nvPr/>
              </p14:nvContentPartPr>
              <p14:xfrm>
                <a:off x="10694340" y="5518440"/>
                <a:ext cx="230040" cy="368280"/>
              </p14:xfrm>
            </p:contentPart>
          </mc:Choice>
          <mc:Fallback xmlns="">
            <p:pic>
              <p:nvPicPr>
                <p:cNvPr id="252" name="Tinta 251">
                  <a:extLst>
                    <a:ext uri="{FF2B5EF4-FFF2-40B4-BE49-F238E27FC236}">
                      <a16:creationId xmlns:a16="http://schemas.microsoft.com/office/drawing/2014/main" id="{1C08B6DE-7E63-49FA-A8EE-4BF14280E16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685340" y="5509800"/>
                  <a:ext cx="2476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02CA4D13-1F2C-4AC3-9580-AA3B54F9D4F0}"/>
                    </a:ext>
                  </a:extLst>
                </p14:cNvPr>
                <p14:cNvContentPartPr/>
                <p14:nvPr/>
              </p14:nvContentPartPr>
              <p14:xfrm>
                <a:off x="10624860" y="5587560"/>
                <a:ext cx="322200" cy="325080"/>
              </p14:xfrm>
            </p:contentPart>
          </mc:Choice>
          <mc:Fallback xmlns=""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02CA4D13-1F2C-4AC3-9580-AA3B54F9D4F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616220" y="5578560"/>
                  <a:ext cx="3398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6" name="Tinta 285">
                  <a:extLst>
                    <a:ext uri="{FF2B5EF4-FFF2-40B4-BE49-F238E27FC236}">
                      <a16:creationId xmlns:a16="http://schemas.microsoft.com/office/drawing/2014/main" id="{F4FEA74B-C25B-409B-8A0B-C7D7A5DF6811}"/>
                    </a:ext>
                  </a:extLst>
                </p14:cNvPr>
                <p14:cNvContentPartPr/>
                <p14:nvPr/>
              </p14:nvContentPartPr>
              <p14:xfrm>
                <a:off x="7762140" y="5206320"/>
                <a:ext cx="3527640" cy="1400400"/>
              </p14:xfrm>
            </p:contentPart>
          </mc:Choice>
          <mc:Fallback xmlns="">
            <p:pic>
              <p:nvPicPr>
                <p:cNvPr id="286" name="Tinta 285">
                  <a:extLst>
                    <a:ext uri="{FF2B5EF4-FFF2-40B4-BE49-F238E27FC236}">
                      <a16:creationId xmlns:a16="http://schemas.microsoft.com/office/drawing/2014/main" id="{F4FEA74B-C25B-409B-8A0B-C7D7A5DF681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753140" y="5197320"/>
                  <a:ext cx="3545280" cy="141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Agrupar 288">
            <a:extLst>
              <a:ext uri="{FF2B5EF4-FFF2-40B4-BE49-F238E27FC236}">
                <a16:creationId xmlns:a16="http://schemas.microsoft.com/office/drawing/2014/main" id="{D86447EC-B568-4B5B-94C6-3B8473A8AA07}"/>
              </a:ext>
            </a:extLst>
          </p:cNvPr>
          <p:cNvGrpSpPr/>
          <p:nvPr/>
        </p:nvGrpSpPr>
        <p:grpSpPr>
          <a:xfrm>
            <a:off x="251820" y="1527120"/>
            <a:ext cx="5532840" cy="2897640"/>
            <a:chOff x="251820" y="1527120"/>
            <a:chExt cx="5532840" cy="28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0219F68B-B5A6-4E24-802D-6AE2D21BBB5A}"/>
                    </a:ext>
                  </a:extLst>
                </p14:cNvPr>
                <p14:cNvContentPartPr/>
                <p14:nvPr/>
              </p14:nvContentPartPr>
              <p14:xfrm>
                <a:off x="424980" y="1694880"/>
                <a:ext cx="253080" cy="36576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0219F68B-B5A6-4E24-802D-6AE2D21BBB5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16340" y="1685880"/>
                  <a:ext cx="2707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0E201A05-3517-44B4-B6A1-C192597079A1}"/>
                    </a:ext>
                  </a:extLst>
                </p14:cNvPr>
                <p14:cNvContentPartPr/>
                <p14:nvPr/>
              </p14:nvContentPartPr>
              <p14:xfrm>
                <a:off x="630180" y="1727280"/>
                <a:ext cx="230400" cy="31572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0E201A05-3517-44B4-B6A1-C192597079A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21540" y="1718280"/>
                  <a:ext cx="2480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807D4509-0DA3-4463-9050-45878A5E1033}"/>
                    </a:ext>
                  </a:extLst>
                </p14:cNvPr>
                <p14:cNvContentPartPr/>
                <p14:nvPr/>
              </p14:nvContentPartPr>
              <p14:xfrm>
                <a:off x="311220" y="2237760"/>
                <a:ext cx="479520" cy="2772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807D4509-0DA3-4463-9050-45878A5E103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02220" y="2229120"/>
                  <a:ext cx="497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2EE00A1E-E737-4A51-9A64-347E1D5AD7B3}"/>
                    </a:ext>
                  </a:extLst>
                </p14:cNvPr>
                <p14:cNvContentPartPr/>
                <p14:nvPr/>
              </p14:nvContentPartPr>
              <p14:xfrm>
                <a:off x="334260" y="2320200"/>
                <a:ext cx="218520" cy="39528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2EE00A1E-E737-4A51-9A64-347E1D5AD7B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25260" y="2311560"/>
                  <a:ext cx="2361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C9F5D86E-2F44-49E0-933D-BF7100B1B0AF}"/>
                    </a:ext>
                  </a:extLst>
                </p14:cNvPr>
                <p14:cNvContentPartPr/>
                <p14:nvPr/>
              </p14:nvContentPartPr>
              <p14:xfrm>
                <a:off x="700020" y="2348280"/>
                <a:ext cx="113760" cy="27468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C9F5D86E-2F44-49E0-933D-BF7100B1B0A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91380" y="2339640"/>
                  <a:ext cx="1314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1630DE75-E52D-42B3-9BF8-E0A053915933}"/>
                    </a:ext>
                  </a:extLst>
                </p14:cNvPr>
                <p14:cNvContentPartPr/>
                <p14:nvPr/>
              </p14:nvContentPartPr>
              <p14:xfrm>
                <a:off x="631620" y="2459880"/>
                <a:ext cx="255960" cy="7452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1630DE75-E52D-42B3-9BF8-E0A05391593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22980" y="2451240"/>
                  <a:ext cx="273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8A8F4B9B-5A95-4D18-B6BC-C353F2462FE9}"/>
                    </a:ext>
                  </a:extLst>
                </p14:cNvPr>
                <p14:cNvContentPartPr/>
                <p14:nvPr/>
              </p14:nvContentPartPr>
              <p14:xfrm>
                <a:off x="1203300" y="2114280"/>
                <a:ext cx="196560" cy="2628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8A8F4B9B-5A95-4D18-B6BC-C353F2462FE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94660" y="2105640"/>
                  <a:ext cx="214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8282944B-E209-4BA2-86A0-FADF0BA16BA3}"/>
                    </a:ext>
                  </a:extLst>
                </p14:cNvPr>
                <p14:cNvContentPartPr/>
                <p14:nvPr/>
              </p14:nvContentPartPr>
              <p14:xfrm>
                <a:off x="1174500" y="2274120"/>
                <a:ext cx="255960" cy="1188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8282944B-E209-4BA2-86A0-FADF0BA16BA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65860" y="2265480"/>
                  <a:ext cx="273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38BE9D55-E198-4210-BC98-1AEB0E65A741}"/>
                    </a:ext>
                  </a:extLst>
                </p14:cNvPr>
                <p14:cNvContentPartPr/>
                <p14:nvPr/>
              </p14:nvContentPartPr>
              <p14:xfrm>
                <a:off x="1754820" y="1935000"/>
                <a:ext cx="7560" cy="30060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38BE9D55-E198-4210-BC98-1AEB0E65A74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746180" y="1926360"/>
                  <a:ext cx="252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C76AE840-CD59-400E-A19E-5FA45CDC79D2}"/>
                    </a:ext>
                  </a:extLst>
                </p14:cNvPr>
                <p14:cNvContentPartPr/>
                <p14:nvPr/>
              </p14:nvContentPartPr>
              <p14:xfrm>
                <a:off x="1720260" y="1876680"/>
                <a:ext cx="375840" cy="4539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C76AE840-CD59-400E-A19E-5FA45CDC79D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711260" y="1868040"/>
                  <a:ext cx="3934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D232A624-6D74-40C9-B16B-172520737117}"/>
                    </a:ext>
                  </a:extLst>
                </p14:cNvPr>
                <p14:cNvContentPartPr/>
                <p14:nvPr/>
              </p14:nvContentPartPr>
              <p14:xfrm>
                <a:off x="2261700" y="1833840"/>
                <a:ext cx="173520" cy="47340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D232A624-6D74-40C9-B16B-17252073711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252700" y="1824840"/>
                  <a:ext cx="19116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93B93527-07A0-4372-BDB6-04C02C521FA5}"/>
                    </a:ext>
                  </a:extLst>
                </p14:cNvPr>
                <p14:cNvContentPartPr/>
                <p14:nvPr/>
              </p14:nvContentPartPr>
              <p14:xfrm>
                <a:off x="2436300" y="2107080"/>
                <a:ext cx="439200" cy="23544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93B93527-07A0-4372-BDB6-04C02C521FA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427660" y="2098080"/>
                  <a:ext cx="456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4F7DA33A-56C8-4DCB-A8E6-C2F2DB2923CC}"/>
                    </a:ext>
                  </a:extLst>
                </p14:cNvPr>
                <p14:cNvContentPartPr/>
                <p14:nvPr/>
              </p14:nvContentPartPr>
              <p14:xfrm>
                <a:off x="3090420" y="2088360"/>
                <a:ext cx="196560" cy="2124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4F7DA33A-56C8-4DCB-A8E6-C2F2DB2923C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081420" y="2079720"/>
                  <a:ext cx="214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75AB58E7-ECBA-4B11-8B7F-2138E72776D5}"/>
                    </a:ext>
                  </a:extLst>
                </p14:cNvPr>
                <p14:cNvContentPartPr/>
                <p14:nvPr/>
              </p14:nvContentPartPr>
              <p14:xfrm>
                <a:off x="3574980" y="1801080"/>
                <a:ext cx="189720" cy="32580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75AB58E7-ECBA-4B11-8B7F-2138E72776D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566340" y="1792080"/>
                  <a:ext cx="2073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59DFE535-C63D-4C25-9AC6-A3921FFE6F93}"/>
                    </a:ext>
                  </a:extLst>
                </p14:cNvPr>
                <p14:cNvContentPartPr/>
                <p14:nvPr/>
              </p14:nvContentPartPr>
              <p14:xfrm>
                <a:off x="3742740" y="1863720"/>
                <a:ext cx="255600" cy="31248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59DFE535-C63D-4C25-9AC6-A3921FFE6F9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734100" y="1854720"/>
                  <a:ext cx="2732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B075D7C3-A8C3-4445-9542-05FFB807CC18}"/>
                    </a:ext>
                  </a:extLst>
                </p14:cNvPr>
                <p14:cNvContentPartPr/>
                <p14:nvPr/>
              </p14:nvContentPartPr>
              <p14:xfrm>
                <a:off x="3565260" y="2194920"/>
                <a:ext cx="408960" cy="6264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B075D7C3-A8C3-4445-9542-05FFB807CC1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556620" y="2186280"/>
                  <a:ext cx="426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FC98A7B3-AB84-4D2A-90F9-B2BC541EA2B4}"/>
                    </a:ext>
                  </a:extLst>
                </p14:cNvPr>
                <p14:cNvContentPartPr/>
                <p14:nvPr/>
              </p14:nvContentPartPr>
              <p14:xfrm>
                <a:off x="3548340" y="2264040"/>
                <a:ext cx="173160" cy="39204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FC98A7B3-AB84-4D2A-90F9-B2BC541EA2B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539340" y="2255040"/>
                  <a:ext cx="1908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829583C5-9645-46DB-8CD7-1BFE9D6D270D}"/>
                    </a:ext>
                  </a:extLst>
                </p14:cNvPr>
                <p14:cNvContentPartPr/>
                <p14:nvPr/>
              </p14:nvContentPartPr>
              <p14:xfrm>
                <a:off x="3866940" y="2252160"/>
                <a:ext cx="128880" cy="36684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829583C5-9645-46DB-8CD7-1BFE9D6D270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858300" y="2243520"/>
                  <a:ext cx="1465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4618444F-1D95-4823-9EA4-BA571B2039AC}"/>
                    </a:ext>
                  </a:extLst>
                </p14:cNvPr>
                <p14:cNvContentPartPr/>
                <p14:nvPr/>
              </p14:nvContentPartPr>
              <p14:xfrm>
                <a:off x="3803580" y="2373120"/>
                <a:ext cx="172080" cy="10548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4618444F-1D95-4823-9EA4-BA571B2039A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794580" y="2364120"/>
                  <a:ext cx="189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F4D48952-AB05-4F46-93EE-09EF501A5BD5}"/>
                    </a:ext>
                  </a:extLst>
                </p14:cNvPr>
                <p14:cNvContentPartPr/>
                <p14:nvPr/>
              </p14:nvContentPartPr>
              <p14:xfrm>
                <a:off x="3402180" y="1527120"/>
                <a:ext cx="190800" cy="108900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F4D48952-AB05-4F46-93EE-09EF501A5BD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393180" y="1518480"/>
                  <a:ext cx="208440" cy="11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6AAA1FAD-240E-497D-9CF5-97A70E354475}"/>
                    </a:ext>
                  </a:extLst>
                </p14:cNvPr>
                <p14:cNvContentPartPr/>
                <p14:nvPr/>
              </p14:nvContentPartPr>
              <p14:xfrm>
                <a:off x="3910500" y="1681920"/>
                <a:ext cx="185400" cy="100512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6AAA1FAD-240E-497D-9CF5-97A70E35447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901500" y="1672920"/>
                  <a:ext cx="203040" cy="10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09F027C0-8304-44C7-A3C0-FD841B7FAA8A}"/>
                    </a:ext>
                  </a:extLst>
                </p14:cNvPr>
                <p14:cNvContentPartPr/>
                <p14:nvPr/>
              </p14:nvContentPartPr>
              <p14:xfrm>
                <a:off x="4097700" y="2393640"/>
                <a:ext cx="214560" cy="35676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09F027C0-8304-44C7-A3C0-FD841B7FAA8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088700" y="2385000"/>
                  <a:ext cx="2322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0B25E0AB-4B1F-40AC-A1B5-9617E20770E6}"/>
                    </a:ext>
                  </a:extLst>
                </p14:cNvPr>
                <p14:cNvContentPartPr/>
                <p14:nvPr/>
              </p14:nvContentPartPr>
              <p14:xfrm>
                <a:off x="4448700" y="2126160"/>
                <a:ext cx="185040" cy="1080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0B25E0AB-4B1F-40AC-A1B5-9617E20770E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440060" y="2117160"/>
                  <a:ext cx="202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465080DD-978F-4714-8731-247EEE5E0488}"/>
                    </a:ext>
                  </a:extLst>
                </p14:cNvPr>
                <p14:cNvContentPartPr/>
                <p14:nvPr/>
              </p14:nvContentPartPr>
              <p14:xfrm>
                <a:off x="4897980" y="1902240"/>
                <a:ext cx="6840" cy="2768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465080DD-978F-4714-8731-247EEE5E048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888980" y="1893240"/>
                  <a:ext cx="244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C6D81DCE-0C1E-48E4-B2E3-0666CA419A7A}"/>
                    </a:ext>
                  </a:extLst>
                </p14:cNvPr>
                <p14:cNvContentPartPr/>
                <p14:nvPr/>
              </p14:nvContentPartPr>
              <p14:xfrm>
                <a:off x="4886100" y="1745280"/>
                <a:ext cx="180720" cy="49284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C6D81DCE-0C1E-48E4-B2E3-0666CA419A7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877460" y="1736640"/>
                  <a:ext cx="19836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C0ED5921-4696-4F02-950D-4F6BF0842947}"/>
                    </a:ext>
                  </a:extLst>
                </p14:cNvPr>
                <p14:cNvContentPartPr/>
                <p14:nvPr/>
              </p14:nvContentPartPr>
              <p14:xfrm>
                <a:off x="5278860" y="2096280"/>
                <a:ext cx="3240" cy="540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C0ED5921-4696-4F02-950D-4F6BF084294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270220" y="2087280"/>
                  <a:ext cx="20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17D2AD88-49B2-484B-A99D-DB722DA36BE3}"/>
                    </a:ext>
                  </a:extLst>
                </p14:cNvPr>
                <p14:cNvContentPartPr/>
                <p14:nvPr/>
              </p14:nvContentPartPr>
              <p14:xfrm>
                <a:off x="5525820" y="1757160"/>
                <a:ext cx="258840" cy="4431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17D2AD88-49B2-484B-A99D-DB722DA36BE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517180" y="1748160"/>
                  <a:ext cx="2764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86E7CA51-F612-46FF-B2B5-DAC650C30F57}"/>
                    </a:ext>
                  </a:extLst>
                </p14:cNvPr>
                <p14:cNvContentPartPr/>
                <p14:nvPr/>
              </p14:nvContentPartPr>
              <p14:xfrm>
                <a:off x="343260" y="3133440"/>
                <a:ext cx="219600" cy="38052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86E7CA51-F612-46FF-B2B5-DAC650C30F5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34620" y="3124440"/>
                  <a:ext cx="2372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A8B4A141-EE58-4AE7-A4AA-6D530B74AD21}"/>
                    </a:ext>
                  </a:extLst>
                </p14:cNvPr>
                <p14:cNvContentPartPr/>
                <p14:nvPr/>
              </p14:nvContentPartPr>
              <p14:xfrm>
                <a:off x="500220" y="3220200"/>
                <a:ext cx="315360" cy="33552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A8B4A141-EE58-4AE7-A4AA-6D530B74AD2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91580" y="3211560"/>
                  <a:ext cx="3330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8774B747-59B1-41EE-8F33-D86A0F4AB7F3}"/>
                    </a:ext>
                  </a:extLst>
                </p14:cNvPr>
                <p14:cNvContentPartPr/>
                <p14:nvPr/>
              </p14:nvContentPartPr>
              <p14:xfrm>
                <a:off x="292500" y="3616560"/>
                <a:ext cx="538920" cy="5508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8774B747-59B1-41EE-8F33-D86A0F4AB7F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83500" y="3607560"/>
                  <a:ext cx="556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200A3245-9703-4F1D-9E33-6B150EAEF3E8}"/>
                    </a:ext>
                  </a:extLst>
                </p14:cNvPr>
                <p14:cNvContentPartPr/>
                <p14:nvPr/>
              </p14:nvContentPartPr>
              <p14:xfrm>
                <a:off x="251820" y="3819600"/>
                <a:ext cx="186840" cy="34956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200A3245-9703-4F1D-9E33-6B150EAEF3E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42820" y="3810600"/>
                  <a:ext cx="2044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77E09287-7129-44DA-99B0-1D5151B13C80}"/>
                    </a:ext>
                  </a:extLst>
                </p14:cNvPr>
                <p14:cNvContentPartPr/>
                <p14:nvPr/>
              </p14:nvContentPartPr>
              <p14:xfrm>
                <a:off x="574020" y="3815280"/>
                <a:ext cx="97200" cy="2977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77E09287-7129-44DA-99B0-1D5151B13C8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65020" y="3806280"/>
                  <a:ext cx="114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FD3ACA0D-0289-4EAD-B5F6-D09113CA1882}"/>
                    </a:ext>
                  </a:extLst>
                </p14:cNvPr>
                <p14:cNvContentPartPr/>
                <p14:nvPr/>
              </p14:nvContentPartPr>
              <p14:xfrm>
                <a:off x="518940" y="3832200"/>
                <a:ext cx="310680" cy="9900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FD3ACA0D-0289-4EAD-B5F6-D09113CA188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10300" y="3823200"/>
                  <a:ext cx="328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5F0C5FC4-E990-487B-9B52-6CA65EF0EB1D}"/>
                    </a:ext>
                  </a:extLst>
                </p14:cNvPr>
                <p14:cNvContentPartPr/>
                <p14:nvPr/>
              </p14:nvContentPartPr>
              <p14:xfrm>
                <a:off x="1161540" y="3604680"/>
                <a:ext cx="215640" cy="20052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5F0C5FC4-E990-487B-9B52-6CA65EF0EB1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52540" y="3596040"/>
                  <a:ext cx="233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E239CB9B-305B-4D5F-B980-537DC904F6BE}"/>
                    </a:ext>
                  </a:extLst>
                </p14:cNvPr>
                <p14:cNvContentPartPr/>
                <p14:nvPr/>
              </p14:nvContentPartPr>
              <p14:xfrm>
                <a:off x="1743300" y="3464280"/>
                <a:ext cx="9000" cy="30564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E239CB9B-305B-4D5F-B980-537DC904F6B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734660" y="3455640"/>
                  <a:ext cx="26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52872B15-0B98-4088-8C3D-08D057B765B9}"/>
                    </a:ext>
                  </a:extLst>
                </p14:cNvPr>
                <p14:cNvContentPartPr/>
                <p14:nvPr/>
              </p14:nvContentPartPr>
              <p14:xfrm>
                <a:off x="1724580" y="3407400"/>
                <a:ext cx="164880" cy="39708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52872B15-0B98-4088-8C3D-08D057B765B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715580" y="3398400"/>
                  <a:ext cx="1825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0A57C45F-A2FC-4DF5-94C8-B9E07E6363F3}"/>
                    </a:ext>
                  </a:extLst>
                </p14:cNvPr>
                <p14:cNvContentPartPr/>
                <p14:nvPr/>
              </p14:nvContentPartPr>
              <p14:xfrm>
                <a:off x="1969380" y="3347640"/>
                <a:ext cx="190080" cy="44676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0A57C45F-A2FC-4DF5-94C8-B9E07E6363F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960740" y="3338640"/>
                  <a:ext cx="2077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99616DF3-E828-4AC3-AD20-1243A843E722}"/>
                    </a:ext>
                  </a:extLst>
                </p14:cNvPr>
                <p14:cNvContentPartPr/>
                <p14:nvPr/>
              </p14:nvContentPartPr>
              <p14:xfrm>
                <a:off x="2263140" y="3411000"/>
                <a:ext cx="146520" cy="37584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99616DF3-E828-4AC3-AD20-1243A843E72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254140" y="3402360"/>
                  <a:ext cx="1641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A1FC3658-E0FF-4D85-A5AA-8F063A434046}"/>
                    </a:ext>
                  </a:extLst>
                </p14:cNvPr>
                <p14:cNvContentPartPr/>
                <p14:nvPr/>
              </p14:nvContentPartPr>
              <p14:xfrm>
                <a:off x="2395980" y="3620880"/>
                <a:ext cx="387360" cy="25200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A1FC3658-E0FF-4D85-A5AA-8F063A43404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386980" y="3611880"/>
                  <a:ext cx="405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23A9B7CB-A9F5-4111-BCA3-18182D600DF5}"/>
                    </a:ext>
                  </a:extLst>
                </p14:cNvPr>
                <p14:cNvContentPartPr/>
                <p14:nvPr/>
              </p14:nvContentPartPr>
              <p14:xfrm>
                <a:off x="2903940" y="3583800"/>
                <a:ext cx="157680" cy="68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23A9B7CB-A9F5-4111-BCA3-18182D600DF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895300" y="3575160"/>
                  <a:ext cx="175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B375B0CA-81FF-4FED-AA07-C235C6FC6E66}"/>
                    </a:ext>
                  </a:extLst>
                </p14:cNvPr>
                <p14:cNvContentPartPr/>
                <p14:nvPr/>
              </p14:nvContentPartPr>
              <p14:xfrm>
                <a:off x="3259260" y="3354120"/>
                <a:ext cx="135720" cy="3870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B375B0CA-81FF-4FED-AA07-C235C6FC6E6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250260" y="3345120"/>
                  <a:ext cx="1533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6243CE4B-DDBE-479E-AB00-C120D0CC1656}"/>
                    </a:ext>
                  </a:extLst>
                </p14:cNvPr>
                <p14:cNvContentPartPr/>
                <p14:nvPr/>
              </p14:nvContentPartPr>
              <p14:xfrm>
                <a:off x="3433860" y="3116160"/>
                <a:ext cx="180000" cy="75132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6243CE4B-DDBE-479E-AB00-C120D0CC165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425220" y="3107520"/>
                  <a:ext cx="19764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42EB6F69-E3D5-47EB-B1AB-FC7700B8D5C8}"/>
                    </a:ext>
                  </a:extLst>
                </p14:cNvPr>
                <p14:cNvContentPartPr/>
                <p14:nvPr/>
              </p14:nvContentPartPr>
              <p14:xfrm>
                <a:off x="3875580" y="3617640"/>
                <a:ext cx="237240" cy="936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42EB6F69-E3D5-47EB-B1AB-FC7700B8D5C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866940" y="3609000"/>
                  <a:ext cx="254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FD48664B-3383-4D36-9964-B2BC36A48B5B}"/>
                    </a:ext>
                  </a:extLst>
                </p14:cNvPr>
                <p14:cNvContentPartPr/>
                <p14:nvPr/>
              </p14:nvContentPartPr>
              <p14:xfrm>
                <a:off x="4431420" y="3228120"/>
                <a:ext cx="212760" cy="45900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FD48664B-3383-4D36-9964-B2BC36A48B5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422420" y="3219480"/>
                  <a:ext cx="2304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08B3BB2A-7FE2-4793-BF14-7FBBFEF38528}"/>
                    </a:ext>
                  </a:extLst>
                </p14:cNvPr>
                <p14:cNvContentPartPr/>
                <p14:nvPr/>
              </p14:nvContentPartPr>
              <p14:xfrm>
                <a:off x="4759380" y="3344400"/>
                <a:ext cx="235440" cy="29628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08B3BB2A-7FE2-4793-BF14-7FBBFEF3852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750380" y="3335400"/>
                  <a:ext cx="2530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CA5BC038-65BF-458A-B249-9F7A92FCA07C}"/>
                    </a:ext>
                  </a:extLst>
                </p14:cNvPr>
                <p14:cNvContentPartPr/>
                <p14:nvPr/>
              </p14:nvContentPartPr>
              <p14:xfrm>
                <a:off x="4329180" y="3636000"/>
                <a:ext cx="708120" cy="8352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CA5BC038-65BF-458A-B249-9F7A92FCA07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320180" y="3627000"/>
                  <a:ext cx="725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5F747086-417F-45BA-B1DD-F34359E654F8}"/>
                    </a:ext>
                  </a:extLst>
                </p14:cNvPr>
                <p14:cNvContentPartPr/>
                <p14:nvPr/>
              </p14:nvContentPartPr>
              <p14:xfrm>
                <a:off x="4418100" y="3754080"/>
                <a:ext cx="220320" cy="30960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5F747086-417F-45BA-B1DD-F34359E654F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409100" y="3745440"/>
                  <a:ext cx="2379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F9B64957-996C-42FA-8A2A-A8CD2A367344}"/>
                    </a:ext>
                  </a:extLst>
                </p14:cNvPr>
                <p14:cNvContentPartPr/>
                <p14:nvPr/>
              </p14:nvContentPartPr>
              <p14:xfrm>
                <a:off x="4821300" y="3749040"/>
                <a:ext cx="127440" cy="27972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F9B64957-996C-42FA-8A2A-A8CD2A36734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812660" y="3740040"/>
                  <a:ext cx="1450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F4C1DACF-5A99-425D-8B64-8A48CDFADA14}"/>
                    </a:ext>
                  </a:extLst>
                </p14:cNvPr>
                <p14:cNvContentPartPr/>
                <p14:nvPr/>
              </p14:nvContentPartPr>
              <p14:xfrm>
                <a:off x="4704300" y="3843720"/>
                <a:ext cx="264600" cy="10044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F4C1DACF-5A99-425D-8B64-8A48CDFADA1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695660" y="3835080"/>
                  <a:ext cx="282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A52F0A4A-D75C-4EDA-B62B-E08191B6BAB9}"/>
                    </a:ext>
                  </a:extLst>
                </p14:cNvPr>
                <p14:cNvContentPartPr/>
                <p14:nvPr/>
              </p14:nvContentPartPr>
              <p14:xfrm>
                <a:off x="4318740" y="3121560"/>
                <a:ext cx="273240" cy="110592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A52F0A4A-D75C-4EDA-B62B-E08191B6BAB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310100" y="3112560"/>
                  <a:ext cx="290880" cy="11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29489F03-90E9-45AB-96E4-B24F0B1697C8}"/>
                    </a:ext>
                  </a:extLst>
                </p14:cNvPr>
                <p14:cNvContentPartPr/>
                <p14:nvPr/>
              </p14:nvContentPartPr>
              <p14:xfrm>
                <a:off x="5007420" y="3161520"/>
                <a:ext cx="177840" cy="100620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29489F03-90E9-45AB-96E4-B24F0B1697C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998780" y="3152880"/>
                  <a:ext cx="195480" cy="10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30AA251C-C646-4049-A8FC-3523D962F47D}"/>
                    </a:ext>
                  </a:extLst>
                </p14:cNvPr>
                <p14:cNvContentPartPr/>
                <p14:nvPr/>
              </p14:nvContentPartPr>
              <p14:xfrm>
                <a:off x="5225220" y="4014000"/>
                <a:ext cx="201240" cy="19836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30AA251C-C646-4049-A8FC-3523D962F47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216220" y="4005000"/>
                  <a:ext cx="218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88" name="Tinta 287">
                  <a:extLst>
                    <a:ext uri="{FF2B5EF4-FFF2-40B4-BE49-F238E27FC236}">
                      <a16:creationId xmlns:a16="http://schemas.microsoft.com/office/drawing/2014/main" id="{84A8C945-7BCD-45E5-B0A2-21E834BD574B}"/>
                    </a:ext>
                  </a:extLst>
                </p14:cNvPr>
                <p14:cNvContentPartPr/>
                <p14:nvPr/>
              </p14:nvContentPartPr>
              <p14:xfrm>
                <a:off x="270180" y="2567520"/>
                <a:ext cx="5375880" cy="1857240"/>
              </p14:xfrm>
            </p:contentPart>
          </mc:Choice>
          <mc:Fallback xmlns="">
            <p:pic>
              <p:nvPicPr>
                <p:cNvPr id="288" name="Tinta 287">
                  <a:extLst>
                    <a:ext uri="{FF2B5EF4-FFF2-40B4-BE49-F238E27FC236}">
                      <a16:creationId xmlns:a16="http://schemas.microsoft.com/office/drawing/2014/main" id="{84A8C945-7BCD-45E5-B0A2-21E834BD574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61180" y="2558880"/>
                  <a:ext cx="5393520" cy="187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7541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F1EE47B-E0A2-46BC-9CE4-1FC49BE68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0"/>
          <a:stretch/>
        </p:blipFill>
        <p:spPr>
          <a:xfrm>
            <a:off x="4234087" y="1539454"/>
            <a:ext cx="2170431" cy="1245658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F06C2D69-00B2-4A93-9C0C-43547EA40BF3}"/>
              </a:ext>
            </a:extLst>
          </p:cNvPr>
          <p:cNvGrpSpPr/>
          <p:nvPr/>
        </p:nvGrpSpPr>
        <p:grpSpPr>
          <a:xfrm>
            <a:off x="-1439603" y="-107672"/>
            <a:ext cx="5688089" cy="2752632"/>
            <a:chOff x="-1407877" y="0"/>
            <a:chExt cx="5688089" cy="2752632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E5C1F480-6C56-47F9-B98F-7501170E6BE5}"/>
                </a:ext>
              </a:extLst>
            </p:cNvPr>
            <p:cNvGrpSpPr/>
            <p:nvPr/>
          </p:nvGrpSpPr>
          <p:grpSpPr>
            <a:xfrm>
              <a:off x="-1407877" y="0"/>
              <a:ext cx="5688089" cy="2752632"/>
              <a:chOff x="686078" y="1384156"/>
              <a:chExt cx="5688089" cy="2752632"/>
            </a:xfrm>
          </p:grpSpPr>
          <p:pic>
            <p:nvPicPr>
              <p:cNvPr id="6" name="Espaço Reservado para Conteúdo 3">
                <a:extLst>
                  <a:ext uri="{FF2B5EF4-FFF2-40B4-BE49-F238E27FC236}">
                    <a16:creationId xmlns:a16="http://schemas.microsoft.com/office/drawing/2014/main" id="{FBEEC887-A6B3-4EC1-A6F2-4DEEE43E5D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471" b="41185"/>
              <a:stretch/>
            </p:blipFill>
            <p:spPr>
              <a:xfrm>
                <a:off x="686078" y="1384156"/>
                <a:ext cx="5688089" cy="2752632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7" name="Tinta 6">
                    <a:extLst>
                      <a:ext uri="{FF2B5EF4-FFF2-40B4-BE49-F238E27FC236}">
                        <a16:creationId xmlns:a16="http://schemas.microsoft.com/office/drawing/2014/main" id="{9BA79CE9-B485-4231-B693-B025490530F8}"/>
                      </a:ext>
                    </a:extLst>
                  </p14:cNvPr>
                  <p14:cNvContentPartPr/>
                  <p14:nvPr/>
                </p14:nvContentPartPr>
                <p14:xfrm>
                  <a:off x="2902593" y="2619712"/>
                  <a:ext cx="1432080" cy="160560"/>
                </p14:xfrm>
              </p:contentPart>
            </mc:Choice>
            <mc:Fallback xmlns="">
              <p:pic>
                <p:nvPicPr>
                  <p:cNvPr id="6" name="Tinta 5">
                    <a:extLst>
                      <a:ext uri="{FF2B5EF4-FFF2-40B4-BE49-F238E27FC236}">
                        <a16:creationId xmlns:a16="http://schemas.microsoft.com/office/drawing/2014/main" id="{C7C0504A-2DF4-4A65-B9F9-913A689EF78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893593" y="2610712"/>
                    <a:ext cx="1449720" cy="1782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32CFA251-F92A-43A4-8BC1-279876AD9F35}"/>
                  </a:ext>
                </a:extLst>
              </p:cNvPr>
              <p:cNvGrpSpPr/>
              <p:nvPr/>
            </p:nvGrpSpPr>
            <p:grpSpPr>
              <a:xfrm>
                <a:off x="4136673" y="2680552"/>
                <a:ext cx="217800" cy="133920"/>
                <a:chOff x="4136673" y="2680228"/>
                <a:chExt cx="217800" cy="133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11" name="Tinta 10">
                      <a:extLst>
                        <a:ext uri="{FF2B5EF4-FFF2-40B4-BE49-F238E27FC236}">
                          <a16:creationId xmlns:a16="http://schemas.microsoft.com/office/drawing/2014/main" id="{FD7D999C-520F-412C-ADD0-C749BF518B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136673" y="2680228"/>
                    <a:ext cx="217800" cy="72720"/>
                  </p14:xfrm>
                </p:contentPart>
              </mc:Choice>
              <mc:Fallback xmlns="">
                <p:pic>
                  <p:nvPicPr>
                    <p:cNvPr id="10" name="Tinta 9">
                      <a:extLst>
                        <a:ext uri="{FF2B5EF4-FFF2-40B4-BE49-F238E27FC236}">
                          <a16:creationId xmlns:a16="http://schemas.microsoft.com/office/drawing/2014/main" id="{4A7B82AE-9CE0-4251-8ACF-6AB5BB53166F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4127673" y="2671228"/>
                      <a:ext cx="235440" cy="90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12" name="Tinta 11">
                      <a:extLst>
                        <a:ext uri="{FF2B5EF4-FFF2-40B4-BE49-F238E27FC236}">
                          <a16:creationId xmlns:a16="http://schemas.microsoft.com/office/drawing/2014/main" id="{7709DB7F-60C2-4021-9AFD-62469C57CC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34233" y="2760148"/>
                    <a:ext cx="106920" cy="54000"/>
                  </p14:xfrm>
                </p:contentPart>
              </mc:Choice>
              <mc:Fallback xmlns="">
                <p:pic>
                  <p:nvPicPr>
                    <p:cNvPr id="11" name="Tinta 10">
                      <a:extLst>
                        <a:ext uri="{FF2B5EF4-FFF2-40B4-BE49-F238E27FC236}">
                          <a16:creationId xmlns:a16="http://schemas.microsoft.com/office/drawing/2014/main" id="{07BF72A9-4724-4960-B15B-662AE31CC308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4225233" y="2751148"/>
                      <a:ext cx="124560" cy="716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65BD467-4D64-424C-A5AA-DED4A763DC6C}"/>
                  </a:ext>
                </a:extLst>
              </p:cNvPr>
              <p:cNvSpPr txBox="1"/>
              <p:nvPr/>
            </p:nvSpPr>
            <p:spPr>
              <a:xfrm>
                <a:off x="4518734" y="2619712"/>
                <a:ext cx="390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V</a:t>
                </a: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4AEE5511-C876-44A7-8876-DD2E4046417F}"/>
                  </a:ext>
                </a:extLst>
              </p:cNvPr>
              <p:cNvSpPr txBox="1"/>
              <p:nvPr/>
            </p:nvSpPr>
            <p:spPr>
              <a:xfrm>
                <a:off x="4438834" y="3223274"/>
                <a:ext cx="13582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Biorreator homogêneo</a:t>
                </a:r>
              </a:p>
            </p:txBody>
          </p:sp>
        </p:grp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0F23AEC-000E-42F7-81EB-F4F0E6733160}"/>
                </a:ext>
              </a:extLst>
            </p:cNvPr>
            <p:cNvSpPr txBox="1"/>
            <p:nvPr/>
          </p:nvSpPr>
          <p:spPr>
            <a:xfrm>
              <a:off x="-16985" y="1604888"/>
              <a:ext cx="825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D = F/V 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3790382-0A29-4FA2-B021-452D250BAA51}"/>
              </a:ext>
            </a:extLst>
          </p:cNvPr>
          <p:cNvSpPr txBox="1"/>
          <p:nvPr/>
        </p:nvSpPr>
        <p:spPr>
          <a:xfrm>
            <a:off x="4687410" y="639192"/>
            <a:ext cx="664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Balanço de produto (intervalo </a:t>
            </a:r>
            <a:r>
              <a:rPr lang="pt-BR" dirty="0" err="1"/>
              <a:t>dt</a:t>
            </a:r>
            <a:r>
              <a:rPr lang="pt-BR" dirty="0"/>
              <a:t>)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6FAC9C8-4F2D-41CD-B73A-A4D7BA5EA4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7033" y="1604888"/>
            <a:ext cx="1897501" cy="106729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0EBB064-32AA-4BCF-A272-6FF43DD1DB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8465" y="1839117"/>
            <a:ext cx="4031317" cy="48338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1EB158-4D1D-4B86-BEBB-88B14B79E9C4}"/>
              </a:ext>
            </a:extLst>
          </p:cNvPr>
          <p:cNvSpPr txBox="1"/>
          <p:nvPr/>
        </p:nvSpPr>
        <p:spPr>
          <a:xfrm>
            <a:off x="4438268" y="3494918"/>
            <a:ext cx="585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Dividindo por V </a:t>
            </a:r>
            <a:r>
              <a:rPr lang="pt-BR" baseline="30000" dirty="0"/>
              <a:t>.</a:t>
            </a:r>
            <a:r>
              <a:rPr lang="pt-BR" dirty="0"/>
              <a:t> </a:t>
            </a:r>
            <a:r>
              <a:rPr lang="pt-BR" dirty="0" err="1"/>
              <a:t>dt</a:t>
            </a:r>
            <a:r>
              <a:rPr lang="pt-BR" dirty="0"/>
              <a:t>, temos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A39A0F40-DF99-455A-831B-DF20E101CB0A}"/>
                  </a:ext>
                </a:extLst>
              </p14:cNvPr>
              <p14:cNvContentPartPr/>
              <p14:nvPr/>
            </p14:nvContentPartPr>
            <p14:xfrm>
              <a:off x="2145600" y="213570"/>
              <a:ext cx="258480" cy="31428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A39A0F40-DF99-455A-831B-DF20E101CB0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36960" y="204930"/>
                <a:ext cx="276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1B1C4AB8-6A79-4404-8D00-96BCD35AF24A}"/>
                  </a:ext>
                </a:extLst>
              </p14:cNvPr>
              <p14:cNvContentPartPr/>
              <p14:nvPr/>
            </p14:nvContentPartPr>
            <p14:xfrm>
              <a:off x="1918800" y="1807650"/>
              <a:ext cx="269640" cy="28296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1B1C4AB8-6A79-4404-8D00-96BCD35AF2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10160" y="1798650"/>
                <a:ext cx="287280" cy="30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C6E39BB1-41CA-4454-A937-C651EC88B223}"/>
              </a:ext>
            </a:extLst>
          </p:cNvPr>
          <p:cNvGrpSpPr/>
          <p:nvPr/>
        </p:nvGrpSpPr>
        <p:grpSpPr>
          <a:xfrm>
            <a:off x="269280" y="-166590"/>
            <a:ext cx="891000" cy="589680"/>
            <a:chOff x="269280" y="-166590"/>
            <a:chExt cx="89100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52668A50-53A5-47FE-98DD-547EFE40AA36}"/>
                    </a:ext>
                  </a:extLst>
                </p14:cNvPr>
                <p14:cNvContentPartPr/>
                <p14:nvPr/>
              </p14:nvContentPartPr>
              <p14:xfrm>
                <a:off x="681840" y="-134910"/>
                <a:ext cx="187200" cy="38052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52668A50-53A5-47FE-98DD-547EFE40AA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3200" y="-143910"/>
                  <a:ext cx="20484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22612C3D-1923-4A53-9D23-6E40F2203FF0}"/>
                    </a:ext>
                  </a:extLst>
                </p14:cNvPr>
                <p14:cNvContentPartPr/>
                <p14:nvPr/>
              </p14:nvContentPartPr>
              <p14:xfrm>
                <a:off x="483840" y="-166590"/>
                <a:ext cx="465840" cy="38664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22612C3D-1923-4A53-9D23-6E40F2203F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5200" y="-175230"/>
                  <a:ext cx="4834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F2C4107A-7DBE-4FE2-96D8-E28B1E51D6EA}"/>
                    </a:ext>
                  </a:extLst>
                </p14:cNvPr>
                <p14:cNvContentPartPr/>
                <p14:nvPr/>
              </p14:nvContentPartPr>
              <p14:xfrm>
                <a:off x="269280" y="-126990"/>
                <a:ext cx="891000" cy="5500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F2C4107A-7DBE-4FE2-96D8-E28B1E51D6E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0640" y="-135990"/>
                  <a:ext cx="908640" cy="56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D76314A6-BA20-4035-90C8-808C72C9533A}"/>
              </a:ext>
            </a:extLst>
          </p:cNvPr>
          <p:cNvGrpSpPr/>
          <p:nvPr/>
        </p:nvGrpSpPr>
        <p:grpSpPr>
          <a:xfrm>
            <a:off x="8194680" y="9810"/>
            <a:ext cx="3824640" cy="1589040"/>
            <a:chOff x="8194680" y="9810"/>
            <a:chExt cx="3824640" cy="158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E51581E0-41AA-4433-8CB5-3EEDBAB94048}"/>
                    </a:ext>
                  </a:extLst>
                </p14:cNvPr>
                <p14:cNvContentPartPr/>
                <p14:nvPr/>
              </p14:nvContentPartPr>
              <p14:xfrm>
                <a:off x="9056880" y="225810"/>
                <a:ext cx="134640" cy="98532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E51581E0-41AA-4433-8CB5-3EEDBAB940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47880" y="217170"/>
                  <a:ext cx="152280" cy="10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FEA46AA4-6A7C-4614-A43E-03B803815770}"/>
                    </a:ext>
                  </a:extLst>
                </p14:cNvPr>
                <p14:cNvContentPartPr/>
                <p14:nvPr/>
              </p14:nvContentPartPr>
              <p14:xfrm>
                <a:off x="9117360" y="730530"/>
                <a:ext cx="52200" cy="85644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FEA46AA4-6A7C-4614-A43E-03B8038157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08720" y="721530"/>
                  <a:ext cx="69840" cy="87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F217DFCB-504F-43B8-B1DE-FC1CD10283BE}"/>
                    </a:ext>
                  </a:extLst>
                </p14:cNvPr>
                <p14:cNvContentPartPr/>
                <p14:nvPr/>
              </p14:nvContentPartPr>
              <p14:xfrm>
                <a:off x="8655480" y="1135170"/>
                <a:ext cx="3169440" cy="24768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F217DFCB-504F-43B8-B1DE-FC1CD10283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46840" y="1126530"/>
                  <a:ext cx="3187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F7F4208B-515A-46F9-863C-250EB1AC37BD}"/>
                    </a:ext>
                  </a:extLst>
                </p14:cNvPr>
                <p14:cNvContentPartPr/>
                <p14:nvPr/>
              </p14:nvContentPartPr>
              <p14:xfrm>
                <a:off x="11466360" y="978570"/>
                <a:ext cx="311760" cy="2109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F7F4208B-515A-46F9-863C-250EB1AC37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57720" y="969930"/>
                  <a:ext cx="329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3A90E4A6-02BC-4C84-AD68-F2C077F6BA8D}"/>
                    </a:ext>
                  </a:extLst>
                </p14:cNvPr>
                <p14:cNvContentPartPr/>
                <p14:nvPr/>
              </p14:nvContentPartPr>
              <p14:xfrm>
                <a:off x="8993160" y="194130"/>
                <a:ext cx="228960" cy="23796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3A90E4A6-02BC-4C84-AD68-F2C077F6BA8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84160" y="185130"/>
                  <a:ext cx="246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FD7B43D5-AA67-4FEF-AFF7-4EC44BACADC4}"/>
                    </a:ext>
                  </a:extLst>
                </p14:cNvPr>
                <p14:cNvContentPartPr/>
                <p14:nvPr/>
              </p14:nvContentPartPr>
              <p14:xfrm>
                <a:off x="8252640" y="169650"/>
                <a:ext cx="251640" cy="3186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FD7B43D5-AA67-4FEF-AFF7-4EC44BACAD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44000" y="161010"/>
                  <a:ext cx="2692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658F5003-01DE-4BFC-B661-9C3EEF06880C}"/>
                    </a:ext>
                  </a:extLst>
                </p14:cNvPr>
                <p14:cNvContentPartPr/>
                <p14:nvPr/>
              </p14:nvContentPartPr>
              <p14:xfrm>
                <a:off x="8313120" y="598050"/>
                <a:ext cx="208800" cy="36900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658F5003-01DE-4BFC-B661-9C3EEF06880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04120" y="589050"/>
                  <a:ext cx="2264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EB3035BE-27E3-4154-9546-386F57F1A802}"/>
                    </a:ext>
                  </a:extLst>
                </p14:cNvPr>
                <p14:cNvContentPartPr/>
                <p14:nvPr/>
              </p14:nvContentPartPr>
              <p14:xfrm>
                <a:off x="8544240" y="519930"/>
                <a:ext cx="69480" cy="2707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EB3035BE-27E3-4154-9546-386F57F1A80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35600" y="511290"/>
                  <a:ext cx="87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03B11085-81A6-4C19-B0BC-BB158C7369F6}"/>
                    </a:ext>
                  </a:extLst>
                </p14:cNvPr>
                <p14:cNvContentPartPr/>
                <p14:nvPr/>
              </p14:nvContentPartPr>
              <p14:xfrm>
                <a:off x="8672760" y="538290"/>
                <a:ext cx="141840" cy="21600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03B11085-81A6-4C19-B0BC-BB158C7369F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64120" y="529290"/>
                  <a:ext cx="159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61B44FCC-C537-4D92-B33C-E71482B4CE5E}"/>
                    </a:ext>
                  </a:extLst>
                </p14:cNvPr>
                <p14:cNvContentPartPr/>
                <p14:nvPr/>
              </p14:nvContentPartPr>
              <p14:xfrm>
                <a:off x="8195040" y="568170"/>
                <a:ext cx="62280" cy="41292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61B44FCC-C537-4D92-B33C-E71482B4CE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86040" y="559170"/>
                  <a:ext cx="799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DE62064C-8E49-4962-BBB3-345A0F888CE2}"/>
                    </a:ext>
                  </a:extLst>
                </p14:cNvPr>
                <p14:cNvContentPartPr/>
                <p14:nvPr/>
              </p14:nvContentPartPr>
              <p14:xfrm>
                <a:off x="8811360" y="395370"/>
                <a:ext cx="138600" cy="42948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DE62064C-8E49-4962-BBB3-345A0F888CE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02720" y="386370"/>
                  <a:ext cx="1562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7CF179F0-3EBA-4EBC-BAAC-6C8A70C2F8E8}"/>
                    </a:ext>
                  </a:extLst>
                </p14:cNvPr>
                <p14:cNvContentPartPr/>
                <p14:nvPr/>
              </p14:nvContentPartPr>
              <p14:xfrm>
                <a:off x="8194680" y="510930"/>
                <a:ext cx="145080" cy="44856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7CF179F0-3EBA-4EBC-BAAC-6C8A70C2F8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85680" y="501930"/>
                  <a:ext cx="1627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BBBF89F4-7844-4F66-ADF3-D56ADAC5093A}"/>
                    </a:ext>
                  </a:extLst>
                </p14:cNvPr>
                <p14:cNvContentPartPr/>
                <p14:nvPr/>
              </p14:nvContentPartPr>
              <p14:xfrm>
                <a:off x="11161080" y="1190250"/>
                <a:ext cx="120600" cy="38484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BBBF89F4-7844-4F66-ADF3-D56ADAC509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52440" y="1181610"/>
                  <a:ext cx="1382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219EC4CD-7779-4BA9-BD99-6796DFD3D83E}"/>
                    </a:ext>
                  </a:extLst>
                </p14:cNvPr>
                <p14:cNvContentPartPr/>
                <p14:nvPr/>
              </p14:nvContentPartPr>
              <p14:xfrm>
                <a:off x="11046240" y="1326690"/>
                <a:ext cx="290520" cy="2232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219EC4CD-7779-4BA9-BD99-6796DFD3D8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37600" y="1318050"/>
                  <a:ext cx="308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F4B23388-0C38-4A4C-8664-F38177CC65E7}"/>
                    </a:ext>
                  </a:extLst>
                </p14:cNvPr>
                <p14:cNvContentPartPr/>
                <p14:nvPr/>
              </p14:nvContentPartPr>
              <p14:xfrm>
                <a:off x="11385720" y="1228050"/>
                <a:ext cx="108720" cy="37080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F4B23388-0C38-4A4C-8664-F38177CC65E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76720" y="1219050"/>
                  <a:ext cx="1263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7FAEA497-3EB2-4CC6-BD14-EA43ACEE75C2}"/>
                    </a:ext>
                  </a:extLst>
                </p14:cNvPr>
                <p14:cNvContentPartPr/>
                <p14:nvPr/>
              </p14:nvContentPartPr>
              <p14:xfrm>
                <a:off x="11543040" y="1310130"/>
                <a:ext cx="283320" cy="23652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7FAEA497-3EB2-4CC6-BD14-EA43ACEE75C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534040" y="1301490"/>
                  <a:ext cx="300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65F583A4-62AB-4964-BE43-475BE2B6DECB}"/>
                    </a:ext>
                  </a:extLst>
                </p14:cNvPr>
                <p14:cNvContentPartPr/>
                <p14:nvPr/>
              </p14:nvContentPartPr>
              <p14:xfrm>
                <a:off x="11893680" y="1166850"/>
                <a:ext cx="125640" cy="40716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65F583A4-62AB-4964-BE43-475BE2B6DE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885040" y="1158210"/>
                  <a:ext cx="1432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32464DF0-CF20-4EA0-AE69-C1CD54775640}"/>
                    </a:ext>
                  </a:extLst>
                </p14:cNvPr>
                <p14:cNvContentPartPr/>
                <p14:nvPr/>
              </p14:nvContentPartPr>
              <p14:xfrm>
                <a:off x="9158040" y="354690"/>
                <a:ext cx="2381040" cy="52560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32464DF0-CF20-4EA0-AE69-C1CD5477564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49040" y="346050"/>
                  <a:ext cx="239868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55285DFB-1407-4A53-A25C-49BAD25386CE}"/>
                    </a:ext>
                  </a:extLst>
                </p14:cNvPr>
                <p14:cNvContentPartPr/>
                <p14:nvPr/>
              </p14:nvContentPartPr>
              <p14:xfrm>
                <a:off x="10315080" y="414090"/>
                <a:ext cx="106920" cy="9180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55285DFB-1407-4A53-A25C-49BAD25386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06440" y="405450"/>
                  <a:ext cx="124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6ACAE2F6-E78D-4B36-A75E-49B56A2B7B44}"/>
                    </a:ext>
                  </a:extLst>
                </p14:cNvPr>
                <p14:cNvContentPartPr/>
                <p14:nvPr/>
              </p14:nvContentPartPr>
              <p14:xfrm>
                <a:off x="10181520" y="73170"/>
                <a:ext cx="478080" cy="51732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6ACAE2F6-E78D-4B36-A75E-49B56A2B7B4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172520" y="64170"/>
                  <a:ext cx="49572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6EA031A5-313D-428F-9357-78BFF0B89DF7}"/>
                    </a:ext>
                  </a:extLst>
                </p14:cNvPr>
                <p14:cNvContentPartPr/>
                <p14:nvPr/>
              </p14:nvContentPartPr>
              <p14:xfrm>
                <a:off x="9946080" y="17010"/>
                <a:ext cx="155160" cy="18324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6EA031A5-313D-428F-9357-78BFF0B89DF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37440" y="8370"/>
                  <a:ext cx="172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9B0EA5C4-5B6F-409D-AEB6-45CE2AF34A47}"/>
                    </a:ext>
                  </a:extLst>
                </p14:cNvPr>
                <p14:cNvContentPartPr/>
                <p14:nvPr/>
              </p14:nvContentPartPr>
              <p14:xfrm>
                <a:off x="10122480" y="9810"/>
                <a:ext cx="80280" cy="14508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9B0EA5C4-5B6F-409D-AEB6-45CE2AF34A4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13480" y="810"/>
                  <a:ext cx="97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C3DC7236-A868-4EF7-A1AA-63D6A7EE52D9}"/>
                    </a:ext>
                  </a:extLst>
                </p14:cNvPr>
                <p14:cNvContentPartPr/>
                <p14:nvPr/>
              </p14:nvContentPartPr>
              <p14:xfrm>
                <a:off x="10060200" y="108090"/>
                <a:ext cx="240120" cy="2199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C3DC7236-A868-4EF7-A1AA-63D6A7EE52D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51560" y="99090"/>
                  <a:ext cx="257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BC3B9E74-D17C-4ED9-8116-DCE13B25C3BB}"/>
                    </a:ext>
                  </a:extLst>
                </p14:cNvPr>
                <p14:cNvContentPartPr/>
                <p14:nvPr/>
              </p14:nvContentPartPr>
              <p14:xfrm>
                <a:off x="10149840" y="143010"/>
                <a:ext cx="81360" cy="23040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BC3B9E74-D17C-4ED9-8116-DCE13B25C3B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40840" y="134370"/>
                  <a:ext cx="99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A4A04B43-94C2-4565-9E1A-1188CE90FB6B}"/>
                    </a:ext>
                  </a:extLst>
                </p14:cNvPr>
                <p14:cNvContentPartPr/>
                <p14:nvPr/>
              </p14:nvContentPartPr>
              <p14:xfrm>
                <a:off x="10272600" y="116010"/>
                <a:ext cx="100080" cy="21276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A4A04B43-94C2-4565-9E1A-1188CE90FB6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63600" y="107010"/>
                  <a:ext cx="117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2B01103B-BB20-4407-9711-B8D8BAEF1844}"/>
                    </a:ext>
                  </a:extLst>
                </p14:cNvPr>
                <p14:cNvContentPartPr/>
                <p14:nvPr/>
              </p14:nvContentPartPr>
              <p14:xfrm>
                <a:off x="10234800" y="184770"/>
                <a:ext cx="120240" cy="4320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2B01103B-BB20-4407-9711-B8D8BAEF18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26160" y="175770"/>
                  <a:ext cx="13788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678EC48A-5049-446F-A429-5D4008327E38}"/>
                  </a:ext>
                </a:extLst>
              </p14:cNvPr>
              <p14:cNvContentPartPr/>
              <p14:nvPr/>
            </p14:nvContentPartPr>
            <p14:xfrm>
              <a:off x="4666680" y="2797290"/>
              <a:ext cx="200520" cy="358920"/>
            </p14:xfrm>
          </p:contentPart>
        </mc:Choice>
        <mc:Fallback xmlns=""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678EC48A-5049-446F-A429-5D4008327E3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57680" y="2788650"/>
                <a:ext cx="21816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15748E26-86DA-486A-9245-4F085AB820A4}"/>
                  </a:ext>
                </a:extLst>
              </p14:cNvPr>
              <p14:cNvContentPartPr/>
              <p14:nvPr/>
            </p14:nvContentPartPr>
            <p14:xfrm>
              <a:off x="5072400" y="3007890"/>
              <a:ext cx="360" cy="360"/>
            </p14:xfrm>
          </p:contentPart>
        </mc:Choice>
        <mc:Fallback xmlns=""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15748E26-86DA-486A-9245-4F085AB820A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63400" y="299925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Agrupar 70">
            <a:extLst>
              <a:ext uri="{FF2B5EF4-FFF2-40B4-BE49-F238E27FC236}">
                <a16:creationId xmlns:a16="http://schemas.microsoft.com/office/drawing/2014/main" id="{73F50072-0EE6-4C09-A5DA-85421F821A0B}"/>
              </a:ext>
            </a:extLst>
          </p:cNvPr>
          <p:cNvGrpSpPr/>
          <p:nvPr/>
        </p:nvGrpSpPr>
        <p:grpSpPr>
          <a:xfrm>
            <a:off x="5281560" y="2765250"/>
            <a:ext cx="530640" cy="464040"/>
            <a:chOff x="5281560" y="2765250"/>
            <a:chExt cx="53064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65C78EB9-B699-437B-81C0-D99EED872210}"/>
                    </a:ext>
                  </a:extLst>
                </p14:cNvPr>
                <p14:cNvContentPartPr/>
                <p14:nvPr/>
              </p14:nvContentPartPr>
              <p14:xfrm>
                <a:off x="5281560" y="2881890"/>
                <a:ext cx="167400" cy="3474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65C78EB9-B699-437B-81C0-D99EED87221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72920" y="2872890"/>
                  <a:ext cx="1850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8ABBBBD0-2EE6-4FFC-86DF-EFB210369769}"/>
                    </a:ext>
                  </a:extLst>
                </p14:cNvPr>
                <p14:cNvContentPartPr/>
                <p14:nvPr/>
              </p14:nvContentPartPr>
              <p14:xfrm>
                <a:off x="5642640" y="2765250"/>
                <a:ext cx="169560" cy="32364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8ABBBBD0-2EE6-4FFC-86DF-EFB2103697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33640" y="2756610"/>
                  <a:ext cx="18720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2312535C-B395-4A4B-A012-7013B907E070}"/>
              </a:ext>
            </a:extLst>
          </p:cNvPr>
          <p:cNvGrpSpPr/>
          <p:nvPr/>
        </p:nvGrpSpPr>
        <p:grpSpPr>
          <a:xfrm>
            <a:off x="6169320" y="3031290"/>
            <a:ext cx="187920" cy="142200"/>
            <a:chOff x="6169320" y="3031290"/>
            <a:chExt cx="18792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79DC891B-3ACD-4C6C-9BED-03E6C3B5E877}"/>
                    </a:ext>
                  </a:extLst>
                </p14:cNvPr>
                <p14:cNvContentPartPr/>
                <p14:nvPr/>
              </p14:nvContentPartPr>
              <p14:xfrm>
                <a:off x="6182640" y="3031290"/>
                <a:ext cx="167760" cy="1080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79DC891B-3ACD-4C6C-9BED-03E6C3B5E8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73640" y="3022650"/>
                  <a:ext cx="185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BE73BEC3-D941-4211-9A63-150A83EB2271}"/>
                    </a:ext>
                  </a:extLst>
                </p14:cNvPr>
                <p14:cNvContentPartPr/>
                <p14:nvPr/>
              </p14:nvContentPartPr>
              <p14:xfrm>
                <a:off x="6169320" y="3143250"/>
                <a:ext cx="187920" cy="3024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BE73BEC3-D941-4211-9A63-150A83EB22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60680" y="3134250"/>
                  <a:ext cx="2055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2A39D70A-19E8-42A3-927D-BE0A36B3E764}"/>
              </a:ext>
            </a:extLst>
          </p:cNvPr>
          <p:cNvGrpSpPr/>
          <p:nvPr/>
        </p:nvGrpSpPr>
        <p:grpSpPr>
          <a:xfrm>
            <a:off x="6973560" y="2642850"/>
            <a:ext cx="1563840" cy="739440"/>
            <a:chOff x="6973560" y="2642850"/>
            <a:chExt cx="1563840" cy="73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313819E7-6642-4440-884E-373CE86FC163}"/>
                    </a:ext>
                  </a:extLst>
                </p14:cNvPr>
                <p14:cNvContentPartPr/>
                <p14:nvPr/>
              </p14:nvContentPartPr>
              <p14:xfrm>
                <a:off x="6973560" y="2765250"/>
                <a:ext cx="237240" cy="38664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313819E7-6642-4440-884E-373CE86FC16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64920" y="2756250"/>
                  <a:ext cx="2548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17AB43AB-47BE-4E22-B3FB-BAA3CFD3D23F}"/>
                    </a:ext>
                  </a:extLst>
                </p14:cNvPr>
                <p14:cNvContentPartPr/>
                <p14:nvPr/>
              </p14:nvContentPartPr>
              <p14:xfrm>
                <a:off x="7463160" y="3049650"/>
                <a:ext cx="10440" cy="1332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17AB43AB-47BE-4E22-B3FB-BAA3CFD3D2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54160" y="3040650"/>
                  <a:ext cx="28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4EC43012-2FD2-43DA-9F37-AFF94FAF39AA}"/>
                    </a:ext>
                  </a:extLst>
                </p14:cNvPr>
                <p14:cNvContentPartPr/>
                <p14:nvPr/>
              </p14:nvContentPartPr>
              <p14:xfrm>
                <a:off x="7650360" y="2827530"/>
                <a:ext cx="179640" cy="39708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4EC43012-2FD2-43DA-9F37-AFF94FAF39A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41360" y="2818530"/>
                  <a:ext cx="1972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72D8320E-217B-40C9-A6A5-08D8C7BDCBBF}"/>
                    </a:ext>
                  </a:extLst>
                </p14:cNvPr>
                <p14:cNvContentPartPr/>
                <p14:nvPr/>
              </p14:nvContentPartPr>
              <p14:xfrm>
                <a:off x="7965360" y="2786850"/>
                <a:ext cx="178920" cy="28260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72D8320E-217B-40C9-A6A5-08D8C7BDCB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56720" y="2778210"/>
                  <a:ext cx="196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E4C93249-B2DC-4580-BB43-BAE63B1D988D}"/>
                    </a:ext>
                  </a:extLst>
                </p14:cNvPr>
                <p14:cNvContentPartPr/>
                <p14:nvPr/>
              </p14:nvContentPartPr>
              <p14:xfrm>
                <a:off x="7557480" y="2692170"/>
                <a:ext cx="233640" cy="69012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E4C93249-B2DC-4580-BB43-BAE63B1D988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48480" y="2683530"/>
                  <a:ext cx="25128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8C0DB9F3-D306-4A61-B24B-446E193A8029}"/>
                    </a:ext>
                  </a:extLst>
                </p14:cNvPr>
                <p14:cNvContentPartPr/>
                <p14:nvPr/>
              </p14:nvContentPartPr>
              <p14:xfrm>
                <a:off x="8212320" y="2642850"/>
                <a:ext cx="149400" cy="67608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8C0DB9F3-D306-4A61-B24B-446E193A802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03320" y="2634210"/>
                  <a:ext cx="167040" cy="6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C73B494D-3FC9-48E4-9052-6A2AD011760E}"/>
                    </a:ext>
                  </a:extLst>
                </p14:cNvPr>
                <p14:cNvContentPartPr/>
                <p14:nvPr/>
              </p14:nvContentPartPr>
              <p14:xfrm>
                <a:off x="8381520" y="3164130"/>
                <a:ext cx="155880" cy="16740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C73B494D-3FC9-48E4-9052-6A2AD01176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72880" y="3155130"/>
                  <a:ext cx="1735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8E330842-5DF0-4E8A-BCF0-E84EB495920D}"/>
              </a:ext>
            </a:extLst>
          </p:cNvPr>
          <p:cNvGrpSpPr/>
          <p:nvPr/>
        </p:nvGrpSpPr>
        <p:grpSpPr>
          <a:xfrm>
            <a:off x="8751240" y="2571930"/>
            <a:ext cx="2382120" cy="572040"/>
            <a:chOff x="8751240" y="2571930"/>
            <a:chExt cx="238212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58C93800-1C83-4EDA-99BF-562EE191A438}"/>
                    </a:ext>
                  </a:extLst>
                </p14:cNvPr>
                <p14:cNvContentPartPr/>
                <p14:nvPr/>
              </p14:nvContentPartPr>
              <p14:xfrm>
                <a:off x="8751240" y="2924730"/>
                <a:ext cx="277200" cy="2952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58C93800-1C83-4EDA-99BF-562EE191A43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42240" y="2916090"/>
                  <a:ext cx="294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B7CF5347-6DE8-4A4E-B61D-F0219836B62D}"/>
                    </a:ext>
                  </a:extLst>
                </p14:cNvPr>
                <p14:cNvContentPartPr/>
                <p14:nvPr/>
              </p14:nvContentPartPr>
              <p14:xfrm>
                <a:off x="9321120" y="2696130"/>
                <a:ext cx="23400" cy="36576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B7CF5347-6DE8-4A4E-B61D-F0219836B6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12120" y="2687490"/>
                  <a:ext cx="410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CB0307CA-A965-4937-88E5-742543A051F4}"/>
                    </a:ext>
                  </a:extLst>
                </p14:cNvPr>
                <p14:cNvContentPartPr/>
                <p14:nvPr/>
              </p14:nvContentPartPr>
              <p14:xfrm>
                <a:off x="9286560" y="2663730"/>
                <a:ext cx="212760" cy="36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CB0307CA-A965-4937-88E5-742543A051F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77560" y="2655090"/>
                  <a:ext cx="230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477A5982-9169-443D-A1EA-B47DAA5F9C46}"/>
                    </a:ext>
                  </a:extLst>
                </p14:cNvPr>
                <p14:cNvContentPartPr/>
                <p14:nvPr/>
              </p14:nvContentPartPr>
              <p14:xfrm>
                <a:off x="9311040" y="2848410"/>
                <a:ext cx="164880" cy="36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477A5982-9169-443D-A1EA-B47DAA5F9C4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02040" y="2839410"/>
                  <a:ext cx="182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EDAE839B-219C-461B-93C3-98832C9F97C5}"/>
                    </a:ext>
                  </a:extLst>
                </p14:cNvPr>
                <p14:cNvContentPartPr/>
                <p14:nvPr/>
              </p14:nvContentPartPr>
              <p14:xfrm>
                <a:off x="9814680" y="2892330"/>
                <a:ext cx="360" cy="36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EDAE839B-219C-461B-93C3-98832C9F97C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06040" y="28836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4DF3F00B-D2A2-4D75-9DBF-FD67C694AD86}"/>
                    </a:ext>
                  </a:extLst>
                </p14:cNvPr>
                <p14:cNvContentPartPr/>
                <p14:nvPr/>
              </p14:nvContentPartPr>
              <p14:xfrm>
                <a:off x="9702000" y="2620890"/>
                <a:ext cx="322560" cy="52308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4DF3F00B-D2A2-4D75-9DBF-FD67C694AD8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93000" y="2611890"/>
                  <a:ext cx="34020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40B307CF-08B7-4490-91AE-3203AC708BD1}"/>
                    </a:ext>
                  </a:extLst>
                </p14:cNvPr>
                <p14:cNvContentPartPr/>
                <p14:nvPr/>
              </p14:nvContentPartPr>
              <p14:xfrm>
                <a:off x="10150920" y="2591010"/>
                <a:ext cx="214200" cy="44028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40B307CF-08B7-4490-91AE-3203AC708B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42280" y="2582010"/>
                  <a:ext cx="2318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AE39CADD-38DC-408E-8B05-CF441444EE15}"/>
                    </a:ext>
                  </a:extLst>
                </p14:cNvPr>
                <p14:cNvContentPartPr/>
                <p14:nvPr/>
              </p14:nvContentPartPr>
              <p14:xfrm>
                <a:off x="10101960" y="2814570"/>
                <a:ext cx="228600" cy="4572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AE39CADD-38DC-408E-8B05-CF441444EE1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93320" y="2805570"/>
                  <a:ext cx="246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5A2FDAA9-A78E-4CB2-BD7D-68657536B0D2}"/>
                    </a:ext>
                  </a:extLst>
                </p14:cNvPr>
                <p14:cNvContentPartPr/>
                <p14:nvPr/>
              </p14:nvContentPartPr>
              <p14:xfrm>
                <a:off x="9588240" y="2830050"/>
                <a:ext cx="360" cy="180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5A2FDAA9-A78E-4CB2-BD7D-68657536B0D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79240" y="2821050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9BC4E9C3-583D-4C63-922A-EB7D8872E56C}"/>
                    </a:ext>
                  </a:extLst>
                </p14:cNvPr>
                <p14:cNvContentPartPr/>
                <p14:nvPr/>
              </p14:nvContentPartPr>
              <p14:xfrm>
                <a:off x="10566720" y="2846610"/>
                <a:ext cx="19080" cy="3312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9BC4E9C3-583D-4C63-922A-EB7D8872E56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558080" y="2837610"/>
                  <a:ext cx="36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6D89A762-431C-4CB3-A6F0-8F0FCFC34ED9}"/>
                    </a:ext>
                  </a:extLst>
                </p14:cNvPr>
                <p14:cNvContentPartPr/>
                <p14:nvPr/>
              </p14:nvContentPartPr>
              <p14:xfrm>
                <a:off x="10899000" y="2571930"/>
                <a:ext cx="234360" cy="51012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6D89A762-431C-4CB3-A6F0-8F0FCFC34ED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890360" y="2562930"/>
                  <a:ext cx="252000" cy="52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Agrupar 101">
            <a:extLst>
              <a:ext uri="{FF2B5EF4-FFF2-40B4-BE49-F238E27FC236}">
                <a16:creationId xmlns:a16="http://schemas.microsoft.com/office/drawing/2014/main" id="{983FC3CA-F67C-4DC1-8706-1A56139B01DB}"/>
              </a:ext>
            </a:extLst>
          </p:cNvPr>
          <p:cNvGrpSpPr/>
          <p:nvPr/>
        </p:nvGrpSpPr>
        <p:grpSpPr>
          <a:xfrm>
            <a:off x="4419720" y="4106610"/>
            <a:ext cx="794520" cy="955080"/>
            <a:chOff x="4419720" y="4106610"/>
            <a:chExt cx="794520" cy="95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256514D5-3BB1-4C21-9B66-69F251D28D6C}"/>
                    </a:ext>
                  </a:extLst>
                </p14:cNvPr>
                <p14:cNvContentPartPr/>
                <p14:nvPr/>
              </p14:nvContentPartPr>
              <p14:xfrm>
                <a:off x="4646520" y="4139730"/>
                <a:ext cx="208080" cy="38268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256514D5-3BB1-4C21-9B66-69F251D28D6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37880" y="4130730"/>
                  <a:ext cx="2257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0E937057-73BB-411B-8694-E1E30907D6F0}"/>
                    </a:ext>
                  </a:extLst>
                </p14:cNvPr>
                <p14:cNvContentPartPr/>
                <p14:nvPr/>
              </p14:nvContentPartPr>
              <p14:xfrm>
                <a:off x="4956840" y="4106610"/>
                <a:ext cx="183600" cy="25776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0E937057-73BB-411B-8694-E1E30907D6F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47840" y="4097610"/>
                  <a:ext cx="201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137D89A9-3C74-4923-A081-8A6770012ADB}"/>
                    </a:ext>
                  </a:extLst>
                </p14:cNvPr>
                <p14:cNvContentPartPr/>
                <p14:nvPr/>
              </p14:nvContentPartPr>
              <p14:xfrm>
                <a:off x="4419720" y="4561290"/>
                <a:ext cx="689760" cy="6588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137D89A9-3C74-4923-A081-8A6770012AD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10720" y="4552650"/>
                  <a:ext cx="707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35E01D3C-FD88-4F2C-AF51-6C3C444FD34C}"/>
                    </a:ext>
                  </a:extLst>
                </p14:cNvPr>
                <p14:cNvContentPartPr/>
                <p14:nvPr/>
              </p14:nvContentPartPr>
              <p14:xfrm>
                <a:off x="4605840" y="4660650"/>
                <a:ext cx="277560" cy="40104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35E01D3C-FD88-4F2C-AF51-6C3C444FD34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97200" y="4652010"/>
                  <a:ext cx="2952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2986C36D-FD1D-46A5-B41B-8382839EC028}"/>
                    </a:ext>
                  </a:extLst>
                </p14:cNvPr>
                <p14:cNvContentPartPr/>
                <p14:nvPr/>
              </p14:nvContentPartPr>
              <p14:xfrm>
                <a:off x="5037480" y="4702410"/>
                <a:ext cx="176760" cy="34236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2986C36D-FD1D-46A5-B41B-8382839EC02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28840" y="4693410"/>
                  <a:ext cx="1944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4B9ADB89-EE99-4064-8720-1AD17A19DF19}"/>
                    </a:ext>
                  </a:extLst>
                </p14:cNvPr>
                <p14:cNvContentPartPr/>
                <p14:nvPr/>
              </p14:nvContentPartPr>
              <p14:xfrm>
                <a:off x="4946760" y="4847850"/>
                <a:ext cx="254520" cy="2628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4B9ADB89-EE99-4064-8720-1AD17A19DF1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937760" y="4838850"/>
                  <a:ext cx="2721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Agrupar 100">
            <a:extLst>
              <a:ext uri="{FF2B5EF4-FFF2-40B4-BE49-F238E27FC236}">
                <a16:creationId xmlns:a16="http://schemas.microsoft.com/office/drawing/2014/main" id="{1E21E759-D388-417F-BAD4-0A1635F867F7}"/>
              </a:ext>
            </a:extLst>
          </p:cNvPr>
          <p:cNvGrpSpPr/>
          <p:nvPr/>
        </p:nvGrpSpPr>
        <p:grpSpPr>
          <a:xfrm>
            <a:off x="5483880" y="4481370"/>
            <a:ext cx="294480" cy="198000"/>
            <a:chOff x="5483880" y="4481370"/>
            <a:chExt cx="29448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911E8918-45AC-45EF-ABCC-024E34296893}"/>
                    </a:ext>
                  </a:extLst>
                </p14:cNvPr>
                <p14:cNvContentPartPr/>
                <p14:nvPr/>
              </p14:nvContentPartPr>
              <p14:xfrm>
                <a:off x="5491440" y="4481370"/>
                <a:ext cx="286920" cy="3420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911E8918-45AC-45EF-ABCC-024E3429689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82440" y="4472370"/>
                  <a:ext cx="304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ACCF6E88-902B-4253-85F6-E19404A6D0CE}"/>
                    </a:ext>
                  </a:extLst>
                </p14:cNvPr>
                <p14:cNvContentPartPr/>
                <p14:nvPr/>
              </p14:nvContentPartPr>
              <p14:xfrm>
                <a:off x="5483880" y="4658130"/>
                <a:ext cx="257400" cy="2124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ACCF6E88-902B-4253-85F6-E19404A6D0C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474880" y="4649130"/>
                  <a:ext cx="2750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Agrupar 112">
            <a:extLst>
              <a:ext uri="{FF2B5EF4-FFF2-40B4-BE49-F238E27FC236}">
                <a16:creationId xmlns:a16="http://schemas.microsoft.com/office/drawing/2014/main" id="{46A90201-4BD4-456A-A16F-84FDD72A2475}"/>
              </a:ext>
            </a:extLst>
          </p:cNvPr>
          <p:cNvGrpSpPr/>
          <p:nvPr/>
        </p:nvGrpSpPr>
        <p:grpSpPr>
          <a:xfrm>
            <a:off x="6040440" y="3900690"/>
            <a:ext cx="1380960" cy="1107720"/>
            <a:chOff x="6040440" y="3900690"/>
            <a:chExt cx="1380960" cy="11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7D802704-6E03-4273-BA1C-B145C9D2060B}"/>
                    </a:ext>
                  </a:extLst>
                </p14:cNvPr>
                <p14:cNvContentPartPr/>
                <p14:nvPr/>
              </p14:nvContentPartPr>
              <p14:xfrm>
                <a:off x="6206760" y="4140810"/>
                <a:ext cx="283320" cy="37656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7D802704-6E03-4273-BA1C-B145C9D206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98120" y="4132170"/>
                  <a:ext cx="3009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93496CEF-4989-436E-A326-65D1A2EEEBC9}"/>
                    </a:ext>
                  </a:extLst>
                </p14:cNvPr>
                <p14:cNvContentPartPr/>
                <p14:nvPr/>
              </p14:nvContentPartPr>
              <p14:xfrm>
                <a:off x="6641640" y="4225410"/>
                <a:ext cx="27720" cy="17964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93496CEF-4989-436E-A326-65D1A2EEEBC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32640" y="4216770"/>
                  <a:ext cx="45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070CA501-3518-4BBA-B9C4-3FF942865468}"/>
                    </a:ext>
                  </a:extLst>
                </p14:cNvPr>
                <p14:cNvContentPartPr/>
                <p14:nvPr/>
              </p14:nvContentPartPr>
              <p14:xfrm>
                <a:off x="6544800" y="4101930"/>
                <a:ext cx="234720" cy="18504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070CA501-3518-4BBA-B9C4-3FF94286546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536160" y="4093290"/>
                  <a:ext cx="252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E9F3C779-235C-4555-99AE-73D92DC945A6}"/>
                    </a:ext>
                  </a:extLst>
                </p14:cNvPr>
                <p14:cNvContentPartPr/>
                <p14:nvPr/>
              </p14:nvContentPartPr>
              <p14:xfrm>
                <a:off x="6058440" y="4554090"/>
                <a:ext cx="749520" cy="3312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E9F3C779-235C-4555-99AE-73D92DC945A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049440" y="4545090"/>
                  <a:ext cx="767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9FE83530-F380-4885-942D-31389E02F232}"/>
                    </a:ext>
                  </a:extLst>
                </p14:cNvPr>
                <p14:cNvContentPartPr/>
                <p14:nvPr/>
              </p14:nvContentPartPr>
              <p14:xfrm>
                <a:off x="6282000" y="4560570"/>
                <a:ext cx="273600" cy="41400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9FE83530-F380-4885-942D-31389E02F23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273000" y="4551930"/>
                  <a:ext cx="2912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30EE7B6F-DE19-4712-A293-66F7D0FF6976}"/>
                    </a:ext>
                  </a:extLst>
                </p14:cNvPr>
                <p14:cNvContentPartPr/>
                <p14:nvPr/>
              </p14:nvContentPartPr>
              <p14:xfrm>
                <a:off x="6690600" y="4659570"/>
                <a:ext cx="170640" cy="34884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30EE7B6F-DE19-4712-A293-66F7D0FF697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681600" y="4650570"/>
                  <a:ext cx="1882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DA7C11FF-13E9-4648-871C-3EF92031D67A}"/>
                    </a:ext>
                  </a:extLst>
                </p14:cNvPr>
                <p14:cNvContentPartPr/>
                <p14:nvPr/>
              </p14:nvContentPartPr>
              <p14:xfrm>
                <a:off x="6550560" y="4751730"/>
                <a:ext cx="255960" cy="11340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DA7C11FF-13E9-4648-871C-3EF92031D67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41920" y="4742730"/>
                  <a:ext cx="273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A399E5E2-F7BA-4B4A-B0E7-102D99DF7EB4}"/>
                    </a:ext>
                  </a:extLst>
                </p14:cNvPr>
                <p14:cNvContentPartPr/>
                <p14:nvPr/>
              </p14:nvContentPartPr>
              <p14:xfrm>
                <a:off x="6040440" y="3900690"/>
                <a:ext cx="470160" cy="102924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A399E5E2-F7BA-4B4A-B0E7-102D99DF7EB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031440" y="3891690"/>
                  <a:ext cx="487800" cy="10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42F3B664-862A-4B0F-BD5B-4CD7D22B24C5}"/>
                    </a:ext>
                  </a:extLst>
                </p14:cNvPr>
                <p14:cNvContentPartPr/>
                <p14:nvPr/>
              </p14:nvContentPartPr>
              <p14:xfrm>
                <a:off x="6911640" y="4085010"/>
                <a:ext cx="236160" cy="89064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42F3B664-862A-4B0F-BD5B-4CD7D22B24C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902640" y="4076370"/>
                  <a:ext cx="253800" cy="90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3D2883F5-815E-41A4-B794-8D9DCF8F0E2F}"/>
                    </a:ext>
                  </a:extLst>
                </p14:cNvPr>
                <p14:cNvContentPartPr/>
                <p14:nvPr/>
              </p14:nvContentPartPr>
              <p14:xfrm>
                <a:off x="7247880" y="4853970"/>
                <a:ext cx="173520" cy="15300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3D2883F5-815E-41A4-B794-8D9DCF8F0E2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239240" y="4844970"/>
                  <a:ext cx="19116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4" name="Tinta 113">
                <a:extLst>
                  <a:ext uri="{FF2B5EF4-FFF2-40B4-BE49-F238E27FC236}">
                    <a16:creationId xmlns:a16="http://schemas.microsoft.com/office/drawing/2014/main" id="{C346C7B3-CB76-4924-BFFC-C2FD08D888D9}"/>
                  </a:ext>
                </a:extLst>
              </p14:cNvPr>
              <p14:cNvContentPartPr/>
              <p14:nvPr/>
            </p14:nvContentPartPr>
            <p14:xfrm>
              <a:off x="7713360" y="4382730"/>
              <a:ext cx="273960" cy="23760"/>
            </p14:xfrm>
          </p:contentPart>
        </mc:Choice>
        <mc:Fallback xmlns="">
          <p:pic>
            <p:nvPicPr>
              <p:cNvPr id="114" name="Tinta 113">
                <a:extLst>
                  <a:ext uri="{FF2B5EF4-FFF2-40B4-BE49-F238E27FC236}">
                    <a16:creationId xmlns:a16="http://schemas.microsoft.com/office/drawing/2014/main" id="{C346C7B3-CB76-4924-BFFC-C2FD08D888D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704720" y="4373730"/>
                <a:ext cx="29160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B7A8AAD4-90B0-4785-81F7-4A8769B94CB3}"/>
              </a:ext>
            </a:extLst>
          </p:cNvPr>
          <p:cNvGrpSpPr/>
          <p:nvPr/>
        </p:nvGrpSpPr>
        <p:grpSpPr>
          <a:xfrm>
            <a:off x="8584920" y="3955050"/>
            <a:ext cx="1091520" cy="550080"/>
            <a:chOff x="8584920" y="3955050"/>
            <a:chExt cx="109152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0CE5ACB7-6636-4609-AAC8-BA45B291C77D}"/>
                    </a:ext>
                  </a:extLst>
                </p14:cNvPr>
                <p14:cNvContentPartPr/>
                <p14:nvPr/>
              </p14:nvContentPartPr>
              <p14:xfrm>
                <a:off x="8584920" y="4078530"/>
                <a:ext cx="70560" cy="35820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0CE5ACB7-6636-4609-AAC8-BA45B291C77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75920" y="4069890"/>
                  <a:ext cx="882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547A37C0-461F-44B4-8AE7-6603A8F6BCDE}"/>
                    </a:ext>
                  </a:extLst>
                </p14:cNvPr>
                <p14:cNvContentPartPr/>
                <p14:nvPr/>
              </p14:nvContentPartPr>
              <p14:xfrm>
                <a:off x="8593560" y="3955050"/>
                <a:ext cx="263880" cy="55008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547A37C0-461F-44B4-8AE7-6603A8F6BCD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584560" y="3946410"/>
                  <a:ext cx="28152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EC968FA0-E9E5-4047-AB94-C11FDC7DBE07}"/>
                    </a:ext>
                  </a:extLst>
                </p14:cNvPr>
                <p14:cNvContentPartPr/>
                <p14:nvPr/>
              </p14:nvContentPartPr>
              <p14:xfrm>
                <a:off x="9111600" y="4330890"/>
                <a:ext cx="77400" cy="6732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EC968FA0-E9E5-4047-AB94-C11FDC7DBE0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102960" y="4321890"/>
                  <a:ext cx="95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D24DF74B-7DF9-42EF-8512-E6F1001691A8}"/>
                    </a:ext>
                  </a:extLst>
                </p14:cNvPr>
                <p14:cNvContentPartPr/>
                <p14:nvPr/>
              </p14:nvContentPartPr>
              <p14:xfrm>
                <a:off x="9408960" y="4150170"/>
                <a:ext cx="39240" cy="32400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D24DF74B-7DF9-42EF-8512-E6F1001691A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00320" y="4141170"/>
                  <a:ext cx="568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CF2C6516-D029-4382-869A-D2ACC72ACC68}"/>
                    </a:ext>
                  </a:extLst>
                </p14:cNvPr>
                <p14:cNvContentPartPr/>
                <p14:nvPr/>
              </p14:nvContentPartPr>
              <p14:xfrm>
                <a:off x="9451080" y="3982050"/>
                <a:ext cx="225360" cy="25056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CF2C6516-D029-4382-869A-D2ACC72ACC6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42080" y="3973050"/>
                  <a:ext cx="24300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Agrupar 129">
            <a:extLst>
              <a:ext uri="{FF2B5EF4-FFF2-40B4-BE49-F238E27FC236}">
                <a16:creationId xmlns:a16="http://schemas.microsoft.com/office/drawing/2014/main" id="{C32BF8AD-923A-42CA-B47F-0B3103A84FFD}"/>
              </a:ext>
            </a:extLst>
          </p:cNvPr>
          <p:cNvGrpSpPr/>
          <p:nvPr/>
        </p:nvGrpSpPr>
        <p:grpSpPr>
          <a:xfrm>
            <a:off x="4367520" y="5783130"/>
            <a:ext cx="1588680" cy="897120"/>
            <a:chOff x="4367520" y="5783130"/>
            <a:chExt cx="1588680" cy="89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E5DD570C-4E1F-4AD4-857A-1D9ED5A8743C}"/>
                    </a:ext>
                  </a:extLst>
                </p14:cNvPr>
                <p14:cNvContentPartPr/>
                <p14:nvPr/>
              </p14:nvContentPartPr>
              <p14:xfrm>
                <a:off x="4646160" y="5801130"/>
                <a:ext cx="241560" cy="38520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E5DD570C-4E1F-4AD4-857A-1D9ED5A8743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37520" y="5792490"/>
                  <a:ext cx="2592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F2FC3DEA-2419-4218-B529-0E98447F07B6}"/>
                    </a:ext>
                  </a:extLst>
                </p14:cNvPr>
                <p14:cNvContentPartPr/>
                <p14:nvPr/>
              </p14:nvContentPartPr>
              <p14:xfrm>
                <a:off x="4995720" y="5823090"/>
                <a:ext cx="214920" cy="29016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F2FC3DEA-2419-4218-B529-0E98447F07B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987080" y="5814090"/>
                  <a:ext cx="2325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04EA8EDF-71C7-4393-A0F6-FDE51743FEEF}"/>
                    </a:ext>
                  </a:extLst>
                </p14:cNvPr>
                <p14:cNvContentPartPr/>
                <p14:nvPr/>
              </p14:nvContentPartPr>
              <p14:xfrm>
                <a:off x="4675320" y="6179490"/>
                <a:ext cx="540360" cy="1476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04EA8EDF-71C7-4393-A0F6-FDE51743FEE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666320" y="6170850"/>
                  <a:ext cx="558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522DA3DD-919F-436D-B7DC-B5816AD7FEAE}"/>
                    </a:ext>
                  </a:extLst>
                </p14:cNvPr>
                <p14:cNvContentPartPr/>
                <p14:nvPr/>
              </p14:nvContentPartPr>
              <p14:xfrm>
                <a:off x="4676760" y="6291450"/>
                <a:ext cx="248760" cy="37044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522DA3DD-919F-436D-B7DC-B5816AD7FEA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67760" y="6282450"/>
                  <a:ext cx="2664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DE1C20C8-52CE-4C6F-B75A-C522FD243E5B}"/>
                    </a:ext>
                  </a:extLst>
                </p14:cNvPr>
                <p14:cNvContentPartPr/>
                <p14:nvPr/>
              </p14:nvContentPartPr>
              <p14:xfrm>
                <a:off x="5067720" y="6336810"/>
                <a:ext cx="98640" cy="31320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DE1C20C8-52CE-4C6F-B75A-C522FD243E5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059080" y="6327810"/>
                  <a:ext cx="1162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AD64E00E-CF39-4D6B-A5A8-B2A1BF3D9DBB}"/>
                    </a:ext>
                  </a:extLst>
                </p14:cNvPr>
                <p14:cNvContentPartPr/>
                <p14:nvPr/>
              </p14:nvContentPartPr>
              <p14:xfrm>
                <a:off x="4977000" y="6382170"/>
                <a:ext cx="230040" cy="10044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AD64E00E-CF39-4D6B-A5A8-B2A1BF3D9DB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968000" y="6373530"/>
                  <a:ext cx="247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E5656219-17AD-466D-8B04-A8A8FF7C223C}"/>
                    </a:ext>
                  </a:extLst>
                </p14:cNvPr>
                <p14:cNvContentPartPr/>
                <p14:nvPr/>
              </p14:nvContentPartPr>
              <p14:xfrm>
                <a:off x="4367520" y="5786010"/>
                <a:ext cx="381600" cy="89424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E5656219-17AD-466D-8B04-A8A8FF7C223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358880" y="5777010"/>
                  <a:ext cx="399240" cy="9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E5CC1B1B-D497-44E4-8D9A-5E2BC3432678}"/>
                    </a:ext>
                  </a:extLst>
                </p14:cNvPr>
                <p14:cNvContentPartPr/>
                <p14:nvPr/>
              </p14:nvContentPartPr>
              <p14:xfrm>
                <a:off x="5324760" y="5783130"/>
                <a:ext cx="193680" cy="69120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E5CC1B1B-D497-44E4-8D9A-5E2BC343267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316120" y="5774490"/>
                  <a:ext cx="211320" cy="70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CF5B0B92-4500-4C14-A170-838E0DE7185D}"/>
                    </a:ext>
                  </a:extLst>
                </p14:cNvPr>
                <p14:cNvContentPartPr/>
                <p14:nvPr/>
              </p14:nvContentPartPr>
              <p14:xfrm>
                <a:off x="5635440" y="6328530"/>
                <a:ext cx="320760" cy="20880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CF5B0B92-4500-4C14-A170-838E0DE7185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626440" y="6319530"/>
                  <a:ext cx="33840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Agrupar 132">
            <a:extLst>
              <a:ext uri="{FF2B5EF4-FFF2-40B4-BE49-F238E27FC236}">
                <a16:creationId xmlns:a16="http://schemas.microsoft.com/office/drawing/2014/main" id="{FA880DDB-1056-4F93-98CA-62CA79DD0B63}"/>
              </a:ext>
            </a:extLst>
          </p:cNvPr>
          <p:cNvGrpSpPr/>
          <p:nvPr/>
        </p:nvGrpSpPr>
        <p:grpSpPr>
          <a:xfrm>
            <a:off x="6228720" y="6028290"/>
            <a:ext cx="317160" cy="172440"/>
            <a:chOff x="6228720" y="6028290"/>
            <a:chExt cx="31716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834D923C-478E-4B79-B7BC-3C3E6E74FFD5}"/>
                    </a:ext>
                  </a:extLst>
                </p14:cNvPr>
                <p14:cNvContentPartPr/>
                <p14:nvPr/>
              </p14:nvContentPartPr>
              <p14:xfrm>
                <a:off x="6267240" y="6028290"/>
                <a:ext cx="278640" cy="1404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834D923C-478E-4B79-B7BC-3C3E6E74FFD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258240" y="6019290"/>
                  <a:ext cx="296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183D63B8-0F4E-4BDF-9C2A-0F8D0D7987B9}"/>
                    </a:ext>
                  </a:extLst>
                </p14:cNvPr>
                <p14:cNvContentPartPr/>
                <p14:nvPr/>
              </p14:nvContentPartPr>
              <p14:xfrm>
                <a:off x="6228720" y="6184890"/>
                <a:ext cx="237240" cy="1584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183D63B8-0F4E-4BDF-9C2A-0F8D0D7987B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19720" y="6175890"/>
                  <a:ext cx="2548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Agrupar 150">
            <a:extLst>
              <a:ext uri="{FF2B5EF4-FFF2-40B4-BE49-F238E27FC236}">
                <a16:creationId xmlns:a16="http://schemas.microsoft.com/office/drawing/2014/main" id="{53AD4F17-988D-4834-B3FF-BC9F9CF94D8E}"/>
              </a:ext>
            </a:extLst>
          </p:cNvPr>
          <p:cNvGrpSpPr/>
          <p:nvPr/>
        </p:nvGrpSpPr>
        <p:grpSpPr>
          <a:xfrm>
            <a:off x="8462160" y="5573250"/>
            <a:ext cx="1040760" cy="636480"/>
            <a:chOff x="8462160" y="5573250"/>
            <a:chExt cx="104076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555CF2DB-89AD-4CC4-B1FC-126DEC2A9ED9}"/>
                    </a:ext>
                  </a:extLst>
                </p14:cNvPr>
                <p14:cNvContentPartPr/>
                <p14:nvPr/>
              </p14:nvContentPartPr>
              <p14:xfrm>
                <a:off x="8462160" y="5788530"/>
                <a:ext cx="45000" cy="399240"/>
              </p14:xfrm>
            </p:contentPart>
          </mc:Choice>
          <mc:Fallback xmlns=""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555CF2DB-89AD-4CC4-B1FC-126DEC2A9ED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53160" y="5779530"/>
                  <a:ext cx="626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E242FEC4-BA08-42A9-B312-99DB00E35FF1}"/>
                    </a:ext>
                  </a:extLst>
                </p14:cNvPr>
                <p14:cNvContentPartPr/>
                <p14:nvPr/>
              </p14:nvContentPartPr>
              <p14:xfrm>
                <a:off x="8493840" y="5710410"/>
                <a:ext cx="216360" cy="49932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E242FEC4-BA08-42A9-B312-99DB00E35FF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484840" y="5701770"/>
                  <a:ext cx="23400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3615A596-8A5C-4E62-9AD3-34E1AAE297DA}"/>
                    </a:ext>
                  </a:extLst>
                </p14:cNvPr>
                <p14:cNvContentPartPr/>
                <p14:nvPr/>
              </p14:nvContentPartPr>
              <p14:xfrm>
                <a:off x="8936280" y="5887170"/>
                <a:ext cx="61920" cy="9792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3615A596-8A5C-4E62-9AD3-34E1AAE297D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27280" y="5878170"/>
                  <a:ext cx="79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AF61D1D2-72A2-486B-8AEF-BA7CF388C95E}"/>
                    </a:ext>
                  </a:extLst>
                </p14:cNvPr>
                <p14:cNvContentPartPr/>
                <p14:nvPr/>
              </p14:nvContentPartPr>
              <p14:xfrm>
                <a:off x="9276480" y="5753250"/>
                <a:ext cx="16200" cy="32400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AF61D1D2-72A2-486B-8AEF-BA7CF388C95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267480" y="5744610"/>
                  <a:ext cx="338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71931CDA-B734-444B-A1B8-DAEE53EE532E}"/>
                    </a:ext>
                  </a:extLst>
                </p14:cNvPr>
                <p14:cNvContentPartPr/>
                <p14:nvPr/>
              </p14:nvContentPartPr>
              <p14:xfrm>
                <a:off x="9237240" y="5573250"/>
                <a:ext cx="265680" cy="28188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71931CDA-B734-444B-A1B8-DAEE53EE532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228600" y="5564250"/>
                  <a:ext cx="28332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Agrupar 149">
            <a:extLst>
              <a:ext uri="{FF2B5EF4-FFF2-40B4-BE49-F238E27FC236}">
                <a16:creationId xmlns:a16="http://schemas.microsoft.com/office/drawing/2014/main" id="{D250B010-2DD7-485B-89ED-5F66E267BBD7}"/>
              </a:ext>
            </a:extLst>
          </p:cNvPr>
          <p:cNvGrpSpPr/>
          <p:nvPr/>
        </p:nvGrpSpPr>
        <p:grpSpPr>
          <a:xfrm>
            <a:off x="6918840" y="5579370"/>
            <a:ext cx="1279080" cy="995760"/>
            <a:chOff x="6918840" y="5579370"/>
            <a:chExt cx="1279080" cy="9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49F9B68D-DE7C-4992-8BFB-63CFAC370EF4}"/>
                    </a:ext>
                  </a:extLst>
                </p14:cNvPr>
                <p14:cNvContentPartPr/>
                <p14:nvPr/>
              </p14:nvContentPartPr>
              <p14:xfrm>
                <a:off x="6968160" y="5579370"/>
                <a:ext cx="321840" cy="51012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49F9B68D-DE7C-4992-8BFB-63CFAC370EF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959160" y="5570370"/>
                  <a:ext cx="33948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BC97D262-2A58-4147-972A-A908BF09C419}"/>
                    </a:ext>
                  </a:extLst>
                </p14:cNvPr>
                <p14:cNvContentPartPr/>
                <p14:nvPr/>
              </p14:nvContentPartPr>
              <p14:xfrm>
                <a:off x="7349040" y="5696370"/>
                <a:ext cx="39240" cy="27972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BC97D262-2A58-4147-972A-A908BF09C41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40040" y="5687370"/>
                  <a:ext cx="56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BECD6A27-FEC4-4600-A1A1-4C0A5F78F6AE}"/>
                    </a:ext>
                  </a:extLst>
                </p14:cNvPr>
                <p14:cNvContentPartPr/>
                <p14:nvPr/>
              </p14:nvContentPartPr>
              <p14:xfrm>
                <a:off x="7279560" y="5624730"/>
                <a:ext cx="228600" cy="20088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BECD6A27-FEC4-4600-A1A1-4C0A5F78F6A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270920" y="5616090"/>
                  <a:ext cx="246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866E5C44-6FD6-4F0C-8D84-4F8AE6EB0E8A}"/>
                    </a:ext>
                  </a:extLst>
                </p14:cNvPr>
                <p14:cNvContentPartPr/>
                <p14:nvPr/>
              </p14:nvContentPartPr>
              <p14:xfrm>
                <a:off x="6918840" y="6074370"/>
                <a:ext cx="640080" cy="684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866E5C44-6FD6-4F0C-8D84-4F8AE6EB0E8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909840" y="6065370"/>
                  <a:ext cx="657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FD72FE0A-6D5D-446D-A8D5-5C693EA26DDD}"/>
                    </a:ext>
                  </a:extLst>
                </p14:cNvPr>
                <p14:cNvContentPartPr/>
                <p14:nvPr/>
              </p14:nvContentPartPr>
              <p14:xfrm>
                <a:off x="6947280" y="6175890"/>
                <a:ext cx="272160" cy="39924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FD72FE0A-6D5D-446D-A8D5-5C693EA26DD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38280" y="6166890"/>
                  <a:ext cx="2898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00D1DE00-715B-4848-96F0-0E381EB1746B}"/>
                    </a:ext>
                  </a:extLst>
                </p14:cNvPr>
                <p14:cNvContentPartPr/>
                <p14:nvPr/>
              </p14:nvContentPartPr>
              <p14:xfrm>
                <a:off x="7346160" y="6206850"/>
                <a:ext cx="150480" cy="35640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00D1DE00-715B-4848-96F0-0E381EB1746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37160" y="6198210"/>
                  <a:ext cx="1681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3541EBAF-2A9E-416A-9444-43277FD26D81}"/>
                    </a:ext>
                  </a:extLst>
                </p14:cNvPr>
                <p14:cNvContentPartPr/>
                <p14:nvPr/>
              </p14:nvContentPartPr>
              <p14:xfrm>
                <a:off x="7220520" y="6331770"/>
                <a:ext cx="372960" cy="7848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3541EBAF-2A9E-416A-9444-43277FD26D8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211520" y="6322770"/>
                  <a:ext cx="390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2704EC3E-421D-4D53-A127-AF23BC05B99A}"/>
                    </a:ext>
                  </a:extLst>
                </p14:cNvPr>
                <p14:cNvContentPartPr/>
                <p14:nvPr/>
              </p14:nvContentPartPr>
              <p14:xfrm>
                <a:off x="7926480" y="5889690"/>
                <a:ext cx="266040" cy="35244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2704EC3E-421D-4D53-A127-AF23BC05B99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917480" y="5881050"/>
                  <a:ext cx="2836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4386DF7C-F25A-42D1-A20D-061EAF50D7F1}"/>
                    </a:ext>
                  </a:extLst>
                </p14:cNvPr>
                <p14:cNvContentPartPr/>
                <p14:nvPr/>
              </p14:nvContentPartPr>
              <p14:xfrm>
                <a:off x="7780680" y="5976810"/>
                <a:ext cx="355320" cy="10440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4386DF7C-F25A-42D1-A20D-061EAF50D7F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771680" y="5968170"/>
                  <a:ext cx="372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F2C52EAD-34AA-4FC5-B622-46E77C599BF7}"/>
                    </a:ext>
                  </a:extLst>
                </p14:cNvPr>
                <p14:cNvContentPartPr/>
                <p14:nvPr/>
              </p14:nvContentPartPr>
              <p14:xfrm>
                <a:off x="7938000" y="5831730"/>
                <a:ext cx="9000" cy="32112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F2C52EAD-34AA-4FC5-B622-46E77C599BF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929360" y="5822730"/>
                  <a:ext cx="266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E7EEFC3D-6285-4FDA-B5F5-C6FEA0FA8111}"/>
                    </a:ext>
                  </a:extLst>
                </p14:cNvPr>
                <p14:cNvContentPartPr/>
                <p14:nvPr/>
              </p14:nvContentPartPr>
              <p14:xfrm>
                <a:off x="7862040" y="6008130"/>
                <a:ext cx="335880" cy="6912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E7EEFC3D-6285-4FDA-B5F5-C6FEA0FA811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853040" y="5999130"/>
                  <a:ext cx="353520" cy="8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676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5B1AF577-8073-4BC0-A507-C90ECEC5F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692151"/>
            <a:ext cx="8229600" cy="5434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sz="1600" b="1" dirty="0"/>
              <a:t>Classificação, de acordo com o parâmetro que se deseja manter constante:</a:t>
            </a:r>
          </a:p>
          <a:p>
            <a:pPr eaLnBrk="1" hangingPunct="1">
              <a:buFontTx/>
              <a:buNone/>
            </a:pPr>
            <a:endParaRPr lang="pt-BR" altLang="pt-BR" sz="1600" b="1" dirty="0"/>
          </a:p>
          <a:p>
            <a:pPr eaLnBrk="1" hangingPunct="1"/>
            <a:r>
              <a:rPr lang="pt-BR" altLang="pt-BR" sz="2000" i="1" dirty="0" err="1"/>
              <a:t>Quimiostato</a:t>
            </a:r>
            <a:endParaRPr lang="pt-BR" altLang="pt-BR" sz="2000" i="1" dirty="0"/>
          </a:p>
          <a:p>
            <a:pPr eaLnBrk="1" hangingPunct="1"/>
            <a:endParaRPr lang="pt-BR" altLang="pt-BR" sz="2000" i="1" dirty="0"/>
          </a:p>
          <a:p>
            <a:pPr eaLnBrk="1" hangingPunct="1"/>
            <a:r>
              <a:rPr lang="pt-BR" altLang="pt-BR" sz="2000" i="1" dirty="0" err="1"/>
              <a:t>Auxostato</a:t>
            </a:r>
            <a:endParaRPr lang="pt-BR" altLang="pt-BR" sz="2000" i="1" dirty="0"/>
          </a:p>
          <a:p>
            <a:pPr eaLnBrk="1" hangingPunct="1">
              <a:buFontTx/>
              <a:buNone/>
            </a:pPr>
            <a:r>
              <a:rPr lang="pt-BR" altLang="pt-BR" sz="2000" dirty="0"/>
              <a:t>  - </a:t>
            </a:r>
            <a:r>
              <a:rPr lang="pt-BR" altLang="pt-BR" sz="2000" dirty="0" err="1"/>
              <a:t>turbidostato</a:t>
            </a:r>
            <a:endParaRPr lang="pt-BR" altLang="pt-BR" sz="2000" dirty="0"/>
          </a:p>
          <a:p>
            <a:pPr eaLnBrk="1" hangingPunct="1">
              <a:buFontTx/>
              <a:buNone/>
            </a:pPr>
            <a:r>
              <a:rPr lang="pt-BR" altLang="pt-BR" sz="2000" dirty="0"/>
              <a:t>  -</a:t>
            </a:r>
            <a:r>
              <a:rPr lang="pt-BR" altLang="pt-BR" sz="2000" dirty="0" err="1"/>
              <a:t>pHstato</a:t>
            </a:r>
            <a:endParaRPr lang="pt-BR" altLang="pt-BR" sz="2000" dirty="0"/>
          </a:p>
          <a:p>
            <a:pPr eaLnBrk="1" hangingPunct="1">
              <a:buFontTx/>
              <a:buNone/>
            </a:pPr>
            <a:r>
              <a:rPr lang="pt-BR" altLang="pt-BR" sz="2000" dirty="0"/>
              <a:t>  -O</a:t>
            </a:r>
            <a:r>
              <a:rPr lang="pt-BR" altLang="pt-BR" sz="2000" baseline="-25000" dirty="0"/>
              <a:t>2</a:t>
            </a:r>
            <a:r>
              <a:rPr lang="pt-BR" altLang="pt-BR" sz="2000" dirty="0"/>
              <a:t>stato</a:t>
            </a:r>
          </a:p>
          <a:p>
            <a:pPr eaLnBrk="1" hangingPunct="1">
              <a:buFontTx/>
              <a:buNone/>
            </a:pPr>
            <a:endParaRPr lang="pt-BR" altLang="pt-BR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6C61840A-D710-4BD4-AE3B-FE6AAEE02B25}"/>
                  </a:ext>
                </a:extLst>
              </p14:cNvPr>
              <p14:cNvContentPartPr/>
              <p14:nvPr/>
            </p14:nvContentPartPr>
            <p14:xfrm>
              <a:off x="2175120" y="1127520"/>
              <a:ext cx="1722600" cy="84492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6C61840A-D710-4BD4-AE3B-FE6AAEE02B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5760" y="1118160"/>
                <a:ext cx="1741320" cy="86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67A3577-71E9-4222-8099-35BB247F1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79" y="484919"/>
            <a:ext cx="4567582" cy="5984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4E68DE-FC4A-4414-A9A9-6ADCDFC4512B}"/>
              </a:ext>
            </a:extLst>
          </p:cNvPr>
          <p:cNvSpPr txBox="1"/>
          <p:nvPr/>
        </p:nvSpPr>
        <p:spPr>
          <a:xfrm>
            <a:off x="723509" y="4005596"/>
            <a:ext cx="430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regime permanente, da eq. (2) temos: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888641F-3338-4926-AB13-06966163A3BB}"/>
              </a:ext>
            </a:extLst>
          </p:cNvPr>
          <p:cNvGrpSpPr/>
          <p:nvPr/>
        </p:nvGrpSpPr>
        <p:grpSpPr>
          <a:xfrm>
            <a:off x="703252" y="1259354"/>
            <a:ext cx="3859870" cy="884247"/>
            <a:chOff x="703252" y="1259354"/>
            <a:chExt cx="3859870" cy="884247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C0B678BD-7963-44DF-A0B9-ECA0CCE28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252" y="1259354"/>
              <a:ext cx="3371597" cy="884247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A999DD6E-492B-4775-8858-6FC5F6BBFF20}"/>
                </a:ext>
              </a:extLst>
            </p:cNvPr>
            <p:cNvSpPr txBox="1"/>
            <p:nvPr/>
          </p:nvSpPr>
          <p:spPr>
            <a:xfrm>
              <a:off x="3994951" y="1500326"/>
              <a:ext cx="568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(1)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3CE3A34-D1E5-47EA-929B-EA48BB074BD4}"/>
              </a:ext>
            </a:extLst>
          </p:cNvPr>
          <p:cNvGrpSpPr/>
          <p:nvPr/>
        </p:nvGrpSpPr>
        <p:grpSpPr>
          <a:xfrm>
            <a:off x="703252" y="3126650"/>
            <a:ext cx="3877625" cy="681032"/>
            <a:chOff x="703252" y="2319570"/>
            <a:chExt cx="3877625" cy="68103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79A47511-36A8-4B43-9DE9-412E8B8D8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252" y="2319570"/>
              <a:ext cx="3423440" cy="681032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7D477D0-D93B-4F3A-958E-832BE6019A8B}"/>
                </a:ext>
              </a:extLst>
            </p:cNvPr>
            <p:cNvSpPr txBox="1"/>
            <p:nvPr/>
          </p:nvSpPr>
          <p:spPr>
            <a:xfrm>
              <a:off x="4012706" y="2408847"/>
              <a:ext cx="568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(2)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9971E5-D240-4D15-9A42-AAF5CB1D73EC}"/>
              </a:ext>
            </a:extLst>
          </p:cNvPr>
          <p:cNvSpPr txBox="1"/>
          <p:nvPr/>
        </p:nvSpPr>
        <p:spPr>
          <a:xfrm>
            <a:off x="577985" y="5641983"/>
            <a:ext cx="430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Substituindo (3) em (1), em condições de regime permanente, temos: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B01CCC3-D7F0-47BA-B3E6-085327E2B1DA}"/>
              </a:ext>
            </a:extLst>
          </p:cNvPr>
          <p:cNvCxnSpPr/>
          <p:nvPr/>
        </p:nvCxnSpPr>
        <p:spPr>
          <a:xfrm>
            <a:off x="5024761" y="0"/>
            <a:ext cx="0" cy="685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3D48B47-123C-4463-87FF-738E63DF5B8C}"/>
              </a:ext>
            </a:extLst>
          </p:cNvPr>
          <p:cNvGrpSpPr/>
          <p:nvPr/>
        </p:nvGrpSpPr>
        <p:grpSpPr>
          <a:xfrm>
            <a:off x="1453040" y="4676756"/>
            <a:ext cx="2915128" cy="804862"/>
            <a:chOff x="1541463" y="3776663"/>
            <a:chExt cx="2915128" cy="804862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3A78757-0A2A-4664-B78F-8F3EABF7A053}"/>
                </a:ext>
              </a:extLst>
            </p:cNvPr>
            <p:cNvSpPr txBox="1"/>
            <p:nvPr/>
          </p:nvSpPr>
          <p:spPr>
            <a:xfrm>
              <a:off x="3994951" y="3870664"/>
              <a:ext cx="461640" cy="383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(3)</a:t>
              </a:r>
            </a:p>
          </p:txBody>
        </p:sp>
        <p:grpSp>
          <p:nvGrpSpPr>
            <p:cNvPr id="21" name="Group 8">
              <a:extLst>
                <a:ext uri="{FF2B5EF4-FFF2-40B4-BE49-F238E27FC236}">
                  <a16:creationId xmlns:a16="http://schemas.microsoft.com/office/drawing/2014/main" id="{FC8C5C47-1D86-4701-9F72-FF2DEFE826A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541463" y="3776663"/>
              <a:ext cx="2170112" cy="804862"/>
              <a:chOff x="971" y="2379"/>
              <a:chExt cx="1367" cy="507"/>
            </a:xfrm>
          </p:grpSpPr>
          <p:sp>
            <p:nvSpPr>
              <p:cNvPr id="22" name="AutoShape 7">
                <a:extLst>
                  <a:ext uri="{FF2B5EF4-FFF2-40B4-BE49-F238E27FC236}">
                    <a16:creationId xmlns:a16="http://schemas.microsoft.com/office/drawing/2014/main" id="{A7249044-0E28-4B73-AEF2-8080AC50AEA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971" y="2379"/>
                <a:ext cx="1367" cy="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pic>
            <p:nvPicPr>
              <p:cNvPr id="1033" name="Picture 9">
                <a:extLst>
                  <a:ext uri="{FF2B5EF4-FFF2-40B4-BE49-F238E27FC236}">
                    <a16:creationId xmlns:a16="http://schemas.microsoft.com/office/drawing/2014/main" id="{5A19D128-2EC0-42E7-B4CA-E52597E53A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" y="2379"/>
                <a:ext cx="1373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68758128-2431-431C-B5BB-A8D2F953942D}"/>
                  </a:ext>
                </a:extLst>
              </p14:cNvPr>
              <p14:cNvContentPartPr/>
              <p14:nvPr/>
            </p14:nvContentPartPr>
            <p14:xfrm>
              <a:off x="3088800" y="878760"/>
              <a:ext cx="247320" cy="39924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68758128-2431-431C-B5BB-A8D2F95394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9800" y="869760"/>
                <a:ext cx="26496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27FAD437-AA96-4364-8C14-B7C5AA809CD8}"/>
                  </a:ext>
                </a:extLst>
              </p14:cNvPr>
              <p14:cNvContentPartPr/>
              <p14:nvPr/>
            </p14:nvContentPartPr>
            <p14:xfrm>
              <a:off x="1931400" y="259200"/>
              <a:ext cx="581760" cy="83772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27FAD437-AA96-4364-8C14-B7C5AA809C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22400" y="250200"/>
                <a:ext cx="599400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962BC82E-30D2-4D6B-B77B-649D44CA1422}"/>
                  </a:ext>
                </a:extLst>
              </p14:cNvPr>
              <p14:cNvContentPartPr/>
              <p14:nvPr/>
            </p14:nvContentPartPr>
            <p14:xfrm>
              <a:off x="2414520" y="214920"/>
              <a:ext cx="315000" cy="219240"/>
            </p14:xfrm>
          </p:contentPart>
        </mc:Choice>
        <mc:Fallback xmlns=""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962BC82E-30D2-4D6B-B77B-649D44CA142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5520" y="205920"/>
                <a:ext cx="3326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8EBFC3CC-7AF5-4511-A15E-4EB4B024C4F4}"/>
                  </a:ext>
                </a:extLst>
              </p14:cNvPr>
              <p14:cNvContentPartPr/>
              <p14:nvPr/>
            </p14:nvContentPartPr>
            <p14:xfrm>
              <a:off x="2684520" y="166680"/>
              <a:ext cx="123840" cy="154800"/>
            </p14:xfrm>
          </p:contentPart>
        </mc:Choice>
        <mc:Fallback xmlns=""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8EBFC3CC-7AF5-4511-A15E-4EB4B024C4F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5520" y="158040"/>
                <a:ext cx="1414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75B60749-1F32-4884-837A-2F8039B09CD4}"/>
                  </a:ext>
                </a:extLst>
              </p14:cNvPr>
              <p14:cNvContentPartPr/>
              <p14:nvPr/>
            </p14:nvContentPartPr>
            <p14:xfrm>
              <a:off x="2940840" y="110880"/>
              <a:ext cx="397800" cy="402480"/>
            </p14:xfrm>
          </p:contentPart>
        </mc:Choice>
        <mc:Fallback xmlns=""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75B60749-1F32-4884-837A-2F8039B09CD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31840" y="102240"/>
                <a:ext cx="41544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" name="Tinta 42">
                <a:extLst>
                  <a:ext uri="{FF2B5EF4-FFF2-40B4-BE49-F238E27FC236}">
                    <a16:creationId xmlns:a16="http://schemas.microsoft.com/office/drawing/2014/main" id="{D0C0B5C7-F6D5-4811-9C4D-E2020510D944}"/>
                  </a:ext>
                </a:extLst>
              </p14:cNvPr>
              <p14:cNvContentPartPr/>
              <p14:nvPr/>
            </p14:nvContentPartPr>
            <p14:xfrm>
              <a:off x="3335400" y="209880"/>
              <a:ext cx="143280" cy="65160"/>
            </p14:xfrm>
          </p:contentPart>
        </mc:Choice>
        <mc:Fallback xmlns="">
          <p:pic>
            <p:nvPicPr>
              <p:cNvPr id="43" name="Tinta 42">
                <a:extLst>
                  <a:ext uri="{FF2B5EF4-FFF2-40B4-BE49-F238E27FC236}">
                    <a16:creationId xmlns:a16="http://schemas.microsoft.com/office/drawing/2014/main" id="{D0C0B5C7-F6D5-4811-9C4D-E2020510D94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26760" y="200880"/>
                <a:ext cx="1609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9E879C0A-AC25-46AD-A634-65DAD34FD403}"/>
                  </a:ext>
                </a:extLst>
              </p14:cNvPr>
              <p14:cNvContentPartPr/>
              <p14:nvPr/>
            </p14:nvContentPartPr>
            <p14:xfrm>
              <a:off x="3530520" y="37080"/>
              <a:ext cx="76680" cy="247320"/>
            </p14:xfrm>
          </p:contentPart>
        </mc:Choice>
        <mc:Fallback xmlns=""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9E879C0A-AC25-46AD-A634-65DAD34FD40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21520" y="28080"/>
                <a:ext cx="943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76FDFE3A-3858-4B97-8545-3A2D5534B531}"/>
                  </a:ext>
                </a:extLst>
              </p14:cNvPr>
              <p14:cNvContentPartPr/>
              <p14:nvPr/>
            </p14:nvContentPartPr>
            <p14:xfrm>
              <a:off x="3479760" y="123840"/>
              <a:ext cx="131760" cy="13320"/>
            </p14:xfrm>
          </p:contentPart>
        </mc:Choice>
        <mc:Fallback xmlns=""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76FDFE3A-3858-4B97-8545-3A2D5534B53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71120" y="115200"/>
                <a:ext cx="1494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BB61A4F8-8FC6-44EA-839C-1D1802F45A5B}"/>
                  </a:ext>
                </a:extLst>
              </p14:cNvPr>
              <p14:cNvContentPartPr/>
              <p14:nvPr/>
            </p14:nvContentPartPr>
            <p14:xfrm>
              <a:off x="3661560" y="110880"/>
              <a:ext cx="147960" cy="136440"/>
            </p14:xfrm>
          </p:contentPart>
        </mc:Choice>
        <mc:Fallback xmlns=""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BB61A4F8-8FC6-44EA-839C-1D1802F45A5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52560" y="102240"/>
                <a:ext cx="165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Tinta 46">
                <a:extLst>
                  <a:ext uri="{FF2B5EF4-FFF2-40B4-BE49-F238E27FC236}">
                    <a16:creationId xmlns:a16="http://schemas.microsoft.com/office/drawing/2014/main" id="{4F6BE3BB-0978-4884-8AB6-9598304959F8}"/>
                  </a:ext>
                </a:extLst>
              </p14:cNvPr>
              <p14:cNvContentPartPr/>
              <p14:nvPr/>
            </p14:nvContentPartPr>
            <p14:xfrm>
              <a:off x="4006800" y="56520"/>
              <a:ext cx="143280" cy="218160"/>
            </p14:xfrm>
          </p:contentPart>
        </mc:Choice>
        <mc:Fallback xmlns="">
          <p:pic>
            <p:nvPicPr>
              <p:cNvPr id="47" name="Tinta 46">
                <a:extLst>
                  <a:ext uri="{FF2B5EF4-FFF2-40B4-BE49-F238E27FC236}">
                    <a16:creationId xmlns:a16="http://schemas.microsoft.com/office/drawing/2014/main" id="{4F6BE3BB-0978-4884-8AB6-9598304959F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998160" y="47520"/>
                <a:ext cx="1609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6D8913B6-BE30-4A3E-B47E-7643E3D56E91}"/>
                  </a:ext>
                </a:extLst>
              </p14:cNvPr>
              <p14:cNvContentPartPr/>
              <p14:nvPr/>
            </p14:nvContentPartPr>
            <p14:xfrm>
              <a:off x="4149000" y="57240"/>
              <a:ext cx="298800" cy="22428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6D8913B6-BE30-4A3E-B47E-7643E3D56E9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40000" y="48240"/>
                <a:ext cx="3164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E08CFF31-8F74-4420-A7CD-B66E15656F0A}"/>
                  </a:ext>
                </a:extLst>
              </p14:cNvPr>
              <p14:cNvContentPartPr/>
              <p14:nvPr/>
            </p14:nvContentPartPr>
            <p14:xfrm>
              <a:off x="4449240" y="159120"/>
              <a:ext cx="256680" cy="13212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E08CFF31-8F74-4420-A7CD-B66E15656F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40600" y="150120"/>
                <a:ext cx="2743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Tinta 49">
                <a:extLst>
                  <a:ext uri="{FF2B5EF4-FFF2-40B4-BE49-F238E27FC236}">
                    <a16:creationId xmlns:a16="http://schemas.microsoft.com/office/drawing/2014/main" id="{9893D213-73C0-4A49-BE3C-E639C2BFCCEF}"/>
                  </a:ext>
                </a:extLst>
              </p14:cNvPr>
              <p14:cNvContentPartPr/>
              <p14:nvPr/>
            </p14:nvContentPartPr>
            <p14:xfrm>
              <a:off x="4747320" y="130320"/>
              <a:ext cx="79920" cy="111960"/>
            </p14:xfrm>
          </p:contentPart>
        </mc:Choice>
        <mc:Fallback xmlns="">
          <p:pic>
            <p:nvPicPr>
              <p:cNvPr id="50" name="Tinta 49">
                <a:extLst>
                  <a:ext uri="{FF2B5EF4-FFF2-40B4-BE49-F238E27FC236}">
                    <a16:creationId xmlns:a16="http://schemas.microsoft.com/office/drawing/2014/main" id="{9893D213-73C0-4A49-BE3C-E639C2BFCCE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38680" y="121680"/>
                <a:ext cx="975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Tinta 50">
                <a:extLst>
                  <a:ext uri="{FF2B5EF4-FFF2-40B4-BE49-F238E27FC236}">
                    <a16:creationId xmlns:a16="http://schemas.microsoft.com/office/drawing/2014/main" id="{FA4525EE-8ADF-4F47-88F8-AE041D2C7DB0}"/>
                  </a:ext>
                </a:extLst>
              </p14:cNvPr>
              <p14:cNvContentPartPr/>
              <p14:nvPr/>
            </p14:nvContentPartPr>
            <p14:xfrm>
              <a:off x="4911840" y="164160"/>
              <a:ext cx="65520" cy="86400"/>
            </p14:xfrm>
          </p:contentPart>
        </mc:Choice>
        <mc:Fallback xmlns="">
          <p:pic>
            <p:nvPicPr>
              <p:cNvPr id="51" name="Tinta 50">
                <a:extLst>
                  <a:ext uri="{FF2B5EF4-FFF2-40B4-BE49-F238E27FC236}">
                    <a16:creationId xmlns:a16="http://schemas.microsoft.com/office/drawing/2014/main" id="{FA4525EE-8ADF-4F47-88F8-AE041D2C7DB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02840" y="155520"/>
                <a:ext cx="831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2" name="Tinta 51">
                <a:extLst>
                  <a:ext uri="{FF2B5EF4-FFF2-40B4-BE49-F238E27FC236}">
                    <a16:creationId xmlns:a16="http://schemas.microsoft.com/office/drawing/2014/main" id="{E7074533-2839-4E8A-95C3-7AF3B9B5EABA}"/>
                  </a:ext>
                </a:extLst>
              </p14:cNvPr>
              <p14:cNvContentPartPr/>
              <p14:nvPr/>
            </p14:nvContentPartPr>
            <p14:xfrm>
              <a:off x="4788000" y="312480"/>
              <a:ext cx="79920" cy="135360"/>
            </p14:xfrm>
          </p:contentPart>
        </mc:Choice>
        <mc:Fallback xmlns="">
          <p:pic>
            <p:nvPicPr>
              <p:cNvPr id="52" name="Tinta 51">
                <a:extLst>
                  <a:ext uri="{FF2B5EF4-FFF2-40B4-BE49-F238E27FC236}">
                    <a16:creationId xmlns:a16="http://schemas.microsoft.com/office/drawing/2014/main" id="{E7074533-2839-4E8A-95C3-7AF3B9B5EAB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79000" y="303480"/>
                <a:ext cx="975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4" name="Tinta 53">
                <a:extLst>
                  <a:ext uri="{FF2B5EF4-FFF2-40B4-BE49-F238E27FC236}">
                    <a16:creationId xmlns:a16="http://schemas.microsoft.com/office/drawing/2014/main" id="{DE2300E2-006F-4898-9215-2B80E3F54AC1}"/>
                  </a:ext>
                </a:extLst>
              </p14:cNvPr>
              <p14:cNvContentPartPr/>
              <p14:nvPr/>
            </p14:nvContentPartPr>
            <p14:xfrm>
              <a:off x="2671560" y="330840"/>
              <a:ext cx="394560" cy="271080"/>
            </p14:xfrm>
          </p:contentPart>
        </mc:Choice>
        <mc:Fallback xmlns="">
          <p:pic>
            <p:nvPicPr>
              <p:cNvPr id="54" name="Tinta 53">
                <a:extLst>
                  <a:ext uri="{FF2B5EF4-FFF2-40B4-BE49-F238E27FC236}">
                    <a16:creationId xmlns:a16="http://schemas.microsoft.com/office/drawing/2014/main" id="{DE2300E2-006F-4898-9215-2B80E3F54AC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62560" y="322200"/>
                <a:ext cx="4122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BA093E7C-FB7F-4E2E-9D1A-BACCED3053A4}"/>
                  </a:ext>
                </a:extLst>
              </p14:cNvPr>
              <p14:cNvContentPartPr/>
              <p14:nvPr/>
            </p14:nvContentPartPr>
            <p14:xfrm>
              <a:off x="3146760" y="433080"/>
              <a:ext cx="291600" cy="136800"/>
            </p14:xfrm>
          </p:contentPart>
        </mc:Choice>
        <mc:Fallback xmlns=""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BA093E7C-FB7F-4E2E-9D1A-BACCED3053A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37760" y="424440"/>
                <a:ext cx="3092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461EB10F-5BA3-4F0C-98F5-F05D749F841A}"/>
                  </a:ext>
                </a:extLst>
              </p14:cNvPr>
              <p14:cNvContentPartPr/>
              <p14:nvPr/>
            </p14:nvContentPartPr>
            <p14:xfrm>
              <a:off x="3396240" y="253800"/>
              <a:ext cx="66600" cy="68040"/>
            </p14:xfrm>
          </p:contentPart>
        </mc:Choice>
        <mc:Fallback xmlns=""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461EB10F-5BA3-4F0C-98F5-F05D749F841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87240" y="245160"/>
                <a:ext cx="842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7" name="Tinta 56">
                <a:extLst>
                  <a:ext uri="{FF2B5EF4-FFF2-40B4-BE49-F238E27FC236}">
                    <a16:creationId xmlns:a16="http://schemas.microsoft.com/office/drawing/2014/main" id="{4B18A8DE-57DB-4DA5-9D0A-0CC1C4A5F53D}"/>
                  </a:ext>
                </a:extLst>
              </p14:cNvPr>
              <p14:cNvContentPartPr/>
              <p14:nvPr/>
            </p14:nvContentPartPr>
            <p14:xfrm>
              <a:off x="3476880" y="276480"/>
              <a:ext cx="255960" cy="235080"/>
            </p14:xfrm>
          </p:contentPart>
        </mc:Choice>
        <mc:Fallback xmlns="">
          <p:pic>
            <p:nvPicPr>
              <p:cNvPr id="57" name="Tinta 56">
                <a:extLst>
                  <a:ext uri="{FF2B5EF4-FFF2-40B4-BE49-F238E27FC236}">
                    <a16:creationId xmlns:a16="http://schemas.microsoft.com/office/drawing/2014/main" id="{4B18A8DE-57DB-4DA5-9D0A-0CC1C4A5F53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68240" y="267840"/>
                <a:ext cx="2736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8" name="Tinta 57">
                <a:extLst>
                  <a:ext uri="{FF2B5EF4-FFF2-40B4-BE49-F238E27FC236}">
                    <a16:creationId xmlns:a16="http://schemas.microsoft.com/office/drawing/2014/main" id="{2AEBEA14-ED03-40D2-BE7D-053D56135155}"/>
                  </a:ext>
                </a:extLst>
              </p14:cNvPr>
              <p14:cNvContentPartPr/>
              <p14:nvPr/>
            </p14:nvContentPartPr>
            <p14:xfrm>
              <a:off x="3844800" y="430560"/>
              <a:ext cx="94680" cy="91440"/>
            </p14:xfrm>
          </p:contentPart>
        </mc:Choice>
        <mc:Fallback xmlns="">
          <p:pic>
            <p:nvPicPr>
              <p:cNvPr id="58" name="Tinta 57">
                <a:extLst>
                  <a:ext uri="{FF2B5EF4-FFF2-40B4-BE49-F238E27FC236}">
                    <a16:creationId xmlns:a16="http://schemas.microsoft.com/office/drawing/2014/main" id="{2AEBEA14-ED03-40D2-BE7D-053D5613515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35800" y="421560"/>
                <a:ext cx="1123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9" name="Tinta 58">
                <a:extLst>
                  <a:ext uri="{FF2B5EF4-FFF2-40B4-BE49-F238E27FC236}">
                    <a16:creationId xmlns:a16="http://schemas.microsoft.com/office/drawing/2014/main" id="{0F0F02C9-5705-4064-AE92-D522F72CFB9D}"/>
                  </a:ext>
                </a:extLst>
              </p14:cNvPr>
              <p14:cNvContentPartPr/>
              <p14:nvPr/>
            </p14:nvContentPartPr>
            <p14:xfrm>
              <a:off x="3939120" y="430560"/>
              <a:ext cx="360" cy="360"/>
            </p14:xfrm>
          </p:contentPart>
        </mc:Choice>
        <mc:Fallback xmlns="">
          <p:pic>
            <p:nvPicPr>
              <p:cNvPr id="59" name="Tinta 58">
                <a:extLst>
                  <a:ext uri="{FF2B5EF4-FFF2-40B4-BE49-F238E27FC236}">
                    <a16:creationId xmlns:a16="http://schemas.microsoft.com/office/drawing/2014/main" id="{0F0F02C9-5705-4064-AE92-D522F72CFB9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30120" y="4219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70D0F234-EB8D-4E49-BC61-26AB69C177BF}"/>
                  </a:ext>
                </a:extLst>
              </p14:cNvPr>
              <p14:cNvContentPartPr/>
              <p14:nvPr/>
            </p14:nvContentPartPr>
            <p14:xfrm>
              <a:off x="3939120" y="426960"/>
              <a:ext cx="425880" cy="127080"/>
            </p14:xfrm>
          </p:contentPart>
        </mc:Choice>
        <mc:Fallback xmlns=""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70D0F234-EB8D-4E49-BC61-26AB69C177B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30120" y="417960"/>
                <a:ext cx="4435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21A1368B-3820-476E-9CC5-D0243B0D6E3A}"/>
                  </a:ext>
                </a:extLst>
              </p14:cNvPr>
              <p14:cNvContentPartPr/>
              <p14:nvPr/>
            </p14:nvContentPartPr>
            <p14:xfrm>
              <a:off x="3842280" y="364320"/>
              <a:ext cx="77040" cy="137520"/>
            </p14:xfrm>
          </p:contentPart>
        </mc:Choice>
        <mc:Fallback xmlns=""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21A1368B-3820-476E-9CC5-D0243B0D6E3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33280" y="355680"/>
                <a:ext cx="946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82C48E53-C62A-4813-97BD-803084A68A2A}"/>
                  </a:ext>
                </a:extLst>
              </p14:cNvPr>
              <p14:cNvContentPartPr/>
              <p14:nvPr/>
            </p14:nvContentPartPr>
            <p14:xfrm>
              <a:off x="4499280" y="392400"/>
              <a:ext cx="161640" cy="210240"/>
            </p14:xfrm>
          </p:contentPart>
        </mc:Choice>
        <mc:Fallback xmlns=""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82C48E53-C62A-4813-97BD-803084A68A2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490280" y="383760"/>
                <a:ext cx="17928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1" name="Agrupar 1040">
            <a:extLst>
              <a:ext uri="{FF2B5EF4-FFF2-40B4-BE49-F238E27FC236}">
                <a16:creationId xmlns:a16="http://schemas.microsoft.com/office/drawing/2014/main" id="{DB8E6C83-9646-426A-8F96-241D6817CE3D}"/>
              </a:ext>
            </a:extLst>
          </p:cNvPr>
          <p:cNvGrpSpPr/>
          <p:nvPr/>
        </p:nvGrpSpPr>
        <p:grpSpPr>
          <a:xfrm>
            <a:off x="98640" y="4327200"/>
            <a:ext cx="1090440" cy="1018440"/>
            <a:chOff x="98640" y="4327200"/>
            <a:chExt cx="1090440" cy="10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25" name="Tinta 1024">
                  <a:extLst>
                    <a:ext uri="{FF2B5EF4-FFF2-40B4-BE49-F238E27FC236}">
                      <a16:creationId xmlns:a16="http://schemas.microsoft.com/office/drawing/2014/main" id="{B2428D7D-E978-427D-8417-3E26DFE423A1}"/>
                    </a:ext>
                  </a:extLst>
                </p14:cNvPr>
                <p14:cNvContentPartPr/>
                <p14:nvPr/>
              </p14:nvContentPartPr>
              <p14:xfrm>
                <a:off x="606600" y="4327200"/>
                <a:ext cx="171000" cy="239400"/>
              </p14:xfrm>
            </p:contentPart>
          </mc:Choice>
          <mc:Fallback xmlns="">
            <p:pic>
              <p:nvPicPr>
                <p:cNvPr id="1025" name="Tinta 1024">
                  <a:extLst>
                    <a:ext uri="{FF2B5EF4-FFF2-40B4-BE49-F238E27FC236}">
                      <a16:creationId xmlns:a16="http://schemas.microsoft.com/office/drawing/2014/main" id="{B2428D7D-E978-427D-8417-3E26DFE423A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7960" y="4318200"/>
                  <a:ext cx="188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26" name="Tinta 1025">
                  <a:extLst>
                    <a:ext uri="{FF2B5EF4-FFF2-40B4-BE49-F238E27FC236}">
                      <a16:creationId xmlns:a16="http://schemas.microsoft.com/office/drawing/2014/main" id="{ECF4526D-6AD0-4CC3-A98A-CA8A0BA81B98}"/>
                    </a:ext>
                  </a:extLst>
                </p14:cNvPr>
                <p14:cNvContentPartPr/>
                <p14:nvPr/>
              </p14:nvContentPartPr>
              <p14:xfrm>
                <a:off x="501480" y="4476600"/>
                <a:ext cx="192600" cy="199440"/>
              </p14:xfrm>
            </p:contentPart>
          </mc:Choice>
          <mc:Fallback xmlns="">
            <p:pic>
              <p:nvPicPr>
                <p:cNvPr id="1026" name="Tinta 1025">
                  <a:extLst>
                    <a:ext uri="{FF2B5EF4-FFF2-40B4-BE49-F238E27FC236}">
                      <a16:creationId xmlns:a16="http://schemas.microsoft.com/office/drawing/2014/main" id="{ECF4526D-6AD0-4CC3-A98A-CA8A0BA81B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2840" y="4467600"/>
                  <a:ext cx="210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27" name="Tinta 1026">
                  <a:extLst>
                    <a:ext uri="{FF2B5EF4-FFF2-40B4-BE49-F238E27FC236}">
                      <a16:creationId xmlns:a16="http://schemas.microsoft.com/office/drawing/2014/main" id="{7B543498-ED03-4A1C-8D78-C2B579410D7C}"/>
                    </a:ext>
                  </a:extLst>
                </p14:cNvPr>
                <p14:cNvContentPartPr/>
                <p14:nvPr/>
              </p14:nvContentPartPr>
              <p14:xfrm>
                <a:off x="98640" y="4730040"/>
                <a:ext cx="203760" cy="254880"/>
              </p14:xfrm>
            </p:contentPart>
          </mc:Choice>
          <mc:Fallback xmlns="">
            <p:pic>
              <p:nvPicPr>
                <p:cNvPr id="1027" name="Tinta 1026">
                  <a:extLst>
                    <a:ext uri="{FF2B5EF4-FFF2-40B4-BE49-F238E27FC236}">
                      <a16:creationId xmlns:a16="http://schemas.microsoft.com/office/drawing/2014/main" id="{7B543498-ED03-4A1C-8D78-C2B579410D7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000" y="4721040"/>
                  <a:ext cx="221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28" name="Tinta 1027">
                  <a:extLst>
                    <a:ext uri="{FF2B5EF4-FFF2-40B4-BE49-F238E27FC236}">
                      <a16:creationId xmlns:a16="http://schemas.microsoft.com/office/drawing/2014/main" id="{A14D69DE-E1B4-43E6-8C01-3585059D1DBD}"/>
                    </a:ext>
                  </a:extLst>
                </p14:cNvPr>
                <p14:cNvContentPartPr/>
                <p14:nvPr/>
              </p14:nvContentPartPr>
              <p14:xfrm>
                <a:off x="325440" y="4791240"/>
                <a:ext cx="219960" cy="105480"/>
              </p14:xfrm>
            </p:contentPart>
          </mc:Choice>
          <mc:Fallback xmlns="">
            <p:pic>
              <p:nvPicPr>
                <p:cNvPr id="1028" name="Tinta 1027">
                  <a:extLst>
                    <a:ext uri="{FF2B5EF4-FFF2-40B4-BE49-F238E27FC236}">
                      <a16:creationId xmlns:a16="http://schemas.microsoft.com/office/drawing/2014/main" id="{A14D69DE-E1B4-43E6-8C01-3585059D1DB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6440" y="4782240"/>
                  <a:ext cx="237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29" name="Tinta 1028">
                  <a:extLst>
                    <a:ext uri="{FF2B5EF4-FFF2-40B4-BE49-F238E27FC236}">
                      <a16:creationId xmlns:a16="http://schemas.microsoft.com/office/drawing/2014/main" id="{7E5EC549-A874-422B-9181-0440ADDA75F6}"/>
                    </a:ext>
                  </a:extLst>
                </p14:cNvPr>
                <p14:cNvContentPartPr/>
                <p14:nvPr/>
              </p14:nvContentPartPr>
              <p14:xfrm>
                <a:off x="321480" y="4722120"/>
                <a:ext cx="222480" cy="171720"/>
              </p14:xfrm>
            </p:contentPart>
          </mc:Choice>
          <mc:Fallback xmlns="">
            <p:pic>
              <p:nvPicPr>
                <p:cNvPr id="1029" name="Tinta 1028">
                  <a:extLst>
                    <a:ext uri="{FF2B5EF4-FFF2-40B4-BE49-F238E27FC236}">
                      <a16:creationId xmlns:a16="http://schemas.microsoft.com/office/drawing/2014/main" id="{7E5EC549-A874-422B-9181-0440ADDA75F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2480" y="4713120"/>
                  <a:ext cx="240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30" name="Tinta 1029">
                  <a:extLst>
                    <a:ext uri="{FF2B5EF4-FFF2-40B4-BE49-F238E27FC236}">
                      <a16:creationId xmlns:a16="http://schemas.microsoft.com/office/drawing/2014/main" id="{95F14833-AE48-4D6C-A3C4-87CC17952531}"/>
                    </a:ext>
                  </a:extLst>
                </p14:cNvPr>
                <p14:cNvContentPartPr/>
                <p14:nvPr/>
              </p14:nvContentPartPr>
              <p14:xfrm>
                <a:off x="102960" y="4987080"/>
                <a:ext cx="437400" cy="30240"/>
              </p14:xfrm>
            </p:contentPart>
          </mc:Choice>
          <mc:Fallback xmlns="">
            <p:pic>
              <p:nvPicPr>
                <p:cNvPr id="1030" name="Tinta 1029">
                  <a:extLst>
                    <a:ext uri="{FF2B5EF4-FFF2-40B4-BE49-F238E27FC236}">
                      <a16:creationId xmlns:a16="http://schemas.microsoft.com/office/drawing/2014/main" id="{95F14833-AE48-4D6C-A3C4-87CC179525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320" y="4978440"/>
                  <a:ext cx="455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31" name="Tinta 1030">
                  <a:extLst>
                    <a:ext uri="{FF2B5EF4-FFF2-40B4-BE49-F238E27FC236}">
                      <a16:creationId xmlns:a16="http://schemas.microsoft.com/office/drawing/2014/main" id="{D95D764E-A7CA-494F-9101-C7779B1A9481}"/>
                    </a:ext>
                  </a:extLst>
                </p14:cNvPr>
                <p14:cNvContentPartPr/>
                <p14:nvPr/>
              </p14:nvContentPartPr>
              <p14:xfrm>
                <a:off x="160560" y="5065560"/>
                <a:ext cx="169560" cy="280080"/>
              </p14:xfrm>
            </p:contentPart>
          </mc:Choice>
          <mc:Fallback xmlns="">
            <p:pic>
              <p:nvPicPr>
                <p:cNvPr id="1031" name="Tinta 1030">
                  <a:extLst>
                    <a:ext uri="{FF2B5EF4-FFF2-40B4-BE49-F238E27FC236}">
                      <a16:creationId xmlns:a16="http://schemas.microsoft.com/office/drawing/2014/main" id="{D95D764E-A7CA-494F-9101-C7779B1A948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1560" y="5056560"/>
                  <a:ext cx="1872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32" name="Tinta 1031">
                  <a:extLst>
                    <a:ext uri="{FF2B5EF4-FFF2-40B4-BE49-F238E27FC236}">
                      <a16:creationId xmlns:a16="http://schemas.microsoft.com/office/drawing/2014/main" id="{41742155-A4E1-4C91-AB97-CE40AA5749EF}"/>
                    </a:ext>
                  </a:extLst>
                </p14:cNvPr>
                <p14:cNvContentPartPr/>
                <p14:nvPr/>
              </p14:nvContentPartPr>
              <p14:xfrm>
                <a:off x="394560" y="5100120"/>
                <a:ext cx="137520" cy="68760"/>
              </p14:xfrm>
            </p:contentPart>
          </mc:Choice>
          <mc:Fallback xmlns="">
            <p:pic>
              <p:nvPicPr>
                <p:cNvPr id="1032" name="Tinta 1031">
                  <a:extLst>
                    <a:ext uri="{FF2B5EF4-FFF2-40B4-BE49-F238E27FC236}">
                      <a16:creationId xmlns:a16="http://schemas.microsoft.com/office/drawing/2014/main" id="{41742155-A4E1-4C91-AB97-CE40AA5749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5920" y="5091480"/>
                  <a:ext cx="155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34" name="Tinta 1033">
                  <a:extLst>
                    <a:ext uri="{FF2B5EF4-FFF2-40B4-BE49-F238E27FC236}">
                      <a16:creationId xmlns:a16="http://schemas.microsoft.com/office/drawing/2014/main" id="{3D3C5D8E-EFF1-4275-A492-02AA338216AB}"/>
                    </a:ext>
                  </a:extLst>
                </p14:cNvPr>
                <p14:cNvContentPartPr/>
                <p14:nvPr/>
              </p14:nvContentPartPr>
              <p14:xfrm>
                <a:off x="358560" y="5168880"/>
                <a:ext cx="149040" cy="27720"/>
              </p14:xfrm>
            </p:contentPart>
          </mc:Choice>
          <mc:Fallback xmlns="">
            <p:pic>
              <p:nvPicPr>
                <p:cNvPr id="1034" name="Tinta 1033">
                  <a:extLst>
                    <a:ext uri="{FF2B5EF4-FFF2-40B4-BE49-F238E27FC236}">
                      <a16:creationId xmlns:a16="http://schemas.microsoft.com/office/drawing/2014/main" id="{3D3C5D8E-EFF1-4275-A492-02AA338216A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9920" y="5160240"/>
                  <a:ext cx="166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35" name="Tinta 1034">
                  <a:extLst>
                    <a:ext uri="{FF2B5EF4-FFF2-40B4-BE49-F238E27FC236}">
                      <a16:creationId xmlns:a16="http://schemas.microsoft.com/office/drawing/2014/main" id="{7DB69426-B91C-4D45-9B3B-3EC1F1ACEF98}"/>
                    </a:ext>
                  </a:extLst>
                </p14:cNvPr>
                <p14:cNvContentPartPr/>
                <p14:nvPr/>
              </p14:nvContentPartPr>
              <p14:xfrm>
                <a:off x="433800" y="5033880"/>
                <a:ext cx="147600" cy="252000"/>
              </p14:xfrm>
            </p:contentPart>
          </mc:Choice>
          <mc:Fallback xmlns="">
            <p:pic>
              <p:nvPicPr>
                <p:cNvPr id="1035" name="Tinta 1034">
                  <a:extLst>
                    <a:ext uri="{FF2B5EF4-FFF2-40B4-BE49-F238E27FC236}">
                      <a16:creationId xmlns:a16="http://schemas.microsoft.com/office/drawing/2014/main" id="{7DB69426-B91C-4D45-9B3B-3EC1F1ACEF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4800" y="5025240"/>
                  <a:ext cx="165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36" name="Tinta 1035">
                  <a:extLst>
                    <a:ext uri="{FF2B5EF4-FFF2-40B4-BE49-F238E27FC236}">
                      <a16:creationId xmlns:a16="http://schemas.microsoft.com/office/drawing/2014/main" id="{606A15E2-6CE0-47E4-AD1E-37647D03204E}"/>
                    </a:ext>
                  </a:extLst>
                </p14:cNvPr>
                <p14:cNvContentPartPr/>
                <p14:nvPr/>
              </p14:nvContentPartPr>
              <p14:xfrm>
                <a:off x="397440" y="5117400"/>
                <a:ext cx="128880" cy="52200"/>
              </p14:xfrm>
            </p:contentPart>
          </mc:Choice>
          <mc:Fallback xmlns="">
            <p:pic>
              <p:nvPicPr>
                <p:cNvPr id="1036" name="Tinta 1035">
                  <a:extLst>
                    <a:ext uri="{FF2B5EF4-FFF2-40B4-BE49-F238E27FC236}">
                      <a16:creationId xmlns:a16="http://schemas.microsoft.com/office/drawing/2014/main" id="{606A15E2-6CE0-47E4-AD1E-37647D0320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8800" y="5108400"/>
                  <a:ext cx="146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38" name="Tinta 1037">
                  <a:extLst>
                    <a:ext uri="{FF2B5EF4-FFF2-40B4-BE49-F238E27FC236}">
                      <a16:creationId xmlns:a16="http://schemas.microsoft.com/office/drawing/2014/main" id="{47F5BFB8-CE78-4060-8114-B2FD5046A5BB}"/>
                    </a:ext>
                  </a:extLst>
                </p14:cNvPr>
                <p14:cNvContentPartPr/>
                <p14:nvPr/>
              </p14:nvContentPartPr>
              <p14:xfrm>
                <a:off x="664560" y="4901400"/>
                <a:ext cx="153000" cy="26640"/>
              </p14:xfrm>
            </p:contentPart>
          </mc:Choice>
          <mc:Fallback xmlns="">
            <p:pic>
              <p:nvPicPr>
                <p:cNvPr id="1038" name="Tinta 1037">
                  <a:extLst>
                    <a:ext uri="{FF2B5EF4-FFF2-40B4-BE49-F238E27FC236}">
                      <a16:creationId xmlns:a16="http://schemas.microsoft.com/office/drawing/2014/main" id="{47F5BFB8-CE78-4060-8114-B2FD5046A5B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5920" y="4892400"/>
                  <a:ext cx="170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39" name="Tinta 1038">
                  <a:extLst>
                    <a:ext uri="{FF2B5EF4-FFF2-40B4-BE49-F238E27FC236}">
                      <a16:creationId xmlns:a16="http://schemas.microsoft.com/office/drawing/2014/main" id="{52954674-5FAD-4181-A28D-9CC13A38B4AB}"/>
                    </a:ext>
                  </a:extLst>
                </p14:cNvPr>
                <p14:cNvContentPartPr/>
                <p14:nvPr/>
              </p14:nvContentPartPr>
              <p14:xfrm>
                <a:off x="657360" y="5032440"/>
                <a:ext cx="150480" cy="23760"/>
              </p14:xfrm>
            </p:contentPart>
          </mc:Choice>
          <mc:Fallback xmlns="">
            <p:pic>
              <p:nvPicPr>
                <p:cNvPr id="1039" name="Tinta 1038">
                  <a:extLst>
                    <a:ext uri="{FF2B5EF4-FFF2-40B4-BE49-F238E27FC236}">
                      <a16:creationId xmlns:a16="http://schemas.microsoft.com/office/drawing/2014/main" id="{52954674-5FAD-4181-A28D-9CC13A38B4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8720" y="5023800"/>
                  <a:ext cx="168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40" name="Tinta 1039">
                  <a:extLst>
                    <a:ext uri="{FF2B5EF4-FFF2-40B4-BE49-F238E27FC236}">
                      <a16:creationId xmlns:a16="http://schemas.microsoft.com/office/drawing/2014/main" id="{387893B3-F759-4811-99C3-CFF4DB821050}"/>
                    </a:ext>
                  </a:extLst>
                </p14:cNvPr>
                <p14:cNvContentPartPr/>
                <p14:nvPr/>
              </p14:nvContentPartPr>
              <p14:xfrm>
                <a:off x="950400" y="4836240"/>
                <a:ext cx="238680" cy="247320"/>
              </p14:xfrm>
            </p:contentPart>
          </mc:Choice>
          <mc:Fallback xmlns="">
            <p:pic>
              <p:nvPicPr>
                <p:cNvPr id="1040" name="Tinta 1039">
                  <a:extLst>
                    <a:ext uri="{FF2B5EF4-FFF2-40B4-BE49-F238E27FC236}">
                      <a16:creationId xmlns:a16="http://schemas.microsoft.com/office/drawing/2014/main" id="{387893B3-F759-4811-99C3-CFF4DB82105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1760" y="4827600"/>
                  <a:ext cx="25632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3" name="Agrupar 1042">
            <a:extLst>
              <a:ext uri="{FF2B5EF4-FFF2-40B4-BE49-F238E27FC236}">
                <a16:creationId xmlns:a16="http://schemas.microsoft.com/office/drawing/2014/main" id="{75C3C6DD-B3CE-433D-8C59-80CFB81A2EB1}"/>
              </a:ext>
            </a:extLst>
          </p:cNvPr>
          <p:cNvGrpSpPr/>
          <p:nvPr/>
        </p:nvGrpSpPr>
        <p:grpSpPr>
          <a:xfrm>
            <a:off x="820440" y="2544480"/>
            <a:ext cx="3868560" cy="1258200"/>
            <a:chOff x="820440" y="2544480"/>
            <a:chExt cx="3868560" cy="12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06904DF3-2821-45CC-BF35-1CF82298C23D}"/>
                    </a:ext>
                  </a:extLst>
                </p14:cNvPr>
                <p14:cNvContentPartPr/>
                <p14:nvPr/>
              </p14:nvContentPartPr>
              <p14:xfrm>
                <a:off x="1015200" y="2737080"/>
                <a:ext cx="253440" cy="2912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06904DF3-2821-45CC-BF35-1CF82298C23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6560" y="2728440"/>
                  <a:ext cx="2710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F61C3553-7282-494E-BD3C-FABD61E718E1}"/>
                    </a:ext>
                  </a:extLst>
                </p14:cNvPr>
                <p14:cNvContentPartPr/>
                <p14:nvPr/>
              </p14:nvContentPartPr>
              <p14:xfrm>
                <a:off x="1364760" y="2649240"/>
                <a:ext cx="387360" cy="3225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F61C3553-7282-494E-BD3C-FABD61E718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55760" y="2640600"/>
                  <a:ext cx="4050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5102EBFE-D773-4FA3-9CA5-0A0FF94F937B}"/>
                    </a:ext>
                  </a:extLst>
                </p14:cNvPr>
                <p14:cNvContentPartPr/>
                <p14:nvPr/>
              </p14:nvContentPartPr>
              <p14:xfrm>
                <a:off x="1755720" y="2822400"/>
                <a:ext cx="510120" cy="16128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5102EBFE-D773-4FA3-9CA5-0A0FF94F937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47080" y="2813760"/>
                  <a:ext cx="527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A08896A3-E807-4E4A-B993-6EA61D94EF87}"/>
                    </a:ext>
                  </a:extLst>
                </p14:cNvPr>
                <p14:cNvContentPartPr/>
                <p14:nvPr/>
              </p14:nvContentPartPr>
              <p14:xfrm>
                <a:off x="2333520" y="2833920"/>
                <a:ext cx="280440" cy="12132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A08896A3-E807-4E4A-B993-6EA61D94EF8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24880" y="2825280"/>
                  <a:ext cx="298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F3275425-7E98-46F8-ABE5-4082789C0F41}"/>
                    </a:ext>
                  </a:extLst>
                </p14:cNvPr>
                <p14:cNvContentPartPr/>
                <p14:nvPr/>
              </p14:nvContentPartPr>
              <p14:xfrm>
                <a:off x="2343600" y="2977200"/>
                <a:ext cx="69480" cy="13428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F3275425-7E98-46F8-ABE5-4082789C0F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34960" y="2968200"/>
                  <a:ext cx="87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47BE9393-5257-46CC-9B76-B3514637A289}"/>
                    </a:ext>
                  </a:extLst>
                </p14:cNvPr>
                <p14:cNvContentPartPr/>
                <p14:nvPr/>
              </p14:nvContentPartPr>
              <p14:xfrm>
                <a:off x="2883240" y="2742840"/>
                <a:ext cx="361440" cy="2714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47BE9393-5257-46CC-9B76-B3514637A28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74600" y="2734200"/>
                  <a:ext cx="3790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9534633F-750B-4EE9-9881-B2CB5BB66AB5}"/>
                    </a:ext>
                  </a:extLst>
                </p14:cNvPr>
                <p14:cNvContentPartPr/>
                <p14:nvPr/>
              </p14:nvContentPartPr>
              <p14:xfrm>
                <a:off x="3472560" y="2563920"/>
                <a:ext cx="963720" cy="44388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9534633F-750B-4EE9-9881-B2CB5BB66AB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63920" y="2554920"/>
                  <a:ext cx="9813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17B516A2-F861-4AE6-AF62-E8680BD1E553}"/>
                    </a:ext>
                  </a:extLst>
                </p14:cNvPr>
                <p14:cNvContentPartPr/>
                <p14:nvPr/>
              </p14:nvContentPartPr>
              <p14:xfrm>
                <a:off x="4475880" y="2814120"/>
                <a:ext cx="213120" cy="12060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17B516A2-F861-4AE6-AF62-E8680BD1E55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67240" y="2805120"/>
                  <a:ext cx="230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31E09FC5-14E7-4DE1-AF75-D68F43756DFA}"/>
                    </a:ext>
                  </a:extLst>
                </p14:cNvPr>
                <p14:cNvContentPartPr/>
                <p14:nvPr/>
              </p14:nvContentPartPr>
              <p14:xfrm>
                <a:off x="3588120" y="2544480"/>
                <a:ext cx="104400" cy="10044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31E09FC5-14E7-4DE1-AF75-D68F43756DF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79480" y="2535840"/>
                  <a:ext cx="122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42" name="Tinta 1041">
                  <a:extLst>
                    <a:ext uri="{FF2B5EF4-FFF2-40B4-BE49-F238E27FC236}">
                      <a16:creationId xmlns:a16="http://schemas.microsoft.com/office/drawing/2014/main" id="{78DEF946-A0BC-43F4-8383-7899E5E01D3C}"/>
                    </a:ext>
                  </a:extLst>
                </p14:cNvPr>
                <p14:cNvContentPartPr/>
                <p14:nvPr/>
              </p14:nvContentPartPr>
              <p14:xfrm>
                <a:off x="820440" y="3015000"/>
                <a:ext cx="738360" cy="787680"/>
              </p14:xfrm>
            </p:contentPart>
          </mc:Choice>
          <mc:Fallback xmlns="">
            <p:pic>
              <p:nvPicPr>
                <p:cNvPr id="1042" name="Tinta 1041">
                  <a:extLst>
                    <a:ext uri="{FF2B5EF4-FFF2-40B4-BE49-F238E27FC236}">
                      <a16:creationId xmlns:a16="http://schemas.microsoft.com/office/drawing/2014/main" id="{78DEF946-A0BC-43F4-8383-7899E5E01D3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1800" y="3006000"/>
                  <a:ext cx="756000" cy="80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44" name="Tinta 1043">
                <a:extLst>
                  <a:ext uri="{FF2B5EF4-FFF2-40B4-BE49-F238E27FC236}">
                    <a16:creationId xmlns:a16="http://schemas.microsoft.com/office/drawing/2014/main" id="{0DD5B0FB-4F13-44B8-B04A-80CACA43502B}"/>
                  </a:ext>
                </a:extLst>
              </p14:cNvPr>
              <p14:cNvContentPartPr/>
              <p14:nvPr/>
            </p14:nvContentPartPr>
            <p14:xfrm>
              <a:off x="1463040" y="4417920"/>
              <a:ext cx="2189160" cy="1073880"/>
            </p14:xfrm>
          </p:contentPart>
        </mc:Choice>
        <mc:Fallback xmlns="">
          <p:pic>
            <p:nvPicPr>
              <p:cNvPr id="1044" name="Tinta 1043">
                <a:extLst>
                  <a:ext uri="{FF2B5EF4-FFF2-40B4-BE49-F238E27FC236}">
                    <a16:creationId xmlns:a16="http://schemas.microsoft.com/office/drawing/2014/main" id="{0DD5B0FB-4F13-44B8-B04A-80CACA43502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454040" y="4409280"/>
                <a:ext cx="2206800" cy="10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5" name="Tinta 1044">
                <a:extLst>
                  <a:ext uri="{FF2B5EF4-FFF2-40B4-BE49-F238E27FC236}">
                    <a16:creationId xmlns:a16="http://schemas.microsoft.com/office/drawing/2014/main" id="{6F51ED17-5313-4D50-96D0-EAC98BDE66EE}"/>
                  </a:ext>
                </a:extLst>
              </p14:cNvPr>
              <p14:cNvContentPartPr/>
              <p14:nvPr/>
            </p14:nvContentPartPr>
            <p14:xfrm>
              <a:off x="5515560" y="685440"/>
              <a:ext cx="238680" cy="308880"/>
            </p14:xfrm>
          </p:contentPart>
        </mc:Choice>
        <mc:Fallback xmlns="">
          <p:pic>
            <p:nvPicPr>
              <p:cNvPr id="1045" name="Tinta 1044">
                <a:extLst>
                  <a:ext uri="{FF2B5EF4-FFF2-40B4-BE49-F238E27FC236}">
                    <a16:creationId xmlns:a16="http://schemas.microsoft.com/office/drawing/2014/main" id="{6F51ED17-5313-4D50-96D0-EAC98BDE66E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506560" y="676440"/>
                <a:ext cx="256320" cy="32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9" name="Agrupar 1048">
            <a:extLst>
              <a:ext uri="{FF2B5EF4-FFF2-40B4-BE49-F238E27FC236}">
                <a16:creationId xmlns:a16="http://schemas.microsoft.com/office/drawing/2014/main" id="{4FA78D35-C421-42B1-80B9-4DD27778216C}"/>
              </a:ext>
            </a:extLst>
          </p:cNvPr>
          <p:cNvGrpSpPr/>
          <p:nvPr/>
        </p:nvGrpSpPr>
        <p:grpSpPr>
          <a:xfrm>
            <a:off x="778320" y="1030680"/>
            <a:ext cx="2024640" cy="817920"/>
            <a:chOff x="778320" y="1030680"/>
            <a:chExt cx="2024640" cy="81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6DC93277-8C25-479C-BCEF-1193BB16A5B2}"/>
                    </a:ext>
                  </a:extLst>
                </p14:cNvPr>
                <p14:cNvContentPartPr/>
                <p14:nvPr/>
              </p14:nvContentPartPr>
              <p14:xfrm>
                <a:off x="843840" y="1093320"/>
                <a:ext cx="87480" cy="5508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6DC93277-8C25-479C-BCEF-1193BB16A5B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4840" y="1084320"/>
                  <a:ext cx="105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EC175D77-89DD-4341-BF5E-ABF1D833FCD4}"/>
                    </a:ext>
                  </a:extLst>
                </p14:cNvPr>
                <p14:cNvContentPartPr/>
                <p14:nvPr/>
              </p14:nvContentPartPr>
              <p14:xfrm>
                <a:off x="778320" y="1051560"/>
                <a:ext cx="210240" cy="42804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EC175D77-89DD-4341-BF5E-ABF1D833FCD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9320" y="1042560"/>
                  <a:ext cx="2278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FD8CD22D-A040-491F-B99D-3DE4CE5BC326}"/>
                    </a:ext>
                  </a:extLst>
                </p14:cNvPr>
                <p14:cNvContentPartPr/>
                <p14:nvPr/>
              </p14:nvContentPartPr>
              <p14:xfrm>
                <a:off x="992520" y="1084320"/>
                <a:ext cx="948960" cy="27180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FD8CD22D-A040-491F-B99D-3DE4CE5BC32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3520" y="1075320"/>
                  <a:ext cx="9666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EF453EC7-9335-43DA-A4DD-2FFEE01F580C}"/>
                    </a:ext>
                  </a:extLst>
                </p14:cNvPr>
                <p14:cNvContentPartPr/>
                <p14:nvPr/>
              </p14:nvContentPartPr>
              <p14:xfrm>
                <a:off x="1945080" y="1168560"/>
                <a:ext cx="134640" cy="14760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EF453EC7-9335-43DA-A4DD-2FFEE01F580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36440" y="1159560"/>
                  <a:ext cx="152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F8EA5637-5935-4FE7-B247-A01588C16D7D}"/>
                    </a:ext>
                  </a:extLst>
                </p14:cNvPr>
                <p14:cNvContentPartPr/>
                <p14:nvPr/>
              </p14:nvContentPartPr>
              <p14:xfrm>
                <a:off x="2153160" y="1228320"/>
                <a:ext cx="56520" cy="4788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F8EA5637-5935-4FE7-B247-A01588C16D7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44160" y="1219680"/>
                  <a:ext cx="74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CCDBB3B4-BFA7-4693-9F18-A95CA43791E2}"/>
                    </a:ext>
                  </a:extLst>
                </p14:cNvPr>
                <p14:cNvContentPartPr/>
                <p14:nvPr/>
              </p14:nvContentPartPr>
              <p14:xfrm>
                <a:off x="1939320" y="1389600"/>
                <a:ext cx="127440" cy="13176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CCDBB3B4-BFA7-4693-9F18-A95CA43791E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30680" y="1380600"/>
                  <a:ext cx="145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F4FBBF36-907F-4DEB-8BD2-BF5C42AA4A72}"/>
                    </a:ext>
                  </a:extLst>
                </p14:cNvPr>
                <p14:cNvContentPartPr/>
                <p14:nvPr/>
              </p14:nvContentPartPr>
              <p14:xfrm>
                <a:off x="2459160" y="1030680"/>
                <a:ext cx="251640" cy="30744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F4FBBF36-907F-4DEB-8BD2-BF5C42AA4A7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50160" y="1021680"/>
                  <a:ext cx="2692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4DC22319-7088-41DB-A24F-6C12393E16E8}"/>
                    </a:ext>
                  </a:extLst>
                </p14:cNvPr>
                <p14:cNvContentPartPr/>
                <p14:nvPr/>
              </p14:nvContentPartPr>
              <p14:xfrm>
                <a:off x="2642400" y="1162440"/>
                <a:ext cx="160560" cy="17928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4DC22319-7088-41DB-A24F-6C12393E16E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33760" y="1153800"/>
                  <a:ext cx="178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48" name="Tinta 1047">
                  <a:extLst>
                    <a:ext uri="{FF2B5EF4-FFF2-40B4-BE49-F238E27FC236}">
                      <a16:creationId xmlns:a16="http://schemas.microsoft.com/office/drawing/2014/main" id="{AFC29424-7234-4BD5-BE7F-5CE8244112E2}"/>
                    </a:ext>
                  </a:extLst>
                </p14:cNvPr>
                <p14:cNvContentPartPr/>
                <p14:nvPr/>
              </p14:nvContentPartPr>
              <p14:xfrm>
                <a:off x="1639080" y="1454400"/>
                <a:ext cx="422640" cy="394200"/>
              </p14:xfrm>
            </p:contentPart>
          </mc:Choice>
          <mc:Fallback xmlns="">
            <p:pic>
              <p:nvPicPr>
                <p:cNvPr id="1048" name="Tinta 1047">
                  <a:extLst>
                    <a:ext uri="{FF2B5EF4-FFF2-40B4-BE49-F238E27FC236}">
                      <a16:creationId xmlns:a16="http://schemas.microsoft.com/office/drawing/2014/main" id="{AFC29424-7234-4BD5-BE7F-5CE8244112E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30440" y="1445400"/>
                  <a:ext cx="44028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5" name="Agrupar 1074">
            <a:extLst>
              <a:ext uri="{FF2B5EF4-FFF2-40B4-BE49-F238E27FC236}">
                <a16:creationId xmlns:a16="http://schemas.microsoft.com/office/drawing/2014/main" id="{D2FA342B-4DD0-416D-8FAD-8AAD1AF9AD1B}"/>
              </a:ext>
            </a:extLst>
          </p:cNvPr>
          <p:cNvGrpSpPr/>
          <p:nvPr/>
        </p:nvGrpSpPr>
        <p:grpSpPr>
          <a:xfrm>
            <a:off x="5932800" y="195480"/>
            <a:ext cx="2677320" cy="1418040"/>
            <a:chOff x="5932800" y="195480"/>
            <a:chExt cx="2677320" cy="14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46" name="Tinta 1045">
                  <a:extLst>
                    <a:ext uri="{FF2B5EF4-FFF2-40B4-BE49-F238E27FC236}">
                      <a16:creationId xmlns:a16="http://schemas.microsoft.com/office/drawing/2014/main" id="{E3AEFBC2-804C-4705-A3B1-8111B9ED1C2B}"/>
                    </a:ext>
                  </a:extLst>
                </p14:cNvPr>
                <p14:cNvContentPartPr/>
                <p14:nvPr/>
              </p14:nvContentPartPr>
              <p14:xfrm>
                <a:off x="6025320" y="801000"/>
                <a:ext cx="225360" cy="35640"/>
              </p14:xfrm>
            </p:contentPart>
          </mc:Choice>
          <mc:Fallback xmlns="">
            <p:pic>
              <p:nvPicPr>
                <p:cNvPr id="1046" name="Tinta 1045">
                  <a:extLst>
                    <a:ext uri="{FF2B5EF4-FFF2-40B4-BE49-F238E27FC236}">
                      <a16:creationId xmlns:a16="http://schemas.microsoft.com/office/drawing/2014/main" id="{E3AEFBC2-804C-4705-A3B1-8111B9ED1C2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16680" y="792000"/>
                  <a:ext cx="243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47" name="Tinta 1046">
                  <a:extLst>
                    <a:ext uri="{FF2B5EF4-FFF2-40B4-BE49-F238E27FC236}">
                      <a16:creationId xmlns:a16="http://schemas.microsoft.com/office/drawing/2014/main" id="{8FC265B9-CB06-41CB-AAD2-8327B6B460C4}"/>
                    </a:ext>
                  </a:extLst>
                </p14:cNvPr>
                <p14:cNvContentPartPr/>
                <p14:nvPr/>
              </p14:nvContentPartPr>
              <p14:xfrm>
                <a:off x="5932800" y="969840"/>
                <a:ext cx="328320" cy="28440"/>
              </p14:xfrm>
            </p:contentPart>
          </mc:Choice>
          <mc:Fallback xmlns="">
            <p:pic>
              <p:nvPicPr>
                <p:cNvPr id="1047" name="Tinta 1046">
                  <a:extLst>
                    <a:ext uri="{FF2B5EF4-FFF2-40B4-BE49-F238E27FC236}">
                      <a16:creationId xmlns:a16="http://schemas.microsoft.com/office/drawing/2014/main" id="{8FC265B9-CB06-41CB-AAD2-8327B6B460C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23800" y="960840"/>
                  <a:ext cx="345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0" name="Tinta 1049">
                  <a:extLst>
                    <a:ext uri="{FF2B5EF4-FFF2-40B4-BE49-F238E27FC236}">
                      <a16:creationId xmlns:a16="http://schemas.microsoft.com/office/drawing/2014/main" id="{AC74D96D-F690-4B49-A616-C32DE444006D}"/>
                    </a:ext>
                  </a:extLst>
                </p14:cNvPr>
                <p14:cNvContentPartPr/>
                <p14:nvPr/>
              </p14:nvContentPartPr>
              <p14:xfrm>
                <a:off x="6561000" y="556200"/>
                <a:ext cx="61920" cy="282600"/>
              </p14:xfrm>
            </p:contentPart>
          </mc:Choice>
          <mc:Fallback xmlns="">
            <p:pic>
              <p:nvPicPr>
                <p:cNvPr id="1050" name="Tinta 1049">
                  <a:extLst>
                    <a:ext uri="{FF2B5EF4-FFF2-40B4-BE49-F238E27FC236}">
                      <a16:creationId xmlns:a16="http://schemas.microsoft.com/office/drawing/2014/main" id="{AC74D96D-F690-4B49-A616-C32DE444006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52360" y="547200"/>
                  <a:ext cx="79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51" name="Tinta 1050">
                  <a:extLst>
                    <a:ext uri="{FF2B5EF4-FFF2-40B4-BE49-F238E27FC236}">
                      <a16:creationId xmlns:a16="http://schemas.microsoft.com/office/drawing/2014/main" id="{8DE1F5E8-9EDD-474C-B063-B692EFAE1926}"/>
                    </a:ext>
                  </a:extLst>
                </p14:cNvPr>
                <p14:cNvContentPartPr/>
                <p14:nvPr/>
              </p14:nvContentPartPr>
              <p14:xfrm>
                <a:off x="6327000" y="980280"/>
                <a:ext cx="611280" cy="42120"/>
              </p14:xfrm>
            </p:contentPart>
          </mc:Choice>
          <mc:Fallback xmlns="">
            <p:pic>
              <p:nvPicPr>
                <p:cNvPr id="1051" name="Tinta 1050">
                  <a:extLst>
                    <a:ext uri="{FF2B5EF4-FFF2-40B4-BE49-F238E27FC236}">
                      <a16:creationId xmlns:a16="http://schemas.microsoft.com/office/drawing/2014/main" id="{8DE1F5E8-9EDD-474C-B063-B692EFAE192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18000" y="971280"/>
                  <a:ext cx="628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52" name="Tinta 1051">
                  <a:extLst>
                    <a:ext uri="{FF2B5EF4-FFF2-40B4-BE49-F238E27FC236}">
                      <a16:creationId xmlns:a16="http://schemas.microsoft.com/office/drawing/2014/main" id="{F091C583-468B-4B8F-8D9F-48224E3F91D2}"/>
                    </a:ext>
                  </a:extLst>
                </p14:cNvPr>
                <p14:cNvContentPartPr/>
                <p14:nvPr/>
              </p14:nvContentPartPr>
              <p14:xfrm>
                <a:off x="6302880" y="1220040"/>
                <a:ext cx="201960" cy="382320"/>
              </p14:xfrm>
            </p:contentPart>
          </mc:Choice>
          <mc:Fallback xmlns="">
            <p:pic>
              <p:nvPicPr>
                <p:cNvPr id="1052" name="Tinta 1051">
                  <a:extLst>
                    <a:ext uri="{FF2B5EF4-FFF2-40B4-BE49-F238E27FC236}">
                      <a16:creationId xmlns:a16="http://schemas.microsoft.com/office/drawing/2014/main" id="{F091C583-468B-4B8F-8D9F-48224E3F91D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93880" y="1211040"/>
                  <a:ext cx="2196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3" name="Tinta 1052">
                  <a:extLst>
                    <a:ext uri="{FF2B5EF4-FFF2-40B4-BE49-F238E27FC236}">
                      <a16:creationId xmlns:a16="http://schemas.microsoft.com/office/drawing/2014/main" id="{F7886CDE-8ABF-4843-80E0-0FF9ABEAAD99}"/>
                    </a:ext>
                  </a:extLst>
                </p14:cNvPr>
                <p14:cNvContentPartPr/>
                <p14:nvPr/>
              </p14:nvContentPartPr>
              <p14:xfrm>
                <a:off x="6491520" y="1298520"/>
                <a:ext cx="214560" cy="182880"/>
              </p14:xfrm>
            </p:contentPart>
          </mc:Choice>
          <mc:Fallback xmlns="">
            <p:pic>
              <p:nvPicPr>
                <p:cNvPr id="1053" name="Tinta 1052">
                  <a:extLst>
                    <a:ext uri="{FF2B5EF4-FFF2-40B4-BE49-F238E27FC236}">
                      <a16:creationId xmlns:a16="http://schemas.microsoft.com/office/drawing/2014/main" id="{F7886CDE-8ABF-4843-80E0-0FF9ABEAAD9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82520" y="1289520"/>
                  <a:ext cx="232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4" name="Tinta 1053">
                  <a:extLst>
                    <a:ext uri="{FF2B5EF4-FFF2-40B4-BE49-F238E27FC236}">
                      <a16:creationId xmlns:a16="http://schemas.microsoft.com/office/drawing/2014/main" id="{FA71A100-5EB2-4AB8-AD4E-E363BA3AA75F}"/>
                    </a:ext>
                  </a:extLst>
                </p14:cNvPr>
                <p14:cNvContentPartPr/>
                <p14:nvPr/>
              </p14:nvContentPartPr>
              <p14:xfrm>
                <a:off x="6467040" y="1310040"/>
                <a:ext cx="212760" cy="130320"/>
              </p14:xfrm>
            </p:contentPart>
          </mc:Choice>
          <mc:Fallback xmlns="">
            <p:pic>
              <p:nvPicPr>
                <p:cNvPr id="1054" name="Tinta 1053">
                  <a:extLst>
                    <a:ext uri="{FF2B5EF4-FFF2-40B4-BE49-F238E27FC236}">
                      <a16:creationId xmlns:a16="http://schemas.microsoft.com/office/drawing/2014/main" id="{FA71A100-5EB2-4AB8-AD4E-E363BA3AA75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58040" y="1301400"/>
                  <a:ext cx="230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6" name="Tinta 1055">
                  <a:extLst>
                    <a:ext uri="{FF2B5EF4-FFF2-40B4-BE49-F238E27FC236}">
                      <a16:creationId xmlns:a16="http://schemas.microsoft.com/office/drawing/2014/main" id="{D4D56522-00D4-441D-AB82-5DC8E5DDD5A2}"/>
                    </a:ext>
                  </a:extLst>
                </p14:cNvPr>
                <p14:cNvContentPartPr/>
                <p14:nvPr/>
              </p14:nvContentPartPr>
              <p14:xfrm>
                <a:off x="6749280" y="1334880"/>
                <a:ext cx="163440" cy="19800"/>
              </p14:xfrm>
            </p:contentPart>
          </mc:Choice>
          <mc:Fallback xmlns="">
            <p:pic>
              <p:nvPicPr>
                <p:cNvPr id="1056" name="Tinta 1055">
                  <a:extLst>
                    <a:ext uri="{FF2B5EF4-FFF2-40B4-BE49-F238E27FC236}">
                      <a16:creationId xmlns:a16="http://schemas.microsoft.com/office/drawing/2014/main" id="{D4D56522-00D4-441D-AB82-5DC8E5DDD5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40640" y="1326240"/>
                  <a:ext cx="181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7" name="Tinta 1056">
                  <a:extLst>
                    <a:ext uri="{FF2B5EF4-FFF2-40B4-BE49-F238E27FC236}">
                      <a16:creationId xmlns:a16="http://schemas.microsoft.com/office/drawing/2014/main" id="{949B63CF-27C6-4DC4-9FCA-B514C41E06A0}"/>
                    </a:ext>
                  </a:extLst>
                </p14:cNvPr>
                <p14:cNvContentPartPr/>
                <p14:nvPr/>
              </p14:nvContentPartPr>
              <p14:xfrm>
                <a:off x="6985080" y="1213920"/>
                <a:ext cx="150480" cy="158040"/>
              </p14:xfrm>
            </p:contentPart>
          </mc:Choice>
          <mc:Fallback xmlns="">
            <p:pic>
              <p:nvPicPr>
                <p:cNvPr id="1057" name="Tinta 1056">
                  <a:extLst>
                    <a:ext uri="{FF2B5EF4-FFF2-40B4-BE49-F238E27FC236}">
                      <a16:creationId xmlns:a16="http://schemas.microsoft.com/office/drawing/2014/main" id="{949B63CF-27C6-4DC4-9FCA-B514C41E06A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76440" y="1205280"/>
                  <a:ext cx="168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58" name="Tinta 1057">
                  <a:extLst>
                    <a:ext uri="{FF2B5EF4-FFF2-40B4-BE49-F238E27FC236}">
                      <a16:creationId xmlns:a16="http://schemas.microsoft.com/office/drawing/2014/main" id="{E3A3C47B-4644-4EEF-BD0A-FAEF9A182C74}"/>
                    </a:ext>
                  </a:extLst>
                </p14:cNvPr>
                <p14:cNvContentPartPr/>
                <p14:nvPr/>
              </p14:nvContentPartPr>
              <p14:xfrm>
                <a:off x="6996600" y="1210320"/>
                <a:ext cx="136080" cy="184680"/>
              </p14:xfrm>
            </p:contentPart>
          </mc:Choice>
          <mc:Fallback xmlns="">
            <p:pic>
              <p:nvPicPr>
                <p:cNvPr id="1058" name="Tinta 1057">
                  <a:extLst>
                    <a:ext uri="{FF2B5EF4-FFF2-40B4-BE49-F238E27FC236}">
                      <a16:creationId xmlns:a16="http://schemas.microsoft.com/office/drawing/2014/main" id="{E3A3C47B-4644-4EEF-BD0A-FAEF9A182C7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87960" y="1201320"/>
                  <a:ext cx="153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9" name="Tinta 1058">
                  <a:extLst>
                    <a:ext uri="{FF2B5EF4-FFF2-40B4-BE49-F238E27FC236}">
                      <a16:creationId xmlns:a16="http://schemas.microsoft.com/office/drawing/2014/main" id="{827191D0-0E76-4BB2-ACBB-5A2488C4635F}"/>
                    </a:ext>
                  </a:extLst>
                </p14:cNvPr>
                <p14:cNvContentPartPr/>
                <p14:nvPr/>
              </p14:nvContentPartPr>
              <p14:xfrm>
                <a:off x="7202880" y="1255320"/>
                <a:ext cx="159480" cy="237600"/>
              </p14:xfrm>
            </p:contentPart>
          </mc:Choice>
          <mc:Fallback xmlns="">
            <p:pic>
              <p:nvPicPr>
                <p:cNvPr id="1059" name="Tinta 1058">
                  <a:extLst>
                    <a:ext uri="{FF2B5EF4-FFF2-40B4-BE49-F238E27FC236}">
                      <a16:creationId xmlns:a16="http://schemas.microsoft.com/office/drawing/2014/main" id="{827191D0-0E76-4BB2-ACBB-5A2488C4635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94240" y="1246680"/>
                  <a:ext cx="177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0" name="Tinta 1059">
                  <a:extLst>
                    <a:ext uri="{FF2B5EF4-FFF2-40B4-BE49-F238E27FC236}">
                      <a16:creationId xmlns:a16="http://schemas.microsoft.com/office/drawing/2014/main" id="{D1ED1D95-2CE5-4808-9B94-9DAF60C6D3A9}"/>
                    </a:ext>
                  </a:extLst>
                </p14:cNvPr>
                <p14:cNvContentPartPr/>
                <p14:nvPr/>
              </p14:nvContentPartPr>
              <p14:xfrm>
                <a:off x="7327440" y="1060200"/>
                <a:ext cx="156240" cy="553320"/>
              </p14:xfrm>
            </p:contentPart>
          </mc:Choice>
          <mc:Fallback xmlns="">
            <p:pic>
              <p:nvPicPr>
                <p:cNvPr id="1060" name="Tinta 1059">
                  <a:extLst>
                    <a:ext uri="{FF2B5EF4-FFF2-40B4-BE49-F238E27FC236}">
                      <a16:creationId xmlns:a16="http://schemas.microsoft.com/office/drawing/2014/main" id="{D1ED1D95-2CE5-4808-9B94-9DAF60C6D3A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18440" y="1051200"/>
                  <a:ext cx="17388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1" name="Tinta 1060">
                  <a:extLst>
                    <a:ext uri="{FF2B5EF4-FFF2-40B4-BE49-F238E27FC236}">
                      <a16:creationId xmlns:a16="http://schemas.microsoft.com/office/drawing/2014/main" id="{E0985F5E-FBD0-4732-879C-9C565FB09220}"/>
                    </a:ext>
                  </a:extLst>
                </p14:cNvPr>
                <p14:cNvContentPartPr/>
                <p14:nvPr/>
              </p14:nvContentPartPr>
              <p14:xfrm>
                <a:off x="6798960" y="899640"/>
                <a:ext cx="762480" cy="79560"/>
              </p14:xfrm>
            </p:contentPart>
          </mc:Choice>
          <mc:Fallback xmlns="">
            <p:pic>
              <p:nvPicPr>
                <p:cNvPr id="1061" name="Tinta 1060">
                  <a:extLst>
                    <a:ext uri="{FF2B5EF4-FFF2-40B4-BE49-F238E27FC236}">
                      <a16:creationId xmlns:a16="http://schemas.microsoft.com/office/drawing/2014/main" id="{E0985F5E-FBD0-4732-879C-9C565FB092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89960" y="890640"/>
                  <a:ext cx="780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3" name="Tinta 1062">
                  <a:extLst>
                    <a:ext uri="{FF2B5EF4-FFF2-40B4-BE49-F238E27FC236}">
                      <a16:creationId xmlns:a16="http://schemas.microsoft.com/office/drawing/2014/main" id="{D71A2258-E1D9-432E-B92F-05F16851D2EC}"/>
                    </a:ext>
                  </a:extLst>
                </p14:cNvPr>
                <p14:cNvContentPartPr/>
                <p14:nvPr/>
              </p14:nvContentPartPr>
              <p14:xfrm>
                <a:off x="7771680" y="384840"/>
                <a:ext cx="257400" cy="410040"/>
              </p14:xfrm>
            </p:contentPart>
          </mc:Choice>
          <mc:Fallback xmlns="">
            <p:pic>
              <p:nvPicPr>
                <p:cNvPr id="1063" name="Tinta 1062">
                  <a:extLst>
                    <a:ext uri="{FF2B5EF4-FFF2-40B4-BE49-F238E27FC236}">
                      <a16:creationId xmlns:a16="http://schemas.microsoft.com/office/drawing/2014/main" id="{D71A2258-E1D9-432E-B92F-05F16851D2E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63040" y="375840"/>
                  <a:ext cx="2750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4" name="Tinta 1063">
                  <a:extLst>
                    <a:ext uri="{FF2B5EF4-FFF2-40B4-BE49-F238E27FC236}">
                      <a16:creationId xmlns:a16="http://schemas.microsoft.com/office/drawing/2014/main" id="{0F145C81-E1DD-4EB3-8B1C-91CCE2D88B92}"/>
                    </a:ext>
                  </a:extLst>
                </p14:cNvPr>
                <p14:cNvContentPartPr/>
                <p14:nvPr/>
              </p14:nvContentPartPr>
              <p14:xfrm>
                <a:off x="8098200" y="429120"/>
                <a:ext cx="185040" cy="201600"/>
              </p14:xfrm>
            </p:contentPart>
          </mc:Choice>
          <mc:Fallback xmlns="">
            <p:pic>
              <p:nvPicPr>
                <p:cNvPr id="1064" name="Tinta 1063">
                  <a:extLst>
                    <a:ext uri="{FF2B5EF4-FFF2-40B4-BE49-F238E27FC236}">
                      <a16:creationId xmlns:a16="http://schemas.microsoft.com/office/drawing/2014/main" id="{0F145C81-E1DD-4EB3-8B1C-91CCE2D88B9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89560" y="420480"/>
                  <a:ext cx="202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5" name="Tinta 1064">
                  <a:extLst>
                    <a:ext uri="{FF2B5EF4-FFF2-40B4-BE49-F238E27FC236}">
                      <a16:creationId xmlns:a16="http://schemas.microsoft.com/office/drawing/2014/main" id="{28DA506E-2912-4063-8528-EB7C01FD6668}"/>
                    </a:ext>
                  </a:extLst>
                </p14:cNvPr>
                <p14:cNvContentPartPr/>
                <p14:nvPr/>
              </p14:nvContentPartPr>
              <p14:xfrm>
                <a:off x="7927920" y="498240"/>
                <a:ext cx="360000" cy="190080"/>
              </p14:xfrm>
            </p:contentPart>
          </mc:Choice>
          <mc:Fallback xmlns="">
            <p:pic>
              <p:nvPicPr>
                <p:cNvPr id="1065" name="Tinta 1064">
                  <a:extLst>
                    <a:ext uri="{FF2B5EF4-FFF2-40B4-BE49-F238E27FC236}">
                      <a16:creationId xmlns:a16="http://schemas.microsoft.com/office/drawing/2014/main" id="{28DA506E-2912-4063-8528-EB7C01FD666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18920" y="489240"/>
                  <a:ext cx="377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6" name="Tinta 1065">
                  <a:extLst>
                    <a:ext uri="{FF2B5EF4-FFF2-40B4-BE49-F238E27FC236}">
                      <a16:creationId xmlns:a16="http://schemas.microsoft.com/office/drawing/2014/main" id="{8D814839-4BDC-473E-A9B9-044279F4A316}"/>
                    </a:ext>
                  </a:extLst>
                </p14:cNvPr>
                <p14:cNvContentPartPr/>
                <p14:nvPr/>
              </p14:nvContentPartPr>
              <p14:xfrm>
                <a:off x="7809480" y="853920"/>
                <a:ext cx="401760" cy="61560"/>
              </p14:xfrm>
            </p:contentPart>
          </mc:Choice>
          <mc:Fallback xmlns="">
            <p:pic>
              <p:nvPicPr>
                <p:cNvPr id="1066" name="Tinta 1065">
                  <a:extLst>
                    <a:ext uri="{FF2B5EF4-FFF2-40B4-BE49-F238E27FC236}">
                      <a16:creationId xmlns:a16="http://schemas.microsoft.com/office/drawing/2014/main" id="{8D814839-4BDC-473E-A9B9-044279F4A31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00840" y="845280"/>
                  <a:ext cx="419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7" name="Tinta 1066">
                  <a:extLst>
                    <a:ext uri="{FF2B5EF4-FFF2-40B4-BE49-F238E27FC236}">
                      <a16:creationId xmlns:a16="http://schemas.microsoft.com/office/drawing/2014/main" id="{1A1600A6-74CE-4875-942B-CAF7385D371C}"/>
                    </a:ext>
                  </a:extLst>
                </p14:cNvPr>
                <p14:cNvContentPartPr/>
                <p14:nvPr/>
              </p14:nvContentPartPr>
              <p14:xfrm>
                <a:off x="7828200" y="955080"/>
                <a:ext cx="121680" cy="387000"/>
              </p14:xfrm>
            </p:contentPart>
          </mc:Choice>
          <mc:Fallback xmlns="">
            <p:pic>
              <p:nvPicPr>
                <p:cNvPr id="1067" name="Tinta 1066">
                  <a:extLst>
                    <a:ext uri="{FF2B5EF4-FFF2-40B4-BE49-F238E27FC236}">
                      <a16:creationId xmlns:a16="http://schemas.microsoft.com/office/drawing/2014/main" id="{1A1600A6-74CE-4875-942B-CAF7385D371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19200" y="946080"/>
                  <a:ext cx="1393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8" name="Tinta 1067">
                  <a:extLst>
                    <a:ext uri="{FF2B5EF4-FFF2-40B4-BE49-F238E27FC236}">
                      <a16:creationId xmlns:a16="http://schemas.microsoft.com/office/drawing/2014/main" id="{DAA13130-1CDA-44A3-8007-E7C25A6B583C}"/>
                    </a:ext>
                  </a:extLst>
                </p14:cNvPr>
                <p14:cNvContentPartPr/>
                <p14:nvPr/>
              </p14:nvContentPartPr>
              <p14:xfrm>
                <a:off x="8063640" y="1025640"/>
                <a:ext cx="121680" cy="295560"/>
              </p14:xfrm>
            </p:contentPart>
          </mc:Choice>
          <mc:Fallback xmlns="">
            <p:pic>
              <p:nvPicPr>
                <p:cNvPr id="1068" name="Tinta 1067">
                  <a:extLst>
                    <a:ext uri="{FF2B5EF4-FFF2-40B4-BE49-F238E27FC236}">
                      <a16:creationId xmlns:a16="http://schemas.microsoft.com/office/drawing/2014/main" id="{DAA13130-1CDA-44A3-8007-E7C25A6B583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54640" y="1017000"/>
                  <a:ext cx="1393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9" name="Tinta 1068">
                  <a:extLst>
                    <a:ext uri="{FF2B5EF4-FFF2-40B4-BE49-F238E27FC236}">
                      <a16:creationId xmlns:a16="http://schemas.microsoft.com/office/drawing/2014/main" id="{2AB9C98E-ABE2-41B8-85D2-42D90FECD872}"/>
                    </a:ext>
                  </a:extLst>
                </p14:cNvPr>
                <p14:cNvContentPartPr/>
                <p14:nvPr/>
              </p14:nvContentPartPr>
              <p14:xfrm>
                <a:off x="8026200" y="1099800"/>
                <a:ext cx="118800" cy="109440"/>
              </p14:xfrm>
            </p:contentPart>
          </mc:Choice>
          <mc:Fallback xmlns="">
            <p:pic>
              <p:nvPicPr>
                <p:cNvPr id="1069" name="Tinta 1068">
                  <a:extLst>
                    <a:ext uri="{FF2B5EF4-FFF2-40B4-BE49-F238E27FC236}">
                      <a16:creationId xmlns:a16="http://schemas.microsoft.com/office/drawing/2014/main" id="{2AB9C98E-ABE2-41B8-85D2-42D90FECD8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17200" y="1090800"/>
                  <a:ext cx="136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0" name="Tinta 1069">
                  <a:extLst>
                    <a:ext uri="{FF2B5EF4-FFF2-40B4-BE49-F238E27FC236}">
                      <a16:creationId xmlns:a16="http://schemas.microsoft.com/office/drawing/2014/main" id="{F9235279-F63D-4A1B-9F14-7F9DC20F8EE9}"/>
                    </a:ext>
                  </a:extLst>
                </p14:cNvPr>
                <p14:cNvContentPartPr/>
                <p14:nvPr/>
              </p14:nvContentPartPr>
              <p14:xfrm>
                <a:off x="7633800" y="261720"/>
                <a:ext cx="230760" cy="1186560"/>
              </p14:xfrm>
            </p:contentPart>
          </mc:Choice>
          <mc:Fallback xmlns="">
            <p:pic>
              <p:nvPicPr>
                <p:cNvPr id="1070" name="Tinta 1069">
                  <a:extLst>
                    <a:ext uri="{FF2B5EF4-FFF2-40B4-BE49-F238E27FC236}">
                      <a16:creationId xmlns:a16="http://schemas.microsoft.com/office/drawing/2014/main" id="{F9235279-F63D-4A1B-9F14-7F9DC20F8EE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25160" y="252720"/>
                  <a:ext cx="248400" cy="12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1" name="Tinta 1070">
                  <a:extLst>
                    <a:ext uri="{FF2B5EF4-FFF2-40B4-BE49-F238E27FC236}">
                      <a16:creationId xmlns:a16="http://schemas.microsoft.com/office/drawing/2014/main" id="{B94FFAEA-2969-4389-ADB4-91F51EC621BB}"/>
                    </a:ext>
                  </a:extLst>
                </p14:cNvPr>
                <p14:cNvContentPartPr/>
                <p14:nvPr/>
              </p14:nvContentPartPr>
              <p14:xfrm>
                <a:off x="8232480" y="195480"/>
                <a:ext cx="153360" cy="1162440"/>
              </p14:xfrm>
            </p:contentPart>
          </mc:Choice>
          <mc:Fallback xmlns="">
            <p:pic>
              <p:nvPicPr>
                <p:cNvPr id="1071" name="Tinta 1070">
                  <a:extLst>
                    <a:ext uri="{FF2B5EF4-FFF2-40B4-BE49-F238E27FC236}">
                      <a16:creationId xmlns:a16="http://schemas.microsoft.com/office/drawing/2014/main" id="{B94FFAEA-2969-4389-ADB4-91F51EC621B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23840" y="186480"/>
                  <a:ext cx="171000" cy="11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2" name="Tinta 1071">
                  <a:extLst>
                    <a:ext uri="{FF2B5EF4-FFF2-40B4-BE49-F238E27FC236}">
                      <a16:creationId xmlns:a16="http://schemas.microsoft.com/office/drawing/2014/main" id="{ED480D9E-9AA4-4363-8E11-9D5AD804D1BF}"/>
                    </a:ext>
                  </a:extLst>
                </p14:cNvPr>
                <p14:cNvContentPartPr/>
                <p14:nvPr/>
              </p14:nvContentPartPr>
              <p14:xfrm>
                <a:off x="8453520" y="1198800"/>
                <a:ext cx="113040" cy="182160"/>
              </p14:xfrm>
            </p:contentPart>
          </mc:Choice>
          <mc:Fallback xmlns="">
            <p:pic>
              <p:nvPicPr>
                <p:cNvPr id="1072" name="Tinta 1071">
                  <a:extLst>
                    <a:ext uri="{FF2B5EF4-FFF2-40B4-BE49-F238E27FC236}">
                      <a16:creationId xmlns:a16="http://schemas.microsoft.com/office/drawing/2014/main" id="{ED480D9E-9AA4-4363-8E11-9D5AD804D1B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44520" y="1189800"/>
                  <a:ext cx="130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4" name="Tinta 1073">
                  <a:extLst>
                    <a:ext uri="{FF2B5EF4-FFF2-40B4-BE49-F238E27FC236}">
                      <a16:creationId xmlns:a16="http://schemas.microsoft.com/office/drawing/2014/main" id="{D5B07C50-BF96-4AC8-A406-7BAAF9EB6626}"/>
                    </a:ext>
                  </a:extLst>
                </p14:cNvPr>
                <p14:cNvContentPartPr/>
                <p14:nvPr/>
              </p14:nvContentPartPr>
              <p14:xfrm>
                <a:off x="8584920" y="821520"/>
                <a:ext cx="25200" cy="13320"/>
              </p14:xfrm>
            </p:contentPart>
          </mc:Choice>
          <mc:Fallback xmlns="">
            <p:pic>
              <p:nvPicPr>
                <p:cNvPr id="1074" name="Tinta 1073">
                  <a:extLst>
                    <a:ext uri="{FF2B5EF4-FFF2-40B4-BE49-F238E27FC236}">
                      <a16:creationId xmlns:a16="http://schemas.microsoft.com/office/drawing/2014/main" id="{D5B07C50-BF96-4AC8-A406-7BAAF9EB662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75920" y="812880"/>
                  <a:ext cx="428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3" name="Agrupar 1082">
            <a:extLst>
              <a:ext uri="{FF2B5EF4-FFF2-40B4-BE49-F238E27FC236}">
                <a16:creationId xmlns:a16="http://schemas.microsoft.com/office/drawing/2014/main" id="{13FD9CD9-083C-4842-ACBE-8634BA699874}"/>
              </a:ext>
            </a:extLst>
          </p:cNvPr>
          <p:cNvGrpSpPr/>
          <p:nvPr/>
        </p:nvGrpSpPr>
        <p:grpSpPr>
          <a:xfrm>
            <a:off x="8844480" y="335880"/>
            <a:ext cx="1413000" cy="761760"/>
            <a:chOff x="8844480" y="335880"/>
            <a:chExt cx="141300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6" name="Tinta 1075">
                  <a:extLst>
                    <a:ext uri="{FF2B5EF4-FFF2-40B4-BE49-F238E27FC236}">
                      <a16:creationId xmlns:a16="http://schemas.microsoft.com/office/drawing/2014/main" id="{D58509F5-96A6-4D23-B236-F5EEEB6122F4}"/>
                    </a:ext>
                  </a:extLst>
                </p14:cNvPr>
                <p14:cNvContentPartPr/>
                <p14:nvPr/>
              </p14:nvContentPartPr>
              <p14:xfrm>
                <a:off x="8844480" y="438480"/>
                <a:ext cx="158040" cy="437040"/>
              </p14:xfrm>
            </p:contentPart>
          </mc:Choice>
          <mc:Fallback xmlns="">
            <p:pic>
              <p:nvPicPr>
                <p:cNvPr id="1076" name="Tinta 1075">
                  <a:extLst>
                    <a:ext uri="{FF2B5EF4-FFF2-40B4-BE49-F238E27FC236}">
                      <a16:creationId xmlns:a16="http://schemas.microsoft.com/office/drawing/2014/main" id="{D58509F5-96A6-4D23-B236-F5EEEB6122F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35480" y="429480"/>
                  <a:ext cx="1756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7" name="Tinta 1076">
                  <a:extLst>
                    <a:ext uri="{FF2B5EF4-FFF2-40B4-BE49-F238E27FC236}">
                      <a16:creationId xmlns:a16="http://schemas.microsoft.com/office/drawing/2014/main" id="{3D01E2F1-0FA7-48F5-8B9C-8802BD014340}"/>
                    </a:ext>
                  </a:extLst>
                </p14:cNvPr>
                <p14:cNvContentPartPr/>
                <p14:nvPr/>
              </p14:nvContentPartPr>
              <p14:xfrm>
                <a:off x="9137880" y="496800"/>
                <a:ext cx="189000" cy="353880"/>
              </p14:xfrm>
            </p:contentPart>
          </mc:Choice>
          <mc:Fallback xmlns="">
            <p:pic>
              <p:nvPicPr>
                <p:cNvPr id="1077" name="Tinta 1076">
                  <a:extLst>
                    <a:ext uri="{FF2B5EF4-FFF2-40B4-BE49-F238E27FC236}">
                      <a16:creationId xmlns:a16="http://schemas.microsoft.com/office/drawing/2014/main" id="{3D01E2F1-0FA7-48F5-8B9C-8802BD01434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128880" y="487800"/>
                  <a:ext cx="2066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8" name="Tinta 1077">
                  <a:extLst>
                    <a:ext uri="{FF2B5EF4-FFF2-40B4-BE49-F238E27FC236}">
                      <a16:creationId xmlns:a16="http://schemas.microsoft.com/office/drawing/2014/main" id="{5F37A4DE-ADE5-4172-88C6-4AEC17D3FDB2}"/>
                    </a:ext>
                  </a:extLst>
                </p14:cNvPr>
                <p14:cNvContentPartPr/>
                <p14:nvPr/>
              </p14:nvContentPartPr>
              <p14:xfrm>
                <a:off x="9324000" y="830880"/>
                <a:ext cx="363960" cy="171720"/>
              </p14:xfrm>
            </p:contentPart>
          </mc:Choice>
          <mc:Fallback xmlns="">
            <p:pic>
              <p:nvPicPr>
                <p:cNvPr id="1078" name="Tinta 1077">
                  <a:extLst>
                    <a:ext uri="{FF2B5EF4-FFF2-40B4-BE49-F238E27FC236}">
                      <a16:creationId xmlns:a16="http://schemas.microsoft.com/office/drawing/2014/main" id="{5F37A4DE-ADE5-4172-88C6-4AEC17D3FDB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15000" y="821880"/>
                  <a:ext cx="381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9" name="Tinta 1078">
                  <a:extLst>
                    <a:ext uri="{FF2B5EF4-FFF2-40B4-BE49-F238E27FC236}">
                      <a16:creationId xmlns:a16="http://schemas.microsoft.com/office/drawing/2014/main" id="{DD2D025F-520E-45F4-AE0E-12AD3E1512A4}"/>
                    </a:ext>
                  </a:extLst>
                </p14:cNvPr>
                <p14:cNvContentPartPr/>
                <p14:nvPr/>
              </p14:nvContentPartPr>
              <p14:xfrm>
                <a:off x="9831960" y="698400"/>
                <a:ext cx="90000" cy="1800"/>
              </p14:xfrm>
            </p:contentPart>
          </mc:Choice>
          <mc:Fallback xmlns="">
            <p:pic>
              <p:nvPicPr>
                <p:cNvPr id="1079" name="Tinta 1078">
                  <a:extLst>
                    <a:ext uri="{FF2B5EF4-FFF2-40B4-BE49-F238E27FC236}">
                      <a16:creationId xmlns:a16="http://schemas.microsoft.com/office/drawing/2014/main" id="{DD2D025F-520E-45F4-AE0E-12AD3E1512A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23320" y="689400"/>
                  <a:ext cx="107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0" name="Tinta 1079">
                  <a:extLst>
                    <a:ext uri="{FF2B5EF4-FFF2-40B4-BE49-F238E27FC236}">
                      <a16:creationId xmlns:a16="http://schemas.microsoft.com/office/drawing/2014/main" id="{C1A39411-588A-4F91-8745-8575A096A1EB}"/>
                    </a:ext>
                  </a:extLst>
                </p14:cNvPr>
                <p14:cNvContentPartPr/>
                <p14:nvPr/>
              </p14:nvContentPartPr>
              <p14:xfrm>
                <a:off x="10058760" y="521640"/>
                <a:ext cx="109080" cy="348840"/>
              </p14:xfrm>
            </p:contentPart>
          </mc:Choice>
          <mc:Fallback xmlns="">
            <p:pic>
              <p:nvPicPr>
                <p:cNvPr id="1080" name="Tinta 1079">
                  <a:extLst>
                    <a:ext uri="{FF2B5EF4-FFF2-40B4-BE49-F238E27FC236}">
                      <a16:creationId xmlns:a16="http://schemas.microsoft.com/office/drawing/2014/main" id="{C1A39411-588A-4F91-8745-8575A096A1E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50120" y="512640"/>
                  <a:ext cx="1267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2" name="Tinta 1081">
                  <a:extLst>
                    <a:ext uri="{FF2B5EF4-FFF2-40B4-BE49-F238E27FC236}">
                      <a16:creationId xmlns:a16="http://schemas.microsoft.com/office/drawing/2014/main" id="{3186ECF8-BDF8-4140-BB82-DA5F702FFD54}"/>
                    </a:ext>
                  </a:extLst>
                </p14:cNvPr>
                <p14:cNvContentPartPr/>
                <p14:nvPr/>
              </p14:nvContentPartPr>
              <p14:xfrm>
                <a:off x="10136880" y="335880"/>
                <a:ext cx="120600" cy="761760"/>
              </p14:xfrm>
            </p:contentPart>
          </mc:Choice>
          <mc:Fallback xmlns="">
            <p:pic>
              <p:nvPicPr>
                <p:cNvPr id="1082" name="Tinta 1081">
                  <a:extLst>
                    <a:ext uri="{FF2B5EF4-FFF2-40B4-BE49-F238E27FC236}">
                      <a16:creationId xmlns:a16="http://schemas.microsoft.com/office/drawing/2014/main" id="{3186ECF8-BDF8-4140-BB82-DA5F702FFD5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27880" y="326880"/>
                  <a:ext cx="138240" cy="77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4" name="Agrupar 1093">
            <a:extLst>
              <a:ext uri="{FF2B5EF4-FFF2-40B4-BE49-F238E27FC236}">
                <a16:creationId xmlns:a16="http://schemas.microsoft.com/office/drawing/2014/main" id="{1C76B4F4-5C41-4B82-9288-5965AFE98786}"/>
              </a:ext>
            </a:extLst>
          </p:cNvPr>
          <p:cNvGrpSpPr/>
          <p:nvPr/>
        </p:nvGrpSpPr>
        <p:grpSpPr>
          <a:xfrm>
            <a:off x="10545480" y="290520"/>
            <a:ext cx="1358640" cy="1408680"/>
            <a:chOff x="10545480" y="290520"/>
            <a:chExt cx="1358640" cy="14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4" name="Tinta 1083">
                  <a:extLst>
                    <a:ext uri="{FF2B5EF4-FFF2-40B4-BE49-F238E27FC236}">
                      <a16:creationId xmlns:a16="http://schemas.microsoft.com/office/drawing/2014/main" id="{8923353E-7325-45AF-BC39-682A44696D10}"/>
                    </a:ext>
                  </a:extLst>
                </p14:cNvPr>
                <p14:cNvContentPartPr/>
                <p14:nvPr/>
              </p14:nvContentPartPr>
              <p14:xfrm>
                <a:off x="10545480" y="850320"/>
                <a:ext cx="254520" cy="24120"/>
              </p14:xfrm>
            </p:contentPart>
          </mc:Choice>
          <mc:Fallback xmlns="">
            <p:pic>
              <p:nvPicPr>
                <p:cNvPr id="1084" name="Tinta 1083">
                  <a:extLst>
                    <a:ext uri="{FF2B5EF4-FFF2-40B4-BE49-F238E27FC236}">
                      <a16:creationId xmlns:a16="http://schemas.microsoft.com/office/drawing/2014/main" id="{8923353E-7325-45AF-BC39-682A44696D1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36480" y="841320"/>
                  <a:ext cx="272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85" name="Tinta 1084">
                  <a:extLst>
                    <a:ext uri="{FF2B5EF4-FFF2-40B4-BE49-F238E27FC236}">
                      <a16:creationId xmlns:a16="http://schemas.microsoft.com/office/drawing/2014/main" id="{5FF41656-63B7-481B-9F1D-ED7AFF681B76}"/>
                    </a:ext>
                  </a:extLst>
                </p14:cNvPr>
                <p14:cNvContentPartPr/>
                <p14:nvPr/>
              </p14:nvContentPartPr>
              <p14:xfrm>
                <a:off x="10975320" y="492840"/>
                <a:ext cx="233280" cy="390240"/>
              </p14:xfrm>
            </p:contentPart>
          </mc:Choice>
          <mc:Fallback xmlns="">
            <p:pic>
              <p:nvPicPr>
                <p:cNvPr id="1085" name="Tinta 1084">
                  <a:extLst>
                    <a:ext uri="{FF2B5EF4-FFF2-40B4-BE49-F238E27FC236}">
                      <a16:creationId xmlns:a16="http://schemas.microsoft.com/office/drawing/2014/main" id="{5FF41656-63B7-481B-9F1D-ED7AFF681B7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66320" y="484200"/>
                  <a:ext cx="2509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86" name="Tinta 1085">
                  <a:extLst>
                    <a:ext uri="{FF2B5EF4-FFF2-40B4-BE49-F238E27FC236}">
                      <a16:creationId xmlns:a16="http://schemas.microsoft.com/office/drawing/2014/main" id="{64C31973-0685-4EDC-A1D7-0A7223C87E94}"/>
                    </a:ext>
                  </a:extLst>
                </p14:cNvPr>
                <p14:cNvContentPartPr/>
                <p14:nvPr/>
              </p14:nvContentPartPr>
              <p14:xfrm>
                <a:off x="11254320" y="581400"/>
                <a:ext cx="197280" cy="285840"/>
              </p14:xfrm>
            </p:contentPart>
          </mc:Choice>
          <mc:Fallback xmlns="">
            <p:pic>
              <p:nvPicPr>
                <p:cNvPr id="1086" name="Tinta 1085">
                  <a:extLst>
                    <a:ext uri="{FF2B5EF4-FFF2-40B4-BE49-F238E27FC236}">
                      <a16:creationId xmlns:a16="http://schemas.microsoft.com/office/drawing/2014/main" id="{64C31973-0685-4EDC-A1D7-0A7223C87E9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45320" y="572400"/>
                  <a:ext cx="214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87" name="Tinta 1086">
                  <a:extLst>
                    <a:ext uri="{FF2B5EF4-FFF2-40B4-BE49-F238E27FC236}">
                      <a16:creationId xmlns:a16="http://schemas.microsoft.com/office/drawing/2014/main" id="{A2A2EB53-941C-4C81-BED8-830339D4FE2D}"/>
                    </a:ext>
                  </a:extLst>
                </p14:cNvPr>
                <p14:cNvContentPartPr/>
                <p14:nvPr/>
              </p14:nvContentPartPr>
              <p14:xfrm>
                <a:off x="10995840" y="938880"/>
                <a:ext cx="419040" cy="53640"/>
              </p14:xfrm>
            </p:contentPart>
          </mc:Choice>
          <mc:Fallback xmlns="">
            <p:pic>
              <p:nvPicPr>
                <p:cNvPr id="1087" name="Tinta 1086">
                  <a:extLst>
                    <a:ext uri="{FF2B5EF4-FFF2-40B4-BE49-F238E27FC236}">
                      <a16:creationId xmlns:a16="http://schemas.microsoft.com/office/drawing/2014/main" id="{A2A2EB53-941C-4C81-BED8-830339D4FE2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86840" y="930240"/>
                  <a:ext cx="436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88" name="Tinta 1087">
                  <a:extLst>
                    <a:ext uri="{FF2B5EF4-FFF2-40B4-BE49-F238E27FC236}">
                      <a16:creationId xmlns:a16="http://schemas.microsoft.com/office/drawing/2014/main" id="{93BDF50A-9BD2-4856-A45A-152ED2F96E96}"/>
                    </a:ext>
                  </a:extLst>
                </p14:cNvPr>
                <p14:cNvContentPartPr/>
                <p14:nvPr/>
              </p14:nvContentPartPr>
              <p14:xfrm>
                <a:off x="11017080" y="984240"/>
                <a:ext cx="298080" cy="432000"/>
              </p14:xfrm>
            </p:contentPart>
          </mc:Choice>
          <mc:Fallback xmlns="">
            <p:pic>
              <p:nvPicPr>
                <p:cNvPr id="1088" name="Tinta 1087">
                  <a:extLst>
                    <a:ext uri="{FF2B5EF4-FFF2-40B4-BE49-F238E27FC236}">
                      <a16:creationId xmlns:a16="http://schemas.microsoft.com/office/drawing/2014/main" id="{93BDF50A-9BD2-4856-A45A-152ED2F96E9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08440" y="975240"/>
                  <a:ext cx="3157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89" name="Tinta 1088">
                  <a:extLst>
                    <a:ext uri="{FF2B5EF4-FFF2-40B4-BE49-F238E27FC236}">
                      <a16:creationId xmlns:a16="http://schemas.microsoft.com/office/drawing/2014/main" id="{AEF370A5-68A1-42A6-A8E5-E28AC895F8D7}"/>
                    </a:ext>
                  </a:extLst>
                </p14:cNvPr>
                <p14:cNvContentPartPr/>
                <p14:nvPr/>
              </p14:nvContentPartPr>
              <p14:xfrm>
                <a:off x="11427840" y="1020600"/>
                <a:ext cx="141480" cy="338760"/>
              </p14:xfrm>
            </p:contentPart>
          </mc:Choice>
          <mc:Fallback xmlns="">
            <p:pic>
              <p:nvPicPr>
                <p:cNvPr id="1089" name="Tinta 1088">
                  <a:extLst>
                    <a:ext uri="{FF2B5EF4-FFF2-40B4-BE49-F238E27FC236}">
                      <a16:creationId xmlns:a16="http://schemas.microsoft.com/office/drawing/2014/main" id="{AEF370A5-68A1-42A6-A8E5-E28AC895F8D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419200" y="1011600"/>
                  <a:ext cx="1591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90" name="Tinta 1089">
                  <a:extLst>
                    <a:ext uri="{FF2B5EF4-FFF2-40B4-BE49-F238E27FC236}">
                      <a16:creationId xmlns:a16="http://schemas.microsoft.com/office/drawing/2014/main" id="{6D7F414D-7E19-48F1-81CF-620B68BB9F37}"/>
                    </a:ext>
                  </a:extLst>
                </p14:cNvPr>
                <p14:cNvContentPartPr/>
                <p14:nvPr/>
              </p14:nvContentPartPr>
              <p14:xfrm>
                <a:off x="11346480" y="1189440"/>
                <a:ext cx="143280" cy="58680"/>
              </p14:xfrm>
            </p:contentPart>
          </mc:Choice>
          <mc:Fallback xmlns="">
            <p:pic>
              <p:nvPicPr>
                <p:cNvPr id="1090" name="Tinta 1089">
                  <a:extLst>
                    <a:ext uri="{FF2B5EF4-FFF2-40B4-BE49-F238E27FC236}">
                      <a16:creationId xmlns:a16="http://schemas.microsoft.com/office/drawing/2014/main" id="{6D7F414D-7E19-48F1-81CF-620B68BB9F3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337840" y="1180440"/>
                  <a:ext cx="160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91" name="Tinta 1090">
                  <a:extLst>
                    <a:ext uri="{FF2B5EF4-FFF2-40B4-BE49-F238E27FC236}">
                      <a16:creationId xmlns:a16="http://schemas.microsoft.com/office/drawing/2014/main" id="{953B0F6E-5332-4CBE-A5B4-3D62182A6892}"/>
                    </a:ext>
                  </a:extLst>
                </p14:cNvPr>
                <p14:cNvContentPartPr/>
                <p14:nvPr/>
              </p14:nvContentPartPr>
              <p14:xfrm>
                <a:off x="10924920" y="290520"/>
                <a:ext cx="355680" cy="1384920"/>
              </p14:xfrm>
            </p:contentPart>
          </mc:Choice>
          <mc:Fallback xmlns="">
            <p:pic>
              <p:nvPicPr>
                <p:cNvPr id="1091" name="Tinta 1090">
                  <a:extLst>
                    <a:ext uri="{FF2B5EF4-FFF2-40B4-BE49-F238E27FC236}">
                      <a16:creationId xmlns:a16="http://schemas.microsoft.com/office/drawing/2014/main" id="{953B0F6E-5332-4CBE-A5B4-3D62182A689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16280" y="281520"/>
                  <a:ext cx="373320" cy="14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92" name="Tinta 1091">
                  <a:extLst>
                    <a:ext uri="{FF2B5EF4-FFF2-40B4-BE49-F238E27FC236}">
                      <a16:creationId xmlns:a16="http://schemas.microsoft.com/office/drawing/2014/main" id="{3415FF31-DC98-4B41-B9F1-6BD06C780E1D}"/>
                    </a:ext>
                  </a:extLst>
                </p14:cNvPr>
                <p14:cNvContentPartPr/>
                <p14:nvPr/>
              </p14:nvContentPartPr>
              <p14:xfrm>
                <a:off x="11550240" y="311040"/>
                <a:ext cx="167760" cy="1388160"/>
              </p14:xfrm>
            </p:contentPart>
          </mc:Choice>
          <mc:Fallback xmlns="">
            <p:pic>
              <p:nvPicPr>
                <p:cNvPr id="1092" name="Tinta 1091">
                  <a:extLst>
                    <a:ext uri="{FF2B5EF4-FFF2-40B4-BE49-F238E27FC236}">
                      <a16:creationId xmlns:a16="http://schemas.microsoft.com/office/drawing/2014/main" id="{3415FF31-DC98-4B41-B9F1-6BD06C780E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541240" y="302400"/>
                  <a:ext cx="185400" cy="14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93" name="Tinta 1092">
                  <a:extLst>
                    <a:ext uri="{FF2B5EF4-FFF2-40B4-BE49-F238E27FC236}">
                      <a16:creationId xmlns:a16="http://schemas.microsoft.com/office/drawing/2014/main" id="{B2086C83-DA97-4D07-AD53-DD8A67E0BFFC}"/>
                    </a:ext>
                  </a:extLst>
                </p14:cNvPr>
                <p14:cNvContentPartPr/>
                <p14:nvPr/>
              </p14:nvContentPartPr>
              <p14:xfrm>
                <a:off x="11728440" y="1470600"/>
                <a:ext cx="175680" cy="193320"/>
              </p14:xfrm>
            </p:contentPart>
          </mc:Choice>
          <mc:Fallback xmlns="">
            <p:pic>
              <p:nvPicPr>
                <p:cNvPr id="1093" name="Tinta 1092">
                  <a:extLst>
                    <a:ext uri="{FF2B5EF4-FFF2-40B4-BE49-F238E27FC236}">
                      <a16:creationId xmlns:a16="http://schemas.microsoft.com/office/drawing/2014/main" id="{B2086C83-DA97-4D07-AD53-DD8A67E0BFF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719440" y="1461960"/>
                  <a:ext cx="19332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1" name="Agrupar 1120">
            <a:extLst>
              <a:ext uri="{FF2B5EF4-FFF2-40B4-BE49-F238E27FC236}">
                <a16:creationId xmlns:a16="http://schemas.microsoft.com/office/drawing/2014/main" id="{F783CE97-CF2C-43CB-A195-1CBC9E324939}"/>
              </a:ext>
            </a:extLst>
          </p:cNvPr>
          <p:cNvGrpSpPr/>
          <p:nvPr/>
        </p:nvGrpSpPr>
        <p:grpSpPr>
          <a:xfrm>
            <a:off x="5089680" y="2293920"/>
            <a:ext cx="3495240" cy="1051200"/>
            <a:chOff x="5089680" y="2293920"/>
            <a:chExt cx="3495240" cy="10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95" name="Tinta 1094">
                  <a:extLst>
                    <a:ext uri="{FF2B5EF4-FFF2-40B4-BE49-F238E27FC236}">
                      <a16:creationId xmlns:a16="http://schemas.microsoft.com/office/drawing/2014/main" id="{2B647861-1F6C-44E5-A657-361A32E98F48}"/>
                    </a:ext>
                  </a:extLst>
                </p14:cNvPr>
                <p14:cNvContentPartPr/>
                <p14:nvPr/>
              </p14:nvContentPartPr>
              <p14:xfrm>
                <a:off x="5286960" y="2422440"/>
                <a:ext cx="222840" cy="301320"/>
              </p14:xfrm>
            </p:contentPart>
          </mc:Choice>
          <mc:Fallback xmlns="">
            <p:pic>
              <p:nvPicPr>
                <p:cNvPr id="1095" name="Tinta 1094">
                  <a:extLst>
                    <a:ext uri="{FF2B5EF4-FFF2-40B4-BE49-F238E27FC236}">
                      <a16:creationId xmlns:a16="http://schemas.microsoft.com/office/drawing/2014/main" id="{2B647861-1F6C-44E5-A657-361A32E98F4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278320" y="2413440"/>
                  <a:ext cx="2404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96" name="Tinta 1095">
                  <a:extLst>
                    <a:ext uri="{FF2B5EF4-FFF2-40B4-BE49-F238E27FC236}">
                      <a16:creationId xmlns:a16="http://schemas.microsoft.com/office/drawing/2014/main" id="{8ADDF93E-2C77-4D69-AD5F-E5DD7042F2A5}"/>
                    </a:ext>
                  </a:extLst>
                </p14:cNvPr>
                <p14:cNvContentPartPr/>
                <p14:nvPr/>
              </p14:nvContentPartPr>
              <p14:xfrm>
                <a:off x="5443200" y="2480760"/>
                <a:ext cx="264240" cy="217440"/>
              </p14:xfrm>
            </p:contentPart>
          </mc:Choice>
          <mc:Fallback xmlns="">
            <p:pic>
              <p:nvPicPr>
                <p:cNvPr id="1096" name="Tinta 1095">
                  <a:extLst>
                    <a:ext uri="{FF2B5EF4-FFF2-40B4-BE49-F238E27FC236}">
                      <a16:creationId xmlns:a16="http://schemas.microsoft.com/office/drawing/2014/main" id="{8ADDF93E-2C77-4D69-AD5F-E5DD7042F2A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34560" y="2471760"/>
                  <a:ext cx="281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97" name="Tinta 1096">
                  <a:extLst>
                    <a:ext uri="{FF2B5EF4-FFF2-40B4-BE49-F238E27FC236}">
                      <a16:creationId xmlns:a16="http://schemas.microsoft.com/office/drawing/2014/main" id="{3AFD33C3-7B0A-4127-82B2-9D163F913F43}"/>
                    </a:ext>
                  </a:extLst>
                </p14:cNvPr>
                <p14:cNvContentPartPr/>
                <p14:nvPr/>
              </p14:nvContentPartPr>
              <p14:xfrm>
                <a:off x="5195160" y="2685240"/>
                <a:ext cx="503280" cy="150480"/>
              </p14:xfrm>
            </p:contentPart>
          </mc:Choice>
          <mc:Fallback xmlns="">
            <p:pic>
              <p:nvPicPr>
                <p:cNvPr id="1097" name="Tinta 1096">
                  <a:extLst>
                    <a:ext uri="{FF2B5EF4-FFF2-40B4-BE49-F238E27FC236}">
                      <a16:creationId xmlns:a16="http://schemas.microsoft.com/office/drawing/2014/main" id="{3AFD33C3-7B0A-4127-82B2-9D163F913F4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86160" y="2676600"/>
                  <a:ext cx="520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98" name="Tinta 1097">
                  <a:extLst>
                    <a:ext uri="{FF2B5EF4-FFF2-40B4-BE49-F238E27FC236}">
                      <a16:creationId xmlns:a16="http://schemas.microsoft.com/office/drawing/2014/main" id="{EB7BD60B-61A1-4B91-9933-41F298435FED}"/>
                    </a:ext>
                  </a:extLst>
                </p14:cNvPr>
                <p14:cNvContentPartPr/>
                <p14:nvPr/>
              </p14:nvContentPartPr>
              <p14:xfrm>
                <a:off x="5411880" y="2792160"/>
                <a:ext cx="186480" cy="182880"/>
              </p14:xfrm>
            </p:contentPart>
          </mc:Choice>
          <mc:Fallback xmlns="">
            <p:pic>
              <p:nvPicPr>
                <p:cNvPr id="1098" name="Tinta 1097">
                  <a:extLst>
                    <a:ext uri="{FF2B5EF4-FFF2-40B4-BE49-F238E27FC236}">
                      <a16:creationId xmlns:a16="http://schemas.microsoft.com/office/drawing/2014/main" id="{EB7BD60B-61A1-4B91-9933-41F298435FE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02880" y="2783160"/>
                  <a:ext cx="204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99" name="Tinta 1098">
                  <a:extLst>
                    <a:ext uri="{FF2B5EF4-FFF2-40B4-BE49-F238E27FC236}">
                      <a16:creationId xmlns:a16="http://schemas.microsoft.com/office/drawing/2014/main" id="{83196C69-74F3-4E34-9498-FE74A21BDC75}"/>
                    </a:ext>
                  </a:extLst>
                </p14:cNvPr>
                <p14:cNvContentPartPr/>
                <p14:nvPr/>
              </p14:nvContentPartPr>
              <p14:xfrm>
                <a:off x="5716080" y="2755080"/>
                <a:ext cx="111600" cy="178560"/>
              </p14:xfrm>
            </p:contentPart>
          </mc:Choice>
          <mc:Fallback xmlns="">
            <p:pic>
              <p:nvPicPr>
                <p:cNvPr id="1099" name="Tinta 1098">
                  <a:extLst>
                    <a:ext uri="{FF2B5EF4-FFF2-40B4-BE49-F238E27FC236}">
                      <a16:creationId xmlns:a16="http://schemas.microsoft.com/office/drawing/2014/main" id="{83196C69-74F3-4E34-9498-FE74A21BDC7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07440" y="2746080"/>
                  <a:ext cx="129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00" name="Tinta 1099">
                  <a:extLst>
                    <a:ext uri="{FF2B5EF4-FFF2-40B4-BE49-F238E27FC236}">
                      <a16:creationId xmlns:a16="http://schemas.microsoft.com/office/drawing/2014/main" id="{691338D4-91D6-40C3-BE55-1193C7888F17}"/>
                    </a:ext>
                  </a:extLst>
                </p14:cNvPr>
                <p14:cNvContentPartPr/>
                <p14:nvPr/>
              </p14:nvContentPartPr>
              <p14:xfrm>
                <a:off x="5600520" y="2821320"/>
                <a:ext cx="198000" cy="83520"/>
              </p14:xfrm>
            </p:contentPart>
          </mc:Choice>
          <mc:Fallback xmlns="">
            <p:pic>
              <p:nvPicPr>
                <p:cNvPr id="1100" name="Tinta 1099">
                  <a:extLst>
                    <a:ext uri="{FF2B5EF4-FFF2-40B4-BE49-F238E27FC236}">
                      <a16:creationId xmlns:a16="http://schemas.microsoft.com/office/drawing/2014/main" id="{691338D4-91D6-40C3-BE55-1193C7888F1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91880" y="2812320"/>
                  <a:ext cx="215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01" name="Tinta 1100">
                  <a:extLst>
                    <a:ext uri="{FF2B5EF4-FFF2-40B4-BE49-F238E27FC236}">
                      <a16:creationId xmlns:a16="http://schemas.microsoft.com/office/drawing/2014/main" id="{12509B09-3606-44C6-856E-06F1E8C58E93}"/>
                    </a:ext>
                  </a:extLst>
                </p14:cNvPr>
                <p14:cNvContentPartPr/>
                <p14:nvPr/>
              </p14:nvContentPartPr>
              <p14:xfrm>
                <a:off x="5089680" y="2324880"/>
                <a:ext cx="312120" cy="695520"/>
              </p14:xfrm>
            </p:contentPart>
          </mc:Choice>
          <mc:Fallback xmlns="">
            <p:pic>
              <p:nvPicPr>
                <p:cNvPr id="1101" name="Tinta 1100">
                  <a:extLst>
                    <a:ext uri="{FF2B5EF4-FFF2-40B4-BE49-F238E27FC236}">
                      <a16:creationId xmlns:a16="http://schemas.microsoft.com/office/drawing/2014/main" id="{12509B09-3606-44C6-856E-06F1E8C58E9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80680" y="2316240"/>
                  <a:ext cx="32976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02" name="Tinta 1101">
                  <a:extLst>
                    <a:ext uri="{FF2B5EF4-FFF2-40B4-BE49-F238E27FC236}">
                      <a16:creationId xmlns:a16="http://schemas.microsoft.com/office/drawing/2014/main" id="{3381B61B-1BF4-4AAA-A8F1-7DDBACC4567B}"/>
                    </a:ext>
                  </a:extLst>
                </p14:cNvPr>
                <p14:cNvContentPartPr/>
                <p14:nvPr/>
              </p14:nvContentPartPr>
              <p14:xfrm>
                <a:off x="5843160" y="2346840"/>
                <a:ext cx="147240" cy="540720"/>
              </p14:xfrm>
            </p:contentPart>
          </mc:Choice>
          <mc:Fallback xmlns="">
            <p:pic>
              <p:nvPicPr>
                <p:cNvPr id="1102" name="Tinta 1101">
                  <a:extLst>
                    <a:ext uri="{FF2B5EF4-FFF2-40B4-BE49-F238E27FC236}">
                      <a16:creationId xmlns:a16="http://schemas.microsoft.com/office/drawing/2014/main" id="{3381B61B-1BF4-4AAA-A8F1-7DDBACC4567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34520" y="2338200"/>
                  <a:ext cx="16488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03" name="Tinta 1102">
                  <a:extLst>
                    <a:ext uri="{FF2B5EF4-FFF2-40B4-BE49-F238E27FC236}">
                      <a16:creationId xmlns:a16="http://schemas.microsoft.com/office/drawing/2014/main" id="{E0D54A09-59F6-42A0-A471-44AE9DF7FCF1}"/>
                    </a:ext>
                  </a:extLst>
                </p14:cNvPr>
                <p14:cNvContentPartPr/>
                <p14:nvPr/>
              </p14:nvContentPartPr>
              <p14:xfrm>
                <a:off x="6003720" y="2743200"/>
                <a:ext cx="199440" cy="239760"/>
              </p14:xfrm>
            </p:contentPart>
          </mc:Choice>
          <mc:Fallback xmlns="">
            <p:pic>
              <p:nvPicPr>
                <p:cNvPr id="1103" name="Tinta 1102">
                  <a:extLst>
                    <a:ext uri="{FF2B5EF4-FFF2-40B4-BE49-F238E27FC236}">
                      <a16:creationId xmlns:a16="http://schemas.microsoft.com/office/drawing/2014/main" id="{E0D54A09-59F6-42A0-A471-44AE9DF7FCF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94720" y="2734560"/>
                  <a:ext cx="217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04" name="Tinta 1103">
                  <a:extLst>
                    <a:ext uri="{FF2B5EF4-FFF2-40B4-BE49-F238E27FC236}">
                      <a16:creationId xmlns:a16="http://schemas.microsoft.com/office/drawing/2014/main" id="{BF85194D-496A-4AD2-A185-56FFBA838EC5}"/>
                    </a:ext>
                  </a:extLst>
                </p14:cNvPr>
                <p14:cNvContentPartPr/>
                <p14:nvPr/>
              </p14:nvContentPartPr>
              <p14:xfrm>
                <a:off x="6386040" y="2599200"/>
                <a:ext cx="208080" cy="11880"/>
              </p14:xfrm>
            </p:contentPart>
          </mc:Choice>
          <mc:Fallback xmlns="">
            <p:pic>
              <p:nvPicPr>
                <p:cNvPr id="1104" name="Tinta 1103">
                  <a:extLst>
                    <a:ext uri="{FF2B5EF4-FFF2-40B4-BE49-F238E27FC236}">
                      <a16:creationId xmlns:a16="http://schemas.microsoft.com/office/drawing/2014/main" id="{BF85194D-496A-4AD2-A185-56FFBA838EC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77040" y="2590200"/>
                  <a:ext cx="225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05" name="Tinta 1104">
                  <a:extLst>
                    <a:ext uri="{FF2B5EF4-FFF2-40B4-BE49-F238E27FC236}">
                      <a16:creationId xmlns:a16="http://schemas.microsoft.com/office/drawing/2014/main" id="{1453EB83-E060-4306-806A-A19C24A25996}"/>
                    </a:ext>
                  </a:extLst>
                </p14:cNvPr>
                <p14:cNvContentPartPr/>
                <p14:nvPr/>
              </p14:nvContentPartPr>
              <p14:xfrm>
                <a:off x="6360120" y="2748600"/>
                <a:ext cx="221400" cy="360"/>
              </p14:xfrm>
            </p:contentPart>
          </mc:Choice>
          <mc:Fallback xmlns="">
            <p:pic>
              <p:nvPicPr>
                <p:cNvPr id="1105" name="Tinta 1104">
                  <a:extLst>
                    <a:ext uri="{FF2B5EF4-FFF2-40B4-BE49-F238E27FC236}">
                      <a16:creationId xmlns:a16="http://schemas.microsoft.com/office/drawing/2014/main" id="{1453EB83-E060-4306-806A-A19C24A2599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51120" y="2739600"/>
                  <a:ext cx="23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07" name="Tinta 1106">
                  <a:extLst>
                    <a:ext uri="{FF2B5EF4-FFF2-40B4-BE49-F238E27FC236}">
                      <a16:creationId xmlns:a16="http://schemas.microsoft.com/office/drawing/2014/main" id="{0FC159CD-D139-46EE-A5EA-BAED14B0012E}"/>
                    </a:ext>
                  </a:extLst>
                </p14:cNvPr>
                <p14:cNvContentPartPr/>
                <p14:nvPr/>
              </p14:nvContentPartPr>
              <p14:xfrm>
                <a:off x="6957000" y="2435040"/>
                <a:ext cx="168480" cy="270000"/>
              </p14:xfrm>
            </p:contentPart>
          </mc:Choice>
          <mc:Fallback xmlns="">
            <p:pic>
              <p:nvPicPr>
                <p:cNvPr id="1107" name="Tinta 1106">
                  <a:extLst>
                    <a:ext uri="{FF2B5EF4-FFF2-40B4-BE49-F238E27FC236}">
                      <a16:creationId xmlns:a16="http://schemas.microsoft.com/office/drawing/2014/main" id="{0FC159CD-D139-46EE-A5EA-BAED14B0012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948360" y="2426040"/>
                  <a:ext cx="186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08" name="Tinta 1107">
                  <a:extLst>
                    <a:ext uri="{FF2B5EF4-FFF2-40B4-BE49-F238E27FC236}">
                      <a16:creationId xmlns:a16="http://schemas.microsoft.com/office/drawing/2014/main" id="{F8AF4C62-1732-431E-B0BC-F142B23CBF5A}"/>
                    </a:ext>
                  </a:extLst>
                </p14:cNvPr>
                <p14:cNvContentPartPr/>
                <p14:nvPr/>
              </p14:nvContentPartPr>
              <p14:xfrm>
                <a:off x="7148160" y="2583360"/>
                <a:ext cx="434880" cy="191520"/>
              </p14:xfrm>
            </p:contentPart>
          </mc:Choice>
          <mc:Fallback xmlns="">
            <p:pic>
              <p:nvPicPr>
                <p:cNvPr id="1108" name="Tinta 1107">
                  <a:extLst>
                    <a:ext uri="{FF2B5EF4-FFF2-40B4-BE49-F238E27FC236}">
                      <a16:creationId xmlns:a16="http://schemas.microsoft.com/office/drawing/2014/main" id="{F8AF4C62-1732-431E-B0BC-F142B23CBF5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39520" y="2574720"/>
                  <a:ext cx="452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09" name="Tinta 1108">
                  <a:extLst>
                    <a:ext uri="{FF2B5EF4-FFF2-40B4-BE49-F238E27FC236}">
                      <a16:creationId xmlns:a16="http://schemas.microsoft.com/office/drawing/2014/main" id="{E523D1E0-81AD-4E49-8DCA-AC9D9E83DAD5}"/>
                    </a:ext>
                  </a:extLst>
                </p14:cNvPr>
                <p14:cNvContentPartPr/>
                <p14:nvPr/>
              </p14:nvContentPartPr>
              <p14:xfrm>
                <a:off x="7711200" y="2583360"/>
                <a:ext cx="157680" cy="1800"/>
              </p14:xfrm>
            </p:contentPart>
          </mc:Choice>
          <mc:Fallback xmlns="">
            <p:pic>
              <p:nvPicPr>
                <p:cNvPr id="1109" name="Tinta 1108">
                  <a:extLst>
                    <a:ext uri="{FF2B5EF4-FFF2-40B4-BE49-F238E27FC236}">
                      <a16:creationId xmlns:a16="http://schemas.microsoft.com/office/drawing/2014/main" id="{E523D1E0-81AD-4E49-8DCA-AC9D9E83DAD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02560" y="2574720"/>
                  <a:ext cx="175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10" name="Tinta 1109">
                  <a:extLst>
                    <a:ext uri="{FF2B5EF4-FFF2-40B4-BE49-F238E27FC236}">
                      <a16:creationId xmlns:a16="http://schemas.microsoft.com/office/drawing/2014/main" id="{5040A617-D2B6-4B4C-9F08-BC35E159DCBE}"/>
                    </a:ext>
                  </a:extLst>
                </p14:cNvPr>
                <p14:cNvContentPartPr/>
                <p14:nvPr/>
              </p14:nvContentPartPr>
              <p14:xfrm>
                <a:off x="7952400" y="2383560"/>
                <a:ext cx="249120" cy="235800"/>
              </p14:xfrm>
            </p:contentPart>
          </mc:Choice>
          <mc:Fallback xmlns="">
            <p:pic>
              <p:nvPicPr>
                <p:cNvPr id="1110" name="Tinta 1109">
                  <a:extLst>
                    <a:ext uri="{FF2B5EF4-FFF2-40B4-BE49-F238E27FC236}">
                      <a16:creationId xmlns:a16="http://schemas.microsoft.com/office/drawing/2014/main" id="{5040A617-D2B6-4B4C-9F08-BC35E159DCB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43760" y="2374560"/>
                  <a:ext cx="266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11" name="Tinta 1110">
                  <a:extLst>
                    <a:ext uri="{FF2B5EF4-FFF2-40B4-BE49-F238E27FC236}">
                      <a16:creationId xmlns:a16="http://schemas.microsoft.com/office/drawing/2014/main" id="{33823FA7-557F-46E8-A9C4-DB0FB9FDD86E}"/>
                    </a:ext>
                  </a:extLst>
                </p14:cNvPr>
                <p14:cNvContentPartPr/>
                <p14:nvPr/>
              </p14:nvContentPartPr>
              <p14:xfrm>
                <a:off x="6814800" y="2336760"/>
                <a:ext cx="234360" cy="421200"/>
              </p14:xfrm>
            </p:contentPart>
          </mc:Choice>
          <mc:Fallback xmlns="">
            <p:pic>
              <p:nvPicPr>
                <p:cNvPr id="1111" name="Tinta 1110">
                  <a:extLst>
                    <a:ext uri="{FF2B5EF4-FFF2-40B4-BE49-F238E27FC236}">
                      <a16:creationId xmlns:a16="http://schemas.microsoft.com/office/drawing/2014/main" id="{33823FA7-557F-46E8-A9C4-DB0FB9FDD86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06160" y="2327760"/>
                  <a:ext cx="2520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12" name="Tinta 1111">
                  <a:extLst>
                    <a:ext uri="{FF2B5EF4-FFF2-40B4-BE49-F238E27FC236}">
                      <a16:creationId xmlns:a16="http://schemas.microsoft.com/office/drawing/2014/main" id="{CA3F1F36-B259-44D8-811B-C405B08EC1DB}"/>
                    </a:ext>
                  </a:extLst>
                </p14:cNvPr>
                <p14:cNvContentPartPr/>
                <p14:nvPr/>
              </p14:nvContentPartPr>
              <p14:xfrm>
                <a:off x="8210880" y="2293920"/>
                <a:ext cx="124920" cy="390240"/>
              </p14:xfrm>
            </p:contentPart>
          </mc:Choice>
          <mc:Fallback xmlns="">
            <p:pic>
              <p:nvPicPr>
                <p:cNvPr id="1112" name="Tinta 1111">
                  <a:extLst>
                    <a:ext uri="{FF2B5EF4-FFF2-40B4-BE49-F238E27FC236}">
                      <a16:creationId xmlns:a16="http://schemas.microsoft.com/office/drawing/2014/main" id="{CA3F1F36-B259-44D8-811B-C405B08EC1D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01880" y="2284920"/>
                  <a:ext cx="1425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13" name="Tinta 1112">
                  <a:extLst>
                    <a:ext uri="{FF2B5EF4-FFF2-40B4-BE49-F238E27FC236}">
                      <a16:creationId xmlns:a16="http://schemas.microsoft.com/office/drawing/2014/main" id="{5E679B69-CD00-4188-82FF-CC7C6D3E3D5C}"/>
                    </a:ext>
                  </a:extLst>
                </p14:cNvPr>
                <p14:cNvContentPartPr/>
                <p14:nvPr/>
              </p14:nvContentPartPr>
              <p14:xfrm>
                <a:off x="6781680" y="2788560"/>
                <a:ext cx="1803240" cy="27360"/>
              </p14:xfrm>
            </p:contentPart>
          </mc:Choice>
          <mc:Fallback xmlns="">
            <p:pic>
              <p:nvPicPr>
                <p:cNvPr id="1113" name="Tinta 1112">
                  <a:extLst>
                    <a:ext uri="{FF2B5EF4-FFF2-40B4-BE49-F238E27FC236}">
                      <a16:creationId xmlns:a16="http://schemas.microsoft.com/office/drawing/2014/main" id="{5E679B69-CD00-4188-82FF-CC7C6D3E3D5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72680" y="2779560"/>
                  <a:ext cx="1820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114" name="Tinta 1113">
                  <a:extLst>
                    <a:ext uri="{FF2B5EF4-FFF2-40B4-BE49-F238E27FC236}">
                      <a16:creationId xmlns:a16="http://schemas.microsoft.com/office/drawing/2014/main" id="{C3E7F889-5BA9-44F6-B028-4E2AC3196957}"/>
                    </a:ext>
                  </a:extLst>
                </p14:cNvPr>
                <p14:cNvContentPartPr/>
                <p14:nvPr/>
              </p14:nvContentPartPr>
              <p14:xfrm>
                <a:off x="6950520" y="2872080"/>
                <a:ext cx="156240" cy="407160"/>
              </p14:xfrm>
            </p:contentPart>
          </mc:Choice>
          <mc:Fallback xmlns="">
            <p:pic>
              <p:nvPicPr>
                <p:cNvPr id="1114" name="Tinta 1113">
                  <a:extLst>
                    <a:ext uri="{FF2B5EF4-FFF2-40B4-BE49-F238E27FC236}">
                      <a16:creationId xmlns:a16="http://schemas.microsoft.com/office/drawing/2014/main" id="{C3E7F889-5BA9-44F6-B028-4E2AC319695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41520" y="2863080"/>
                  <a:ext cx="1738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115" name="Tinta 1114">
                  <a:extLst>
                    <a:ext uri="{FF2B5EF4-FFF2-40B4-BE49-F238E27FC236}">
                      <a16:creationId xmlns:a16="http://schemas.microsoft.com/office/drawing/2014/main" id="{479EB15A-927B-45A0-AA3E-3A38925FFA86}"/>
                    </a:ext>
                  </a:extLst>
                </p14:cNvPr>
                <p14:cNvContentPartPr/>
                <p14:nvPr/>
              </p14:nvContentPartPr>
              <p14:xfrm>
                <a:off x="7204680" y="3034440"/>
                <a:ext cx="247320" cy="164160"/>
              </p14:xfrm>
            </p:contentPart>
          </mc:Choice>
          <mc:Fallback xmlns="">
            <p:pic>
              <p:nvPicPr>
                <p:cNvPr id="1115" name="Tinta 1114">
                  <a:extLst>
                    <a:ext uri="{FF2B5EF4-FFF2-40B4-BE49-F238E27FC236}">
                      <a16:creationId xmlns:a16="http://schemas.microsoft.com/office/drawing/2014/main" id="{479EB15A-927B-45A0-AA3E-3A38925FFA8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95680" y="3025440"/>
                  <a:ext cx="264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116" name="Tinta 1115">
                  <a:extLst>
                    <a:ext uri="{FF2B5EF4-FFF2-40B4-BE49-F238E27FC236}">
                      <a16:creationId xmlns:a16="http://schemas.microsoft.com/office/drawing/2014/main" id="{38764498-7D70-4A9E-B338-9DBEF78EA1D1}"/>
                    </a:ext>
                  </a:extLst>
                </p14:cNvPr>
                <p14:cNvContentPartPr/>
                <p14:nvPr/>
              </p14:nvContentPartPr>
              <p14:xfrm>
                <a:off x="7234920" y="3035520"/>
                <a:ext cx="260280" cy="187560"/>
              </p14:xfrm>
            </p:contentPart>
          </mc:Choice>
          <mc:Fallback xmlns="">
            <p:pic>
              <p:nvPicPr>
                <p:cNvPr id="1116" name="Tinta 1115">
                  <a:extLst>
                    <a:ext uri="{FF2B5EF4-FFF2-40B4-BE49-F238E27FC236}">
                      <a16:creationId xmlns:a16="http://schemas.microsoft.com/office/drawing/2014/main" id="{38764498-7D70-4A9E-B338-9DBEF78EA1D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26280" y="3026880"/>
                  <a:ext cx="277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117" name="Tinta 1116">
                  <a:extLst>
                    <a:ext uri="{FF2B5EF4-FFF2-40B4-BE49-F238E27FC236}">
                      <a16:creationId xmlns:a16="http://schemas.microsoft.com/office/drawing/2014/main" id="{53DC18AB-41F5-42B8-A6F0-39D3DE12AB20}"/>
                    </a:ext>
                  </a:extLst>
                </p14:cNvPr>
                <p14:cNvContentPartPr/>
                <p14:nvPr/>
              </p14:nvContentPartPr>
              <p14:xfrm>
                <a:off x="7693920" y="3034440"/>
                <a:ext cx="221400" cy="11880"/>
              </p14:xfrm>
            </p:contentPart>
          </mc:Choice>
          <mc:Fallback xmlns="">
            <p:pic>
              <p:nvPicPr>
                <p:cNvPr id="1117" name="Tinta 1116">
                  <a:extLst>
                    <a:ext uri="{FF2B5EF4-FFF2-40B4-BE49-F238E27FC236}">
                      <a16:creationId xmlns:a16="http://schemas.microsoft.com/office/drawing/2014/main" id="{53DC18AB-41F5-42B8-A6F0-39D3DE12AB2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685280" y="3025440"/>
                  <a:ext cx="239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18" name="Tinta 1117">
                  <a:extLst>
                    <a:ext uri="{FF2B5EF4-FFF2-40B4-BE49-F238E27FC236}">
                      <a16:creationId xmlns:a16="http://schemas.microsoft.com/office/drawing/2014/main" id="{1FE39758-0302-40DB-9DCD-07F83ABF6B0B}"/>
                    </a:ext>
                  </a:extLst>
                </p14:cNvPr>
                <p14:cNvContentPartPr/>
                <p14:nvPr/>
              </p14:nvContentPartPr>
              <p14:xfrm>
                <a:off x="7806600" y="2943360"/>
                <a:ext cx="244440" cy="317520"/>
              </p14:xfrm>
            </p:contentPart>
          </mc:Choice>
          <mc:Fallback xmlns="">
            <p:pic>
              <p:nvPicPr>
                <p:cNvPr id="1118" name="Tinta 1117">
                  <a:extLst>
                    <a:ext uri="{FF2B5EF4-FFF2-40B4-BE49-F238E27FC236}">
                      <a16:creationId xmlns:a16="http://schemas.microsoft.com/office/drawing/2014/main" id="{1FE39758-0302-40DB-9DCD-07F83ABF6B0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797960" y="2934720"/>
                  <a:ext cx="2620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119" name="Tinta 1118">
                  <a:extLst>
                    <a:ext uri="{FF2B5EF4-FFF2-40B4-BE49-F238E27FC236}">
                      <a16:creationId xmlns:a16="http://schemas.microsoft.com/office/drawing/2014/main" id="{328C9FA6-DE7A-4851-8493-CC767F29F132}"/>
                    </a:ext>
                  </a:extLst>
                </p14:cNvPr>
                <p14:cNvContentPartPr/>
                <p14:nvPr/>
              </p14:nvContentPartPr>
              <p14:xfrm>
                <a:off x="8138520" y="3047400"/>
                <a:ext cx="137520" cy="196560"/>
              </p14:xfrm>
            </p:contentPart>
          </mc:Choice>
          <mc:Fallback xmlns="">
            <p:pic>
              <p:nvPicPr>
                <p:cNvPr id="1119" name="Tinta 1118">
                  <a:extLst>
                    <a:ext uri="{FF2B5EF4-FFF2-40B4-BE49-F238E27FC236}">
                      <a16:creationId xmlns:a16="http://schemas.microsoft.com/office/drawing/2014/main" id="{328C9FA6-DE7A-4851-8493-CC767F29F13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29880" y="3038400"/>
                  <a:ext cx="155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120" name="Tinta 1119">
                  <a:extLst>
                    <a:ext uri="{FF2B5EF4-FFF2-40B4-BE49-F238E27FC236}">
                      <a16:creationId xmlns:a16="http://schemas.microsoft.com/office/drawing/2014/main" id="{55B085AE-0BE5-4A5E-85E5-BBE5D70495B4}"/>
                    </a:ext>
                  </a:extLst>
                </p14:cNvPr>
                <p14:cNvContentPartPr/>
                <p14:nvPr/>
              </p14:nvContentPartPr>
              <p14:xfrm>
                <a:off x="8325000" y="2883600"/>
                <a:ext cx="121680" cy="461520"/>
              </p14:xfrm>
            </p:contentPart>
          </mc:Choice>
          <mc:Fallback xmlns="">
            <p:pic>
              <p:nvPicPr>
                <p:cNvPr id="1120" name="Tinta 1119">
                  <a:extLst>
                    <a:ext uri="{FF2B5EF4-FFF2-40B4-BE49-F238E27FC236}">
                      <a16:creationId xmlns:a16="http://schemas.microsoft.com/office/drawing/2014/main" id="{55B085AE-0BE5-4A5E-85E5-BBE5D70495B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316000" y="2874960"/>
                  <a:ext cx="139320" cy="47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4" name="Agrupar 1133">
            <a:extLst>
              <a:ext uri="{FF2B5EF4-FFF2-40B4-BE49-F238E27FC236}">
                <a16:creationId xmlns:a16="http://schemas.microsoft.com/office/drawing/2014/main" id="{E0C85287-FFC7-4549-AA12-C931816D7F60}"/>
              </a:ext>
            </a:extLst>
          </p:cNvPr>
          <p:cNvGrpSpPr/>
          <p:nvPr/>
        </p:nvGrpSpPr>
        <p:grpSpPr>
          <a:xfrm>
            <a:off x="8826480" y="2163960"/>
            <a:ext cx="1050840" cy="1123560"/>
            <a:chOff x="8826480" y="2163960"/>
            <a:chExt cx="1050840" cy="11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122" name="Tinta 1121">
                  <a:extLst>
                    <a:ext uri="{FF2B5EF4-FFF2-40B4-BE49-F238E27FC236}">
                      <a16:creationId xmlns:a16="http://schemas.microsoft.com/office/drawing/2014/main" id="{38A9ED26-DD2C-4569-9761-7865A3517091}"/>
                    </a:ext>
                  </a:extLst>
                </p14:cNvPr>
                <p14:cNvContentPartPr/>
                <p14:nvPr/>
              </p14:nvContentPartPr>
              <p14:xfrm>
                <a:off x="8826480" y="2683080"/>
                <a:ext cx="51480" cy="37800"/>
              </p14:xfrm>
            </p:contentPart>
          </mc:Choice>
          <mc:Fallback xmlns="">
            <p:pic>
              <p:nvPicPr>
                <p:cNvPr id="1122" name="Tinta 1121">
                  <a:extLst>
                    <a:ext uri="{FF2B5EF4-FFF2-40B4-BE49-F238E27FC236}">
                      <a16:creationId xmlns:a16="http://schemas.microsoft.com/office/drawing/2014/main" id="{38A9ED26-DD2C-4569-9761-7865A35170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17840" y="2674080"/>
                  <a:ext cx="69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23" name="Tinta 1122">
                  <a:extLst>
                    <a:ext uri="{FF2B5EF4-FFF2-40B4-BE49-F238E27FC236}">
                      <a16:creationId xmlns:a16="http://schemas.microsoft.com/office/drawing/2014/main" id="{ED97F97F-2ECA-48A1-BBCF-5CDC8D2B96AA}"/>
                    </a:ext>
                  </a:extLst>
                </p14:cNvPr>
                <p14:cNvContentPartPr/>
                <p14:nvPr/>
              </p14:nvContentPartPr>
              <p14:xfrm>
                <a:off x="9079560" y="2234520"/>
                <a:ext cx="215640" cy="439200"/>
              </p14:xfrm>
            </p:contentPart>
          </mc:Choice>
          <mc:Fallback xmlns="">
            <p:pic>
              <p:nvPicPr>
                <p:cNvPr id="1123" name="Tinta 1122">
                  <a:extLst>
                    <a:ext uri="{FF2B5EF4-FFF2-40B4-BE49-F238E27FC236}">
                      <a16:creationId xmlns:a16="http://schemas.microsoft.com/office/drawing/2014/main" id="{ED97F97F-2ECA-48A1-BBCF-5CDC8D2B96A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70920" y="2225880"/>
                  <a:ext cx="2332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24" name="Tinta 1123">
                  <a:extLst>
                    <a:ext uri="{FF2B5EF4-FFF2-40B4-BE49-F238E27FC236}">
                      <a16:creationId xmlns:a16="http://schemas.microsoft.com/office/drawing/2014/main" id="{F853B07B-22A8-4C86-984E-55807FEB4E96}"/>
                    </a:ext>
                  </a:extLst>
                </p14:cNvPr>
                <p14:cNvContentPartPr/>
                <p14:nvPr/>
              </p14:nvContentPartPr>
              <p14:xfrm>
                <a:off x="9393120" y="2357280"/>
                <a:ext cx="195120" cy="257760"/>
              </p14:xfrm>
            </p:contentPart>
          </mc:Choice>
          <mc:Fallback xmlns="">
            <p:pic>
              <p:nvPicPr>
                <p:cNvPr id="1124" name="Tinta 1123">
                  <a:extLst>
                    <a:ext uri="{FF2B5EF4-FFF2-40B4-BE49-F238E27FC236}">
                      <a16:creationId xmlns:a16="http://schemas.microsoft.com/office/drawing/2014/main" id="{F853B07B-22A8-4C86-984E-55807FEB4E9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84480" y="2348640"/>
                  <a:ext cx="212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25" name="Tinta 1124">
                  <a:extLst>
                    <a:ext uri="{FF2B5EF4-FFF2-40B4-BE49-F238E27FC236}">
                      <a16:creationId xmlns:a16="http://schemas.microsoft.com/office/drawing/2014/main" id="{D29EE805-B2CE-4930-A0FD-673018A8260E}"/>
                    </a:ext>
                  </a:extLst>
                </p14:cNvPr>
                <p14:cNvContentPartPr/>
                <p14:nvPr/>
              </p14:nvContentPartPr>
              <p14:xfrm>
                <a:off x="9381600" y="2419920"/>
                <a:ext cx="189360" cy="118440"/>
              </p14:xfrm>
            </p:contentPart>
          </mc:Choice>
          <mc:Fallback xmlns="">
            <p:pic>
              <p:nvPicPr>
                <p:cNvPr id="1125" name="Tinta 1124">
                  <a:extLst>
                    <a:ext uri="{FF2B5EF4-FFF2-40B4-BE49-F238E27FC236}">
                      <a16:creationId xmlns:a16="http://schemas.microsoft.com/office/drawing/2014/main" id="{D29EE805-B2CE-4930-A0FD-673018A8260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72960" y="2410920"/>
                  <a:ext cx="207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26" name="Tinta 1125">
                  <a:extLst>
                    <a:ext uri="{FF2B5EF4-FFF2-40B4-BE49-F238E27FC236}">
                      <a16:creationId xmlns:a16="http://schemas.microsoft.com/office/drawing/2014/main" id="{C57876F3-0A8E-423D-9EDA-ED25B36FBA1A}"/>
                    </a:ext>
                  </a:extLst>
                </p14:cNvPr>
                <p14:cNvContentPartPr/>
                <p14:nvPr/>
              </p14:nvContentPartPr>
              <p14:xfrm>
                <a:off x="9016560" y="2743200"/>
                <a:ext cx="550440" cy="52200"/>
              </p14:xfrm>
            </p:contentPart>
          </mc:Choice>
          <mc:Fallback xmlns="">
            <p:pic>
              <p:nvPicPr>
                <p:cNvPr id="1126" name="Tinta 1125">
                  <a:extLst>
                    <a:ext uri="{FF2B5EF4-FFF2-40B4-BE49-F238E27FC236}">
                      <a16:creationId xmlns:a16="http://schemas.microsoft.com/office/drawing/2014/main" id="{C57876F3-0A8E-423D-9EDA-ED25B36FBA1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07560" y="2734560"/>
                  <a:ext cx="568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28" name="Tinta 1127">
                  <a:extLst>
                    <a:ext uri="{FF2B5EF4-FFF2-40B4-BE49-F238E27FC236}">
                      <a16:creationId xmlns:a16="http://schemas.microsoft.com/office/drawing/2014/main" id="{D3530CFD-00AD-4EB1-B324-63F93EDFE398}"/>
                    </a:ext>
                  </a:extLst>
                </p14:cNvPr>
                <p14:cNvContentPartPr/>
                <p14:nvPr/>
              </p14:nvContentPartPr>
              <p14:xfrm>
                <a:off x="9053640" y="2855160"/>
                <a:ext cx="254880" cy="281880"/>
              </p14:xfrm>
            </p:contentPart>
          </mc:Choice>
          <mc:Fallback xmlns="">
            <p:pic>
              <p:nvPicPr>
                <p:cNvPr id="1128" name="Tinta 1127">
                  <a:extLst>
                    <a:ext uri="{FF2B5EF4-FFF2-40B4-BE49-F238E27FC236}">
                      <a16:creationId xmlns:a16="http://schemas.microsoft.com/office/drawing/2014/main" id="{D3530CFD-00AD-4EB1-B324-63F93EDFE39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044640" y="2846160"/>
                  <a:ext cx="272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29" name="Tinta 1128">
                  <a:extLst>
                    <a:ext uri="{FF2B5EF4-FFF2-40B4-BE49-F238E27FC236}">
                      <a16:creationId xmlns:a16="http://schemas.microsoft.com/office/drawing/2014/main" id="{75A019E6-CEC1-4990-A6CD-EC4B9EEADD17}"/>
                    </a:ext>
                  </a:extLst>
                </p14:cNvPr>
                <p14:cNvContentPartPr/>
                <p14:nvPr/>
              </p14:nvContentPartPr>
              <p14:xfrm>
                <a:off x="9367200" y="2831760"/>
                <a:ext cx="126000" cy="302400"/>
              </p14:xfrm>
            </p:contentPart>
          </mc:Choice>
          <mc:Fallback xmlns="">
            <p:pic>
              <p:nvPicPr>
                <p:cNvPr id="1129" name="Tinta 1128">
                  <a:extLst>
                    <a:ext uri="{FF2B5EF4-FFF2-40B4-BE49-F238E27FC236}">
                      <a16:creationId xmlns:a16="http://schemas.microsoft.com/office/drawing/2014/main" id="{75A019E6-CEC1-4990-A6CD-EC4B9EEADD1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58200" y="2822760"/>
                  <a:ext cx="1436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130" name="Tinta 1129">
                  <a:extLst>
                    <a:ext uri="{FF2B5EF4-FFF2-40B4-BE49-F238E27FC236}">
                      <a16:creationId xmlns:a16="http://schemas.microsoft.com/office/drawing/2014/main" id="{C40E55A1-56EF-4863-A55F-9E15A8F90630}"/>
                    </a:ext>
                  </a:extLst>
                </p14:cNvPr>
                <p14:cNvContentPartPr/>
                <p14:nvPr/>
              </p14:nvContentPartPr>
              <p14:xfrm>
                <a:off x="9305280" y="2957760"/>
                <a:ext cx="176400" cy="96480"/>
              </p14:xfrm>
            </p:contentPart>
          </mc:Choice>
          <mc:Fallback xmlns="">
            <p:pic>
              <p:nvPicPr>
                <p:cNvPr id="1130" name="Tinta 1129">
                  <a:extLst>
                    <a:ext uri="{FF2B5EF4-FFF2-40B4-BE49-F238E27FC236}">
                      <a16:creationId xmlns:a16="http://schemas.microsoft.com/office/drawing/2014/main" id="{C40E55A1-56EF-4863-A55F-9E15A8F9063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296280" y="2948760"/>
                  <a:ext cx="194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131" name="Tinta 1130">
                  <a:extLst>
                    <a:ext uri="{FF2B5EF4-FFF2-40B4-BE49-F238E27FC236}">
                      <a16:creationId xmlns:a16="http://schemas.microsoft.com/office/drawing/2014/main" id="{60D89817-966D-4A64-A64C-FB4C8A98478C}"/>
                    </a:ext>
                  </a:extLst>
                </p14:cNvPr>
                <p14:cNvContentPartPr/>
                <p14:nvPr/>
              </p14:nvContentPartPr>
              <p14:xfrm>
                <a:off x="8910000" y="2163960"/>
                <a:ext cx="291600" cy="1123560"/>
              </p14:xfrm>
            </p:contentPart>
          </mc:Choice>
          <mc:Fallback xmlns="">
            <p:pic>
              <p:nvPicPr>
                <p:cNvPr id="1131" name="Tinta 1130">
                  <a:extLst>
                    <a:ext uri="{FF2B5EF4-FFF2-40B4-BE49-F238E27FC236}">
                      <a16:creationId xmlns:a16="http://schemas.microsoft.com/office/drawing/2014/main" id="{60D89817-966D-4A64-A64C-FB4C8A98478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901360" y="2154960"/>
                  <a:ext cx="309240" cy="11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132" name="Tinta 1131">
                  <a:extLst>
                    <a:ext uri="{FF2B5EF4-FFF2-40B4-BE49-F238E27FC236}">
                      <a16:creationId xmlns:a16="http://schemas.microsoft.com/office/drawing/2014/main" id="{A34CFD80-98F3-494D-A698-4BA4AB9BB617}"/>
                    </a:ext>
                  </a:extLst>
                </p14:cNvPr>
                <p14:cNvContentPartPr/>
                <p14:nvPr/>
              </p14:nvContentPartPr>
              <p14:xfrm>
                <a:off x="9673200" y="2254680"/>
                <a:ext cx="121680" cy="831960"/>
              </p14:xfrm>
            </p:contentPart>
          </mc:Choice>
          <mc:Fallback xmlns="">
            <p:pic>
              <p:nvPicPr>
                <p:cNvPr id="1132" name="Tinta 1131">
                  <a:extLst>
                    <a:ext uri="{FF2B5EF4-FFF2-40B4-BE49-F238E27FC236}">
                      <a16:creationId xmlns:a16="http://schemas.microsoft.com/office/drawing/2014/main" id="{A34CFD80-98F3-494D-A698-4BA4AB9BB61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64560" y="2246040"/>
                  <a:ext cx="139320" cy="84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133" name="Tinta 1132">
                  <a:extLst>
                    <a:ext uri="{FF2B5EF4-FFF2-40B4-BE49-F238E27FC236}">
                      <a16:creationId xmlns:a16="http://schemas.microsoft.com/office/drawing/2014/main" id="{D7FC651F-8F40-431B-A795-EB374A56E143}"/>
                    </a:ext>
                  </a:extLst>
                </p14:cNvPr>
                <p14:cNvContentPartPr/>
                <p14:nvPr/>
              </p14:nvContentPartPr>
              <p14:xfrm>
                <a:off x="9745560" y="2977200"/>
                <a:ext cx="131760" cy="263520"/>
              </p14:xfrm>
            </p:contentPart>
          </mc:Choice>
          <mc:Fallback xmlns="">
            <p:pic>
              <p:nvPicPr>
                <p:cNvPr id="1133" name="Tinta 1132">
                  <a:extLst>
                    <a:ext uri="{FF2B5EF4-FFF2-40B4-BE49-F238E27FC236}">
                      <a16:creationId xmlns:a16="http://schemas.microsoft.com/office/drawing/2014/main" id="{D7FC651F-8F40-431B-A795-EB374A56E14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36560" y="2968200"/>
                  <a:ext cx="149400" cy="28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135" name="Tinta 1134">
                <a:extLst>
                  <a:ext uri="{FF2B5EF4-FFF2-40B4-BE49-F238E27FC236}">
                    <a16:creationId xmlns:a16="http://schemas.microsoft.com/office/drawing/2014/main" id="{C369E948-0575-4669-9164-DE8662575007}"/>
                  </a:ext>
                </a:extLst>
              </p14:cNvPr>
              <p14:cNvContentPartPr/>
              <p14:nvPr/>
            </p14:nvContentPartPr>
            <p14:xfrm>
              <a:off x="5160240" y="4047840"/>
              <a:ext cx="63720" cy="6840"/>
            </p14:xfrm>
          </p:contentPart>
        </mc:Choice>
        <mc:Fallback xmlns="">
          <p:pic>
            <p:nvPicPr>
              <p:cNvPr id="1135" name="Tinta 1134">
                <a:extLst>
                  <a:ext uri="{FF2B5EF4-FFF2-40B4-BE49-F238E27FC236}">
                    <a16:creationId xmlns:a16="http://schemas.microsoft.com/office/drawing/2014/main" id="{C369E948-0575-4669-9164-DE8662575007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151600" y="4038840"/>
                <a:ext cx="813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136" name="Tinta 1135">
                <a:extLst>
                  <a:ext uri="{FF2B5EF4-FFF2-40B4-BE49-F238E27FC236}">
                    <a16:creationId xmlns:a16="http://schemas.microsoft.com/office/drawing/2014/main" id="{822B8364-450A-4CCA-B898-481457D3213F}"/>
                  </a:ext>
                </a:extLst>
              </p14:cNvPr>
              <p14:cNvContentPartPr/>
              <p14:nvPr/>
            </p14:nvContentPartPr>
            <p14:xfrm>
              <a:off x="5053320" y="3870720"/>
              <a:ext cx="341280" cy="333720"/>
            </p14:xfrm>
          </p:contentPart>
        </mc:Choice>
        <mc:Fallback xmlns="">
          <p:pic>
            <p:nvPicPr>
              <p:cNvPr id="1136" name="Tinta 1135">
                <a:extLst>
                  <a:ext uri="{FF2B5EF4-FFF2-40B4-BE49-F238E27FC236}">
                    <a16:creationId xmlns:a16="http://schemas.microsoft.com/office/drawing/2014/main" id="{822B8364-450A-4CCA-B898-481457D3213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044680" y="3861720"/>
                <a:ext cx="3589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137" name="Tinta 1136">
                <a:extLst>
                  <a:ext uri="{FF2B5EF4-FFF2-40B4-BE49-F238E27FC236}">
                    <a16:creationId xmlns:a16="http://schemas.microsoft.com/office/drawing/2014/main" id="{D42C592B-92BA-407D-A40D-0337970FE09B}"/>
                  </a:ext>
                </a:extLst>
              </p14:cNvPr>
              <p14:cNvContentPartPr/>
              <p14:nvPr/>
            </p14:nvContentPartPr>
            <p14:xfrm>
              <a:off x="5427360" y="3933360"/>
              <a:ext cx="176400" cy="170640"/>
            </p14:xfrm>
          </p:contentPart>
        </mc:Choice>
        <mc:Fallback xmlns="">
          <p:pic>
            <p:nvPicPr>
              <p:cNvPr id="1137" name="Tinta 1136">
                <a:extLst>
                  <a:ext uri="{FF2B5EF4-FFF2-40B4-BE49-F238E27FC236}">
                    <a16:creationId xmlns:a16="http://schemas.microsoft.com/office/drawing/2014/main" id="{D42C592B-92BA-407D-A40D-0337970FE09B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418720" y="3924720"/>
                <a:ext cx="1940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138" name="Tinta 1137">
                <a:extLst>
                  <a:ext uri="{FF2B5EF4-FFF2-40B4-BE49-F238E27FC236}">
                    <a16:creationId xmlns:a16="http://schemas.microsoft.com/office/drawing/2014/main" id="{8317E87B-EE55-46A9-B0CF-ADB95A4C2023}"/>
                  </a:ext>
                </a:extLst>
              </p14:cNvPr>
              <p14:cNvContentPartPr/>
              <p14:nvPr/>
            </p14:nvContentPartPr>
            <p14:xfrm>
              <a:off x="5287320" y="3985560"/>
              <a:ext cx="365760" cy="147240"/>
            </p14:xfrm>
          </p:contentPart>
        </mc:Choice>
        <mc:Fallback xmlns="">
          <p:pic>
            <p:nvPicPr>
              <p:cNvPr id="1138" name="Tinta 1137">
                <a:extLst>
                  <a:ext uri="{FF2B5EF4-FFF2-40B4-BE49-F238E27FC236}">
                    <a16:creationId xmlns:a16="http://schemas.microsoft.com/office/drawing/2014/main" id="{8317E87B-EE55-46A9-B0CF-ADB95A4C2023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278680" y="3976560"/>
                <a:ext cx="3834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139" name="Tinta 1138">
                <a:extLst>
                  <a:ext uri="{FF2B5EF4-FFF2-40B4-BE49-F238E27FC236}">
                    <a16:creationId xmlns:a16="http://schemas.microsoft.com/office/drawing/2014/main" id="{6F5CA364-3209-454C-A1CB-03ADD0A4B488}"/>
                  </a:ext>
                </a:extLst>
              </p14:cNvPr>
              <p14:cNvContentPartPr/>
              <p14:nvPr/>
            </p14:nvContentPartPr>
            <p14:xfrm>
              <a:off x="5150160" y="4273920"/>
              <a:ext cx="566280" cy="26280"/>
            </p14:xfrm>
          </p:contentPart>
        </mc:Choice>
        <mc:Fallback xmlns="">
          <p:pic>
            <p:nvPicPr>
              <p:cNvPr id="1139" name="Tinta 1138">
                <a:extLst>
                  <a:ext uri="{FF2B5EF4-FFF2-40B4-BE49-F238E27FC236}">
                    <a16:creationId xmlns:a16="http://schemas.microsoft.com/office/drawing/2014/main" id="{6F5CA364-3209-454C-A1CB-03ADD0A4B48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141520" y="4264920"/>
                <a:ext cx="583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140" name="Tinta 1139">
                <a:extLst>
                  <a:ext uri="{FF2B5EF4-FFF2-40B4-BE49-F238E27FC236}">
                    <a16:creationId xmlns:a16="http://schemas.microsoft.com/office/drawing/2014/main" id="{879C8140-8012-4A73-861C-93C023E4D9A8}"/>
                  </a:ext>
                </a:extLst>
              </p14:cNvPr>
              <p14:cNvContentPartPr/>
              <p14:nvPr/>
            </p14:nvContentPartPr>
            <p14:xfrm>
              <a:off x="5148720" y="4315320"/>
              <a:ext cx="230040" cy="261360"/>
            </p14:xfrm>
          </p:contentPart>
        </mc:Choice>
        <mc:Fallback xmlns="">
          <p:pic>
            <p:nvPicPr>
              <p:cNvPr id="1140" name="Tinta 1139">
                <a:extLst>
                  <a:ext uri="{FF2B5EF4-FFF2-40B4-BE49-F238E27FC236}">
                    <a16:creationId xmlns:a16="http://schemas.microsoft.com/office/drawing/2014/main" id="{879C8140-8012-4A73-861C-93C023E4D9A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139720" y="4306680"/>
                <a:ext cx="2476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141" name="Tinta 1140">
                <a:extLst>
                  <a:ext uri="{FF2B5EF4-FFF2-40B4-BE49-F238E27FC236}">
                    <a16:creationId xmlns:a16="http://schemas.microsoft.com/office/drawing/2014/main" id="{0F6EB10E-DB29-41C0-9448-DD63B154A1E7}"/>
                  </a:ext>
                </a:extLst>
              </p14:cNvPr>
              <p14:cNvContentPartPr/>
              <p14:nvPr/>
            </p14:nvContentPartPr>
            <p14:xfrm>
              <a:off x="5395680" y="4315320"/>
              <a:ext cx="214200" cy="236880"/>
            </p14:xfrm>
          </p:contentPart>
        </mc:Choice>
        <mc:Fallback xmlns="">
          <p:pic>
            <p:nvPicPr>
              <p:cNvPr id="1141" name="Tinta 1140">
                <a:extLst>
                  <a:ext uri="{FF2B5EF4-FFF2-40B4-BE49-F238E27FC236}">
                    <a16:creationId xmlns:a16="http://schemas.microsoft.com/office/drawing/2014/main" id="{0F6EB10E-DB29-41C0-9448-DD63B154A1E7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386680" y="4306680"/>
                <a:ext cx="2318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142" name="Tinta 1141">
                <a:extLst>
                  <a:ext uri="{FF2B5EF4-FFF2-40B4-BE49-F238E27FC236}">
                    <a16:creationId xmlns:a16="http://schemas.microsoft.com/office/drawing/2014/main" id="{8DEF9DFD-6615-4947-A4CC-C5BA6E5C4C8E}"/>
                  </a:ext>
                </a:extLst>
              </p14:cNvPr>
              <p14:cNvContentPartPr/>
              <p14:nvPr/>
            </p14:nvContentPartPr>
            <p14:xfrm>
              <a:off x="5052960" y="3726720"/>
              <a:ext cx="292320" cy="776160"/>
            </p14:xfrm>
          </p:contentPart>
        </mc:Choice>
        <mc:Fallback xmlns="">
          <p:pic>
            <p:nvPicPr>
              <p:cNvPr id="1142" name="Tinta 1141">
                <a:extLst>
                  <a:ext uri="{FF2B5EF4-FFF2-40B4-BE49-F238E27FC236}">
                    <a16:creationId xmlns:a16="http://schemas.microsoft.com/office/drawing/2014/main" id="{8DEF9DFD-6615-4947-A4CC-C5BA6E5C4C8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5044320" y="3718080"/>
                <a:ext cx="30996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143" name="Tinta 1142">
                <a:extLst>
                  <a:ext uri="{FF2B5EF4-FFF2-40B4-BE49-F238E27FC236}">
                    <a16:creationId xmlns:a16="http://schemas.microsoft.com/office/drawing/2014/main" id="{DB1BF476-326D-4C8A-9A70-74814D17E00C}"/>
                  </a:ext>
                </a:extLst>
              </p14:cNvPr>
              <p14:cNvContentPartPr/>
              <p14:nvPr/>
            </p14:nvContentPartPr>
            <p14:xfrm>
              <a:off x="5687280" y="3826800"/>
              <a:ext cx="137520" cy="491400"/>
            </p14:xfrm>
          </p:contentPart>
        </mc:Choice>
        <mc:Fallback xmlns="">
          <p:pic>
            <p:nvPicPr>
              <p:cNvPr id="1143" name="Tinta 1142">
                <a:extLst>
                  <a:ext uri="{FF2B5EF4-FFF2-40B4-BE49-F238E27FC236}">
                    <a16:creationId xmlns:a16="http://schemas.microsoft.com/office/drawing/2014/main" id="{DB1BF476-326D-4C8A-9A70-74814D17E00C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5678640" y="3818160"/>
                <a:ext cx="15516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144" name="Tinta 1143">
                <a:extLst>
                  <a:ext uri="{FF2B5EF4-FFF2-40B4-BE49-F238E27FC236}">
                    <a16:creationId xmlns:a16="http://schemas.microsoft.com/office/drawing/2014/main" id="{95487CD8-A707-4F1E-A43D-F7C169882DE4}"/>
                  </a:ext>
                </a:extLst>
              </p14:cNvPr>
              <p14:cNvContentPartPr/>
              <p14:nvPr/>
            </p14:nvContentPartPr>
            <p14:xfrm>
              <a:off x="5832720" y="4213080"/>
              <a:ext cx="158040" cy="183960"/>
            </p14:xfrm>
          </p:contentPart>
        </mc:Choice>
        <mc:Fallback xmlns="">
          <p:pic>
            <p:nvPicPr>
              <p:cNvPr id="1144" name="Tinta 1143">
                <a:extLst>
                  <a:ext uri="{FF2B5EF4-FFF2-40B4-BE49-F238E27FC236}">
                    <a16:creationId xmlns:a16="http://schemas.microsoft.com/office/drawing/2014/main" id="{95487CD8-A707-4F1E-A43D-F7C169882DE4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5824080" y="4204080"/>
                <a:ext cx="1756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145" name="Tinta 1144">
                <a:extLst>
                  <a:ext uri="{FF2B5EF4-FFF2-40B4-BE49-F238E27FC236}">
                    <a16:creationId xmlns:a16="http://schemas.microsoft.com/office/drawing/2014/main" id="{EC0B7F57-0562-4974-94AF-88E7EEDAB394}"/>
                  </a:ext>
                </a:extLst>
              </p14:cNvPr>
              <p14:cNvContentPartPr/>
              <p14:nvPr/>
            </p14:nvContentPartPr>
            <p14:xfrm>
              <a:off x="5994720" y="3804840"/>
              <a:ext cx="650160" cy="887760"/>
            </p14:xfrm>
          </p:contentPart>
        </mc:Choice>
        <mc:Fallback xmlns="">
          <p:pic>
            <p:nvPicPr>
              <p:cNvPr id="1145" name="Tinta 1144">
                <a:extLst>
                  <a:ext uri="{FF2B5EF4-FFF2-40B4-BE49-F238E27FC236}">
                    <a16:creationId xmlns:a16="http://schemas.microsoft.com/office/drawing/2014/main" id="{EC0B7F57-0562-4974-94AF-88E7EEDAB394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985720" y="3795840"/>
                <a:ext cx="667800" cy="90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147" name="Tinta 1146">
                <a:extLst>
                  <a:ext uri="{FF2B5EF4-FFF2-40B4-BE49-F238E27FC236}">
                    <a16:creationId xmlns:a16="http://schemas.microsoft.com/office/drawing/2014/main" id="{A3115E90-6BFE-48A2-AE0C-C09F337BDB41}"/>
                  </a:ext>
                </a:extLst>
              </p14:cNvPr>
              <p14:cNvContentPartPr/>
              <p14:nvPr/>
            </p14:nvContentPartPr>
            <p14:xfrm>
              <a:off x="6513840" y="4137120"/>
              <a:ext cx="245160" cy="344880"/>
            </p14:xfrm>
          </p:contentPart>
        </mc:Choice>
        <mc:Fallback xmlns="">
          <p:pic>
            <p:nvPicPr>
              <p:cNvPr id="1147" name="Tinta 1146">
                <a:extLst>
                  <a:ext uri="{FF2B5EF4-FFF2-40B4-BE49-F238E27FC236}">
                    <a16:creationId xmlns:a16="http://schemas.microsoft.com/office/drawing/2014/main" id="{A3115E90-6BFE-48A2-AE0C-C09F337BDB41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504840" y="4128120"/>
                <a:ext cx="2628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148" name="Tinta 1147">
                <a:extLst>
                  <a:ext uri="{FF2B5EF4-FFF2-40B4-BE49-F238E27FC236}">
                    <a16:creationId xmlns:a16="http://schemas.microsoft.com/office/drawing/2014/main" id="{E4A2F741-2132-4F03-A4E1-106C0C46CC0B}"/>
                  </a:ext>
                </a:extLst>
              </p14:cNvPr>
              <p14:cNvContentPartPr/>
              <p14:nvPr/>
            </p14:nvContentPartPr>
            <p14:xfrm>
              <a:off x="6827760" y="4193280"/>
              <a:ext cx="201960" cy="239400"/>
            </p14:xfrm>
          </p:contentPart>
        </mc:Choice>
        <mc:Fallback xmlns="">
          <p:pic>
            <p:nvPicPr>
              <p:cNvPr id="1148" name="Tinta 1147">
                <a:extLst>
                  <a:ext uri="{FF2B5EF4-FFF2-40B4-BE49-F238E27FC236}">
                    <a16:creationId xmlns:a16="http://schemas.microsoft.com/office/drawing/2014/main" id="{E4A2F741-2132-4F03-A4E1-106C0C46CC0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819120" y="4184640"/>
                <a:ext cx="2196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149" name="Tinta 1148">
                <a:extLst>
                  <a:ext uri="{FF2B5EF4-FFF2-40B4-BE49-F238E27FC236}">
                    <a16:creationId xmlns:a16="http://schemas.microsoft.com/office/drawing/2014/main" id="{B7DE58A0-EB02-41D1-8EE1-7ACA2E87BFB6}"/>
                  </a:ext>
                </a:extLst>
              </p14:cNvPr>
              <p14:cNvContentPartPr/>
              <p14:nvPr/>
            </p14:nvContentPartPr>
            <p14:xfrm>
              <a:off x="6947640" y="4146480"/>
              <a:ext cx="362880" cy="353880"/>
            </p14:xfrm>
          </p:contentPart>
        </mc:Choice>
        <mc:Fallback xmlns="">
          <p:pic>
            <p:nvPicPr>
              <p:cNvPr id="1149" name="Tinta 1148">
                <a:extLst>
                  <a:ext uri="{FF2B5EF4-FFF2-40B4-BE49-F238E27FC236}">
                    <a16:creationId xmlns:a16="http://schemas.microsoft.com/office/drawing/2014/main" id="{B7DE58A0-EB02-41D1-8EE1-7ACA2E87BFB6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938640" y="4137840"/>
                <a:ext cx="3805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150" name="Tinta 1149">
                <a:extLst>
                  <a:ext uri="{FF2B5EF4-FFF2-40B4-BE49-F238E27FC236}">
                    <a16:creationId xmlns:a16="http://schemas.microsoft.com/office/drawing/2014/main" id="{D2CF5CB9-EDC8-48E8-BDB5-CACD4E041D46}"/>
                  </a:ext>
                </a:extLst>
              </p14:cNvPr>
              <p14:cNvContentPartPr/>
              <p14:nvPr/>
            </p14:nvContentPartPr>
            <p14:xfrm>
              <a:off x="7138080" y="4266000"/>
              <a:ext cx="247320" cy="360720"/>
            </p14:xfrm>
          </p:contentPart>
        </mc:Choice>
        <mc:Fallback xmlns="">
          <p:pic>
            <p:nvPicPr>
              <p:cNvPr id="1150" name="Tinta 1149">
                <a:extLst>
                  <a:ext uri="{FF2B5EF4-FFF2-40B4-BE49-F238E27FC236}">
                    <a16:creationId xmlns:a16="http://schemas.microsoft.com/office/drawing/2014/main" id="{D2CF5CB9-EDC8-48E8-BDB5-CACD4E041D4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129080" y="4257360"/>
                <a:ext cx="26496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151" name="Tinta 1150">
                <a:extLst>
                  <a:ext uri="{FF2B5EF4-FFF2-40B4-BE49-F238E27FC236}">
                    <a16:creationId xmlns:a16="http://schemas.microsoft.com/office/drawing/2014/main" id="{A735995F-0789-4CBE-AB28-9A16AFBF1436}"/>
                  </a:ext>
                </a:extLst>
              </p14:cNvPr>
              <p14:cNvContentPartPr/>
              <p14:nvPr/>
            </p14:nvContentPartPr>
            <p14:xfrm>
              <a:off x="7517880" y="4233600"/>
              <a:ext cx="157680" cy="338400"/>
            </p14:xfrm>
          </p:contentPart>
        </mc:Choice>
        <mc:Fallback xmlns="">
          <p:pic>
            <p:nvPicPr>
              <p:cNvPr id="1151" name="Tinta 1150">
                <a:extLst>
                  <a:ext uri="{FF2B5EF4-FFF2-40B4-BE49-F238E27FC236}">
                    <a16:creationId xmlns:a16="http://schemas.microsoft.com/office/drawing/2014/main" id="{A735995F-0789-4CBE-AB28-9A16AFBF1436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508880" y="4224600"/>
                <a:ext cx="17532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152" name="Tinta 1151">
                <a:extLst>
                  <a:ext uri="{FF2B5EF4-FFF2-40B4-BE49-F238E27FC236}">
                    <a16:creationId xmlns:a16="http://schemas.microsoft.com/office/drawing/2014/main" id="{BC5CBFCA-2AFE-4AF5-A5E5-2CD6D0DC9125}"/>
                  </a:ext>
                </a:extLst>
              </p14:cNvPr>
              <p14:cNvContentPartPr/>
              <p14:nvPr/>
            </p14:nvContentPartPr>
            <p14:xfrm>
              <a:off x="7389360" y="4351680"/>
              <a:ext cx="186480" cy="104400"/>
            </p14:xfrm>
          </p:contentPart>
        </mc:Choice>
        <mc:Fallback xmlns="">
          <p:pic>
            <p:nvPicPr>
              <p:cNvPr id="1152" name="Tinta 1151">
                <a:extLst>
                  <a:ext uri="{FF2B5EF4-FFF2-40B4-BE49-F238E27FC236}">
                    <a16:creationId xmlns:a16="http://schemas.microsoft.com/office/drawing/2014/main" id="{BC5CBFCA-2AFE-4AF5-A5E5-2CD6D0DC9125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380720" y="4343040"/>
                <a:ext cx="2041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153" name="Tinta 1152">
                <a:extLst>
                  <a:ext uri="{FF2B5EF4-FFF2-40B4-BE49-F238E27FC236}">
                    <a16:creationId xmlns:a16="http://schemas.microsoft.com/office/drawing/2014/main" id="{0F2F4266-8C5D-4AEC-BF20-55BCF29D0B9D}"/>
                  </a:ext>
                </a:extLst>
              </p14:cNvPr>
              <p14:cNvContentPartPr/>
              <p14:nvPr/>
            </p14:nvContentPartPr>
            <p14:xfrm>
              <a:off x="6537600" y="4156920"/>
              <a:ext cx="217080" cy="577080"/>
            </p14:xfrm>
          </p:contentPart>
        </mc:Choice>
        <mc:Fallback xmlns="">
          <p:pic>
            <p:nvPicPr>
              <p:cNvPr id="1153" name="Tinta 1152">
                <a:extLst>
                  <a:ext uri="{FF2B5EF4-FFF2-40B4-BE49-F238E27FC236}">
                    <a16:creationId xmlns:a16="http://schemas.microsoft.com/office/drawing/2014/main" id="{0F2F4266-8C5D-4AEC-BF20-55BCF29D0B9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528960" y="4147920"/>
                <a:ext cx="23472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154" name="Tinta 1153">
                <a:extLst>
                  <a:ext uri="{FF2B5EF4-FFF2-40B4-BE49-F238E27FC236}">
                    <a16:creationId xmlns:a16="http://schemas.microsoft.com/office/drawing/2014/main" id="{A4CC4D00-2830-48C9-8635-2DA1788D6CF1}"/>
                  </a:ext>
                </a:extLst>
              </p14:cNvPr>
              <p14:cNvContentPartPr/>
              <p14:nvPr/>
            </p14:nvContentPartPr>
            <p14:xfrm>
              <a:off x="7720200" y="3965760"/>
              <a:ext cx="131040" cy="600120"/>
            </p14:xfrm>
          </p:contentPart>
        </mc:Choice>
        <mc:Fallback xmlns="">
          <p:pic>
            <p:nvPicPr>
              <p:cNvPr id="1154" name="Tinta 1153">
                <a:extLst>
                  <a:ext uri="{FF2B5EF4-FFF2-40B4-BE49-F238E27FC236}">
                    <a16:creationId xmlns:a16="http://schemas.microsoft.com/office/drawing/2014/main" id="{A4CC4D00-2830-48C9-8635-2DA1788D6CF1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711560" y="3957120"/>
                <a:ext cx="14868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155" name="Tinta 1154">
                <a:extLst>
                  <a:ext uri="{FF2B5EF4-FFF2-40B4-BE49-F238E27FC236}">
                    <a16:creationId xmlns:a16="http://schemas.microsoft.com/office/drawing/2014/main" id="{060BF33F-F335-4DB0-B86E-B82643451E43}"/>
                  </a:ext>
                </a:extLst>
              </p14:cNvPr>
              <p14:cNvContentPartPr/>
              <p14:nvPr/>
            </p14:nvContentPartPr>
            <p14:xfrm>
              <a:off x="7970400" y="4466880"/>
              <a:ext cx="214920" cy="198360"/>
            </p14:xfrm>
          </p:contentPart>
        </mc:Choice>
        <mc:Fallback xmlns="">
          <p:pic>
            <p:nvPicPr>
              <p:cNvPr id="1155" name="Tinta 1154">
                <a:extLst>
                  <a:ext uri="{FF2B5EF4-FFF2-40B4-BE49-F238E27FC236}">
                    <a16:creationId xmlns:a16="http://schemas.microsoft.com/office/drawing/2014/main" id="{060BF33F-F335-4DB0-B86E-B82643451E43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961760" y="4458240"/>
                <a:ext cx="232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157" name="Tinta 1156">
                <a:extLst>
                  <a:ext uri="{FF2B5EF4-FFF2-40B4-BE49-F238E27FC236}">
                    <a16:creationId xmlns:a16="http://schemas.microsoft.com/office/drawing/2014/main" id="{E79EBFF7-AB9F-4CFC-9642-49A42DF01834}"/>
                  </a:ext>
                </a:extLst>
              </p14:cNvPr>
              <p14:cNvContentPartPr/>
              <p14:nvPr/>
            </p14:nvContentPartPr>
            <p14:xfrm>
              <a:off x="8511120" y="4089240"/>
              <a:ext cx="193680" cy="30240"/>
            </p14:xfrm>
          </p:contentPart>
        </mc:Choice>
        <mc:Fallback xmlns="">
          <p:pic>
            <p:nvPicPr>
              <p:cNvPr id="1157" name="Tinta 1156">
                <a:extLst>
                  <a:ext uri="{FF2B5EF4-FFF2-40B4-BE49-F238E27FC236}">
                    <a16:creationId xmlns:a16="http://schemas.microsoft.com/office/drawing/2014/main" id="{E79EBFF7-AB9F-4CFC-9642-49A42DF0183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502480" y="4080600"/>
                <a:ext cx="2113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158" name="Tinta 1157">
                <a:extLst>
                  <a:ext uri="{FF2B5EF4-FFF2-40B4-BE49-F238E27FC236}">
                    <a16:creationId xmlns:a16="http://schemas.microsoft.com/office/drawing/2014/main" id="{55785B9C-28E9-4FE3-A7B9-638E07490849}"/>
                  </a:ext>
                </a:extLst>
              </p14:cNvPr>
              <p14:cNvContentPartPr/>
              <p14:nvPr/>
            </p14:nvContentPartPr>
            <p14:xfrm>
              <a:off x="8473680" y="4257000"/>
              <a:ext cx="183600" cy="11880"/>
            </p14:xfrm>
          </p:contentPart>
        </mc:Choice>
        <mc:Fallback xmlns="">
          <p:pic>
            <p:nvPicPr>
              <p:cNvPr id="1158" name="Tinta 1157">
                <a:extLst>
                  <a:ext uri="{FF2B5EF4-FFF2-40B4-BE49-F238E27FC236}">
                    <a16:creationId xmlns:a16="http://schemas.microsoft.com/office/drawing/2014/main" id="{55785B9C-28E9-4FE3-A7B9-638E0749084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464680" y="4248000"/>
                <a:ext cx="2012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160" name="Tinta 1159">
                <a:extLst>
                  <a:ext uri="{FF2B5EF4-FFF2-40B4-BE49-F238E27FC236}">
                    <a16:creationId xmlns:a16="http://schemas.microsoft.com/office/drawing/2014/main" id="{96135955-3648-409D-BA07-354CEC73A3D6}"/>
                  </a:ext>
                </a:extLst>
              </p14:cNvPr>
              <p14:cNvContentPartPr/>
              <p14:nvPr/>
            </p14:nvContentPartPr>
            <p14:xfrm>
              <a:off x="9013680" y="3787920"/>
              <a:ext cx="410400" cy="400680"/>
            </p14:xfrm>
          </p:contentPart>
        </mc:Choice>
        <mc:Fallback xmlns="">
          <p:pic>
            <p:nvPicPr>
              <p:cNvPr id="1160" name="Tinta 1159">
                <a:extLst>
                  <a:ext uri="{FF2B5EF4-FFF2-40B4-BE49-F238E27FC236}">
                    <a16:creationId xmlns:a16="http://schemas.microsoft.com/office/drawing/2014/main" id="{96135955-3648-409D-BA07-354CEC73A3D6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004680" y="3778920"/>
                <a:ext cx="42804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161" name="Tinta 1160">
                <a:extLst>
                  <a:ext uri="{FF2B5EF4-FFF2-40B4-BE49-F238E27FC236}">
                    <a16:creationId xmlns:a16="http://schemas.microsoft.com/office/drawing/2014/main" id="{66457D4B-9AF1-491E-911E-99B4AA459D85}"/>
                  </a:ext>
                </a:extLst>
              </p14:cNvPr>
              <p14:cNvContentPartPr/>
              <p14:nvPr/>
            </p14:nvContentPartPr>
            <p14:xfrm>
              <a:off x="9007920" y="3877560"/>
              <a:ext cx="401760" cy="290160"/>
            </p14:xfrm>
          </p:contentPart>
        </mc:Choice>
        <mc:Fallback xmlns="">
          <p:pic>
            <p:nvPicPr>
              <p:cNvPr id="1161" name="Tinta 1160">
                <a:extLst>
                  <a:ext uri="{FF2B5EF4-FFF2-40B4-BE49-F238E27FC236}">
                    <a16:creationId xmlns:a16="http://schemas.microsoft.com/office/drawing/2014/main" id="{66457D4B-9AF1-491E-911E-99B4AA459D85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998920" y="3868920"/>
                <a:ext cx="4194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162" name="Tinta 1161">
                <a:extLst>
                  <a:ext uri="{FF2B5EF4-FFF2-40B4-BE49-F238E27FC236}">
                    <a16:creationId xmlns:a16="http://schemas.microsoft.com/office/drawing/2014/main" id="{7F304149-1381-4C60-BE5F-BA53549E3748}"/>
                  </a:ext>
                </a:extLst>
              </p14:cNvPr>
              <p14:cNvContentPartPr/>
              <p14:nvPr/>
            </p14:nvContentPartPr>
            <p14:xfrm>
              <a:off x="9728280" y="3932280"/>
              <a:ext cx="219960" cy="17280"/>
            </p14:xfrm>
          </p:contentPart>
        </mc:Choice>
        <mc:Fallback xmlns="">
          <p:pic>
            <p:nvPicPr>
              <p:cNvPr id="1162" name="Tinta 1161">
                <a:extLst>
                  <a:ext uri="{FF2B5EF4-FFF2-40B4-BE49-F238E27FC236}">
                    <a16:creationId xmlns:a16="http://schemas.microsoft.com/office/drawing/2014/main" id="{7F304149-1381-4C60-BE5F-BA53549E3748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719280" y="3923280"/>
                <a:ext cx="2376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163" name="Tinta 1162">
                <a:extLst>
                  <a:ext uri="{FF2B5EF4-FFF2-40B4-BE49-F238E27FC236}">
                    <a16:creationId xmlns:a16="http://schemas.microsoft.com/office/drawing/2014/main" id="{F0C3128E-11F1-4B22-B0BC-D15958B0F5C2}"/>
                  </a:ext>
                </a:extLst>
              </p14:cNvPr>
              <p14:cNvContentPartPr/>
              <p14:nvPr/>
            </p14:nvContentPartPr>
            <p14:xfrm>
              <a:off x="9998280" y="3765960"/>
              <a:ext cx="327960" cy="356400"/>
            </p14:xfrm>
          </p:contentPart>
        </mc:Choice>
        <mc:Fallback xmlns="">
          <p:pic>
            <p:nvPicPr>
              <p:cNvPr id="1163" name="Tinta 1162">
                <a:extLst>
                  <a:ext uri="{FF2B5EF4-FFF2-40B4-BE49-F238E27FC236}">
                    <a16:creationId xmlns:a16="http://schemas.microsoft.com/office/drawing/2014/main" id="{F0C3128E-11F1-4B22-B0BC-D15958B0F5C2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989280" y="3756960"/>
                <a:ext cx="3456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164" name="Tinta 1163">
                <a:extLst>
                  <a:ext uri="{FF2B5EF4-FFF2-40B4-BE49-F238E27FC236}">
                    <a16:creationId xmlns:a16="http://schemas.microsoft.com/office/drawing/2014/main" id="{09F21742-694D-48E7-A2DA-88E0E15B718F}"/>
                  </a:ext>
                </a:extLst>
              </p14:cNvPr>
              <p14:cNvContentPartPr/>
              <p14:nvPr/>
            </p14:nvContentPartPr>
            <p14:xfrm>
              <a:off x="10366560" y="3910320"/>
              <a:ext cx="174240" cy="254880"/>
            </p14:xfrm>
          </p:contentPart>
        </mc:Choice>
        <mc:Fallback xmlns="">
          <p:pic>
            <p:nvPicPr>
              <p:cNvPr id="1164" name="Tinta 1163">
                <a:extLst>
                  <a:ext uri="{FF2B5EF4-FFF2-40B4-BE49-F238E27FC236}">
                    <a16:creationId xmlns:a16="http://schemas.microsoft.com/office/drawing/2014/main" id="{09F21742-694D-48E7-A2DA-88E0E15B718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357560" y="3901680"/>
                <a:ext cx="1918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165" name="Tinta 1164">
                <a:extLst>
                  <a:ext uri="{FF2B5EF4-FFF2-40B4-BE49-F238E27FC236}">
                    <a16:creationId xmlns:a16="http://schemas.microsoft.com/office/drawing/2014/main" id="{28659CAC-A04A-4DD5-820B-CB6E01F4259B}"/>
                  </a:ext>
                </a:extLst>
              </p14:cNvPr>
              <p14:cNvContentPartPr/>
              <p14:nvPr/>
            </p14:nvContentPartPr>
            <p14:xfrm>
              <a:off x="8853480" y="3695760"/>
              <a:ext cx="446400" cy="683640"/>
            </p14:xfrm>
          </p:contentPart>
        </mc:Choice>
        <mc:Fallback xmlns="">
          <p:pic>
            <p:nvPicPr>
              <p:cNvPr id="1165" name="Tinta 1164">
                <a:extLst>
                  <a:ext uri="{FF2B5EF4-FFF2-40B4-BE49-F238E27FC236}">
                    <a16:creationId xmlns:a16="http://schemas.microsoft.com/office/drawing/2014/main" id="{28659CAC-A04A-4DD5-820B-CB6E01F4259B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844480" y="3686760"/>
                <a:ext cx="46404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166" name="Tinta 1165">
                <a:extLst>
                  <a:ext uri="{FF2B5EF4-FFF2-40B4-BE49-F238E27FC236}">
                    <a16:creationId xmlns:a16="http://schemas.microsoft.com/office/drawing/2014/main" id="{188E59BC-C3A0-4629-AAE3-FDD8D4A96ED9}"/>
                  </a:ext>
                </a:extLst>
              </p14:cNvPr>
              <p14:cNvContentPartPr/>
              <p14:nvPr/>
            </p14:nvContentPartPr>
            <p14:xfrm>
              <a:off x="10558440" y="3741120"/>
              <a:ext cx="126000" cy="421200"/>
            </p14:xfrm>
          </p:contentPart>
        </mc:Choice>
        <mc:Fallback xmlns="">
          <p:pic>
            <p:nvPicPr>
              <p:cNvPr id="1166" name="Tinta 1165">
                <a:extLst>
                  <a:ext uri="{FF2B5EF4-FFF2-40B4-BE49-F238E27FC236}">
                    <a16:creationId xmlns:a16="http://schemas.microsoft.com/office/drawing/2014/main" id="{188E59BC-C3A0-4629-AAE3-FDD8D4A96ED9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549440" y="3732480"/>
                <a:ext cx="1436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167" name="Tinta 1166">
                <a:extLst>
                  <a:ext uri="{FF2B5EF4-FFF2-40B4-BE49-F238E27FC236}">
                    <a16:creationId xmlns:a16="http://schemas.microsoft.com/office/drawing/2014/main" id="{CF5C23A5-8B4E-4A8A-91F7-ACF126025B35}"/>
                  </a:ext>
                </a:extLst>
              </p14:cNvPr>
              <p14:cNvContentPartPr/>
              <p14:nvPr/>
            </p14:nvContentPartPr>
            <p14:xfrm>
              <a:off x="8872560" y="4242600"/>
              <a:ext cx="2061720" cy="156240"/>
            </p14:xfrm>
          </p:contentPart>
        </mc:Choice>
        <mc:Fallback xmlns="">
          <p:pic>
            <p:nvPicPr>
              <p:cNvPr id="1167" name="Tinta 1166">
                <a:extLst>
                  <a:ext uri="{FF2B5EF4-FFF2-40B4-BE49-F238E27FC236}">
                    <a16:creationId xmlns:a16="http://schemas.microsoft.com/office/drawing/2014/main" id="{CF5C23A5-8B4E-4A8A-91F7-ACF126025B35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863560" y="4233960"/>
                <a:ext cx="20793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168" name="Tinta 1167">
                <a:extLst>
                  <a:ext uri="{FF2B5EF4-FFF2-40B4-BE49-F238E27FC236}">
                    <a16:creationId xmlns:a16="http://schemas.microsoft.com/office/drawing/2014/main" id="{F51561E0-9A59-41A8-8081-2BAA5A0C9780}"/>
                  </a:ext>
                </a:extLst>
              </p14:cNvPr>
              <p14:cNvContentPartPr/>
              <p14:nvPr/>
            </p14:nvContentPartPr>
            <p14:xfrm>
              <a:off x="9038160" y="4632480"/>
              <a:ext cx="162000" cy="258840"/>
            </p14:xfrm>
          </p:contentPart>
        </mc:Choice>
        <mc:Fallback xmlns="">
          <p:pic>
            <p:nvPicPr>
              <p:cNvPr id="1168" name="Tinta 1167">
                <a:extLst>
                  <a:ext uri="{FF2B5EF4-FFF2-40B4-BE49-F238E27FC236}">
                    <a16:creationId xmlns:a16="http://schemas.microsoft.com/office/drawing/2014/main" id="{F51561E0-9A59-41A8-8081-2BAA5A0C9780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029520" y="4623480"/>
                <a:ext cx="1796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169" name="Tinta 1168">
                <a:extLst>
                  <a:ext uri="{FF2B5EF4-FFF2-40B4-BE49-F238E27FC236}">
                    <a16:creationId xmlns:a16="http://schemas.microsoft.com/office/drawing/2014/main" id="{B36194A6-9B74-4CC9-B90D-0662734CDDBF}"/>
                  </a:ext>
                </a:extLst>
              </p14:cNvPr>
              <p14:cNvContentPartPr/>
              <p14:nvPr/>
            </p14:nvContentPartPr>
            <p14:xfrm>
              <a:off x="9348480" y="4640400"/>
              <a:ext cx="566280" cy="261360"/>
            </p14:xfrm>
          </p:contentPart>
        </mc:Choice>
        <mc:Fallback xmlns="">
          <p:pic>
            <p:nvPicPr>
              <p:cNvPr id="1169" name="Tinta 1168">
                <a:extLst>
                  <a:ext uri="{FF2B5EF4-FFF2-40B4-BE49-F238E27FC236}">
                    <a16:creationId xmlns:a16="http://schemas.microsoft.com/office/drawing/2014/main" id="{B36194A6-9B74-4CC9-B90D-0662734CDDBF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339840" y="4631400"/>
                <a:ext cx="58392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170" name="Tinta 1169">
                <a:extLst>
                  <a:ext uri="{FF2B5EF4-FFF2-40B4-BE49-F238E27FC236}">
                    <a16:creationId xmlns:a16="http://schemas.microsoft.com/office/drawing/2014/main" id="{8440588F-B1A0-4B7C-AC3C-6342CD1D502A}"/>
                  </a:ext>
                </a:extLst>
              </p14:cNvPr>
              <p14:cNvContentPartPr/>
              <p14:nvPr/>
            </p14:nvContentPartPr>
            <p14:xfrm>
              <a:off x="10155600" y="4583160"/>
              <a:ext cx="183600" cy="75600"/>
            </p14:xfrm>
          </p:contentPart>
        </mc:Choice>
        <mc:Fallback xmlns="">
          <p:pic>
            <p:nvPicPr>
              <p:cNvPr id="1170" name="Tinta 1169">
                <a:extLst>
                  <a:ext uri="{FF2B5EF4-FFF2-40B4-BE49-F238E27FC236}">
                    <a16:creationId xmlns:a16="http://schemas.microsoft.com/office/drawing/2014/main" id="{8440588F-B1A0-4B7C-AC3C-6342CD1D502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146600" y="4574160"/>
                <a:ext cx="2012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171" name="Tinta 1170">
                <a:extLst>
                  <a:ext uri="{FF2B5EF4-FFF2-40B4-BE49-F238E27FC236}">
                    <a16:creationId xmlns:a16="http://schemas.microsoft.com/office/drawing/2014/main" id="{3FD5503A-92FB-4C13-8044-3124CBF82F65}"/>
                  </a:ext>
                </a:extLst>
              </p14:cNvPr>
              <p14:cNvContentPartPr/>
              <p14:nvPr/>
            </p14:nvContentPartPr>
            <p14:xfrm>
              <a:off x="10338840" y="4406400"/>
              <a:ext cx="297720" cy="311040"/>
            </p14:xfrm>
          </p:contentPart>
        </mc:Choice>
        <mc:Fallback xmlns="">
          <p:pic>
            <p:nvPicPr>
              <p:cNvPr id="1171" name="Tinta 1170">
                <a:extLst>
                  <a:ext uri="{FF2B5EF4-FFF2-40B4-BE49-F238E27FC236}">
                    <a16:creationId xmlns:a16="http://schemas.microsoft.com/office/drawing/2014/main" id="{3FD5503A-92FB-4C13-8044-3124CBF82F6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330200" y="4397400"/>
                <a:ext cx="3153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172" name="Tinta 1171">
                <a:extLst>
                  <a:ext uri="{FF2B5EF4-FFF2-40B4-BE49-F238E27FC236}">
                    <a16:creationId xmlns:a16="http://schemas.microsoft.com/office/drawing/2014/main" id="{FE133D84-62F2-4F05-A0AE-761B897C1946}"/>
                  </a:ext>
                </a:extLst>
              </p14:cNvPr>
              <p14:cNvContentPartPr/>
              <p14:nvPr/>
            </p14:nvContentPartPr>
            <p14:xfrm>
              <a:off x="8873640" y="4467600"/>
              <a:ext cx="280440" cy="600480"/>
            </p14:xfrm>
          </p:contentPart>
        </mc:Choice>
        <mc:Fallback xmlns="">
          <p:pic>
            <p:nvPicPr>
              <p:cNvPr id="1172" name="Tinta 1171">
                <a:extLst>
                  <a:ext uri="{FF2B5EF4-FFF2-40B4-BE49-F238E27FC236}">
                    <a16:creationId xmlns:a16="http://schemas.microsoft.com/office/drawing/2014/main" id="{FE133D84-62F2-4F05-A0AE-761B897C1946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864640" y="4458600"/>
                <a:ext cx="29808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173" name="Tinta 1172">
                <a:extLst>
                  <a:ext uri="{FF2B5EF4-FFF2-40B4-BE49-F238E27FC236}">
                    <a16:creationId xmlns:a16="http://schemas.microsoft.com/office/drawing/2014/main" id="{3CDA3013-8491-44EF-BE3E-5993B1EFFEBB}"/>
                  </a:ext>
                </a:extLst>
              </p14:cNvPr>
              <p14:cNvContentPartPr/>
              <p14:nvPr/>
            </p14:nvContentPartPr>
            <p14:xfrm>
              <a:off x="10616040" y="4315320"/>
              <a:ext cx="166320" cy="530640"/>
            </p14:xfrm>
          </p:contentPart>
        </mc:Choice>
        <mc:Fallback xmlns="">
          <p:pic>
            <p:nvPicPr>
              <p:cNvPr id="1173" name="Tinta 1172">
                <a:extLst>
                  <a:ext uri="{FF2B5EF4-FFF2-40B4-BE49-F238E27FC236}">
                    <a16:creationId xmlns:a16="http://schemas.microsoft.com/office/drawing/2014/main" id="{3CDA3013-8491-44EF-BE3E-5993B1EFFEBB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0607400" y="4306680"/>
                <a:ext cx="1839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175" name="Tinta 1174">
                <a:extLst>
                  <a:ext uri="{FF2B5EF4-FFF2-40B4-BE49-F238E27FC236}">
                    <a16:creationId xmlns:a16="http://schemas.microsoft.com/office/drawing/2014/main" id="{AE9F1420-863D-4401-B375-AF057C8FBE6A}"/>
                  </a:ext>
                </a:extLst>
              </p14:cNvPr>
              <p14:cNvContentPartPr/>
              <p14:nvPr/>
            </p14:nvContentPartPr>
            <p14:xfrm>
              <a:off x="5608440" y="5167800"/>
              <a:ext cx="274320" cy="383760"/>
            </p14:xfrm>
          </p:contentPart>
        </mc:Choice>
        <mc:Fallback xmlns="">
          <p:pic>
            <p:nvPicPr>
              <p:cNvPr id="1175" name="Tinta 1174">
                <a:extLst>
                  <a:ext uri="{FF2B5EF4-FFF2-40B4-BE49-F238E27FC236}">
                    <a16:creationId xmlns:a16="http://schemas.microsoft.com/office/drawing/2014/main" id="{AE9F1420-863D-4401-B375-AF057C8FBE6A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599440" y="5158800"/>
                <a:ext cx="2919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176" name="Tinta 1175">
                <a:extLst>
                  <a:ext uri="{FF2B5EF4-FFF2-40B4-BE49-F238E27FC236}">
                    <a16:creationId xmlns:a16="http://schemas.microsoft.com/office/drawing/2014/main" id="{7402426A-416B-4257-9FF3-943F182CFA9C}"/>
                  </a:ext>
                </a:extLst>
              </p14:cNvPr>
              <p14:cNvContentPartPr/>
              <p14:nvPr/>
            </p14:nvContentPartPr>
            <p14:xfrm>
              <a:off x="5965920" y="5223600"/>
              <a:ext cx="167760" cy="196560"/>
            </p14:xfrm>
          </p:contentPart>
        </mc:Choice>
        <mc:Fallback xmlns="">
          <p:pic>
            <p:nvPicPr>
              <p:cNvPr id="1176" name="Tinta 1175">
                <a:extLst>
                  <a:ext uri="{FF2B5EF4-FFF2-40B4-BE49-F238E27FC236}">
                    <a16:creationId xmlns:a16="http://schemas.microsoft.com/office/drawing/2014/main" id="{7402426A-416B-4257-9FF3-943F182CFA9C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5956920" y="5214960"/>
                <a:ext cx="1854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177" name="Tinta 1176">
                <a:extLst>
                  <a:ext uri="{FF2B5EF4-FFF2-40B4-BE49-F238E27FC236}">
                    <a16:creationId xmlns:a16="http://schemas.microsoft.com/office/drawing/2014/main" id="{6E6E2F73-3C07-4846-9DB0-791E2CE93CA7}"/>
                  </a:ext>
                </a:extLst>
              </p14:cNvPr>
              <p14:cNvContentPartPr/>
              <p14:nvPr/>
            </p14:nvContentPartPr>
            <p14:xfrm>
              <a:off x="5904000" y="5275440"/>
              <a:ext cx="266040" cy="151200"/>
            </p14:xfrm>
          </p:contentPart>
        </mc:Choice>
        <mc:Fallback xmlns="">
          <p:pic>
            <p:nvPicPr>
              <p:cNvPr id="1177" name="Tinta 1176">
                <a:extLst>
                  <a:ext uri="{FF2B5EF4-FFF2-40B4-BE49-F238E27FC236}">
                    <a16:creationId xmlns:a16="http://schemas.microsoft.com/office/drawing/2014/main" id="{6E6E2F73-3C07-4846-9DB0-791E2CE93CA7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895000" y="5266800"/>
                <a:ext cx="2836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178" name="Tinta 1177">
                <a:extLst>
                  <a:ext uri="{FF2B5EF4-FFF2-40B4-BE49-F238E27FC236}">
                    <a16:creationId xmlns:a16="http://schemas.microsoft.com/office/drawing/2014/main" id="{1F9E15B6-2E84-417C-A21B-19D9D764E540}"/>
                  </a:ext>
                </a:extLst>
              </p14:cNvPr>
              <p14:cNvContentPartPr/>
              <p14:nvPr/>
            </p14:nvContentPartPr>
            <p14:xfrm>
              <a:off x="5997600" y="5310720"/>
              <a:ext cx="530280" cy="312120"/>
            </p14:xfrm>
          </p:contentPart>
        </mc:Choice>
        <mc:Fallback xmlns="">
          <p:pic>
            <p:nvPicPr>
              <p:cNvPr id="1178" name="Tinta 1177">
                <a:extLst>
                  <a:ext uri="{FF2B5EF4-FFF2-40B4-BE49-F238E27FC236}">
                    <a16:creationId xmlns:a16="http://schemas.microsoft.com/office/drawing/2014/main" id="{1F9E15B6-2E84-417C-A21B-19D9D764E540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988960" y="5301720"/>
                <a:ext cx="5479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180" name="Tinta 1179">
                <a:extLst>
                  <a:ext uri="{FF2B5EF4-FFF2-40B4-BE49-F238E27FC236}">
                    <a16:creationId xmlns:a16="http://schemas.microsoft.com/office/drawing/2014/main" id="{EBCFE4FF-2068-4B4C-A1F5-0C2B41EFC86D}"/>
                  </a:ext>
                </a:extLst>
              </p14:cNvPr>
              <p14:cNvContentPartPr/>
              <p14:nvPr/>
            </p14:nvContentPartPr>
            <p14:xfrm>
              <a:off x="5456520" y="5022360"/>
              <a:ext cx="239760" cy="498960"/>
            </p14:xfrm>
          </p:contentPart>
        </mc:Choice>
        <mc:Fallback xmlns="">
          <p:pic>
            <p:nvPicPr>
              <p:cNvPr id="1180" name="Tinta 1179">
                <a:extLst>
                  <a:ext uri="{FF2B5EF4-FFF2-40B4-BE49-F238E27FC236}">
                    <a16:creationId xmlns:a16="http://schemas.microsoft.com/office/drawing/2014/main" id="{EBCFE4FF-2068-4B4C-A1F5-0C2B41EFC86D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447880" y="5013360"/>
                <a:ext cx="25740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181" name="Tinta 1180">
                <a:extLst>
                  <a:ext uri="{FF2B5EF4-FFF2-40B4-BE49-F238E27FC236}">
                    <a16:creationId xmlns:a16="http://schemas.microsoft.com/office/drawing/2014/main" id="{A608C797-07B7-4A0E-9C88-AFCCD55E72DE}"/>
                  </a:ext>
                </a:extLst>
              </p14:cNvPr>
              <p14:cNvContentPartPr/>
              <p14:nvPr/>
            </p14:nvContentPartPr>
            <p14:xfrm>
              <a:off x="6065640" y="4991040"/>
              <a:ext cx="127440" cy="405720"/>
            </p14:xfrm>
          </p:contentPart>
        </mc:Choice>
        <mc:Fallback xmlns="">
          <p:pic>
            <p:nvPicPr>
              <p:cNvPr id="1181" name="Tinta 1180">
                <a:extLst>
                  <a:ext uri="{FF2B5EF4-FFF2-40B4-BE49-F238E27FC236}">
                    <a16:creationId xmlns:a16="http://schemas.microsoft.com/office/drawing/2014/main" id="{A608C797-07B7-4A0E-9C88-AFCCD55E72D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056640" y="4982400"/>
                <a:ext cx="145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1182" name="Tinta 1181">
                <a:extLst>
                  <a:ext uri="{FF2B5EF4-FFF2-40B4-BE49-F238E27FC236}">
                    <a16:creationId xmlns:a16="http://schemas.microsoft.com/office/drawing/2014/main" id="{ACE01B2F-790C-45F2-B525-D6C7E87D6749}"/>
                  </a:ext>
                </a:extLst>
              </p14:cNvPr>
              <p14:cNvContentPartPr/>
              <p14:nvPr/>
            </p14:nvContentPartPr>
            <p14:xfrm>
              <a:off x="6233040" y="5176800"/>
              <a:ext cx="160560" cy="141120"/>
            </p14:xfrm>
          </p:contentPart>
        </mc:Choice>
        <mc:Fallback xmlns="">
          <p:pic>
            <p:nvPicPr>
              <p:cNvPr id="1182" name="Tinta 1181">
                <a:extLst>
                  <a:ext uri="{FF2B5EF4-FFF2-40B4-BE49-F238E27FC236}">
                    <a16:creationId xmlns:a16="http://schemas.microsoft.com/office/drawing/2014/main" id="{ACE01B2F-790C-45F2-B525-D6C7E87D6749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224040" y="5167800"/>
                <a:ext cx="1782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1183" name="Tinta 1182">
                <a:extLst>
                  <a:ext uri="{FF2B5EF4-FFF2-40B4-BE49-F238E27FC236}">
                    <a16:creationId xmlns:a16="http://schemas.microsoft.com/office/drawing/2014/main" id="{87EBE43D-3C32-4E3A-B72B-0320A22993C0}"/>
                  </a:ext>
                </a:extLst>
              </p14:cNvPr>
              <p14:cNvContentPartPr/>
              <p14:nvPr/>
            </p14:nvContentPartPr>
            <p14:xfrm>
              <a:off x="6267240" y="5491080"/>
              <a:ext cx="217080" cy="312120"/>
            </p14:xfrm>
          </p:contentPart>
        </mc:Choice>
        <mc:Fallback xmlns="">
          <p:pic>
            <p:nvPicPr>
              <p:cNvPr id="1183" name="Tinta 1182">
                <a:extLst>
                  <a:ext uri="{FF2B5EF4-FFF2-40B4-BE49-F238E27FC236}">
                    <a16:creationId xmlns:a16="http://schemas.microsoft.com/office/drawing/2014/main" id="{87EBE43D-3C32-4E3A-B72B-0320A22993C0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258600" y="5482080"/>
                <a:ext cx="23472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1184" name="Tinta 1183">
                <a:extLst>
                  <a:ext uri="{FF2B5EF4-FFF2-40B4-BE49-F238E27FC236}">
                    <a16:creationId xmlns:a16="http://schemas.microsoft.com/office/drawing/2014/main" id="{17CE30EC-3243-424F-B31C-B68576275457}"/>
                  </a:ext>
                </a:extLst>
              </p14:cNvPr>
              <p14:cNvContentPartPr/>
              <p14:nvPr/>
            </p14:nvContentPartPr>
            <p14:xfrm>
              <a:off x="6523200" y="5505840"/>
              <a:ext cx="221400" cy="252000"/>
            </p14:xfrm>
          </p:contentPart>
        </mc:Choice>
        <mc:Fallback xmlns="">
          <p:pic>
            <p:nvPicPr>
              <p:cNvPr id="1184" name="Tinta 1183">
                <a:extLst>
                  <a:ext uri="{FF2B5EF4-FFF2-40B4-BE49-F238E27FC236}">
                    <a16:creationId xmlns:a16="http://schemas.microsoft.com/office/drawing/2014/main" id="{17CE30EC-3243-424F-B31C-B68576275457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514200" y="5497200"/>
                <a:ext cx="2390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1185" name="Tinta 1184">
                <a:extLst>
                  <a:ext uri="{FF2B5EF4-FFF2-40B4-BE49-F238E27FC236}">
                    <a16:creationId xmlns:a16="http://schemas.microsoft.com/office/drawing/2014/main" id="{0260F426-6310-4ECB-BB0B-E08101B7E658}"/>
                  </a:ext>
                </a:extLst>
              </p14:cNvPr>
              <p14:cNvContentPartPr/>
              <p14:nvPr/>
            </p14:nvContentPartPr>
            <p14:xfrm>
              <a:off x="6170040" y="5487480"/>
              <a:ext cx="220680" cy="379800"/>
            </p14:xfrm>
          </p:contentPart>
        </mc:Choice>
        <mc:Fallback xmlns="">
          <p:pic>
            <p:nvPicPr>
              <p:cNvPr id="1185" name="Tinta 1184">
                <a:extLst>
                  <a:ext uri="{FF2B5EF4-FFF2-40B4-BE49-F238E27FC236}">
                    <a16:creationId xmlns:a16="http://schemas.microsoft.com/office/drawing/2014/main" id="{0260F426-6310-4ECB-BB0B-E08101B7E658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161040" y="5478480"/>
                <a:ext cx="23832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1186" name="Tinta 1185">
                <a:extLst>
                  <a:ext uri="{FF2B5EF4-FFF2-40B4-BE49-F238E27FC236}">
                    <a16:creationId xmlns:a16="http://schemas.microsoft.com/office/drawing/2014/main" id="{C7D41243-0FF6-42A5-84A5-D111FE100432}"/>
                  </a:ext>
                </a:extLst>
              </p14:cNvPr>
              <p14:cNvContentPartPr/>
              <p14:nvPr/>
            </p14:nvContentPartPr>
            <p14:xfrm>
              <a:off x="6829200" y="5398920"/>
              <a:ext cx="74160" cy="356400"/>
            </p14:xfrm>
          </p:contentPart>
        </mc:Choice>
        <mc:Fallback xmlns="">
          <p:pic>
            <p:nvPicPr>
              <p:cNvPr id="1186" name="Tinta 1185">
                <a:extLst>
                  <a:ext uri="{FF2B5EF4-FFF2-40B4-BE49-F238E27FC236}">
                    <a16:creationId xmlns:a16="http://schemas.microsoft.com/office/drawing/2014/main" id="{C7D41243-0FF6-42A5-84A5-D111FE100432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6820560" y="5390280"/>
                <a:ext cx="918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1187" name="Tinta 1186">
                <a:extLst>
                  <a:ext uri="{FF2B5EF4-FFF2-40B4-BE49-F238E27FC236}">
                    <a16:creationId xmlns:a16="http://schemas.microsoft.com/office/drawing/2014/main" id="{A56E8602-EB24-4D8B-BA63-933881B86345}"/>
                  </a:ext>
                </a:extLst>
              </p14:cNvPr>
              <p14:cNvContentPartPr/>
              <p14:nvPr/>
            </p14:nvContentPartPr>
            <p14:xfrm>
              <a:off x="6985080" y="5691240"/>
              <a:ext cx="179280" cy="159480"/>
            </p14:xfrm>
          </p:contentPart>
        </mc:Choice>
        <mc:Fallback xmlns="">
          <p:pic>
            <p:nvPicPr>
              <p:cNvPr id="1187" name="Tinta 1186">
                <a:extLst>
                  <a:ext uri="{FF2B5EF4-FFF2-40B4-BE49-F238E27FC236}">
                    <a16:creationId xmlns:a16="http://schemas.microsoft.com/office/drawing/2014/main" id="{A56E8602-EB24-4D8B-BA63-933881B86345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976440" y="5682600"/>
                <a:ext cx="196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1188" name="Tinta 1187">
                <a:extLst>
                  <a:ext uri="{FF2B5EF4-FFF2-40B4-BE49-F238E27FC236}">
                    <a16:creationId xmlns:a16="http://schemas.microsoft.com/office/drawing/2014/main" id="{0A2DA58F-E150-4364-B927-6160DF3B86A3}"/>
                  </a:ext>
                </a:extLst>
              </p14:cNvPr>
              <p14:cNvContentPartPr/>
              <p14:nvPr/>
            </p14:nvContentPartPr>
            <p14:xfrm>
              <a:off x="7438320" y="5464080"/>
              <a:ext cx="206640" cy="30240"/>
            </p14:xfrm>
          </p:contentPart>
        </mc:Choice>
        <mc:Fallback xmlns="">
          <p:pic>
            <p:nvPicPr>
              <p:cNvPr id="1188" name="Tinta 1187">
                <a:extLst>
                  <a:ext uri="{FF2B5EF4-FFF2-40B4-BE49-F238E27FC236}">
                    <a16:creationId xmlns:a16="http://schemas.microsoft.com/office/drawing/2014/main" id="{0A2DA58F-E150-4364-B927-6160DF3B86A3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429680" y="5455080"/>
                <a:ext cx="2242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1189" name="Tinta 1188">
                <a:extLst>
                  <a:ext uri="{FF2B5EF4-FFF2-40B4-BE49-F238E27FC236}">
                    <a16:creationId xmlns:a16="http://schemas.microsoft.com/office/drawing/2014/main" id="{1212E08D-48EB-484A-9B00-D36559C16C1F}"/>
                  </a:ext>
                </a:extLst>
              </p14:cNvPr>
              <p14:cNvContentPartPr/>
              <p14:nvPr/>
            </p14:nvContentPartPr>
            <p14:xfrm>
              <a:off x="7441200" y="5612040"/>
              <a:ext cx="234360" cy="48600"/>
            </p14:xfrm>
          </p:contentPart>
        </mc:Choice>
        <mc:Fallback xmlns="">
          <p:pic>
            <p:nvPicPr>
              <p:cNvPr id="1189" name="Tinta 1188">
                <a:extLst>
                  <a:ext uri="{FF2B5EF4-FFF2-40B4-BE49-F238E27FC236}">
                    <a16:creationId xmlns:a16="http://schemas.microsoft.com/office/drawing/2014/main" id="{1212E08D-48EB-484A-9B00-D36559C16C1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432560" y="5603400"/>
                <a:ext cx="2520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1191" name="Tinta 1190">
                <a:extLst>
                  <a:ext uri="{FF2B5EF4-FFF2-40B4-BE49-F238E27FC236}">
                    <a16:creationId xmlns:a16="http://schemas.microsoft.com/office/drawing/2014/main" id="{9FC27D9B-2EA5-4E98-8705-C5085C0468DA}"/>
                  </a:ext>
                </a:extLst>
              </p14:cNvPr>
              <p14:cNvContentPartPr/>
              <p14:nvPr/>
            </p14:nvContentPartPr>
            <p14:xfrm>
              <a:off x="8037720" y="5336640"/>
              <a:ext cx="215640" cy="203040"/>
            </p14:xfrm>
          </p:contentPart>
        </mc:Choice>
        <mc:Fallback xmlns="">
          <p:pic>
            <p:nvPicPr>
              <p:cNvPr id="1191" name="Tinta 1190">
                <a:extLst>
                  <a:ext uri="{FF2B5EF4-FFF2-40B4-BE49-F238E27FC236}">
                    <a16:creationId xmlns:a16="http://schemas.microsoft.com/office/drawing/2014/main" id="{9FC27D9B-2EA5-4E98-8705-C5085C0468DA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028720" y="5328000"/>
                <a:ext cx="2332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1192" name="Tinta 1191">
                <a:extLst>
                  <a:ext uri="{FF2B5EF4-FFF2-40B4-BE49-F238E27FC236}">
                    <a16:creationId xmlns:a16="http://schemas.microsoft.com/office/drawing/2014/main" id="{DCF06711-15D9-44A6-99D6-6084D7A9361E}"/>
                  </a:ext>
                </a:extLst>
              </p14:cNvPr>
              <p14:cNvContentPartPr/>
              <p14:nvPr/>
            </p14:nvContentPartPr>
            <p14:xfrm>
              <a:off x="8128440" y="5392440"/>
              <a:ext cx="154800" cy="105480"/>
            </p14:xfrm>
          </p:contentPart>
        </mc:Choice>
        <mc:Fallback xmlns="">
          <p:pic>
            <p:nvPicPr>
              <p:cNvPr id="1192" name="Tinta 1191">
                <a:extLst>
                  <a:ext uri="{FF2B5EF4-FFF2-40B4-BE49-F238E27FC236}">
                    <a16:creationId xmlns:a16="http://schemas.microsoft.com/office/drawing/2014/main" id="{DCF06711-15D9-44A6-99D6-6084D7A9361E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8119800" y="5383800"/>
                <a:ext cx="1724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193" name="Tinta 1192">
                <a:extLst>
                  <a:ext uri="{FF2B5EF4-FFF2-40B4-BE49-F238E27FC236}">
                    <a16:creationId xmlns:a16="http://schemas.microsoft.com/office/drawing/2014/main" id="{1FB3C233-1558-4AC9-8FCB-81511EF4E4D3}"/>
                  </a:ext>
                </a:extLst>
              </p14:cNvPr>
              <p14:cNvContentPartPr/>
              <p14:nvPr/>
            </p14:nvContentPartPr>
            <p14:xfrm>
              <a:off x="8475120" y="5417280"/>
              <a:ext cx="244440" cy="30240"/>
            </p14:xfrm>
          </p:contentPart>
        </mc:Choice>
        <mc:Fallback xmlns="">
          <p:pic>
            <p:nvPicPr>
              <p:cNvPr id="1193" name="Tinta 1192">
                <a:extLst>
                  <a:ext uri="{FF2B5EF4-FFF2-40B4-BE49-F238E27FC236}">
                    <a16:creationId xmlns:a16="http://schemas.microsoft.com/office/drawing/2014/main" id="{1FB3C233-1558-4AC9-8FCB-81511EF4E4D3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8466120" y="5408280"/>
                <a:ext cx="2620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194" name="Tinta 1193">
                <a:extLst>
                  <a:ext uri="{FF2B5EF4-FFF2-40B4-BE49-F238E27FC236}">
                    <a16:creationId xmlns:a16="http://schemas.microsoft.com/office/drawing/2014/main" id="{BA6C298E-31D0-4E3E-9172-75511C10CDDE}"/>
                  </a:ext>
                </a:extLst>
              </p14:cNvPr>
              <p14:cNvContentPartPr/>
              <p14:nvPr/>
            </p14:nvContentPartPr>
            <p14:xfrm>
              <a:off x="8782560" y="5376960"/>
              <a:ext cx="203760" cy="166680"/>
            </p14:xfrm>
          </p:contentPart>
        </mc:Choice>
        <mc:Fallback xmlns="">
          <p:pic>
            <p:nvPicPr>
              <p:cNvPr id="1194" name="Tinta 1193">
                <a:extLst>
                  <a:ext uri="{FF2B5EF4-FFF2-40B4-BE49-F238E27FC236}">
                    <a16:creationId xmlns:a16="http://schemas.microsoft.com/office/drawing/2014/main" id="{BA6C298E-31D0-4E3E-9172-75511C10CDDE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8773920" y="5367960"/>
                <a:ext cx="2214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1195" name="Tinta 1194">
                <a:extLst>
                  <a:ext uri="{FF2B5EF4-FFF2-40B4-BE49-F238E27FC236}">
                    <a16:creationId xmlns:a16="http://schemas.microsoft.com/office/drawing/2014/main" id="{5D7DFB3C-B793-44F8-9992-0680F88D3AFA}"/>
                  </a:ext>
                </a:extLst>
              </p14:cNvPr>
              <p14:cNvContentPartPr/>
              <p14:nvPr/>
            </p14:nvContentPartPr>
            <p14:xfrm>
              <a:off x="9049680" y="5424480"/>
              <a:ext cx="192960" cy="192960"/>
            </p14:xfrm>
          </p:contentPart>
        </mc:Choice>
        <mc:Fallback xmlns="">
          <p:pic>
            <p:nvPicPr>
              <p:cNvPr id="1195" name="Tinta 1194">
                <a:extLst>
                  <a:ext uri="{FF2B5EF4-FFF2-40B4-BE49-F238E27FC236}">
                    <a16:creationId xmlns:a16="http://schemas.microsoft.com/office/drawing/2014/main" id="{5D7DFB3C-B793-44F8-9992-0680F88D3AFA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9040680" y="5415840"/>
                <a:ext cx="2106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1196" name="Tinta 1195">
                <a:extLst>
                  <a:ext uri="{FF2B5EF4-FFF2-40B4-BE49-F238E27FC236}">
                    <a16:creationId xmlns:a16="http://schemas.microsoft.com/office/drawing/2014/main" id="{97713F3A-8992-48FD-99F9-EDB9DA33F884}"/>
                  </a:ext>
                </a:extLst>
              </p14:cNvPr>
              <p14:cNvContentPartPr/>
              <p14:nvPr/>
            </p14:nvContentPartPr>
            <p14:xfrm>
              <a:off x="8011800" y="5590080"/>
              <a:ext cx="1443240" cy="79560"/>
            </p14:xfrm>
          </p:contentPart>
        </mc:Choice>
        <mc:Fallback xmlns="">
          <p:pic>
            <p:nvPicPr>
              <p:cNvPr id="1196" name="Tinta 1195">
                <a:extLst>
                  <a:ext uri="{FF2B5EF4-FFF2-40B4-BE49-F238E27FC236}">
                    <a16:creationId xmlns:a16="http://schemas.microsoft.com/office/drawing/2014/main" id="{97713F3A-8992-48FD-99F9-EDB9DA33F88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002800" y="5581080"/>
                <a:ext cx="14608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1198" name="Tinta 1197">
                <a:extLst>
                  <a:ext uri="{FF2B5EF4-FFF2-40B4-BE49-F238E27FC236}">
                    <a16:creationId xmlns:a16="http://schemas.microsoft.com/office/drawing/2014/main" id="{BC8818AE-E840-41BD-B435-5E9536B90182}"/>
                  </a:ext>
                </a:extLst>
              </p14:cNvPr>
              <p14:cNvContentPartPr/>
              <p14:nvPr/>
            </p14:nvContentPartPr>
            <p14:xfrm>
              <a:off x="7991280" y="5193720"/>
              <a:ext cx="107280" cy="422640"/>
            </p14:xfrm>
          </p:contentPart>
        </mc:Choice>
        <mc:Fallback xmlns="">
          <p:pic>
            <p:nvPicPr>
              <p:cNvPr id="1198" name="Tinta 1197">
                <a:extLst>
                  <a:ext uri="{FF2B5EF4-FFF2-40B4-BE49-F238E27FC236}">
                    <a16:creationId xmlns:a16="http://schemas.microsoft.com/office/drawing/2014/main" id="{BC8818AE-E840-41BD-B435-5E9536B90182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982640" y="5185080"/>
                <a:ext cx="12492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1199" name="Tinta 1198">
                <a:extLst>
                  <a:ext uri="{FF2B5EF4-FFF2-40B4-BE49-F238E27FC236}">
                    <a16:creationId xmlns:a16="http://schemas.microsoft.com/office/drawing/2014/main" id="{A410D0A9-8BB2-4C01-B2DF-123269CD129B}"/>
                  </a:ext>
                </a:extLst>
              </p14:cNvPr>
              <p14:cNvContentPartPr/>
              <p14:nvPr/>
            </p14:nvContentPartPr>
            <p14:xfrm>
              <a:off x="9276480" y="5188680"/>
              <a:ext cx="82800" cy="370800"/>
            </p14:xfrm>
          </p:contentPart>
        </mc:Choice>
        <mc:Fallback xmlns="">
          <p:pic>
            <p:nvPicPr>
              <p:cNvPr id="1199" name="Tinta 1198">
                <a:extLst>
                  <a:ext uri="{FF2B5EF4-FFF2-40B4-BE49-F238E27FC236}">
                    <a16:creationId xmlns:a16="http://schemas.microsoft.com/office/drawing/2014/main" id="{A410D0A9-8BB2-4C01-B2DF-123269CD129B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9267480" y="5179680"/>
                <a:ext cx="10044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1200" name="Tinta 1199">
                <a:extLst>
                  <a:ext uri="{FF2B5EF4-FFF2-40B4-BE49-F238E27FC236}">
                    <a16:creationId xmlns:a16="http://schemas.microsoft.com/office/drawing/2014/main" id="{C17E48F9-472F-4714-94B6-FFF12B659DCF}"/>
                  </a:ext>
                </a:extLst>
              </p14:cNvPr>
              <p14:cNvContentPartPr/>
              <p14:nvPr/>
            </p14:nvContentPartPr>
            <p14:xfrm>
              <a:off x="8043480" y="5630400"/>
              <a:ext cx="169200" cy="265320"/>
            </p14:xfrm>
          </p:contentPart>
        </mc:Choice>
        <mc:Fallback xmlns="">
          <p:pic>
            <p:nvPicPr>
              <p:cNvPr id="1200" name="Tinta 1199">
                <a:extLst>
                  <a:ext uri="{FF2B5EF4-FFF2-40B4-BE49-F238E27FC236}">
                    <a16:creationId xmlns:a16="http://schemas.microsoft.com/office/drawing/2014/main" id="{C17E48F9-472F-4714-94B6-FFF12B659DCF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8034480" y="5621400"/>
                <a:ext cx="1868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201" name="Tinta 1200">
                <a:extLst>
                  <a:ext uri="{FF2B5EF4-FFF2-40B4-BE49-F238E27FC236}">
                    <a16:creationId xmlns:a16="http://schemas.microsoft.com/office/drawing/2014/main" id="{5282DF5F-1938-4FCD-994F-623A5A35BE92}"/>
                  </a:ext>
                </a:extLst>
              </p14:cNvPr>
              <p14:cNvContentPartPr/>
              <p14:nvPr/>
            </p14:nvContentPartPr>
            <p14:xfrm>
              <a:off x="8271360" y="5757120"/>
              <a:ext cx="406080" cy="186480"/>
            </p14:xfrm>
          </p:contentPart>
        </mc:Choice>
        <mc:Fallback xmlns="">
          <p:pic>
            <p:nvPicPr>
              <p:cNvPr id="1201" name="Tinta 1200">
                <a:extLst>
                  <a:ext uri="{FF2B5EF4-FFF2-40B4-BE49-F238E27FC236}">
                    <a16:creationId xmlns:a16="http://schemas.microsoft.com/office/drawing/2014/main" id="{5282DF5F-1938-4FCD-994F-623A5A35BE92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262720" y="5748480"/>
                <a:ext cx="423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202" name="Tinta 1201">
                <a:extLst>
                  <a:ext uri="{FF2B5EF4-FFF2-40B4-BE49-F238E27FC236}">
                    <a16:creationId xmlns:a16="http://schemas.microsoft.com/office/drawing/2014/main" id="{717B9786-FD34-48A6-90B3-B80FB77D0369}"/>
                  </a:ext>
                </a:extLst>
              </p14:cNvPr>
              <p14:cNvContentPartPr/>
              <p14:nvPr/>
            </p14:nvContentPartPr>
            <p14:xfrm>
              <a:off x="8893800" y="5842080"/>
              <a:ext cx="130320" cy="2880"/>
            </p14:xfrm>
          </p:contentPart>
        </mc:Choice>
        <mc:Fallback xmlns="">
          <p:pic>
            <p:nvPicPr>
              <p:cNvPr id="1202" name="Tinta 1201">
                <a:extLst>
                  <a:ext uri="{FF2B5EF4-FFF2-40B4-BE49-F238E27FC236}">
                    <a16:creationId xmlns:a16="http://schemas.microsoft.com/office/drawing/2014/main" id="{717B9786-FD34-48A6-90B3-B80FB77D0369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8884800" y="5833080"/>
                <a:ext cx="1479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203" name="Tinta 1202">
                <a:extLst>
                  <a:ext uri="{FF2B5EF4-FFF2-40B4-BE49-F238E27FC236}">
                    <a16:creationId xmlns:a16="http://schemas.microsoft.com/office/drawing/2014/main" id="{94C2B193-044F-4CB9-90F5-887061FAD435}"/>
                  </a:ext>
                </a:extLst>
              </p14:cNvPr>
              <p14:cNvContentPartPr/>
              <p14:nvPr/>
            </p14:nvContentPartPr>
            <p14:xfrm>
              <a:off x="9059760" y="5697720"/>
              <a:ext cx="218520" cy="218520"/>
            </p14:xfrm>
          </p:contentPart>
        </mc:Choice>
        <mc:Fallback xmlns="">
          <p:pic>
            <p:nvPicPr>
              <p:cNvPr id="1203" name="Tinta 1202">
                <a:extLst>
                  <a:ext uri="{FF2B5EF4-FFF2-40B4-BE49-F238E27FC236}">
                    <a16:creationId xmlns:a16="http://schemas.microsoft.com/office/drawing/2014/main" id="{94C2B193-044F-4CB9-90F5-887061FAD435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9050760" y="5689080"/>
                <a:ext cx="2361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204" name="Tinta 1203">
                <a:extLst>
                  <a:ext uri="{FF2B5EF4-FFF2-40B4-BE49-F238E27FC236}">
                    <a16:creationId xmlns:a16="http://schemas.microsoft.com/office/drawing/2014/main" id="{53E10EB4-FD5B-4C49-939F-9190E7B2C7C9}"/>
                  </a:ext>
                </a:extLst>
              </p14:cNvPr>
              <p14:cNvContentPartPr/>
              <p14:nvPr/>
            </p14:nvContentPartPr>
            <p14:xfrm>
              <a:off x="7876080" y="5727600"/>
              <a:ext cx="141840" cy="353880"/>
            </p14:xfrm>
          </p:contentPart>
        </mc:Choice>
        <mc:Fallback xmlns="">
          <p:pic>
            <p:nvPicPr>
              <p:cNvPr id="1204" name="Tinta 1203">
                <a:extLst>
                  <a:ext uri="{FF2B5EF4-FFF2-40B4-BE49-F238E27FC236}">
                    <a16:creationId xmlns:a16="http://schemas.microsoft.com/office/drawing/2014/main" id="{53E10EB4-FD5B-4C49-939F-9190E7B2C7C9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7867080" y="5718960"/>
                <a:ext cx="15948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205" name="Tinta 1204">
                <a:extLst>
                  <a:ext uri="{FF2B5EF4-FFF2-40B4-BE49-F238E27FC236}">
                    <a16:creationId xmlns:a16="http://schemas.microsoft.com/office/drawing/2014/main" id="{C6441FEE-CDD9-4B5E-87D7-B05DFC67A6D4}"/>
                  </a:ext>
                </a:extLst>
              </p14:cNvPr>
              <p14:cNvContentPartPr/>
              <p14:nvPr/>
            </p14:nvContentPartPr>
            <p14:xfrm>
              <a:off x="9331200" y="5635440"/>
              <a:ext cx="127440" cy="324000"/>
            </p14:xfrm>
          </p:contentPart>
        </mc:Choice>
        <mc:Fallback xmlns="">
          <p:pic>
            <p:nvPicPr>
              <p:cNvPr id="1205" name="Tinta 1204">
                <a:extLst>
                  <a:ext uri="{FF2B5EF4-FFF2-40B4-BE49-F238E27FC236}">
                    <a16:creationId xmlns:a16="http://schemas.microsoft.com/office/drawing/2014/main" id="{C6441FEE-CDD9-4B5E-87D7-B05DFC67A6D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9322200" y="5626800"/>
                <a:ext cx="1450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206" name="Tinta 1205">
                <a:extLst>
                  <a:ext uri="{FF2B5EF4-FFF2-40B4-BE49-F238E27FC236}">
                    <a16:creationId xmlns:a16="http://schemas.microsoft.com/office/drawing/2014/main" id="{89CD12CC-28C4-4704-9D85-FA943B5BFDC6}"/>
                  </a:ext>
                </a:extLst>
              </p14:cNvPr>
              <p14:cNvContentPartPr/>
              <p14:nvPr/>
            </p14:nvContentPartPr>
            <p14:xfrm>
              <a:off x="5262840" y="5004000"/>
              <a:ext cx="2103480" cy="1262160"/>
            </p14:xfrm>
          </p:contentPart>
        </mc:Choice>
        <mc:Fallback xmlns="">
          <p:pic>
            <p:nvPicPr>
              <p:cNvPr id="1206" name="Tinta 1205">
                <a:extLst>
                  <a:ext uri="{FF2B5EF4-FFF2-40B4-BE49-F238E27FC236}">
                    <a16:creationId xmlns:a16="http://schemas.microsoft.com/office/drawing/2014/main" id="{89CD12CC-28C4-4704-9D85-FA943B5BFDC6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5253840" y="4995360"/>
                <a:ext cx="2121120" cy="12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1207" name="Tinta 1206">
                <a:extLst>
                  <a:ext uri="{FF2B5EF4-FFF2-40B4-BE49-F238E27FC236}">
                    <a16:creationId xmlns:a16="http://schemas.microsoft.com/office/drawing/2014/main" id="{ED23F985-3A60-45C0-A9EF-F2F945CE6ADE}"/>
                  </a:ext>
                </a:extLst>
              </p14:cNvPr>
              <p14:cNvContentPartPr/>
              <p14:nvPr/>
            </p14:nvContentPartPr>
            <p14:xfrm>
              <a:off x="6921720" y="6216120"/>
              <a:ext cx="1473120" cy="249120"/>
            </p14:xfrm>
          </p:contentPart>
        </mc:Choice>
        <mc:Fallback xmlns="">
          <p:pic>
            <p:nvPicPr>
              <p:cNvPr id="1207" name="Tinta 1206">
                <a:extLst>
                  <a:ext uri="{FF2B5EF4-FFF2-40B4-BE49-F238E27FC236}">
                    <a16:creationId xmlns:a16="http://schemas.microsoft.com/office/drawing/2014/main" id="{ED23F985-3A60-45C0-A9EF-F2F945CE6ADE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6912720" y="6207480"/>
                <a:ext cx="14907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1208" name="Tinta 1207">
                <a:extLst>
                  <a:ext uri="{FF2B5EF4-FFF2-40B4-BE49-F238E27FC236}">
                    <a16:creationId xmlns:a16="http://schemas.microsoft.com/office/drawing/2014/main" id="{C4946BF7-C3D3-45AD-9AE3-2647ABF17220}"/>
                  </a:ext>
                </a:extLst>
              </p14:cNvPr>
              <p14:cNvContentPartPr/>
              <p14:nvPr/>
            </p14:nvContentPartPr>
            <p14:xfrm>
              <a:off x="8239680" y="6296760"/>
              <a:ext cx="250560" cy="226440"/>
            </p14:xfrm>
          </p:contentPart>
        </mc:Choice>
        <mc:Fallback xmlns="">
          <p:pic>
            <p:nvPicPr>
              <p:cNvPr id="1208" name="Tinta 1207">
                <a:extLst>
                  <a:ext uri="{FF2B5EF4-FFF2-40B4-BE49-F238E27FC236}">
                    <a16:creationId xmlns:a16="http://schemas.microsoft.com/office/drawing/2014/main" id="{C4946BF7-C3D3-45AD-9AE3-2647ABF17220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8231040" y="6288120"/>
                <a:ext cx="2682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209" name="Tinta 1208">
                <a:extLst>
                  <a:ext uri="{FF2B5EF4-FFF2-40B4-BE49-F238E27FC236}">
                    <a16:creationId xmlns:a16="http://schemas.microsoft.com/office/drawing/2014/main" id="{DA705F8B-3077-4A54-87CA-FE15BC403612}"/>
                  </a:ext>
                </a:extLst>
              </p14:cNvPr>
              <p14:cNvContentPartPr/>
              <p14:nvPr/>
            </p14:nvContentPartPr>
            <p14:xfrm>
              <a:off x="8730720" y="6305040"/>
              <a:ext cx="144720" cy="185760"/>
            </p14:xfrm>
          </p:contentPart>
        </mc:Choice>
        <mc:Fallback xmlns="">
          <p:pic>
            <p:nvPicPr>
              <p:cNvPr id="1209" name="Tinta 1208">
                <a:extLst>
                  <a:ext uri="{FF2B5EF4-FFF2-40B4-BE49-F238E27FC236}">
                    <a16:creationId xmlns:a16="http://schemas.microsoft.com/office/drawing/2014/main" id="{DA705F8B-3077-4A54-87CA-FE15BC403612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8722080" y="6296400"/>
                <a:ext cx="162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210" name="Tinta 1209">
                <a:extLst>
                  <a:ext uri="{FF2B5EF4-FFF2-40B4-BE49-F238E27FC236}">
                    <a16:creationId xmlns:a16="http://schemas.microsoft.com/office/drawing/2014/main" id="{3F200D19-248C-4318-85CE-818603E98D24}"/>
                  </a:ext>
                </a:extLst>
              </p14:cNvPr>
              <p14:cNvContentPartPr/>
              <p14:nvPr/>
            </p14:nvContentPartPr>
            <p14:xfrm>
              <a:off x="8883720" y="6272280"/>
              <a:ext cx="84240" cy="72000"/>
            </p14:xfrm>
          </p:contentPart>
        </mc:Choice>
        <mc:Fallback xmlns="">
          <p:pic>
            <p:nvPicPr>
              <p:cNvPr id="1210" name="Tinta 1209">
                <a:extLst>
                  <a:ext uri="{FF2B5EF4-FFF2-40B4-BE49-F238E27FC236}">
                    <a16:creationId xmlns:a16="http://schemas.microsoft.com/office/drawing/2014/main" id="{3F200D19-248C-4318-85CE-818603E98D24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8874720" y="6263280"/>
                <a:ext cx="1018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211" name="Tinta 1210">
                <a:extLst>
                  <a:ext uri="{FF2B5EF4-FFF2-40B4-BE49-F238E27FC236}">
                    <a16:creationId xmlns:a16="http://schemas.microsoft.com/office/drawing/2014/main" id="{D73D729C-EA5A-43DA-B32D-624FBCDC7C69}"/>
                  </a:ext>
                </a:extLst>
              </p14:cNvPr>
              <p14:cNvContentPartPr/>
              <p14:nvPr/>
            </p14:nvContentPartPr>
            <p14:xfrm>
              <a:off x="8815680" y="6272280"/>
              <a:ext cx="107280" cy="97920"/>
            </p14:xfrm>
          </p:contentPart>
        </mc:Choice>
        <mc:Fallback xmlns="">
          <p:pic>
            <p:nvPicPr>
              <p:cNvPr id="1211" name="Tinta 1210">
                <a:extLst>
                  <a:ext uri="{FF2B5EF4-FFF2-40B4-BE49-F238E27FC236}">
                    <a16:creationId xmlns:a16="http://schemas.microsoft.com/office/drawing/2014/main" id="{D73D729C-EA5A-43DA-B32D-624FBCDC7C69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8807040" y="6263280"/>
                <a:ext cx="124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212" name="Tinta 1211">
                <a:extLst>
                  <a:ext uri="{FF2B5EF4-FFF2-40B4-BE49-F238E27FC236}">
                    <a16:creationId xmlns:a16="http://schemas.microsoft.com/office/drawing/2014/main" id="{4B65BEF2-40B1-4425-82AC-E64FECDC9D69}"/>
                  </a:ext>
                </a:extLst>
              </p14:cNvPr>
              <p14:cNvContentPartPr/>
              <p14:nvPr/>
            </p14:nvContentPartPr>
            <p14:xfrm>
              <a:off x="8843040" y="6189480"/>
              <a:ext cx="118800" cy="150480"/>
            </p14:xfrm>
          </p:contentPart>
        </mc:Choice>
        <mc:Fallback xmlns="">
          <p:pic>
            <p:nvPicPr>
              <p:cNvPr id="1212" name="Tinta 1211">
                <a:extLst>
                  <a:ext uri="{FF2B5EF4-FFF2-40B4-BE49-F238E27FC236}">
                    <a16:creationId xmlns:a16="http://schemas.microsoft.com/office/drawing/2014/main" id="{4B65BEF2-40B1-4425-82AC-E64FECDC9D69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8834400" y="6180840"/>
                <a:ext cx="1364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213" name="Tinta 1212">
                <a:extLst>
                  <a:ext uri="{FF2B5EF4-FFF2-40B4-BE49-F238E27FC236}">
                    <a16:creationId xmlns:a16="http://schemas.microsoft.com/office/drawing/2014/main" id="{53481F14-819F-4933-8DCA-485A620CEAB7}"/>
                  </a:ext>
                </a:extLst>
              </p14:cNvPr>
              <p14:cNvContentPartPr/>
              <p14:nvPr/>
            </p14:nvContentPartPr>
            <p14:xfrm>
              <a:off x="8714160" y="6256440"/>
              <a:ext cx="229320" cy="191520"/>
            </p14:xfrm>
          </p:contentPart>
        </mc:Choice>
        <mc:Fallback xmlns="">
          <p:pic>
            <p:nvPicPr>
              <p:cNvPr id="1213" name="Tinta 1212">
                <a:extLst>
                  <a:ext uri="{FF2B5EF4-FFF2-40B4-BE49-F238E27FC236}">
                    <a16:creationId xmlns:a16="http://schemas.microsoft.com/office/drawing/2014/main" id="{53481F14-819F-4933-8DCA-485A620CEAB7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8705160" y="6247800"/>
                <a:ext cx="2469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214" name="Tinta 1213">
                <a:extLst>
                  <a:ext uri="{FF2B5EF4-FFF2-40B4-BE49-F238E27FC236}">
                    <a16:creationId xmlns:a16="http://schemas.microsoft.com/office/drawing/2014/main" id="{40899497-8B91-4E2A-B008-62DE9A705C80}"/>
                  </a:ext>
                </a:extLst>
              </p14:cNvPr>
              <p14:cNvContentPartPr/>
              <p14:nvPr/>
            </p14:nvContentPartPr>
            <p14:xfrm>
              <a:off x="8719200" y="6226560"/>
              <a:ext cx="251640" cy="269640"/>
            </p14:xfrm>
          </p:contentPart>
        </mc:Choice>
        <mc:Fallback xmlns="">
          <p:pic>
            <p:nvPicPr>
              <p:cNvPr id="1214" name="Tinta 1213">
                <a:extLst>
                  <a:ext uri="{FF2B5EF4-FFF2-40B4-BE49-F238E27FC236}">
                    <a16:creationId xmlns:a16="http://schemas.microsoft.com/office/drawing/2014/main" id="{40899497-8B91-4E2A-B008-62DE9A705C80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8710200" y="6217920"/>
                <a:ext cx="26928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215" name="Tinta 1214">
                <a:extLst>
                  <a:ext uri="{FF2B5EF4-FFF2-40B4-BE49-F238E27FC236}">
                    <a16:creationId xmlns:a16="http://schemas.microsoft.com/office/drawing/2014/main" id="{52FC6F9F-7BBB-498A-A75E-E7BEBD950115}"/>
                  </a:ext>
                </a:extLst>
              </p14:cNvPr>
              <p14:cNvContentPartPr/>
              <p14:nvPr/>
            </p14:nvContentPartPr>
            <p14:xfrm>
              <a:off x="8791200" y="6220080"/>
              <a:ext cx="156240" cy="78480"/>
            </p14:xfrm>
          </p:contentPart>
        </mc:Choice>
        <mc:Fallback xmlns="">
          <p:pic>
            <p:nvPicPr>
              <p:cNvPr id="1215" name="Tinta 1214">
                <a:extLst>
                  <a:ext uri="{FF2B5EF4-FFF2-40B4-BE49-F238E27FC236}">
                    <a16:creationId xmlns:a16="http://schemas.microsoft.com/office/drawing/2014/main" id="{52FC6F9F-7BBB-498A-A75E-E7BEBD950115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782560" y="6211440"/>
                <a:ext cx="173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216" name="Tinta 1215">
                <a:extLst>
                  <a:ext uri="{FF2B5EF4-FFF2-40B4-BE49-F238E27FC236}">
                    <a16:creationId xmlns:a16="http://schemas.microsoft.com/office/drawing/2014/main" id="{BE0C6984-0224-45FF-A5FE-E64F855FE111}"/>
                  </a:ext>
                </a:extLst>
              </p14:cNvPr>
              <p14:cNvContentPartPr/>
              <p14:nvPr/>
            </p14:nvContentPartPr>
            <p14:xfrm>
              <a:off x="9023760" y="6330600"/>
              <a:ext cx="167760" cy="186120"/>
            </p14:xfrm>
          </p:contentPart>
        </mc:Choice>
        <mc:Fallback xmlns="">
          <p:pic>
            <p:nvPicPr>
              <p:cNvPr id="1216" name="Tinta 1215">
                <a:extLst>
                  <a:ext uri="{FF2B5EF4-FFF2-40B4-BE49-F238E27FC236}">
                    <a16:creationId xmlns:a16="http://schemas.microsoft.com/office/drawing/2014/main" id="{BE0C6984-0224-45FF-A5FE-E64F855FE111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9014760" y="6321600"/>
                <a:ext cx="1854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217" name="Tinta 1216">
                <a:extLst>
                  <a:ext uri="{FF2B5EF4-FFF2-40B4-BE49-F238E27FC236}">
                    <a16:creationId xmlns:a16="http://schemas.microsoft.com/office/drawing/2014/main" id="{DCF68E64-7FF3-4A51-BF80-AC2BEC0B3AB6}"/>
                  </a:ext>
                </a:extLst>
              </p14:cNvPr>
              <p14:cNvContentPartPr/>
              <p14:nvPr/>
            </p14:nvContentPartPr>
            <p14:xfrm>
              <a:off x="9005040" y="6290280"/>
              <a:ext cx="212760" cy="196560"/>
            </p14:xfrm>
          </p:contentPart>
        </mc:Choice>
        <mc:Fallback xmlns="">
          <p:pic>
            <p:nvPicPr>
              <p:cNvPr id="1217" name="Tinta 1216">
                <a:extLst>
                  <a:ext uri="{FF2B5EF4-FFF2-40B4-BE49-F238E27FC236}">
                    <a16:creationId xmlns:a16="http://schemas.microsoft.com/office/drawing/2014/main" id="{DCF68E64-7FF3-4A51-BF80-AC2BEC0B3AB6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8996040" y="6281640"/>
                <a:ext cx="2304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218" name="Tinta 1217">
                <a:extLst>
                  <a:ext uri="{FF2B5EF4-FFF2-40B4-BE49-F238E27FC236}">
                    <a16:creationId xmlns:a16="http://schemas.microsoft.com/office/drawing/2014/main" id="{17A68F5F-0DC2-4263-A2C6-96F7995840CA}"/>
                  </a:ext>
                </a:extLst>
              </p14:cNvPr>
              <p14:cNvContentPartPr/>
              <p14:nvPr/>
            </p14:nvContentPartPr>
            <p14:xfrm>
              <a:off x="9153720" y="6407280"/>
              <a:ext cx="176400" cy="141840"/>
            </p14:xfrm>
          </p:contentPart>
        </mc:Choice>
        <mc:Fallback xmlns="">
          <p:pic>
            <p:nvPicPr>
              <p:cNvPr id="1218" name="Tinta 1217">
                <a:extLst>
                  <a:ext uri="{FF2B5EF4-FFF2-40B4-BE49-F238E27FC236}">
                    <a16:creationId xmlns:a16="http://schemas.microsoft.com/office/drawing/2014/main" id="{17A68F5F-0DC2-4263-A2C6-96F7995840CA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144720" y="6398280"/>
                <a:ext cx="1940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219" name="Tinta 1218">
                <a:extLst>
                  <a:ext uri="{FF2B5EF4-FFF2-40B4-BE49-F238E27FC236}">
                    <a16:creationId xmlns:a16="http://schemas.microsoft.com/office/drawing/2014/main" id="{1FC8C249-61C4-40D9-B64C-D71DD6FFCE97}"/>
                  </a:ext>
                </a:extLst>
              </p14:cNvPr>
              <p14:cNvContentPartPr/>
              <p14:nvPr/>
            </p14:nvContentPartPr>
            <p14:xfrm>
              <a:off x="9298080" y="6324120"/>
              <a:ext cx="202320" cy="273960"/>
            </p14:xfrm>
          </p:contentPart>
        </mc:Choice>
        <mc:Fallback xmlns="">
          <p:pic>
            <p:nvPicPr>
              <p:cNvPr id="1219" name="Tinta 1218">
                <a:extLst>
                  <a:ext uri="{FF2B5EF4-FFF2-40B4-BE49-F238E27FC236}">
                    <a16:creationId xmlns:a16="http://schemas.microsoft.com/office/drawing/2014/main" id="{1FC8C249-61C4-40D9-B64C-D71DD6FFCE97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289080" y="6315120"/>
                <a:ext cx="2199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221" name="Tinta 1220">
                <a:extLst>
                  <a:ext uri="{FF2B5EF4-FFF2-40B4-BE49-F238E27FC236}">
                    <a16:creationId xmlns:a16="http://schemas.microsoft.com/office/drawing/2014/main" id="{E805A6DB-318E-43AC-936E-CC663B66A7D1}"/>
                  </a:ext>
                </a:extLst>
              </p14:cNvPr>
              <p14:cNvContentPartPr/>
              <p14:nvPr/>
            </p14:nvContentPartPr>
            <p14:xfrm>
              <a:off x="9694800" y="6299280"/>
              <a:ext cx="146160" cy="18720"/>
            </p14:xfrm>
          </p:contentPart>
        </mc:Choice>
        <mc:Fallback xmlns="">
          <p:pic>
            <p:nvPicPr>
              <p:cNvPr id="1221" name="Tinta 1220">
                <a:extLst>
                  <a:ext uri="{FF2B5EF4-FFF2-40B4-BE49-F238E27FC236}">
                    <a16:creationId xmlns:a16="http://schemas.microsoft.com/office/drawing/2014/main" id="{E805A6DB-318E-43AC-936E-CC663B66A7D1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686160" y="6290640"/>
                <a:ext cx="1638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222" name="Tinta 1221">
                <a:extLst>
                  <a:ext uri="{FF2B5EF4-FFF2-40B4-BE49-F238E27FC236}">
                    <a16:creationId xmlns:a16="http://schemas.microsoft.com/office/drawing/2014/main" id="{68BE1673-1E98-4AE1-B7FA-B38E58B717D3}"/>
                  </a:ext>
                </a:extLst>
              </p14:cNvPr>
              <p14:cNvContentPartPr/>
              <p14:nvPr/>
            </p14:nvContentPartPr>
            <p14:xfrm>
              <a:off x="9663120" y="6421680"/>
              <a:ext cx="345240" cy="4320"/>
            </p14:xfrm>
          </p:contentPart>
        </mc:Choice>
        <mc:Fallback xmlns="">
          <p:pic>
            <p:nvPicPr>
              <p:cNvPr id="1222" name="Tinta 1221">
                <a:extLst>
                  <a:ext uri="{FF2B5EF4-FFF2-40B4-BE49-F238E27FC236}">
                    <a16:creationId xmlns:a16="http://schemas.microsoft.com/office/drawing/2014/main" id="{68BE1673-1E98-4AE1-B7FA-B38E58B717D3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654480" y="6412680"/>
                <a:ext cx="36288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0" name="Agrupar 1239">
            <a:extLst>
              <a:ext uri="{FF2B5EF4-FFF2-40B4-BE49-F238E27FC236}">
                <a16:creationId xmlns:a16="http://schemas.microsoft.com/office/drawing/2014/main" id="{E74E1A22-D2AB-41F9-8667-D10723D5D3A6}"/>
              </a:ext>
            </a:extLst>
          </p:cNvPr>
          <p:cNvGrpSpPr/>
          <p:nvPr/>
        </p:nvGrpSpPr>
        <p:grpSpPr>
          <a:xfrm>
            <a:off x="10299960" y="5547240"/>
            <a:ext cx="1601280" cy="1244520"/>
            <a:chOff x="10299960" y="5547240"/>
            <a:chExt cx="1601280" cy="12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223" name="Tinta 1222">
                  <a:extLst>
                    <a:ext uri="{FF2B5EF4-FFF2-40B4-BE49-F238E27FC236}">
                      <a16:creationId xmlns:a16="http://schemas.microsoft.com/office/drawing/2014/main" id="{96D64C6B-F391-4CDE-B7FB-E6DDC8235A01}"/>
                    </a:ext>
                  </a:extLst>
                </p14:cNvPr>
                <p14:cNvContentPartPr/>
                <p14:nvPr/>
              </p14:nvContentPartPr>
              <p14:xfrm>
                <a:off x="10299960" y="6208560"/>
                <a:ext cx="1557720" cy="109440"/>
              </p14:xfrm>
            </p:contentPart>
          </mc:Choice>
          <mc:Fallback xmlns="">
            <p:pic>
              <p:nvPicPr>
                <p:cNvPr id="1223" name="Tinta 1222">
                  <a:extLst>
                    <a:ext uri="{FF2B5EF4-FFF2-40B4-BE49-F238E27FC236}">
                      <a16:creationId xmlns:a16="http://schemas.microsoft.com/office/drawing/2014/main" id="{96D64C6B-F391-4CDE-B7FB-E6DDC8235A0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290960" y="6199560"/>
                  <a:ext cx="1575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224" name="Tinta 1223">
                  <a:extLst>
                    <a:ext uri="{FF2B5EF4-FFF2-40B4-BE49-F238E27FC236}">
                      <a16:creationId xmlns:a16="http://schemas.microsoft.com/office/drawing/2014/main" id="{FAA87CEE-7193-40A9-B85B-6E836871939A}"/>
                    </a:ext>
                  </a:extLst>
                </p14:cNvPr>
                <p14:cNvContentPartPr/>
                <p14:nvPr/>
              </p14:nvContentPartPr>
              <p14:xfrm>
                <a:off x="10440000" y="5839560"/>
                <a:ext cx="327960" cy="241920"/>
              </p14:xfrm>
            </p:contentPart>
          </mc:Choice>
          <mc:Fallback xmlns="">
            <p:pic>
              <p:nvPicPr>
                <p:cNvPr id="1224" name="Tinta 1223">
                  <a:extLst>
                    <a:ext uri="{FF2B5EF4-FFF2-40B4-BE49-F238E27FC236}">
                      <a16:creationId xmlns:a16="http://schemas.microsoft.com/office/drawing/2014/main" id="{FAA87CEE-7193-40A9-B85B-6E836871939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431000" y="5830560"/>
                  <a:ext cx="345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225" name="Tinta 1224">
                  <a:extLst>
                    <a:ext uri="{FF2B5EF4-FFF2-40B4-BE49-F238E27FC236}">
                      <a16:creationId xmlns:a16="http://schemas.microsoft.com/office/drawing/2014/main" id="{2754B63D-E74F-4FEC-AF6E-CB449BCE9724}"/>
                    </a:ext>
                  </a:extLst>
                </p14:cNvPr>
                <p14:cNvContentPartPr/>
                <p14:nvPr/>
              </p14:nvContentPartPr>
              <p14:xfrm>
                <a:off x="10527840" y="5892840"/>
                <a:ext cx="206640" cy="109440"/>
              </p14:xfrm>
            </p:contentPart>
          </mc:Choice>
          <mc:Fallback xmlns="">
            <p:pic>
              <p:nvPicPr>
                <p:cNvPr id="1225" name="Tinta 1224">
                  <a:extLst>
                    <a:ext uri="{FF2B5EF4-FFF2-40B4-BE49-F238E27FC236}">
                      <a16:creationId xmlns:a16="http://schemas.microsoft.com/office/drawing/2014/main" id="{2754B63D-E74F-4FEC-AF6E-CB449BCE972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519200" y="5883840"/>
                  <a:ext cx="224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226" name="Tinta 1225">
                  <a:extLst>
                    <a:ext uri="{FF2B5EF4-FFF2-40B4-BE49-F238E27FC236}">
                      <a16:creationId xmlns:a16="http://schemas.microsoft.com/office/drawing/2014/main" id="{B86B06C6-557B-4920-81D7-0A802E5DFBBC}"/>
                    </a:ext>
                  </a:extLst>
                </p14:cNvPr>
                <p14:cNvContentPartPr/>
                <p14:nvPr/>
              </p14:nvContentPartPr>
              <p14:xfrm>
                <a:off x="10911960" y="5946120"/>
                <a:ext cx="316440" cy="17280"/>
              </p14:xfrm>
            </p:contentPart>
          </mc:Choice>
          <mc:Fallback xmlns="">
            <p:pic>
              <p:nvPicPr>
                <p:cNvPr id="1226" name="Tinta 1225">
                  <a:extLst>
                    <a:ext uri="{FF2B5EF4-FFF2-40B4-BE49-F238E27FC236}">
                      <a16:creationId xmlns:a16="http://schemas.microsoft.com/office/drawing/2014/main" id="{B86B06C6-557B-4920-81D7-0A802E5DFBB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903320" y="5937120"/>
                  <a:ext cx="334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227" name="Tinta 1226">
                  <a:extLst>
                    <a:ext uri="{FF2B5EF4-FFF2-40B4-BE49-F238E27FC236}">
                      <a16:creationId xmlns:a16="http://schemas.microsoft.com/office/drawing/2014/main" id="{E30FFDDC-44EC-4858-9F61-43A4567DBDCF}"/>
                    </a:ext>
                  </a:extLst>
                </p14:cNvPr>
                <p14:cNvContentPartPr/>
                <p14:nvPr/>
              </p14:nvContentPartPr>
              <p14:xfrm>
                <a:off x="11236680" y="5861520"/>
                <a:ext cx="266040" cy="174600"/>
              </p14:xfrm>
            </p:contentPart>
          </mc:Choice>
          <mc:Fallback xmlns="">
            <p:pic>
              <p:nvPicPr>
                <p:cNvPr id="1227" name="Tinta 1226">
                  <a:extLst>
                    <a:ext uri="{FF2B5EF4-FFF2-40B4-BE49-F238E27FC236}">
                      <a16:creationId xmlns:a16="http://schemas.microsoft.com/office/drawing/2014/main" id="{E30FFDDC-44EC-4858-9F61-43A4567DBDC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228040" y="5852880"/>
                  <a:ext cx="283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228" name="Tinta 1227">
                  <a:extLst>
                    <a:ext uri="{FF2B5EF4-FFF2-40B4-BE49-F238E27FC236}">
                      <a16:creationId xmlns:a16="http://schemas.microsoft.com/office/drawing/2014/main" id="{285BFF09-69E5-4862-8490-CB6C2A8E132B}"/>
                    </a:ext>
                  </a:extLst>
                </p14:cNvPr>
                <p14:cNvContentPartPr/>
                <p14:nvPr/>
              </p14:nvContentPartPr>
              <p14:xfrm>
                <a:off x="11551680" y="5910840"/>
                <a:ext cx="145080" cy="207000"/>
              </p14:xfrm>
            </p:contentPart>
          </mc:Choice>
          <mc:Fallback xmlns="">
            <p:pic>
              <p:nvPicPr>
                <p:cNvPr id="1228" name="Tinta 1227">
                  <a:extLst>
                    <a:ext uri="{FF2B5EF4-FFF2-40B4-BE49-F238E27FC236}">
                      <a16:creationId xmlns:a16="http://schemas.microsoft.com/office/drawing/2014/main" id="{285BFF09-69E5-4862-8490-CB6C2A8E132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542680" y="5902200"/>
                  <a:ext cx="162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229" name="Tinta 1228">
                  <a:extLst>
                    <a:ext uri="{FF2B5EF4-FFF2-40B4-BE49-F238E27FC236}">
                      <a16:creationId xmlns:a16="http://schemas.microsoft.com/office/drawing/2014/main" id="{A8B07741-ADE0-406E-9E18-2C38AC314232}"/>
                    </a:ext>
                  </a:extLst>
                </p14:cNvPr>
                <p14:cNvContentPartPr/>
                <p14:nvPr/>
              </p14:nvContentPartPr>
              <p14:xfrm>
                <a:off x="10325880" y="5653800"/>
                <a:ext cx="222840" cy="396720"/>
              </p14:xfrm>
            </p:contentPart>
          </mc:Choice>
          <mc:Fallback xmlns="">
            <p:pic>
              <p:nvPicPr>
                <p:cNvPr id="1229" name="Tinta 1228">
                  <a:extLst>
                    <a:ext uri="{FF2B5EF4-FFF2-40B4-BE49-F238E27FC236}">
                      <a16:creationId xmlns:a16="http://schemas.microsoft.com/office/drawing/2014/main" id="{A8B07741-ADE0-406E-9E18-2C38AC31423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316880" y="5644800"/>
                  <a:ext cx="2404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230" name="Tinta 1229">
                  <a:extLst>
                    <a:ext uri="{FF2B5EF4-FFF2-40B4-BE49-F238E27FC236}">
                      <a16:creationId xmlns:a16="http://schemas.microsoft.com/office/drawing/2014/main" id="{E169CCC7-92A3-4060-BF04-08861699E106}"/>
                    </a:ext>
                  </a:extLst>
                </p14:cNvPr>
                <p14:cNvContentPartPr/>
                <p14:nvPr/>
              </p14:nvContentPartPr>
              <p14:xfrm>
                <a:off x="11665800" y="5547240"/>
                <a:ext cx="131760" cy="540720"/>
              </p14:xfrm>
            </p:contentPart>
          </mc:Choice>
          <mc:Fallback xmlns="">
            <p:pic>
              <p:nvPicPr>
                <p:cNvPr id="1230" name="Tinta 1229">
                  <a:extLst>
                    <a:ext uri="{FF2B5EF4-FFF2-40B4-BE49-F238E27FC236}">
                      <a16:creationId xmlns:a16="http://schemas.microsoft.com/office/drawing/2014/main" id="{E169CCC7-92A3-4060-BF04-08861699E10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656800" y="5538240"/>
                  <a:ext cx="14940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231" name="Tinta 1230">
                  <a:extLst>
                    <a:ext uri="{FF2B5EF4-FFF2-40B4-BE49-F238E27FC236}">
                      <a16:creationId xmlns:a16="http://schemas.microsoft.com/office/drawing/2014/main" id="{800E1670-1294-4193-86F8-56E4602069FC}"/>
                    </a:ext>
                  </a:extLst>
                </p14:cNvPr>
                <p14:cNvContentPartPr/>
                <p14:nvPr/>
              </p14:nvContentPartPr>
              <p14:xfrm>
                <a:off x="10510560" y="6298200"/>
                <a:ext cx="167760" cy="493560"/>
              </p14:xfrm>
            </p:contentPart>
          </mc:Choice>
          <mc:Fallback xmlns="">
            <p:pic>
              <p:nvPicPr>
                <p:cNvPr id="1231" name="Tinta 1230">
                  <a:extLst>
                    <a:ext uri="{FF2B5EF4-FFF2-40B4-BE49-F238E27FC236}">
                      <a16:creationId xmlns:a16="http://schemas.microsoft.com/office/drawing/2014/main" id="{800E1670-1294-4193-86F8-56E4602069F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501560" y="6289200"/>
                  <a:ext cx="18540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232" name="Tinta 1231">
                  <a:extLst>
                    <a:ext uri="{FF2B5EF4-FFF2-40B4-BE49-F238E27FC236}">
                      <a16:creationId xmlns:a16="http://schemas.microsoft.com/office/drawing/2014/main" id="{206E9CCB-A02A-4A70-9567-E2808612DE58}"/>
                    </a:ext>
                  </a:extLst>
                </p14:cNvPr>
                <p14:cNvContentPartPr/>
                <p14:nvPr/>
              </p14:nvContentPartPr>
              <p14:xfrm>
                <a:off x="10752120" y="6332040"/>
                <a:ext cx="167760" cy="300600"/>
              </p14:xfrm>
            </p:contentPart>
          </mc:Choice>
          <mc:Fallback xmlns="">
            <p:pic>
              <p:nvPicPr>
                <p:cNvPr id="1232" name="Tinta 1231">
                  <a:extLst>
                    <a:ext uri="{FF2B5EF4-FFF2-40B4-BE49-F238E27FC236}">
                      <a16:creationId xmlns:a16="http://schemas.microsoft.com/office/drawing/2014/main" id="{206E9CCB-A02A-4A70-9567-E2808612DE5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743120" y="6323040"/>
                  <a:ext cx="185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233" name="Tinta 1232">
                  <a:extLst>
                    <a:ext uri="{FF2B5EF4-FFF2-40B4-BE49-F238E27FC236}">
                      <a16:creationId xmlns:a16="http://schemas.microsoft.com/office/drawing/2014/main" id="{30C1F164-C79F-4966-ABD9-149A89C1A809}"/>
                    </a:ext>
                  </a:extLst>
                </p14:cNvPr>
                <p14:cNvContentPartPr/>
                <p14:nvPr/>
              </p14:nvContentPartPr>
              <p14:xfrm>
                <a:off x="11010960" y="6504120"/>
                <a:ext cx="321480" cy="189360"/>
              </p14:xfrm>
            </p:contentPart>
          </mc:Choice>
          <mc:Fallback xmlns="">
            <p:pic>
              <p:nvPicPr>
                <p:cNvPr id="1233" name="Tinta 1232">
                  <a:extLst>
                    <a:ext uri="{FF2B5EF4-FFF2-40B4-BE49-F238E27FC236}">
                      <a16:creationId xmlns:a16="http://schemas.microsoft.com/office/drawing/2014/main" id="{30C1F164-C79F-4966-ABD9-149A89C1A80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001960" y="6495120"/>
                  <a:ext cx="339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234" name="Tinta 1233">
                  <a:extLst>
                    <a:ext uri="{FF2B5EF4-FFF2-40B4-BE49-F238E27FC236}">
                      <a16:creationId xmlns:a16="http://schemas.microsoft.com/office/drawing/2014/main" id="{6BDDE89E-ED9A-4C02-9F23-8F572C7E24FB}"/>
                    </a:ext>
                  </a:extLst>
                </p14:cNvPr>
                <p14:cNvContentPartPr/>
                <p14:nvPr/>
              </p14:nvContentPartPr>
              <p14:xfrm>
                <a:off x="11528640" y="6507360"/>
                <a:ext cx="90000" cy="5400"/>
              </p14:xfrm>
            </p:contentPart>
          </mc:Choice>
          <mc:Fallback xmlns="">
            <p:pic>
              <p:nvPicPr>
                <p:cNvPr id="1234" name="Tinta 1233">
                  <a:extLst>
                    <a:ext uri="{FF2B5EF4-FFF2-40B4-BE49-F238E27FC236}">
                      <a16:creationId xmlns:a16="http://schemas.microsoft.com/office/drawing/2014/main" id="{6BDDE89E-ED9A-4C02-9F23-8F572C7E24F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519640" y="6498360"/>
                  <a:ext cx="107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235" name="Tinta 1234">
                  <a:extLst>
                    <a:ext uri="{FF2B5EF4-FFF2-40B4-BE49-F238E27FC236}">
                      <a16:creationId xmlns:a16="http://schemas.microsoft.com/office/drawing/2014/main" id="{56486ED4-60C6-4769-A71F-FC96198BE304}"/>
                    </a:ext>
                  </a:extLst>
                </p14:cNvPr>
                <p14:cNvContentPartPr/>
                <p14:nvPr/>
              </p14:nvContentPartPr>
              <p14:xfrm>
                <a:off x="11696040" y="6402960"/>
                <a:ext cx="205200" cy="201960"/>
              </p14:xfrm>
            </p:contentPart>
          </mc:Choice>
          <mc:Fallback xmlns="">
            <p:pic>
              <p:nvPicPr>
                <p:cNvPr id="1235" name="Tinta 1234">
                  <a:extLst>
                    <a:ext uri="{FF2B5EF4-FFF2-40B4-BE49-F238E27FC236}">
                      <a16:creationId xmlns:a16="http://schemas.microsoft.com/office/drawing/2014/main" id="{56486ED4-60C6-4769-A71F-FC96198BE30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687040" y="6394320"/>
                  <a:ext cx="222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239" name="Tinta 1238">
                  <a:extLst>
                    <a:ext uri="{FF2B5EF4-FFF2-40B4-BE49-F238E27FC236}">
                      <a16:creationId xmlns:a16="http://schemas.microsoft.com/office/drawing/2014/main" id="{4CA76273-D863-4904-ADFF-F10A260E4B03}"/>
                    </a:ext>
                  </a:extLst>
                </p14:cNvPr>
                <p14:cNvContentPartPr/>
                <p14:nvPr/>
              </p14:nvContentPartPr>
              <p14:xfrm>
                <a:off x="10439640" y="5843520"/>
                <a:ext cx="272160" cy="275040"/>
              </p14:xfrm>
            </p:contentPart>
          </mc:Choice>
          <mc:Fallback xmlns="">
            <p:pic>
              <p:nvPicPr>
                <p:cNvPr id="1239" name="Tinta 1238">
                  <a:extLst>
                    <a:ext uri="{FF2B5EF4-FFF2-40B4-BE49-F238E27FC236}">
                      <a16:creationId xmlns:a16="http://schemas.microsoft.com/office/drawing/2014/main" id="{4CA76273-D863-4904-ADFF-F10A260E4B0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430640" y="5834520"/>
                  <a:ext cx="289800" cy="29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1241" name="Tinta 1240">
                <a:extLst>
                  <a:ext uri="{FF2B5EF4-FFF2-40B4-BE49-F238E27FC236}">
                    <a16:creationId xmlns:a16="http://schemas.microsoft.com/office/drawing/2014/main" id="{1A253932-ED58-4385-A5F1-2D466103A40D}"/>
                  </a:ext>
                </a:extLst>
              </p14:cNvPr>
              <p14:cNvContentPartPr/>
              <p14:nvPr/>
            </p14:nvContentPartPr>
            <p14:xfrm>
              <a:off x="11932560" y="6249960"/>
              <a:ext cx="142920" cy="455760"/>
            </p14:xfrm>
          </p:contentPart>
        </mc:Choice>
        <mc:Fallback xmlns="">
          <p:pic>
            <p:nvPicPr>
              <p:cNvPr id="1241" name="Tinta 1240">
                <a:extLst>
                  <a:ext uri="{FF2B5EF4-FFF2-40B4-BE49-F238E27FC236}">
                    <a16:creationId xmlns:a16="http://schemas.microsoft.com/office/drawing/2014/main" id="{1A253932-ED58-4385-A5F1-2D466103A40D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1923920" y="6241320"/>
                <a:ext cx="16056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1242" name="Tinta 1241">
                <a:extLst>
                  <a:ext uri="{FF2B5EF4-FFF2-40B4-BE49-F238E27FC236}">
                    <a16:creationId xmlns:a16="http://schemas.microsoft.com/office/drawing/2014/main" id="{D0384ECC-636C-41E7-9BF2-50059E2A81D8}"/>
                  </a:ext>
                </a:extLst>
              </p14:cNvPr>
              <p14:cNvContentPartPr/>
              <p14:nvPr/>
            </p14:nvContentPartPr>
            <p14:xfrm>
              <a:off x="8694360" y="5117040"/>
              <a:ext cx="3482640" cy="1685160"/>
            </p14:xfrm>
          </p:contentPart>
        </mc:Choice>
        <mc:Fallback xmlns="">
          <p:pic>
            <p:nvPicPr>
              <p:cNvPr id="1242" name="Tinta 1241">
                <a:extLst>
                  <a:ext uri="{FF2B5EF4-FFF2-40B4-BE49-F238E27FC236}">
                    <a16:creationId xmlns:a16="http://schemas.microsoft.com/office/drawing/2014/main" id="{D0384ECC-636C-41E7-9BF2-50059E2A81D8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8685720" y="5108400"/>
                <a:ext cx="3500280" cy="170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1147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A77B1B-A12A-495F-8C37-693D3236AD58}"/>
              </a:ext>
            </a:extLst>
          </p:cNvPr>
          <p:cNvSpPr txBox="1"/>
          <p:nvPr/>
        </p:nvSpPr>
        <p:spPr>
          <a:xfrm>
            <a:off x="548640" y="304800"/>
            <a:ext cx="394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de Y</a:t>
            </a:r>
            <a:r>
              <a:rPr lang="pt-BR" baseline="-25000" dirty="0"/>
              <a:t>P/S</a:t>
            </a:r>
            <a:r>
              <a:rPr lang="pt-BR" dirty="0"/>
              <a:t> em processo contínuo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460EFE4-386C-40D2-9815-0A08C980BAD6}"/>
              </a:ext>
            </a:extLst>
          </p:cNvPr>
          <p:cNvGrpSpPr/>
          <p:nvPr/>
        </p:nvGrpSpPr>
        <p:grpSpPr>
          <a:xfrm>
            <a:off x="1914840" y="1703160"/>
            <a:ext cx="3652920" cy="918000"/>
            <a:chOff x="1914840" y="1703160"/>
            <a:chExt cx="3652920" cy="91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8F24C04E-70F7-406A-BE88-237BED5DF186}"/>
                    </a:ext>
                  </a:extLst>
                </p14:cNvPr>
                <p14:cNvContentPartPr/>
                <p14:nvPr/>
              </p14:nvContentPartPr>
              <p14:xfrm>
                <a:off x="1914840" y="1703160"/>
                <a:ext cx="287280" cy="60912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8F24C04E-70F7-406A-BE88-237BED5DF18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05840" y="1694160"/>
                  <a:ext cx="30492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E880DA9D-E6E9-450F-BDEF-3851BFE75912}"/>
                    </a:ext>
                  </a:extLst>
                </p14:cNvPr>
                <p14:cNvContentPartPr/>
                <p14:nvPr/>
              </p14:nvContentPartPr>
              <p14:xfrm>
                <a:off x="1962720" y="2022120"/>
                <a:ext cx="156240" cy="2376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E880DA9D-E6E9-450F-BDEF-3851BFE7591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3720" y="2013480"/>
                  <a:ext cx="173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B8166837-1BEE-4B85-A207-32BEF5D33BAB}"/>
                    </a:ext>
                  </a:extLst>
                </p14:cNvPr>
                <p14:cNvContentPartPr/>
                <p14:nvPr/>
              </p14:nvContentPartPr>
              <p14:xfrm>
                <a:off x="2385720" y="2078280"/>
                <a:ext cx="523080" cy="18864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B8166837-1BEE-4B85-A207-32BEF5D33B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76720" y="2069280"/>
                  <a:ext cx="5407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8D918EC2-BC3F-4343-ABD4-76EAD2C1771F}"/>
                    </a:ext>
                  </a:extLst>
                </p14:cNvPr>
                <p14:cNvContentPartPr/>
                <p14:nvPr/>
              </p14:nvContentPartPr>
              <p14:xfrm>
                <a:off x="2913840" y="1869120"/>
                <a:ext cx="446760" cy="35244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8D918EC2-BC3F-4343-ABD4-76EAD2C177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4840" y="1860120"/>
                  <a:ext cx="4644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8E5F23E6-E30E-461E-BE7B-877CF3F89CBB}"/>
                    </a:ext>
                  </a:extLst>
                </p14:cNvPr>
                <p14:cNvContentPartPr/>
                <p14:nvPr/>
              </p14:nvContentPartPr>
              <p14:xfrm>
                <a:off x="3507120" y="2064240"/>
                <a:ext cx="168480" cy="13824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8E5F23E6-E30E-461E-BE7B-877CF3F89CB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98480" y="2055240"/>
                  <a:ext cx="186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FAF5932-0FA7-4B5B-BC6E-815E9A7BF5A4}"/>
                    </a:ext>
                  </a:extLst>
                </p14:cNvPr>
                <p14:cNvContentPartPr/>
                <p14:nvPr/>
              </p14:nvContentPartPr>
              <p14:xfrm>
                <a:off x="3771000" y="2031120"/>
                <a:ext cx="303840" cy="59004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FAF5932-0FA7-4B5B-BC6E-815E9A7BF5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62360" y="2022480"/>
                  <a:ext cx="32148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459B3628-3FCD-455A-A4F8-615D0FE024FD}"/>
                    </a:ext>
                  </a:extLst>
                </p14:cNvPr>
                <p14:cNvContentPartPr/>
                <p14:nvPr/>
              </p14:nvContentPartPr>
              <p14:xfrm>
                <a:off x="4050360" y="2031120"/>
                <a:ext cx="1008000" cy="24516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459B3628-3FCD-455A-A4F8-615D0FE024F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41360" y="2022120"/>
                  <a:ext cx="1025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7467D0DA-6C19-4B94-ADE7-2768D7DBB485}"/>
                    </a:ext>
                  </a:extLst>
                </p14:cNvPr>
                <p14:cNvContentPartPr/>
                <p14:nvPr/>
              </p14:nvContentPartPr>
              <p14:xfrm>
                <a:off x="5161680" y="1716840"/>
                <a:ext cx="92880" cy="47592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7467D0DA-6C19-4B94-ADE7-2768D7DBB4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53040" y="1708200"/>
                  <a:ext cx="1105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38D7BB3D-8FF5-4543-BDBE-8890B5771D69}"/>
                    </a:ext>
                  </a:extLst>
                </p14:cNvPr>
                <p14:cNvContentPartPr/>
                <p14:nvPr/>
              </p14:nvContentPartPr>
              <p14:xfrm>
                <a:off x="5002920" y="1910520"/>
                <a:ext cx="225720" cy="828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38D7BB3D-8FF5-4543-BDBE-8890B5771D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94280" y="1901520"/>
                  <a:ext cx="243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0D32F611-5660-46B0-8B9D-D5E64DEF87D7}"/>
                    </a:ext>
                  </a:extLst>
                </p14:cNvPr>
                <p14:cNvContentPartPr/>
                <p14:nvPr/>
              </p14:nvContentPartPr>
              <p14:xfrm>
                <a:off x="5401440" y="2036160"/>
                <a:ext cx="166320" cy="22932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0D32F611-5660-46B0-8B9D-D5E64DEF87D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92440" y="2027520"/>
                  <a:ext cx="18396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F47804E3-C9A3-4FCD-A1EA-85F1758FA55E}"/>
                  </a:ext>
                </a:extLst>
              </p14:cNvPr>
              <p14:cNvContentPartPr/>
              <p14:nvPr/>
            </p14:nvContentPartPr>
            <p14:xfrm>
              <a:off x="5961600" y="1963800"/>
              <a:ext cx="9000" cy="18108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F47804E3-C9A3-4FCD-A1EA-85F1758FA55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2600" y="1954800"/>
                <a:ext cx="2664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Agrupar 55">
            <a:extLst>
              <a:ext uri="{FF2B5EF4-FFF2-40B4-BE49-F238E27FC236}">
                <a16:creationId xmlns:a16="http://schemas.microsoft.com/office/drawing/2014/main" id="{26C12C0C-82AD-44D2-AD69-0A2B9A5D7C7E}"/>
              </a:ext>
            </a:extLst>
          </p:cNvPr>
          <p:cNvGrpSpPr/>
          <p:nvPr/>
        </p:nvGrpSpPr>
        <p:grpSpPr>
          <a:xfrm>
            <a:off x="7276680" y="535680"/>
            <a:ext cx="4119480" cy="2670480"/>
            <a:chOff x="7276680" y="535680"/>
            <a:chExt cx="4119480" cy="267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1429B86E-A18B-4806-96EF-A3C42BFBBD6E}"/>
                    </a:ext>
                  </a:extLst>
                </p14:cNvPr>
                <p14:cNvContentPartPr/>
                <p14:nvPr/>
              </p14:nvContentPartPr>
              <p14:xfrm>
                <a:off x="7276680" y="1867680"/>
                <a:ext cx="134640" cy="60012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1429B86E-A18B-4806-96EF-A3C42BFBBD6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68040" y="1858680"/>
                  <a:ext cx="15228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57A9669B-94D3-4BBB-A2BF-1EAD80EF6CFE}"/>
                    </a:ext>
                  </a:extLst>
                </p14:cNvPr>
                <p14:cNvContentPartPr/>
                <p14:nvPr/>
              </p14:nvContentPartPr>
              <p14:xfrm>
                <a:off x="7392240" y="1946880"/>
                <a:ext cx="176400" cy="30564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57A9669B-94D3-4BBB-A2BF-1EAD80EF6C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83600" y="1937880"/>
                  <a:ext cx="1940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4D2CAC91-737F-4B0D-9122-55209A4A8D4F}"/>
                    </a:ext>
                  </a:extLst>
                </p14:cNvPr>
                <p14:cNvContentPartPr/>
                <p14:nvPr/>
              </p14:nvContentPartPr>
              <p14:xfrm>
                <a:off x="7581240" y="2393640"/>
                <a:ext cx="23400" cy="25128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4D2CAC91-737F-4B0D-9122-55209A4A8D4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72600" y="2385000"/>
                  <a:ext cx="410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FD682AE7-9B22-45D9-B4ED-B036FCBBA6E2}"/>
                    </a:ext>
                  </a:extLst>
                </p14:cNvPr>
                <p14:cNvContentPartPr/>
                <p14:nvPr/>
              </p14:nvContentPartPr>
              <p14:xfrm>
                <a:off x="7562520" y="2282760"/>
                <a:ext cx="133560" cy="16524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FD682AE7-9B22-45D9-B4ED-B036FCBBA6E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53880" y="2273760"/>
                  <a:ext cx="151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C4CB0CA1-0D1C-4F98-BD16-093A9B75400F}"/>
                    </a:ext>
                  </a:extLst>
                </p14:cNvPr>
                <p14:cNvContentPartPr/>
                <p14:nvPr/>
              </p14:nvContentPartPr>
              <p14:xfrm>
                <a:off x="7725600" y="2336760"/>
                <a:ext cx="115920" cy="29916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C4CB0CA1-0D1C-4F98-BD16-093A9B7540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16960" y="2327760"/>
                  <a:ext cx="1335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ED92884D-5166-46EB-958C-6199C2F04539}"/>
                    </a:ext>
                  </a:extLst>
                </p14:cNvPr>
                <p14:cNvContentPartPr/>
                <p14:nvPr/>
              </p14:nvContentPartPr>
              <p14:xfrm>
                <a:off x="7971480" y="2282040"/>
                <a:ext cx="268920" cy="40608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ED92884D-5166-46EB-958C-6199C2F045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62480" y="2273400"/>
                  <a:ext cx="2865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D336B0C3-FB4D-4EB9-8834-0D11CCF6AEBF}"/>
                    </a:ext>
                  </a:extLst>
                </p14:cNvPr>
                <p14:cNvContentPartPr/>
                <p14:nvPr/>
              </p14:nvContentPartPr>
              <p14:xfrm>
                <a:off x="8492400" y="2198880"/>
                <a:ext cx="267480" cy="2343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D336B0C3-FB4D-4EB9-8834-0D11CCF6AE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83400" y="2190240"/>
                  <a:ext cx="285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AE3410D1-0773-4FC4-8E06-78315941DC36}"/>
                    </a:ext>
                  </a:extLst>
                </p14:cNvPr>
                <p14:cNvContentPartPr/>
                <p14:nvPr/>
              </p14:nvContentPartPr>
              <p14:xfrm>
                <a:off x="9617040" y="1724760"/>
                <a:ext cx="29160" cy="51480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AE3410D1-0773-4FC4-8E06-78315941DC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08040" y="1715760"/>
                  <a:ext cx="4680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7763BF85-A5E2-45DB-9FEE-11605C603586}"/>
                    </a:ext>
                  </a:extLst>
                </p14:cNvPr>
                <p14:cNvContentPartPr/>
                <p14:nvPr/>
              </p14:nvContentPartPr>
              <p14:xfrm>
                <a:off x="9505800" y="1567440"/>
                <a:ext cx="378360" cy="26244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7763BF85-A5E2-45DB-9FEE-11605C60358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497160" y="1558800"/>
                  <a:ext cx="396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3C1145B6-2592-4199-BAD7-126E1020E90F}"/>
                    </a:ext>
                  </a:extLst>
                </p14:cNvPr>
                <p14:cNvContentPartPr/>
                <p14:nvPr/>
              </p14:nvContentPartPr>
              <p14:xfrm>
                <a:off x="9515160" y="1593720"/>
                <a:ext cx="318960" cy="57960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3C1145B6-2592-4199-BAD7-126E1020E90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06160" y="1584720"/>
                  <a:ext cx="33660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86CF1DD3-2BF1-4AFF-8138-0BEE1F863024}"/>
                    </a:ext>
                  </a:extLst>
                </p14:cNvPr>
                <p14:cNvContentPartPr/>
                <p14:nvPr/>
              </p14:nvContentPartPr>
              <p14:xfrm>
                <a:off x="9500400" y="1542600"/>
                <a:ext cx="349560" cy="62100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86CF1DD3-2BF1-4AFF-8138-0BEE1F86302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91400" y="1533600"/>
                  <a:ext cx="36720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A1B6DA6B-F7FE-4B83-B2A6-EB7EAAE91EB4}"/>
                    </a:ext>
                  </a:extLst>
                </p14:cNvPr>
                <p14:cNvContentPartPr/>
                <p14:nvPr/>
              </p14:nvContentPartPr>
              <p14:xfrm>
                <a:off x="9072720" y="2280960"/>
                <a:ext cx="2018520" cy="9396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A1B6DA6B-F7FE-4B83-B2A6-EB7EAAE91EB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64080" y="2272320"/>
                  <a:ext cx="2036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6D67A8BD-4495-464F-8593-4A28F56C51BB}"/>
                    </a:ext>
                  </a:extLst>
                </p14:cNvPr>
                <p14:cNvContentPartPr/>
                <p14:nvPr/>
              </p14:nvContentPartPr>
              <p14:xfrm>
                <a:off x="9185760" y="2635560"/>
                <a:ext cx="219240" cy="3628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6D67A8BD-4495-464F-8593-4A28F56C51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76760" y="2626560"/>
                  <a:ext cx="2368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D37CA520-07C6-4828-AC84-DCC4E07FFCDB}"/>
                    </a:ext>
                  </a:extLst>
                </p14:cNvPr>
                <p14:cNvContentPartPr/>
                <p14:nvPr/>
              </p14:nvContentPartPr>
              <p14:xfrm>
                <a:off x="9474120" y="2837160"/>
                <a:ext cx="590760" cy="24804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D37CA520-07C6-4828-AC84-DCC4E07FFC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65120" y="2828520"/>
                  <a:ext cx="608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3BCCA6D3-685A-4F87-93F1-10085396E4AD}"/>
                    </a:ext>
                  </a:extLst>
                </p14:cNvPr>
                <p14:cNvContentPartPr/>
                <p14:nvPr/>
              </p14:nvContentPartPr>
              <p14:xfrm>
                <a:off x="10250640" y="2804400"/>
                <a:ext cx="185040" cy="3420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3BCCA6D3-685A-4F87-93F1-10085396E4A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42000" y="2795400"/>
                  <a:ext cx="202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B4FAC9A8-2A65-4DAF-8787-761E2A05BB3D}"/>
                    </a:ext>
                  </a:extLst>
                </p14:cNvPr>
                <p14:cNvContentPartPr/>
                <p14:nvPr/>
              </p14:nvContentPartPr>
              <p14:xfrm>
                <a:off x="10523520" y="2626920"/>
                <a:ext cx="252000" cy="26640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B4FAC9A8-2A65-4DAF-8787-761E2A05BB3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14880" y="2617920"/>
                  <a:ext cx="269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ECBD7743-6DB0-44EE-B040-25F5171B0371}"/>
                    </a:ext>
                  </a:extLst>
                </p14:cNvPr>
                <p14:cNvContentPartPr/>
                <p14:nvPr/>
              </p14:nvContentPartPr>
              <p14:xfrm>
                <a:off x="9074160" y="2471760"/>
                <a:ext cx="264600" cy="73440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ECBD7743-6DB0-44EE-B040-25F5171B03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65520" y="2462760"/>
                  <a:ext cx="28224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BEEE7A42-E980-423D-B2E5-7B956143EBFE}"/>
                    </a:ext>
                  </a:extLst>
                </p14:cNvPr>
                <p14:cNvContentPartPr/>
                <p14:nvPr/>
              </p14:nvContentPartPr>
              <p14:xfrm>
                <a:off x="10839960" y="2521080"/>
                <a:ext cx="137160" cy="67068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BEEE7A42-E980-423D-B2E5-7B956143EBF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30960" y="2512440"/>
                  <a:ext cx="15480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07511207-FB84-4854-ADBC-B8A2CB358DA9}"/>
                    </a:ext>
                  </a:extLst>
                </p14:cNvPr>
                <p14:cNvContentPartPr/>
                <p14:nvPr/>
              </p14:nvContentPartPr>
              <p14:xfrm>
                <a:off x="10068840" y="1868760"/>
                <a:ext cx="303480" cy="2376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07511207-FB84-4854-ADBC-B8A2CB358D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60200" y="1860120"/>
                  <a:ext cx="321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4533D061-A4A0-4770-A4C6-9ABBF3E637E6}"/>
                    </a:ext>
                  </a:extLst>
                </p14:cNvPr>
                <p14:cNvContentPartPr/>
                <p14:nvPr/>
              </p14:nvContentPartPr>
              <p14:xfrm>
                <a:off x="10697040" y="1524600"/>
                <a:ext cx="163440" cy="3474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4533D061-A4A0-4770-A4C6-9ABBF3E637E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88040" y="1515600"/>
                  <a:ext cx="1810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A0F285C4-A257-4506-B932-9C0C660FA8B8}"/>
                    </a:ext>
                  </a:extLst>
                </p14:cNvPr>
                <p14:cNvContentPartPr/>
                <p14:nvPr/>
              </p14:nvContentPartPr>
              <p14:xfrm>
                <a:off x="10831320" y="1845360"/>
                <a:ext cx="29160" cy="25236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A0F285C4-A257-4506-B932-9C0C660FA8B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22320" y="1836720"/>
                  <a:ext cx="468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F7ED5ACE-2E88-47B5-B929-DC1E393C79A7}"/>
                    </a:ext>
                  </a:extLst>
                </p14:cNvPr>
                <p14:cNvContentPartPr/>
                <p14:nvPr/>
              </p14:nvContentPartPr>
              <p14:xfrm>
                <a:off x="10854360" y="1823040"/>
                <a:ext cx="106560" cy="25236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F7ED5ACE-2E88-47B5-B929-DC1E393C79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45360" y="1814400"/>
                  <a:ext cx="124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01CF9471-C355-4804-9AAD-71AFAF2ABADC}"/>
                    </a:ext>
                  </a:extLst>
                </p14:cNvPr>
                <p14:cNvContentPartPr/>
                <p14:nvPr/>
              </p14:nvContentPartPr>
              <p14:xfrm>
                <a:off x="10673640" y="1784520"/>
                <a:ext cx="53640" cy="21708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01CF9471-C355-4804-9AAD-71AFAF2ABAD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65000" y="1775880"/>
                  <a:ext cx="71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9F8E08C1-DE13-443B-89ED-E82F826DD39B}"/>
                    </a:ext>
                  </a:extLst>
                </p14:cNvPr>
                <p14:cNvContentPartPr/>
                <p14:nvPr/>
              </p14:nvContentPartPr>
              <p14:xfrm>
                <a:off x="9999000" y="1355040"/>
                <a:ext cx="1260000" cy="90828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9F8E08C1-DE13-443B-89ED-E82F826DD39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90360" y="1346400"/>
                  <a:ext cx="1277640" cy="9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85B325AE-9792-437C-925F-A0C0E7C27540}"/>
                    </a:ext>
                  </a:extLst>
                </p14:cNvPr>
                <p14:cNvContentPartPr/>
                <p14:nvPr/>
              </p14:nvContentPartPr>
              <p14:xfrm>
                <a:off x="9554400" y="807480"/>
                <a:ext cx="957960" cy="82404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85B325AE-9792-437C-925F-A0C0E7C2754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45760" y="798480"/>
                  <a:ext cx="975600" cy="84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FAC42B81-85D0-47CA-8C89-4B190097EF7E}"/>
                    </a:ext>
                  </a:extLst>
                </p14:cNvPr>
                <p14:cNvContentPartPr/>
                <p14:nvPr/>
              </p14:nvContentPartPr>
              <p14:xfrm>
                <a:off x="9976320" y="782640"/>
                <a:ext cx="174240" cy="13392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FAC42B81-85D0-47CA-8C89-4B190097EF7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67680" y="774000"/>
                  <a:ext cx="191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A658B8F7-2753-4BAF-B396-9479E8F90EA0}"/>
                    </a:ext>
                  </a:extLst>
                </p14:cNvPr>
                <p14:cNvContentPartPr/>
                <p14:nvPr/>
              </p14:nvContentPartPr>
              <p14:xfrm>
                <a:off x="10310040" y="677520"/>
                <a:ext cx="325080" cy="14832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A658B8F7-2753-4BAF-B396-9479E8F90E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01040" y="668520"/>
                  <a:ext cx="342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4B4029CB-27C7-4758-B29E-F471B03C191A}"/>
                    </a:ext>
                  </a:extLst>
                </p14:cNvPr>
                <p14:cNvContentPartPr/>
                <p14:nvPr/>
              </p14:nvContentPartPr>
              <p14:xfrm>
                <a:off x="10421280" y="535680"/>
                <a:ext cx="118800" cy="3528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4B4029CB-27C7-4758-B29E-F471B03C191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12280" y="527040"/>
                  <a:ext cx="136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F2F7C608-C648-4285-A9E6-38753E580875}"/>
                    </a:ext>
                  </a:extLst>
                </p14:cNvPr>
                <p14:cNvContentPartPr/>
                <p14:nvPr/>
              </p14:nvContentPartPr>
              <p14:xfrm>
                <a:off x="10308600" y="950040"/>
                <a:ext cx="358560" cy="13572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F2F7C608-C648-4285-A9E6-38753E58087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99600" y="941040"/>
                  <a:ext cx="376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08ED2935-26A6-4D30-A76F-BB55A16CFEBC}"/>
                    </a:ext>
                  </a:extLst>
                </p14:cNvPr>
                <p14:cNvContentPartPr/>
                <p14:nvPr/>
              </p14:nvContentPartPr>
              <p14:xfrm>
                <a:off x="10536480" y="942480"/>
                <a:ext cx="121680" cy="1328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08ED2935-26A6-4D30-A76F-BB55A16CFE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27840" y="933840"/>
                  <a:ext cx="139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929BD78D-C492-45F8-BBEB-FBAD97ADD605}"/>
                    </a:ext>
                  </a:extLst>
                </p14:cNvPr>
                <p14:cNvContentPartPr/>
                <p14:nvPr/>
              </p14:nvContentPartPr>
              <p14:xfrm>
                <a:off x="10639080" y="912600"/>
                <a:ext cx="230040" cy="1998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929BD78D-C492-45F8-BBEB-FBAD97ADD60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30440" y="903960"/>
                  <a:ext cx="247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09090E06-316B-43AE-8F66-ADA941E624D1}"/>
                    </a:ext>
                  </a:extLst>
                </p14:cNvPr>
                <p14:cNvContentPartPr/>
                <p14:nvPr/>
              </p14:nvContentPartPr>
              <p14:xfrm>
                <a:off x="10877400" y="952560"/>
                <a:ext cx="110160" cy="1360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09090E06-316B-43AE-8F66-ADA941E624D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68400" y="943560"/>
                  <a:ext cx="127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74028688-C37A-4218-9A31-67595FC26CCD}"/>
                    </a:ext>
                  </a:extLst>
                </p14:cNvPr>
                <p14:cNvContentPartPr/>
                <p14:nvPr/>
              </p14:nvContentPartPr>
              <p14:xfrm>
                <a:off x="11064960" y="810000"/>
                <a:ext cx="56520" cy="24732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74028688-C37A-4218-9A31-67595FC26C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56320" y="801000"/>
                  <a:ext cx="74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91B88C19-3D1A-4363-954B-358621042AF2}"/>
                    </a:ext>
                  </a:extLst>
                </p14:cNvPr>
                <p14:cNvContentPartPr/>
                <p14:nvPr/>
              </p14:nvContentPartPr>
              <p14:xfrm>
                <a:off x="10982880" y="830880"/>
                <a:ext cx="196560" cy="3924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91B88C19-3D1A-4363-954B-358621042A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73880" y="821880"/>
                  <a:ext cx="214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74457D60-5A18-4F4F-B118-F5C478B319E7}"/>
                    </a:ext>
                  </a:extLst>
                </p14:cNvPr>
                <p14:cNvContentPartPr/>
                <p14:nvPr/>
              </p14:nvContentPartPr>
              <p14:xfrm>
                <a:off x="11177640" y="886680"/>
                <a:ext cx="218520" cy="18468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74457D60-5A18-4F4F-B118-F5C478B319E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69000" y="877680"/>
                  <a:ext cx="23616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A74D6B5E-0270-49AB-9A29-5465B628B2F5}"/>
              </a:ext>
            </a:extLst>
          </p:cNvPr>
          <p:cNvGrpSpPr/>
          <p:nvPr/>
        </p:nvGrpSpPr>
        <p:grpSpPr>
          <a:xfrm>
            <a:off x="6433560" y="3832920"/>
            <a:ext cx="4761360" cy="1455120"/>
            <a:chOff x="6433560" y="3832920"/>
            <a:chExt cx="4761360" cy="14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1D9BEB8B-0935-4A62-8210-936825A49A18}"/>
                    </a:ext>
                  </a:extLst>
                </p14:cNvPr>
                <p14:cNvContentPartPr/>
                <p14:nvPr/>
              </p14:nvContentPartPr>
              <p14:xfrm>
                <a:off x="6433560" y="4033440"/>
                <a:ext cx="173880" cy="68004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1D9BEB8B-0935-4A62-8210-936825A49A1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24920" y="4024800"/>
                  <a:ext cx="19152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D7009454-597E-4888-B159-0AC0D0231696}"/>
                    </a:ext>
                  </a:extLst>
                </p14:cNvPr>
                <p14:cNvContentPartPr/>
                <p14:nvPr/>
              </p14:nvContentPartPr>
              <p14:xfrm>
                <a:off x="6620040" y="3997080"/>
                <a:ext cx="268920" cy="3942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D7009454-597E-4888-B159-0AC0D023169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11040" y="3988440"/>
                  <a:ext cx="2865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C68E6504-DCD0-43E6-87A1-90B1957A963E}"/>
                    </a:ext>
                  </a:extLst>
                </p14:cNvPr>
                <p14:cNvContentPartPr/>
                <p14:nvPr/>
              </p14:nvContentPartPr>
              <p14:xfrm>
                <a:off x="6892920" y="4506480"/>
                <a:ext cx="37800" cy="29412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C68E6504-DCD0-43E6-87A1-90B1957A963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83920" y="4497480"/>
                  <a:ext cx="554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4FB48579-E9BD-4EFA-B12E-6FEE4DEF46D5}"/>
                    </a:ext>
                  </a:extLst>
                </p14:cNvPr>
                <p14:cNvContentPartPr/>
                <p14:nvPr/>
              </p14:nvContentPartPr>
              <p14:xfrm>
                <a:off x="6907320" y="4353120"/>
                <a:ext cx="367200" cy="43956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4FB48579-E9BD-4EFA-B12E-6FEE4DEF46D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98320" y="4344120"/>
                  <a:ext cx="3848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63368B26-F8FE-4C49-86B8-44C44AE1A9AB}"/>
                    </a:ext>
                  </a:extLst>
                </p14:cNvPr>
                <p14:cNvContentPartPr/>
                <p14:nvPr/>
              </p14:nvContentPartPr>
              <p14:xfrm>
                <a:off x="7343640" y="4320720"/>
                <a:ext cx="184320" cy="43704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63368B26-F8FE-4C49-86B8-44C44AE1A9A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35000" y="4311720"/>
                  <a:ext cx="2019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CA2A9947-88E0-4442-9A0D-E890D2BAE457}"/>
                    </a:ext>
                  </a:extLst>
                </p14:cNvPr>
                <p14:cNvContentPartPr/>
                <p14:nvPr/>
              </p14:nvContentPartPr>
              <p14:xfrm>
                <a:off x="7756200" y="4376520"/>
                <a:ext cx="289080" cy="417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CA2A9947-88E0-4442-9A0D-E890D2BAE4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47200" y="4367520"/>
                  <a:ext cx="306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EC1ECDF9-723F-4FA6-83FE-34623B9E94C1}"/>
                    </a:ext>
                  </a:extLst>
                </p14:cNvPr>
                <p14:cNvContentPartPr/>
                <p14:nvPr/>
              </p14:nvContentPartPr>
              <p14:xfrm>
                <a:off x="7806600" y="4541400"/>
                <a:ext cx="385920" cy="4068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EC1ECDF9-723F-4FA6-83FE-34623B9E94C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97960" y="4532760"/>
                  <a:ext cx="403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4C3E9820-948B-426A-96B3-4B3AD1F95EB2}"/>
                    </a:ext>
                  </a:extLst>
                </p14:cNvPr>
                <p14:cNvContentPartPr/>
                <p14:nvPr/>
              </p14:nvContentPartPr>
              <p14:xfrm>
                <a:off x="8824320" y="3832920"/>
                <a:ext cx="244800" cy="53568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4C3E9820-948B-426A-96B3-4B3AD1F95EB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15680" y="3823920"/>
                  <a:ext cx="26244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EE078F68-7D09-4E31-8A79-C956110FCB0D}"/>
                    </a:ext>
                  </a:extLst>
                </p14:cNvPr>
                <p14:cNvContentPartPr/>
                <p14:nvPr/>
              </p14:nvContentPartPr>
              <p14:xfrm>
                <a:off x="8450640" y="4384440"/>
                <a:ext cx="1337400" cy="7668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EE078F68-7D09-4E31-8A79-C956110FCB0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41640" y="4375440"/>
                  <a:ext cx="1355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E5FCB079-CF1E-4D02-8FBB-A8F0B536E44D}"/>
                    </a:ext>
                  </a:extLst>
                </p14:cNvPr>
                <p14:cNvContentPartPr/>
                <p14:nvPr/>
              </p14:nvContentPartPr>
              <p14:xfrm>
                <a:off x="8436600" y="4677840"/>
                <a:ext cx="242280" cy="6102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E5FCB079-CF1E-4D02-8FBB-A8F0B536E44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27960" y="4669200"/>
                  <a:ext cx="25992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C63D7D0E-8BA5-41FD-B3A9-1E19D83B91A8}"/>
                    </a:ext>
                  </a:extLst>
                </p14:cNvPr>
                <p14:cNvContentPartPr/>
                <p14:nvPr/>
              </p14:nvContentPartPr>
              <p14:xfrm>
                <a:off x="8756640" y="4871520"/>
                <a:ext cx="203400" cy="29952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C63D7D0E-8BA5-41FD-B3A9-1E19D83B91A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47640" y="4862520"/>
                  <a:ext cx="221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0066AD8B-4C39-4022-BA5F-868FC9C96D8D}"/>
                    </a:ext>
                  </a:extLst>
                </p14:cNvPr>
                <p14:cNvContentPartPr/>
                <p14:nvPr/>
              </p14:nvContentPartPr>
              <p14:xfrm>
                <a:off x="9022320" y="4936680"/>
                <a:ext cx="515880" cy="18468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0066AD8B-4C39-4022-BA5F-868FC9C96D8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13320" y="4928040"/>
                  <a:ext cx="533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E8C2AC4F-AD60-47C1-BFA9-81E2A64E582C}"/>
                    </a:ext>
                  </a:extLst>
                </p14:cNvPr>
                <p14:cNvContentPartPr/>
                <p14:nvPr/>
              </p14:nvContentPartPr>
              <p14:xfrm>
                <a:off x="9767160" y="4862520"/>
                <a:ext cx="154800" cy="180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E8C2AC4F-AD60-47C1-BFA9-81E2A64E582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58520" y="4853520"/>
                  <a:ext cx="172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C082BF38-6057-4118-B4ED-F15821190AC0}"/>
                    </a:ext>
                  </a:extLst>
                </p14:cNvPr>
                <p14:cNvContentPartPr/>
                <p14:nvPr/>
              </p14:nvContentPartPr>
              <p14:xfrm>
                <a:off x="10117800" y="4640400"/>
                <a:ext cx="145080" cy="36144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C082BF38-6057-4118-B4ED-F15821190AC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109160" y="4631760"/>
                  <a:ext cx="1627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03DAB7C2-8A7A-44E4-958D-83BDD1C33C03}"/>
                    </a:ext>
                  </a:extLst>
                </p14:cNvPr>
                <p14:cNvContentPartPr/>
                <p14:nvPr/>
              </p14:nvContentPartPr>
              <p14:xfrm>
                <a:off x="10366200" y="4494600"/>
                <a:ext cx="257040" cy="77076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03DAB7C2-8A7A-44E4-958D-83BDD1C33C0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57560" y="4485960"/>
                  <a:ext cx="274680" cy="7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8EDE88F5-76FA-4ADA-9985-166D56F5DB35}"/>
                    </a:ext>
                  </a:extLst>
                </p14:cNvPr>
                <p14:cNvContentPartPr/>
                <p14:nvPr/>
              </p14:nvContentPartPr>
              <p14:xfrm>
                <a:off x="9719640" y="4177800"/>
                <a:ext cx="1475280" cy="24156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8EDE88F5-76FA-4ADA-9985-166D56F5DB3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710640" y="4168800"/>
                  <a:ext cx="1492920" cy="25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482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F15E954-36E9-4828-A43A-7B3FC3FEED32}"/>
              </a:ext>
            </a:extLst>
          </p:cNvPr>
          <p:cNvSpPr txBox="1"/>
          <p:nvPr/>
        </p:nvSpPr>
        <p:spPr>
          <a:xfrm>
            <a:off x="479394" y="568170"/>
            <a:ext cx="664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da produtividade em processo contínuo (P</a:t>
            </a:r>
            <a:r>
              <a:rPr lang="pt-BR" baseline="-25000" dirty="0"/>
              <a:t>X</a:t>
            </a:r>
            <a:r>
              <a:rPr lang="pt-BR" dirty="0"/>
              <a:t> e P</a:t>
            </a:r>
            <a:r>
              <a:rPr lang="pt-BR" baseline="-25000" dirty="0"/>
              <a:t>P</a:t>
            </a:r>
            <a:r>
              <a:rPr lang="pt-BR" dirty="0"/>
              <a:t>)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60376313-2F3C-4D39-A8AC-74570118C589}"/>
              </a:ext>
            </a:extLst>
          </p:cNvPr>
          <p:cNvGrpSpPr/>
          <p:nvPr/>
        </p:nvGrpSpPr>
        <p:grpSpPr>
          <a:xfrm>
            <a:off x="583200" y="1220400"/>
            <a:ext cx="2743920" cy="480960"/>
            <a:chOff x="583200" y="1220400"/>
            <a:chExt cx="274392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CDCE35CA-63FA-4B39-8542-7232A723A74D}"/>
                    </a:ext>
                  </a:extLst>
                </p14:cNvPr>
                <p14:cNvContentPartPr/>
                <p14:nvPr/>
              </p14:nvContentPartPr>
              <p14:xfrm>
                <a:off x="583200" y="1248840"/>
                <a:ext cx="155880" cy="36072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CDCE35CA-63FA-4B39-8542-7232A723A74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4560" y="1239840"/>
                  <a:ext cx="1735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19EC617B-BB59-44C6-B920-9A2379C5AC74}"/>
                    </a:ext>
                  </a:extLst>
                </p14:cNvPr>
                <p14:cNvContentPartPr/>
                <p14:nvPr/>
              </p14:nvContentPartPr>
              <p14:xfrm>
                <a:off x="761400" y="1587960"/>
                <a:ext cx="147600" cy="9360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19EC617B-BB59-44C6-B920-9A2379C5AC7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2400" y="1579320"/>
                  <a:ext cx="165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493EC0C4-5B35-4068-A639-BCE9D0BA5AD1}"/>
                    </a:ext>
                  </a:extLst>
                </p14:cNvPr>
                <p14:cNvContentPartPr/>
                <p14:nvPr/>
              </p14:nvContentPartPr>
              <p14:xfrm>
                <a:off x="948600" y="1519200"/>
                <a:ext cx="171720" cy="14184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493EC0C4-5B35-4068-A639-BCE9D0BA5A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9600" y="1510200"/>
                  <a:ext cx="189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78AE95F0-F01C-487A-B280-90FE26DD88D6}"/>
                    </a:ext>
                  </a:extLst>
                </p14:cNvPr>
                <p14:cNvContentPartPr/>
                <p14:nvPr/>
              </p14:nvContentPartPr>
              <p14:xfrm>
                <a:off x="1146600" y="1287360"/>
                <a:ext cx="552240" cy="40464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78AE95F0-F01C-487A-B280-90FE26DD88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7600" y="1278720"/>
                  <a:ext cx="5698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8D871DD5-3BBB-4932-9E02-C38445809A75}"/>
                    </a:ext>
                  </a:extLst>
                </p14:cNvPr>
                <p14:cNvContentPartPr/>
                <p14:nvPr/>
              </p14:nvContentPartPr>
              <p14:xfrm>
                <a:off x="1799280" y="1220400"/>
                <a:ext cx="66600" cy="3693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8D871DD5-3BBB-4932-9E02-C38445809A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90640" y="1211760"/>
                  <a:ext cx="842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0EEDCC9B-292E-4DE2-AC87-A4D9DE4D7EA6}"/>
                    </a:ext>
                  </a:extLst>
                </p14:cNvPr>
                <p14:cNvContentPartPr/>
                <p14:nvPr/>
              </p14:nvContentPartPr>
              <p14:xfrm>
                <a:off x="1673640" y="1368720"/>
                <a:ext cx="214200" cy="936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0EEDCC9B-292E-4DE2-AC87-A4D9DE4D7E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65000" y="1359720"/>
                  <a:ext cx="231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67583952-0B35-4B4D-A0F3-7098591932AA}"/>
                    </a:ext>
                  </a:extLst>
                </p14:cNvPr>
                <p14:cNvContentPartPr/>
                <p14:nvPr/>
              </p14:nvContentPartPr>
              <p14:xfrm>
                <a:off x="1920600" y="1523160"/>
                <a:ext cx="205200" cy="10440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67583952-0B35-4B4D-A0F3-7098591932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11960" y="1514520"/>
                  <a:ext cx="222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40923909-69F9-4623-84DE-29358E804D25}"/>
                    </a:ext>
                  </a:extLst>
                </p14:cNvPr>
                <p14:cNvContentPartPr/>
                <p14:nvPr/>
              </p14:nvContentPartPr>
              <p14:xfrm>
                <a:off x="2167560" y="1528200"/>
                <a:ext cx="325080" cy="13860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40923909-69F9-4623-84DE-29358E804D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58560" y="1519200"/>
                  <a:ext cx="342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E70365F1-94A7-45BC-BA2A-E8BE5E72ECB5}"/>
                    </a:ext>
                  </a:extLst>
                </p14:cNvPr>
                <p14:cNvContentPartPr/>
                <p14:nvPr/>
              </p14:nvContentPartPr>
              <p14:xfrm>
                <a:off x="2487960" y="1537560"/>
                <a:ext cx="360" cy="36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E70365F1-94A7-45BC-BA2A-E8BE5E72ECB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79320" y="1528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C9862ACD-187B-4A0B-B180-9E0A740E86CB}"/>
                    </a:ext>
                  </a:extLst>
                </p14:cNvPr>
                <p14:cNvContentPartPr/>
                <p14:nvPr/>
              </p14:nvContentPartPr>
              <p14:xfrm>
                <a:off x="2532960" y="1373400"/>
                <a:ext cx="120240" cy="32796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C9862ACD-187B-4A0B-B180-9E0A740E86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23960" y="1364760"/>
                  <a:ext cx="1378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A9BF72AD-AFD6-4D28-83BD-96643CDD6065}"/>
                    </a:ext>
                  </a:extLst>
                </p14:cNvPr>
                <p14:cNvContentPartPr/>
                <p14:nvPr/>
              </p14:nvContentPartPr>
              <p14:xfrm>
                <a:off x="2714760" y="1567440"/>
                <a:ext cx="170640" cy="10728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A9BF72AD-AFD6-4D28-83BD-96643CDD606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5760" y="1558800"/>
                  <a:ext cx="188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843ADE85-96CF-483E-B422-1DCF6AEB34C3}"/>
                    </a:ext>
                  </a:extLst>
                </p14:cNvPr>
                <p14:cNvContentPartPr/>
                <p14:nvPr/>
              </p14:nvContentPartPr>
              <p14:xfrm>
                <a:off x="3137760" y="1494720"/>
                <a:ext cx="149040" cy="2628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843ADE85-96CF-483E-B422-1DCF6AEB34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28760" y="1485720"/>
                  <a:ext cx="166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3AD37D97-F611-4B5C-8715-F9479FC56D8F}"/>
                    </a:ext>
                  </a:extLst>
                </p14:cNvPr>
                <p14:cNvContentPartPr/>
                <p14:nvPr/>
              </p14:nvContentPartPr>
              <p14:xfrm>
                <a:off x="2858760" y="1319400"/>
                <a:ext cx="468360" cy="3603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3AD37D97-F611-4B5C-8715-F9479FC56D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50120" y="1310400"/>
                  <a:ext cx="486000" cy="37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450A8A19-70B3-4E53-B150-643858F2E86C}"/>
                  </a:ext>
                </a:extLst>
              </p14:cNvPr>
              <p14:cNvContentPartPr/>
              <p14:nvPr/>
            </p14:nvContentPartPr>
            <p14:xfrm>
              <a:off x="3579480" y="1438920"/>
              <a:ext cx="185040" cy="3024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450A8A19-70B3-4E53-B150-643858F2E86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70840" y="1429920"/>
                <a:ext cx="2026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F6CA89F3-ACF1-42C0-BB8A-2EBB5BBB5445}"/>
                  </a:ext>
                </a:extLst>
              </p14:cNvPr>
              <p14:cNvContentPartPr/>
              <p14:nvPr/>
            </p14:nvContentPartPr>
            <p14:xfrm>
              <a:off x="3585240" y="1606320"/>
              <a:ext cx="130320" cy="288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F6CA89F3-ACF1-42C0-BB8A-2EBB5BBB544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76600" y="1597680"/>
                <a:ext cx="14796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Agrupar 38">
            <a:extLst>
              <a:ext uri="{FF2B5EF4-FFF2-40B4-BE49-F238E27FC236}">
                <a16:creationId xmlns:a16="http://schemas.microsoft.com/office/drawing/2014/main" id="{3FF1D9BC-37D7-40BA-8FDA-66615750FBB5}"/>
              </a:ext>
            </a:extLst>
          </p:cNvPr>
          <p:cNvGrpSpPr/>
          <p:nvPr/>
        </p:nvGrpSpPr>
        <p:grpSpPr>
          <a:xfrm>
            <a:off x="4218840" y="1115280"/>
            <a:ext cx="3103560" cy="1086480"/>
            <a:chOff x="4218840" y="1115280"/>
            <a:chExt cx="3103560" cy="10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F3E94876-D752-46A8-87B1-3AADFD0B8265}"/>
                    </a:ext>
                  </a:extLst>
                </p14:cNvPr>
                <p14:cNvContentPartPr/>
                <p14:nvPr/>
              </p14:nvContentPartPr>
              <p14:xfrm>
                <a:off x="4446360" y="1146240"/>
                <a:ext cx="218160" cy="19548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F3E94876-D752-46A8-87B1-3AADFD0B82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37720" y="1137600"/>
                  <a:ext cx="2358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68F3FD6F-B6C5-4973-A3EE-31BFD1A3277B}"/>
                    </a:ext>
                  </a:extLst>
                </p14:cNvPr>
                <p14:cNvContentPartPr/>
                <p14:nvPr/>
              </p14:nvContentPartPr>
              <p14:xfrm>
                <a:off x="4671000" y="1186920"/>
                <a:ext cx="469440" cy="23184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68F3FD6F-B6C5-4973-A3EE-31BFD1A327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62000" y="1177920"/>
                  <a:ext cx="487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64F9F4A4-84F1-4D66-AEC2-AEDECC7CE2A5}"/>
                    </a:ext>
                  </a:extLst>
                </p14:cNvPr>
                <p14:cNvContentPartPr/>
                <p14:nvPr/>
              </p14:nvContentPartPr>
              <p14:xfrm>
                <a:off x="5140080" y="1346400"/>
                <a:ext cx="160560" cy="8424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64F9F4A4-84F1-4D66-AEC2-AEDECC7CE2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31440" y="1337760"/>
                  <a:ext cx="178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1BE199EB-1155-40B6-926B-803D4F3B2BCC}"/>
                    </a:ext>
                  </a:extLst>
                </p14:cNvPr>
                <p14:cNvContentPartPr/>
                <p14:nvPr/>
              </p14:nvContentPartPr>
              <p14:xfrm>
                <a:off x="5558760" y="1200240"/>
                <a:ext cx="284760" cy="35424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1BE199EB-1155-40B6-926B-803D4F3B2BC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49760" y="1191600"/>
                  <a:ext cx="3024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A5857DED-4E43-4D76-B8E4-296999694E05}"/>
                    </a:ext>
                  </a:extLst>
                </p14:cNvPr>
                <p14:cNvContentPartPr/>
                <p14:nvPr/>
              </p14:nvContentPartPr>
              <p14:xfrm>
                <a:off x="5938560" y="1304280"/>
                <a:ext cx="98640" cy="1065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A5857DED-4E43-4D76-B8E4-296999694E0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29560" y="1295640"/>
                  <a:ext cx="116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45A73EFF-F68A-4DC5-83CE-9980D5BBDD30}"/>
                    </a:ext>
                  </a:extLst>
                </p14:cNvPr>
                <p14:cNvContentPartPr/>
                <p14:nvPr/>
              </p14:nvContentPartPr>
              <p14:xfrm>
                <a:off x="6036120" y="1115280"/>
                <a:ext cx="479880" cy="32544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45A73EFF-F68A-4DC5-83CE-9980D5BBDD3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27480" y="1106640"/>
                  <a:ext cx="4975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D619091B-19B5-40D9-A11D-0801B9353197}"/>
                    </a:ext>
                  </a:extLst>
                </p14:cNvPr>
                <p14:cNvContentPartPr/>
                <p14:nvPr/>
              </p14:nvContentPartPr>
              <p14:xfrm>
                <a:off x="6541920" y="1300680"/>
                <a:ext cx="332280" cy="32040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D619091B-19B5-40D9-A11D-0801B935319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33280" y="1292040"/>
                  <a:ext cx="3499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F3BE5E9D-5285-421A-B68E-EF65CB174E65}"/>
                    </a:ext>
                  </a:extLst>
                </p14:cNvPr>
                <p14:cNvContentPartPr/>
                <p14:nvPr/>
              </p14:nvContentPartPr>
              <p14:xfrm>
                <a:off x="6855120" y="1297080"/>
                <a:ext cx="360" cy="36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F3BE5E9D-5285-421A-B68E-EF65CB174E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46480" y="1288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7643A391-5BC1-4CCA-80EE-7F7459AA231E}"/>
                    </a:ext>
                  </a:extLst>
                </p14:cNvPr>
                <p14:cNvContentPartPr/>
                <p14:nvPr/>
              </p14:nvContentPartPr>
              <p14:xfrm>
                <a:off x="6914160" y="1146960"/>
                <a:ext cx="136440" cy="31356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7643A391-5BC1-4CCA-80EE-7F7459AA231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05160" y="1138320"/>
                  <a:ext cx="154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1AA1060E-4961-4DD2-B21F-3E1DE9F31DBF}"/>
                    </a:ext>
                  </a:extLst>
                </p14:cNvPr>
                <p14:cNvContentPartPr/>
                <p14:nvPr/>
              </p14:nvContentPartPr>
              <p14:xfrm>
                <a:off x="7140240" y="1311120"/>
                <a:ext cx="182160" cy="633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1AA1060E-4961-4DD2-B21F-3E1DE9F31DB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31240" y="1302120"/>
                  <a:ext cx="199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B510613E-4C59-4641-9E1E-EB0495A645FC}"/>
                    </a:ext>
                  </a:extLst>
                </p14:cNvPr>
                <p14:cNvContentPartPr/>
                <p14:nvPr/>
              </p14:nvContentPartPr>
              <p14:xfrm>
                <a:off x="4218840" y="1480320"/>
                <a:ext cx="3082320" cy="9936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B510613E-4C59-4641-9E1E-EB0495A645F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09840" y="1471320"/>
                  <a:ext cx="3099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B71BB90F-F076-44D6-A0BE-66A405FE4609}"/>
                    </a:ext>
                  </a:extLst>
                </p14:cNvPr>
                <p14:cNvContentPartPr/>
                <p14:nvPr/>
              </p14:nvContentPartPr>
              <p14:xfrm>
                <a:off x="4502160" y="1690920"/>
                <a:ext cx="222480" cy="3517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B71BB90F-F076-44D6-A0BE-66A405FE460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493160" y="1681920"/>
                  <a:ext cx="2401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6BFFCA22-A492-4E39-8E22-5F01319D300A}"/>
                    </a:ext>
                  </a:extLst>
                </p14:cNvPr>
                <p14:cNvContentPartPr/>
                <p14:nvPr/>
              </p14:nvContentPartPr>
              <p14:xfrm>
                <a:off x="4809240" y="1653840"/>
                <a:ext cx="358560" cy="3628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6BFFCA22-A492-4E39-8E22-5F01319D300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00600" y="1644840"/>
                  <a:ext cx="3762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98812CFC-6BEE-4C90-91E4-1F52D4C45A75}"/>
                    </a:ext>
                  </a:extLst>
                </p14:cNvPr>
                <p14:cNvContentPartPr/>
                <p14:nvPr/>
              </p14:nvContentPartPr>
              <p14:xfrm>
                <a:off x="5352480" y="1906560"/>
                <a:ext cx="7560" cy="828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98812CFC-6BEE-4C90-91E4-1F52D4C45A7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43480" y="1897920"/>
                  <a:ext cx="25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520B2D42-1C91-4D45-B8D0-9E2B823DA82E}"/>
                    </a:ext>
                  </a:extLst>
                </p14:cNvPr>
                <p14:cNvContentPartPr/>
                <p14:nvPr/>
              </p14:nvContentPartPr>
              <p14:xfrm>
                <a:off x="5750280" y="1633680"/>
                <a:ext cx="172440" cy="38628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520B2D42-1C91-4D45-B8D0-9E2B823DA8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741640" y="1625040"/>
                  <a:ext cx="1900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2BF7A3E0-FC34-461A-8F12-D93C1958C5E9}"/>
                    </a:ext>
                  </a:extLst>
                </p14:cNvPr>
                <p14:cNvContentPartPr/>
                <p14:nvPr/>
              </p14:nvContentPartPr>
              <p14:xfrm>
                <a:off x="5574600" y="1767600"/>
                <a:ext cx="263160" cy="540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2BF7A3E0-FC34-461A-8F12-D93C1958C5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65960" y="1758600"/>
                  <a:ext cx="280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5CB91E4E-D2FD-4B19-9040-191ADC29D126}"/>
                    </a:ext>
                  </a:extLst>
                </p14:cNvPr>
                <p14:cNvContentPartPr/>
                <p14:nvPr/>
              </p14:nvContentPartPr>
              <p14:xfrm>
                <a:off x="5906880" y="1780560"/>
                <a:ext cx="693360" cy="1641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5CB91E4E-D2FD-4B19-9040-191ADC29D12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97880" y="1771560"/>
                  <a:ext cx="711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E3098C73-874D-48AF-AC0E-5344CE648218}"/>
                    </a:ext>
                  </a:extLst>
                </p14:cNvPr>
                <p14:cNvContentPartPr/>
                <p14:nvPr/>
              </p14:nvContentPartPr>
              <p14:xfrm>
                <a:off x="6688440" y="1765800"/>
                <a:ext cx="185760" cy="4359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E3098C73-874D-48AF-AC0E-5344CE64821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79800" y="1757160"/>
                  <a:ext cx="2034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1217B787-7D58-4EDD-AA3D-E9EC6145D0C5}"/>
                    </a:ext>
                  </a:extLst>
                </p14:cNvPr>
                <p14:cNvContentPartPr/>
                <p14:nvPr/>
              </p14:nvContentPartPr>
              <p14:xfrm>
                <a:off x="6911280" y="1789560"/>
                <a:ext cx="231840" cy="20772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1217B787-7D58-4EDD-AA3D-E9EC6145D0C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02280" y="1780560"/>
                  <a:ext cx="24948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Agrupar 77">
            <a:extLst>
              <a:ext uri="{FF2B5EF4-FFF2-40B4-BE49-F238E27FC236}">
                <a16:creationId xmlns:a16="http://schemas.microsoft.com/office/drawing/2014/main" id="{0D8BF402-C7B4-45C7-9C9B-48CC42C335D5}"/>
              </a:ext>
            </a:extLst>
          </p:cNvPr>
          <p:cNvGrpSpPr/>
          <p:nvPr/>
        </p:nvGrpSpPr>
        <p:grpSpPr>
          <a:xfrm>
            <a:off x="305280" y="2203920"/>
            <a:ext cx="8372160" cy="1533960"/>
            <a:chOff x="305280" y="2203920"/>
            <a:chExt cx="8372160" cy="15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6899BAA6-7CB6-415A-9B80-41FBB64B9C1D}"/>
                    </a:ext>
                  </a:extLst>
                </p14:cNvPr>
                <p14:cNvContentPartPr/>
                <p14:nvPr/>
              </p14:nvContentPartPr>
              <p14:xfrm>
                <a:off x="305280" y="2552760"/>
                <a:ext cx="162360" cy="32724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6899BAA6-7CB6-415A-9B80-41FBB64B9C1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6280" y="2544120"/>
                  <a:ext cx="1800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66908EF0-2295-4D82-991F-0A80E13039B1}"/>
                    </a:ext>
                  </a:extLst>
                </p14:cNvPr>
                <p14:cNvContentPartPr/>
                <p14:nvPr/>
              </p14:nvContentPartPr>
              <p14:xfrm>
                <a:off x="518760" y="2777040"/>
                <a:ext cx="129960" cy="20628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66908EF0-2295-4D82-991F-0A80E13039B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0120" y="2768400"/>
                  <a:ext cx="147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9AA5C277-7E8F-4E90-8D91-FB9CB13B57EE}"/>
                    </a:ext>
                  </a:extLst>
                </p14:cNvPr>
                <p14:cNvContentPartPr/>
                <p14:nvPr/>
              </p14:nvContentPartPr>
              <p14:xfrm>
                <a:off x="432360" y="2826360"/>
                <a:ext cx="173520" cy="7056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9AA5C277-7E8F-4E90-8D91-FB9CB13B57E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3360" y="2817720"/>
                  <a:ext cx="191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BE0CC5A0-6870-4EF9-9F87-F2BAC48AD358}"/>
                    </a:ext>
                  </a:extLst>
                </p14:cNvPr>
                <p14:cNvContentPartPr/>
                <p14:nvPr/>
              </p14:nvContentPartPr>
              <p14:xfrm>
                <a:off x="898560" y="2793960"/>
                <a:ext cx="203760" cy="417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BE0CC5A0-6870-4EF9-9F87-F2BAC48AD35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89560" y="2785320"/>
                  <a:ext cx="221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400C8AF2-BF5E-4673-800D-47BA9AAE6D32}"/>
                    </a:ext>
                  </a:extLst>
                </p14:cNvPr>
                <p14:cNvContentPartPr/>
                <p14:nvPr/>
              </p14:nvContentPartPr>
              <p14:xfrm>
                <a:off x="853920" y="2866680"/>
                <a:ext cx="224280" cy="2232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400C8AF2-BF5E-4673-800D-47BA9AAE6D3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4920" y="2858040"/>
                  <a:ext cx="241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43EC6FCC-B256-4F1A-A3AE-0C8D1AB2949C}"/>
                    </a:ext>
                  </a:extLst>
                </p14:cNvPr>
                <p14:cNvContentPartPr/>
                <p14:nvPr/>
              </p14:nvContentPartPr>
              <p14:xfrm>
                <a:off x="1444320" y="2435400"/>
                <a:ext cx="167760" cy="49320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43EC6FCC-B256-4F1A-A3AE-0C8D1AB294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35680" y="2426400"/>
                  <a:ext cx="1854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F07C26F7-ADC2-4BA7-95E8-733A16EBFEB9}"/>
                    </a:ext>
                  </a:extLst>
                </p14:cNvPr>
                <p14:cNvContentPartPr/>
                <p14:nvPr/>
              </p14:nvContentPartPr>
              <p14:xfrm>
                <a:off x="1684080" y="2595600"/>
                <a:ext cx="241560" cy="23688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F07C26F7-ADC2-4BA7-95E8-733A16EBFEB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75080" y="2586600"/>
                  <a:ext cx="259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2F2876C5-BF54-4BF8-840F-A828E19DD83C}"/>
                    </a:ext>
                  </a:extLst>
                </p14:cNvPr>
                <p14:cNvContentPartPr/>
                <p14:nvPr/>
              </p14:nvContentPartPr>
              <p14:xfrm>
                <a:off x="1994400" y="2647080"/>
                <a:ext cx="432000" cy="15264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2F2876C5-BF54-4BF8-840F-A828E19DD83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85400" y="2638080"/>
                  <a:ext cx="449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7A32C797-3FB7-4D29-9111-769EA685DFE2}"/>
                    </a:ext>
                  </a:extLst>
                </p14:cNvPr>
                <p14:cNvContentPartPr/>
                <p14:nvPr/>
              </p14:nvContentPartPr>
              <p14:xfrm>
                <a:off x="2460240" y="2666880"/>
                <a:ext cx="205560" cy="6264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7A32C797-3FB7-4D29-9111-769EA685DFE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51600" y="2658240"/>
                  <a:ext cx="223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2E8AE433-4F51-41BD-8051-079502547718}"/>
                    </a:ext>
                  </a:extLst>
                </p14:cNvPr>
                <p14:cNvContentPartPr/>
                <p14:nvPr/>
              </p14:nvContentPartPr>
              <p14:xfrm>
                <a:off x="2829240" y="2618640"/>
                <a:ext cx="629640" cy="3564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2E8AE433-4F51-41BD-8051-07950254771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20240" y="2609640"/>
                  <a:ext cx="6472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50DFBC97-62FE-46F2-9995-DCA03A8362D9}"/>
                    </a:ext>
                  </a:extLst>
                </p14:cNvPr>
                <p14:cNvContentPartPr/>
                <p14:nvPr/>
              </p14:nvContentPartPr>
              <p14:xfrm>
                <a:off x="3751200" y="2631240"/>
                <a:ext cx="147600" cy="20340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50DFBC97-62FE-46F2-9995-DCA03A8362D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42560" y="2622240"/>
                  <a:ext cx="165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400F42EA-DE94-4D1C-9E38-F6311F20D705}"/>
                    </a:ext>
                  </a:extLst>
                </p14:cNvPr>
                <p14:cNvContentPartPr/>
                <p14:nvPr/>
              </p14:nvContentPartPr>
              <p14:xfrm>
                <a:off x="3981600" y="2686320"/>
                <a:ext cx="432720" cy="13320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400F42EA-DE94-4D1C-9E38-F6311F20D70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72960" y="2677680"/>
                  <a:ext cx="450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79637FDD-D397-416A-8E5A-9687CF51E3C6}"/>
                    </a:ext>
                  </a:extLst>
                </p14:cNvPr>
                <p14:cNvContentPartPr/>
                <p14:nvPr/>
              </p14:nvContentPartPr>
              <p14:xfrm>
                <a:off x="4324320" y="2599200"/>
                <a:ext cx="360" cy="36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79637FDD-D397-416A-8E5A-9687CF51E3C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15680" y="2590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E5D5249B-2BD9-48E9-BFAC-DC60DEAD3E2D}"/>
                    </a:ext>
                  </a:extLst>
                </p14:cNvPr>
                <p14:cNvContentPartPr/>
                <p14:nvPr/>
              </p14:nvContentPartPr>
              <p14:xfrm>
                <a:off x="4724280" y="2736720"/>
                <a:ext cx="189360" cy="1332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E5D5249B-2BD9-48E9-BFAC-DC60DEAD3E2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15640" y="2728080"/>
                  <a:ext cx="207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CD987B11-EBE2-4EDE-A9F4-4AEAE0C733F0}"/>
                    </a:ext>
                  </a:extLst>
                </p14:cNvPr>
                <p14:cNvContentPartPr/>
                <p14:nvPr/>
              </p14:nvContentPartPr>
              <p14:xfrm>
                <a:off x="5158800" y="2499120"/>
                <a:ext cx="202320" cy="24084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CD987B11-EBE2-4EDE-A9F4-4AEAE0C733F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50160" y="2490120"/>
                  <a:ext cx="219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58DB5694-EDE9-4835-9524-66F45F893220}"/>
                    </a:ext>
                  </a:extLst>
                </p14:cNvPr>
                <p14:cNvContentPartPr/>
                <p14:nvPr/>
              </p14:nvContentPartPr>
              <p14:xfrm>
                <a:off x="5438520" y="2556360"/>
                <a:ext cx="462600" cy="25920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58DB5694-EDE9-4835-9524-66F45F8932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29880" y="2547720"/>
                  <a:ext cx="480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5CEF32C1-7300-4632-AB2A-DD696FE99346}"/>
                    </a:ext>
                  </a:extLst>
                </p14:cNvPr>
                <p14:cNvContentPartPr/>
                <p14:nvPr/>
              </p14:nvContentPartPr>
              <p14:xfrm>
                <a:off x="5954400" y="2673000"/>
                <a:ext cx="196560" cy="5508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5CEF32C1-7300-4632-AB2A-DD696FE993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45400" y="2664360"/>
                  <a:ext cx="214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DA87CECB-A084-4F81-922B-624AC1460BFF}"/>
                    </a:ext>
                  </a:extLst>
                </p14:cNvPr>
                <p14:cNvContentPartPr/>
                <p14:nvPr/>
              </p14:nvContentPartPr>
              <p14:xfrm>
                <a:off x="6307920" y="2658600"/>
                <a:ext cx="676080" cy="41184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DA87CECB-A084-4F81-922B-624AC1460BF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98920" y="2649600"/>
                  <a:ext cx="6937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9A66C14D-C1CC-4652-9D5B-AD786C46C916}"/>
                    </a:ext>
                  </a:extLst>
                </p14:cNvPr>
                <p14:cNvContentPartPr/>
                <p14:nvPr/>
              </p14:nvContentPartPr>
              <p14:xfrm>
                <a:off x="7203240" y="2575080"/>
                <a:ext cx="553320" cy="21024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9A66C14D-C1CC-4652-9D5B-AD786C46C91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94240" y="2566440"/>
                  <a:ext cx="570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08176D82-1086-4C57-A1E8-45131DD825FC}"/>
                    </a:ext>
                  </a:extLst>
                </p14:cNvPr>
                <p14:cNvContentPartPr/>
                <p14:nvPr/>
              </p14:nvContentPartPr>
              <p14:xfrm>
                <a:off x="7802280" y="2316960"/>
                <a:ext cx="19080" cy="37584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08176D82-1086-4C57-A1E8-45131DD825F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93640" y="2308320"/>
                  <a:ext cx="367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C600016F-6395-42AC-BE28-D8950D1E6560}"/>
                    </a:ext>
                  </a:extLst>
                </p14:cNvPr>
                <p14:cNvContentPartPr/>
                <p14:nvPr/>
              </p14:nvContentPartPr>
              <p14:xfrm>
                <a:off x="7650720" y="2427480"/>
                <a:ext cx="414720" cy="28116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C600016F-6395-42AC-BE28-D8950D1E65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41720" y="2418840"/>
                  <a:ext cx="432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03D8FC33-E063-46AE-AC11-FE7D3BA8801C}"/>
                    </a:ext>
                  </a:extLst>
                </p14:cNvPr>
                <p14:cNvContentPartPr/>
                <p14:nvPr/>
              </p14:nvContentPartPr>
              <p14:xfrm>
                <a:off x="8113320" y="2602800"/>
                <a:ext cx="175680" cy="9360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03D8FC33-E063-46AE-AC11-FE7D3BA8801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04680" y="2594160"/>
                  <a:ext cx="193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D52FEAD7-1C6F-43AA-98AE-99AC0F33F613}"/>
                    </a:ext>
                  </a:extLst>
                </p14:cNvPr>
                <p14:cNvContentPartPr/>
                <p14:nvPr/>
              </p14:nvContentPartPr>
              <p14:xfrm>
                <a:off x="8439120" y="2203920"/>
                <a:ext cx="138960" cy="4773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D52FEAD7-1C6F-43AA-98AE-99AC0F33F61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30120" y="2195280"/>
                  <a:ext cx="1566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BAFC9C48-C246-4488-8AFF-165D8CD87F17}"/>
                    </a:ext>
                  </a:extLst>
                </p14:cNvPr>
                <p14:cNvContentPartPr/>
                <p14:nvPr/>
              </p14:nvContentPartPr>
              <p14:xfrm>
                <a:off x="1387800" y="2680920"/>
                <a:ext cx="7289640" cy="35316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BAFC9C48-C246-4488-8AFF-165D8CD87F1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79160" y="2672280"/>
                  <a:ext cx="73072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12512E8F-4C2F-499A-9006-B4C44AE45919}"/>
                    </a:ext>
                  </a:extLst>
                </p14:cNvPr>
                <p14:cNvContentPartPr/>
                <p14:nvPr/>
              </p14:nvContentPartPr>
              <p14:xfrm>
                <a:off x="2734920" y="3416400"/>
                <a:ext cx="253080" cy="32148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12512E8F-4C2F-499A-9006-B4C44AE4591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25920" y="3407400"/>
                  <a:ext cx="2707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E587A9E7-D2A3-41AD-8A65-C11EE3E0BE07}"/>
                    </a:ext>
                  </a:extLst>
                </p14:cNvPr>
                <p14:cNvContentPartPr/>
                <p14:nvPr/>
              </p14:nvContentPartPr>
              <p14:xfrm>
                <a:off x="3083400" y="3199680"/>
                <a:ext cx="630720" cy="47016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E587A9E7-D2A3-41AD-8A65-C11EE3E0BE0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74400" y="3191040"/>
                  <a:ext cx="6483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378526F9-E3B6-4D12-9E02-862E52DCF0AD}"/>
                    </a:ext>
                  </a:extLst>
                </p14:cNvPr>
                <p14:cNvContentPartPr/>
                <p14:nvPr/>
              </p14:nvContentPartPr>
              <p14:xfrm>
                <a:off x="3907080" y="3511080"/>
                <a:ext cx="360" cy="36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378526F9-E3B6-4D12-9E02-862E52DCF0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98440" y="3502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CA4BB583-87F0-44CE-A3A7-065D0ADFE8E2}"/>
                    </a:ext>
                  </a:extLst>
                </p14:cNvPr>
                <p14:cNvContentPartPr/>
                <p14:nvPr/>
              </p14:nvContentPartPr>
              <p14:xfrm>
                <a:off x="4642920" y="3169440"/>
                <a:ext cx="213120" cy="48240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CA4BB583-87F0-44CE-A3A7-065D0ADFE8E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34280" y="3160800"/>
                  <a:ext cx="2307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A1D54E3F-ACA1-4410-BAE6-86509CF21677}"/>
                    </a:ext>
                  </a:extLst>
                </p14:cNvPr>
                <p14:cNvContentPartPr/>
                <p14:nvPr/>
              </p14:nvContentPartPr>
              <p14:xfrm>
                <a:off x="4513680" y="3357720"/>
                <a:ext cx="312120" cy="432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A1D54E3F-ACA1-4410-BAE6-86509CF2167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04680" y="3349080"/>
                  <a:ext cx="329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1544C9B1-F581-4154-9B9B-083F7D5CFABD}"/>
                    </a:ext>
                  </a:extLst>
                </p14:cNvPr>
                <p14:cNvContentPartPr/>
                <p14:nvPr/>
              </p14:nvContentPartPr>
              <p14:xfrm>
                <a:off x="4858560" y="3435480"/>
                <a:ext cx="934560" cy="19980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1544C9B1-F581-4154-9B9B-083F7D5CFAB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49920" y="3426840"/>
                  <a:ext cx="952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A4490147-8AD1-4E2A-A70B-2C8FBEA77699}"/>
                    </a:ext>
                  </a:extLst>
                </p14:cNvPr>
                <p14:cNvContentPartPr/>
                <p14:nvPr/>
              </p14:nvContentPartPr>
              <p14:xfrm>
                <a:off x="5851440" y="3339720"/>
                <a:ext cx="211320" cy="35928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A4490147-8AD1-4E2A-A70B-2C8FBEA7769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42800" y="3330720"/>
                  <a:ext cx="2289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59B92088-B2AA-4798-AAFA-4AC75CFABA40}"/>
                    </a:ext>
                  </a:extLst>
                </p14:cNvPr>
                <p14:cNvContentPartPr/>
                <p14:nvPr/>
              </p14:nvContentPartPr>
              <p14:xfrm>
                <a:off x="6176520" y="3348000"/>
                <a:ext cx="157680" cy="13068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59B92088-B2AA-4798-AAFA-4AC75CFABA4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67880" y="3339360"/>
                  <a:ext cx="17532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90BFA450-3FF2-418B-80C3-977B392E3CFD}"/>
              </a:ext>
            </a:extLst>
          </p:cNvPr>
          <p:cNvGrpSpPr/>
          <p:nvPr/>
        </p:nvGrpSpPr>
        <p:grpSpPr>
          <a:xfrm>
            <a:off x="195840" y="4412520"/>
            <a:ext cx="920880" cy="843840"/>
            <a:chOff x="195840" y="4412520"/>
            <a:chExt cx="920880" cy="84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8B0DD057-852D-4323-A729-04F4F8E5D9E3}"/>
                    </a:ext>
                  </a:extLst>
                </p14:cNvPr>
                <p14:cNvContentPartPr/>
                <p14:nvPr/>
              </p14:nvContentPartPr>
              <p14:xfrm>
                <a:off x="195840" y="4412520"/>
                <a:ext cx="197640" cy="77760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8B0DD057-852D-4323-A729-04F4F8E5D9E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7200" y="4403520"/>
                  <a:ext cx="215280" cy="79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C367A622-2891-45E5-BFE4-1A82E4E1AC12}"/>
                    </a:ext>
                  </a:extLst>
                </p14:cNvPr>
                <p14:cNvContentPartPr/>
                <p14:nvPr/>
              </p14:nvContentPartPr>
              <p14:xfrm>
                <a:off x="481320" y="4936320"/>
                <a:ext cx="178920" cy="32004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C367A622-2891-45E5-BFE4-1A82E4E1AC1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2320" y="4927680"/>
                  <a:ext cx="1965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2A2F4256-4E16-476D-9712-866E179B2D57}"/>
                    </a:ext>
                  </a:extLst>
                </p14:cNvPr>
                <p14:cNvContentPartPr/>
                <p14:nvPr/>
              </p14:nvContentPartPr>
              <p14:xfrm>
                <a:off x="407520" y="5011920"/>
                <a:ext cx="286200" cy="15876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2A2F4256-4E16-476D-9712-866E179B2D5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8880" y="5002920"/>
                  <a:ext cx="303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60AF843E-31A4-41D9-BA92-DD05D6CCC1BD}"/>
                    </a:ext>
                  </a:extLst>
                </p14:cNvPr>
                <p14:cNvContentPartPr/>
                <p14:nvPr/>
              </p14:nvContentPartPr>
              <p14:xfrm>
                <a:off x="912960" y="4819680"/>
                <a:ext cx="203760" cy="3816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60AF843E-31A4-41D9-BA92-DD05D6CCC1B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4320" y="4810680"/>
                  <a:ext cx="221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73FA3E9A-CACD-4955-878B-E5195A31E5F5}"/>
                    </a:ext>
                  </a:extLst>
                </p14:cNvPr>
                <p14:cNvContentPartPr/>
                <p14:nvPr/>
              </p14:nvContentPartPr>
              <p14:xfrm>
                <a:off x="898560" y="4940280"/>
                <a:ext cx="200880" cy="2880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73FA3E9A-CACD-4955-878B-E5195A31E5F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9560" y="4931640"/>
                  <a:ext cx="21852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5" name="Tinta 114">
                <a:extLst>
                  <a:ext uri="{FF2B5EF4-FFF2-40B4-BE49-F238E27FC236}">
                    <a16:creationId xmlns:a16="http://schemas.microsoft.com/office/drawing/2014/main" id="{FD053CD1-A5BD-4FA1-A497-C0FC37B5AB7E}"/>
                  </a:ext>
                </a:extLst>
              </p14:cNvPr>
              <p14:cNvContentPartPr/>
              <p14:nvPr/>
            </p14:nvContentPartPr>
            <p14:xfrm>
              <a:off x="2004480" y="4413960"/>
              <a:ext cx="1003680" cy="677520"/>
            </p14:xfrm>
          </p:contentPart>
        </mc:Choice>
        <mc:Fallback xmlns="">
          <p:pic>
            <p:nvPicPr>
              <p:cNvPr id="115" name="Tinta 114">
                <a:extLst>
                  <a:ext uri="{FF2B5EF4-FFF2-40B4-BE49-F238E27FC236}">
                    <a16:creationId xmlns:a16="http://schemas.microsoft.com/office/drawing/2014/main" id="{FD053CD1-A5BD-4FA1-A497-C0FC37B5AB7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950480" y="4305960"/>
                <a:ext cx="1111320" cy="8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6" name="Tinta 115">
                <a:extLst>
                  <a:ext uri="{FF2B5EF4-FFF2-40B4-BE49-F238E27FC236}">
                    <a16:creationId xmlns:a16="http://schemas.microsoft.com/office/drawing/2014/main" id="{734B64BA-3257-4DFE-BA12-19E609F2CF76}"/>
                  </a:ext>
                </a:extLst>
              </p14:cNvPr>
              <p14:cNvContentPartPr/>
              <p14:nvPr/>
            </p14:nvContentPartPr>
            <p14:xfrm>
              <a:off x="5101200" y="4236480"/>
              <a:ext cx="844200" cy="664200"/>
            </p14:xfrm>
          </p:contentPart>
        </mc:Choice>
        <mc:Fallback xmlns="">
          <p:pic>
            <p:nvPicPr>
              <p:cNvPr id="116" name="Tinta 115">
                <a:extLst>
                  <a:ext uri="{FF2B5EF4-FFF2-40B4-BE49-F238E27FC236}">
                    <a16:creationId xmlns:a16="http://schemas.microsoft.com/office/drawing/2014/main" id="{734B64BA-3257-4DFE-BA12-19E609F2CF7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047560" y="4128480"/>
                <a:ext cx="951840" cy="87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17" name="Tinta 116">
                <a:extLst>
                  <a:ext uri="{FF2B5EF4-FFF2-40B4-BE49-F238E27FC236}">
                    <a16:creationId xmlns:a16="http://schemas.microsoft.com/office/drawing/2014/main" id="{7EAAC9BB-59E1-479F-A596-6D131654E444}"/>
                  </a:ext>
                </a:extLst>
              </p14:cNvPr>
              <p14:cNvContentPartPr/>
              <p14:nvPr/>
            </p14:nvContentPartPr>
            <p14:xfrm>
              <a:off x="3699000" y="5115600"/>
              <a:ext cx="973800" cy="718920"/>
            </p14:xfrm>
          </p:contentPart>
        </mc:Choice>
        <mc:Fallback xmlns="">
          <p:pic>
            <p:nvPicPr>
              <p:cNvPr id="117" name="Tinta 116">
                <a:extLst>
                  <a:ext uri="{FF2B5EF4-FFF2-40B4-BE49-F238E27FC236}">
                    <a16:creationId xmlns:a16="http://schemas.microsoft.com/office/drawing/2014/main" id="{7EAAC9BB-59E1-479F-A596-6D131654E44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645360" y="5007960"/>
                <a:ext cx="1081440" cy="9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5" name="Tinta 84">
                <a:extLst>
                  <a:ext uri="{FF2B5EF4-FFF2-40B4-BE49-F238E27FC236}">
                    <a16:creationId xmlns:a16="http://schemas.microsoft.com/office/drawing/2014/main" id="{5C8C7987-F8B6-4DCB-B65A-0CA659C32D32}"/>
                  </a:ext>
                </a:extLst>
              </p14:cNvPr>
              <p14:cNvContentPartPr/>
              <p14:nvPr/>
            </p14:nvContentPartPr>
            <p14:xfrm>
              <a:off x="1582200" y="4477320"/>
              <a:ext cx="305640" cy="450720"/>
            </p14:xfrm>
          </p:contentPart>
        </mc:Choice>
        <mc:Fallback xmlns="">
          <p:pic>
            <p:nvPicPr>
              <p:cNvPr id="85" name="Tinta 84">
                <a:extLst>
                  <a:ext uri="{FF2B5EF4-FFF2-40B4-BE49-F238E27FC236}">
                    <a16:creationId xmlns:a16="http://schemas.microsoft.com/office/drawing/2014/main" id="{5C8C7987-F8B6-4DCB-B65A-0CA659C32D3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573200" y="4468320"/>
                <a:ext cx="32328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6" name="Tinta 85">
                <a:extLst>
                  <a:ext uri="{FF2B5EF4-FFF2-40B4-BE49-F238E27FC236}">
                    <a16:creationId xmlns:a16="http://schemas.microsoft.com/office/drawing/2014/main" id="{AB9114FC-2FB0-4EAE-83ED-95AA76B28CE2}"/>
                  </a:ext>
                </a:extLst>
              </p14:cNvPr>
              <p14:cNvContentPartPr/>
              <p14:nvPr/>
            </p14:nvContentPartPr>
            <p14:xfrm>
              <a:off x="1644840" y="4723560"/>
              <a:ext cx="238680" cy="4320"/>
            </p14:xfrm>
          </p:contentPart>
        </mc:Choice>
        <mc:Fallback xmlns="">
          <p:pic>
            <p:nvPicPr>
              <p:cNvPr id="86" name="Tinta 85">
                <a:extLst>
                  <a:ext uri="{FF2B5EF4-FFF2-40B4-BE49-F238E27FC236}">
                    <a16:creationId xmlns:a16="http://schemas.microsoft.com/office/drawing/2014/main" id="{AB9114FC-2FB0-4EAE-83ED-95AA76B28CE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636200" y="4714560"/>
                <a:ext cx="2563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7" name="Tinta 86">
                <a:extLst>
                  <a:ext uri="{FF2B5EF4-FFF2-40B4-BE49-F238E27FC236}">
                    <a16:creationId xmlns:a16="http://schemas.microsoft.com/office/drawing/2014/main" id="{B9D0BC7E-282C-4641-818C-5FBDEB12EB71}"/>
                  </a:ext>
                </a:extLst>
              </p14:cNvPr>
              <p14:cNvContentPartPr/>
              <p14:nvPr/>
            </p14:nvContentPartPr>
            <p14:xfrm>
              <a:off x="2117160" y="4763520"/>
              <a:ext cx="4680" cy="17280"/>
            </p14:xfrm>
          </p:contentPart>
        </mc:Choice>
        <mc:Fallback xmlns="">
          <p:pic>
            <p:nvPicPr>
              <p:cNvPr id="87" name="Tinta 86">
                <a:extLst>
                  <a:ext uri="{FF2B5EF4-FFF2-40B4-BE49-F238E27FC236}">
                    <a16:creationId xmlns:a16="http://schemas.microsoft.com/office/drawing/2014/main" id="{B9D0BC7E-282C-4641-818C-5FBDEB12EB71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108160" y="4754880"/>
                <a:ext cx="22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8" name="Tinta 87">
                <a:extLst>
                  <a:ext uri="{FF2B5EF4-FFF2-40B4-BE49-F238E27FC236}">
                    <a16:creationId xmlns:a16="http://schemas.microsoft.com/office/drawing/2014/main" id="{F75C0DB6-6B2C-4A42-8015-68974B2463DF}"/>
                  </a:ext>
                </a:extLst>
              </p14:cNvPr>
              <p14:cNvContentPartPr/>
              <p14:nvPr/>
            </p14:nvContentPartPr>
            <p14:xfrm>
              <a:off x="2267280" y="4466160"/>
              <a:ext cx="224280" cy="442080"/>
            </p14:xfrm>
          </p:contentPart>
        </mc:Choice>
        <mc:Fallback xmlns="">
          <p:pic>
            <p:nvPicPr>
              <p:cNvPr id="88" name="Tinta 87">
                <a:extLst>
                  <a:ext uri="{FF2B5EF4-FFF2-40B4-BE49-F238E27FC236}">
                    <a16:creationId xmlns:a16="http://schemas.microsoft.com/office/drawing/2014/main" id="{F75C0DB6-6B2C-4A42-8015-68974B2463D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258280" y="4457160"/>
                <a:ext cx="2419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9" name="Tinta 88">
                <a:extLst>
                  <a:ext uri="{FF2B5EF4-FFF2-40B4-BE49-F238E27FC236}">
                    <a16:creationId xmlns:a16="http://schemas.microsoft.com/office/drawing/2014/main" id="{9EBBDFD6-4773-4635-9D2D-192E82D2FA41}"/>
                  </a:ext>
                </a:extLst>
              </p14:cNvPr>
              <p14:cNvContentPartPr/>
              <p14:nvPr/>
            </p14:nvContentPartPr>
            <p14:xfrm>
              <a:off x="2638080" y="4554360"/>
              <a:ext cx="150480" cy="364320"/>
            </p14:xfrm>
          </p:contentPart>
        </mc:Choice>
        <mc:Fallback xmlns="">
          <p:pic>
            <p:nvPicPr>
              <p:cNvPr id="89" name="Tinta 88">
                <a:extLst>
                  <a:ext uri="{FF2B5EF4-FFF2-40B4-BE49-F238E27FC236}">
                    <a16:creationId xmlns:a16="http://schemas.microsoft.com/office/drawing/2014/main" id="{9EBBDFD6-4773-4635-9D2D-192E82D2FA4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629440" y="4545720"/>
                <a:ext cx="1681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0" name="Tinta 89">
                <a:extLst>
                  <a:ext uri="{FF2B5EF4-FFF2-40B4-BE49-F238E27FC236}">
                    <a16:creationId xmlns:a16="http://schemas.microsoft.com/office/drawing/2014/main" id="{4C271FFC-AC8E-4936-BC61-8E2B57EB07DC}"/>
                  </a:ext>
                </a:extLst>
              </p14:cNvPr>
              <p14:cNvContentPartPr/>
              <p14:nvPr/>
            </p14:nvContentPartPr>
            <p14:xfrm>
              <a:off x="2547360" y="4693680"/>
              <a:ext cx="169200" cy="10800"/>
            </p14:xfrm>
          </p:contentPart>
        </mc:Choice>
        <mc:Fallback xmlns="">
          <p:pic>
            <p:nvPicPr>
              <p:cNvPr id="90" name="Tinta 89">
                <a:extLst>
                  <a:ext uri="{FF2B5EF4-FFF2-40B4-BE49-F238E27FC236}">
                    <a16:creationId xmlns:a16="http://schemas.microsoft.com/office/drawing/2014/main" id="{4C271FFC-AC8E-4936-BC61-8E2B57EB07DC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538360" y="4684680"/>
                <a:ext cx="186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1" name="Tinta 90">
                <a:extLst>
                  <a:ext uri="{FF2B5EF4-FFF2-40B4-BE49-F238E27FC236}">
                    <a16:creationId xmlns:a16="http://schemas.microsoft.com/office/drawing/2014/main" id="{5114DF7E-C31A-4E00-A570-4E441DB51E96}"/>
                  </a:ext>
                </a:extLst>
              </p14:cNvPr>
              <p14:cNvContentPartPr/>
              <p14:nvPr/>
            </p14:nvContentPartPr>
            <p14:xfrm>
              <a:off x="2983320" y="4777920"/>
              <a:ext cx="7560" cy="360"/>
            </p14:xfrm>
          </p:contentPart>
        </mc:Choice>
        <mc:Fallback xmlns="">
          <p:pic>
            <p:nvPicPr>
              <p:cNvPr id="91" name="Tinta 90">
                <a:extLst>
                  <a:ext uri="{FF2B5EF4-FFF2-40B4-BE49-F238E27FC236}">
                    <a16:creationId xmlns:a16="http://schemas.microsoft.com/office/drawing/2014/main" id="{5114DF7E-C31A-4E00-A570-4E441DB51E9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974320" y="4769280"/>
                <a:ext cx="25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2" name="Tinta 91">
                <a:extLst>
                  <a:ext uri="{FF2B5EF4-FFF2-40B4-BE49-F238E27FC236}">
                    <a16:creationId xmlns:a16="http://schemas.microsoft.com/office/drawing/2014/main" id="{A0FD0FD8-500A-41EF-9DC2-E90B742B2188}"/>
                  </a:ext>
                </a:extLst>
              </p14:cNvPr>
              <p14:cNvContentPartPr/>
              <p14:nvPr/>
            </p14:nvContentPartPr>
            <p14:xfrm>
              <a:off x="3153600" y="4559760"/>
              <a:ext cx="299160" cy="315360"/>
            </p14:xfrm>
          </p:contentPart>
        </mc:Choice>
        <mc:Fallback xmlns="">
          <p:pic>
            <p:nvPicPr>
              <p:cNvPr id="92" name="Tinta 91">
                <a:extLst>
                  <a:ext uri="{FF2B5EF4-FFF2-40B4-BE49-F238E27FC236}">
                    <a16:creationId xmlns:a16="http://schemas.microsoft.com/office/drawing/2014/main" id="{A0FD0FD8-500A-41EF-9DC2-E90B742B218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144600" y="4550760"/>
                <a:ext cx="3168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3" name="Tinta 92">
                <a:extLst>
                  <a:ext uri="{FF2B5EF4-FFF2-40B4-BE49-F238E27FC236}">
                    <a16:creationId xmlns:a16="http://schemas.microsoft.com/office/drawing/2014/main" id="{0DEF5336-A1D4-4D38-876F-8E2360E502A0}"/>
                  </a:ext>
                </a:extLst>
              </p14:cNvPr>
              <p14:cNvContentPartPr/>
              <p14:nvPr/>
            </p14:nvContentPartPr>
            <p14:xfrm>
              <a:off x="3206880" y="4623480"/>
              <a:ext cx="293400" cy="247320"/>
            </p14:xfrm>
          </p:contentPart>
        </mc:Choice>
        <mc:Fallback xmlns="">
          <p:pic>
            <p:nvPicPr>
              <p:cNvPr id="93" name="Tinta 92">
                <a:extLst>
                  <a:ext uri="{FF2B5EF4-FFF2-40B4-BE49-F238E27FC236}">
                    <a16:creationId xmlns:a16="http://schemas.microsoft.com/office/drawing/2014/main" id="{0DEF5336-A1D4-4D38-876F-8E2360E502A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198240" y="4614480"/>
                <a:ext cx="3110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4" name="Tinta 93">
                <a:extLst>
                  <a:ext uri="{FF2B5EF4-FFF2-40B4-BE49-F238E27FC236}">
                    <a16:creationId xmlns:a16="http://schemas.microsoft.com/office/drawing/2014/main" id="{D004112B-0BAE-4A80-9AA3-58D8081966B6}"/>
                  </a:ext>
                </a:extLst>
              </p14:cNvPr>
              <p14:cNvContentPartPr/>
              <p14:nvPr/>
            </p14:nvContentPartPr>
            <p14:xfrm>
              <a:off x="4109400" y="4620600"/>
              <a:ext cx="291600" cy="60120"/>
            </p14:xfrm>
          </p:contentPart>
        </mc:Choice>
        <mc:Fallback xmlns="">
          <p:pic>
            <p:nvPicPr>
              <p:cNvPr id="94" name="Tinta 93">
                <a:extLst>
                  <a:ext uri="{FF2B5EF4-FFF2-40B4-BE49-F238E27FC236}">
                    <a16:creationId xmlns:a16="http://schemas.microsoft.com/office/drawing/2014/main" id="{D004112B-0BAE-4A80-9AA3-58D8081966B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100400" y="4611960"/>
                <a:ext cx="3092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6" name="Tinta 95">
                <a:extLst>
                  <a:ext uri="{FF2B5EF4-FFF2-40B4-BE49-F238E27FC236}">
                    <a16:creationId xmlns:a16="http://schemas.microsoft.com/office/drawing/2014/main" id="{B6C90E57-81CA-4621-8050-38A04C7F5D87}"/>
                  </a:ext>
                </a:extLst>
              </p14:cNvPr>
              <p14:cNvContentPartPr/>
              <p14:nvPr/>
            </p14:nvContentPartPr>
            <p14:xfrm>
              <a:off x="4881600" y="4299840"/>
              <a:ext cx="217800" cy="360360"/>
            </p14:xfrm>
          </p:contentPart>
        </mc:Choice>
        <mc:Fallback xmlns="">
          <p:pic>
            <p:nvPicPr>
              <p:cNvPr id="96" name="Tinta 95">
                <a:extLst>
                  <a:ext uri="{FF2B5EF4-FFF2-40B4-BE49-F238E27FC236}">
                    <a16:creationId xmlns:a16="http://schemas.microsoft.com/office/drawing/2014/main" id="{B6C90E57-81CA-4621-8050-38A04C7F5D8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872960" y="4290840"/>
                <a:ext cx="23544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7" name="Tinta 96">
                <a:extLst>
                  <a:ext uri="{FF2B5EF4-FFF2-40B4-BE49-F238E27FC236}">
                    <a16:creationId xmlns:a16="http://schemas.microsoft.com/office/drawing/2014/main" id="{9ED55AA3-F18D-46ED-9B5A-5EBF7A66BA53}"/>
                  </a:ext>
                </a:extLst>
              </p14:cNvPr>
              <p14:cNvContentPartPr/>
              <p14:nvPr/>
            </p14:nvContentPartPr>
            <p14:xfrm>
              <a:off x="4870080" y="4516920"/>
              <a:ext cx="248760" cy="28800"/>
            </p14:xfrm>
          </p:contentPart>
        </mc:Choice>
        <mc:Fallback xmlns="">
          <p:pic>
            <p:nvPicPr>
              <p:cNvPr id="97" name="Tinta 96">
                <a:extLst>
                  <a:ext uri="{FF2B5EF4-FFF2-40B4-BE49-F238E27FC236}">
                    <a16:creationId xmlns:a16="http://schemas.microsoft.com/office/drawing/2014/main" id="{9ED55AA3-F18D-46ED-9B5A-5EBF7A66BA5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861440" y="4507920"/>
                <a:ext cx="266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8" name="Tinta 97">
                <a:extLst>
                  <a:ext uri="{FF2B5EF4-FFF2-40B4-BE49-F238E27FC236}">
                    <a16:creationId xmlns:a16="http://schemas.microsoft.com/office/drawing/2014/main" id="{272CAAFD-8AC7-4099-9296-EE1DCDF52D6B}"/>
                  </a:ext>
                </a:extLst>
              </p14:cNvPr>
              <p14:cNvContentPartPr/>
              <p14:nvPr/>
            </p14:nvContentPartPr>
            <p14:xfrm>
              <a:off x="5335200" y="4557240"/>
              <a:ext cx="16200" cy="30240"/>
            </p14:xfrm>
          </p:contentPart>
        </mc:Choice>
        <mc:Fallback xmlns="">
          <p:pic>
            <p:nvPicPr>
              <p:cNvPr id="98" name="Tinta 97">
                <a:extLst>
                  <a:ext uri="{FF2B5EF4-FFF2-40B4-BE49-F238E27FC236}">
                    <a16:creationId xmlns:a16="http://schemas.microsoft.com/office/drawing/2014/main" id="{272CAAFD-8AC7-4099-9296-EE1DCDF52D6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326200" y="4548240"/>
                <a:ext cx="338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9" name="Tinta 98">
                <a:extLst>
                  <a:ext uri="{FF2B5EF4-FFF2-40B4-BE49-F238E27FC236}">
                    <a16:creationId xmlns:a16="http://schemas.microsoft.com/office/drawing/2014/main" id="{6FE4E308-70C1-4408-B6F2-F624BD4C001C}"/>
                  </a:ext>
                </a:extLst>
              </p14:cNvPr>
              <p14:cNvContentPartPr/>
              <p14:nvPr/>
            </p14:nvContentPartPr>
            <p14:xfrm>
              <a:off x="5391720" y="4381560"/>
              <a:ext cx="235440" cy="437040"/>
            </p14:xfrm>
          </p:contentPart>
        </mc:Choice>
        <mc:Fallback xmlns="">
          <p:pic>
            <p:nvPicPr>
              <p:cNvPr id="99" name="Tinta 98">
                <a:extLst>
                  <a:ext uri="{FF2B5EF4-FFF2-40B4-BE49-F238E27FC236}">
                    <a16:creationId xmlns:a16="http://schemas.microsoft.com/office/drawing/2014/main" id="{6FE4E308-70C1-4408-B6F2-F624BD4C001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382720" y="4372920"/>
                <a:ext cx="25308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0" name="Tinta 99">
                <a:extLst>
                  <a:ext uri="{FF2B5EF4-FFF2-40B4-BE49-F238E27FC236}">
                    <a16:creationId xmlns:a16="http://schemas.microsoft.com/office/drawing/2014/main" id="{BF6548D2-1ECE-4E18-8204-65CBA700ACE3}"/>
                  </a:ext>
                </a:extLst>
              </p14:cNvPr>
              <p14:cNvContentPartPr/>
              <p14:nvPr/>
            </p14:nvContentPartPr>
            <p14:xfrm>
              <a:off x="5841720" y="4394520"/>
              <a:ext cx="101520" cy="308160"/>
            </p14:xfrm>
          </p:contentPart>
        </mc:Choice>
        <mc:Fallback xmlns="">
          <p:pic>
            <p:nvPicPr>
              <p:cNvPr id="100" name="Tinta 99">
                <a:extLst>
                  <a:ext uri="{FF2B5EF4-FFF2-40B4-BE49-F238E27FC236}">
                    <a16:creationId xmlns:a16="http://schemas.microsoft.com/office/drawing/2014/main" id="{BF6548D2-1ECE-4E18-8204-65CBA700ACE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833080" y="4385880"/>
                <a:ext cx="11916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1" name="Tinta 100">
                <a:extLst>
                  <a:ext uri="{FF2B5EF4-FFF2-40B4-BE49-F238E27FC236}">
                    <a16:creationId xmlns:a16="http://schemas.microsoft.com/office/drawing/2014/main" id="{5EE17B53-B389-4C05-8414-5A09E9AD730B}"/>
                  </a:ext>
                </a:extLst>
              </p14:cNvPr>
              <p14:cNvContentPartPr/>
              <p14:nvPr/>
            </p14:nvContentPartPr>
            <p14:xfrm>
              <a:off x="5654160" y="4524480"/>
              <a:ext cx="463680" cy="65160"/>
            </p14:xfrm>
          </p:contentPart>
        </mc:Choice>
        <mc:Fallback xmlns="">
          <p:pic>
            <p:nvPicPr>
              <p:cNvPr id="101" name="Tinta 100">
                <a:extLst>
                  <a:ext uri="{FF2B5EF4-FFF2-40B4-BE49-F238E27FC236}">
                    <a16:creationId xmlns:a16="http://schemas.microsoft.com/office/drawing/2014/main" id="{5EE17B53-B389-4C05-8414-5A09E9AD730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645160" y="4515840"/>
                <a:ext cx="4813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2" name="Tinta 101">
                <a:extLst>
                  <a:ext uri="{FF2B5EF4-FFF2-40B4-BE49-F238E27FC236}">
                    <a16:creationId xmlns:a16="http://schemas.microsoft.com/office/drawing/2014/main" id="{2993D851-8A90-48F8-B114-09F386B3D17A}"/>
                  </a:ext>
                </a:extLst>
              </p14:cNvPr>
              <p14:cNvContentPartPr/>
              <p14:nvPr/>
            </p14:nvContentPartPr>
            <p14:xfrm>
              <a:off x="6321240" y="4417920"/>
              <a:ext cx="208080" cy="291240"/>
            </p14:xfrm>
          </p:contentPart>
        </mc:Choice>
        <mc:Fallback xmlns="">
          <p:pic>
            <p:nvPicPr>
              <p:cNvPr id="102" name="Tinta 101">
                <a:extLst>
                  <a:ext uri="{FF2B5EF4-FFF2-40B4-BE49-F238E27FC236}">
                    <a16:creationId xmlns:a16="http://schemas.microsoft.com/office/drawing/2014/main" id="{2993D851-8A90-48F8-B114-09F386B3D17A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312240" y="4409280"/>
                <a:ext cx="2257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3" name="Tinta 102">
                <a:extLst>
                  <a:ext uri="{FF2B5EF4-FFF2-40B4-BE49-F238E27FC236}">
                    <a16:creationId xmlns:a16="http://schemas.microsoft.com/office/drawing/2014/main" id="{2373C005-2A3D-4D53-8C50-8787A9045703}"/>
                  </a:ext>
                </a:extLst>
              </p14:cNvPr>
              <p14:cNvContentPartPr/>
              <p14:nvPr/>
            </p14:nvContentPartPr>
            <p14:xfrm>
              <a:off x="6251760" y="4455720"/>
              <a:ext cx="315000" cy="257760"/>
            </p14:xfrm>
          </p:contentPart>
        </mc:Choice>
        <mc:Fallback xmlns="">
          <p:pic>
            <p:nvPicPr>
              <p:cNvPr id="103" name="Tinta 102">
                <a:extLst>
                  <a:ext uri="{FF2B5EF4-FFF2-40B4-BE49-F238E27FC236}">
                    <a16:creationId xmlns:a16="http://schemas.microsoft.com/office/drawing/2014/main" id="{2373C005-2A3D-4D53-8C50-8787A904570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243120" y="4447080"/>
                <a:ext cx="3326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4" name="Tinta 103">
                <a:extLst>
                  <a:ext uri="{FF2B5EF4-FFF2-40B4-BE49-F238E27FC236}">
                    <a16:creationId xmlns:a16="http://schemas.microsoft.com/office/drawing/2014/main" id="{5F05F460-CC1C-4AE1-930E-8F7509C4FE17}"/>
                  </a:ext>
                </a:extLst>
              </p14:cNvPr>
              <p14:cNvContentPartPr/>
              <p14:nvPr/>
            </p14:nvContentPartPr>
            <p14:xfrm>
              <a:off x="6623640" y="4480920"/>
              <a:ext cx="232920" cy="325800"/>
            </p14:xfrm>
          </p:contentPart>
        </mc:Choice>
        <mc:Fallback xmlns="">
          <p:pic>
            <p:nvPicPr>
              <p:cNvPr id="104" name="Tinta 103">
                <a:extLst>
                  <a:ext uri="{FF2B5EF4-FFF2-40B4-BE49-F238E27FC236}">
                    <a16:creationId xmlns:a16="http://schemas.microsoft.com/office/drawing/2014/main" id="{5F05F460-CC1C-4AE1-930E-8F7509C4FE1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615000" y="4472280"/>
                <a:ext cx="2505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6" name="Tinta 105">
                <a:extLst>
                  <a:ext uri="{FF2B5EF4-FFF2-40B4-BE49-F238E27FC236}">
                    <a16:creationId xmlns:a16="http://schemas.microsoft.com/office/drawing/2014/main" id="{65A37BF9-F5ED-4D7B-B6C1-27DEC53AD29F}"/>
                  </a:ext>
                </a:extLst>
              </p14:cNvPr>
              <p14:cNvContentPartPr/>
              <p14:nvPr/>
            </p14:nvContentPartPr>
            <p14:xfrm>
              <a:off x="1473120" y="4814280"/>
              <a:ext cx="5453280" cy="285120"/>
            </p14:xfrm>
          </p:contentPart>
        </mc:Choice>
        <mc:Fallback xmlns="">
          <p:pic>
            <p:nvPicPr>
              <p:cNvPr id="106" name="Tinta 105">
                <a:extLst>
                  <a:ext uri="{FF2B5EF4-FFF2-40B4-BE49-F238E27FC236}">
                    <a16:creationId xmlns:a16="http://schemas.microsoft.com/office/drawing/2014/main" id="{65A37BF9-F5ED-4D7B-B6C1-27DEC53AD29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464480" y="4805640"/>
                <a:ext cx="54709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7" name="Tinta 106">
                <a:extLst>
                  <a:ext uri="{FF2B5EF4-FFF2-40B4-BE49-F238E27FC236}">
                    <a16:creationId xmlns:a16="http://schemas.microsoft.com/office/drawing/2014/main" id="{B74BF9B0-3AC2-4951-8F4B-F29EF2A4C750}"/>
                  </a:ext>
                </a:extLst>
              </p14:cNvPr>
              <p14:cNvContentPartPr/>
              <p14:nvPr/>
            </p14:nvContentPartPr>
            <p14:xfrm>
              <a:off x="2867760" y="5256000"/>
              <a:ext cx="332280" cy="352800"/>
            </p14:xfrm>
          </p:contentPart>
        </mc:Choice>
        <mc:Fallback xmlns="">
          <p:pic>
            <p:nvPicPr>
              <p:cNvPr id="107" name="Tinta 106">
                <a:extLst>
                  <a:ext uri="{FF2B5EF4-FFF2-40B4-BE49-F238E27FC236}">
                    <a16:creationId xmlns:a16="http://schemas.microsoft.com/office/drawing/2014/main" id="{B74BF9B0-3AC2-4951-8F4B-F29EF2A4C75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858760" y="5247360"/>
                <a:ext cx="3499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8" name="Tinta 107">
                <a:extLst>
                  <a:ext uri="{FF2B5EF4-FFF2-40B4-BE49-F238E27FC236}">
                    <a16:creationId xmlns:a16="http://schemas.microsoft.com/office/drawing/2014/main" id="{13833BBF-2919-48DD-98A2-A2C39C32401C}"/>
                  </a:ext>
                </a:extLst>
              </p14:cNvPr>
              <p14:cNvContentPartPr/>
              <p14:nvPr/>
            </p14:nvContentPartPr>
            <p14:xfrm>
              <a:off x="3479760" y="5454720"/>
              <a:ext cx="13320" cy="30240"/>
            </p14:xfrm>
          </p:contentPart>
        </mc:Choice>
        <mc:Fallback xmlns="">
          <p:pic>
            <p:nvPicPr>
              <p:cNvPr id="108" name="Tinta 107">
                <a:extLst>
                  <a:ext uri="{FF2B5EF4-FFF2-40B4-BE49-F238E27FC236}">
                    <a16:creationId xmlns:a16="http://schemas.microsoft.com/office/drawing/2014/main" id="{13833BBF-2919-48DD-98A2-A2C39C32401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471120" y="5446080"/>
                <a:ext cx="30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9" name="Tinta 108">
                <a:extLst>
                  <a:ext uri="{FF2B5EF4-FFF2-40B4-BE49-F238E27FC236}">
                    <a16:creationId xmlns:a16="http://schemas.microsoft.com/office/drawing/2014/main" id="{19C61251-357E-4735-9F86-7D3122EC1A72}"/>
                  </a:ext>
                </a:extLst>
              </p14:cNvPr>
              <p14:cNvContentPartPr/>
              <p14:nvPr/>
            </p14:nvContentPartPr>
            <p14:xfrm>
              <a:off x="3891240" y="5229360"/>
              <a:ext cx="338400" cy="470520"/>
            </p14:xfrm>
          </p:contentPart>
        </mc:Choice>
        <mc:Fallback xmlns="">
          <p:pic>
            <p:nvPicPr>
              <p:cNvPr id="109" name="Tinta 108">
                <a:extLst>
                  <a:ext uri="{FF2B5EF4-FFF2-40B4-BE49-F238E27FC236}">
                    <a16:creationId xmlns:a16="http://schemas.microsoft.com/office/drawing/2014/main" id="{19C61251-357E-4735-9F86-7D3122EC1A7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882240" y="5220720"/>
                <a:ext cx="35604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0" name="Tinta 109">
                <a:extLst>
                  <a:ext uri="{FF2B5EF4-FFF2-40B4-BE49-F238E27FC236}">
                    <a16:creationId xmlns:a16="http://schemas.microsoft.com/office/drawing/2014/main" id="{61AB5482-B89D-433C-8D84-868EDB45E4D2}"/>
                  </a:ext>
                </a:extLst>
              </p14:cNvPr>
              <p14:cNvContentPartPr/>
              <p14:nvPr/>
            </p14:nvContentPartPr>
            <p14:xfrm>
              <a:off x="4360320" y="5215680"/>
              <a:ext cx="283680" cy="366480"/>
            </p14:xfrm>
          </p:contentPart>
        </mc:Choice>
        <mc:Fallback xmlns="">
          <p:pic>
            <p:nvPicPr>
              <p:cNvPr id="110" name="Tinta 109">
                <a:extLst>
                  <a:ext uri="{FF2B5EF4-FFF2-40B4-BE49-F238E27FC236}">
                    <a16:creationId xmlns:a16="http://schemas.microsoft.com/office/drawing/2014/main" id="{61AB5482-B89D-433C-8D84-868EDB45E4D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351680" y="5207040"/>
                <a:ext cx="30132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1" name="Tinta 110">
                <a:extLst>
                  <a:ext uri="{FF2B5EF4-FFF2-40B4-BE49-F238E27FC236}">
                    <a16:creationId xmlns:a16="http://schemas.microsoft.com/office/drawing/2014/main" id="{D0313732-3EEB-46E3-AF42-28B19B9F1D8C}"/>
                  </a:ext>
                </a:extLst>
              </p14:cNvPr>
              <p14:cNvContentPartPr/>
              <p14:nvPr/>
            </p14:nvContentPartPr>
            <p14:xfrm>
              <a:off x="4356360" y="5305320"/>
              <a:ext cx="187920" cy="69120"/>
            </p14:xfrm>
          </p:contentPart>
        </mc:Choice>
        <mc:Fallback xmlns="">
          <p:pic>
            <p:nvPicPr>
              <p:cNvPr id="111" name="Tinta 110">
                <a:extLst>
                  <a:ext uri="{FF2B5EF4-FFF2-40B4-BE49-F238E27FC236}">
                    <a16:creationId xmlns:a16="http://schemas.microsoft.com/office/drawing/2014/main" id="{D0313732-3EEB-46E3-AF42-28B19B9F1D8C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347360" y="5296680"/>
                <a:ext cx="2055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8" name="Tinta 117">
                <a:extLst>
                  <a:ext uri="{FF2B5EF4-FFF2-40B4-BE49-F238E27FC236}">
                    <a16:creationId xmlns:a16="http://schemas.microsoft.com/office/drawing/2014/main" id="{A628EF8E-109E-40FC-AA7D-04599ED67A2C}"/>
                  </a:ext>
                </a:extLst>
              </p14:cNvPr>
              <p14:cNvContentPartPr/>
              <p14:nvPr/>
            </p14:nvContentPartPr>
            <p14:xfrm>
              <a:off x="7193160" y="4766040"/>
              <a:ext cx="241200" cy="17280"/>
            </p14:xfrm>
          </p:contentPart>
        </mc:Choice>
        <mc:Fallback xmlns="">
          <p:pic>
            <p:nvPicPr>
              <p:cNvPr id="118" name="Tinta 117">
                <a:extLst>
                  <a:ext uri="{FF2B5EF4-FFF2-40B4-BE49-F238E27FC236}">
                    <a16:creationId xmlns:a16="http://schemas.microsoft.com/office/drawing/2014/main" id="{A628EF8E-109E-40FC-AA7D-04599ED67A2C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184160" y="4757400"/>
                <a:ext cx="2588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9" name="Tinta 118">
                <a:extLst>
                  <a:ext uri="{FF2B5EF4-FFF2-40B4-BE49-F238E27FC236}">
                    <a16:creationId xmlns:a16="http://schemas.microsoft.com/office/drawing/2014/main" id="{05716F60-994D-464B-813D-03C6DF589D9C}"/>
                  </a:ext>
                </a:extLst>
              </p14:cNvPr>
              <p14:cNvContentPartPr/>
              <p14:nvPr/>
            </p14:nvContentPartPr>
            <p14:xfrm>
              <a:off x="6967800" y="4974120"/>
              <a:ext cx="367200" cy="57600"/>
            </p14:xfrm>
          </p:contentPart>
        </mc:Choice>
        <mc:Fallback xmlns="">
          <p:pic>
            <p:nvPicPr>
              <p:cNvPr id="119" name="Tinta 118">
                <a:extLst>
                  <a:ext uri="{FF2B5EF4-FFF2-40B4-BE49-F238E27FC236}">
                    <a16:creationId xmlns:a16="http://schemas.microsoft.com/office/drawing/2014/main" id="{05716F60-994D-464B-813D-03C6DF589D9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959160" y="4965480"/>
                <a:ext cx="3848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0" name="Tinta 119">
                <a:extLst>
                  <a:ext uri="{FF2B5EF4-FFF2-40B4-BE49-F238E27FC236}">
                    <a16:creationId xmlns:a16="http://schemas.microsoft.com/office/drawing/2014/main" id="{7FBD5173-B02F-47A7-B569-572FFDD43C05}"/>
                  </a:ext>
                </a:extLst>
              </p14:cNvPr>
              <p14:cNvContentPartPr/>
              <p14:nvPr/>
            </p14:nvContentPartPr>
            <p14:xfrm>
              <a:off x="7686720" y="4554000"/>
              <a:ext cx="36360" cy="368280"/>
            </p14:xfrm>
          </p:contentPart>
        </mc:Choice>
        <mc:Fallback xmlns="">
          <p:pic>
            <p:nvPicPr>
              <p:cNvPr id="120" name="Tinta 119">
                <a:extLst>
                  <a:ext uri="{FF2B5EF4-FFF2-40B4-BE49-F238E27FC236}">
                    <a16:creationId xmlns:a16="http://schemas.microsoft.com/office/drawing/2014/main" id="{7FBD5173-B02F-47A7-B569-572FFDD43C0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678080" y="4545000"/>
                <a:ext cx="5400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1" name="Tinta 120">
                <a:extLst>
                  <a:ext uri="{FF2B5EF4-FFF2-40B4-BE49-F238E27FC236}">
                    <a16:creationId xmlns:a16="http://schemas.microsoft.com/office/drawing/2014/main" id="{27B4DDE4-CB7B-41B5-9DF9-99BDEFACEFA8}"/>
                  </a:ext>
                </a:extLst>
              </p14:cNvPr>
              <p14:cNvContentPartPr/>
              <p14:nvPr/>
            </p14:nvContentPartPr>
            <p14:xfrm>
              <a:off x="7688160" y="4444560"/>
              <a:ext cx="254520" cy="475920"/>
            </p14:xfrm>
          </p:contentPart>
        </mc:Choice>
        <mc:Fallback xmlns="">
          <p:pic>
            <p:nvPicPr>
              <p:cNvPr id="121" name="Tinta 120">
                <a:extLst>
                  <a:ext uri="{FF2B5EF4-FFF2-40B4-BE49-F238E27FC236}">
                    <a16:creationId xmlns:a16="http://schemas.microsoft.com/office/drawing/2014/main" id="{27B4DDE4-CB7B-41B5-9DF9-99BDEFACEFA8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679520" y="4435920"/>
                <a:ext cx="27216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2" name="Tinta 121">
                <a:extLst>
                  <a:ext uri="{FF2B5EF4-FFF2-40B4-BE49-F238E27FC236}">
                    <a16:creationId xmlns:a16="http://schemas.microsoft.com/office/drawing/2014/main" id="{4681D9DF-31F6-4D13-A0B9-3373959C3158}"/>
                  </a:ext>
                </a:extLst>
              </p14:cNvPr>
              <p14:cNvContentPartPr/>
              <p14:nvPr/>
            </p14:nvContentPartPr>
            <p14:xfrm>
              <a:off x="8083800" y="4730400"/>
              <a:ext cx="75960" cy="65880"/>
            </p14:xfrm>
          </p:contentPart>
        </mc:Choice>
        <mc:Fallback xmlns="">
          <p:pic>
            <p:nvPicPr>
              <p:cNvPr id="122" name="Tinta 121">
                <a:extLst>
                  <a:ext uri="{FF2B5EF4-FFF2-40B4-BE49-F238E27FC236}">
                    <a16:creationId xmlns:a16="http://schemas.microsoft.com/office/drawing/2014/main" id="{4681D9DF-31F6-4D13-A0B9-3373959C3158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8074800" y="4721760"/>
                <a:ext cx="936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3" name="Tinta 122">
                <a:extLst>
                  <a:ext uri="{FF2B5EF4-FFF2-40B4-BE49-F238E27FC236}">
                    <a16:creationId xmlns:a16="http://schemas.microsoft.com/office/drawing/2014/main" id="{00F17731-33A3-46D4-806F-7877B0689CCC}"/>
                  </a:ext>
                </a:extLst>
              </p14:cNvPr>
              <p14:cNvContentPartPr/>
              <p14:nvPr/>
            </p14:nvContentPartPr>
            <p14:xfrm>
              <a:off x="8262720" y="4514040"/>
              <a:ext cx="241560" cy="351360"/>
            </p14:xfrm>
          </p:contentPart>
        </mc:Choice>
        <mc:Fallback xmlns="">
          <p:pic>
            <p:nvPicPr>
              <p:cNvPr id="123" name="Tinta 122">
                <a:extLst>
                  <a:ext uri="{FF2B5EF4-FFF2-40B4-BE49-F238E27FC236}">
                    <a16:creationId xmlns:a16="http://schemas.microsoft.com/office/drawing/2014/main" id="{00F17731-33A3-46D4-806F-7877B0689CCC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254080" y="4505040"/>
                <a:ext cx="2592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4" name="Tinta 123">
                <a:extLst>
                  <a:ext uri="{FF2B5EF4-FFF2-40B4-BE49-F238E27FC236}">
                    <a16:creationId xmlns:a16="http://schemas.microsoft.com/office/drawing/2014/main" id="{022EF743-3944-4C43-A9DF-77796F333B8B}"/>
                  </a:ext>
                </a:extLst>
              </p14:cNvPr>
              <p14:cNvContentPartPr/>
              <p14:nvPr/>
            </p14:nvContentPartPr>
            <p14:xfrm>
              <a:off x="8271360" y="4583160"/>
              <a:ext cx="296280" cy="173520"/>
            </p14:xfrm>
          </p:contentPart>
        </mc:Choice>
        <mc:Fallback xmlns="">
          <p:pic>
            <p:nvPicPr>
              <p:cNvPr id="124" name="Tinta 123">
                <a:extLst>
                  <a:ext uri="{FF2B5EF4-FFF2-40B4-BE49-F238E27FC236}">
                    <a16:creationId xmlns:a16="http://schemas.microsoft.com/office/drawing/2014/main" id="{022EF743-3944-4C43-A9DF-77796F333B8B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8262720" y="4574160"/>
                <a:ext cx="3139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5" name="Tinta 124">
                <a:extLst>
                  <a:ext uri="{FF2B5EF4-FFF2-40B4-BE49-F238E27FC236}">
                    <a16:creationId xmlns:a16="http://schemas.microsoft.com/office/drawing/2014/main" id="{65CCFAD8-B529-4B14-86C2-2E84547389D5}"/>
                  </a:ext>
                </a:extLst>
              </p14:cNvPr>
              <p14:cNvContentPartPr/>
              <p14:nvPr/>
            </p14:nvContentPartPr>
            <p14:xfrm>
              <a:off x="8775360" y="4680360"/>
              <a:ext cx="271440" cy="5760"/>
            </p14:xfrm>
          </p:contentPart>
        </mc:Choice>
        <mc:Fallback xmlns="">
          <p:pic>
            <p:nvPicPr>
              <p:cNvPr id="125" name="Tinta 124">
                <a:extLst>
                  <a:ext uri="{FF2B5EF4-FFF2-40B4-BE49-F238E27FC236}">
                    <a16:creationId xmlns:a16="http://schemas.microsoft.com/office/drawing/2014/main" id="{65CCFAD8-B529-4B14-86C2-2E84547389D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766360" y="4671360"/>
                <a:ext cx="28908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Agrupar 146">
            <a:extLst>
              <a:ext uri="{FF2B5EF4-FFF2-40B4-BE49-F238E27FC236}">
                <a16:creationId xmlns:a16="http://schemas.microsoft.com/office/drawing/2014/main" id="{FC3C1FDE-5A16-434F-8CC3-D7258D5CDE18}"/>
              </a:ext>
            </a:extLst>
          </p:cNvPr>
          <p:cNvGrpSpPr/>
          <p:nvPr/>
        </p:nvGrpSpPr>
        <p:grpSpPr>
          <a:xfrm>
            <a:off x="9250200" y="4076280"/>
            <a:ext cx="2880720" cy="960480"/>
            <a:chOff x="9250200" y="4076280"/>
            <a:chExt cx="2880720" cy="96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B4677317-5BCB-40C2-A0A4-75100627305F}"/>
                    </a:ext>
                  </a:extLst>
                </p14:cNvPr>
                <p14:cNvContentPartPr/>
                <p14:nvPr/>
              </p14:nvContentPartPr>
              <p14:xfrm>
                <a:off x="9250200" y="4460760"/>
                <a:ext cx="32040" cy="42264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B4677317-5BCB-40C2-A0A4-75100627305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241560" y="4452120"/>
                  <a:ext cx="4968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EB2D3A4F-E088-4895-8E86-55CA66A32975}"/>
                    </a:ext>
                  </a:extLst>
                </p14:cNvPr>
                <p14:cNvContentPartPr/>
                <p14:nvPr/>
              </p14:nvContentPartPr>
              <p14:xfrm>
                <a:off x="9285120" y="4448520"/>
                <a:ext cx="203040" cy="42444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EB2D3A4F-E088-4895-8E86-55CA66A3297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276120" y="4439880"/>
                  <a:ext cx="2206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68E672C5-B8B5-4B62-9F4E-0F7590470863}"/>
                    </a:ext>
                  </a:extLst>
                </p14:cNvPr>
                <p14:cNvContentPartPr/>
                <p14:nvPr/>
              </p14:nvContentPartPr>
              <p14:xfrm>
                <a:off x="9568080" y="4680360"/>
                <a:ext cx="57960" cy="3096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68E672C5-B8B5-4B62-9F4E-0F759047086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559080" y="4671360"/>
                  <a:ext cx="75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C79787F5-B3EE-4F9C-B42D-E3378FAD0878}"/>
                    </a:ext>
                  </a:extLst>
                </p14:cNvPr>
                <p14:cNvContentPartPr/>
                <p14:nvPr/>
              </p14:nvContentPartPr>
              <p14:xfrm>
                <a:off x="9734040" y="4354560"/>
                <a:ext cx="275040" cy="40428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C79787F5-B3EE-4F9C-B42D-E3378FAD087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725040" y="4345560"/>
                  <a:ext cx="2926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570DE38C-A970-48C0-AC6C-12F92D49F519}"/>
                    </a:ext>
                  </a:extLst>
                </p14:cNvPr>
                <p14:cNvContentPartPr/>
                <p14:nvPr/>
              </p14:nvContentPartPr>
              <p14:xfrm>
                <a:off x="9786240" y="4364640"/>
                <a:ext cx="187560" cy="36612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570DE38C-A970-48C0-AC6C-12F92D49F51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77600" y="4356000"/>
                  <a:ext cx="2052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378A5125-4A00-4D8F-AF5D-3B7D2E49BFBD}"/>
                    </a:ext>
                  </a:extLst>
                </p14:cNvPr>
                <p14:cNvContentPartPr/>
                <p14:nvPr/>
              </p14:nvContentPartPr>
              <p14:xfrm>
                <a:off x="10097280" y="4498560"/>
                <a:ext cx="155880" cy="35136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378A5125-4A00-4D8F-AF5D-3B7D2E49BFB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088640" y="4489560"/>
                  <a:ext cx="1735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C4C8350A-231D-479A-95F6-1AC48C98FFE5}"/>
                    </a:ext>
                  </a:extLst>
                </p14:cNvPr>
                <p14:cNvContentPartPr/>
                <p14:nvPr/>
              </p14:nvContentPartPr>
              <p14:xfrm>
                <a:off x="10471680" y="4601160"/>
                <a:ext cx="201600" cy="1476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C4C8350A-231D-479A-95F6-1AC48C98FFE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463040" y="4592520"/>
                  <a:ext cx="219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791A5529-B2E8-48E6-B161-1F83E3BFB6F0}"/>
                    </a:ext>
                  </a:extLst>
                </p14:cNvPr>
                <p14:cNvContentPartPr/>
                <p14:nvPr/>
              </p14:nvContentPartPr>
              <p14:xfrm>
                <a:off x="10431360" y="4761000"/>
                <a:ext cx="186480" cy="1188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791A5529-B2E8-48E6-B161-1F83E3BFB6F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422360" y="4752360"/>
                  <a:ext cx="204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738E71FA-7BE4-4F8A-928B-7409E036BDC4}"/>
                    </a:ext>
                  </a:extLst>
                </p14:cNvPr>
                <p14:cNvContentPartPr/>
                <p14:nvPr/>
              </p14:nvContentPartPr>
              <p14:xfrm>
                <a:off x="10782000" y="4361040"/>
                <a:ext cx="43560" cy="36036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738E71FA-7BE4-4F8A-928B-7409E036BDC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773360" y="4352040"/>
                  <a:ext cx="612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FBD098A6-10FC-4511-9139-9ED439152FE2}"/>
                    </a:ext>
                  </a:extLst>
                </p14:cNvPr>
                <p14:cNvContentPartPr/>
                <p14:nvPr/>
              </p14:nvContentPartPr>
              <p14:xfrm>
                <a:off x="10758960" y="4262760"/>
                <a:ext cx="201240" cy="53136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FBD098A6-10FC-4511-9139-9ED439152FE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750320" y="4253760"/>
                  <a:ext cx="21888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ACCA9085-911A-4212-8729-7B6548598844}"/>
                    </a:ext>
                  </a:extLst>
                </p14:cNvPr>
                <p14:cNvContentPartPr/>
                <p14:nvPr/>
              </p14:nvContentPartPr>
              <p14:xfrm>
                <a:off x="11043720" y="4309920"/>
                <a:ext cx="183600" cy="50256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ACCA9085-911A-4212-8729-7B654859884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034720" y="4300920"/>
                  <a:ext cx="20124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DB9D0CBA-1754-43D4-B3CB-D22A7FD63890}"/>
                    </a:ext>
                  </a:extLst>
                </p14:cNvPr>
                <p14:cNvContentPartPr/>
                <p14:nvPr/>
              </p14:nvContentPartPr>
              <p14:xfrm>
                <a:off x="11233800" y="4410360"/>
                <a:ext cx="159120" cy="27072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DB9D0CBA-1754-43D4-B3CB-D22A7FD6389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225160" y="4401360"/>
                  <a:ext cx="176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84D052C8-80FD-4D5D-A792-8BBD0507FB23}"/>
                    </a:ext>
                  </a:extLst>
                </p14:cNvPr>
                <p14:cNvContentPartPr/>
                <p14:nvPr/>
              </p14:nvContentPartPr>
              <p14:xfrm>
                <a:off x="11239560" y="4504320"/>
                <a:ext cx="185040" cy="9864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84D052C8-80FD-4D5D-A792-8BBD0507FB2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230920" y="4495320"/>
                  <a:ext cx="202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A61308D0-3838-4F82-A64C-12528C3C7540}"/>
                    </a:ext>
                  </a:extLst>
                </p14:cNvPr>
                <p14:cNvContentPartPr/>
                <p14:nvPr/>
              </p14:nvContentPartPr>
              <p14:xfrm>
                <a:off x="11544480" y="4562280"/>
                <a:ext cx="198000" cy="3168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A61308D0-3838-4F82-A64C-12528C3C754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535480" y="4553640"/>
                  <a:ext cx="215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044CA780-0C77-428C-80D7-E67E37C252EC}"/>
                    </a:ext>
                  </a:extLst>
                </p14:cNvPr>
                <p14:cNvContentPartPr/>
                <p14:nvPr/>
              </p14:nvContentPartPr>
              <p14:xfrm>
                <a:off x="11772360" y="4364640"/>
                <a:ext cx="157680" cy="328680"/>
              </p14:xfrm>
            </p:contentPart>
          </mc:Choice>
          <mc:Fallback xmlns=""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044CA780-0C77-428C-80D7-E67E37C252E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763720" y="4356000"/>
                  <a:ext cx="175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9F9512B6-8130-44CE-8739-084BDDD45AB8}"/>
                    </a:ext>
                  </a:extLst>
                </p14:cNvPr>
                <p14:cNvContentPartPr/>
                <p14:nvPr/>
              </p14:nvContentPartPr>
              <p14:xfrm>
                <a:off x="11782440" y="4450680"/>
                <a:ext cx="147600" cy="27468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9F9512B6-8130-44CE-8739-084BDDD45AB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773800" y="4441680"/>
                  <a:ext cx="165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BA24330C-35F0-4416-9F80-A93218725043}"/>
                    </a:ext>
                  </a:extLst>
                </p14:cNvPr>
                <p14:cNvContentPartPr/>
                <p14:nvPr/>
              </p14:nvContentPartPr>
              <p14:xfrm>
                <a:off x="11970000" y="4551840"/>
                <a:ext cx="107280" cy="25884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BA24330C-35F0-4416-9F80-A9321872504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961360" y="4543200"/>
                  <a:ext cx="124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1F303E74-399B-41DB-8069-B844823533A5}"/>
                    </a:ext>
                  </a:extLst>
                </p14:cNvPr>
                <p14:cNvContentPartPr/>
                <p14:nvPr/>
              </p14:nvContentPartPr>
              <p14:xfrm>
                <a:off x="11980440" y="4076280"/>
                <a:ext cx="150480" cy="96048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1F303E74-399B-41DB-8069-B844823533A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971440" y="4067640"/>
                  <a:ext cx="168120" cy="9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Agrupar 156">
            <a:extLst>
              <a:ext uri="{FF2B5EF4-FFF2-40B4-BE49-F238E27FC236}">
                <a16:creationId xmlns:a16="http://schemas.microsoft.com/office/drawing/2014/main" id="{CBE51752-CF68-4382-A61C-8EF365FCAFE7}"/>
              </a:ext>
            </a:extLst>
          </p:cNvPr>
          <p:cNvGrpSpPr/>
          <p:nvPr/>
        </p:nvGrpSpPr>
        <p:grpSpPr>
          <a:xfrm>
            <a:off x="1596960" y="6010920"/>
            <a:ext cx="3872880" cy="587520"/>
            <a:chOff x="1596960" y="6010920"/>
            <a:chExt cx="387288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386CAB99-0978-4AA7-999B-5A6F76FF50B8}"/>
                    </a:ext>
                  </a:extLst>
                </p14:cNvPr>
                <p14:cNvContentPartPr/>
                <p14:nvPr/>
              </p14:nvContentPartPr>
              <p14:xfrm>
                <a:off x="1596960" y="6010920"/>
                <a:ext cx="220320" cy="39600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386CAB99-0978-4AA7-999B-5A6F76FF50B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587960" y="6002280"/>
                  <a:ext cx="2379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EA0B486E-A6BF-4E2B-8EA2-84B0C3F9CCD8}"/>
                    </a:ext>
                  </a:extLst>
                </p14:cNvPr>
                <p14:cNvContentPartPr/>
                <p14:nvPr/>
              </p14:nvContentPartPr>
              <p14:xfrm>
                <a:off x="1959840" y="6282000"/>
                <a:ext cx="244440" cy="171000"/>
              </p14:xfrm>
            </p:contentPart>
          </mc:Choice>
          <mc:Fallback xmlns=""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EA0B486E-A6BF-4E2B-8EA2-84B0C3F9CCD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950840" y="6273360"/>
                  <a:ext cx="262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4854B571-F876-4286-B5C2-6150A1577E87}"/>
                    </a:ext>
                  </a:extLst>
                </p14:cNvPr>
                <p14:cNvContentPartPr/>
                <p14:nvPr/>
              </p14:nvContentPartPr>
              <p14:xfrm>
                <a:off x="2384280" y="6289200"/>
                <a:ext cx="456480" cy="22248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4854B571-F876-4286-B5C2-6150A1577E8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375280" y="6280200"/>
                  <a:ext cx="474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13975803-C80E-43FF-BF13-B8960E23C5E3}"/>
                    </a:ext>
                  </a:extLst>
                </p14:cNvPr>
                <p14:cNvContentPartPr/>
                <p14:nvPr/>
              </p14:nvContentPartPr>
              <p14:xfrm>
                <a:off x="2829600" y="6297840"/>
                <a:ext cx="283680" cy="140760"/>
              </p14:xfrm>
            </p:contentPart>
          </mc:Choice>
          <mc:Fallback xmlns=""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13975803-C80E-43FF-BF13-B8960E23C5E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820960" y="6289200"/>
                  <a:ext cx="301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5B5F034F-E4A5-413F-BC76-A4F530D7F48D}"/>
                    </a:ext>
                  </a:extLst>
                </p14:cNvPr>
                <p14:cNvContentPartPr/>
                <p14:nvPr/>
              </p14:nvContentPartPr>
              <p14:xfrm>
                <a:off x="3176640" y="6292800"/>
                <a:ext cx="100080" cy="108360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5B5F034F-E4A5-413F-BC76-A4F530D7F48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168000" y="6284160"/>
                  <a:ext cx="117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0D6A2C39-24B7-4524-B038-EA6BD3A28C9C}"/>
                    </a:ext>
                  </a:extLst>
                </p14:cNvPr>
                <p14:cNvContentPartPr/>
                <p14:nvPr/>
              </p14:nvContentPartPr>
              <p14:xfrm>
                <a:off x="2826000" y="6151320"/>
                <a:ext cx="258840" cy="540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0D6A2C39-24B7-4524-B038-EA6BD3A28C9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817000" y="6142320"/>
                  <a:ext cx="276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D4B1EFDF-8DD2-43DB-93DB-CC519CCB91E7}"/>
                    </a:ext>
                  </a:extLst>
                </p14:cNvPr>
                <p14:cNvContentPartPr/>
                <p14:nvPr/>
              </p14:nvContentPartPr>
              <p14:xfrm>
                <a:off x="3653280" y="6015960"/>
                <a:ext cx="585000" cy="58248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D4B1EFDF-8DD2-43DB-93DB-CC519CCB91E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644280" y="6007320"/>
                  <a:ext cx="60264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460F6F52-8500-44EC-A24F-00599D1670A9}"/>
                    </a:ext>
                  </a:extLst>
                </p14:cNvPr>
                <p14:cNvContentPartPr/>
                <p14:nvPr/>
              </p14:nvContentPartPr>
              <p14:xfrm>
                <a:off x="4186080" y="6086880"/>
                <a:ext cx="1283760" cy="40392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460F6F52-8500-44EC-A24F-00599D1670A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177080" y="6078240"/>
                  <a:ext cx="130140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Agrupar 163">
            <a:extLst>
              <a:ext uri="{FF2B5EF4-FFF2-40B4-BE49-F238E27FC236}">
                <a16:creationId xmlns:a16="http://schemas.microsoft.com/office/drawing/2014/main" id="{FE8AC78C-8257-4A35-ADFC-707C856008E5}"/>
              </a:ext>
            </a:extLst>
          </p:cNvPr>
          <p:cNvGrpSpPr/>
          <p:nvPr/>
        </p:nvGrpSpPr>
        <p:grpSpPr>
          <a:xfrm>
            <a:off x="5841720" y="5894640"/>
            <a:ext cx="1628640" cy="501480"/>
            <a:chOff x="5841720" y="5894640"/>
            <a:chExt cx="162864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C3634A8C-E6D7-4067-84BE-B7CC522F3470}"/>
                    </a:ext>
                  </a:extLst>
                </p14:cNvPr>
                <p14:cNvContentPartPr/>
                <p14:nvPr/>
              </p14:nvContentPartPr>
              <p14:xfrm>
                <a:off x="5841720" y="6114600"/>
                <a:ext cx="520200" cy="28152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C3634A8C-E6D7-4067-84BE-B7CC522F347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833080" y="6105600"/>
                  <a:ext cx="5378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91103520-3E76-4805-BF32-A1272DAB870A}"/>
                    </a:ext>
                  </a:extLst>
                </p14:cNvPr>
                <p14:cNvContentPartPr/>
                <p14:nvPr/>
              </p14:nvContentPartPr>
              <p14:xfrm>
                <a:off x="6429240" y="6165720"/>
                <a:ext cx="340920" cy="148320"/>
              </p14:xfrm>
            </p:contentPart>
          </mc:Choice>
          <mc:Fallback xmlns=""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91103520-3E76-4805-BF32-A1272DAB870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420600" y="6157080"/>
                  <a:ext cx="358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EFE2AE7E-83EA-4297-A03D-1EC0A0515FB4}"/>
                    </a:ext>
                  </a:extLst>
                </p14:cNvPr>
                <p14:cNvContentPartPr/>
                <p14:nvPr/>
              </p14:nvContentPartPr>
              <p14:xfrm>
                <a:off x="6878520" y="5894640"/>
                <a:ext cx="365400" cy="442800"/>
              </p14:xfrm>
            </p:contentPart>
          </mc:Choice>
          <mc:Fallback xmlns=""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EFE2AE7E-83EA-4297-A03D-1EC0A0515FB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869520" y="5886000"/>
                  <a:ext cx="38304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653DCEE1-C652-4996-A6E9-2FB40BD128D0}"/>
                    </a:ext>
                  </a:extLst>
                </p14:cNvPr>
                <p14:cNvContentPartPr/>
                <p14:nvPr/>
              </p14:nvContentPartPr>
              <p14:xfrm>
                <a:off x="7410960" y="6156000"/>
                <a:ext cx="59400" cy="72360"/>
              </p14:xfrm>
            </p:contentPart>
          </mc:Choice>
          <mc:Fallback xmlns=""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653DCEE1-C652-4996-A6E9-2FB40BD128D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402320" y="6147360"/>
                  <a:ext cx="7704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62" name="Tinta 161">
                <a:extLst>
                  <a:ext uri="{FF2B5EF4-FFF2-40B4-BE49-F238E27FC236}">
                    <a16:creationId xmlns:a16="http://schemas.microsoft.com/office/drawing/2014/main" id="{BD6DF50D-557C-4F2E-9191-8643E7C0BC2B}"/>
                  </a:ext>
                </a:extLst>
              </p14:cNvPr>
              <p14:cNvContentPartPr/>
              <p14:nvPr/>
            </p14:nvContentPartPr>
            <p14:xfrm>
              <a:off x="7894800" y="6293520"/>
              <a:ext cx="29160" cy="46800"/>
            </p14:xfrm>
          </p:contentPart>
        </mc:Choice>
        <mc:Fallback xmlns="">
          <p:pic>
            <p:nvPicPr>
              <p:cNvPr id="162" name="Tinta 161">
                <a:extLst>
                  <a:ext uri="{FF2B5EF4-FFF2-40B4-BE49-F238E27FC236}">
                    <a16:creationId xmlns:a16="http://schemas.microsoft.com/office/drawing/2014/main" id="{BD6DF50D-557C-4F2E-9191-8643E7C0BC2B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7885800" y="6284880"/>
                <a:ext cx="468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63" name="Tinta 162">
                <a:extLst>
                  <a:ext uri="{FF2B5EF4-FFF2-40B4-BE49-F238E27FC236}">
                    <a16:creationId xmlns:a16="http://schemas.microsoft.com/office/drawing/2014/main" id="{5E2C806D-D717-4648-857E-FFD3F5EC705D}"/>
                  </a:ext>
                </a:extLst>
              </p14:cNvPr>
              <p14:cNvContentPartPr/>
              <p14:nvPr/>
            </p14:nvContentPartPr>
            <p14:xfrm>
              <a:off x="7860240" y="6080760"/>
              <a:ext cx="12240" cy="52560"/>
            </p14:xfrm>
          </p:contentPart>
        </mc:Choice>
        <mc:Fallback xmlns="">
          <p:pic>
            <p:nvPicPr>
              <p:cNvPr id="163" name="Tinta 162">
                <a:extLst>
                  <a:ext uri="{FF2B5EF4-FFF2-40B4-BE49-F238E27FC236}">
                    <a16:creationId xmlns:a16="http://schemas.microsoft.com/office/drawing/2014/main" id="{5E2C806D-D717-4648-857E-FFD3F5EC705D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7851240" y="6072120"/>
                <a:ext cx="2988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Agrupar 177">
            <a:extLst>
              <a:ext uri="{FF2B5EF4-FFF2-40B4-BE49-F238E27FC236}">
                <a16:creationId xmlns:a16="http://schemas.microsoft.com/office/drawing/2014/main" id="{7C962950-8564-4BFB-9BB0-7A044C4C0E03}"/>
              </a:ext>
            </a:extLst>
          </p:cNvPr>
          <p:cNvGrpSpPr/>
          <p:nvPr/>
        </p:nvGrpSpPr>
        <p:grpSpPr>
          <a:xfrm>
            <a:off x="8568720" y="5587920"/>
            <a:ext cx="2802960" cy="1061640"/>
            <a:chOff x="8568720" y="5587920"/>
            <a:chExt cx="2802960" cy="10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7B32C1E1-F7B9-4EAA-BF7B-FBC7F79BD67D}"/>
                    </a:ext>
                  </a:extLst>
                </p14:cNvPr>
                <p14:cNvContentPartPr/>
                <p14:nvPr/>
              </p14:nvContentPartPr>
              <p14:xfrm>
                <a:off x="8860320" y="5882400"/>
                <a:ext cx="226800" cy="659160"/>
              </p14:xfrm>
            </p:contentPart>
          </mc:Choice>
          <mc:Fallback xmlns=""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7B32C1E1-F7B9-4EAA-BF7B-FBC7F79BD67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851680" y="5873400"/>
                  <a:ext cx="24444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1DA06DD0-F6E0-4528-A8E8-953ECCCF0191}"/>
                    </a:ext>
                  </a:extLst>
                </p14:cNvPr>
                <p14:cNvContentPartPr/>
                <p14:nvPr/>
              </p14:nvContentPartPr>
              <p14:xfrm>
                <a:off x="9208440" y="6206040"/>
                <a:ext cx="215640" cy="273240"/>
              </p14:xfrm>
            </p:contentPart>
          </mc:Choice>
          <mc:Fallback xmlns=""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1DA06DD0-F6E0-4528-A8E8-953ECCCF019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199800" y="6197040"/>
                  <a:ext cx="2332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0D7D8B98-8372-4FA9-ABC7-714A458B82B6}"/>
                    </a:ext>
                  </a:extLst>
                </p14:cNvPr>
                <p14:cNvContentPartPr/>
                <p14:nvPr/>
              </p14:nvContentPartPr>
              <p14:xfrm>
                <a:off x="9068400" y="6287760"/>
                <a:ext cx="378720" cy="218160"/>
              </p14:xfrm>
            </p:contentPart>
          </mc:Choice>
          <mc:Fallback xmlns=""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0D7D8B98-8372-4FA9-ABC7-714A458B82B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059760" y="6278760"/>
                  <a:ext cx="396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9D5ACCFA-CE13-4CA7-BFF6-692C3012183C}"/>
                    </a:ext>
                  </a:extLst>
                </p14:cNvPr>
                <p14:cNvContentPartPr/>
                <p14:nvPr/>
              </p14:nvContentPartPr>
              <p14:xfrm>
                <a:off x="9798840" y="6068160"/>
                <a:ext cx="241560" cy="5760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9D5ACCFA-CE13-4CA7-BFF6-692C3012183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790200" y="6059160"/>
                  <a:ext cx="259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2BAB4876-69E9-46C5-B224-F416AC99EC52}"/>
                    </a:ext>
                  </a:extLst>
                </p14:cNvPr>
                <p14:cNvContentPartPr/>
                <p14:nvPr/>
              </p14:nvContentPartPr>
              <p14:xfrm>
                <a:off x="9725400" y="6221520"/>
                <a:ext cx="277560" cy="43200"/>
              </p14:xfrm>
            </p:contentPart>
          </mc:Choice>
          <mc:Fallback xmlns=""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2BAB4876-69E9-46C5-B224-F416AC99EC5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16400" y="6212520"/>
                  <a:ext cx="295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AF117517-6EEF-48F7-A422-31721E432587}"/>
                    </a:ext>
                  </a:extLst>
                </p14:cNvPr>
                <p14:cNvContentPartPr/>
                <p14:nvPr/>
              </p14:nvContentPartPr>
              <p14:xfrm>
                <a:off x="10234800" y="5908320"/>
                <a:ext cx="21960" cy="375840"/>
              </p14:xfrm>
            </p:contentPart>
          </mc:Choice>
          <mc:Fallback xmlns=""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AF117517-6EEF-48F7-A422-31721E43258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226160" y="5899680"/>
                  <a:ext cx="396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90A2A31D-CD54-4637-9C7C-DBAC1018DCB0}"/>
                    </a:ext>
                  </a:extLst>
                </p14:cNvPr>
                <p14:cNvContentPartPr/>
                <p14:nvPr/>
              </p14:nvContentPartPr>
              <p14:xfrm>
                <a:off x="10216080" y="5855760"/>
                <a:ext cx="262080" cy="556920"/>
              </p14:xfrm>
            </p:contentPart>
          </mc:Choice>
          <mc:Fallback xmlns=""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90A2A31D-CD54-4637-9C7C-DBAC1018DCB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207440" y="5847120"/>
                  <a:ext cx="27972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646A927E-8DC3-41F2-B832-99FA13FFC132}"/>
                    </a:ext>
                  </a:extLst>
                </p14:cNvPr>
                <p14:cNvContentPartPr/>
                <p14:nvPr/>
              </p14:nvContentPartPr>
              <p14:xfrm>
                <a:off x="10658160" y="6111000"/>
                <a:ext cx="55080" cy="34920"/>
              </p14:xfrm>
            </p:contentPart>
          </mc:Choice>
          <mc:Fallback xmlns=""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646A927E-8DC3-41F2-B832-99FA13FFC13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49520" y="6102000"/>
                  <a:ext cx="72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31B0A7DC-1DA9-4F35-8746-646BD2B83745}"/>
                    </a:ext>
                  </a:extLst>
                </p14:cNvPr>
                <p14:cNvContentPartPr/>
                <p14:nvPr/>
              </p14:nvContentPartPr>
              <p14:xfrm>
                <a:off x="11005920" y="5801760"/>
                <a:ext cx="277560" cy="452520"/>
              </p14:xfrm>
            </p:contentPart>
          </mc:Choice>
          <mc:Fallback xmlns=""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31B0A7DC-1DA9-4F35-8746-646BD2B8374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996920" y="5793120"/>
                  <a:ext cx="2952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36516D75-11E0-4BA0-A544-7334A23AB843}"/>
                    </a:ext>
                  </a:extLst>
                </p14:cNvPr>
                <p14:cNvContentPartPr/>
                <p14:nvPr/>
              </p14:nvContentPartPr>
              <p14:xfrm>
                <a:off x="10803600" y="5899320"/>
                <a:ext cx="475200" cy="331560"/>
              </p14:xfrm>
            </p:contentPart>
          </mc:Choice>
          <mc:Fallback xmlns=""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36516D75-11E0-4BA0-A544-7334A23AB84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94960" y="5890320"/>
                  <a:ext cx="4928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27AAD902-F85F-4045-9A84-37ECC25B8651}"/>
                    </a:ext>
                  </a:extLst>
                </p14:cNvPr>
                <p14:cNvContentPartPr/>
                <p14:nvPr/>
              </p14:nvContentPartPr>
              <p14:xfrm>
                <a:off x="8568720" y="5587920"/>
                <a:ext cx="2802960" cy="1061640"/>
              </p14:xfrm>
            </p:contentPart>
          </mc:Choice>
          <mc:Fallback xmlns=""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27AAD902-F85F-4045-9A84-37ECC25B865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560080" y="5579280"/>
                  <a:ext cx="2820600" cy="10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Agrupar 191">
            <a:extLst>
              <a:ext uri="{FF2B5EF4-FFF2-40B4-BE49-F238E27FC236}">
                <a16:creationId xmlns:a16="http://schemas.microsoft.com/office/drawing/2014/main" id="{8FBD45A5-8F54-43A2-A650-C7ABE3E0ABB5}"/>
              </a:ext>
            </a:extLst>
          </p:cNvPr>
          <p:cNvGrpSpPr/>
          <p:nvPr/>
        </p:nvGrpSpPr>
        <p:grpSpPr>
          <a:xfrm>
            <a:off x="9028080" y="207000"/>
            <a:ext cx="2796840" cy="1330560"/>
            <a:chOff x="9028080" y="207000"/>
            <a:chExt cx="2796840" cy="13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2B6C8178-EDC3-45A4-B06A-96DFA4DF3B0F}"/>
                    </a:ext>
                  </a:extLst>
                </p14:cNvPr>
                <p14:cNvContentPartPr/>
                <p14:nvPr/>
              </p14:nvContentPartPr>
              <p14:xfrm>
                <a:off x="9251640" y="625320"/>
                <a:ext cx="38520" cy="507240"/>
              </p14:xfrm>
            </p:contentPart>
          </mc:Choice>
          <mc:Fallback xmlns=""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2B6C8178-EDC3-45A4-B06A-96DFA4DF3B0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243000" y="616680"/>
                  <a:ext cx="5616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6FD98BF7-6077-49E9-9C8F-2FEE2E6D3106}"/>
                    </a:ext>
                  </a:extLst>
                </p14:cNvPr>
                <p14:cNvContentPartPr/>
                <p14:nvPr/>
              </p14:nvContentPartPr>
              <p14:xfrm>
                <a:off x="9175320" y="550080"/>
                <a:ext cx="281160" cy="196560"/>
              </p14:xfrm>
            </p:contentPart>
          </mc:Choice>
          <mc:Fallback xmlns=""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6FD98BF7-6077-49E9-9C8F-2FEE2E6D310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166320" y="541080"/>
                  <a:ext cx="298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C441CD96-23D1-4419-BE52-6C4B7A1CDD1F}"/>
                    </a:ext>
                  </a:extLst>
                </p14:cNvPr>
                <p14:cNvContentPartPr/>
                <p14:nvPr/>
              </p14:nvContentPartPr>
              <p14:xfrm>
                <a:off x="9414720" y="923040"/>
                <a:ext cx="161280" cy="390240"/>
              </p14:xfrm>
            </p:contentPart>
          </mc:Choice>
          <mc:Fallback xmlns=""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C441CD96-23D1-4419-BE52-6C4B7A1CDD1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406080" y="914040"/>
                  <a:ext cx="1789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90CBA6EA-848D-470D-AF43-F9F8D3FAB95D}"/>
                    </a:ext>
                  </a:extLst>
                </p14:cNvPr>
                <p14:cNvContentPartPr/>
                <p14:nvPr/>
              </p14:nvContentPartPr>
              <p14:xfrm>
                <a:off x="9784440" y="856800"/>
                <a:ext cx="245880" cy="15840"/>
              </p14:xfrm>
            </p:contentPart>
          </mc:Choice>
          <mc:Fallback xmlns=""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90CBA6EA-848D-470D-AF43-F9F8D3FAB95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775440" y="847800"/>
                  <a:ext cx="263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82F0967E-7636-4C8F-835B-429D638E01B7}"/>
                    </a:ext>
                  </a:extLst>
                </p14:cNvPr>
                <p14:cNvContentPartPr/>
                <p14:nvPr/>
              </p14:nvContentPartPr>
              <p14:xfrm>
                <a:off x="9711000" y="1036080"/>
                <a:ext cx="320760" cy="4320"/>
              </p14:xfrm>
            </p:contentPart>
          </mc:Choice>
          <mc:Fallback xmlns=""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82F0967E-7636-4C8F-835B-429D638E01B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702000" y="1027080"/>
                  <a:ext cx="338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C13E0C43-63E6-4B52-9543-13425686CD7B}"/>
                    </a:ext>
                  </a:extLst>
                </p14:cNvPr>
                <p14:cNvContentPartPr/>
                <p14:nvPr/>
              </p14:nvContentPartPr>
              <p14:xfrm>
                <a:off x="10383480" y="604800"/>
                <a:ext cx="7560" cy="529200"/>
              </p14:xfrm>
            </p:contentPart>
          </mc:Choice>
          <mc:Fallback xmlns=""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C13E0C43-63E6-4B52-9543-13425686CD7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374840" y="595800"/>
                  <a:ext cx="2520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B19516FB-9AE6-4EB0-B59E-BFA5CED2C956}"/>
                    </a:ext>
                  </a:extLst>
                </p14:cNvPr>
                <p14:cNvContentPartPr/>
                <p14:nvPr/>
              </p14:nvContentPartPr>
              <p14:xfrm>
                <a:off x="10308600" y="466920"/>
                <a:ext cx="417960" cy="763920"/>
              </p14:xfrm>
            </p:contentPart>
          </mc:Choice>
          <mc:Fallback xmlns=""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B19516FB-9AE6-4EB0-B59E-BFA5CED2C95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99600" y="458280"/>
                  <a:ext cx="435600" cy="78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F6A6AADB-7BA0-4907-A01B-D114F0C80562}"/>
                    </a:ext>
                  </a:extLst>
                </p14:cNvPr>
                <p14:cNvContentPartPr/>
                <p14:nvPr/>
              </p14:nvContentPartPr>
              <p14:xfrm>
                <a:off x="10926360" y="829080"/>
                <a:ext cx="82800" cy="57600"/>
              </p14:xfrm>
            </p:contentPart>
          </mc:Choice>
          <mc:Fallback xmlns=""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F6A6AADB-7BA0-4907-A01B-D114F0C8056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917720" y="820080"/>
                  <a:ext cx="100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5A11A90F-FDCE-428D-AD81-16328E218AA4}"/>
                    </a:ext>
                  </a:extLst>
                </p14:cNvPr>
                <p14:cNvContentPartPr/>
                <p14:nvPr/>
              </p14:nvContentPartPr>
              <p14:xfrm>
                <a:off x="11300400" y="652680"/>
                <a:ext cx="46440" cy="405720"/>
              </p14:xfrm>
            </p:contentPart>
          </mc:Choice>
          <mc:Fallback xmlns=""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5A11A90F-FDCE-428D-AD81-16328E218AA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291400" y="644040"/>
                  <a:ext cx="640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E3246658-1949-4DC5-8886-2C2893D86AAB}"/>
                    </a:ext>
                  </a:extLst>
                </p14:cNvPr>
                <p14:cNvContentPartPr/>
                <p14:nvPr/>
              </p14:nvContentPartPr>
              <p14:xfrm>
                <a:off x="11248560" y="447480"/>
                <a:ext cx="340920" cy="288720"/>
              </p14:xfrm>
            </p:contentPart>
          </mc:Choice>
          <mc:Fallback xmlns=""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E3246658-1949-4DC5-8886-2C2893D86AA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239560" y="438480"/>
                  <a:ext cx="3585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05A1B9F9-9DC2-41DD-AA9F-C4E930A6CE6D}"/>
                    </a:ext>
                  </a:extLst>
                </p14:cNvPr>
                <p14:cNvContentPartPr/>
                <p14:nvPr/>
              </p14:nvContentPartPr>
              <p14:xfrm>
                <a:off x="9028080" y="207000"/>
                <a:ext cx="2796840" cy="1330560"/>
              </p14:xfrm>
            </p:contentPart>
          </mc:Choice>
          <mc:Fallback xmlns=""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05A1B9F9-9DC2-41DD-AA9F-C4E930A6CE6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019080" y="198360"/>
                  <a:ext cx="2814480" cy="134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0531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272428A5-50FB-4E66-B798-DA69A79CF81C}"/>
                  </a:ext>
                </a:extLst>
              </p14:cNvPr>
              <p14:cNvContentPartPr/>
              <p14:nvPr/>
            </p14:nvContentPartPr>
            <p14:xfrm>
              <a:off x="7028640" y="639720"/>
              <a:ext cx="3287520" cy="1189080"/>
            </p14:xfrm>
          </p:contentPart>
        </mc:Choice>
        <mc:Fallback xmlns=""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272428A5-50FB-4E66-B798-DA69A79CF8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19640" y="631080"/>
                <a:ext cx="3305160" cy="12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6" name="Tinta 135">
                <a:extLst>
                  <a:ext uri="{FF2B5EF4-FFF2-40B4-BE49-F238E27FC236}">
                    <a16:creationId xmlns:a16="http://schemas.microsoft.com/office/drawing/2014/main" id="{1F950358-18A0-44DC-999B-0A682CDC3DAB}"/>
                  </a:ext>
                </a:extLst>
              </p14:cNvPr>
              <p14:cNvContentPartPr/>
              <p14:nvPr/>
            </p14:nvContentPartPr>
            <p14:xfrm>
              <a:off x="3394800" y="4112640"/>
              <a:ext cx="360" cy="11880"/>
            </p14:xfrm>
          </p:contentPart>
        </mc:Choice>
        <mc:Fallback xmlns="">
          <p:pic>
            <p:nvPicPr>
              <p:cNvPr id="136" name="Tinta 135">
                <a:extLst>
                  <a:ext uri="{FF2B5EF4-FFF2-40B4-BE49-F238E27FC236}">
                    <a16:creationId xmlns:a16="http://schemas.microsoft.com/office/drawing/2014/main" id="{1F950358-18A0-44DC-999B-0A682CDC3D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5800" y="4104000"/>
                <a:ext cx="1800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Agrupar 208">
            <a:extLst>
              <a:ext uri="{FF2B5EF4-FFF2-40B4-BE49-F238E27FC236}">
                <a16:creationId xmlns:a16="http://schemas.microsoft.com/office/drawing/2014/main" id="{B0A37F50-DAC6-4C38-899E-32AE11E80631}"/>
              </a:ext>
            </a:extLst>
          </p:cNvPr>
          <p:cNvGrpSpPr/>
          <p:nvPr/>
        </p:nvGrpSpPr>
        <p:grpSpPr>
          <a:xfrm>
            <a:off x="1004040" y="5758920"/>
            <a:ext cx="270360" cy="378360"/>
            <a:chOff x="1004040" y="5758920"/>
            <a:chExt cx="27036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4" name="Tinta 203">
                  <a:extLst>
                    <a:ext uri="{FF2B5EF4-FFF2-40B4-BE49-F238E27FC236}">
                      <a16:creationId xmlns:a16="http://schemas.microsoft.com/office/drawing/2014/main" id="{D24D7667-E9EA-44DC-8294-0EDF914B230F}"/>
                    </a:ext>
                  </a:extLst>
                </p14:cNvPr>
                <p14:cNvContentPartPr/>
                <p14:nvPr/>
              </p14:nvContentPartPr>
              <p14:xfrm>
                <a:off x="1029960" y="5844600"/>
                <a:ext cx="51840" cy="292680"/>
              </p14:xfrm>
            </p:contentPart>
          </mc:Choice>
          <mc:Fallback xmlns="">
            <p:pic>
              <p:nvPicPr>
                <p:cNvPr id="204" name="Tinta 203">
                  <a:extLst>
                    <a:ext uri="{FF2B5EF4-FFF2-40B4-BE49-F238E27FC236}">
                      <a16:creationId xmlns:a16="http://schemas.microsoft.com/office/drawing/2014/main" id="{D24D7667-E9EA-44DC-8294-0EDF914B23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0960" y="5835960"/>
                  <a:ext cx="694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5" name="Tinta 204">
                  <a:extLst>
                    <a:ext uri="{FF2B5EF4-FFF2-40B4-BE49-F238E27FC236}">
                      <a16:creationId xmlns:a16="http://schemas.microsoft.com/office/drawing/2014/main" id="{0055CDD1-C84B-4D04-A9F0-E53EEF3989F3}"/>
                    </a:ext>
                  </a:extLst>
                </p14:cNvPr>
                <p14:cNvContentPartPr/>
                <p14:nvPr/>
              </p14:nvContentPartPr>
              <p14:xfrm>
                <a:off x="1004040" y="5758920"/>
                <a:ext cx="270360" cy="371880"/>
              </p14:xfrm>
            </p:contentPart>
          </mc:Choice>
          <mc:Fallback xmlns="">
            <p:pic>
              <p:nvPicPr>
                <p:cNvPr id="205" name="Tinta 204">
                  <a:extLst>
                    <a:ext uri="{FF2B5EF4-FFF2-40B4-BE49-F238E27FC236}">
                      <a16:creationId xmlns:a16="http://schemas.microsoft.com/office/drawing/2014/main" id="{0055CDD1-C84B-4D04-A9F0-E53EEF3989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5400" y="5749920"/>
                  <a:ext cx="28800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Agrupar 236">
            <a:extLst>
              <a:ext uri="{FF2B5EF4-FFF2-40B4-BE49-F238E27FC236}">
                <a16:creationId xmlns:a16="http://schemas.microsoft.com/office/drawing/2014/main" id="{3EDCAC4B-E24E-4AD5-956C-A9DACDDBC71A}"/>
              </a:ext>
            </a:extLst>
          </p:cNvPr>
          <p:cNvGrpSpPr/>
          <p:nvPr/>
        </p:nvGrpSpPr>
        <p:grpSpPr>
          <a:xfrm>
            <a:off x="1544040" y="5526360"/>
            <a:ext cx="3151800" cy="912240"/>
            <a:chOff x="1544040" y="5526360"/>
            <a:chExt cx="3151800" cy="91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B5022602-D1DE-492F-9807-CD7DC8EF2F7F}"/>
                    </a:ext>
                  </a:extLst>
                </p14:cNvPr>
                <p14:cNvContentPartPr/>
                <p14:nvPr/>
              </p14:nvContentPartPr>
              <p14:xfrm>
                <a:off x="1585800" y="5921280"/>
                <a:ext cx="286200" cy="45720"/>
              </p14:xfrm>
            </p:contentPart>
          </mc:Choice>
          <mc:Fallback xmlns=""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B5022602-D1DE-492F-9807-CD7DC8EF2F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76800" y="5912640"/>
                  <a:ext cx="303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D24C9C13-59A5-4F04-84D9-D69639F4B177}"/>
                    </a:ext>
                  </a:extLst>
                </p14:cNvPr>
                <p14:cNvContentPartPr/>
                <p14:nvPr/>
              </p14:nvContentPartPr>
              <p14:xfrm>
                <a:off x="1544040" y="6052680"/>
                <a:ext cx="338040" cy="53640"/>
              </p14:xfrm>
            </p:contentPart>
          </mc:Choice>
          <mc:Fallback xmlns=""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D24C9C13-59A5-4F04-84D9-D69639F4B17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35040" y="6043680"/>
                  <a:ext cx="355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0FD3385C-1CF6-4028-9EAE-51C0B9621B68}"/>
                    </a:ext>
                  </a:extLst>
                </p14:cNvPr>
                <p14:cNvContentPartPr/>
                <p14:nvPr/>
              </p14:nvContentPartPr>
              <p14:xfrm>
                <a:off x="2229480" y="5646960"/>
                <a:ext cx="66600" cy="345960"/>
              </p14:xfrm>
            </p:contentPart>
          </mc:Choice>
          <mc:Fallback xmlns=""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0FD3385C-1CF6-4028-9EAE-51C0B9621B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0840" y="5637960"/>
                  <a:ext cx="842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72152CE2-91F3-41DF-AEB8-F6AEB03C0598}"/>
                    </a:ext>
                  </a:extLst>
                </p14:cNvPr>
                <p14:cNvContentPartPr/>
                <p14:nvPr/>
              </p14:nvContentPartPr>
              <p14:xfrm>
                <a:off x="2433600" y="5690160"/>
                <a:ext cx="138600" cy="216000"/>
              </p14:xfrm>
            </p:contentPart>
          </mc:Choice>
          <mc:Fallback xmlns=""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72152CE2-91F3-41DF-AEB8-F6AEB03C059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4960" y="5681160"/>
                  <a:ext cx="156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D15910DF-42E1-4B09-AEF8-5A285D1F6D02}"/>
                    </a:ext>
                  </a:extLst>
                </p14:cNvPr>
                <p14:cNvContentPartPr/>
                <p14:nvPr/>
              </p14:nvContentPartPr>
              <p14:xfrm>
                <a:off x="2630880" y="5643360"/>
                <a:ext cx="114480" cy="354960"/>
              </p14:xfrm>
            </p:contentPart>
          </mc:Choice>
          <mc:Fallback xmlns=""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D15910DF-42E1-4B09-AEF8-5A285D1F6D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22240" y="5634360"/>
                  <a:ext cx="1321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36ABD89F-1242-47AD-A2BB-EE9CC664A495}"/>
                    </a:ext>
                  </a:extLst>
                </p14:cNvPr>
                <p14:cNvContentPartPr/>
                <p14:nvPr/>
              </p14:nvContentPartPr>
              <p14:xfrm>
                <a:off x="2743560" y="5643360"/>
                <a:ext cx="208080" cy="251280"/>
              </p14:xfrm>
            </p:contentPart>
          </mc:Choice>
          <mc:Fallback xmlns=""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36ABD89F-1242-47AD-A2BB-EE9CC664A4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34920" y="5634360"/>
                  <a:ext cx="225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2DABA738-E2EA-4546-A5A4-33A0B1BC2264}"/>
                    </a:ext>
                  </a:extLst>
                </p14:cNvPr>
                <p14:cNvContentPartPr/>
                <p14:nvPr/>
              </p14:nvContentPartPr>
              <p14:xfrm>
                <a:off x="2004480" y="5992920"/>
                <a:ext cx="968760" cy="12240"/>
              </p14:xfrm>
            </p:contentPart>
          </mc:Choice>
          <mc:Fallback xmlns=""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2DABA738-E2EA-4546-A5A4-33A0B1BC226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95480" y="5983920"/>
                  <a:ext cx="986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4" name="Tinta 223">
                  <a:extLst>
                    <a:ext uri="{FF2B5EF4-FFF2-40B4-BE49-F238E27FC236}">
                      <a16:creationId xmlns:a16="http://schemas.microsoft.com/office/drawing/2014/main" id="{83D4713C-B7AE-4DA0-ACA8-FD99E3FFA5A3}"/>
                    </a:ext>
                  </a:extLst>
                </p14:cNvPr>
                <p14:cNvContentPartPr/>
                <p14:nvPr/>
              </p14:nvContentPartPr>
              <p14:xfrm>
                <a:off x="2223720" y="6155280"/>
                <a:ext cx="6120" cy="283320"/>
              </p14:xfrm>
            </p:contentPart>
          </mc:Choice>
          <mc:Fallback xmlns="">
            <p:pic>
              <p:nvPicPr>
                <p:cNvPr id="224" name="Tinta 223">
                  <a:extLst>
                    <a:ext uri="{FF2B5EF4-FFF2-40B4-BE49-F238E27FC236}">
                      <a16:creationId xmlns:a16="http://schemas.microsoft.com/office/drawing/2014/main" id="{83D4713C-B7AE-4DA0-ACA8-FD99E3FFA5A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15080" y="6146280"/>
                  <a:ext cx="237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A8F2FC74-9CF2-4BBF-B137-9270DA7B3270}"/>
                    </a:ext>
                  </a:extLst>
                </p14:cNvPr>
                <p14:cNvContentPartPr/>
                <p14:nvPr/>
              </p14:nvContentPartPr>
              <p14:xfrm>
                <a:off x="2368080" y="6195240"/>
                <a:ext cx="138960" cy="183960"/>
              </p14:xfrm>
            </p:contentPart>
          </mc:Choice>
          <mc:Fallback xmlns=""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A8F2FC74-9CF2-4BBF-B137-9270DA7B327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59440" y="6186240"/>
                  <a:ext cx="156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7DF7BB55-EC8A-4B2D-ABED-3821AD987DC9}"/>
                    </a:ext>
                  </a:extLst>
                </p14:cNvPr>
                <p14:cNvContentPartPr/>
                <p14:nvPr/>
              </p14:nvContentPartPr>
              <p14:xfrm>
                <a:off x="2649600" y="6155640"/>
                <a:ext cx="234360" cy="244080"/>
              </p14:xfrm>
            </p:contentPart>
          </mc:Choice>
          <mc:Fallback xmlns=""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7DF7BB55-EC8A-4B2D-ABED-3821AD987D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40960" y="6147000"/>
                  <a:ext cx="252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9" name="Tinta 228">
                  <a:extLst>
                    <a:ext uri="{FF2B5EF4-FFF2-40B4-BE49-F238E27FC236}">
                      <a16:creationId xmlns:a16="http://schemas.microsoft.com/office/drawing/2014/main" id="{95119D4B-9834-4D24-86CA-186F1F36806D}"/>
                    </a:ext>
                  </a:extLst>
                </p14:cNvPr>
                <p14:cNvContentPartPr/>
                <p14:nvPr/>
              </p14:nvContentPartPr>
              <p14:xfrm>
                <a:off x="3170880" y="5914800"/>
                <a:ext cx="149040" cy="22320"/>
              </p14:xfrm>
            </p:contentPart>
          </mc:Choice>
          <mc:Fallback xmlns="">
            <p:pic>
              <p:nvPicPr>
                <p:cNvPr id="229" name="Tinta 228">
                  <a:extLst>
                    <a:ext uri="{FF2B5EF4-FFF2-40B4-BE49-F238E27FC236}">
                      <a16:creationId xmlns:a16="http://schemas.microsoft.com/office/drawing/2014/main" id="{95119D4B-9834-4D24-86CA-186F1F3680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2240" y="5906160"/>
                  <a:ext cx="166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D2D3E43C-46DF-4279-BA56-07EF7691E6C5}"/>
                    </a:ext>
                  </a:extLst>
                </p14:cNvPr>
                <p14:cNvContentPartPr/>
                <p14:nvPr/>
              </p14:nvContentPartPr>
              <p14:xfrm>
                <a:off x="3119040" y="6096600"/>
                <a:ext cx="208080" cy="11880"/>
              </p14:xfrm>
            </p:contentPart>
          </mc:Choice>
          <mc:Fallback xmlns=""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D2D3E43C-46DF-4279-BA56-07EF7691E6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10040" y="6087960"/>
                  <a:ext cx="225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B69F1550-4741-4CE4-9C92-6E4886F9A30B}"/>
                    </a:ext>
                  </a:extLst>
                </p14:cNvPr>
                <p14:cNvContentPartPr/>
                <p14:nvPr/>
              </p14:nvContentPartPr>
              <p14:xfrm>
                <a:off x="3489840" y="5899320"/>
                <a:ext cx="179640" cy="198360"/>
              </p14:xfrm>
            </p:contentPart>
          </mc:Choice>
          <mc:Fallback xmlns=""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B69F1550-4741-4CE4-9C92-6E4886F9A30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81200" y="5890320"/>
                  <a:ext cx="197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F29E4747-7BB6-4655-8914-61AEB0534339}"/>
                    </a:ext>
                  </a:extLst>
                </p14:cNvPr>
                <p14:cNvContentPartPr/>
                <p14:nvPr/>
              </p14:nvContentPartPr>
              <p14:xfrm>
                <a:off x="3784320" y="6027840"/>
                <a:ext cx="16200" cy="199080"/>
              </p14:xfrm>
            </p:contentPart>
          </mc:Choice>
          <mc:Fallback xmlns=""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F29E4747-7BB6-4655-8914-61AEB05343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75680" y="6019200"/>
                  <a:ext cx="33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E4F8B532-7556-4B45-B02F-013E7972720F}"/>
                    </a:ext>
                  </a:extLst>
                </p14:cNvPr>
                <p14:cNvContentPartPr/>
                <p14:nvPr/>
              </p14:nvContentPartPr>
              <p14:xfrm>
                <a:off x="3931920" y="5844960"/>
                <a:ext cx="59400" cy="270000"/>
              </p14:xfrm>
            </p:contentPart>
          </mc:Choice>
          <mc:Fallback xmlns=""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E4F8B532-7556-4B45-B02F-013E7972720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22920" y="5835960"/>
                  <a:ext cx="77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247D12DE-C15F-46FB-8A27-4950505CFB3B}"/>
                    </a:ext>
                  </a:extLst>
                </p14:cNvPr>
                <p14:cNvContentPartPr/>
                <p14:nvPr/>
              </p14:nvContentPartPr>
              <p14:xfrm>
                <a:off x="4128120" y="5848560"/>
                <a:ext cx="204840" cy="299160"/>
              </p14:xfrm>
            </p:contentPart>
          </mc:Choice>
          <mc:Fallback xmlns=""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247D12DE-C15F-46FB-8A27-4950505CFB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19120" y="5839560"/>
                  <a:ext cx="2224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139E31A0-692F-45EB-B3D9-5DD538273249}"/>
                    </a:ext>
                  </a:extLst>
                </p14:cNvPr>
                <p14:cNvContentPartPr/>
                <p14:nvPr/>
              </p14:nvContentPartPr>
              <p14:xfrm>
                <a:off x="4434120" y="5733000"/>
                <a:ext cx="94320" cy="5400"/>
              </p14:xfrm>
            </p:contentPart>
          </mc:Choice>
          <mc:Fallback xmlns=""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139E31A0-692F-45EB-B3D9-5DD53827324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25480" y="5724000"/>
                  <a:ext cx="111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1F739497-50DE-4282-8E41-6F16AFE43725}"/>
                    </a:ext>
                  </a:extLst>
                </p14:cNvPr>
                <p14:cNvContentPartPr/>
                <p14:nvPr/>
              </p14:nvContentPartPr>
              <p14:xfrm>
                <a:off x="4633560" y="5526360"/>
                <a:ext cx="62280" cy="269280"/>
              </p14:xfrm>
            </p:contentPart>
          </mc:Choice>
          <mc:Fallback xmlns=""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1F739497-50DE-4282-8E41-6F16AFE437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24560" y="5517360"/>
                  <a:ext cx="7992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Agrupar 258">
            <a:extLst>
              <a:ext uri="{FF2B5EF4-FFF2-40B4-BE49-F238E27FC236}">
                <a16:creationId xmlns:a16="http://schemas.microsoft.com/office/drawing/2014/main" id="{EA4783B9-AF79-4C05-B174-E5FB9F7863D7}"/>
              </a:ext>
            </a:extLst>
          </p:cNvPr>
          <p:cNvGrpSpPr/>
          <p:nvPr/>
        </p:nvGrpSpPr>
        <p:grpSpPr>
          <a:xfrm>
            <a:off x="6206760" y="5824800"/>
            <a:ext cx="592560" cy="534600"/>
            <a:chOff x="6206760" y="5824800"/>
            <a:chExt cx="59256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3" name="Tinta 252">
                  <a:extLst>
                    <a:ext uri="{FF2B5EF4-FFF2-40B4-BE49-F238E27FC236}">
                      <a16:creationId xmlns:a16="http://schemas.microsoft.com/office/drawing/2014/main" id="{0DB985EF-E933-47C9-9E03-10532CC28889}"/>
                    </a:ext>
                  </a:extLst>
                </p14:cNvPr>
                <p14:cNvContentPartPr/>
                <p14:nvPr/>
              </p14:nvContentPartPr>
              <p14:xfrm>
                <a:off x="6206760" y="5824800"/>
                <a:ext cx="190080" cy="455400"/>
              </p14:xfrm>
            </p:contentPart>
          </mc:Choice>
          <mc:Fallback xmlns="">
            <p:pic>
              <p:nvPicPr>
                <p:cNvPr id="253" name="Tinta 252">
                  <a:extLst>
                    <a:ext uri="{FF2B5EF4-FFF2-40B4-BE49-F238E27FC236}">
                      <a16:creationId xmlns:a16="http://schemas.microsoft.com/office/drawing/2014/main" id="{0DB985EF-E933-47C9-9E03-10532CC288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98120" y="5815800"/>
                  <a:ext cx="2077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4" name="Tinta 253">
                  <a:extLst>
                    <a:ext uri="{FF2B5EF4-FFF2-40B4-BE49-F238E27FC236}">
                      <a16:creationId xmlns:a16="http://schemas.microsoft.com/office/drawing/2014/main" id="{3027AE8B-2171-4C8F-8ABC-4FFCEAA8FB1D}"/>
                    </a:ext>
                  </a:extLst>
                </p14:cNvPr>
                <p14:cNvContentPartPr/>
                <p14:nvPr/>
              </p14:nvContentPartPr>
              <p14:xfrm>
                <a:off x="6560640" y="6113520"/>
                <a:ext cx="238680" cy="245880"/>
              </p14:xfrm>
            </p:contentPart>
          </mc:Choice>
          <mc:Fallback xmlns="">
            <p:pic>
              <p:nvPicPr>
                <p:cNvPr id="254" name="Tinta 253">
                  <a:extLst>
                    <a:ext uri="{FF2B5EF4-FFF2-40B4-BE49-F238E27FC236}">
                      <a16:creationId xmlns:a16="http://schemas.microsoft.com/office/drawing/2014/main" id="{3027AE8B-2171-4C8F-8ABC-4FFCEAA8FB1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52000" y="6104880"/>
                  <a:ext cx="256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55" name="Tinta 254">
                  <a:extLst>
                    <a:ext uri="{FF2B5EF4-FFF2-40B4-BE49-F238E27FC236}">
                      <a16:creationId xmlns:a16="http://schemas.microsoft.com/office/drawing/2014/main" id="{E3F4CA80-1222-4CAE-8AED-4A8DF0CA5501}"/>
                    </a:ext>
                  </a:extLst>
                </p14:cNvPr>
                <p14:cNvContentPartPr/>
                <p14:nvPr/>
              </p14:nvContentPartPr>
              <p14:xfrm>
                <a:off x="6559200" y="6234480"/>
                <a:ext cx="224280" cy="97920"/>
              </p14:xfrm>
            </p:contentPart>
          </mc:Choice>
          <mc:Fallback xmlns="">
            <p:pic>
              <p:nvPicPr>
                <p:cNvPr id="255" name="Tinta 254">
                  <a:extLst>
                    <a:ext uri="{FF2B5EF4-FFF2-40B4-BE49-F238E27FC236}">
                      <a16:creationId xmlns:a16="http://schemas.microsoft.com/office/drawing/2014/main" id="{E3F4CA80-1222-4CAE-8AED-4A8DF0CA550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50560" y="6225480"/>
                  <a:ext cx="24192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Agrupar 257">
            <a:extLst>
              <a:ext uri="{FF2B5EF4-FFF2-40B4-BE49-F238E27FC236}">
                <a16:creationId xmlns:a16="http://schemas.microsoft.com/office/drawing/2014/main" id="{18F5745A-8756-437E-8291-89AB5D3A3FAB}"/>
              </a:ext>
            </a:extLst>
          </p:cNvPr>
          <p:cNvGrpSpPr/>
          <p:nvPr/>
        </p:nvGrpSpPr>
        <p:grpSpPr>
          <a:xfrm>
            <a:off x="7135200" y="6055200"/>
            <a:ext cx="336600" cy="194040"/>
            <a:chOff x="7135200" y="6055200"/>
            <a:chExt cx="33660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56" name="Tinta 255">
                  <a:extLst>
                    <a:ext uri="{FF2B5EF4-FFF2-40B4-BE49-F238E27FC236}">
                      <a16:creationId xmlns:a16="http://schemas.microsoft.com/office/drawing/2014/main" id="{A02ED870-B016-47CC-9C3E-61E5B3F9587B}"/>
                    </a:ext>
                  </a:extLst>
                </p14:cNvPr>
                <p14:cNvContentPartPr/>
                <p14:nvPr/>
              </p14:nvContentPartPr>
              <p14:xfrm>
                <a:off x="7198920" y="6055200"/>
                <a:ext cx="271800" cy="21240"/>
              </p14:xfrm>
            </p:contentPart>
          </mc:Choice>
          <mc:Fallback xmlns="">
            <p:pic>
              <p:nvPicPr>
                <p:cNvPr id="256" name="Tinta 255">
                  <a:extLst>
                    <a:ext uri="{FF2B5EF4-FFF2-40B4-BE49-F238E27FC236}">
                      <a16:creationId xmlns:a16="http://schemas.microsoft.com/office/drawing/2014/main" id="{A02ED870-B016-47CC-9C3E-61E5B3F9587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89920" y="6046200"/>
                  <a:ext cx="289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7" name="Tinta 256">
                  <a:extLst>
                    <a:ext uri="{FF2B5EF4-FFF2-40B4-BE49-F238E27FC236}">
                      <a16:creationId xmlns:a16="http://schemas.microsoft.com/office/drawing/2014/main" id="{308D9C5A-B8C2-4C43-A7AE-081FFA49CDB9}"/>
                    </a:ext>
                  </a:extLst>
                </p14:cNvPr>
                <p14:cNvContentPartPr/>
                <p14:nvPr/>
              </p14:nvContentPartPr>
              <p14:xfrm>
                <a:off x="7135200" y="6211080"/>
                <a:ext cx="336600" cy="38160"/>
              </p14:xfrm>
            </p:contentPart>
          </mc:Choice>
          <mc:Fallback xmlns="">
            <p:pic>
              <p:nvPicPr>
                <p:cNvPr id="257" name="Tinta 256">
                  <a:extLst>
                    <a:ext uri="{FF2B5EF4-FFF2-40B4-BE49-F238E27FC236}">
                      <a16:creationId xmlns:a16="http://schemas.microsoft.com/office/drawing/2014/main" id="{308D9C5A-B8C2-4C43-A7AE-081FFA49CDB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26560" y="6202080"/>
                  <a:ext cx="3542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Agrupar 263">
            <a:extLst>
              <a:ext uri="{FF2B5EF4-FFF2-40B4-BE49-F238E27FC236}">
                <a16:creationId xmlns:a16="http://schemas.microsoft.com/office/drawing/2014/main" id="{F0EB4124-0A3D-4176-A4B1-708497DD5C10}"/>
              </a:ext>
            </a:extLst>
          </p:cNvPr>
          <p:cNvGrpSpPr/>
          <p:nvPr/>
        </p:nvGrpSpPr>
        <p:grpSpPr>
          <a:xfrm>
            <a:off x="7748640" y="5901840"/>
            <a:ext cx="614880" cy="490320"/>
            <a:chOff x="7748640" y="5901840"/>
            <a:chExt cx="61488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0" name="Tinta 259">
                  <a:extLst>
                    <a:ext uri="{FF2B5EF4-FFF2-40B4-BE49-F238E27FC236}">
                      <a16:creationId xmlns:a16="http://schemas.microsoft.com/office/drawing/2014/main" id="{C76BCFC2-B37E-4CDA-AF00-A41E7E9546FD}"/>
                    </a:ext>
                  </a:extLst>
                </p14:cNvPr>
                <p14:cNvContentPartPr/>
                <p14:nvPr/>
              </p14:nvContentPartPr>
              <p14:xfrm>
                <a:off x="7748640" y="5927760"/>
                <a:ext cx="178200" cy="305280"/>
              </p14:xfrm>
            </p:contentPart>
          </mc:Choice>
          <mc:Fallback xmlns="">
            <p:pic>
              <p:nvPicPr>
                <p:cNvPr id="260" name="Tinta 259">
                  <a:extLst>
                    <a:ext uri="{FF2B5EF4-FFF2-40B4-BE49-F238E27FC236}">
                      <a16:creationId xmlns:a16="http://schemas.microsoft.com/office/drawing/2014/main" id="{C76BCFC2-B37E-4CDA-AF00-A41E7E9546F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39640" y="5919120"/>
                  <a:ext cx="195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61" name="Tinta 260">
                  <a:extLst>
                    <a:ext uri="{FF2B5EF4-FFF2-40B4-BE49-F238E27FC236}">
                      <a16:creationId xmlns:a16="http://schemas.microsoft.com/office/drawing/2014/main" id="{7380CECC-79BC-4E34-A172-7654BFE3FA38}"/>
                    </a:ext>
                  </a:extLst>
                </p14:cNvPr>
                <p14:cNvContentPartPr/>
                <p14:nvPr/>
              </p14:nvContentPartPr>
              <p14:xfrm>
                <a:off x="8039160" y="6189120"/>
                <a:ext cx="24840" cy="203040"/>
              </p14:xfrm>
            </p:contentPart>
          </mc:Choice>
          <mc:Fallback xmlns="">
            <p:pic>
              <p:nvPicPr>
                <p:cNvPr id="261" name="Tinta 260">
                  <a:extLst>
                    <a:ext uri="{FF2B5EF4-FFF2-40B4-BE49-F238E27FC236}">
                      <a16:creationId xmlns:a16="http://schemas.microsoft.com/office/drawing/2014/main" id="{7380CECC-79BC-4E34-A172-7654BFE3FA3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30160" y="6180120"/>
                  <a:ext cx="42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63" name="Tinta 262">
                  <a:extLst>
                    <a:ext uri="{FF2B5EF4-FFF2-40B4-BE49-F238E27FC236}">
                      <a16:creationId xmlns:a16="http://schemas.microsoft.com/office/drawing/2014/main" id="{15A6195A-FF49-4646-827F-F55DE57CE760}"/>
                    </a:ext>
                  </a:extLst>
                </p14:cNvPr>
                <p14:cNvContentPartPr/>
                <p14:nvPr/>
              </p14:nvContentPartPr>
              <p14:xfrm>
                <a:off x="8199360" y="5901840"/>
                <a:ext cx="164160" cy="367920"/>
              </p14:xfrm>
            </p:contentPart>
          </mc:Choice>
          <mc:Fallback xmlns="">
            <p:pic>
              <p:nvPicPr>
                <p:cNvPr id="263" name="Tinta 262">
                  <a:extLst>
                    <a:ext uri="{FF2B5EF4-FFF2-40B4-BE49-F238E27FC236}">
                      <a16:creationId xmlns:a16="http://schemas.microsoft.com/office/drawing/2014/main" id="{15A6195A-FF49-4646-827F-F55DE57CE76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90360" y="5892840"/>
                  <a:ext cx="181800" cy="38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Agrupar 272">
            <a:extLst>
              <a:ext uri="{FF2B5EF4-FFF2-40B4-BE49-F238E27FC236}">
                <a16:creationId xmlns:a16="http://schemas.microsoft.com/office/drawing/2014/main" id="{50F4DBED-84A1-4467-B2C6-403E3FE64FFA}"/>
              </a:ext>
            </a:extLst>
          </p:cNvPr>
          <p:cNvGrpSpPr/>
          <p:nvPr/>
        </p:nvGrpSpPr>
        <p:grpSpPr>
          <a:xfrm>
            <a:off x="8570160" y="5673240"/>
            <a:ext cx="2196360" cy="745920"/>
            <a:chOff x="8570160" y="5673240"/>
            <a:chExt cx="2196360" cy="74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65" name="Tinta 264">
                  <a:extLst>
                    <a:ext uri="{FF2B5EF4-FFF2-40B4-BE49-F238E27FC236}">
                      <a16:creationId xmlns:a16="http://schemas.microsoft.com/office/drawing/2014/main" id="{5F2F99F8-3729-49B3-BDE7-FE7855688998}"/>
                    </a:ext>
                  </a:extLst>
                </p14:cNvPr>
                <p14:cNvContentPartPr/>
                <p14:nvPr/>
              </p14:nvContentPartPr>
              <p14:xfrm>
                <a:off x="8570160" y="5966280"/>
                <a:ext cx="178200" cy="429120"/>
              </p14:xfrm>
            </p:contentPart>
          </mc:Choice>
          <mc:Fallback xmlns="">
            <p:pic>
              <p:nvPicPr>
                <p:cNvPr id="265" name="Tinta 264">
                  <a:extLst>
                    <a:ext uri="{FF2B5EF4-FFF2-40B4-BE49-F238E27FC236}">
                      <a16:creationId xmlns:a16="http://schemas.microsoft.com/office/drawing/2014/main" id="{5F2F99F8-3729-49B3-BDE7-FE785568899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61520" y="5957640"/>
                  <a:ext cx="1958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66" name="Tinta 265">
                  <a:extLst>
                    <a:ext uri="{FF2B5EF4-FFF2-40B4-BE49-F238E27FC236}">
                      <a16:creationId xmlns:a16="http://schemas.microsoft.com/office/drawing/2014/main" id="{62C42AAF-30A3-4825-B1EF-574721F7FB2E}"/>
                    </a:ext>
                  </a:extLst>
                </p14:cNvPr>
                <p14:cNvContentPartPr/>
                <p14:nvPr/>
              </p14:nvContentPartPr>
              <p14:xfrm>
                <a:off x="8904960" y="6023880"/>
                <a:ext cx="196920" cy="114840"/>
              </p14:xfrm>
            </p:contentPart>
          </mc:Choice>
          <mc:Fallback xmlns="">
            <p:pic>
              <p:nvPicPr>
                <p:cNvPr id="266" name="Tinta 265">
                  <a:extLst>
                    <a:ext uri="{FF2B5EF4-FFF2-40B4-BE49-F238E27FC236}">
                      <a16:creationId xmlns:a16="http://schemas.microsoft.com/office/drawing/2014/main" id="{62C42AAF-30A3-4825-B1EF-574721F7FB2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96320" y="6015240"/>
                  <a:ext cx="214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67" name="Tinta 266">
                  <a:extLst>
                    <a:ext uri="{FF2B5EF4-FFF2-40B4-BE49-F238E27FC236}">
                      <a16:creationId xmlns:a16="http://schemas.microsoft.com/office/drawing/2014/main" id="{01B038EA-A8BE-4771-8295-92A34D837D32}"/>
                    </a:ext>
                  </a:extLst>
                </p14:cNvPr>
                <p14:cNvContentPartPr/>
                <p14:nvPr/>
              </p14:nvContentPartPr>
              <p14:xfrm>
                <a:off x="9056880" y="5673240"/>
                <a:ext cx="352800" cy="468000"/>
              </p14:xfrm>
            </p:contentPart>
          </mc:Choice>
          <mc:Fallback xmlns="">
            <p:pic>
              <p:nvPicPr>
                <p:cNvPr id="267" name="Tinta 266">
                  <a:extLst>
                    <a:ext uri="{FF2B5EF4-FFF2-40B4-BE49-F238E27FC236}">
                      <a16:creationId xmlns:a16="http://schemas.microsoft.com/office/drawing/2014/main" id="{01B038EA-A8BE-4771-8295-92A34D837D3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47880" y="5664240"/>
                  <a:ext cx="3704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68" name="Tinta 267">
                  <a:extLst>
                    <a:ext uri="{FF2B5EF4-FFF2-40B4-BE49-F238E27FC236}">
                      <a16:creationId xmlns:a16="http://schemas.microsoft.com/office/drawing/2014/main" id="{6DFF2C87-648F-455A-B73D-1B9F83E68255}"/>
                    </a:ext>
                  </a:extLst>
                </p14:cNvPr>
                <p14:cNvContentPartPr/>
                <p14:nvPr/>
              </p14:nvContentPartPr>
              <p14:xfrm>
                <a:off x="9117360" y="5791320"/>
                <a:ext cx="360" cy="360"/>
              </p14:xfrm>
            </p:contentPart>
          </mc:Choice>
          <mc:Fallback xmlns="">
            <p:pic>
              <p:nvPicPr>
                <p:cNvPr id="268" name="Tinta 267">
                  <a:extLst>
                    <a:ext uri="{FF2B5EF4-FFF2-40B4-BE49-F238E27FC236}">
                      <a16:creationId xmlns:a16="http://schemas.microsoft.com/office/drawing/2014/main" id="{6DFF2C87-648F-455A-B73D-1B9F83E6825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08720" y="5782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69" name="Tinta 268">
                  <a:extLst>
                    <a:ext uri="{FF2B5EF4-FFF2-40B4-BE49-F238E27FC236}">
                      <a16:creationId xmlns:a16="http://schemas.microsoft.com/office/drawing/2014/main" id="{4C1DE16B-52B8-497C-81BE-263230D99B3F}"/>
                    </a:ext>
                  </a:extLst>
                </p14:cNvPr>
                <p14:cNvContentPartPr/>
                <p14:nvPr/>
              </p14:nvContentPartPr>
              <p14:xfrm>
                <a:off x="9581040" y="5705640"/>
                <a:ext cx="224280" cy="713520"/>
              </p14:xfrm>
            </p:contentPart>
          </mc:Choice>
          <mc:Fallback xmlns="">
            <p:pic>
              <p:nvPicPr>
                <p:cNvPr id="269" name="Tinta 268">
                  <a:extLst>
                    <a:ext uri="{FF2B5EF4-FFF2-40B4-BE49-F238E27FC236}">
                      <a16:creationId xmlns:a16="http://schemas.microsoft.com/office/drawing/2014/main" id="{4C1DE16B-52B8-497C-81BE-263230D99B3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72040" y="5697000"/>
                  <a:ext cx="241920" cy="7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70" name="Tinta 269">
                  <a:extLst>
                    <a:ext uri="{FF2B5EF4-FFF2-40B4-BE49-F238E27FC236}">
                      <a16:creationId xmlns:a16="http://schemas.microsoft.com/office/drawing/2014/main" id="{E56246C1-8DD6-4EB3-9577-5F5C3891D7D5}"/>
                    </a:ext>
                  </a:extLst>
                </p14:cNvPr>
                <p14:cNvContentPartPr/>
                <p14:nvPr/>
              </p14:nvContentPartPr>
              <p14:xfrm>
                <a:off x="9844920" y="5893920"/>
                <a:ext cx="378720" cy="372240"/>
              </p14:xfrm>
            </p:contentPart>
          </mc:Choice>
          <mc:Fallback xmlns="">
            <p:pic>
              <p:nvPicPr>
                <p:cNvPr id="270" name="Tinta 269">
                  <a:extLst>
                    <a:ext uri="{FF2B5EF4-FFF2-40B4-BE49-F238E27FC236}">
                      <a16:creationId xmlns:a16="http://schemas.microsoft.com/office/drawing/2014/main" id="{E56246C1-8DD6-4EB3-9577-5F5C3891D7D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36280" y="5885280"/>
                  <a:ext cx="3963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71" name="Tinta 270">
                  <a:extLst>
                    <a:ext uri="{FF2B5EF4-FFF2-40B4-BE49-F238E27FC236}">
                      <a16:creationId xmlns:a16="http://schemas.microsoft.com/office/drawing/2014/main" id="{07206A9F-1107-4648-AA71-56F5F06A14F3}"/>
                    </a:ext>
                  </a:extLst>
                </p14:cNvPr>
                <p14:cNvContentPartPr/>
                <p14:nvPr/>
              </p14:nvContentPartPr>
              <p14:xfrm>
                <a:off x="10359000" y="5871960"/>
                <a:ext cx="251640" cy="325080"/>
              </p14:xfrm>
            </p:contentPart>
          </mc:Choice>
          <mc:Fallback xmlns="">
            <p:pic>
              <p:nvPicPr>
                <p:cNvPr id="271" name="Tinta 270">
                  <a:extLst>
                    <a:ext uri="{FF2B5EF4-FFF2-40B4-BE49-F238E27FC236}">
                      <a16:creationId xmlns:a16="http://schemas.microsoft.com/office/drawing/2014/main" id="{07206A9F-1107-4648-AA71-56F5F06A14F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50360" y="5862960"/>
                  <a:ext cx="2692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72" name="Tinta 271">
                  <a:extLst>
                    <a:ext uri="{FF2B5EF4-FFF2-40B4-BE49-F238E27FC236}">
                      <a16:creationId xmlns:a16="http://schemas.microsoft.com/office/drawing/2014/main" id="{CC6FEA0C-ED5A-4434-A64C-3B1C6E4A06CD}"/>
                    </a:ext>
                  </a:extLst>
                </p14:cNvPr>
                <p14:cNvContentPartPr/>
                <p14:nvPr/>
              </p14:nvContentPartPr>
              <p14:xfrm>
                <a:off x="10513440" y="5686200"/>
                <a:ext cx="253080" cy="448560"/>
              </p14:xfrm>
            </p:contentPart>
          </mc:Choice>
          <mc:Fallback xmlns="">
            <p:pic>
              <p:nvPicPr>
                <p:cNvPr id="272" name="Tinta 271">
                  <a:extLst>
                    <a:ext uri="{FF2B5EF4-FFF2-40B4-BE49-F238E27FC236}">
                      <a16:creationId xmlns:a16="http://schemas.microsoft.com/office/drawing/2014/main" id="{CC6FEA0C-ED5A-4434-A64C-3B1C6E4A06C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04440" y="5677200"/>
                  <a:ext cx="270720" cy="46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Agrupar 279">
            <a:extLst>
              <a:ext uri="{FF2B5EF4-FFF2-40B4-BE49-F238E27FC236}">
                <a16:creationId xmlns:a16="http://schemas.microsoft.com/office/drawing/2014/main" id="{698A4CFB-96F8-498B-8499-37EA373527EA}"/>
              </a:ext>
            </a:extLst>
          </p:cNvPr>
          <p:cNvGrpSpPr/>
          <p:nvPr/>
        </p:nvGrpSpPr>
        <p:grpSpPr>
          <a:xfrm>
            <a:off x="52200" y="51120"/>
            <a:ext cx="12116160" cy="5281920"/>
            <a:chOff x="52200" y="51120"/>
            <a:chExt cx="12116160" cy="528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6D3CC513-E573-4553-ABB2-1A606E413B25}"/>
                    </a:ext>
                  </a:extLst>
                </p14:cNvPr>
                <p14:cNvContentPartPr/>
                <p14:nvPr/>
              </p14:nvContentPartPr>
              <p14:xfrm>
                <a:off x="7006680" y="129240"/>
                <a:ext cx="83160" cy="22662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6D3CC513-E573-4553-ABB2-1A606E413B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98040" y="120240"/>
                  <a:ext cx="100800" cy="22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AC1AC14C-8447-4539-A75A-038AEA24F063}"/>
                    </a:ext>
                  </a:extLst>
                </p14:cNvPr>
                <p14:cNvContentPartPr/>
                <p14:nvPr/>
              </p14:nvContentPartPr>
              <p14:xfrm>
                <a:off x="6478560" y="2054520"/>
                <a:ext cx="4476960" cy="16056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AC1AC14C-8447-4539-A75A-038AEA24F06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69560" y="2045880"/>
                  <a:ext cx="4494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5219A07B-7C83-42F0-8B03-8474B60E8962}"/>
                    </a:ext>
                  </a:extLst>
                </p14:cNvPr>
                <p14:cNvContentPartPr/>
                <p14:nvPr/>
              </p14:nvContentPartPr>
              <p14:xfrm>
                <a:off x="10727280" y="1941480"/>
                <a:ext cx="261720" cy="2019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5219A07B-7C83-42F0-8B03-8474B60E896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18280" y="1932840"/>
                  <a:ext cx="279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F7217C3F-826A-480E-AA35-4C0F9885D450}"/>
                    </a:ext>
                  </a:extLst>
                </p14:cNvPr>
                <p14:cNvContentPartPr/>
                <p14:nvPr/>
              </p14:nvContentPartPr>
              <p14:xfrm>
                <a:off x="6959160" y="1806480"/>
                <a:ext cx="280440" cy="6516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F7217C3F-826A-480E-AA35-4C0F9885D45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50520" y="1797840"/>
                  <a:ext cx="298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31F275FA-36B3-46EC-8BF9-99A6C0D6E259}"/>
                    </a:ext>
                  </a:extLst>
                </p14:cNvPr>
                <p14:cNvContentPartPr/>
                <p14:nvPr/>
              </p14:nvContentPartPr>
              <p14:xfrm>
                <a:off x="6251760" y="1658520"/>
                <a:ext cx="243720" cy="2948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31F275FA-36B3-46EC-8BF9-99A6C0D6E25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43120" y="1649520"/>
                  <a:ext cx="261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A1108A42-F75F-40E0-B00D-40FDCE48A680}"/>
                    </a:ext>
                  </a:extLst>
                </p14:cNvPr>
                <p14:cNvContentPartPr/>
                <p14:nvPr/>
              </p14:nvContentPartPr>
              <p14:xfrm>
                <a:off x="6933240" y="93240"/>
                <a:ext cx="300600" cy="26388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A1108A42-F75F-40E0-B00D-40FDCE48A6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24240" y="84240"/>
                  <a:ext cx="318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5E01532C-6144-4C36-8628-0A2AD8580C78}"/>
                    </a:ext>
                  </a:extLst>
                </p14:cNvPr>
                <p14:cNvContentPartPr/>
                <p14:nvPr/>
              </p14:nvContentPartPr>
              <p14:xfrm>
                <a:off x="6071400" y="201960"/>
                <a:ext cx="232920" cy="1731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5E01532C-6144-4C36-8628-0A2AD8580C7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062400" y="192960"/>
                  <a:ext cx="250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9214ECB6-703A-49CC-8970-8C026D94F2DB}"/>
                    </a:ext>
                  </a:extLst>
                </p14:cNvPr>
                <p14:cNvContentPartPr/>
                <p14:nvPr/>
              </p14:nvContentPartPr>
              <p14:xfrm>
                <a:off x="6139080" y="225360"/>
                <a:ext cx="164880" cy="13824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9214ECB6-703A-49CC-8970-8C026D94F2D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30440" y="216360"/>
                  <a:ext cx="182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845158E4-1F08-46A4-9432-566CC664AF28}"/>
                    </a:ext>
                  </a:extLst>
                </p14:cNvPr>
                <p14:cNvContentPartPr/>
                <p14:nvPr/>
              </p14:nvContentPartPr>
              <p14:xfrm>
                <a:off x="6391440" y="253440"/>
                <a:ext cx="187200" cy="26280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845158E4-1F08-46A4-9432-566CC664AF2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382800" y="244440"/>
                  <a:ext cx="2048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A4365B8E-CA91-40F6-8038-8B53CE51F70B}"/>
                    </a:ext>
                  </a:extLst>
                </p14:cNvPr>
                <p14:cNvContentPartPr/>
                <p14:nvPr/>
              </p14:nvContentPartPr>
              <p14:xfrm>
                <a:off x="6592320" y="207000"/>
                <a:ext cx="40680" cy="25632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A4365B8E-CA91-40F6-8038-8B53CE51F7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83680" y="198360"/>
                  <a:ext cx="58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2A7A4F16-7C3D-41A6-AE3C-B4A75D2EC559}"/>
                    </a:ext>
                  </a:extLst>
                </p14:cNvPr>
                <p14:cNvContentPartPr/>
                <p14:nvPr/>
              </p14:nvContentPartPr>
              <p14:xfrm>
                <a:off x="6715080" y="235800"/>
                <a:ext cx="107280" cy="23184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2A7A4F16-7C3D-41A6-AE3C-B4A75D2EC55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06440" y="226800"/>
                  <a:ext cx="1249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88043FD7-23E3-42AA-A4A7-2750A17D0F73}"/>
                    </a:ext>
                  </a:extLst>
                </p14:cNvPr>
                <p14:cNvContentPartPr/>
                <p14:nvPr/>
              </p14:nvContentPartPr>
              <p14:xfrm>
                <a:off x="6253200" y="181080"/>
                <a:ext cx="207000" cy="37224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88043FD7-23E3-42AA-A4A7-2750A17D0F7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44200" y="172080"/>
                  <a:ext cx="2246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BD9C6719-1D4C-444A-8100-11018F275064}"/>
                    </a:ext>
                  </a:extLst>
                </p14:cNvPr>
                <p14:cNvContentPartPr/>
                <p14:nvPr/>
              </p14:nvContentPartPr>
              <p14:xfrm>
                <a:off x="6712200" y="51120"/>
                <a:ext cx="153360" cy="3643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BD9C6719-1D4C-444A-8100-11018F2750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03560" y="42480"/>
                  <a:ext cx="1710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AA3BA82D-4967-4AEA-BD17-1427FE7F7CCE}"/>
                    </a:ext>
                  </a:extLst>
                </p14:cNvPr>
                <p14:cNvContentPartPr/>
                <p14:nvPr/>
              </p14:nvContentPartPr>
              <p14:xfrm>
                <a:off x="7013880" y="725400"/>
                <a:ext cx="243000" cy="1620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AA3BA82D-4967-4AEA-BD17-1427FE7F7CC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05240" y="716760"/>
                  <a:ext cx="260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3767DE94-E64D-4007-B230-AB42ACFDF91E}"/>
                    </a:ext>
                  </a:extLst>
                </p14:cNvPr>
                <p14:cNvContentPartPr/>
                <p14:nvPr/>
              </p14:nvContentPartPr>
              <p14:xfrm>
                <a:off x="6222240" y="601200"/>
                <a:ext cx="201600" cy="22968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3767DE94-E64D-4007-B230-AB42ACFDF91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13600" y="592560"/>
                  <a:ext cx="219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6EDC5CAA-D906-4CCD-8FDF-277F2D5AA516}"/>
                    </a:ext>
                  </a:extLst>
                </p14:cNvPr>
                <p14:cNvContentPartPr/>
                <p14:nvPr/>
              </p14:nvContentPartPr>
              <p14:xfrm>
                <a:off x="6562080" y="604800"/>
                <a:ext cx="265320" cy="20952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6EDC5CAA-D906-4CCD-8FDF-277F2D5AA5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53440" y="595800"/>
                  <a:ext cx="282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86E27786-DFA0-4C34-8099-824EFECB6B22}"/>
                    </a:ext>
                  </a:extLst>
                </p14:cNvPr>
                <p14:cNvContentPartPr/>
                <p14:nvPr/>
              </p14:nvContentPartPr>
              <p14:xfrm>
                <a:off x="9531720" y="2013120"/>
                <a:ext cx="18720" cy="1926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86E27786-DFA0-4C34-8099-824EFECB6B2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23080" y="2004120"/>
                  <a:ext cx="36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2BCE0DF2-02A0-4A0D-8AD7-ABCB1FC569E4}"/>
                    </a:ext>
                  </a:extLst>
                </p14:cNvPr>
                <p14:cNvContentPartPr/>
                <p14:nvPr/>
              </p14:nvContentPartPr>
              <p14:xfrm>
                <a:off x="9422280" y="2454120"/>
                <a:ext cx="83520" cy="24408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2BCE0DF2-02A0-4A0D-8AD7-ABCB1FC569E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13280" y="2445480"/>
                  <a:ext cx="101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296F74E6-92FF-421D-B259-5DF37A6DA481}"/>
                    </a:ext>
                  </a:extLst>
                </p14:cNvPr>
                <p14:cNvContentPartPr/>
                <p14:nvPr/>
              </p14:nvContentPartPr>
              <p14:xfrm>
                <a:off x="9631440" y="2483280"/>
                <a:ext cx="170280" cy="16884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296F74E6-92FF-421D-B259-5DF37A6DA48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22800" y="2474640"/>
                  <a:ext cx="187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8FAA7D98-D7EA-4E35-9E59-7500FE2075D3}"/>
                    </a:ext>
                  </a:extLst>
                </p14:cNvPr>
                <p14:cNvContentPartPr/>
                <p14:nvPr/>
              </p14:nvContentPartPr>
              <p14:xfrm>
                <a:off x="10005480" y="2314440"/>
                <a:ext cx="340920" cy="33804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8FAA7D98-D7EA-4E35-9E59-7500FE2075D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96480" y="2305800"/>
                  <a:ext cx="3585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CBB40F9A-7E4C-4CA2-94C5-24DA5B92D372}"/>
                    </a:ext>
                  </a:extLst>
                </p14:cNvPr>
                <p14:cNvContentPartPr/>
                <p14:nvPr/>
              </p14:nvContentPartPr>
              <p14:xfrm>
                <a:off x="9554760" y="2057400"/>
                <a:ext cx="360" cy="36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CBB40F9A-7E4C-4CA2-94C5-24DA5B92D37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46120" y="2048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508FE765-E976-4AB0-A473-16054F6C0F75}"/>
                    </a:ext>
                  </a:extLst>
                </p14:cNvPr>
                <p14:cNvContentPartPr/>
                <p14:nvPr/>
              </p14:nvContentPartPr>
              <p14:xfrm>
                <a:off x="9505800" y="1872720"/>
                <a:ext cx="49320" cy="18468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508FE765-E976-4AB0-A473-16054F6C0F7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97160" y="1864080"/>
                  <a:ext cx="66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03FA585E-C98D-4334-81E1-D2E34EFAEAFF}"/>
                    </a:ext>
                  </a:extLst>
                </p14:cNvPr>
                <p14:cNvContentPartPr/>
                <p14:nvPr/>
              </p14:nvContentPartPr>
              <p14:xfrm>
                <a:off x="9502920" y="1415520"/>
                <a:ext cx="26280" cy="32760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03FA585E-C98D-4334-81E1-D2E34EFAEAF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494280" y="1406520"/>
                  <a:ext cx="439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4B9A5B68-0A0E-4F9E-9E51-C30705E9D27B}"/>
                    </a:ext>
                  </a:extLst>
                </p14:cNvPr>
                <p14:cNvContentPartPr/>
                <p14:nvPr/>
              </p14:nvContentPartPr>
              <p14:xfrm>
                <a:off x="9514440" y="1091880"/>
                <a:ext cx="360" cy="22248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4B9A5B68-0A0E-4F9E-9E51-C30705E9D27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05800" y="1083240"/>
                  <a:ext cx="18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7E423FAF-5529-4B03-BED3-8C2539C248B5}"/>
                    </a:ext>
                  </a:extLst>
                </p14:cNvPr>
                <p14:cNvContentPartPr/>
                <p14:nvPr/>
              </p14:nvContentPartPr>
              <p14:xfrm>
                <a:off x="7331760" y="708480"/>
                <a:ext cx="7560" cy="93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7E423FAF-5529-4B03-BED3-8C2539C248B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322760" y="699840"/>
                  <a:ext cx="25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E4CC0984-D332-4A6F-BCA0-5711D918D8B7}"/>
                    </a:ext>
                  </a:extLst>
                </p14:cNvPr>
                <p14:cNvContentPartPr/>
                <p14:nvPr/>
              </p14:nvContentPartPr>
              <p14:xfrm>
                <a:off x="7477560" y="731880"/>
                <a:ext cx="79920" cy="3024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E4CC0984-D332-4A6F-BCA0-5711D918D8B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468560" y="723240"/>
                  <a:ext cx="97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DA47C2CB-BD89-48F3-AFA9-8728E0C8FDD7}"/>
                    </a:ext>
                  </a:extLst>
                </p14:cNvPr>
                <p14:cNvContentPartPr/>
                <p14:nvPr/>
              </p14:nvContentPartPr>
              <p14:xfrm>
                <a:off x="7741800" y="686520"/>
                <a:ext cx="339480" cy="446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DA47C2CB-BD89-48F3-AFA9-8728E0C8FDD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32800" y="677880"/>
                  <a:ext cx="3571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D05E7462-3736-44B5-B157-BC4CD33811F7}"/>
                    </a:ext>
                  </a:extLst>
                </p14:cNvPr>
                <p14:cNvContentPartPr/>
                <p14:nvPr/>
              </p14:nvContentPartPr>
              <p14:xfrm>
                <a:off x="8232480" y="660600"/>
                <a:ext cx="447840" cy="4968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D05E7462-3736-44B5-B157-BC4CD33811F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23840" y="651600"/>
                  <a:ext cx="465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62DF4CAA-F9FE-421A-AC4A-14E601330263}"/>
                    </a:ext>
                  </a:extLst>
                </p14:cNvPr>
                <p14:cNvContentPartPr/>
                <p14:nvPr/>
              </p14:nvContentPartPr>
              <p14:xfrm>
                <a:off x="8862120" y="680040"/>
                <a:ext cx="235800" cy="1980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62DF4CAA-F9FE-421A-AC4A-14E60133026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853120" y="671400"/>
                  <a:ext cx="253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052FB947-96FE-44B0-9B72-52E36875F4DD}"/>
                    </a:ext>
                  </a:extLst>
                </p14:cNvPr>
                <p14:cNvContentPartPr/>
                <p14:nvPr/>
              </p14:nvContentPartPr>
              <p14:xfrm>
                <a:off x="9209880" y="690480"/>
                <a:ext cx="160560" cy="1080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052FB947-96FE-44B0-9B72-52E36875F4D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01240" y="681480"/>
                  <a:ext cx="178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C9470561-4444-4E08-AF30-111E3F5BF086}"/>
                    </a:ext>
                  </a:extLst>
                </p14:cNvPr>
                <p14:cNvContentPartPr/>
                <p14:nvPr/>
              </p14:nvContentPartPr>
              <p14:xfrm>
                <a:off x="9336960" y="673560"/>
                <a:ext cx="180720" cy="2772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C9470561-4444-4E08-AF30-111E3F5BF08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27960" y="664560"/>
                  <a:ext cx="198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AE93DCC3-D750-408D-BEB4-3F5538C51559}"/>
                    </a:ext>
                  </a:extLst>
                </p14:cNvPr>
                <p14:cNvContentPartPr/>
                <p14:nvPr/>
              </p14:nvContentPartPr>
              <p14:xfrm>
                <a:off x="9508680" y="771120"/>
                <a:ext cx="32040" cy="11484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AE93DCC3-D750-408D-BEB4-3F5538C5155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00040" y="762120"/>
                  <a:ext cx="49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09A90BC9-98BB-4C22-A53C-50EB897C9966}"/>
                    </a:ext>
                  </a:extLst>
                </p14:cNvPr>
                <p14:cNvContentPartPr/>
                <p14:nvPr/>
              </p14:nvContentPartPr>
              <p14:xfrm>
                <a:off x="9540360" y="658080"/>
                <a:ext cx="10440" cy="1080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09A90BC9-98BB-4C22-A53C-50EB897C996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31720" y="649080"/>
                  <a:ext cx="28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292C753C-18B4-4019-BC78-11943298E119}"/>
                    </a:ext>
                  </a:extLst>
                </p14:cNvPr>
                <p14:cNvContentPartPr/>
                <p14:nvPr/>
              </p14:nvContentPartPr>
              <p14:xfrm>
                <a:off x="563760" y="294840"/>
                <a:ext cx="124920" cy="40644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292C753C-18B4-4019-BC78-11943298E11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54760" y="285840"/>
                  <a:ext cx="1425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E5B89FB9-53AC-406E-AB0A-CDB9590FF772}"/>
                    </a:ext>
                  </a:extLst>
                </p14:cNvPr>
                <p14:cNvContentPartPr/>
                <p14:nvPr/>
              </p14:nvContentPartPr>
              <p14:xfrm>
                <a:off x="833760" y="592560"/>
                <a:ext cx="221400" cy="17496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E5B89FB9-53AC-406E-AB0A-CDB9590FF77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4760" y="583560"/>
                  <a:ext cx="239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ACCE540B-18E3-4F89-9BB7-8EACFAB03C7C}"/>
                    </a:ext>
                  </a:extLst>
                </p14:cNvPr>
                <p14:cNvContentPartPr/>
                <p14:nvPr/>
              </p14:nvContentPartPr>
              <p14:xfrm>
                <a:off x="1085760" y="595440"/>
                <a:ext cx="124920" cy="17388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ACCE540B-18E3-4F89-9BB7-8EACFAB03C7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7120" y="586800"/>
                  <a:ext cx="142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815B227A-8995-4DA5-A25A-61A42AAFD08B}"/>
                    </a:ext>
                  </a:extLst>
                </p14:cNvPr>
                <p14:cNvContentPartPr/>
                <p14:nvPr/>
              </p14:nvContentPartPr>
              <p14:xfrm>
                <a:off x="1331280" y="577440"/>
                <a:ext cx="442440" cy="23616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815B227A-8995-4DA5-A25A-61A42AAFD08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22280" y="568440"/>
                  <a:ext cx="460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3CF21E0B-F67D-47E9-ADD9-2E01081AD2D4}"/>
                    </a:ext>
                  </a:extLst>
                </p14:cNvPr>
                <p14:cNvContentPartPr/>
                <p14:nvPr/>
              </p14:nvContentPartPr>
              <p14:xfrm>
                <a:off x="1771920" y="645480"/>
                <a:ext cx="204480" cy="15300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3CF21E0B-F67D-47E9-ADD9-2E01081AD2D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763280" y="636840"/>
                  <a:ext cx="222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9404D000-3D94-4BE4-839D-8C3272DBA33F}"/>
                    </a:ext>
                  </a:extLst>
                </p14:cNvPr>
                <p14:cNvContentPartPr/>
                <p14:nvPr/>
              </p14:nvContentPartPr>
              <p14:xfrm>
                <a:off x="2113200" y="655920"/>
                <a:ext cx="123840" cy="1623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9404D000-3D94-4BE4-839D-8C3272DBA33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04560" y="647280"/>
                  <a:ext cx="141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2545914D-17DC-4026-8DF6-AEDB46764C6D}"/>
                    </a:ext>
                  </a:extLst>
                </p14:cNvPr>
                <p14:cNvContentPartPr/>
                <p14:nvPr/>
              </p14:nvContentPartPr>
              <p14:xfrm>
                <a:off x="2500920" y="456840"/>
                <a:ext cx="582480" cy="38088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2545914D-17DC-4026-8DF6-AEDB46764C6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492280" y="447840"/>
                  <a:ext cx="6001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500AF99F-C024-4290-8A15-2F36095AD164}"/>
                    </a:ext>
                  </a:extLst>
                </p14:cNvPr>
                <p14:cNvContentPartPr/>
                <p14:nvPr/>
              </p14:nvContentPartPr>
              <p14:xfrm>
                <a:off x="3124800" y="591840"/>
                <a:ext cx="141840" cy="18000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500AF99F-C024-4290-8A15-2F36095AD16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15800" y="582840"/>
                  <a:ext cx="159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6A45D9CE-1B08-45D3-B82D-DF7FF7B729AF}"/>
                    </a:ext>
                  </a:extLst>
                </p14:cNvPr>
                <p14:cNvContentPartPr/>
                <p14:nvPr/>
              </p14:nvContentPartPr>
              <p14:xfrm>
                <a:off x="3316680" y="607320"/>
                <a:ext cx="455400" cy="18900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6A45D9CE-1B08-45D3-B82D-DF7FF7B729A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307680" y="598320"/>
                  <a:ext cx="473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EAE0DCC9-B189-4A93-93A7-53F6B56AA34A}"/>
                    </a:ext>
                  </a:extLst>
                </p14:cNvPr>
                <p14:cNvContentPartPr/>
                <p14:nvPr/>
              </p14:nvContentPartPr>
              <p14:xfrm>
                <a:off x="3858120" y="294120"/>
                <a:ext cx="94320" cy="47988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EAE0DCC9-B189-4A93-93A7-53F6B56AA34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49120" y="285480"/>
                  <a:ext cx="1119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80F3C08A-2B4D-434B-95AA-9AFEEFD96149}"/>
                    </a:ext>
                  </a:extLst>
                </p14:cNvPr>
                <p14:cNvContentPartPr/>
                <p14:nvPr/>
              </p14:nvContentPartPr>
              <p14:xfrm>
                <a:off x="3764160" y="503280"/>
                <a:ext cx="169200" cy="6012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80F3C08A-2B4D-434B-95AA-9AFEEFD9614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55520" y="494640"/>
                  <a:ext cx="186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EAB7F349-BF45-4850-8F1D-739F33D8CFFA}"/>
                    </a:ext>
                  </a:extLst>
                </p14:cNvPr>
                <p14:cNvContentPartPr/>
                <p14:nvPr/>
              </p14:nvContentPartPr>
              <p14:xfrm>
                <a:off x="3957840" y="406080"/>
                <a:ext cx="271800" cy="35784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EAB7F349-BF45-4850-8F1D-739F33D8CFF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948840" y="397080"/>
                  <a:ext cx="2894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8F23768F-3507-4F69-83A3-F6D310D5EECF}"/>
                    </a:ext>
                  </a:extLst>
                </p14:cNvPr>
                <p14:cNvContentPartPr/>
                <p14:nvPr/>
              </p14:nvContentPartPr>
              <p14:xfrm>
                <a:off x="4220640" y="644040"/>
                <a:ext cx="476640" cy="13356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8F23768F-3507-4F69-83A3-F6D310D5EEC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11640" y="635400"/>
                  <a:ext cx="494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9DC36F48-A77D-47C3-AA65-3D8B603D6E51}"/>
                    </a:ext>
                  </a:extLst>
                </p14:cNvPr>
                <p14:cNvContentPartPr/>
                <p14:nvPr/>
              </p14:nvContentPartPr>
              <p14:xfrm>
                <a:off x="4796640" y="554040"/>
                <a:ext cx="178200" cy="21168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9DC36F48-A77D-47C3-AA65-3D8B603D6E5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787640" y="545400"/>
                  <a:ext cx="195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30152001-AC48-43FD-AB16-1DA355C175B5}"/>
                    </a:ext>
                  </a:extLst>
                </p14:cNvPr>
                <p14:cNvContentPartPr/>
                <p14:nvPr/>
              </p14:nvContentPartPr>
              <p14:xfrm>
                <a:off x="550440" y="1279080"/>
                <a:ext cx="190440" cy="38772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30152001-AC48-43FD-AB16-1DA355C175B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1800" y="1270080"/>
                  <a:ext cx="2080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E0683A76-5F20-4811-97F6-506BA1047E7D}"/>
                    </a:ext>
                  </a:extLst>
                </p14:cNvPr>
                <p14:cNvContentPartPr/>
                <p14:nvPr/>
              </p14:nvContentPartPr>
              <p14:xfrm>
                <a:off x="795960" y="1518120"/>
                <a:ext cx="163440" cy="20664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E0683A76-5F20-4811-97F6-506BA1047E7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87320" y="1509120"/>
                  <a:ext cx="181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DB1E6434-7A8E-4F47-88A5-C828DD782D71}"/>
                    </a:ext>
                  </a:extLst>
                </p14:cNvPr>
                <p14:cNvContentPartPr/>
                <p14:nvPr/>
              </p14:nvContentPartPr>
              <p14:xfrm>
                <a:off x="741240" y="1485720"/>
                <a:ext cx="190800" cy="19908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DB1E6434-7A8E-4F47-88A5-C828DD782D7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2240" y="1476720"/>
                  <a:ext cx="208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49D5036A-D361-4F68-B322-64F6E4B1A9E9}"/>
                    </a:ext>
                  </a:extLst>
                </p14:cNvPr>
                <p14:cNvContentPartPr/>
                <p14:nvPr/>
              </p14:nvContentPartPr>
              <p14:xfrm>
                <a:off x="1201680" y="1472760"/>
                <a:ext cx="199440" cy="432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49D5036A-D361-4F68-B322-64F6E4B1A9E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93040" y="1463760"/>
                  <a:ext cx="217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C2E51564-E308-4572-B0C6-6ED563BF1F73}"/>
                    </a:ext>
                  </a:extLst>
                </p14:cNvPr>
                <p14:cNvContentPartPr/>
                <p14:nvPr/>
              </p14:nvContentPartPr>
              <p14:xfrm>
                <a:off x="1174320" y="1584360"/>
                <a:ext cx="215640" cy="1188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C2E51564-E308-4572-B0C6-6ED563BF1F7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65320" y="1575360"/>
                  <a:ext cx="23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EEF19C64-6923-4EF5-958E-C70BDBAF9224}"/>
                    </a:ext>
                  </a:extLst>
                </p14:cNvPr>
                <p14:cNvContentPartPr/>
                <p14:nvPr/>
              </p14:nvContentPartPr>
              <p14:xfrm>
                <a:off x="1711080" y="1108080"/>
                <a:ext cx="308160" cy="36756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EEF19C64-6923-4EF5-958E-C70BDBAF922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702080" y="1099440"/>
                  <a:ext cx="3258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BFA5D43B-B286-41B3-B9B6-B4A5CC53AD4A}"/>
                    </a:ext>
                  </a:extLst>
                </p14:cNvPr>
                <p14:cNvContentPartPr/>
                <p14:nvPr/>
              </p14:nvContentPartPr>
              <p14:xfrm>
                <a:off x="2086560" y="1172520"/>
                <a:ext cx="179280" cy="20304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BFA5D43B-B286-41B3-B9B6-B4A5CC53AD4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77920" y="1163520"/>
                  <a:ext cx="196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FF5D6E08-EFFC-4043-B7E6-F534F4C129DA}"/>
                    </a:ext>
                  </a:extLst>
                </p14:cNvPr>
                <p14:cNvContentPartPr/>
                <p14:nvPr/>
              </p14:nvContentPartPr>
              <p14:xfrm>
                <a:off x="1903320" y="1197000"/>
                <a:ext cx="383040" cy="28872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FF5D6E08-EFFC-4043-B7E6-F534F4C129D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94680" y="1188360"/>
                  <a:ext cx="4006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E941ED3B-6DE1-41F9-8842-8934D7A628D2}"/>
                    </a:ext>
                  </a:extLst>
                </p14:cNvPr>
                <p14:cNvContentPartPr/>
                <p14:nvPr/>
              </p14:nvContentPartPr>
              <p14:xfrm>
                <a:off x="1517760" y="1063440"/>
                <a:ext cx="187920" cy="41076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E941ED3B-6DE1-41F9-8842-8934D7A628D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509120" y="1054440"/>
                  <a:ext cx="2055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EC2569AF-8201-461D-AF57-E4AF22643063}"/>
                    </a:ext>
                  </a:extLst>
                </p14:cNvPr>
                <p14:cNvContentPartPr/>
                <p14:nvPr/>
              </p14:nvContentPartPr>
              <p14:xfrm>
                <a:off x="2360880" y="899640"/>
                <a:ext cx="113040" cy="49140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EC2569AF-8201-461D-AF57-E4AF2264306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52240" y="890640"/>
                  <a:ext cx="13068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D0CD69C1-A1B0-49CC-A93C-E94568389089}"/>
                    </a:ext>
                  </a:extLst>
                </p14:cNvPr>
                <p14:cNvContentPartPr/>
                <p14:nvPr/>
              </p14:nvContentPartPr>
              <p14:xfrm>
                <a:off x="2463480" y="1203480"/>
                <a:ext cx="186480" cy="12636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D0CD69C1-A1B0-49CC-A93C-E9456838908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54840" y="1194840"/>
                  <a:ext cx="204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54D6C248-E5C8-4548-9A2C-68ECBB98D04F}"/>
                    </a:ext>
                  </a:extLst>
                </p14:cNvPr>
                <p14:cNvContentPartPr/>
                <p14:nvPr/>
              </p14:nvContentPartPr>
              <p14:xfrm>
                <a:off x="1647720" y="1649160"/>
                <a:ext cx="707760" cy="9900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54D6C248-E5C8-4548-9A2C-68ECBB98D04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639080" y="1640520"/>
                  <a:ext cx="725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03D199F8-F32C-433D-8823-6A353A0FA92A}"/>
                    </a:ext>
                  </a:extLst>
                </p14:cNvPr>
                <p14:cNvContentPartPr/>
                <p14:nvPr/>
              </p14:nvContentPartPr>
              <p14:xfrm>
                <a:off x="1831320" y="1748160"/>
                <a:ext cx="258480" cy="28620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03D199F8-F32C-433D-8823-6A353A0FA92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822320" y="1739160"/>
                  <a:ext cx="2761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2305AF19-AB2D-4508-94FB-3508CD2B152D}"/>
                    </a:ext>
                  </a:extLst>
                </p14:cNvPr>
                <p14:cNvContentPartPr/>
                <p14:nvPr/>
              </p14:nvContentPartPr>
              <p14:xfrm>
                <a:off x="2190600" y="1708920"/>
                <a:ext cx="157680" cy="26820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2305AF19-AB2D-4508-94FB-3508CD2B152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181960" y="1700280"/>
                  <a:ext cx="175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759BFFCF-5681-4F80-BC0C-E448ED191487}"/>
                    </a:ext>
                  </a:extLst>
                </p14:cNvPr>
                <p14:cNvContentPartPr/>
                <p14:nvPr/>
              </p14:nvContentPartPr>
              <p14:xfrm>
                <a:off x="2154600" y="1791000"/>
                <a:ext cx="261720" cy="6012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759BFFCF-5681-4F80-BC0C-E448ED19148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145600" y="1782000"/>
                  <a:ext cx="279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1DBCFA8E-AD5E-4B16-BA92-4D23938D9BB5}"/>
                    </a:ext>
                  </a:extLst>
                </p14:cNvPr>
                <p14:cNvContentPartPr/>
                <p14:nvPr/>
              </p14:nvContentPartPr>
              <p14:xfrm>
                <a:off x="2688840" y="1480320"/>
                <a:ext cx="206640" cy="2520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1DBCFA8E-AD5E-4B16-BA92-4D23938D9BB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79840" y="1471680"/>
                  <a:ext cx="224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E00376C9-8FE0-4076-BF6A-D529CB63B51D}"/>
                    </a:ext>
                  </a:extLst>
                </p14:cNvPr>
                <p14:cNvContentPartPr/>
                <p14:nvPr/>
              </p14:nvContentPartPr>
              <p14:xfrm>
                <a:off x="2636640" y="1620720"/>
                <a:ext cx="248760" cy="432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E00376C9-8FE0-4076-BF6A-D529CB63B51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28000" y="1612080"/>
                  <a:ext cx="266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E6D8A888-8A97-4BA3-8984-B5A019EB6611}"/>
                    </a:ext>
                  </a:extLst>
                </p14:cNvPr>
                <p14:cNvContentPartPr/>
                <p14:nvPr/>
              </p14:nvContentPartPr>
              <p14:xfrm>
                <a:off x="3056760" y="1158120"/>
                <a:ext cx="194040" cy="27324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E6D8A888-8A97-4BA3-8984-B5A019EB661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48120" y="1149480"/>
                  <a:ext cx="2116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BE5655D5-DC08-4F0C-80AC-74C304C7890B}"/>
                    </a:ext>
                  </a:extLst>
                </p14:cNvPr>
                <p14:cNvContentPartPr/>
                <p14:nvPr/>
              </p14:nvContentPartPr>
              <p14:xfrm>
                <a:off x="3399120" y="1147680"/>
                <a:ext cx="180720" cy="23328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BE5655D5-DC08-4F0C-80AC-74C304C7890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390120" y="1138680"/>
                  <a:ext cx="198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1364E9C9-3BC4-40CC-BAE1-949E95CB6986}"/>
                    </a:ext>
                  </a:extLst>
                </p14:cNvPr>
                <p14:cNvContentPartPr/>
                <p14:nvPr/>
              </p14:nvContentPartPr>
              <p14:xfrm>
                <a:off x="3631320" y="1311480"/>
                <a:ext cx="128880" cy="684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1364E9C9-3BC4-40CC-BAE1-949E95CB698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622680" y="1302840"/>
                  <a:ext cx="146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F1A920D2-A921-46AA-BBC9-7494CE33647F}"/>
                    </a:ext>
                  </a:extLst>
                </p14:cNvPr>
                <p14:cNvContentPartPr/>
                <p14:nvPr/>
              </p14:nvContentPartPr>
              <p14:xfrm>
                <a:off x="3929400" y="1133640"/>
                <a:ext cx="181800" cy="23724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F1A920D2-A921-46AA-BBC9-7494CE33647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20400" y="1124640"/>
                  <a:ext cx="199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7A662125-6733-44CF-BDE7-1CF30A760192}"/>
                    </a:ext>
                  </a:extLst>
                </p14:cNvPr>
                <p14:cNvContentPartPr/>
                <p14:nvPr/>
              </p14:nvContentPartPr>
              <p14:xfrm>
                <a:off x="3021120" y="1077120"/>
                <a:ext cx="132480" cy="58896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7A662125-6733-44CF-BDE7-1CF30A76019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012480" y="1068120"/>
                  <a:ext cx="1501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03E97A22-6F23-4C55-AD69-D54FDCF494C7}"/>
                    </a:ext>
                  </a:extLst>
                </p14:cNvPr>
                <p14:cNvContentPartPr/>
                <p14:nvPr/>
              </p14:nvContentPartPr>
              <p14:xfrm>
                <a:off x="4035600" y="938520"/>
                <a:ext cx="142200" cy="65376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03E97A22-6F23-4C55-AD69-D54FDCF494C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026960" y="929880"/>
                  <a:ext cx="15984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49036BFC-98ED-4F3D-AFD6-F769F22AD2A1}"/>
                    </a:ext>
                  </a:extLst>
                </p14:cNvPr>
                <p14:cNvContentPartPr/>
                <p14:nvPr/>
              </p14:nvContentPartPr>
              <p14:xfrm>
                <a:off x="2935440" y="1557000"/>
                <a:ext cx="1367280" cy="6516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49036BFC-98ED-4F3D-AFD6-F769F22AD2A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926800" y="1548360"/>
                  <a:ext cx="1384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E693F4B4-A8B7-4784-AA0E-7C9AFE04D105}"/>
                    </a:ext>
                  </a:extLst>
                </p14:cNvPr>
                <p14:cNvContentPartPr/>
                <p14:nvPr/>
              </p14:nvContentPartPr>
              <p14:xfrm>
                <a:off x="3413520" y="1745280"/>
                <a:ext cx="57240" cy="26640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E693F4B4-A8B7-4784-AA0E-7C9AFE04D10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404520" y="1736640"/>
                  <a:ext cx="748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62B6FA5C-4969-47B5-BAD5-3F956F133D64}"/>
                    </a:ext>
                  </a:extLst>
                </p14:cNvPr>
                <p14:cNvContentPartPr/>
                <p14:nvPr/>
              </p14:nvContentPartPr>
              <p14:xfrm>
                <a:off x="3573720" y="1836360"/>
                <a:ext cx="200880" cy="15732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62B6FA5C-4969-47B5-BAD5-3F956F133D6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564720" y="1827360"/>
                  <a:ext cx="218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169CBADC-7480-46AA-87C6-E2C94F85F9FB}"/>
                    </a:ext>
                  </a:extLst>
                </p14:cNvPr>
                <p14:cNvContentPartPr/>
                <p14:nvPr/>
              </p14:nvContentPartPr>
              <p14:xfrm>
                <a:off x="4458960" y="1465200"/>
                <a:ext cx="190800" cy="756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169CBADC-7480-46AA-87C6-E2C94F85F9F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449960" y="1456560"/>
                  <a:ext cx="20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9268E55E-3B71-401F-AFAB-33F299DC5946}"/>
                    </a:ext>
                  </a:extLst>
                </p14:cNvPr>
                <p14:cNvContentPartPr/>
                <p14:nvPr/>
              </p14:nvContentPartPr>
              <p14:xfrm>
                <a:off x="4422600" y="1593360"/>
                <a:ext cx="208080" cy="2520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9268E55E-3B71-401F-AFAB-33F299DC594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413960" y="1584720"/>
                  <a:ext cx="225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FDD4F60D-7FED-49E1-8EB7-F42F3163242F}"/>
                    </a:ext>
                  </a:extLst>
                </p14:cNvPr>
                <p14:cNvContentPartPr/>
                <p14:nvPr/>
              </p14:nvContentPartPr>
              <p14:xfrm>
                <a:off x="4748760" y="1222200"/>
                <a:ext cx="191160" cy="27432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FDD4F60D-7FED-49E1-8EB7-F42F3163242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40120" y="1213560"/>
                  <a:ext cx="208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A9A10BDA-03ED-457D-A487-377DE06F5A54}"/>
                    </a:ext>
                  </a:extLst>
                </p14:cNvPr>
                <p14:cNvContentPartPr/>
                <p14:nvPr/>
              </p14:nvContentPartPr>
              <p14:xfrm>
                <a:off x="4998600" y="1280160"/>
                <a:ext cx="171720" cy="36828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A9A10BDA-03ED-457D-A487-377DE06F5A5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989960" y="1271160"/>
                  <a:ext cx="1893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955C6073-C091-4577-8B79-1081583F1D3A}"/>
                    </a:ext>
                  </a:extLst>
                </p14:cNvPr>
                <p14:cNvContentPartPr/>
                <p14:nvPr/>
              </p14:nvContentPartPr>
              <p14:xfrm>
                <a:off x="5281560" y="1016280"/>
                <a:ext cx="504360" cy="41688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955C6073-C091-4577-8B79-1081583F1D3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272920" y="1007640"/>
                  <a:ext cx="5220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101DF404-4ED5-4767-8322-18E423B4F5FC}"/>
                    </a:ext>
                  </a:extLst>
                </p14:cNvPr>
                <p14:cNvContentPartPr/>
                <p14:nvPr/>
              </p14:nvContentPartPr>
              <p14:xfrm>
                <a:off x="5414400" y="1038600"/>
                <a:ext cx="3240" cy="2628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101DF404-4ED5-4767-8322-18E423B4F5F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05760" y="1029960"/>
                  <a:ext cx="20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8E6A86B8-7AE2-4C8D-AAE7-C500F3F9DEAE}"/>
                    </a:ext>
                  </a:extLst>
                </p14:cNvPr>
                <p14:cNvContentPartPr/>
                <p14:nvPr/>
              </p14:nvContentPartPr>
              <p14:xfrm>
                <a:off x="5478120" y="1002240"/>
                <a:ext cx="71280" cy="9900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8E6A86B8-7AE2-4C8D-AAE7-C500F3F9DEA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469120" y="993600"/>
                  <a:ext cx="88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AD192F3E-0762-4CB9-AF95-F7B4AFDDA78F}"/>
                    </a:ext>
                  </a:extLst>
                </p14:cNvPr>
                <p14:cNvContentPartPr/>
                <p14:nvPr/>
              </p14:nvContentPartPr>
              <p14:xfrm>
                <a:off x="4750200" y="1432440"/>
                <a:ext cx="1105920" cy="19908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AD192F3E-0762-4CB9-AF95-F7B4AFDDA78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41560" y="1423440"/>
                  <a:ext cx="1123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281B8317-EE0B-4185-AD97-6CF32633136A}"/>
                    </a:ext>
                  </a:extLst>
                </p14:cNvPr>
                <p14:cNvContentPartPr/>
                <p14:nvPr/>
              </p14:nvContentPartPr>
              <p14:xfrm>
                <a:off x="4817160" y="1777680"/>
                <a:ext cx="194400" cy="28008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281B8317-EE0B-4185-AD97-6CF32633136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08160" y="1769040"/>
                  <a:ext cx="212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FF32DF52-0000-42C3-BF09-E4A14A9FAB26}"/>
                    </a:ext>
                  </a:extLst>
                </p14:cNvPr>
                <p14:cNvContentPartPr/>
                <p14:nvPr/>
              </p14:nvContentPartPr>
              <p14:xfrm>
                <a:off x="5238360" y="1880640"/>
                <a:ext cx="16200" cy="36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FF32DF52-0000-42C3-BF09-E4A14A9FAB2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229360" y="1871640"/>
                  <a:ext cx="33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275C2503-080E-45E4-BEE1-EE4504F58844}"/>
                    </a:ext>
                  </a:extLst>
                </p14:cNvPr>
                <p14:cNvContentPartPr/>
                <p14:nvPr/>
              </p14:nvContentPartPr>
              <p14:xfrm>
                <a:off x="5485320" y="1657440"/>
                <a:ext cx="343800" cy="32760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275C2503-080E-45E4-BEE1-EE4504F5884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476320" y="1648440"/>
                  <a:ext cx="3614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758F4EA7-BA9B-4BD7-9CBA-D1A7A65F5AF5}"/>
                    </a:ext>
                  </a:extLst>
                </p14:cNvPr>
                <p14:cNvContentPartPr/>
                <p14:nvPr/>
              </p14:nvContentPartPr>
              <p14:xfrm>
                <a:off x="1200240" y="4969080"/>
                <a:ext cx="261720" cy="251640"/>
              </p14:xfrm>
            </p:contentPart>
          </mc:Choice>
          <mc:Fallback xmlns=""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758F4EA7-BA9B-4BD7-9CBA-D1A7A65F5AF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91600" y="4960080"/>
                  <a:ext cx="279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13F08B5D-C67D-4F22-B5DE-8739E5DB8890}"/>
                    </a:ext>
                  </a:extLst>
                </p14:cNvPr>
                <p14:cNvContentPartPr/>
                <p14:nvPr/>
              </p14:nvContentPartPr>
              <p14:xfrm>
                <a:off x="1500480" y="5080680"/>
                <a:ext cx="166320" cy="68040"/>
              </p14:xfrm>
            </p:contentPart>
          </mc:Choice>
          <mc:Fallback xmlns=""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13F08B5D-C67D-4F22-B5DE-8739E5DB889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491840" y="5072040"/>
                  <a:ext cx="183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A0913F02-5FDB-4CA0-8CEA-89217FA50F5B}"/>
                    </a:ext>
                  </a:extLst>
                </p14:cNvPr>
                <p14:cNvContentPartPr/>
                <p14:nvPr/>
              </p14:nvContentPartPr>
              <p14:xfrm>
                <a:off x="1450080" y="5235480"/>
                <a:ext cx="167760" cy="432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A0913F02-5FDB-4CA0-8CEA-89217FA50F5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441080" y="5226480"/>
                  <a:ext cx="185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DF1B929E-4AC3-4A8B-AFDC-3EF9F789BF1F}"/>
                    </a:ext>
                  </a:extLst>
                </p14:cNvPr>
                <p14:cNvContentPartPr/>
                <p14:nvPr/>
              </p14:nvContentPartPr>
              <p14:xfrm>
                <a:off x="1910520" y="5078160"/>
                <a:ext cx="80280" cy="19332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DF1B929E-4AC3-4A8B-AFDC-3EF9F789BF1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901880" y="5069160"/>
                  <a:ext cx="97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D345143E-59A9-4EE3-9747-EEBE294760F9}"/>
                    </a:ext>
                  </a:extLst>
                </p14:cNvPr>
                <p14:cNvContentPartPr/>
                <p14:nvPr/>
              </p14:nvContentPartPr>
              <p14:xfrm>
                <a:off x="2095200" y="5121000"/>
                <a:ext cx="188280" cy="191520"/>
              </p14:xfrm>
            </p:contentPart>
          </mc:Choice>
          <mc:Fallback xmlns=""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D345143E-59A9-4EE3-9747-EEBE294760F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086560" y="5112000"/>
                  <a:ext cx="205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BEE4B2E9-5DD9-4693-80D6-2818293BFE59}"/>
                    </a:ext>
                  </a:extLst>
                </p14:cNvPr>
                <p14:cNvContentPartPr/>
                <p14:nvPr/>
              </p14:nvContentPartPr>
              <p14:xfrm>
                <a:off x="2449080" y="5001480"/>
                <a:ext cx="157320" cy="299160"/>
              </p14:xfrm>
            </p:contentPart>
          </mc:Choice>
          <mc:Fallback xmlns=""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BEE4B2E9-5DD9-4693-80D6-2818293BFE5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440080" y="4992480"/>
                  <a:ext cx="174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F82CF0B1-DD3D-4689-8A14-1B7518A7D07B}"/>
                    </a:ext>
                  </a:extLst>
                </p14:cNvPr>
                <p14:cNvContentPartPr/>
                <p14:nvPr/>
              </p14:nvContentPartPr>
              <p14:xfrm>
                <a:off x="52200" y="2918520"/>
                <a:ext cx="12116160" cy="17280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F82CF0B1-DD3D-4689-8A14-1B7518A7D07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200" y="2909880"/>
                  <a:ext cx="12133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CBEFC963-2EAD-4CF7-9FF3-E76CCB4289AC}"/>
                    </a:ext>
                  </a:extLst>
                </p14:cNvPr>
                <p14:cNvContentPartPr/>
                <p14:nvPr/>
              </p14:nvContentPartPr>
              <p14:xfrm>
                <a:off x="794520" y="3591720"/>
                <a:ext cx="1256040" cy="118404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CBEFC963-2EAD-4CF7-9FF3-E76CCB4289A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85880" y="3583080"/>
                  <a:ext cx="1273680" cy="12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EEB3B1D7-9876-404F-B616-269DF1285A8B}"/>
                    </a:ext>
                  </a:extLst>
                </p14:cNvPr>
                <p14:cNvContentPartPr/>
                <p14:nvPr/>
              </p14:nvContentPartPr>
              <p14:xfrm>
                <a:off x="848160" y="3888720"/>
                <a:ext cx="1233360" cy="8172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EEB3B1D7-9876-404F-B616-269DF1285A8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39160" y="3879720"/>
                  <a:ext cx="1251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27F17D64-91D4-4CE8-86A2-7A98A4E107FD}"/>
                    </a:ext>
                  </a:extLst>
                </p14:cNvPr>
                <p14:cNvContentPartPr/>
                <p14:nvPr/>
              </p14:nvContentPartPr>
              <p14:xfrm>
                <a:off x="1419840" y="3334320"/>
                <a:ext cx="26280" cy="104760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27F17D64-91D4-4CE8-86A2-7A98A4E107F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10840" y="3325680"/>
                  <a:ext cx="43920" cy="10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12D5D27F-CD61-4761-B570-0E4E61549FEF}"/>
                    </a:ext>
                  </a:extLst>
                </p14:cNvPr>
                <p14:cNvContentPartPr/>
                <p14:nvPr/>
              </p14:nvContentPartPr>
              <p14:xfrm>
                <a:off x="1256400" y="4355640"/>
                <a:ext cx="329760" cy="7488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12D5D27F-CD61-4761-B570-0E4E61549FE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247760" y="4347000"/>
                  <a:ext cx="347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7D5C716B-979A-4295-8271-A417F2CB42C1}"/>
                    </a:ext>
                  </a:extLst>
                </p14:cNvPr>
                <p14:cNvContentPartPr/>
                <p14:nvPr/>
              </p14:nvContentPartPr>
              <p14:xfrm>
                <a:off x="1586160" y="4325760"/>
                <a:ext cx="177480" cy="16560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7D5C716B-979A-4295-8271-A417F2CB42C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577520" y="4317120"/>
                  <a:ext cx="195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FC860FB1-B119-423C-899E-D244E28D552B}"/>
                    </a:ext>
                  </a:extLst>
                </p14:cNvPr>
                <p14:cNvContentPartPr/>
                <p14:nvPr/>
              </p14:nvContentPartPr>
              <p14:xfrm>
                <a:off x="1663560" y="4336200"/>
                <a:ext cx="79200" cy="13680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FC860FB1-B119-423C-899E-D244E28D552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54920" y="4327560"/>
                  <a:ext cx="96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A42558BC-A548-46A2-93BE-DC8AA1D7F16C}"/>
                    </a:ext>
                  </a:extLst>
                </p14:cNvPr>
                <p14:cNvContentPartPr/>
                <p14:nvPr/>
              </p14:nvContentPartPr>
              <p14:xfrm>
                <a:off x="1019880" y="4319280"/>
                <a:ext cx="245880" cy="13428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A42558BC-A548-46A2-93BE-DC8AA1D7F16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10880" y="4310640"/>
                  <a:ext cx="263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0BAC4738-2636-4FDF-9C6D-F8B2171D4EBA}"/>
                    </a:ext>
                  </a:extLst>
                </p14:cNvPr>
                <p14:cNvContentPartPr/>
                <p14:nvPr/>
              </p14:nvContentPartPr>
              <p14:xfrm>
                <a:off x="1071720" y="4288320"/>
                <a:ext cx="213120" cy="21852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0BAC4738-2636-4FDF-9C6D-F8B2171D4EB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63080" y="4279320"/>
                  <a:ext cx="230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DABB50D4-0137-4CE4-8D83-41F90A065C93}"/>
                    </a:ext>
                  </a:extLst>
                </p14:cNvPr>
                <p14:cNvContentPartPr/>
                <p14:nvPr/>
              </p14:nvContentPartPr>
              <p14:xfrm>
                <a:off x="91440" y="3277080"/>
                <a:ext cx="1025280" cy="36576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DABB50D4-0137-4CE4-8D83-41F90A065C9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2800" y="3268080"/>
                  <a:ext cx="10429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31B4D4D3-3BCE-4345-9D2E-9104AA08C28B}"/>
                    </a:ext>
                  </a:extLst>
                </p14:cNvPr>
                <p14:cNvContentPartPr/>
                <p14:nvPr/>
              </p14:nvContentPartPr>
              <p14:xfrm>
                <a:off x="1018440" y="3573360"/>
                <a:ext cx="146160" cy="12204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31B4D4D3-3BCE-4345-9D2E-9104AA08C28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09440" y="3564720"/>
                  <a:ext cx="163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04274EFD-A08E-4399-A0A5-FC0BBF5B48D7}"/>
                    </a:ext>
                  </a:extLst>
                </p14:cNvPr>
                <p14:cNvContentPartPr/>
                <p14:nvPr/>
              </p14:nvContentPartPr>
              <p14:xfrm>
                <a:off x="537480" y="3061800"/>
                <a:ext cx="201600" cy="19404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04274EFD-A08E-4399-A0A5-FC0BBF5B48D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28480" y="3052800"/>
                  <a:ext cx="219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16C08DFA-1C8B-4431-816C-307F0F42AEC5}"/>
                    </a:ext>
                  </a:extLst>
                </p14:cNvPr>
                <p14:cNvContentPartPr/>
                <p14:nvPr/>
              </p14:nvContentPartPr>
              <p14:xfrm>
                <a:off x="527400" y="3190320"/>
                <a:ext cx="190800" cy="180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16C08DFA-1C8B-4431-816C-307F0F42AEC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8760" y="3181320"/>
                  <a:ext cx="208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A4A504E5-F28A-455C-BDF5-91F36E8072C5}"/>
                    </a:ext>
                  </a:extLst>
                </p14:cNvPr>
                <p14:cNvContentPartPr/>
                <p14:nvPr/>
              </p14:nvContentPartPr>
              <p14:xfrm>
                <a:off x="1818360" y="3376080"/>
                <a:ext cx="1094400" cy="42768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A4A504E5-F28A-455C-BDF5-91F36E8072C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809360" y="3367080"/>
                  <a:ext cx="11120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AAFA3AAE-088A-4D2A-A5C5-3F9A98438DE8}"/>
                    </a:ext>
                  </a:extLst>
                </p14:cNvPr>
                <p14:cNvContentPartPr/>
                <p14:nvPr/>
              </p14:nvContentPartPr>
              <p14:xfrm>
                <a:off x="2872080" y="3222360"/>
                <a:ext cx="239760" cy="27756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AAFA3AAE-088A-4D2A-A5C5-3F9A98438DE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863080" y="3213360"/>
                  <a:ext cx="257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E0BF3733-A3A8-4A70-9268-A50DBDC56FAB}"/>
                    </a:ext>
                  </a:extLst>
                </p14:cNvPr>
                <p14:cNvContentPartPr/>
                <p14:nvPr/>
              </p14:nvContentPartPr>
              <p14:xfrm>
                <a:off x="2336400" y="3079800"/>
                <a:ext cx="15120" cy="11556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E0BF3733-A3A8-4A70-9268-A50DBDC56FA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327400" y="3071160"/>
                  <a:ext cx="32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72E13757-A96F-4D36-9E50-2A11D0753325}"/>
                    </a:ext>
                  </a:extLst>
                </p14:cNvPr>
                <p14:cNvContentPartPr/>
                <p14:nvPr/>
              </p14:nvContentPartPr>
              <p14:xfrm>
                <a:off x="2336400" y="2996280"/>
                <a:ext cx="194400" cy="8388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72E13757-A96F-4D36-9E50-2A11D075332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327760" y="2987640"/>
                  <a:ext cx="212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03674B63-1C10-4D7A-9EC3-2C15415FFB40}"/>
                    </a:ext>
                  </a:extLst>
                </p14:cNvPr>
                <p14:cNvContentPartPr/>
                <p14:nvPr/>
              </p14:nvContentPartPr>
              <p14:xfrm>
                <a:off x="2332080" y="3120120"/>
                <a:ext cx="173520" cy="936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03674B63-1C10-4D7A-9EC3-2C15415FFB4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323440" y="3111120"/>
                  <a:ext cx="191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1326ED92-4ADE-47BC-A473-7CE170C129FF}"/>
                    </a:ext>
                  </a:extLst>
                </p14:cNvPr>
                <p14:cNvContentPartPr/>
                <p14:nvPr/>
              </p14:nvContentPartPr>
              <p14:xfrm>
                <a:off x="1961280" y="4076640"/>
                <a:ext cx="735480" cy="16308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1326ED92-4ADE-47BC-A473-7CE170C129F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952280" y="4068000"/>
                  <a:ext cx="753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57ABCF5B-6C7C-4D93-A135-9E582BAAF5B5}"/>
                    </a:ext>
                  </a:extLst>
                </p14:cNvPr>
                <p14:cNvContentPartPr/>
                <p14:nvPr/>
              </p14:nvContentPartPr>
              <p14:xfrm>
                <a:off x="2820240" y="4054320"/>
                <a:ext cx="157320" cy="20448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57ABCF5B-6C7C-4D93-A135-9E582BAAF5B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811240" y="4045320"/>
                  <a:ext cx="174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8E4E42B0-9C78-409F-9996-8B8B2F993873}"/>
                    </a:ext>
                  </a:extLst>
                </p14:cNvPr>
                <p14:cNvContentPartPr/>
                <p14:nvPr/>
              </p14:nvContentPartPr>
              <p14:xfrm>
                <a:off x="2781000" y="4078800"/>
                <a:ext cx="250200" cy="21852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8E4E42B0-9C78-409F-9996-8B8B2F99387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72360" y="4070160"/>
                  <a:ext cx="267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E86F98F7-0C7B-45D6-8F55-A193CF4C3C59}"/>
                    </a:ext>
                  </a:extLst>
                </p14:cNvPr>
                <p14:cNvContentPartPr/>
                <p14:nvPr/>
              </p14:nvContentPartPr>
              <p14:xfrm>
                <a:off x="2667960" y="4067280"/>
                <a:ext cx="143640" cy="17820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E86F98F7-0C7B-45D6-8F55-A193CF4C3C5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659320" y="4058280"/>
                  <a:ext cx="161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CA2EDF1D-8267-4735-B7A1-94D79205952A}"/>
                    </a:ext>
                  </a:extLst>
                </p14:cNvPr>
                <p14:cNvContentPartPr/>
                <p14:nvPr/>
              </p14:nvContentPartPr>
              <p14:xfrm>
                <a:off x="3162240" y="4128480"/>
                <a:ext cx="97920" cy="36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CA2EDF1D-8267-4735-B7A1-94D79205952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153600" y="4119480"/>
                  <a:ext cx="11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6A5ADE0C-4194-4A02-8176-54F1286DE807}"/>
                    </a:ext>
                  </a:extLst>
                </p14:cNvPr>
                <p14:cNvContentPartPr/>
                <p14:nvPr/>
              </p14:nvContentPartPr>
              <p14:xfrm>
                <a:off x="3090240" y="4235040"/>
                <a:ext cx="120240" cy="36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6A5ADE0C-4194-4A02-8176-54F1286DE80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081240" y="4226040"/>
                  <a:ext cx="137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80617EAE-A573-4A63-963E-72950ADD6C9B}"/>
                    </a:ext>
                  </a:extLst>
                </p14:cNvPr>
                <p14:cNvContentPartPr/>
                <p14:nvPr/>
              </p14:nvContentPartPr>
              <p14:xfrm>
                <a:off x="3305160" y="4076280"/>
                <a:ext cx="192600" cy="32796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80617EAE-A573-4A63-963E-72950ADD6C9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296520" y="4067640"/>
                  <a:ext cx="2102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9D2DAB72-EABA-4C3F-A101-612730E13BDB}"/>
                    </a:ext>
                  </a:extLst>
                </p14:cNvPr>
                <p14:cNvContentPartPr/>
                <p14:nvPr/>
              </p14:nvContentPartPr>
              <p14:xfrm>
                <a:off x="3582360" y="4245120"/>
                <a:ext cx="146880" cy="16956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9D2DAB72-EABA-4C3F-A101-612730E13BD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573360" y="4236120"/>
                  <a:ext cx="164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F05C7699-F487-4948-9E4C-BC07B7EC5C13}"/>
                    </a:ext>
                  </a:extLst>
                </p14:cNvPr>
                <p14:cNvContentPartPr/>
                <p14:nvPr/>
              </p14:nvContentPartPr>
              <p14:xfrm>
                <a:off x="3724560" y="4273920"/>
                <a:ext cx="212040" cy="39420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F05C7699-F487-4948-9E4C-BC07B7EC5C1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715560" y="4264920"/>
                  <a:ext cx="2296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8CA2091F-6BE8-4D3C-93A2-74E7E8C9E4C0}"/>
                    </a:ext>
                  </a:extLst>
                </p14:cNvPr>
                <p14:cNvContentPartPr/>
                <p14:nvPr/>
              </p14:nvContentPartPr>
              <p14:xfrm>
                <a:off x="4096440" y="4220640"/>
                <a:ext cx="172080" cy="42012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8CA2091F-6BE8-4D3C-93A2-74E7E8C9E4C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087440" y="4211640"/>
                  <a:ext cx="1897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6A5EB06F-DABF-4663-AAD5-D018B23F5159}"/>
                    </a:ext>
                  </a:extLst>
                </p14:cNvPr>
                <p14:cNvContentPartPr/>
                <p14:nvPr/>
              </p14:nvContentPartPr>
              <p14:xfrm>
                <a:off x="123120" y="3309840"/>
                <a:ext cx="110160" cy="228960"/>
              </p14:xfrm>
            </p:contentPart>
          </mc:Choice>
          <mc:Fallback xmlns=""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6A5EB06F-DABF-4663-AAD5-D018B23F515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4480" y="3300840"/>
                  <a:ext cx="127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93B067F9-13AD-456B-8F50-55B21F08B548}"/>
                    </a:ext>
                  </a:extLst>
                </p14:cNvPr>
                <p14:cNvContentPartPr/>
                <p14:nvPr/>
              </p14:nvContentPartPr>
              <p14:xfrm>
                <a:off x="95760" y="3380040"/>
                <a:ext cx="128880" cy="144720"/>
              </p14:xfrm>
            </p:contentPart>
          </mc:Choice>
          <mc:Fallback xmlns=""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93B067F9-13AD-456B-8F50-55B21F08B54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7120" y="3371040"/>
                  <a:ext cx="146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B3B7A2DC-4BDD-4BCC-B9CE-57B200645134}"/>
                    </a:ext>
                  </a:extLst>
                </p14:cNvPr>
                <p14:cNvContentPartPr/>
                <p14:nvPr/>
              </p14:nvContentPartPr>
              <p14:xfrm>
                <a:off x="223200" y="3413160"/>
                <a:ext cx="89640" cy="212760"/>
              </p14:xfrm>
            </p:contentPart>
          </mc:Choice>
          <mc:Fallback xmlns=""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B3B7A2DC-4BDD-4BCC-B9CE-57B20064513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14560" y="3404160"/>
                  <a:ext cx="107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9844ECC3-1692-4E4E-92DC-2C5630F7D0E2}"/>
                    </a:ext>
                  </a:extLst>
                </p14:cNvPr>
                <p14:cNvContentPartPr/>
                <p14:nvPr/>
              </p14:nvContentPartPr>
              <p14:xfrm>
                <a:off x="355680" y="3487680"/>
                <a:ext cx="100080" cy="8280"/>
              </p14:xfrm>
            </p:contentPart>
          </mc:Choice>
          <mc:Fallback xmlns=""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9844ECC3-1692-4E4E-92DC-2C5630F7D0E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47040" y="3479040"/>
                  <a:ext cx="117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756D5ABA-2BBB-489A-9E6E-5C8DAF00B86F}"/>
                    </a:ext>
                  </a:extLst>
                </p14:cNvPr>
                <p14:cNvContentPartPr/>
                <p14:nvPr/>
              </p14:nvContentPartPr>
              <p14:xfrm>
                <a:off x="336960" y="3487680"/>
                <a:ext cx="102960" cy="45720"/>
              </p14:xfrm>
            </p:contentPart>
          </mc:Choice>
          <mc:Fallback xmlns=""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756D5ABA-2BBB-489A-9E6E-5C8DAF00B86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27960" y="3479040"/>
                  <a:ext cx="120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99BE1C5E-998C-4C75-AE9E-427D47B85B3F}"/>
                    </a:ext>
                  </a:extLst>
                </p14:cNvPr>
                <p14:cNvContentPartPr/>
                <p14:nvPr/>
              </p14:nvContentPartPr>
              <p14:xfrm>
                <a:off x="523080" y="3391560"/>
                <a:ext cx="34920" cy="133920"/>
              </p14:xfrm>
            </p:contentPart>
          </mc:Choice>
          <mc:Fallback xmlns=""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99BE1C5E-998C-4C75-AE9E-427D47B85B3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14440" y="3382920"/>
                  <a:ext cx="52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54293BD6-AD4B-437B-BC70-7C2C37359DC1}"/>
                    </a:ext>
                  </a:extLst>
                </p14:cNvPr>
                <p14:cNvContentPartPr/>
                <p14:nvPr/>
              </p14:nvContentPartPr>
              <p14:xfrm>
                <a:off x="576000" y="3394800"/>
                <a:ext cx="93600" cy="222840"/>
              </p14:xfrm>
            </p:contentPart>
          </mc:Choice>
          <mc:Fallback xmlns=""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54293BD6-AD4B-437B-BC70-7C2C37359DC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67000" y="3385800"/>
                  <a:ext cx="111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A8A87842-036F-4914-9038-3C8A8F49AE03}"/>
                    </a:ext>
                  </a:extLst>
                </p14:cNvPr>
                <p14:cNvContentPartPr/>
                <p14:nvPr/>
              </p14:nvContentPartPr>
              <p14:xfrm>
                <a:off x="732600" y="3374640"/>
                <a:ext cx="14760" cy="166680"/>
              </p14:xfrm>
            </p:contentPart>
          </mc:Choice>
          <mc:Fallback xmlns=""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A8A87842-036F-4914-9038-3C8A8F49AE0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23600" y="3366000"/>
                  <a:ext cx="32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2C17BB36-8BC4-4CA2-8647-503839165DCB}"/>
                    </a:ext>
                  </a:extLst>
                </p14:cNvPr>
                <p14:cNvContentPartPr/>
                <p14:nvPr/>
              </p14:nvContentPartPr>
              <p14:xfrm>
                <a:off x="810360" y="3390480"/>
                <a:ext cx="115920" cy="117720"/>
              </p14:xfrm>
            </p:contentPart>
          </mc:Choice>
          <mc:Fallback xmlns=""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2C17BB36-8BC4-4CA2-8647-503839165DC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1720" y="3381480"/>
                  <a:ext cx="133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E8AC8B72-91C9-462F-850C-4E1A043452AC}"/>
                    </a:ext>
                  </a:extLst>
                </p14:cNvPr>
                <p14:cNvContentPartPr/>
                <p14:nvPr/>
              </p14:nvContentPartPr>
              <p14:xfrm>
                <a:off x="2398680" y="3420360"/>
                <a:ext cx="150120" cy="223920"/>
              </p14:xfrm>
            </p:contentPart>
          </mc:Choice>
          <mc:Fallback xmlns=""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E8AC8B72-91C9-462F-850C-4E1A043452A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389680" y="3411360"/>
                  <a:ext cx="167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F23534EC-C887-4195-90CD-30E800A9B0A8}"/>
                    </a:ext>
                  </a:extLst>
                </p14:cNvPr>
                <p14:cNvContentPartPr/>
                <p14:nvPr/>
              </p14:nvContentPartPr>
              <p14:xfrm>
                <a:off x="2395800" y="3463200"/>
                <a:ext cx="156240" cy="91440"/>
              </p14:xfrm>
            </p:contentPart>
          </mc:Choice>
          <mc:Fallback xmlns=""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F23534EC-C887-4195-90CD-30E800A9B0A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386800" y="3454200"/>
                  <a:ext cx="173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72780569-AC0B-432B-AA83-F8C4BEA88864}"/>
                    </a:ext>
                  </a:extLst>
                </p14:cNvPr>
                <p14:cNvContentPartPr/>
                <p14:nvPr/>
              </p14:nvContentPartPr>
              <p14:xfrm>
                <a:off x="2665800" y="3528000"/>
                <a:ext cx="173520" cy="34200"/>
              </p14:xfrm>
            </p:contentPart>
          </mc:Choice>
          <mc:Fallback xmlns=""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72780569-AC0B-432B-AA83-F8C4BEA8886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656800" y="3519360"/>
                  <a:ext cx="191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90305F5D-B078-4B71-B08D-010E06C259EA}"/>
                    </a:ext>
                  </a:extLst>
                </p14:cNvPr>
                <p14:cNvContentPartPr/>
                <p14:nvPr/>
              </p14:nvContentPartPr>
              <p14:xfrm>
                <a:off x="2646720" y="3639960"/>
                <a:ext cx="185040" cy="6840"/>
              </p14:xfrm>
            </p:contentPart>
          </mc:Choice>
          <mc:Fallback xmlns=""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90305F5D-B078-4B71-B08D-010E06C259E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638080" y="3630960"/>
                  <a:ext cx="202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D273878E-BDC0-4EB7-ACB4-56A45D210F54}"/>
                    </a:ext>
                  </a:extLst>
                </p14:cNvPr>
                <p14:cNvContentPartPr/>
                <p14:nvPr/>
              </p14:nvContentPartPr>
              <p14:xfrm>
                <a:off x="3030840" y="3494880"/>
                <a:ext cx="172080" cy="236520"/>
              </p14:xfrm>
            </p:contentPart>
          </mc:Choice>
          <mc:Fallback xmlns=""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D273878E-BDC0-4EB7-ACB4-56A45D210F5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021840" y="3485880"/>
                  <a:ext cx="189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369A4B34-63EC-436D-A1BB-A4E40A60DB27}"/>
                    </a:ext>
                  </a:extLst>
                </p14:cNvPr>
                <p14:cNvContentPartPr/>
                <p14:nvPr/>
              </p14:nvContentPartPr>
              <p14:xfrm>
                <a:off x="3364200" y="3605760"/>
                <a:ext cx="144720" cy="116640"/>
              </p14:xfrm>
            </p:contentPart>
          </mc:Choice>
          <mc:Fallback xmlns=""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369A4B34-63EC-436D-A1BB-A4E40A60DB2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355560" y="3596760"/>
                  <a:ext cx="162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728E1D4C-CE2B-4214-A926-7EFA6A0F24FB}"/>
                    </a:ext>
                  </a:extLst>
                </p14:cNvPr>
                <p14:cNvContentPartPr/>
                <p14:nvPr/>
              </p14:nvContentPartPr>
              <p14:xfrm>
                <a:off x="3594240" y="3589560"/>
                <a:ext cx="137520" cy="254520"/>
              </p14:xfrm>
            </p:contentPart>
          </mc:Choice>
          <mc:Fallback xmlns=""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728E1D4C-CE2B-4214-A926-7EFA6A0F24F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585240" y="3580920"/>
                  <a:ext cx="155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928BAAB9-4016-4CF0-A32A-7959AA7E1A60}"/>
                    </a:ext>
                  </a:extLst>
                </p14:cNvPr>
                <p14:cNvContentPartPr/>
                <p14:nvPr/>
              </p14:nvContentPartPr>
              <p14:xfrm>
                <a:off x="3862440" y="3555360"/>
                <a:ext cx="66600" cy="213480"/>
              </p14:xfrm>
            </p:contentPart>
          </mc:Choice>
          <mc:Fallback xmlns=""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928BAAB9-4016-4CF0-A32A-7959AA7E1A6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853800" y="3546360"/>
                  <a:ext cx="84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AA32EAF3-CBD7-4DFA-A852-A2B13473E392}"/>
                    </a:ext>
                  </a:extLst>
                </p14:cNvPr>
                <p14:cNvContentPartPr/>
                <p14:nvPr/>
              </p14:nvContentPartPr>
              <p14:xfrm>
                <a:off x="3985560" y="3569760"/>
                <a:ext cx="95040" cy="216720"/>
              </p14:xfrm>
            </p:contentPart>
          </mc:Choice>
          <mc:Fallback xmlns=""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AA32EAF3-CBD7-4DFA-A852-A2B13473E39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976560" y="3560760"/>
                  <a:ext cx="112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E9059360-BEA1-47DE-AF3F-53F719EEFD73}"/>
                    </a:ext>
                  </a:extLst>
                </p14:cNvPr>
                <p14:cNvContentPartPr/>
                <p14:nvPr/>
              </p14:nvContentPartPr>
              <p14:xfrm>
                <a:off x="5388480" y="3619440"/>
                <a:ext cx="124920" cy="438480"/>
              </p14:xfrm>
            </p:contentPart>
          </mc:Choice>
          <mc:Fallback xmlns=""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E9059360-BEA1-47DE-AF3F-53F719EEFD7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379480" y="3610440"/>
                  <a:ext cx="1425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F0352DF2-0294-4A20-BD8A-FB36F149903E}"/>
                    </a:ext>
                  </a:extLst>
                </p14:cNvPr>
                <p14:cNvContentPartPr/>
                <p14:nvPr/>
              </p14:nvContentPartPr>
              <p14:xfrm>
                <a:off x="5590440" y="3922920"/>
                <a:ext cx="136080" cy="169200"/>
              </p14:xfrm>
            </p:contentPart>
          </mc:Choice>
          <mc:Fallback xmlns=""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F0352DF2-0294-4A20-BD8A-FB36F149903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581800" y="3914280"/>
                  <a:ext cx="153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3151123B-D35B-4930-A0D8-F8780C31B120}"/>
                    </a:ext>
                  </a:extLst>
                </p14:cNvPr>
                <p14:cNvContentPartPr/>
                <p14:nvPr/>
              </p14:nvContentPartPr>
              <p14:xfrm>
                <a:off x="5537160" y="3934800"/>
                <a:ext cx="230040" cy="153720"/>
              </p14:xfrm>
            </p:contentPart>
          </mc:Choice>
          <mc:Fallback xmlns=""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3151123B-D35B-4930-A0D8-F8780C31B12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528160" y="3925800"/>
                  <a:ext cx="247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E538CC70-4B85-4672-9689-72884ABCCFCE}"/>
                    </a:ext>
                  </a:extLst>
                </p14:cNvPr>
                <p14:cNvContentPartPr/>
                <p14:nvPr/>
              </p14:nvContentPartPr>
              <p14:xfrm>
                <a:off x="5987520" y="3856680"/>
                <a:ext cx="159120" cy="10800"/>
              </p14:xfrm>
            </p:contentPart>
          </mc:Choice>
          <mc:Fallback xmlns=""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E538CC70-4B85-4672-9689-72884ABCCFC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978880" y="3848040"/>
                  <a:ext cx="176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5CF19F59-E6B1-44AC-883F-7640B20251AA}"/>
                    </a:ext>
                  </a:extLst>
                </p14:cNvPr>
                <p14:cNvContentPartPr/>
                <p14:nvPr/>
              </p14:nvContentPartPr>
              <p14:xfrm>
                <a:off x="5951520" y="3955680"/>
                <a:ext cx="169200" cy="45720"/>
              </p14:xfrm>
            </p:contentPart>
          </mc:Choice>
          <mc:Fallback xmlns=""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5CF19F59-E6B1-44AC-883F-7640B20251A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942520" y="3946680"/>
                  <a:ext cx="186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9E53EC0B-2854-453E-9882-8DD5B4F1DA5C}"/>
                    </a:ext>
                  </a:extLst>
                </p14:cNvPr>
                <p14:cNvContentPartPr/>
                <p14:nvPr/>
              </p14:nvContentPartPr>
              <p14:xfrm>
                <a:off x="6345720" y="3644640"/>
                <a:ext cx="14040" cy="395280"/>
              </p14:xfrm>
            </p:contentPart>
          </mc:Choice>
          <mc:Fallback xmlns=""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9E53EC0B-2854-453E-9882-8DD5B4F1DA5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336720" y="3636000"/>
                  <a:ext cx="316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E6EEF1A8-C663-43B3-844D-BB35F6C83FD2}"/>
                    </a:ext>
                  </a:extLst>
                </p14:cNvPr>
                <p14:cNvContentPartPr/>
                <p14:nvPr/>
              </p14:nvContentPartPr>
              <p14:xfrm>
                <a:off x="6325560" y="3609360"/>
                <a:ext cx="230040" cy="453240"/>
              </p14:xfrm>
            </p:contentPart>
          </mc:Choice>
          <mc:Fallback xmlns=""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E6EEF1A8-C663-43B3-844D-BB35F6C83FD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316560" y="3600720"/>
                  <a:ext cx="24768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D852E991-C100-43AF-96A2-C3165BCEA314}"/>
                    </a:ext>
                  </a:extLst>
                </p14:cNvPr>
                <p14:cNvContentPartPr/>
                <p14:nvPr/>
              </p14:nvContentPartPr>
              <p14:xfrm>
                <a:off x="6755400" y="3611520"/>
                <a:ext cx="128880" cy="630360"/>
              </p14:xfrm>
            </p:contentPart>
          </mc:Choice>
          <mc:Fallback xmlns=""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D852E991-C100-43AF-96A2-C3165BCEA31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746760" y="3602880"/>
                  <a:ext cx="14652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1995923B-3F09-4431-882C-DFA5FBA9ADE8}"/>
                    </a:ext>
                  </a:extLst>
                </p14:cNvPr>
                <p14:cNvContentPartPr/>
                <p14:nvPr/>
              </p14:nvContentPartPr>
              <p14:xfrm>
                <a:off x="7058880" y="3726720"/>
                <a:ext cx="206640" cy="320040"/>
              </p14:xfrm>
            </p:contentPart>
          </mc:Choice>
          <mc:Fallback xmlns=""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1995923B-3F09-4431-882C-DFA5FBA9ADE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049880" y="3717720"/>
                  <a:ext cx="2242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8EB92958-12F2-4F91-B2F8-98921294FFF4}"/>
                    </a:ext>
                  </a:extLst>
                </p14:cNvPr>
                <p14:cNvContentPartPr/>
                <p14:nvPr/>
              </p14:nvContentPartPr>
              <p14:xfrm>
                <a:off x="6937560" y="3707280"/>
                <a:ext cx="403200" cy="333000"/>
              </p14:xfrm>
            </p:contentPart>
          </mc:Choice>
          <mc:Fallback xmlns=""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8EB92958-12F2-4F91-B2F8-98921294FFF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928560" y="3698640"/>
                  <a:ext cx="4208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36806460-8CC9-49D8-8639-B592E5CACB39}"/>
                    </a:ext>
                  </a:extLst>
                </p14:cNvPr>
                <p14:cNvContentPartPr/>
                <p14:nvPr/>
              </p14:nvContentPartPr>
              <p14:xfrm>
                <a:off x="7530840" y="3834720"/>
                <a:ext cx="253080" cy="28800"/>
              </p14:xfrm>
            </p:contentPart>
          </mc:Choice>
          <mc:Fallback xmlns=""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36806460-8CC9-49D8-8639-B592E5CACB3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522200" y="3825720"/>
                  <a:ext cx="270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73B48FD6-8DAD-4D29-8D95-4CB9F15952D9}"/>
                    </a:ext>
                  </a:extLst>
                </p14:cNvPr>
                <p14:cNvContentPartPr/>
                <p14:nvPr/>
              </p14:nvContentPartPr>
              <p14:xfrm>
                <a:off x="7883280" y="3687840"/>
                <a:ext cx="219960" cy="304200"/>
              </p14:xfrm>
            </p:contentPart>
          </mc:Choice>
          <mc:Fallback xmlns=""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73B48FD6-8DAD-4D29-8D95-4CB9F15952D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874280" y="3679200"/>
                  <a:ext cx="2376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5EF1F867-606F-4CEC-A75B-88FEEA0DEE02}"/>
                    </a:ext>
                  </a:extLst>
                </p14:cNvPr>
                <p14:cNvContentPartPr/>
                <p14:nvPr/>
              </p14:nvContentPartPr>
              <p14:xfrm>
                <a:off x="7836840" y="3749040"/>
                <a:ext cx="264600" cy="303120"/>
              </p14:xfrm>
            </p:contentPart>
          </mc:Choice>
          <mc:Fallback xmlns=""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5EF1F867-606F-4CEC-A75B-88FEEA0DEE0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828200" y="3740040"/>
                  <a:ext cx="2822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772C89CE-ADFC-4403-8AF7-8A3FFBD1BA2D}"/>
                    </a:ext>
                  </a:extLst>
                </p14:cNvPr>
                <p14:cNvContentPartPr/>
                <p14:nvPr/>
              </p14:nvContentPartPr>
              <p14:xfrm>
                <a:off x="8261280" y="3864600"/>
                <a:ext cx="1800" cy="251280"/>
              </p14:xfrm>
            </p:contentPart>
          </mc:Choice>
          <mc:Fallback xmlns=""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772C89CE-ADFC-4403-8AF7-8A3FFBD1BA2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252640" y="3855600"/>
                  <a:ext cx="19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C60DDF2D-6A67-45E1-A03B-E6B7BA540BD4}"/>
                    </a:ext>
                  </a:extLst>
                </p14:cNvPr>
                <p14:cNvContentPartPr/>
                <p14:nvPr/>
              </p14:nvContentPartPr>
              <p14:xfrm>
                <a:off x="8231040" y="3808800"/>
                <a:ext cx="225720" cy="343080"/>
              </p14:xfrm>
            </p:contentPart>
          </mc:Choice>
          <mc:Fallback xmlns=""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C60DDF2D-6A67-45E1-A03B-E6B7BA540BD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222400" y="3800160"/>
                  <a:ext cx="2433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36E2D8F4-4922-4FA5-8B08-EEEDF61F4C20}"/>
                    </a:ext>
                  </a:extLst>
                </p14:cNvPr>
                <p14:cNvContentPartPr/>
                <p14:nvPr/>
              </p14:nvContentPartPr>
              <p14:xfrm>
                <a:off x="8454960" y="3497040"/>
                <a:ext cx="149400" cy="747360"/>
              </p14:xfrm>
            </p:contentPart>
          </mc:Choice>
          <mc:Fallback xmlns=""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36E2D8F4-4922-4FA5-8B08-EEEDF61F4C2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45960" y="3488040"/>
                  <a:ext cx="16704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0458CA4C-771F-4A1D-8E98-96CF231C5A50}"/>
                    </a:ext>
                  </a:extLst>
                </p14:cNvPr>
                <p14:cNvContentPartPr/>
                <p14:nvPr/>
              </p14:nvContentPartPr>
              <p14:xfrm>
                <a:off x="5236920" y="4587480"/>
                <a:ext cx="219600" cy="427680"/>
              </p14:xfrm>
            </p:contentPart>
          </mc:Choice>
          <mc:Fallback xmlns=""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0458CA4C-771F-4A1D-8E98-96CF231C5A5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227920" y="4578840"/>
                  <a:ext cx="2372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62982E6A-9249-4C4C-8FCD-3D8DBDCFDC9F}"/>
                    </a:ext>
                  </a:extLst>
                </p14:cNvPr>
                <p14:cNvContentPartPr/>
                <p14:nvPr/>
              </p14:nvContentPartPr>
              <p14:xfrm>
                <a:off x="5527080" y="4878000"/>
                <a:ext cx="164880" cy="249840"/>
              </p14:xfrm>
            </p:contentPart>
          </mc:Choice>
          <mc:Fallback xmlns=""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62982E6A-9249-4C4C-8FCD-3D8DBDCFDC9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518080" y="4869360"/>
                  <a:ext cx="182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37F17B2C-5BD3-48F3-B94D-7CFBDE0396F4}"/>
                    </a:ext>
                  </a:extLst>
                </p14:cNvPr>
                <p14:cNvContentPartPr/>
                <p14:nvPr/>
              </p14:nvContentPartPr>
              <p14:xfrm>
                <a:off x="5479560" y="4953240"/>
                <a:ext cx="230040" cy="130320"/>
              </p14:xfrm>
            </p:contentPart>
          </mc:Choice>
          <mc:Fallback xmlns=""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37F17B2C-5BD3-48F3-B94D-7CFBDE0396F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470560" y="4944600"/>
                  <a:ext cx="247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57534D12-6B0A-4CB6-A0BB-3B02C8A52C10}"/>
                    </a:ext>
                  </a:extLst>
                </p14:cNvPr>
                <p14:cNvContentPartPr/>
                <p14:nvPr/>
              </p14:nvContentPartPr>
              <p14:xfrm>
                <a:off x="6007680" y="4952160"/>
                <a:ext cx="247320" cy="91440"/>
              </p14:xfrm>
            </p:contentPart>
          </mc:Choice>
          <mc:Fallback xmlns=""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57534D12-6B0A-4CB6-A0BB-3B02C8A52C1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999040" y="4943160"/>
                  <a:ext cx="264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D05B79E0-D9F7-4116-8B74-77953F62A09B}"/>
                    </a:ext>
                  </a:extLst>
                </p14:cNvPr>
                <p14:cNvContentPartPr/>
                <p14:nvPr/>
              </p14:nvContentPartPr>
              <p14:xfrm>
                <a:off x="2652480" y="3004560"/>
                <a:ext cx="147960" cy="8280"/>
              </p14:xfrm>
            </p:contentPart>
          </mc:Choice>
          <mc:Fallback xmlns=""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D05B79E0-D9F7-4116-8B74-77953F62A09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643480" y="2995560"/>
                  <a:ext cx="165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84301D7A-D315-453D-AFEA-FD9E8327193B}"/>
                    </a:ext>
                  </a:extLst>
                </p14:cNvPr>
                <p14:cNvContentPartPr/>
                <p14:nvPr/>
              </p14:nvContentPartPr>
              <p14:xfrm>
                <a:off x="2567520" y="3068280"/>
                <a:ext cx="180720" cy="25200"/>
              </p14:xfrm>
            </p:contentPart>
          </mc:Choice>
          <mc:Fallback xmlns=""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84301D7A-D315-453D-AFEA-FD9E8327193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558520" y="3059280"/>
                  <a:ext cx="198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17FA61C7-5802-4EC9-AE1F-56C99FC114AD}"/>
                    </a:ext>
                  </a:extLst>
                </p14:cNvPr>
                <p14:cNvContentPartPr/>
                <p14:nvPr/>
              </p14:nvContentPartPr>
              <p14:xfrm>
                <a:off x="2935440" y="2849760"/>
                <a:ext cx="88560" cy="235440"/>
              </p14:xfrm>
            </p:contentPart>
          </mc:Choice>
          <mc:Fallback xmlns=""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17FA61C7-5802-4EC9-AE1F-56C99FC114A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926800" y="2841120"/>
                  <a:ext cx="106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2A7B8DCE-6306-488E-BA71-4115E09946E3}"/>
                    </a:ext>
                  </a:extLst>
                </p14:cNvPr>
                <p14:cNvContentPartPr/>
                <p14:nvPr/>
              </p14:nvContentPartPr>
              <p14:xfrm>
                <a:off x="3085920" y="2813400"/>
                <a:ext cx="140400" cy="327600"/>
              </p14:xfrm>
            </p:contentPart>
          </mc:Choice>
          <mc:Fallback xmlns=""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2A7B8DCE-6306-488E-BA71-4115E09946E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076920" y="2804760"/>
                  <a:ext cx="1580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2BE24B22-F28B-451A-86C6-4307DF11DDFC}"/>
                    </a:ext>
                  </a:extLst>
                </p14:cNvPr>
                <p14:cNvContentPartPr/>
                <p14:nvPr/>
              </p14:nvContentPartPr>
              <p14:xfrm>
                <a:off x="3114360" y="2774520"/>
                <a:ext cx="123120" cy="340560"/>
              </p14:xfrm>
            </p:contentPart>
          </mc:Choice>
          <mc:Fallback xmlns=""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2BE24B22-F28B-451A-86C6-4307DF11DDF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105720" y="2765520"/>
                  <a:ext cx="1407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674074F3-6FB1-4CC5-939E-A3C52ACD757C}"/>
                    </a:ext>
                  </a:extLst>
                </p14:cNvPr>
                <p14:cNvContentPartPr/>
                <p14:nvPr/>
              </p14:nvContentPartPr>
              <p14:xfrm>
                <a:off x="3286440" y="2802960"/>
                <a:ext cx="156240" cy="420120"/>
              </p14:xfrm>
            </p:contentPart>
          </mc:Choice>
          <mc:Fallback xmlns=""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674074F3-6FB1-4CC5-939E-A3C52ACD757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277440" y="2794320"/>
                  <a:ext cx="1738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A9E54E27-3832-48ED-AC86-032EE0060698}"/>
                    </a:ext>
                  </a:extLst>
                </p14:cNvPr>
                <p14:cNvContentPartPr/>
                <p14:nvPr/>
              </p14:nvContentPartPr>
              <p14:xfrm>
                <a:off x="3397680" y="2868120"/>
                <a:ext cx="296280" cy="332640"/>
              </p14:xfrm>
            </p:contentPart>
          </mc:Choice>
          <mc:Fallback xmlns=""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A9E54E27-3832-48ED-AC86-032EE006069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388680" y="2859480"/>
                  <a:ext cx="3139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DE0B46F8-9CBB-460A-B28D-F643CD67A09A}"/>
                    </a:ext>
                  </a:extLst>
                </p14:cNvPr>
                <p14:cNvContentPartPr/>
                <p14:nvPr/>
              </p14:nvContentPartPr>
              <p14:xfrm>
                <a:off x="6474600" y="4822200"/>
                <a:ext cx="193320" cy="266400"/>
              </p14:xfrm>
            </p:contentPart>
          </mc:Choice>
          <mc:Fallback xmlns=""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DE0B46F8-9CBB-460A-B28D-F643CD67A09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465600" y="4813200"/>
                  <a:ext cx="210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3A4313AC-5EBE-4DC2-BC41-9DB9C4714213}"/>
                    </a:ext>
                  </a:extLst>
                </p14:cNvPr>
                <p14:cNvContentPartPr/>
                <p14:nvPr/>
              </p14:nvContentPartPr>
              <p14:xfrm>
                <a:off x="6790320" y="5033880"/>
                <a:ext cx="19080" cy="152280"/>
              </p14:xfrm>
            </p:contentPart>
          </mc:Choice>
          <mc:Fallback xmlns=""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3A4313AC-5EBE-4DC2-BC41-9DB9C471421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781320" y="5025240"/>
                  <a:ext cx="36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B8258636-97BF-4A02-A64B-6250A169FAAB}"/>
                    </a:ext>
                  </a:extLst>
                </p14:cNvPr>
                <p14:cNvContentPartPr/>
                <p14:nvPr/>
              </p14:nvContentPartPr>
              <p14:xfrm>
                <a:off x="7030080" y="4811760"/>
                <a:ext cx="126000" cy="285840"/>
              </p14:xfrm>
            </p:contentPart>
          </mc:Choice>
          <mc:Fallback xmlns=""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B8258636-97BF-4A02-A64B-6250A169FAA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021080" y="4802760"/>
                  <a:ext cx="143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1" name="Tinta 240">
                  <a:extLst>
                    <a:ext uri="{FF2B5EF4-FFF2-40B4-BE49-F238E27FC236}">
                      <a16:creationId xmlns:a16="http://schemas.microsoft.com/office/drawing/2014/main" id="{05113E3D-7C46-4103-84BB-BA01AE770EA6}"/>
                    </a:ext>
                  </a:extLst>
                </p14:cNvPr>
                <p14:cNvContentPartPr/>
                <p14:nvPr/>
              </p14:nvContentPartPr>
              <p14:xfrm>
                <a:off x="7307280" y="4892400"/>
                <a:ext cx="299160" cy="302040"/>
              </p14:xfrm>
            </p:contentPart>
          </mc:Choice>
          <mc:Fallback xmlns="">
            <p:pic>
              <p:nvPicPr>
                <p:cNvPr id="241" name="Tinta 240">
                  <a:extLst>
                    <a:ext uri="{FF2B5EF4-FFF2-40B4-BE49-F238E27FC236}">
                      <a16:creationId xmlns:a16="http://schemas.microsoft.com/office/drawing/2014/main" id="{05113E3D-7C46-4103-84BB-BA01AE770EA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298280" y="4883400"/>
                  <a:ext cx="3168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2" name="Tinta 241">
                  <a:extLst>
                    <a:ext uri="{FF2B5EF4-FFF2-40B4-BE49-F238E27FC236}">
                      <a16:creationId xmlns:a16="http://schemas.microsoft.com/office/drawing/2014/main" id="{FEAF909A-6D07-439B-A15B-E2DB4C5C9658}"/>
                    </a:ext>
                  </a:extLst>
                </p14:cNvPr>
                <p14:cNvContentPartPr/>
                <p14:nvPr/>
              </p14:nvContentPartPr>
              <p14:xfrm>
                <a:off x="7632000" y="4837680"/>
                <a:ext cx="117360" cy="30240"/>
              </p14:xfrm>
            </p:contentPart>
          </mc:Choice>
          <mc:Fallback xmlns="">
            <p:pic>
              <p:nvPicPr>
                <p:cNvPr id="242" name="Tinta 241">
                  <a:extLst>
                    <a:ext uri="{FF2B5EF4-FFF2-40B4-BE49-F238E27FC236}">
                      <a16:creationId xmlns:a16="http://schemas.microsoft.com/office/drawing/2014/main" id="{FEAF909A-6D07-439B-A15B-E2DB4C5C965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623000" y="4829040"/>
                  <a:ext cx="135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3" name="Tinta 242">
                  <a:extLst>
                    <a:ext uri="{FF2B5EF4-FFF2-40B4-BE49-F238E27FC236}">
                      <a16:creationId xmlns:a16="http://schemas.microsoft.com/office/drawing/2014/main" id="{F2E9C6AA-622E-4382-B8BC-8F43377C8A79}"/>
                    </a:ext>
                  </a:extLst>
                </p14:cNvPr>
                <p14:cNvContentPartPr/>
                <p14:nvPr/>
              </p14:nvContentPartPr>
              <p14:xfrm>
                <a:off x="7859880" y="4670280"/>
                <a:ext cx="85680" cy="191160"/>
              </p14:xfrm>
            </p:contentPart>
          </mc:Choice>
          <mc:Fallback xmlns="">
            <p:pic>
              <p:nvPicPr>
                <p:cNvPr id="243" name="Tinta 242">
                  <a:extLst>
                    <a:ext uri="{FF2B5EF4-FFF2-40B4-BE49-F238E27FC236}">
                      <a16:creationId xmlns:a16="http://schemas.microsoft.com/office/drawing/2014/main" id="{F2E9C6AA-622E-4382-B8BC-8F43377C8A7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851240" y="4661280"/>
                  <a:ext cx="103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4" name="Tinta 243">
                  <a:extLst>
                    <a:ext uri="{FF2B5EF4-FFF2-40B4-BE49-F238E27FC236}">
                      <a16:creationId xmlns:a16="http://schemas.microsoft.com/office/drawing/2014/main" id="{E34A9CEE-BB09-4C46-96BE-A010B9B803B6}"/>
                    </a:ext>
                  </a:extLst>
                </p14:cNvPr>
                <p14:cNvContentPartPr/>
                <p14:nvPr/>
              </p14:nvContentPartPr>
              <p14:xfrm>
                <a:off x="8193600" y="4704840"/>
                <a:ext cx="134640" cy="628200"/>
              </p14:xfrm>
            </p:contentPart>
          </mc:Choice>
          <mc:Fallback xmlns="">
            <p:pic>
              <p:nvPicPr>
                <p:cNvPr id="244" name="Tinta 243">
                  <a:extLst>
                    <a:ext uri="{FF2B5EF4-FFF2-40B4-BE49-F238E27FC236}">
                      <a16:creationId xmlns:a16="http://schemas.microsoft.com/office/drawing/2014/main" id="{E34A9CEE-BB09-4C46-96BE-A010B9B803B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184600" y="4696200"/>
                  <a:ext cx="152280" cy="64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6" name="Tinta 245">
                  <a:extLst>
                    <a:ext uri="{FF2B5EF4-FFF2-40B4-BE49-F238E27FC236}">
                      <a16:creationId xmlns:a16="http://schemas.microsoft.com/office/drawing/2014/main" id="{22630C4D-F838-4C15-999C-BB25E41C3514}"/>
                    </a:ext>
                  </a:extLst>
                </p14:cNvPr>
                <p14:cNvContentPartPr/>
                <p14:nvPr/>
              </p14:nvContentPartPr>
              <p14:xfrm>
                <a:off x="8435520" y="4834080"/>
                <a:ext cx="193320" cy="391320"/>
              </p14:xfrm>
            </p:contentPart>
          </mc:Choice>
          <mc:Fallback xmlns="">
            <p:pic>
              <p:nvPicPr>
                <p:cNvPr id="246" name="Tinta 245">
                  <a:extLst>
                    <a:ext uri="{FF2B5EF4-FFF2-40B4-BE49-F238E27FC236}">
                      <a16:creationId xmlns:a16="http://schemas.microsoft.com/office/drawing/2014/main" id="{22630C4D-F838-4C15-999C-BB25E41C351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426520" y="4825440"/>
                  <a:ext cx="2109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7" name="Tinta 246">
                  <a:extLst>
                    <a:ext uri="{FF2B5EF4-FFF2-40B4-BE49-F238E27FC236}">
                      <a16:creationId xmlns:a16="http://schemas.microsoft.com/office/drawing/2014/main" id="{BA1CE767-F1D6-49B1-AC6B-730DCA44DFD4}"/>
                    </a:ext>
                  </a:extLst>
                </p14:cNvPr>
                <p14:cNvContentPartPr/>
                <p14:nvPr/>
              </p14:nvContentPartPr>
              <p14:xfrm>
                <a:off x="8832960" y="5005440"/>
                <a:ext cx="200880" cy="154800"/>
              </p14:xfrm>
            </p:contentPart>
          </mc:Choice>
          <mc:Fallback xmlns="">
            <p:pic>
              <p:nvPicPr>
                <p:cNvPr id="247" name="Tinta 246">
                  <a:extLst>
                    <a:ext uri="{FF2B5EF4-FFF2-40B4-BE49-F238E27FC236}">
                      <a16:creationId xmlns:a16="http://schemas.microsoft.com/office/drawing/2014/main" id="{BA1CE767-F1D6-49B1-AC6B-730DCA44DFD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824320" y="4996800"/>
                  <a:ext cx="218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8" name="Tinta 247">
                  <a:extLst>
                    <a:ext uri="{FF2B5EF4-FFF2-40B4-BE49-F238E27FC236}">
                      <a16:creationId xmlns:a16="http://schemas.microsoft.com/office/drawing/2014/main" id="{7E0AF691-DE4C-4895-88DA-E92261C74711}"/>
                    </a:ext>
                  </a:extLst>
                </p14:cNvPr>
                <p14:cNvContentPartPr/>
                <p14:nvPr/>
              </p14:nvContentPartPr>
              <p14:xfrm>
                <a:off x="9321120" y="4972680"/>
                <a:ext cx="156240" cy="4320"/>
              </p14:xfrm>
            </p:contentPart>
          </mc:Choice>
          <mc:Fallback xmlns="">
            <p:pic>
              <p:nvPicPr>
                <p:cNvPr id="248" name="Tinta 247">
                  <a:extLst>
                    <a:ext uri="{FF2B5EF4-FFF2-40B4-BE49-F238E27FC236}">
                      <a16:creationId xmlns:a16="http://schemas.microsoft.com/office/drawing/2014/main" id="{7E0AF691-DE4C-4895-88DA-E92261C7471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312120" y="4964040"/>
                  <a:ext cx="173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0" name="Tinta 249">
                  <a:extLst>
                    <a:ext uri="{FF2B5EF4-FFF2-40B4-BE49-F238E27FC236}">
                      <a16:creationId xmlns:a16="http://schemas.microsoft.com/office/drawing/2014/main" id="{E530CADB-2F33-49D8-88BF-90EB30879598}"/>
                    </a:ext>
                  </a:extLst>
                </p14:cNvPr>
                <p14:cNvContentPartPr/>
                <p14:nvPr/>
              </p14:nvContentPartPr>
              <p14:xfrm>
                <a:off x="9611640" y="4768920"/>
                <a:ext cx="138600" cy="323640"/>
              </p14:xfrm>
            </p:contentPart>
          </mc:Choice>
          <mc:Fallback xmlns="">
            <p:pic>
              <p:nvPicPr>
                <p:cNvPr id="250" name="Tinta 249">
                  <a:extLst>
                    <a:ext uri="{FF2B5EF4-FFF2-40B4-BE49-F238E27FC236}">
                      <a16:creationId xmlns:a16="http://schemas.microsoft.com/office/drawing/2014/main" id="{E530CADB-2F33-49D8-88BF-90EB3087959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603000" y="4759920"/>
                  <a:ext cx="1562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1" name="Tinta 250">
                  <a:extLst>
                    <a:ext uri="{FF2B5EF4-FFF2-40B4-BE49-F238E27FC236}">
                      <a16:creationId xmlns:a16="http://schemas.microsoft.com/office/drawing/2014/main" id="{8AF626EC-C6A6-4357-A849-8166C9EF5764}"/>
                    </a:ext>
                  </a:extLst>
                </p14:cNvPr>
                <p14:cNvContentPartPr/>
                <p14:nvPr/>
              </p14:nvContentPartPr>
              <p14:xfrm>
                <a:off x="9912960" y="4568760"/>
                <a:ext cx="114480" cy="674640"/>
              </p14:xfrm>
            </p:contentPart>
          </mc:Choice>
          <mc:Fallback xmlns="">
            <p:pic>
              <p:nvPicPr>
                <p:cNvPr id="251" name="Tinta 250">
                  <a:extLst>
                    <a:ext uri="{FF2B5EF4-FFF2-40B4-BE49-F238E27FC236}">
                      <a16:creationId xmlns:a16="http://schemas.microsoft.com/office/drawing/2014/main" id="{8AF626EC-C6A6-4357-A849-8166C9EF576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904320" y="4560120"/>
                  <a:ext cx="13212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4" name="Tinta 273">
                  <a:extLst>
                    <a:ext uri="{FF2B5EF4-FFF2-40B4-BE49-F238E27FC236}">
                      <a16:creationId xmlns:a16="http://schemas.microsoft.com/office/drawing/2014/main" id="{44AD141B-129F-4296-8BE1-E3CA89632B42}"/>
                    </a:ext>
                  </a:extLst>
                </p14:cNvPr>
                <p14:cNvContentPartPr/>
                <p14:nvPr/>
              </p14:nvContentPartPr>
              <p14:xfrm>
                <a:off x="7027200" y="2692800"/>
                <a:ext cx="65880" cy="258480"/>
              </p14:xfrm>
            </p:contentPart>
          </mc:Choice>
          <mc:Fallback xmlns="">
            <p:pic>
              <p:nvPicPr>
                <p:cNvPr id="274" name="Tinta 273">
                  <a:extLst>
                    <a:ext uri="{FF2B5EF4-FFF2-40B4-BE49-F238E27FC236}">
                      <a16:creationId xmlns:a16="http://schemas.microsoft.com/office/drawing/2014/main" id="{44AD141B-129F-4296-8BE1-E3CA89632B4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018200" y="2683800"/>
                  <a:ext cx="83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5" name="Tinta 274">
                  <a:extLst>
                    <a:ext uri="{FF2B5EF4-FFF2-40B4-BE49-F238E27FC236}">
                      <a16:creationId xmlns:a16="http://schemas.microsoft.com/office/drawing/2014/main" id="{997899EA-189B-4A48-BF95-AEC7FA1918FC}"/>
                    </a:ext>
                  </a:extLst>
                </p14:cNvPr>
                <p14:cNvContentPartPr/>
                <p14:nvPr/>
              </p14:nvContentPartPr>
              <p14:xfrm>
                <a:off x="7016760" y="2764080"/>
                <a:ext cx="104760" cy="245880"/>
              </p14:xfrm>
            </p:contentPart>
          </mc:Choice>
          <mc:Fallback xmlns="">
            <p:pic>
              <p:nvPicPr>
                <p:cNvPr id="275" name="Tinta 274">
                  <a:extLst>
                    <a:ext uri="{FF2B5EF4-FFF2-40B4-BE49-F238E27FC236}">
                      <a16:creationId xmlns:a16="http://schemas.microsoft.com/office/drawing/2014/main" id="{997899EA-189B-4A48-BF95-AEC7FA1918F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008120" y="2755440"/>
                  <a:ext cx="1224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6" name="Tinta 275">
                  <a:extLst>
                    <a:ext uri="{FF2B5EF4-FFF2-40B4-BE49-F238E27FC236}">
                      <a16:creationId xmlns:a16="http://schemas.microsoft.com/office/drawing/2014/main" id="{1A4B6CD7-21C3-4A1A-AB75-B19E805C9A0E}"/>
                    </a:ext>
                  </a:extLst>
                </p14:cNvPr>
                <p14:cNvContentPartPr/>
                <p14:nvPr/>
              </p14:nvContentPartPr>
              <p14:xfrm>
                <a:off x="7123680" y="2813400"/>
                <a:ext cx="2568960" cy="273960"/>
              </p14:xfrm>
            </p:contentPart>
          </mc:Choice>
          <mc:Fallback xmlns="">
            <p:pic>
              <p:nvPicPr>
                <p:cNvPr id="276" name="Tinta 275">
                  <a:extLst>
                    <a:ext uri="{FF2B5EF4-FFF2-40B4-BE49-F238E27FC236}">
                      <a16:creationId xmlns:a16="http://schemas.microsoft.com/office/drawing/2014/main" id="{1A4B6CD7-21C3-4A1A-AB75-B19E805C9A0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115040" y="2804760"/>
                  <a:ext cx="2586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7" name="Tinta 276">
                  <a:extLst>
                    <a:ext uri="{FF2B5EF4-FFF2-40B4-BE49-F238E27FC236}">
                      <a16:creationId xmlns:a16="http://schemas.microsoft.com/office/drawing/2014/main" id="{D5C20446-8506-4D01-9793-E6715A18ECC3}"/>
                    </a:ext>
                  </a:extLst>
                </p14:cNvPr>
                <p14:cNvContentPartPr/>
                <p14:nvPr/>
              </p14:nvContentPartPr>
              <p14:xfrm>
                <a:off x="7682760" y="2640600"/>
                <a:ext cx="284040" cy="272520"/>
              </p14:xfrm>
            </p:contentPart>
          </mc:Choice>
          <mc:Fallback xmlns="">
            <p:pic>
              <p:nvPicPr>
                <p:cNvPr id="277" name="Tinta 276">
                  <a:extLst>
                    <a:ext uri="{FF2B5EF4-FFF2-40B4-BE49-F238E27FC236}">
                      <a16:creationId xmlns:a16="http://schemas.microsoft.com/office/drawing/2014/main" id="{D5C20446-8506-4D01-9793-E6715A18ECC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673760" y="2631960"/>
                  <a:ext cx="301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8" name="Tinta 277">
                  <a:extLst>
                    <a:ext uri="{FF2B5EF4-FFF2-40B4-BE49-F238E27FC236}">
                      <a16:creationId xmlns:a16="http://schemas.microsoft.com/office/drawing/2014/main" id="{950151D6-DB86-4F27-9F1D-56BDDD2152B7}"/>
                    </a:ext>
                  </a:extLst>
                </p14:cNvPr>
                <p14:cNvContentPartPr/>
                <p14:nvPr/>
              </p14:nvContentPartPr>
              <p14:xfrm>
                <a:off x="8106840" y="2578320"/>
                <a:ext cx="192960" cy="265680"/>
              </p14:xfrm>
            </p:contentPart>
          </mc:Choice>
          <mc:Fallback xmlns="">
            <p:pic>
              <p:nvPicPr>
                <p:cNvPr id="278" name="Tinta 277">
                  <a:extLst>
                    <a:ext uri="{FF2B5EF4-FFF2-40B4-BE49-F238E27FC236}">
                      <a16:creationId xmlns:a16="http://schemas.microsoft.com/office/drawing/2014/main" id="{950151D6-DB86-4F27-9F1D-56BDDD2152B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098200" y="2569320"/>
                  <a:ext cx="2106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9" name="Tinta 278">
                  <a:extLst>
                    <a:ext uri="{FF2B5EF4-FFF2-40B4-BE49-F238E27FC236}">
                      <a16:creationId xmlns:a16="http://schemas.microsoft.com/office/drawing/2014/main" id="{81A77A6C-6213-449C-8D95-E2F0377F68F0}"/>
                    </a:ext>
                  </a:extLst>
                </p14:cNvPr>
                <p14:cNvContentPartPr/>
                <p14:nvPr/>
              </p14:nvContentPartPr>
              <p14:xfrm>
                <a:off x="8070840" y="2642040"/>
                <a:ext cx="231480" cy="42480"/>
              </p14:xfrm>
            </p:contentPart>
          </mc:Choice>
          <mc:Fallback xmlns="">
            <p:pic>
              <p:nvPicPr>
                <p:cNvPr id="279" name="Tinta 278">
                  <a:extLst>
                    <a:ext uri="{FF2B5EF4-FFF2-40B4-BE49-F238E27FC236}">
                      <a16:creationId xmlns:a16="http://schemas.microsoft.com/office/drawing/2014/main" id="{81A77A6C-6213-449C-8D95-E2F0377F68F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061840" y="2633040"/>
                  <a:ext cx="249120" cy="6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358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49BAE07-EF56-490C-8323-D0C5F70014F1}"/>
              </a:ext>
            </a:extLst>
          </p:cNvPr>
          <p:cNvGrpSpPr/>
          <p:nvPr/>
        </p:nvGrpSpPr>
        <p:grpSpPr>
          <a:xfrm>
            <a:off x="1330200" y="781920"/>
            <a:ext cx="569880" cy="696240"/>
            <a:chOff x="1330200" y="781920"/>
            <a:chExt cx="569880" cy="69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AEA8D65C-DD68-4AFE-9DA7-B538B361FDDA}"/>
                    </a:ext>
                  </a:extLst>
                </p14:cNvPr>
                <p14:cNvContentPartPr/>
                <p14:nvPr/>
              </p14:nvContentPartPr>
              <p14:xfrm>
                <a:off x="1330200" y="781920"/>
                <a:ext cx="155160" cy="59760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AEA8D65C-DD68-4AFE-9DA7-B538B361FDD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21560" y="772920"/>
                  <a:ext cx="17280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E2583B3A-CEE0-4E48-927F-784D682EB2F7}"/>
                    </a:ext>
                  </a:extLst>
                </p14:cNvPr>
                <p14:cNvContentPartPr/>
                <p14:nvPr/>
              </p14:nvContentPartPr>
              <p14:xfrm>
                <a:off x="1676520" y="1219320"/>
                <a:ext cx="223560" cy="25884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E2583B3A-CEE0-4E48-927F-784D682EB2F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7880" y="1210320"/>
                  <a:ext cx="241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CDC92067-5558-48FF-BE4C-9F572F841F63}"/>
                    </a:ext>
                  </a:extLst>
                </p14:cNvPr>
                <p14:cNvContentPartPr/>
                <p14:nvPr/>
              </p14:nvContentPartPr>
              <p14:xfrm>
                <a:off x="1587600" y="1298520"/>
                <a:ext cx="307440" cy="9504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CDC92067-5558-48FF-BE4C-9F572F841F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78960" y="1289520"/>
                  <a:ext cx="3250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65FA3994-33C4-4E89-8A66-0B9970BD8CDA}"/>
              </a:ext>
            </a:extLst>
          </p:cNvPr>
          <p:cNvGrpSpPr/>
          <p:nvPr/>
        </p:nvGrpSpPr>
        <p:grpSpPr>
          <a:xfrm>
            <a:off x="2257200" y="1177560"/>
            <a:ext cx="316440" cy="155160"/>
            <a:chOff x="2257200" y="1177560"/>
            <a:chExt cx="31644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A6AD74A9-ED18-4385-8812-C3C2AA835979}"/>
                    </a:ext>
                  </a:extLst>
                </p14:cNvPr>
                <p14:cNvContentPartPr/>
                <p14:nvPr/>
              </p14:nvContentPartPr>
              <p14:xfrm>
                <a:off x="2277360" y="1177560"/>
                <a:ext cx="273600" cy="1260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A6AD74A9-ED18-4385-8812-C3C2AA83597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68360" y="1168920"/>
                  <a:ext cx="291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ED68F2CA-3AEB-4D6D-AD2C-27E80E4D8ACF}"/>
                    </a:ext>
                  </a:extLst>
                </p14:cNvPr>
                <p14:cNvContentPartPr/>
                <p14:nvPr/>
              </p14:nvContentPartPr>
              <p14:xfrm>
                <a:off x="2257200" y="1294560"/>
                <a:ext cx="316440" cy="381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ED68F2CA-3AEB-4D6D-AD2C-27E80E4D8A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48200" y="1285920"/>
                  <a:ext cx="3340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1B26AAD-B639-44CE-9B02-EFB4AAA6F500}"/>
              </a:ext>
            </a:extLst>
          </p:cNvPr>
          <p:cNvGrpSpPr/>
          <p:nvPr/>
        </p:nvGrpSpPr>
        <p:grpSpPr>
          <a:xfrm>
            <a:off x="2993400" y="825480"/>
            <a:ext cx="242640" cy="545040"/>
            <a:chOff x="2993400" y="825480"/>
            <a:chExt cx="242640" cy="54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C8A74A89-F9F1-4E88-A1AE-E7CC4F23C6D9}"/>
                    </a:ext>
                  </a:extLst>
                </p14:cNvPr>
                <p14:cNvContentPartPr/>
                <p14:nvPr/>
              </p14:nvContentPartPr>
              <p14:xfrm>
                <a:off x="3000600" y="952920"/>
                <a:ext cx="21240" cy="37152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C8A74A89-F9F1-4E88-A1AE-E7CC4F23C6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91600" y="943920"/>
                  <a:ext cx="388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B1831363-0B68-49ED-9A55-066593636E2B}"/>
                    </a:ext>
                  </a:extLst>
                </p14:cNvPr>
                <p14:cNvContentPartPr/>
                <p14:nvPr/>
              </p14:nvContentPartPr>
              <p14:xfrm>
                <a:off x="2993400" y="825480"/>
                <a:ext cx="242640" cy="54504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B1831363-0B68-49ED-9A55-066593636E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84400" y="816840"/>
                  <a:ext cx="260280" cy="56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C572CEC2-9EE7-4438-979B-283CA5C6E0B1}"/>
                  </a:ext>
                </a:extLst>
              </p14:cNvPr>
              <p14:cNvContentPartPr/>
              <p14:nvPr/>
            </p14:nvContentPartPr>
            <p14:xfrm>
              <a:off x="3526200" y="1112760"/>
              <a:ext cx="7560" cy="1476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C572CEC2-9EE7-4438-979B-283CA5C6E0B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17200" y="1103760"/>
                <a:ext cx="25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8C3F2EA6-5B7D-442B-8729-9270A7132C96}"/>
                  </a:ext>
                </a:extLst>
              </p14:cNvPr>
              <p14:cNvContentPartPr/>
              <p14:nvPr/>
            </p14:nvContentPartPr>
            <p14:xfrm>
              <a:off x="3803760" y="763200"/>
              <a:ext cx="171720" cy="72540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8C3F2EA6-5B7D-442B-8729-9270A7132C9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94760" y="754560"/>
                <a:ext cx="18936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F9CF3D8E-CD7E-4CF1-AA58-82BAA2148054}"/>
                  </a:ext>
                </a:extLst>
              </p14:cNvPr>
              <p14:cNvContentPartPr/>
              <p14:nvPr/>
            </p14:nvContentPartPr>
            <p14:xfrm>
              <a:off x="4045680" y="1023120"/>
              <a:ext cx="281880" cy="30744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F9CF3D8E-CD7E-4CF1-AA58-82BAA214805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37040" y="1014120"/>
                <a:ext cx="2995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E7F9ABD7-44BD-423E-A1A4-02F873B24E96}"/>
                  </a:ext>
                </a:extLst>
              </p14:cNvPr>
              <p14:cNvContentPartPr/>
              <p14:nvPr/>
            </p14:nvContentPartPr>
            <p14:xfrm>
              <a:off x="4092120" y="1060560"/>
              <a:ext cx="253080" cy="16164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E7F9ABD7-44BD-423E-A1A4-02F873B24E9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83120" y="1051920"/>
                <a:ext cx="270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73760F58-94C6-431B-9FAF-84B6984DCE38}"/>
                  </a:ext>
                </a:extLst>
              </p14:cNvPr>
              <p14:cNvContentPartPr/>
              <p14:nvPr/>
            </p14:nvContentPartPr>
            <p14:xfrm>
              <a:off x="4656600" y="1097280"/>
              <a:ext cx="261720" cy="684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73760F58-94C6-431B-9FAF-84B6984DCE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47600" y="1088280"/>
                <a:ext cx="27936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Agrupar 24">
            <a:extLst>
              <a:ext uri="{FF2B5EF4-FFF2-40B4-BE49-F238E27FC236}">
                <a16:creationId xmlns:a16="http://schemas.microsoft.com/office/drawing/2014/main" id="{7BA93343-828A-4E97-B11F-DFD31668563D}"/>
              </a:ext>
            </a:extLst>
          </p:cNvPr>
          <p:cNvGrpSpPr/>
          <p:nvPr/>
        </p:nvGrpSpPr>
        <p:grpSpPr>
          <a:xfrm>
            <a:off x="5082840" y="753840"/>
            <a:ext cx="820080" cy="760680"/>
            <a:chOff x="5082840" y="753840"/>
            <a:chExt cx="820080" cy="76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DFF909DB-D973-40D4-A0AA-59C1B9CA9C9B}"/>
                    </a:ext>
                  </a:extLst>
                </p14:cNvPr>
                <p14:cNvContentPartPr/>
                <p14:nvPr/>
              </p14:nvContentPartPr>
              <p14:xfrm>
                <a:off x="5104440" y="943920"/>
                <a:ext cx="315720" cy="39132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DFF909DB-D973-40D4-A0AA-59C1B9CA9C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95800" y="934920"/>
                  <a:ext cx="3333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877E0A83-0820-4919-9244-0CE8947597D9}"/>
                    </a:ext>
                  </a:extLst>
                </p14:cNvPr>
                <p14:cNvContentPartPr/>
                <p14:nvPr/>
              </p14:nvContentPartPr>
              <p14:xfrm>
                <a:off x="5082840" y="943920"/>
                <a:ext cx="330480" cy="26964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877E0A83-0820-4919-9244-0CE8947597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74200" y="934920"/>
                  <a:ext cx="348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48029058-2EF8-4ABC-B655-CF223B30CBB5}"/>
                    </a:ext>
                  </a:extLst>
                </p14:cNvPr>
                <p14:cNvContentPartPr/>
                <p14:nvPr/>
              </p14:nvContentPartPr>
              <p14:xfrm>
                <a:off x="5540040" y="1163880"/>
                <a:ext cx="176400" cy="25452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48029058-2EF8-4ABC-B655-CF223B30CB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31040" y="1155240"/>
                  <a:ext cx="1940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5DA975DC-83C0-4475-BC25-7003E391331F}"/>
                    </a:ext>
                  </a:extLst>
                </p14:cNvPr>
                <p14:cNvContentPartPr/>
                <p14:nvPr/>
              </p14:nvContentPartPr>
              <p14:xfrm>
                <a:off x="5724720" y="753840"/>
                <a:ext cx="178200" cy="76068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5DA975DC-83C0-4475-BC25-7003E391331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16080" y="745200"/>
                  <a:ext cx="195840" cy="77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499AB679-0E45-413C-8569-6B741D2A83DE}"/>
              </a:ext>
            </a:extLst>
          </p:cNvPr>
          <p:cNvGrpSpPr/>
          <p:nvPr/>
        </p:nvGrpSpPr>
        <p:grpSpPr>
          <a:xfrm>
            <a:off x="7269480" y="55440"/>
            <a:ext cx="4208760" cy="6608880"/>
            <a:chOff x="7269480" y="55440"/>
            <a:chExt cx="4208760" cy="66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B03C0451-605B-4CF8-B75E-6B7CFF5FF93F}"/>
                    </a:ext>
                  </a:extLst>
                </p14:cNvPr>
                <p14:cNvContentPartPr/>
                <p14:nvPr/>
              </p14:nvContentPartPr>
              <p14:xfrm>
                <a:off x="7269480" y="118440"/>
                <a:ext cx="191880" cy="654588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B03C0451-605B-4CF8-B75E-6B7CFF5FF9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60840" y="109800"/>
                  <a:ext cx="209520" cy="65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73823C62-D3E8-4BA8-AAA9-5C84195C0ABF}"/>
                    </a:ext>
                  </a:extLst>
                </p14:cNvPr>
                <p14:cNvContentPartPr/>
                <p14:nvPr/>
              </p14:nvContentPartPr>
              <p14:xfrm>
                <a:off x="7453080" y="620280"/>
                <a:ext cx="18360" cy="29196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73823C62-D3E8-4BA8-AAA9-5C84195C0A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44080" y="611640"/>
                  <a:ext cx="360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DDF4A866-529C-41F7-B031-23F3F8C4A9CB}"/>
                    </a:ext>
                  </a:extLst>
                </p14:cNvPr>
                <p14:cNvContentPartPr/>
                <p14:nvPr/>
              </p14:nvContentPartPr>
              <p14:xfrm>
                <a:off x="7420680" y="589320"/>
                <a:ext cx="208800" cy="39024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DDF4A866-529C-41F7-B031-23F3F8C4A9C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12040" y="580320"/>
                  <a:ext cx="2264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5D5B194A-47D5-4353-B2B8-FF73004DDB10}"/>
                    </a:ext>
                  </a:extLst>
                </p14:cNvPr>
                <p14:cNvContentPartPr/>
                <p14:nvPr/>
              </p14:nvContentPartPr>
              <p14:xfrm>
                <a:off x="7575480" y="753120"/>
                <a:ext cx="406080" cy="23004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5D5B194A-47D5-4353-B2B8-FF73004DDB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566840" y="744120"/>
                  <a:ext cx="423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EBEB9A5D-B9F2-4FDF-9A3D-30B5BD37A013}"/>
                    </a:ext>
                  </a:extLst>
                </p14:cNvPr>
                <p14:cNvContentPartPr/>
                <p14:nvPr/>
              </p14:nvContentPartPr>
              <p14:xfrm>
                <a:off x="8065440" y="828360"/>
                <a:ext cx="127080" cy="16776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EBEB9A5D-B9F2-4FDF-9A3D-30B5BD37A0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56800" y="819360"/>
                  <a:ext cx="144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BBE94EF2-FE5C-47B3-9FE0-F851D87FE5FC}"/>
                    </a:ext>
                  </a:extLst>
                </p14:cNvPr>
                <p14:cNvContentPartPr/>
                <p14:nvPr/>
              </p14:nvContentPartPr>
              <p14:xfrm>
                <a:off x="8209440" y="792720"/>
                <a:ext cx="385920" cy="21780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BBE94EF2-FE5C-47B3-9FE0-F851D87FE5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00440" y="784080"/>
                  <a:ext cx="403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EC10E277-B7E2-4043-A644-8FB858166258}"/>
                    </a:ext>
                  </a:extLst>
                </p14:cNvPr>
                <p14:cNvContentPartPr/>
                <p14:nvPr/>
              </p14:nvContentPartPr>
              <p14:xfrm>
                <a:off x="8625240" y="439560"/>
                <a:ext cx="78480" cy="50184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EC10E277-B7E2-4043-A644-8FB85816625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16240" y="430920"/>
                  <a:ext cx="9612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7C50A25B-4B08-465D-B575-2255BAE7C356}"/>
                    </a:ext>
                  </a:extLst>
                </p14:cNvPr>
                <p14:cNvContentPartPr/>
                <p14:nvPr/>
              </p14:nvContentPartPr>
              <p14:xfrm>
                <a:off x="8550000" y="615240"/>
                <a:ext cx="319320" cy="30060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7C50A25B-4B08-465D-B575-2255BAE7C35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41360" y="606240"/>
                  <a:ext cx="3369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C4F2DD4B-2015-4348-B8C6-64C6CB8591CD}"/>
                    </a:ext>
                  </a:extLst>
                </p14:cNvPr>
                <p14:cNvContentPartPr/>
                <p14:nvPr/>
              </p14:nvContentPartPr>
              <p14:xfrm>
                <a:off x="8875080" y="664560"/>
                <a:ext cx="90000" cy="27720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C4F2DD4B-2015-4348-B8C6-64C6CB8591C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866080" y="655560"/>
                  <a:ext cx="107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2AA7798B-185D-47C9-BC7C-6BF8666FDCB5}"/>
                    </a:ext>
                  </a:extLst>
                </p14:cNvPr>
                <p14:cNvContentPartPr/>
                <p14:nvPr/>
              </p14:nvContentPartPr>
              <p14:xfrm>
                <a:off x="8994960" y="756360"/>
                <a:ext cx="442080" cy="23328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2AA7798B-185D-47C9-BC7C-6BF8666FDC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85960" y="747360"/>
                  <a:ext cx="459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5CE00CAB-F42F-419E-9CA9-80C0A305C502}"/>
                    </a:ext>
                  </a:extLst>
                </p14:cNvPr>
                <p14:cNvContentPartPr/>
                <p14:nvPr/>
              </p14:nvContentPartPr>
              <p14:xfrm>
                <a:off x="9445320" y="806040"/>
                <a:ext cx="166320" cy="16848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5CE00CAB-F42F-419E-9CA9-80C0A305C50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36320" y="797400"/>
                  <a:ext cx="183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209E11F3-B2BE-4421-9FFB-D286C0900E4F}"/>
                    </a:ext>
                  </a:extLst>
                </p14:cNvPr>
                <p14:cNvContentPartPr/>
                <p14:nvPr/>
              </p14:nvContentPartPr>
              <p14:xfrm>
                <a:off x="8903880" y="560520"/>
                <a:ext cx="134640" cy="11088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209E11F3-B2BE-4421-9FFB-D286C0900E4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94880" y="551520"/>
                  <a:ext cx="152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2B177927-A208-462A-9513-1845B4121831}"/>
                    </a:ext>
                  </a:extLst>
                </p14:cNvPr>
                <p14:cNvContentPartPr/>
                <p14:nvPr/>
              </p14:nvContentPartPr>
              <p14:xfrm>
                <a:off x="9842400" y="834480"/>
                <a:ext cx="87120" cy="9648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2B177927-A208-462A-9513-1845B412183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33400" y="825840"/>
                  <a:ext cx="104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0037237B-6DFF-434F-BA50-7A75FD97043B}"/>
                    </a:ext>
                  </a:extLst>
                </p14:cNvPr>
                <p14:cNvContentPartPr/>
                <p14:nvPr/>
              </p14:nvContentPartPr>
              <p14:xfrm>
                <a:off x="9880920" y="563040"/>
                <a:ext cx="68400" cy="5544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0037237B-6DFF-434F-BA50-7A75FD97043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72280" y="554040"/>
                  <a:ext cx="86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3AFAE442-23C6-4A77-B790-25E4916B821A}"/>
                    </a:ext>
                  </a:extLst>
                </p14:cNvPr>
                <p14:cNvContentPartPr/>
                <p14:nvPr/>
              </p14:nvContentPartPr>
              <p14:xfrm>
                <a:off x="10268280" y="399240"/>
                <a:ext cx="388440" cy="48024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3AFAE442-23C6-4A77-B790-25E4916B821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59280" y="390600"/>
                  <a:ext cx="4060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A33FC614-DF01-4F3C-B8C4-E831260F5C23}"/>
                    </a:ext>
                  </a:extLst>
                </p14:cNvPr>
                <p14:cNvContentPartPr/>
                <p14:nvPr/>
              </p14:nvContentPartPr>
              <p14:xfrm>
                <a:off x="10849680" y="269640"/>
                <a:ext cx="308160" cy="54000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A33FC614-DF01-4F3C-B8C4-E831260F5C2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41040" y="260640"/>
                  <a:ext cx="3258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10650F6C-DECD-40FC-9060-086D20BCF5F1}"/>
                    </a:ext>
                  </a:extLst>
                </p14:cNvPr>
                <p14:cNvContentPartPr/>
                <p14:nvPr/>
              </p14:nvContentPartPr>
              <p14:xfrm>
                <a:off x="10757520" y="504720"/>
                <a:ext cx="343800" cy="327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10650F6C-DECD-40FC-9060-086D20BCF5F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48880" y="495720"/>
                  <a:ext cx="361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1491F5B8-3C63-46C3-A763-FAAE30C0006B}"/>
                    </a:ext>
                  </a:extLst>
                </p14:cNvPr>
                <p14:cNvContentPartPr/>
                <p14:nvPr/>
              </p14:nvContentPartPr>
              <p14:xfrm>
                <a:off x="10077120" y="55440"/>
                <a:ext cx="1401120" cy="118224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1491F5B8-3C63-46C3-A763-FAAE30C0006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68480" y="46800"/>
                  <a:ext cx="1418760" cy="11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D31252E1-2060-493C-AEC0-4C55C990CEFE}"/>
              </a:ext>
            </a:extLst>
          </p:cNvPr>
          <p:cNvGrpSpPr/>
          <p:nvPr/>
        </p:nvGrpSpPr>
        <p:grpSpPr>
          <a:xfrm>
            <a:off x="7299720" y="1758600"/>
            <a:ext cx="1950840" cy="782280"/>
            <a:chOff x="7299720" y="1758600"/>
            <a:chExt cx="1950840" cy="78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4E00A684-77F9-474B-8061-865A79682DA9}"/>
                    </a:ext>
                  </a:extLst>
                </p14:cNvPr>
                <p14:cNvContentPartPr/>
                <p14:nvPr/>
              </p14:nvContentPartPr>
              <p14:xfrm>
                <a:off x="7299720" y="2091240"/>
                <a:ext cx="225720" cy="44964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4E00A684-77F9-474B-8061-865A79682DA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91080" y="2082240"/>
                  <a:ext cx="2433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1AC95AC6-DFBB-4182-AC3B-28CF6D2872BA}"/>
                    </a:ext>
                  </a:extLst>
                </p14:cNvPr>
                <p14:cNvContentPartPr/>
                <p14:nvPr/>
              </p14:nvContentPartPr>
              <p14:xfrm>
                <a:off x="7494840" y="2201400"/>
                <a:ext cx="502920" cy="23580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1AC95AC6-DFBB-4182-AC3B-28CF6D2872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85840" y="2192400"/>
                  <a:ext cx="520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6D2BCF02-E220-498B-999F-214ABA0F98B4}"/>
                    </a:ext>
                  </a:extLst>
                </p14:cNvPr>
                <p14:cNvContentPartPr/>
                <p14:nvPr/>
              </p14:nvContentPartPr>
              <p14:xfrm>
                <a:off x="8021880" y="1758600"/>
                <a:ext cx="104400" cy="61884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6D2BCF02-E220-498B-999F-214ABA0F98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12880" y="1749600"/>
                  <a:ext cx="12204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99B5D49F-F68D-46D1-9DC6-9681DAA0412B}"/>
                    </a:ext>
                  </a:extLst>
                </p14:cNvPr>
                <p14:cNvContentPartPr/>
                <p14:nvPr/>
              </p14:nvContentPartPr>
              <p14:xfrm>
                <a:off x="7900560" y="1922040"/>
                <a:ext cx="287640" cy="9396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99B5D49F-F68D-46D1-9DC6-9681DAA0412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91560" y="1913400"/>
                  <a:ext cx="305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4521AE58-0165-49E4-972B-03DCF75D75BE}"/>
                    </a:ext>
                  </a:extLst>
                </p14:cNvPr>
                <p14:cNvContentPartPr/>
                <p14:nvPr/>
              </p14:nvContentPartPr>
              <p14:xfrm>
                <a:off x="8086680" y="2076840"/>
                <a:ext cx="333720" cy="2732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4521AE58-0165-49E4-972B-03DCF75D75B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78040" y="2067840"/>
                  <a:ext cx="351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92A1BF7F-84DC-4BDB-9363-1D1746284DC4}"/>
                    </a:ext>
                  </a:extLst>
                </p14:cNvPr>
                <p14:cNvContentPartPr/>
                <p14:nvPr/>
              </p14:nvContentPartPr>
              <p14:xfrm>
                <a:off x="8336520" y="2132280"/>
                <a:ext cx="697680" cy="23436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92A1BF7F-84DC-4BDB-9363-1D1746284DC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27520" y="2123640"/>
                  <a:ext cx="715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88663FFE-A50F-47D8-966F-C274F8E1C98F}"/>
                    </a:ext>
                  </a:extLst>
                </p14:cNvPr>
                <p14:cNvContentPartPr/>
                <p14:nvPr/>
              </p14:nvContentPartPr>
              <p14:xfrm>
                <a:off x="9127440" y="2139840"/>
                <a:ext cx="123120" cy="22356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88663FFE-A50F-47D8-966F-C274F8E1C9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118800" y="2131200"/>
                  <a:ext cx="140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3A718F47-EE76-487A-8059-7939B02DD9F6}"/>
                    </a:ext>
                  </a:extLst>
                </p14:cNvPr>
                <p14:cNvContentPartPr/>
                <p14:nvPr/>
              </p14:nvContentPartPr>
              <p14:xfrm>
                <a:off x="8265600" y="1863720"/>
                <a:ext cx="183600" cy="15624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3A718F47-EE76-487A-8059-7939B02DD9F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56960" y="1854720"/>
                  <a:ext cx="201240" cy="17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2EE32753-BA3A-4F8D-97E1-A1E1E66D4609}"/>
                  </a:ext>
                </a:extLst>
              </p14:cNvPr>
              <p14:cNvContentPartPr/>
              <p14:nvPr/>
            </p14:nvContentPartPr>
            <p14:xfrm>
              <a:off x="9702360" y="2084400"/>
              <a:ext cx="45000" cy="88560"/>
            </p14:xfrm>
          </p:contentPart>
        </mc:Choice>
        <mc:Fallback xmlns=""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2EE32753-BA3A-4F8D-97E1-A1E1E66D460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693360" y="2075760"/>
                <a:ext cx="626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2EC38447-AF11-4B00-BAA1-C432673DA392}"/>
                  </a:ext>
                </a:extLst>
              </p14:cNvPr>
              <p14:cNvContentPartPr/>
              <p14:nvPr/>
            </p14:nvContentPartPr>
            <p14:xfrm>
              <a:off x="9667440" y="1908000"/>
              <a:ext cx="14760" cy="26280"/>
            </p14:xfrm>
          </p:contentPart>
        </mc:Choice>
        <mc:Fallback xmlns=""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2EC38447-AF11-4B00-BAA1-C432673DA39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658800" y="1899000"/>
                <a:ext cx="3240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Agrupar 59">
            <a:extLst>
              <a:ext uri="{FF2B5EF4-FFF2-40B4-BE49-F238E27FC236}">
                <a16:creationId xmlns:a16="http://schemas.microsoft.com/office/drawing/2014/main" id="{234DFE77-82CA-42F5-B085-50EABA940868}"/>
              </a:ext>
            </a:extLst>
          </p:cNvPr>
          <p:cNvGrpSpPr/>
          <p:nvPr/>
        </p:nvGrpSpPr>
        <p:grpSpPr>
          <a:xfrm>
            <a:off x="10428480" y="1767600"/>
            <a:ext cx="763920" cy="590760"/>
            <a:chOff x="10428480" y="1767600"/>
            <a:chExt cx="76392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86B7CE0E-7641-4018-BA23-031571D98D4A}"/>
                    </a:ext>
                  </a:extLst>
                </p14:cNvPr>
                <p14:cNvContentPartPr/>
                <p14:nvPr/>
              </p14:nvContentPartPr>
              <p14:xfrm>
                <a:off x="10428480" y="1767600"/>
                <a:ext cx="365760" cy="45792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86B7CE0E-7641-4018-BA23-031571D98D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19480" y="1758600"/>
                  <a:ext cx="3834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E31FF588-F713-4D36-993F-1A2F6D4C9C72}"/>
                    </a:ext>
                  </a:extLst>
                </p14:cNvPr>
                <p14:cNvContentPartPr/>
                <p14:nvPr/>
              </p14:nvContentPartPr>
              <p14:xfrm>
                <a:off x="10527840" y="1985760"/>
                <a:ext cx="283320" cy="2124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E31FF588-F713-4D36-993F-1A2F6D4C9C7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19200" y="1977120"/>
                  <a:ext cx="300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989E1EA3-CE4F-4BE7-9D6F-7E24934ABE35}"/>
                    </a:ext>
                  </a:extLst>
                </p14:cNvPr>
                <p14:cNvContentPartPr/>
                <p14:nvPr/>
              </p14:nvContentPartPr>
              <p14:xfrm>
                <a:off x="10939320" y="1974240"/>
                <a:ext cx="253080" cy="38412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989E1EA3-CE4F-4BE7-9D6F-7E24934ABE3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30680" y="1965600"/>
                  <a:ext cx="270720" cy="40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B80BE5B1-6C2C-489F-84AD-AAAA217E20EB}"/>
                  </a:ext>
                </a:extLst>
              </p14:cNvPr>
              <p14:cNvContentPartPr/>
              <p14:nvPr/>
            </p14:nvContentPartPr>
            <p14:xfrm>
              <a:off x="7214760" y="2881080"/>
              <a:ext cx="4975560" cy="251280"/>
            </p14:xfrm>
          </p:contentPart>
        </mc:Choice>
        <mc:Fallback xmlns=""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B80BE5B1-6C2C-489F-84AD-AAAA217E20E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05760" y="2872080"/>
                <a:ext cx="499320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Agrupar 69">
            <a:extLst>
              <a:ext uri="{FF2B5EF4-FFF2-40B4-BE49-F238E27FC236}">
                <a16:creationId xmlns:a16="http://schemas.microsoft.com/office/drawing/2014/main" id="{C890EE8A-2594-491E-8C59-97FC87784E9B}"/>
              </a:ext>
            </a:extLst>
          </p:cNvPr>
          <p:cNvGrpSpPr/>
          <p:nvPr/>
        </p:nvGrpSpPr>
        <p:grpSpPr>
          <a:xfrm>
            <a:off x="7494840" y="3335760"/>
            <a:ext cx="2781720" cy="1543320"/>
            <a:chOff x="7494840" y="3335760"/>
            <a:chExt cx="2781720" cy="15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1CF9F7CC-6300-491F-975B-7E1B7D1B924B}"/>
                    </a:ext>
                  </a:extLst>
                </p14:cNvPr>
                <p14:cNvContentPartPr/>
                <p14:nvPr/>
              </p14:nvContentPartPr>
              <p14:xfrm>
                <a:off x="7617600" y="3494880"/>
                <a:ext cx="13320" cy="3891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1CF9F7CC-6300-491F-975B-7E1B7D1B92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08600" y="3486240"/>
                  <a:ext cx="309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5436B5A5-3A17-4590-8AB2-A86687AB1F31}"/>
                    </a:ext>
                  </a:extLst>
                </p14:cNvPr>
                <p14:cNvContentPartPr/>
                <p14:nvPr/>
              </p14:nvContentPartPr>
              <p14:xfrm>
                <a:off x="7589520" y="3389760"/>
                <a:ext cx="303840" cy="49968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5436B5A5-3A17-4590-8AB2-A86687AB1F3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80880" y="3381120"/>
                  <a:ext cx="32148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9E30A720-8B96-4599-AE88-97999E9E3D67}"/>
                    </a:ext>
                  </a:extLst>
                </p14:cNvPr>
                <p14:cNvContentPartPr/>
                <p14:nvPr/>
              </p14:nvContentPartPr>
              <p14:xfrm>
                <a:off x="8184960" y="3682440"/>
                <a:ext cx="327960" cy="16668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9E30A720-8B96-4599-AE88-97999E9E3D6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75960" y="3673800"/>
                  <a:ext cx="345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D2396F39-E9CE-4F7C-A1CC-6043AA9FEE00}"/>
                    </a:ext>
                  </a:extLst>
                </p14:cNvPr>
                <p14:cNvContentPartPr/>
                <p14:nvPr/>
              </p14:nvContentPartPr>
              <p14:xfrm>
                <a:off x="8519760" y="3335760"/>
                <a:ext cx="118800" cy="9792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D2396F39-E9CE-4F7C-A1CC-6043AA9FEE0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11120" y="3327120"/>
                  <a:ext cx="136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198D76AB-B706-4AE3-A4FC-229AB049EE09}"/>
                    </a:ext>
                  </a:extLst>
                </p14:cNvPr>
                <p14:cNvContentPartPr/>
                <p14:nvPr/>
              </p14:nvContentPartPr>
              <p14:xfrm>
                <a:off x="8850240" y="3572280"/>
                <a:ext cx="1426320" cy="34056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198D76AB-B706-4AE3-A4FC-229AB049EE0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41600" y="3563640"/>
                  <a:ext cx="14439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489AD785-57D9-41CD-9179-0331FDD79FED}"/>
                    </a:ext>
                  </a:extLst>
                </p14:cNvPr>
                <p14:cNvContentPartPr/>
                <p14:nvPr/>
              </p14:nvContentPartPr>
              <p14:xfrm>
                <a:off x="7494840" y="4017960"/>
                <a:ext cx="227160" cy="86112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489AD785-57D9-41CD-9179-0331FDD79F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85840" y="4008960"/>
                  <a:ext cx="24480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1822ACC5-1D36-412D-BC43-DC1F06272047}"/>
                    </a:ext>
                  </a:extLst>
                </p14:cNvPr>
                <p14:cNvContentPartPr/>
                <p14:nvPr/>
              </p14:nvContentPartPr>
              <p14:xfrm>
                <a:off x="7746120" y="4264200"/>
                <a:ext cx="885240" cy="29844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1822ACC5-1D36-412D-BC43-DC1F0627204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37120" y="4255560"/>
                  <a:ext cx="9028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ACAE0642-3886-459D-AA93-1AE4CD3AEA00}"/>
                    </a:ext>
                  </a:extLst>
                </p14:cNvPr>
                <p14:cNvContentPartPr/>
                <p14:nvPr/>
              </p14:nvContentPartPr>
              <p14:xfrm>
                <a:off x="8721720" y="4308840"/>
                <a:ext cx="361440" cy="10044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ACAE0642-3886-459D-AA93-1AE4CD3AEA0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12720" y="4300200"/>
                  <a:ext cx="37908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CFEBC242-934F-4BA4-871E-8910B2940C30}"/>
              </a:ext>
            </a:extLst>
          </p:cNvPr>
          <p:cNvGrpSpPr/>
          <p:nvPr/>
        </p:nvGrpSpPr>
        <p:grpSpPr>
          <a:xfrm>
            <a:off x="9445320" y="3777480"/>
            <a:ext cx="2381040" cy="708480"/>
            <a:chOff x="9445320" y="3777480"/>
            <a:chExt cx="238104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97153A40-475C-4BCF-AEDF-AC16D1875B58}"/>
                    </a:ext>
                  </a:extLst>
                </p14:cNvPr>
                <p14:cNvContentPartPr/>
                <p14:nvPr/>
              </p14:nvContentPartPr>
              <p14:xfrm>
                <a:off x="9445320" y="4246920"/>
                <a:ext cx="333720" cy="23904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97153A40-475C-4BCF-AEDF-AC16D1875B5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36320" y="4238280"/>
                  <a:ext cx="351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6A621D2F-6CF6-4BDA-926B-3480C99D3A49}"/>
                    </a:ext>
                  </a:extLst>
                </p14:cNvPr>
                <p14:cNvContentPartPr/>
                <p14:nvPr/>
              </p14:nvContentPartPr>
              <p14:xfrm>
                <a:off x="9674640" y="4206240"/>
                <a:ext cx="13320" cy="1080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6A621D2F-6CF6-4BDA-926B-3480C99D3A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66000" y="4197600"/>
                  <a:ext cx="30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28DA183E-3518-42DC-A931-61ACE01B250B}"/>
                    </a:ext>
                  </a:extLst>
                </p14:cNvPr>
                <p14:cNvContentPartPr/>
                <p14:nvPr/>
              </p14:nvContentPartPr>
              <p14:xfrm>
                <a:off x="9829080" y="4307040"/>
                <a:ext cx="498600" cy="16596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28DA183E-3518-42DC-A931-61ACE01B250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20440" y="4298040"/>
                  <a:ext cx="516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39E72D9F-FBDD-42B2-8526-68F6521E13F0}"/>
                    </a:ext>
                  </a:extLst>
                </p14:cNvPr>
                <p14:cNvContentPartPr/>
                <p14:nvPr/>
              </p14:nvContentPartPr>
              <p14:xfrm>
                <a:off x="10312920" y="3956760"/>
                <a:ext cx="1106280" cy="41688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39E72D9F-FBDD-42B2-8526-68F6521E13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03920" y="3947760"/>
                  <a:ext cx="11239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591D7461-640A-4BCF-9A37-350E26AFFFE9}"/>
                    </a:ext>
                  </a:extLst>
                </p14:cNvPr>
                <p14:cNvContentPartPr/>
                <p14:nvPr/>
              </p14:nvContentPartPr>
              <p14:xfrm>
                <a:off x="11457720" y="3777480"/>
                <a:ext cx="62280" cy="46404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591D7461-640A-4BCF-9A37-350E26AFFFE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449080" y="3768840"/>
                  <a:ext cx="799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B4EB2891-E0E8-466B-8307-8C4275C19E9F}"/>
                    </a:ext>
                  </a:extLst>
                </p14:cNvPr>
                <p14:cNvContentPartPr/>
                <p14:nvPr/>
              </p14:nvContentPartPr>
              <p14:xfrm>
                <a:off x="11327760" y="4007520"/>
                <a:ext cx="189360" cy="1476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B4EB2891-E0E8-466B-8307-8C4275C19E9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319120" y="3998520"/>
                  <a:ext cx="207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3CFE8167-2C9C-4ECB-AC61-81BCA50D61A9}"/>
                    </a:ext>
                  </a:extLst>
                </p14:cNvPr>
                <p14:cNvContentPartPr/>
                <p14:nvPr/>
              </p14:nvContentPartPr>
              <p14:xfrm>
                <a:off x="10761840" y="4026960"/>
                <a:ext cx="1064520" cy="21780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3CFE8167-2C9C-4ECB-AC61-81BCA50D61A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53200" y="4018320"/>
                  <a:ext cx="108216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14CDB97A-821C-4C7A-BC01-0FD7B90561E1}"/>
              </a:ext>
            </a:extLst>
          </p:cNvPr>
          <p:cNvGrpSpPr/>
          <p:nvPr/>
        </p:nvGrpSpPr>
        <p:grpSpPr>
          <a:xfrm>
            <a:off x="7737480" y="4776480"/>
            <a:ext cx="3652560" cy="1039680"/>
            <a:chOff x="7737480" y="4776480"/>
            <a:chExt cx="3652560" cy="10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89069220-7A41-4029-BC42-56760924CDB3}"/>
                    </a:ext>
                  </a:extLst>
                </p14:cNvPr>
                <p14:cNvContentPartPr/>
                <p14:nvPr/>
              </p14:nvContentPartPr>
              <p14:xfrm>
                <a:off x="7737480" y="4776480"/>
                <a:ext cx="432000" cy="51732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89069220-7A41-4029-BC42-56760924CDB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28480" y="4767840"/>
                  <a:ext cx="44964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5AEC7B0B-09BE-4C5F-8B6E-9C5E06D35F91}"/>
                    </a:ext>
                  </a:extLst>
                </p14:cNvPr>
                <p14:cNvContentPartPr/>
                <p14:nvPr/>
              </p14:nvContentPartPr>
              <p14:xfrm>
                <a:off x="8628120" y="4995000"/>
                <a:ext cx="612360" cy="34200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5AEC7B0B-09BE-4C5F-8B6E-9C5E06D35F9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19120" y="4986000"/>
                  <a:ext cx="6300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C887AC2F-904A-41BB-B52D-E722F31F8B71}"/>
                    </a:ext>
                  </a:extLst>
                </p14:cNvPr>
                <p14:cNvContentPartPr/>
                <p14:nvPr/>
              </p14:nvContentPartPr>
              <p14:xfrm>
                <a:off x="9020880" y="5055840"/>
                <a:ext cx="218520" cy="30708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C887AC2F-904A-41BB-B52D-E722F31F8B7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11880" y="5047200"/>
                  <a:ext cx="2361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F6B8ECC3-EDD5-4F69-82BE-389E7B8BF668}"/>
                    </a:ext>
                  </a:extLst>
                </p14:cNvPr>
                <p14:cNvContentPartPr/>
                <p14:nvPr/>
              </p14:nvContentPartPr>
              <p14:xfrm>
                <a:off x="9448200" y="4897800"/>
                <a:ext cx="1107720" cy="55872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F6B8ECC3-EDD5-4F69-82BE-389E7B8BF66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439200" y="4888800"/>
                  <a:ext cx="112536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219DBD89-5223-41DB-8C0B-44DBEEA8E165}"/>
                    </a:ext>
                  </a:extLst>
                </p14:cNvPr>
                <p14:cNvContentPartPr/>
                <p14:nvPr/>
              </p14:nvContentPartPr>
              <p14:xfrm>
                <a:off x="10617480" y="4967640"/>
                <a:ext cx="569160" cy="15444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219DBD89-5223-41DB-8C0B-44DBEEA8E16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08480" y="4959000"/>
                  <a:ext cx="586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12A51E10-F361-493E-A2F6-2981BB8F0C6D}"/>
                    </a:ext>
                  </a:extLst>
                </p14:cNvPr>
                <p14:cNvContentPartPr/>
                <p14:nvPr/>
              </p14:nvContentPartPr>
              <p14:xfrm>
                <a:off x="7803720" y="5564520"/>
                <a:ext cx="243000" cy="21456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12A51E10-F361-493E-A2F6-2981BB8F0C6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94720" y="5555520"/>
                  <a:ext cx="260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1E6F3665-1294-4CA5-BA9A-25F7BA899142}"/>
                    </a:ext>
                  </a:extLst>
                </p14:cNvPr>
                <p14:cNvContentPartPr/>
                <p14:nvPr/>
              </p14:nvContentPartPr>
              <p14:xfrm>
                <a:off x="8399880" y="5544360"/>
                <a:ext cx="1008360" cy="27180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1E6F3665-1294-4CA5-BA9A-25F7BA89914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90880" y="5535720"/>
                  <a:ext cx="10260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A0832073-256F-4AA7-A8D4-96737D90946B}"/>
                    </a:ext>
                  </a:extLst>
                </p14:cNvPr>
                <p14:cNvContentPartPr/>
                <p14:nvPr/>
              </p14:nvContentPartPr>
              <p14:xfrm>
                <a:off x="9411840" y="5542920"/>
                <a:ext cx="657360" cy="19044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A0832073-256F-4AA7-A8D4-96737D90946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03200" y="5533920"/>
                  <a:ext cx="675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504FE782-669B-4E11-ABDF-DEA0A849760D}"/>
                    </a:ext>
                  </a:extLst>
                </p14:cNvPr>
                <p14:cNvContentPartPr/>
                <p14:nvPr/>
              </p14:nvContentPartPr>
              <p14:xfrm>
                <a:off x="9995400" y="5434200"/>
                <a:ext cx="360" cy="36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504FE782-669B-4E11-ABDF-DEA0A84976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86400" y="5425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569AF33F-8F4D-4AD0-9ED1-1EC529F23E6C}"/>
                    </a:ext>
                  </a:extLst>
                </p14:cNvPr>
                <p14:cNvContentPartPr/>
                <p14:nvPr/>
              </p14:nvContentPartPr>
              <p14:xfrm>
                <a:off x="10022760" y="5231520"/>
                <a:ext cx="237600" cy="44208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569AF33F-8F4D-4AD0-9ED1-1EC529F23E6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13760" y="5222520"/>
                  <a:ext cx="2552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38F50FD6-28DA-443F-BC31-2506E83049AE}"/>
                    </a:ext>
                  </a:extLst>
                </p14:cNvPr>
                <p14:cNvContentPartPr/>
                <p14:nvPr/>
              </p14:nvContentPartPr>
              <p14:xfrm>
                <a:off x="10334520" y="5515920"/>
                <a:ext cx="170640" cy="17136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38F50FD6-28DA-443F-BC31-2506E83049A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25880" y="5507280"/>
                  <a:ext cx="188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3E1C2D1F-D8A6-4382-896A-B37F40BAFC83}"/>
                    </a:ext>
                  </a:extLst>
                </p14:cNvPr>
                <p14:cNvContentPartPr/>
                <p14:nvPr/>
              </p14:nvContentPartPr>
              <p14:xfrm>
                <a:off x="10940760" y="5328720"/>
                <a:ext cx="449280" cy="41148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3E1C2D1F-D8A6-4382-896A-B37F40BAFC8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932120" y="5319720"/>
                  <a:ext cx="466920" cy="42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Agrupar 96">
            <a:extLst>
              <a:ext uri="{FF2B5EF4-FFF2-40B4-BE49-F238E27FC236}">
                <a16:creationId xmlns:a16="http://schemas.microsoft.com/office/drawing/2014/main" id="{B4D7117E-5460-4ED4-AA9F-730EAEB3B1EC}"/>
              </a:ext>
            </a:extLst>
          </p:cNvPr>
          <p:cNvGrpSpPr/>
          <p:nvPr/>
        </p:nvGrpSpPr>
        <p:grpSpPr>
          <a:xfrm>
            <a:off x="9440280" y="6086880"/>
            <a:ext cx="1049040" cy="449640"/>
            <a:chOff x="9440280" y="6086880"/>
            <a:chExt cx="104904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8295E359-730F-49BE-B3AD-FE2806E7025D}"/>
                    </a:ext>
                  </a:extLst>
                </p14:cNvPr>
                <p14:cNvContentPartPr/>
                <p14:nvPr/>
              </p14:nvContentPartPr>
              <p14:xfrm>
                <a:off x="9440280" y="6086880"/>
                <a:ext cx="334080" cy="44964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8295E359-730F-49BE-B3AD-FE2806E702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31280" y="6078240"/>
                  <a:ext cx="3517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624320EB-60E2-477C-BAED-09DA2ADF1C1F}"/>
                    </a:ext>
                  </a:extLst>
                </p14:cNvPr>
                <p14:cNvContentPartPr/>
                <p14:nvPr/>
              </p14:nvContentPartPr>
              <p14:xfrm>
                <a:off x="9534600" y="6318720"/>
                <a:ext cx="391680" cy="3168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624320EB-60E2-477C-BAED-09DA2ADF1C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25960" y="6310080"/>
                  <a:ext cx="409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FDB7BA1B-EC1A-438F-B411-56AD9DC7C1EE}"/>
                    </a:ext>
                  </a:extLst>
                </p14:cNvPr>
                <p14:cNvContentPartPr/>
                <p14:nvPr/>
              </p14:nvContentPartPr>
              <p14:xfrm>
                <a:off x="10139040" y="6165360"/>
                <a:ext cx="350280" cy="36180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FDB7BA1B-EC1A-438F-B411-56AD9DC7C1E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130040" y="6156360"/>
                  <a:ext cx="367920" cy="37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Agrupar 122">
            <a:extLst>
              <a:ext uri="{FF2B5EF4-FFF2-40B4-BE49-F238E27FC236}">
                <a16:creationId xmlns:a16="http://schemas.microsoft.com/office/drawing/2014/main" id="{6EEC295E-7AB6-4ED4-B3A6-66D31683D72E}"/>
              </a:ext>
            </a:extLst>
          </p:cNvPr>
          <p:cNvGrpSpPr/>
          <p:nvPr/>
        </p:nvGrpSpPr>
        <p:grpSpPr>
          <a:xfrm>
            <a:off x="673200" y="4564800"/>
            <a:ext cx="121680" cy="151200"/>
            <a:chOff x="673200" y="4564800"/>
            <a:chExt cx="12168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497B0BBD-59CA-47E4-A097-B7E9133513F7}"/>
                    </a:ext>
                  </a:extLst>
                </p14:cNvPr>
                <p14:cNvContentPartPr/>
                <p14:nvPr/>
              </p14:nvContentPartPr>
              <p14:xfrm>
                <a:off x="673200" y="4564800"/>
                <a:ext cx="121680" cy="15120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497B0BBD-59CA-47E4-A097-B7E9133513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4560" y="4555800"/>
                  <a:ext cx="139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AAFBACFA-84BB-4A03-AD41-FD333D8D7939}"/>
                    </a:ext>
                  </a:extLst>
                </p14:cNvPr>
                <p14:cNvContentPartPr/>
                <p14:nvPr/>
              </p14:nvContentPartPr>
              <p14:xfrm>
                <a:off x="706680" y="4593600"/>
                <a:ext cx="49320" cy="8208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AAFBACFA-84BB-4A03-AD41-FD333D8D793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7680" y="4584600"/>
                  <a:ext cx="6696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Agrupar 121">
            <a:extLst>
              <a:ext uri="{FF2B5EF4-FFF2-40B4-BE49-F238E27FC236}">
                <a16:creationId xmlns:a16="http://schemas.microsoft.com/office/drawing/2014/main" id="{7A38E14A-250D-4D9D-8E65-822E22A98E28}"/>
              </a:ext>
            </a:extLst>
          </p:cNvPr>
          <p:cNvGrpSpPr/>
          <p:nvPr/>
        </p:nvGrpSpPr>
        <p:grpSpPr>
          <a:xfrm>
            <a:off x="1058760" y="4527360"/>
            <a:ext cx="177840" cy="157680"/>
            <a:chOff x="1058760" y="4527360"/>
            <a:chExt cx="17784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AAA63EBD-B291-4594-8AE2-0CB61B28A28B}"/>
                    </a:ext>
                  </a:extLst>
                </p14:cNvPr>
                <p14:cNvContentPartPr/>
                <p14:nvPr/>
              </p14:nvContentPartPr>
              <p14:xfrm>
                <a:off x="1058760" y="4535280"/>
                <a:ext cx="177840" cy="14976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AAA63EBD-B291-4594-8AE2-0CB61B28A2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0120" y="4526280"/>
                  <a:ext cx="195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E2679727-526D-40F2-B800-000420732C36}"/>
                    </a:ext>
                  </a:extLst>
                </p14:cNvPr>
                <p14:cNvContentPartPr/>
                <p14:nvPr/>
              </p14:nvContentPartPr>
              <p14:xfrm>
                <a:off x="1152360" y="4527360"/>
                <a:ext cx="72720" cy="4032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E2679727-526D-40F2-B800-000420732C3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43720" y="4518360"/>
                  <a:ext cx="9036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4" name="Tinta 113">
                <a:extLst>
                  <a:ext uri="{FF2B5EF4-FFF2-40B4-BE49-F238E27FC236}">
                    <a16:creationId xmlns:a16="http://schemas.microsoft.com/office/drawing/2014/main" id="{92E6C59E-AA49-472F-ADFA-C0BF6E4B9A02}"/>
                  </a:ext>
                </a:extLst>
              </p14:cNvPr>
              <p14:cNvContentPartPr/>
              <p14:nvPr/>
            </p14:nvContentPartPr>
            <p14:xfrm>
              <a:off x="1005480" y="4160880"/>
              <a:ext cx="81360" cy="61560"/>
            </p14:xfrm>
          </p:contentPart>
        </mc:Choice>
        <mc:Fallback xmlns="">
          <p:pic>
            <p:nvPicPr>
              <p:cNvPr id="114" name="Tinta 113">
                <a:extLst>
                  <a:ext uri="{FF2B5EF4-FFF2-40B4-BE49-F238E27FC236}">
                    <a16:creationId xmlns:a16="http://schemas.microsoft.com/office/drawing/2014/main" id="{92E6C59E-AA49-472F-ADFA-C0BF6E4B9A0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96480" y="4151880"/>
                <a:ext cx="9900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Agrupar 120">
            <a:extLst>
              <a:ext uri="{FF2B5EF4-FFF2-40B4-BE49-F238E27FC236}">
                <a16:creationId xmlns:a16="http://schemas.microsoft.com/office/drawing/2014/main" id="{C7C208BC-1514-4A59-B92A-D046D6B9F3C9}"/>
              </a:ext>
            </a:extLst>
          </p:cNvPr>
          <p:cNvGrpSpPr/>
          <p:nvPr/>
        </p:nvGrpSpPr>
        <p:grpSpPr>
          <a:xfrm>
            <a:off x="2046240" y="3881880"/>
            <a:ext cx="660240" cy="1064160"/>
            <a:chOff x="2046240" y="3881880"/>
            <a:chExt cx="660240" cy="10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D3548F64-FEE9-441C-A7A6-FB96CE85356E}"/>
                    </a:ext>
                  </a:extLst>
                </p14:cNvPr>
                <p14:cNvContentPartPr/>
                <p14:nvPr/>
              </p14:nvContentPartPr>
              <p14:xfrm>
                <a:off x="2046240" y="3881880"/>
                <a:ext cx="353520" cy="89568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D3548F64-FEE9-441C-A7A6-FB96CE85356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37240" y="3872880"/>
                  <a:ext cx="371160" cy="9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22C0A5FA-908E-44F2-904C-9B6060098FE9}"/>
                    </a:ext>
                  </a:extLst>
                </p14:cNvPr>
                <p14:cNvContentPartPr/>
                <p14:nvPr/>
              </p14:nvContentPartPr>
              <p14:xfrm>
                <a:off x="2363760" y="4592160"/>
                <a:ext cx="329040" cy="35388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22C0A5FA-908E-44F2-904C-9B6060098FE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55120" y="4583520"/>
                  <a:ext cx="3466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7FFA03D3-5AAF-485D-B6B0-15F07F77C222}"/>
                    </a:ext>
                  </a:extLst>
                </p14:cNvPr>
                <p14:cNvContentPartPr/>
                <p14:nvPr/>
              </p14:nvContentPartPr>
              <p14:xfrm>
                <a:off x="2284560" y="4592160"/>
                <a:ext cx="421920" cy="26028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7FFA03D3-5AAF-485D-B6B0-15F07F77C22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75560" y="4583520"/>
                  <a:ext cx="43956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Agrupar 136">
            <a:extLst>
              <a:ext uri="{FF2B5EF4-FFF2-40B4-BE49-F238E27FC236}">
                <a16:creationId xmlns:a16="http://schemas.microsoft.com/office/drawing/2014/main" id="{9A1DAF43-8651-4050-A31C-3284AFDF040A}"/>
              </a:ext>
            </a:extLst>
          </p:cNvPr>
          <p:cNvGrpSpPr/>
          <p:nvPr/>
        </p:nvGrpSpPr>
        <p:grpSpPr>
          <a:xfrm>
            <a:off x="3156480" y="3691800"/>
            <a:ext cx="3258720" cy="982440"/>
            <a:chOff x="3156480" y="3691800"/>
            <a:chExt cx="3258720" cy="9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0C690A5C-FD63-4B67-8C04-CBD4A9DC1E16}"/>
                    </a:ext>
                  </a:extLst>
                </p14:cNvPr>
                <p14:cNvContentPartPr/>
                <p14:nvPr/>
              </p14:nvContentPartPr>
              <p14:xfrm>
                <a:off x="3156480" y="4370040"/>
                <a:ext cx="320760" cy="4572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0C690A5C-FD63-4B67-8C04-CBD4A9DC1E1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47840" y="4361040"/>
                  <a:ext cx="338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2CBFFEAD-5527-4063-8A6B-1D142C4131A5}"/>
                    </a:ext>
                  </a:extLst>
                </p14:cNvPr>
                <p14:cNvContentPartPr/>
                <p14:nvPr/>
              </p14:nvContentPartPr>
              <p14:xfrm>
                <a:off x="3157920" y="4547880"/>
                <a:ext cx="329400" cy="1332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2CBFFEAD-5527-4063-8A6B-1D142C4131A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49280" y="4539240"/>
                  <a:ext cx="347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47FBEE16-E53B-45BA-9E08-72340BFCE689}"/>
                    </a:ext>
                  </a:extLst>
                </p14:cNvPr>
                <p14:cNvContentPartPr/>
                <p14:nvPr/>
              </p14:nvContentPartPr>
              <p14:xfrm>
                <a:off x="4239360" y="3925800"/>
                <a:ext cx="404640" cy="50436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47FBEE16-E53B-45BA-9E08-72340BFCE68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30360" y="3916800"/>
                  <a:ext cx="42228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A3BC962D-F129-4B5E-8495-C7263D6C9605}"/>
                    </a:ext>
                  </a:extLst>
                </p14:cNvPr>
                <p14:cNvContentPartPr/>
                <p14:nvPr/>
              </p14:nvContentPartPr>
              <p14:xfrm>
                <a:off x="4179960" y="4035960"/>
                <a:ext cx="432000" cy="30816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A3BC962D-F129-4B5E-8495-C7263D6C96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71320" y="4027320"/>
                  <a:ext cx="4496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5EF5CED8-E532-4FF8-82C0-EEB2F014B1ED}"/>
                    </a:ext>
                  </a:extLst>
                </p14:cNvPr>
                <p14:cNvContentPartPr/>
                <p14:nvPr/>
              </p14:nvContentPartPr>
              <p14:xfrm>
                <a:off x="5018760" y="4073760"/>
                <a:ext cx="408960" cy="1080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5EF5CED8-E532-4FF8-82C0-EEB2F014B1E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10120" y="4064760"/>
                  <a:ext cx="426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E1FE49B4-109A-430C-B20F-2D94CE0D1DE5}"/>
                    </a:ext>
                  </a:extLst>
                </p14:cNvPr>
                <p14:cNvContentPartPr/>
                <p14:nvPr/>
              </p14:nvContentPartPr>
              <p14:xfrm>
                <a:off x="5492520" y="3900960"/>
                <a:ext cx="286200" cy="31608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E1FE49B4-109A-430C-B20F-2D94CE0D1DE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83520" y="3891960"/>
                  <a:ext cx="3038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FE60E879-EF48-44E3-BA40-0CFFA99C87E4}"/>
                    </a:ext>
                  </a:extLst>
                </p14:cNvPr>
                <p14:cNvContentPartPr/>
                <p14:nvPr/>
              </p14:nvContentPartPr>
              <p14:xfrm>
                <a:off x="5441760" y="3963240"/>
                <a:ext cx="362880" cy="34740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FE60E879-EF48-44E3-BA40-0CFFA99C87E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33120" y="3954600"/>
                  <a:ext cx="3805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08162D62-C04A-44E6-A36E-789E55C410BF}"/>
                    </a:ext>
                  </a:extLst>
                </p14:cNvPr>
                <p14:cNvContentPartPr/>
                <p14:nvPr/>
              </p14:nvContentPartPr>
              <p14:xfrm>
                <a:off x="5907600" y="4046400"/>
                <a:ext cx="194040" cy="29808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08162D62-C04A-44E6-A36E-789E55C410B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98600" y="4037400"/>
                  <a:ext cx="2116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D7504604-82A2-40ED-9159-C4C8F13980F8}"/>
                    </a:ext>
                  </a:extLst>
                </p14:cNvPr>
                <p14:cNvContentPartPr/>
                <p14:nvPr/>
              </p14:nvContentPartPr>
              <p14:xfrm>
                <a:off x="3959280" y="3691800"/>
                <a:ext cx="534240" cy="93240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D7504604-82A2-40ED-9159-C4C8F13980F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50640" y="3682800"/>
                  <a:ext cx="551880" cy="9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DFC9A31F-A211-48F3-A1C6-38583487C844}"/>
                    </a:ext>
                  </a:extLst>
                </p14:cNvPr>
                <p14:cNvContentPartPr/>
                <p14:nvPr/>
              </p14:nvContentPartPr>
              <p14:xfrm>
                <a:off x="5948640" y="3716280"/>
                <a:ext cx="304920" cy="74880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DFC9A31F-A211-48F3-A1C6-38583487C84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39640" y="3707640"/>
                  <a:ext cx="32256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A0AEAC8A-E777-409C-BCF6-E549964588E6}"/>
                    </a:ext>
                  </a:extLst>
                </p14:cNvPr>
                <p14:cNvContentPartPr/>
                <p14:nvPr/>
              </p14:nvContentPartPr>
              <p14:xfrm>
                <a:off x="3745440" y="4605120"/>
                <a:ext cx="2669760" cy="6912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A0AEAC8A-E777-409C-BCF6-E549964588E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736800" y="4596480"/>
                  <a:ext cx="268740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Agrupar 135">
            <a:extLst>
              <a:ext uri="{FF2B5EF4-FFF2-40B4-BE49-F238E27FC236}">
                <a16:creationId xmlns:a16="http://schemas.microsoft.com/office/drawing/2014/main" id="{91294A36-E169-47D4-8777-44EB635C8FAA}"/>
              </a:ext>
            </a:extLst>
          </p:cNvPr>
          <p:cNvGrpSpPr/>
          <p:nvPr/>
        </p:nvGrpSpPr>
        <p:grpSpPr>
          <a:xfrm>
            <a:off x="4782600" y="4854960"/>
            <a:ext cx="1127160" cy="595080"/>
            <a:chOff x="4782600" y="4854960"/>
            <a:chExt cx="112716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8D33AF54-BC12-427A-A6B1-0F78756DAE0C}"/>
                    </a:ext>
                  </a:extLst>
                </p14:cNvPr>
                <p14:cNvContentPartPr/>
                <p14:nvPr/>
              </p14:nvContentPartPr>
              <p14:xfrm>
                <a:off x="4782600" y="4854960"/>
                <a:ext cx="395640" cy="50904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8D33AF54-BC12-427A-A6B1-0F78756DAE0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73600" y="4845960"/>
                  <a:ext cx="4132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758AC561-0200-4762-A6A2-7A62C73BD583}"/>
                    </a:ext>
                  </a:extLst>
                </p14:cNvPr>
                <p14:cNvContentPartPr/>
                <p14:nvPr/>
              </p14:nvContentPartPr>
              <p14:xfrm>
                <a:off x="4825440" y="4957200"/>
                <a:ext cx="523080" cy="9396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758AC561-0200-4762-A6A2-7A62C73BD58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16440" y="4948560"/>
                  <a:ext cx="540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541272CC-8000-4612-823A-32EF9B29E615}"/>
                    </a:ext>
                  </a:extLst>
                </p14:cNvPr>
                <p14:cNvContentPartPr/>
                <p14:nvPr/>
              </p14:nvContentPartPr>
              <p14:xfrm>
                <a:off x="5544720" y="5075280"/>
                <a:ext cx="365040" cy="37476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541272CC-8000-4612-823A-32EF9B29E61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36080" y="5066280"/>
                  <a:ext cx="38268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Agrupar 140">
            <a:extLst>
              <a:ext uri="{FF2B5EF4-FFF2-40B4-BE49-F238E27FC236}">
                <a16:creationId xmlns:a16="http://schemas.microsoft.com/office/drawing/2014/main" id="{36F1B627-6CAF-40FF-A927-F779AFBB180B}"/>
              </a:ext>
            </a:extLst>
          </p:cNvPr>
          <p:cNvGrpSpPr/>
          <p:nvPr/>
        </p:nvGrpSpPr>
        <p:grpSpPr>
          <a:xfrm>
            <a:off x="1402200" y="1833120"/>
            <a:ext cx="3794400" cy="1449720"/>
            <a:chOff x="1402200" y="1833120"/>
            <a:chExt cx="3794400" cy="14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B6FCF0CD-E367-4817-B03D-189B41BA3C64}"/>
                    </a:ext>
                  </a:extLst>
                </p14:cNvPr>
                <p14:cNvContentPartPr/>
                <p14:nvPr/>
              </p14:nvContentPartPr>
              <p14:xfrm>
                <a:off x="2026080" y="2339280"/>
                <a:ext cx="7560" cy="52128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B6FCF0CD-E367-4817-B03D-189B41BA3C6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017080" y="2330280"/>
                  <a:ext cx="2520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883AA13A-54A0-4592-80FA-9818B9D7F261}"/>
                    </a:ext>
                  </a:extLst>
                </p14:cNvPr>
                <p14:cNvContentPartPr/>
                <p14:nvPr/>
              </p14:nvContentPartPr>
              <p14:xfrm>
                <a:off x="2026080" y="2287440"/>
                <a:ext cx="286200" cy="54792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883AA13A-54A0-4592-80FA-9818B9D7F26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017080" y="2278800"/>
                  <a:ext cx="30384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6EF7DC5A-89B7-48B1-9E8E-6ABCE4CAAAAE}"/>
                    </a:ext>
                  </a:extLst>
                </p14:cNvPr>
                <p14:cNvContentPartPr/>
                <p14:nvPr/>
              </p14:nvContentPartPr>
              <p14:xfrm>
                <a:off x="2648160" y="2497680"/>
                <a:ext cx="279000" cy="9648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6EF7DC5A-89B7-48B1-9E8E-6ABCE4CAAAA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39520" y="2489040"/>
                  <a:ext cx="296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B93D4464-3953-4293-BF62-E29ADE7DD4C4}"/>
                    </a:ext>
                  </a:extLst>
                </p14:cNvPr>
                <p14:cNvContentPartPr/>
                <p14:nvPr/>
              </p14:nvContentPartPr>
              <p14:xfrm>
                <a:off x="2556000" y="2680920"/>
                <a:ext cx="340920" cy="5364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B93D4464-3953-4293-BF62-E29ADE7DD4C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47000" y="2672280"/>
                  <a:ext cx="358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55B510CE-CD57-4366-BBC4-49DF548725E2}"/>
                    </a:ext>
                  </a:extLst>
                </p14:cNvPr>
                <p14:cNvContentPartPr/>
                <p14:nvPr/>
              </p14:nvContentPartPr>
              <p14:xfrm>
                <a:off x="3394800" y="2337840"/>
                <a:ext cx="74160" cy="33804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55B510CE-CD57-4366-BBC4-49DF548725E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85800" y="2329200"/>
                  <a:ext cx="918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F50072B5-5E6C-412B-8A0C-FA494A225D5E}"/>
                    </a:ext>
                  </a:extLst>
                </p14:cNvPr>
                <p14:cNvContentPartPr/>
                <p14:nvPr/>
              </p14:nvContentPartPr>
              <p14:xfrm>
                <a:off x="3647520" y="2297520"/>
                <a:ext cx="253080" cy="53964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F50072B5-5E6C-412B-8A0C-FA494A225D5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38520" y="2288880"/>
                  <a:ext cx="27072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034CB36E-54D2-459D-B834-604E9C161D35}"/>
                    </a:ext>
                  </a:extLst>
                </p14:cNvPr>
                <p14:cNvContentPartPr/>
                <p14:nvPr/>
              </p14:nvContentPartPr>
              <p14:xfrm>
                <a:off x="3949200" y="2510280"/>
                <a:ext cx="313920" cy="31104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034CB36E-54D2-459D-B834-604E9C161D3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40200" y="2501280"/>
                  <a:ext cx="3315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417382F6-FF3A-47E6-ADB8-74D00EE995FA}"/>
                    </a:ext>
                  </a:extLst>
                </p14:cNvPr>
                <p14:cNvContentPartPr/>
                <p14:nvPr/>
              </p14:nvContentPartPr>
              <p14:xfrm>
                <a:off x="4022640" y="2556360"/>
                <a:ext cx="299160" cy="9504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417382F6-FF3A-47E6-ADB8-74D00EE995F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14000" y="2547360"/>
                  <a:ext cx="316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AB35575A-6F9D-41DF-8071-5E69465C974F}"/>
                    </a:ext>
                  </a:extLst>
                </p14:cNvPr>
                <p14:cNvContentPartPr/>
                <p14:nvPr/>
              </p14:nvContentPartPr>
              <p14:xfrm>
                <a:off x="4462920" y="2690640"/>
                <a:ext cx="247320" cy="29952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AB35575A-6F9D-41DF-8071-5E69465C974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54280" y="2681640"/>
                  <a:ext cx="264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CD5F82D3-982F-4242-A746-DF01633E71AC}"/>
                    </a:ext>
                  </a:extLst>
                </p14:cNvPr>
                <p14:cNvContentPartPr/>
                <p14:nvPr/>
              </p14:nvContentPartPr>
              <p14:xfrm>
                <a:off x="1402200" y="1833120"/>
                <a:ext cx="3794400" cy="144972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CD5F82D3-982F-4242-A746-DF01633E71A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393560" y="1824480"/>
                  <a:ext cx="3812040" cy="146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4077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F15E954-36E9-4828-A43A-7B3FC3FEED32}"/>
              </a:ext>
            </a:extLst>
          </p:cNvPr>
          <p:cNvSpPr txBox="1"/>
          <p:nvPr/>
        </p:nvSpPr>
        <p:spPr>
          <a:xfrm>
            <a:off x="479394" y="568170"/>
            <a:ext cx="664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Cálculo da produção em processo contínuo (P</a:t>
            </a:r>
            <a:r>
              <a:rPr lang="pt-BR" baseline="-25000" dirty="0"/>
              <a:t>RX</a:t>
            </a:r>
            <a:r>
              <a:rPr lang="pt-BR" dirty="0"/>
              <a:t> e P</a:t>
            </a:r>
            <a:r>
              <a:rPr lang="pt-BR" baseline="-25000" dirty="0"/>
              <a:t>RP</a:t>
            </a:r>
            <a:r>
              <a:rPr lang="pt-BR" dirty="0"/>
              <a:t>)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64C3939-EB46-49B7-8C42-659DB924D7E3}"/>
              </a:ext>
            </a:extLst>
          </p:cNvPr>
          <p:cNvGrpSpPr/>
          <p:nvPr/>
        </p:nvGrpSpPr>
        <p:grpSpPr>
          <a:xfrm>
            <a:off x="757080" y="1246680"/>
            <a:ext cx="2282760" cy="973440"/>
            <a:chOff x="757080" y="1246680"/>
            <a:chExt cx="2282760" cy="9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07066FE3-8000-4108-82A6-926C8B37BC14}"/>
                    </a:ext>
                  </a:extLst>
                </p14:cNvPr>
                <p14:cNvContentPartPr/>
                <p14:nvPr/>
              </p14:nvContentPartPr>
              <p14:xfrm>
                <a:off x="757080" y="1246680"/>
                <a:ext cx="174240" cy="67608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07066FE3-8000-4108-82A6-926C8B37BC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8080" y="1238040"/>
                  <a:ext cx="191880" cy="6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AABF1D78-4488-4CDA-8464-3AD75BCE1486}"/>
                    </a:ext>
                  </a:extLst>
                </p14:cNvPr>
                <p14:cNvContentPartPr/>
                <p14:nvPr/>
              </p14:nvContentPartPr>
              <p14:xfrm>
                <a:off x="928800" y="1689480"/>
                <a:ext cx="224280" cy="21096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AABF1D78-4488-4CDA-8464-3AD75BCE14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0160" y="1680840"/>
                  <a:ext cx="241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4FD45E23-19CF-438E-88B7-850BD5CF0EF8}"/>
                    </a:ext>
                  </a:extLst>
                </p14:cNvPr>
                <p14:cNvContentPartPr/>
                <p14:nvPr/>
              </p14:nvContentPartPr>
              <p14:xfrm>
                <a:off x="1216080" y="1757160"/>
                <a:ext cx="146520" cy="12924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4FD45E23-19CF-438E-88B7-850BD5CF0E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07440" y="1748160"/>
                  <a:ext cx="164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1EDC04F0-F0E6-47FD-9032-42155B4647D8}"/>
                    </a:ext>
                  </a:extLst>
                </p14:cNvPr>
                <p14:cNvContentPartPr/>
                <p14:nvPr/>
              </p14:nvContentPartPr>
              <p14:xfrm>
                <a:off x="1376280" y="1466280"/>
                <a:ext cx="658800" cy="39384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1EDC04F0-F0E6-47FD-9032-42155B4647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67640" y="1457280"/>
                  <a:ext cx="6764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7BCC486C-F7B3-41C9-8FCD-285630313463}"/>
                    </a:ext>
                  </a:extLst>
                </p14:cNvPr>
                <p14:cNvContentPartPr/>
                <p14:nvPr/>
              </p14:nvContentPartPr>
              <p14:xfrm>
                <a:off x="2003040" y="1644480"/>
                <a:ext cx="235440" cy="16920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7BCC486C-F7B3-41C9-8FCD-2856303134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94400" y="1635840"/>
                  <a:ext cx="253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B6BAF439-2FC6-4D9D-AE16-8C1B33056089}"/>
                    </a:ext>
                  </a:extLst>
                </p14:cNvPr>
                <p14:cNvContentPartPr/>
                <p14:nvPr/>
              </p14:nvContentPartPr>
              <p14:xfrm>
                <a:off x="2170440" y="1666080"/>
                <a:ext cx="354240" cy="21744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B6BAF439-2FC6-4D9D-AE16-8C1B330560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61440" y="1657440"/>
                  <a:ext cx="371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621B2882-3980-47C5-A429-EB73E5C7E200}"/>
                    </a:ext>
                  </a:extLst>
                </p14:cNvPr>
                <p14:cNvContentPartPr/>
                <p14:nvPr/>
              </p14:nvContentPartPr>
              <p14:xfrm>
                <a:off x="2550960" y="1706400"/>
                <a:ext cx="87480" cy="10836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621B2882-3980-47C5-A429-EB73E5C7E20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42320" y="1697760"/>
                  <a:ext cx="105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7BB11EC8-0D29-46DD-863A-5CF5DF8C4565}"/>
                    </a:ext>
                  </a:extLst>
                </p14:cNvPr>
                <p14:cNvContentPartPr/>
                <p14:nvPr/>
              </p14:nvContentPartPr>
              <p14:xfrm>
                <a:off x="1998720" y="1371240"/>
                <a:ext cx="423360" cy="84888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7BB11EC8-0D29-46DD-863A-5CF5DF8C45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9720" y="1362600"/>
                  <a:ext cx="441000" cy="86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DE359109-6486-44E1-B431-0BFF5491E8AD}"/>
                    </a:ext>
                  </a:extLst>
                </p14:cNvPr>
                <p14:cNvContentPartPr/>
                <p14:nvPr/>
              </p14:nvContentPartPr>
              <p14:xfrm>
                <a:off x="2862000" y="1809000"/>
                <a:ext cx="177840" cy="540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DE359109-6486-44E1-B431-0BFF5491E8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53000" y="1800360"/>
                  <a:ext cx="195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EFA46BE1-3D7E-49F2-BB32-66218E7CC853}"/>
                    </a:ext>
                  </a:extLst>
                </p14:cNvPr>
                <p14:cNvContentPartPr/>
                <p14:nvPr/>
              </p14:nvContentPartPr>
              <p14:xfrm>
                <a:off x="2788200" y="1931400"/>
                <a:ext cx="245880" cy="1080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EFA46BE1-3D7E-49F2-BB32-66218E7CC8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79560" y="1922400"/>
                  <a:ext cx="2635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71821EFE-8614-48C5-866B-AD364527E4E8}"/>
              </a:ext>
            </a:extLst>
          </p:cNvPr>
          <p:cNvGrpSpPr/>
          <p:nvPr/>
        </p:nvGrpSpPr>
        <p:grpSpPr>
          <a:xfrm>
            <a:off x="3913920" y="1276920"/>
            <a:ext cx="3598200" cy="686880"/>
            <a:chOff x="3913920" y="1276920"/>
            <a:chExt cx="359820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43502BCF-FC18-4391-96E7-FFBFA7BF1047}"/>
                    </a:ext>
                  </a:extLst>
                </p14:cNvPr>
                <p14:cNvContentPartPr/>
                <p14:nvPr/>
              </p14:nvContentPartPr>
              <p14:xfrm>
                <a:off x="4145400" y="1368720"/>
                <a:ext cx="303480" cy="2930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43502BCF-FC18-4391-96E7-FFBFA7BF104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36400" y="1359720"/>
                  <a:ext cx="3211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BA90CF7E-3103-4881-8AD4-04B6589FED86}"/>
                    </a:ext>
                  </a:extLst>
                </p14:cNvPr>
                <p14:cNvContentPartPr/>
                <p14:nvPr/>
              </p14:nvContentPartPr>
              <p14:xfrm>
                <a:off x="4487400" y="1459080"/>
                <a:ext cx="646560" cy="2469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BA90CF7E-3103-4881-8AD4-04B6589FED8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78400" y="1450440"/>
                  <a:ext cx="6642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712B8FC6-C31D-4BDA-8747-03F664990742}"/>
                    </a:ext>
                  </a:extLst>
                </p14:cNvPr>
                <p14:cNvContentPartPr/>
                <p14:nvPr/>
              </p14:nvContentPartPr>
              <p14:xfrm>
                <a:off x="5147280" y="1527120"/>
                <a:ext cx="273240" cy="15372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712B8FC6-C31D-4BDA-8747-03F66499074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38640" y="1518480"/>
                  <a:ext cx="290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54591854-4159-46B7-AC3D-F4B9987D2683}"/>
                    </a:ext>
                  </a:extLst>
                </p14:cNvPr>
                <p14:cNvContentPartPr/>
                <p14:nvPr/>
              </p14:nvContentPartPr>
              <p14:xfrm>
                <a:off x="5557320" y="1397520"/>
                <a:ext cx="127080" cy="34920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54591854-4159-46B7-AC3D-F4B9987D268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48320" y="1388520"/>
                  <a:ext cx="1447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25B66C6E-F92A-41F1-B3B9-32DB98CA9C5C}"/>
                    </a:ext>
                  </a:extLst>
                </p14:cNvPr>
                <p14:cNvContentPartPr/>
                <p14:nvPr/>
              </p14:nvContentPartPr>
              <p14:xfrm>
                <a:off x="5743440" y="1469880"/>
                <a:ext cx="217080" cy="16272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25B66C6E-F92A-41F1-B3B9-32DB98CA9C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34800" y="1460880"/>
                  <a:ext cx="234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24B271A2-7190-4EFD-965C-5B8D6567DCF0}"/>
                    </a:ext>
                  </a:extLst>
                </p14:cNvPr>
                <p14:cNvContentPartPr/>
                <p14:nvPr/>
              </p14:nvContentPartPr>
              <p14:xfrm>
                <a:off x="6046200" y="1506240"/>
                <a:ext cx="96120" cy="9324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24B271A2-7190-4EFD-965C-5B8D6567DC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37560" y="1497600"/>
                  <a:ext cx="113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90817D57-BFDF-48BF-BED4-A6CECE0541F4}"/>
                    </a:ext>
                  </a:extLst>
                </p14:cNvPr>
                <p14:cNvContentPartPr/>
                <p14:nvPr/>
              </p14:nvContentPartPr>
              <p14:xfrm>
                <a:off x="6152040" y="1276920"/>
                <a:ext cx="903960" cy="68688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90817D57-BFDF-48BF-BED4-A6CECE0541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43400" y="1267920"/>
                  <a:ext cx="92160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2564BE4C-6419-49D4-ACEF-CCB9E09B14DE}"/>
                    </a:ext>
                  </a:extLst>
                </p14:cNvPr>
                <p14:cNvContentPartPr/>
                <p14:nvPr/>
              </p14:nvContentPartPr>
              <p14:xfrm>
                <a:off x="7028640" y="1459440"/>
                <a:ext cx="360" cy="3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2564BE4C-6419-49D4-ACEF-CCB9E09B14D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19640" y="1450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2A346A61-1448-4BE6-B8CD-0A535FCED71E}"/>
                    </a:ext>
                  </a:extLst>
                </p14:cNvPr>
                <p14:cNvContentPartPr/>
                <p14:nvPr/>
              </p14:nvContentPartPr>
              <p14:xfrm>
                <a:off x="7086240" y="1353960"/>
                <a:ext cx="182520" cy="31860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2A346A61-1448-4BE6-B8CD-0A535FCED7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77240" y="1345320"/>
                  <a:ext cx="2001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95EE6CFB-F285-4CBB-BDD3-843D38940CAB}"/>
                    </a:ext>
                  </a:extLst>
                </p14:cNvPr>
                <p14:cNvContentPartPr/>
                <p14:nvPr/>
              </p14:nvContentPartPr>
              <p14:xfrm>
                <a:off x="7321320" y="1523160"/>
                <a:ext cx="190800" cy="11988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95EE6CFB-F285-4CBB-BDD3-843D38940C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12320" y="1514520"/>
                  <a:ext cx="208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2C24C829-774F-4591-9839-C95E12CA29F9}"/>
                    </a:ext>
                  </a:extLst>
                </p14:cNvPr>
                <p14:cNvContentPartPr/>
                <p14:nvPr/>
              </p14:nvContentPartPr>
              <p14:xfrm>
                <a:off x="3913920" y="1827000"/>
                <a:ext cx="3582720" cy="11520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2C24C829-774F-4591-9839-C95E12CA29F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04920" y="1818000"/>
                  <a:ext cx="360036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C536BED4-3054-4C5D-8BE2-2D5ED9135FAC}"/>
              </a:ext>
            </a:extLst>
          </p:cNvPr>
          <p:cNvGrpSpPr/>
          <p:nvPr/>
        </p:nvGrpSpPr>
        <p:grpSpPr>
          <a:xfrm>
            <a:off x="4546800" y="2119680"/>
            <a:ext cx="1716840" cy="586440"/>
            <a:chOff x="4546800" y="2119680"/>
            <a:chExt cx="171684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FE36E93A-0E6C-4470-B769-84138E9BD0B2}"/>
                    </a:ext>
                  </a:extLst>
                </p14:cNvPr>
                <p14:cNvContentPartPr/>
                <p14:nvPr/>
              </p14:nvContentPartPr>
              <p14:xfrm>
                <a:off x="4635720" y="2158560"/>
                <a:ext cx="208800" cy="35280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FE36E93A-0E6C-4470-B769-84138E9BD0B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27080" y="2149920"/>
                  <a:ext cx="2264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8FCB7AFB-21EB-4027-90F0-5EE1A2778BEE}"/>
                    </a:ext>
                  </a:extLst>
                </p14:cNvPr>
                <p14:cNvContentPartPr/>
                <p14:nvPr/>
              </p14:nvContentPartPr>
              <p14:xfrm>
                <a:off x="4546800" y="2181960"/>
                <a:ext cx="264600" cy="705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8FCB7AFB-21EB-4027-90F0-5EE1A2778B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37800" y="2173320"/>
                  <a:ext cx="282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EA27CB22-95B1-4CD8-A70D-744AC9C67809}"/>
                    </a:ext>
                  </a:extLst>
                </p14:cNvPr>
                <p14:cNvContentPartPr/>
                <p14:nvPr/>
              </p14:nvContentPartPr>
              <p14:xfrm>
                <a:off x="4841280" y="2209320"/>
                <a:ext cx="801720" cy="20808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EA27CB22-95B1-4CD8-A70D-744AC9C678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32280" y="2200320"/>
                  <a:ext cx="819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857521FC-BAB4-459C-AE2A-C9BBEF2C94A5}"/>
                    </a:ext>
                  </a:extLst>
                </p14:cNvPr>
                <p14:cNvContentPartPr/>
                <p14:nvPr/>
              </p14:nvContentPartPr>
              <p14:xfrm>
                <a:off x="5772600" y="2128680"/>
                <a:ext cx="184680" cy="57744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857521FC-BAB4-459C-AE2A-C9BBEF2C94A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63600" y="2120040"/>
                  <a:ext cx="20232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18D36587-B40F-481D-BBF5-F61FE584C479}"/>
                    </a:ext>
                  </a:extLst>
                </p14:cNvPr>
                <p14:cNvContentPartPr/>
                <p14:nvPr/>
              </p14:nvContentPartPr>
              <p14:xfrm>
                <a:off x="6000120" y="2119680"/>
                <a:ext cx="263520" cy="22788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18D36587-B40F-481D-BBF5-F61FE584C4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91480" y="2110680"/>
                  <a:ext cx="28116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AF74B28B-6EE3-4C67-A267-201742D9C3DC}"/>
                  </a:ext>
                </a:extLst>
              </p14:cNvPr>
              <p14:cNvContentPartPr/>
              <p14:nvPr/>
            </p14:nvContentPartPr>
            <p14:xfrm>
              <a:off x="1893240" y="3218760"/>
              <a:ext cx="691560" cy="520200"/>
            </p14:xfrm>
          </p:contentPart>
        </mc:Choice>
        <mc:Fallback xmlns=""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AF74B28B-6EE3-4C67-A267-201742D9C3D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39600" y="3111120"/>
                <a:ext cx="79920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18F1632B-C0FF-489A-B419-62E93B4D1C7E}"/>
                  </a:ext>
                </a:extLst>
              </p14:cNvPr>
              <p14:cNvContentPartPr/>
              <p14:nvPr/>
            </p14:nvContentPartPr>
            <p14:xfrm>
              <a:off x="3547800" y="3288960"/>
              <a:ext cx="602280" cy="488880"/>
            </p14:xfrm>
          </p:contentPart>
        </mc:Choice>
        <mc:Fallback xmlns=""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18F1632B-C0FF-489A-B419-62E93B4D1C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93800" y="3181320"/>
                <a:ext cx="709920" cy="7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8869C962-9187-42A6-B675-A80F0D20E970}"/>
                  </a:ext>
                </a:extLst>
              </p14:cNvPr>
              <p14:cNvContentPartPr/>
              <p14:nvPr/>
            </p14:nvContentPartPr>
            <p14:xfrm>
              <a:off x="2609280" y="3791880"/>
              <a:ext cx="801000" cy="468000"/>
            </p14:xfrm>
          </p:contentPart>
        </mc:Choice>
        <mc:Fallback xmlns=""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8869C962-9187-42A6-B675-A80F0D20E97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55640" y="3683880"/>
                <a:ext cx="908640" cy="68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Agrupar 114">
            <a:extLst>
              <a:ext uri="{FF2B5EF4-FFF2-40B4-BE49-F238E27FC236}">
                <a16:creationId xmlns:a16="http://schemas.microsoft.com/office/drawing/2014/main" id="{E1BA28EE-2C56-43DD-886F-0CAA88AAF47B}"/>
              </a:ext>
            </a:extLst>
          </p:cNvPr>
          <p:cNvGrpSpPr/>
          <p:nvPr/>
        </p:nvGrpSpPr>
        <p:grpSpPr>
          <a:xfrm>
            <a:off x="171000" y="2674440"/>
            <a:ext cx="9215280" cy="2171520"/>
            <a:chOff x="171000" y="2674440"/>
            <a:chExt cx="9215280" cy="21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68E72ADC-A752-4DF4-88ED-8752D1CAC35D}"/>
                    </a:ext>
                  </a:extLst>
                </p14:cNvPr>
                <p14:cNvContentPartPr/>
                <p14:nvPr/>
              </p14:nvContentPartPr>
              <p14:xfrm>
                <a:off x="1063080" y="3522960"/>
                <a:ext cx="267480" cy="288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68E72ADC-A752-4DF4-88ED-8752D1CAC35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4440" y="3513960"/>
                  <a:ext cx="285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EAA4AFD3-5BCA-48B0-9AA3-B9A4D6066393}"/>
                    </a:ext>
                  </a:extLst>
                </p14:cNvPr>
                <p14:cNvContentPartPr/>
                <p14:nvPr/>
              </p14:nvContentPartPr>
              <p14:xfrm>
                <a:off x="1047240" y="3646440"/>
                <a:ext cx="235800" cy="108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EAA4AFD3-5BCA-48B0-9AA3-B9A4D60663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8600" y="3637440"/>
                  <a:ext cx="253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3DA4F2C4-18AF-4CAD-8B16-53DFA2EC1201}"/>
                    </a:ext>
                  </a:extLst>
                </p14:cNvPr>
                <p14:cNvContentPartPr/>
                <p14:nvPr/>
              </p14:nvContentPartPr>
              <p14:xfrm>
                <a:off x="1517760" y="3184560"/>
                <a:ext cx="284400" cy="37116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3DA4F2C4-18AF-4CAD-8B16-53DFA2EC12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09120" y="3175920"/>
                  <a:ext cx="3020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75B1B9F8-81AE-493F-8C61-D727755E8100}"/>
                    </a:ext>
                  </a:extLst>
                </p14:cNvPr>
                <p14:cNvContentPartPr/>
                <p14:nvPr/>
              </p14:nvContentPartPr>
              <p14:xfrm>
                <a:off x="1548360" y="3346200"/>
                <a:ext cx="189360" cy="1476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75B1B9F8-81AE-493F-8C61-D727755E810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39360" y="3337200"/>
                  <a:ext cx="207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7F7B4BE8-9450-4425-A896-189EE6833EBA}"/>
                    </a:ext>
                  </a:extLst>
                </p14:cNvPr>
                <p14:cNvContentPartPr/>
                <p14:nvPr/>
              </p14:nvContentPartPr>
              <p14:xfrm>
                <a:off x="1964160" y="3399480"/>
                <a:ext cx="360" cy="277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7F7B4BE8-9450-4425-A896-189EE6833EB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55160" y="3390480"/>
                  <a:ext cx="18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C7226090-20B4-4291-8B08-BA1DF986D715}"/>
                    </a:ext>
                  </a:extLst>
                </p14:cNvPr>
                <p14:cNvContentPartPr/>
                <p14:nvPr/>
              </p14:nvContentPartPr>
              <p14:xfrm>
                <a:off x="1979640" y="3225240"/>
                <a:ext cx="183960" cy="44640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C7226090-20B4-4291-8B08-BA1DF986D71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71000" y="3216600"/>
                  <a:ext cx="2016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BFB7F6EE-9540-4E55-A249-82D30F14520D}"/>
                    </a:ext>
                  </a:extLst>
                </p14:cNvPr>
                <p14:cNvContentPartPr/>
                <p14:nvPr/>
              </p14:nvContentPartPr>
              <p14:xfrm>
                <a:off x="2307600" y="3259080"/>
                <a:ext cx="144720" cy="40644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BFB7F6EE-9540-4E55-A249-82D30F14520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98600" y="3250440"/>
                  <a:ext cx="1623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F542A91F-6D90-481C-BAB8-4D64CED0AF01}"/>
                    </a:ext>
                  </a:extLst>
                </p14:cNvPr>
                <p14:cNvContentPartPr/>
                <p14:nvPr/>
              </p14:nvContentPartPr>
              <p14:xfrm>
                <a:off x="2255760" y="3412440"/>
                <a:ext cx="177840" cy="3528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F542A91F-6D90-481C-BAB8-4D64CED0AF0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46760" y="3403440"/>
                  <a:ext cx="195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F6A4DEF0-2BA7-421A-8C65-EFD1F3863227}"/>
                    </a:ext>
                  </a:extLst>
                </p14:cNvPr>
                <p14:cNvContentPartPr/>
                <p14:nvPr/>
              </p14:nvContentPartPr>
              <p14:xfrm>
                <a:off x="2600640" y="3322800"/>
                <a:ext cx="182160" cy="22644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F6A4DEF0-2BA7-421A-8C65-EFD1F386322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92000" y="3313800"/>
                  <a:ext cx="199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40437D79-90CE-4CB0-A392-F3AD7B80C6F8}"/>
                    </a:ext>
                  </a:extLst>
                </p14:cNvPr>
                <p14:cNvContentPartPr/>
                <p14:nvPr/>
              </p14:nvContentPartPr>
              <p14:xfrm>
                <a:off x="2573280" y="3312360"/>
                <a:ext cx="283320" cy="28872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40437D79-90CE-4CB0-A392-F3AD7B80C6F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64280" y="3303720"/>
                  <a:ext cx="300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4ECE2D71-A8B5-46DD-B63E-030BCB0DF706}"/>
                    </a:ext>
                  </a:extLst>
                </p14:cNvPr>
                <p14:cNvContentPartPr/>
                <p14:nvPr/>
              </p14:nvContentPartPr>
              <p14:xfrm>
                <a:off x="2551680" y="3402000"/>
                <a:ext cx="10440" cy="1332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4ECE2D71-A8B5-46DD-B63E-030BCB0DF7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42680" y="3393360"/>
                  <a:ext cx="28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6C05B3C7-831A-44EF-953F-F089F0881CF5}"/>
                    </a:ext>
                  </a:extLst>
                </p14:cNvPr>
                <p14:cNvContentPartPr/>
                <p14:nvPr/>
              </p14:nvContentPartPr>
              <p14:xfrm>
                <a:off x="3042360" y="3402000"/>
                <a:ext cx="208080" cy="2376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6C05B3C7-831A-44EF-953F-F089F0881CF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33720" y="3393360"/>
                  <a:ext cx="225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E95A978E-736B-415A-BDD1-412FA7FC75F4}"/>
                    </a:ext>
                  </a:extLst>
                </p14:cNvPr>
                <p14:cNvContentPartPr/>
                <p14:nvPr/>
              </p14:nvContentPartPr>
              <p14:xfrm>
                <a:off x="3461040" y="3213720"/>
                <a:ext cx="227160" cy="34272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E95A978E-736B-415A-BDD1-412FA7FC75F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52400" y="3204720"/>
                  <a:ext cx="2448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700E989D-789C-4D68-B814-35A93D87C178}"/>
                    </a:ext>
                  </a:extLst>
                </p14:cNvPr>
                <p14:cNvContentPartPr/>
                <p14:nvPr/>
              </p14:nvContentPartPr>
              <p14:xfrm>
                <a:off x="3449520" y="3360600"/>
                <a:ext cx="134640" cy="3528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700E989D-789C-4D68-B814-35A93D87C17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40880" y="3351600"/>
                  <a:ext cx="152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8EC9BF9A-36C1-428B-9052-64DBCC1D18FC}"/>
                    </a:ext>
                  </a:extLst>
                </p14:cNvPr>
                <p14:cNvContentPartPr/>
                <p14:nvPr/>
              </p14:nvContentPartPr>
              <p14:xfrm>
                <a:off x="3791880" y="3393000"/>
                <a:ext cx="360" cy="36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8EC9BF9A-36C1-428B-9052-64DBCC1D18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82880" y="3384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32D41331-BE6A-40B0-9CC9-81413B6DE757}"/>
                    </a:ext>
                  </a:extLst>
                </p14:cNvPr>
                <p14:cNvContentPartPr/>
                <p14:nvPr/>
              </p14:nvContentPartPr>
              <p14:xfrm>
                <a:off x="3835080" y="3218760"/>
                <a:ext cx="162000" cy="40284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32D41331-BE6A-40B0-9CC9-81413B6DE75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26080" y="3210120"/>
                  <a:ext cx="1796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25819DF0-E6DB-4ED7-BD64-E115F6EEEECA}"/>
                    </a:ext>
                  </a:extLst>
                </p14:cNvPr>
                <p14:cNvContentPartPr/>
                <p14:nvPr/>
              </p14:nvContentPartPr>
              <p14:xfrm>
                <a:off x="4149000" y="3208320"/>
                <a:ext cx="112320" cy="32436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25819DF0-E6DB-4ED7-BD64-E115F6EEEE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40000" y="3199680"/>
                  <a:ext cx="1299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C50654E2-9332-4239-B35F-F50AD5CA73C6}"/>
                    </a:ext>
                  </a:extLst>
                </p14:cNvPr>
                <p14:cNvContentPartPr/>
                <p14:nvPr/>
              </p14:nvContentPartPr>
              <p14:xfrm>
                <a:off x="4037040" y="3382560"/>
                <a:ext cx="320760" cy="1080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C50654E2-9332-4239-B35F-F50AD5CA73C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28400" y="3373560"/>
                  <a:ext cx="338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98FE7E00-30F3-4D51-A5D2-E10CDB3E5948}"/>
                    </a:ext>
                  </a:extLst>
                </p14:cNvPr>
                <p14:cNvContentPartPr/>
                <p14:nvPr/>
              </p14:nvContentPartPr>
              <p14:xfrm>
                <a:off x="4519440" y="3238200"/>
                <a:ext cx="154800" cy="24840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98FE7E00-30F3-4D51-A5D2-E10CDB3E594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10440" y="3229560"/>
                  <a:ext cx="172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78419104-8F4A-4ACD-BFD2-DF9A56831BEB}"/>
                    </a:ext>
                  </a:extLst>
                </p14:cNvPr>
                <p14:cNvContentPartPr/>
                <p14:nvPr/>
              </p14:nvContentPartPr>
              <p14:xfrm>
                <a:off x="4470120" y="3270960"/>
                <a:ext cx="234360" cy="27828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78419104-8F4A-4ACD-BFD2-DF9A56831BE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61480" y="3261960"/>
                  <a:ext cx="252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18C8F99D-3B88-43E0-AFF4-C5137C411532}"/>
                    </a:ext>
                  </a:extLst>
                </p14:cNvPr>
                <p14:cNvContentPartPr/>
                <p14:nvPr/>
              </p14:nvContentPartPr>
              <p14:xfrm>
                <a:off x="4719600" y="3367440"/>
                <a:ext cx="168120" cy="23112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18C8F99D-3B88-43E0-AFF4-C5137C41153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10600" y="3358800"/>
                  <a:ext cx="185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E897C435-D4AC-4E5F-889F-361A423EC2EF}"/>
                    </a:ext>
                  </a:extLst>
                </p14:cNvPr>
                <p14:cNvContentPartPr/>
                <p14:nvPr/>
              </p14:nvContentPartPr>
              <p14:xfrm>
                <a:off x="1432080" y="3359160"/>
                <a:ext cx="3936600" cy="26712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E897C435-D4AC-4E5F-889F-361A423EC2E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23080" y="3350160"/>
                  <a:ext cx="39542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D9E41625-83BC-4256-A2C1-1C1C75D39175}"/>
                    </a:ext>
                  </a:extLst>
                </p14:cNvPr>
                <p14:cNvContentPartPr/>
                <p14:nvPr/>
              </p14:nvContentPartPr>
              <p14:xfrm>
                <a:off x="2602080" y="3787920"/>
                <a:ext cx="404640" cy="44712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D9E41625-83BC-4256-A2C1-1C1C75D3917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93440" y="3778920"/>
                  <a:ext cx="4222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595D0C2F-81E1-41B9-8520-7044A35267F6}"/>
                    </a:ext>
                  </a:extLst>
                </p14:cNvPr>
                <p14:cNvContentPartPr/>
                <p14:nvPr/>
              </p14:nvContentPartPr>
              <p14:xfrm>
                <a:off x="3198240" y="3707280"/>
                <a:ext cx="209880" cy="42768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595D0C2F-81E1-41B9-8520-7044A35267F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89600" y="3698640"/>
                  <a:ext cx="2275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8635C192-DBD2-414A-A874-C6DC57787E2C}"/>
                    </a:ext>
                  </a:extLst>
                </p14:cNvPr>
                <p14:cNvContentPartPr/>
                <p14:nvPr/>
              </p14:nvContentPartPr>
              <p14:xfrm>
                <a:off x="3139200" y="3894480"/>
                <a:ext cx="315000" cy="4464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8635C192-DBD2-414A-A874-C6DC57787E2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130200" y="3885480"/>
                  <a:ext cx="332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8C2D8CF0-4C4F-4B36-906D-F7391B9F4DA4}"/>
                    </a:ext>
                  </a:extLst>
                </p14:cNvPr>
                <p14:cNvContentPartPr/>
                <p14:nvPr/>
              </p14:nvContentPartPr>
              <p14:xfrm>
                <a:off x="5690160" y="3360240"/>
                <a:ext cx="315000" cy="5004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8C2D8CF0-4C4F-4B36-906D-F7391B9F4DA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81520" y="3351240"/>
                  <a:ext cx="332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DF051A9B-31C2-4C49-84D5-7FACBABFA1FA}"/>
                    </a:ext>
                  </a:extLst>
                </p14:cNvPr>
                <p14:cNvContentPartPr/>
                <p14:nvPr/>
              </p14:nvContentPartPr>
              <p14:xfrm>
                <a:off x="5473440" y="3683880"/>
                <a:ext cx="463680" cy="936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DF051A9B-31C2-4C49-84D5-7FACBABFA1F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64800" y="3675240"/>
                  <a:ext cx="481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5AFF8338-90ED-42AA-BF9C-2A3464CDC570}"/>
                    </a:ext>
                  </a:extLst>
                </p14:cNvPr>
                <p14:cNvContentPartPr/>
                <p14:nvPr/>
              </p14:nvContentPartPr>
              <p14:xfrm>
                <a:off x="5991840" y="3163680"/>
                <a:ext cx="262080" cy="56304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5AFF8338-90ED-42AA-BF9C-2A3464CDC57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983200" y="3155040"/>
                  <a:ext cx="27972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4BAD3CE9-4C8D-4640-A7DC-A2D8B5DA6A96}"/>
                    </a:ext>
                  </a:extLst>
                </p14:cNvPr>
                <p14:cNvContentPartPr/>
                <p14:nvPr/>
              </p14:nvContentPartPr>
              <p14:xfrm>
                <a:off x="6010560" y="3203280"/>
                <a:ext cx="29160" cy="47304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4BAD3CE9-4C8D-4640-A7DC-A2D8B5DA6A9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001920" y="3194280"/>
                  <a:ext cx="4680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A19929E9-A468-4D0B-BD5B-D93C2E03BF9E}"/>
                    </a:ext>
                  </a:extLst>
                </p14:cNvPr>
                <p14:cNvContentPartPr/>
                <p14:nvPr/>
              </p14:nvContentPartPr>
              <p14:xfrm>
                <a:off x="171000" y="3010680"/>
                <a:ext cx="215640" cy="54396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A19929E9-A468-4D0B-BD5B-D93C2E03BF9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62000" y="3001680"/>
                  <a:ext cx="23328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CD71D0E4-AF78-4FA5-A1AE-59110196920E}"/>
                    </a:ext>
                  </a:extLst>
                </p14:cNvPr>
                <p14:cNvContentPartPr/>
                <p14:nvPr/>
              </p14:nvContentPartPr>
              <p14:xfrm>
                <a:off x="272160" y="3423960"/>
                <a:ext cx="180720" cy="33156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CD71D0E4-AF78-4FA5-A1AE-59110196920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3160" y="3415320"/>
                  <a:ext cx="1983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5D6C228E-D249-4726-B668-BCAE68BE677E}"/>
                    </a:ext>
                  </a:extLst>
                </p14:cNvPr>
                <p14:cNvContentPartPr/>
                <p14:nvPr/>
              </p14:nvContentPartPr>
              <p14:xfrm>
                <a:off x="524520" y="3525480"/>
                <a:ext cx="166320" cy="23400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5D6C228E-D249-4726-B668-BCAE68BE677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15880" y="3516480"/>
                  <a:ext cx="183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9F330C70-4B09-4CCD-84FB-74AC4A7CFDED}"/>
                    </a:ext>
                  </a:extLst>
                </p14:cNvPr>
                <p14:cNvContentPartPr/>
                <p14:nvPr/>
              </p14:nvContentPartPr>
              <p14:xfrm>
                <a:off x="477000" y="3493080"/>
                <a:ext cx="209520" cy="25884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9F330C70-4B09-4CCD-84FB-74AC4A7CFDE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8000" y="3484080"/>
                  <a:ext cx="2271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6ED869E9-2802-488B-95C9-82FE357D8FDC}"/>
                    </a:ext>
                  </a:extLst>
                </p14:cNvPr>
                <p14:cNvContentPartPr/>
                <p14:nvPr/>
              </p14:nvContentPartPr>
              <p14:xfrm>
                <a:off x="6694920" y="3118680"/>
                <a:ext cx="27720" cy="36360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6ED869E9-2802-488B-95C9-82FE357D8F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686280" y="3110040"/>
                  <a:ext cx="453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32C15925-5B77-4E81-8CE0-9C9DBED3E924}"/>
                    </a:ext>
                  </a:extLst>
                </p14:cNvPr>
                <p14:cNvContentPartPr/>
                <p14:nvPr/>
              </p14:nvContentPartPr>
              <p14:xfrm>
                <a:off x="6653160" y="2973240"/>
                <a:ext cx="260280" cy="2124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32C15925-5B77-4E81-8CE0-9C9DBED3E92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644160" y="2964600"/>
                  <a:ext cx="277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3958EC3D-4336-4397-A5C2-C3D5E977F983}"/>
                    </a:ext>
                  </a:extLst>
                </p14:cNvPr>
                <p14:cNvContentPartPr/>
                <p14:nvPr/>
              </p14:nvContentPartPr>
              <p14:xfrm>
                <a:off x="6641640" y="3246120"/>
                <a:ext cx="234360" cy="5508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3958EC3D-4336-4397-A5C2-C3D5E977F98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632640" y="3237120"/>
                  <a:ext cx="252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8DEB02DA-A712-403D-A9DB-FD76E1CBA540}"/>
                    </a:ext>
                  </a:extLst>
                </p14:cNvPr>
                <p14:cNvContentPartPr/>
                <p14:nvPr/>
              </p14:nvContentPartPr>
              <p14:xfrm>
                <a:off x="7184880" y="2753640"/>
                <a:ext cx="282960" cy="80316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8DEB02DA-A712-403D-A9DB-FD76E1CBA54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75880" y="2745000"/>
                  <a:ext cx="300600" cy="82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73204B42-091C-448F-B1B1-4C194D2873C3}"/>
                    </a:ext>
                  </a:extLst>
                </p14:cNvPr>
                <p14:cNvContentPartPr/>
                <p14:nvPr/>
              </p14:nvContentPartPr>
              <p14:xfrm>
                <a:off x="7515000" y="2946240"/>
                <a:ext cx="396000" cy="45108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73204B42-091C-448F-B1B1-4C194D2873C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506000" y="2937240"/>
                  <a:ext cx="41364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F546F460-735D-410F-852C-4CB552340C6F}"/>
                    </a:ext>
                  </a:extLst>
                </p14:cNvPr>
                <p14:cNvContentPartPr/>
                <p14:nvPr/>
              </p14:nvContentPartPr>
              <p14:xfrm>
                <a:off x="7514280" y="3030480"/>
                <a:ext cx="399600" cy="23544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F546F460-735D-410F-852C-4CB552340C6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05280" y="3021480"/>
                  <a:ext cx="417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BA1D0657-E42F-42F6-85F4-DE9519E05BED}"/>
                    </a:ext>
                  </a:extLst>
                </p14:cNvPr>
                <p14:cNvContentPartPr/>
                <p14:nvPr/>
              </p14:nvContentPartPr>
              <p14:xfrm>
                <a:off x="8222400" y="3116160"/>
                <a:ext cx="228600" cy="36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BA1D0657-E42F-42F6-85F4-DE9519E05BE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213760" y="3107520"/>
                  <a:ext cx="246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2BD63288-B8F8-4A80-8584-E888477A9299}"/>
                    </a:ext>
                  </a:extLst>
                </p14:cNvPr>
                <p14:cNvContentPartPr/>
                <p14:nvPr/>
              </p14:nvContentPartPr>
              <p14:xfrm>
                <a:off x="8498160" y="2922480"/>
                <a:ext cx="313560" cy="38376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2BD63288-B8F8-4A80-8584-E888477A929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489160" y="2913840"/>
                  <a:ext cx="3312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169D1E31-AAD0-420B-828A-FB34ACA50618}"/>
                    </a:ext>
                  </a:extLst>
                </p14:cNvPr>
                <p14:cNvContentPartPr/>
                <p14:nvPr/>
              </p14:nvContentPartPr>
              <p14:xfrm>
                <a:off x="8550000" y="3035520"/>
                <a:ext cx="205200" cy="26928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169D1E31-AAD0-420B-828A-FB34ACA5061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541360" y="3026880"/>
                  <a:ext cx="222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FBACE2A5-4DA7-4682-8F09-7DF603381BF2}"/>
                    </a:ext>
                  </a:extLst>
                </p14:cNvPr>
                <p14:cNvContentPartPr/>
                <p14:nvPr/>
              </p14:nvContentPartPr>
              <p14:xfrm>
                <a:off x="8922960" y="3109680"/>
                <a:ext cx="186480" cy="26856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FBACE2A5-4DA7-4682-8F09-7DF603381BF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913960" y="3100680"/>
                  <a:ext cx="2041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B151C71D-89A3-468C-9B1D-4F1B7E13DBB7}"/>
                    </a:ext>
                  </a:extLst>
                </p14:cNvPr>
                <p14:cNvContentPartPr/>
                <p14:nvPr/>
              </p14:nvContentPartPr>
              <p14:xfrm>
                <a:off x="9182520" y="2674440"/>
                <a:ext cx="203760" cy="84348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B151C71D-89A3-468C-9B1D-4F1B7E13DBB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73520" y="2665440"/>
                  <a:ext cx="221400" cy="8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194B2B49-0D84-490A-BD92-826632766F6D}"/>
                    </a:ext>
                  </a:extLst>
                </p14:cNvPr>
                <p14:cNvContentPartPr/>
                <p14:nvPr/>
              </p14:nvContentPartPr>
              <p14:xfrm>
                <a:off x="465480" y="4347720"/>
                <a:ext cx="248400" cy="36432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194B2B49-0D84-490A-BD92-826632766F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6480" y="4339080"/>
                  <a:ext cx="2660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2D6E0D93-C54E-489A-9A07-60456655C881}"/>
                    </a:ext>
                  </a:extLst>
                </p14:cNvPr>
                <p14:cNvContentPartPr/>
                <p14:nvPr/>
              </p14:nvContentPartPr>
              <p14:xfrm>
                <a:off x="800280" y="4572720"/>
                <a:ext cx="560520" cy="18252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2D6E0D93-C54E-489A-9A07-60456655C88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1640" y="4563720"/>
                  <a:ext cx="578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F8DB192A-678B-437F-840A-3D56D6602881}"/>
                    </a:ext>
                  </a:extLst>
                </p14:cNvPr>
                <p14:cNvContentPartPr/>
                <p14:nvPr/>
              </p14:nvContentPartPr>
              <p14:xfrm>
                <a:off x="1042560" y="4601520"/>
                <a:ext cx="261720" cy="5472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F8DB192A-678B-437F-840A-3D56D660288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33920" y="4592520"/>
                  <a:ext cx="279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73AD897F-4B92-4B5D-B76D-75F5076C72B7}"/>
                    </a:ext>
                  </a:extLst>
                </p14:cNvPr>
                <p14:cNvContentPartPr/>
                <p14:nvPr/>
              </p14:nvContentPartPr>
              <p14:xfrm>
                <a:off x="1564200" y="4619520"/>
                <a:ext cx="387360" cy="22644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73AD897F-4B92-4B5D-B76D-75F5076C72B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555200" y="4610520"/>
                  <a:ext cx="405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1A4E2D5E-6505-4789-9BA4-FA63A507E687}"/>
                    </a:ext>
                  </a:extLst>
                </p14:cNvPr>
                <p14:cNvContentPartPr/>
                <p14:nvPr/>
              </p14:nvContentPartPr>
              <p14:xfrm>
                <a:off x="1936440" y="4623120"/>
                <a:ext cx="289080" cy="12960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1A4E2D5E-6505-4789-9BA4-FA63A507E68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27440" y="4614480"/>
                  <a:ext cx="306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C0276AF2-3CDC-42B7-987F-55808BAF6275}"/>
                    </a:ext>
                  </a:extLst>
                </p14:cNvPr>
                <p14:cNvContentPartPr/>
                <p14:nvPr/>
              </p14:nvContentPartPr>
              <p14:xfrm>
                <a:off x="2267280" y="4620600"/>
                <a:ext cx="64080" cy="9432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C0276AF2-3CDC-42B7-987F-55808BAF627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258280" y="4611960"/>
                  <a:ext cx="81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F750B1A3-C6F9-4B1E-ABA4-9C41A1C6C704}"/>
                    </a:ext>
                  </a:extLst>
                </p14:cNvPr>
                <p14:cNvContentPartPr/>
                <p14:nvPr/>
              </p14:nvContentPartPr>
              <p14:xfrm>
                <a:off x="1870200" y="4421880"/>
                <a:ext cx="261720" cy="936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F750B1A3-C6F9-4B1E-ABA4-9C41A1C6C70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861200" y="4413240"/>
                  <a:ext cx="279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2E67AB60-3D33-4F71-8DE9-4080FF5B0083}"/>
                    </a:ext>
                  </a:extLst>
                </p14:cNvPr>
                <p14:cNvContentPartPr/>
                <p14:nvPr/>
              </p14:nvContentPartPr>
              <p14:xfrm>
                <a:off x="2772360" y="4460760"/>
                <a:ext cx="429120" cy="33372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2E67AB60-3D33-4F71-8DE9-4080FF5B008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763720" y="4452120"/>
                  <a:ext cx="4467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13E12A1F-F491-42E1-8EEB-12D43CF3AF97}"/>
                    </a:ext>
                  </a:extLst>
                </p14:cNvPr>
                <p14:cNvContentPartPr/>
                <p14:nvPr/>
              </p14:nvContentPartPr>
              <p14:xfrm>
                <a:off x="3212640" y="4534560"/>
                <a:ext cx="1136520" cy="25956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13E12A1F-F491-42E1-8EEB-12D43CF3AF9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04000" y="4525920"/>
                  <a:ext cx="11541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00CE3E16-478B-4EA4-8477-E0567B842D43}"/>
                    </a:ext>
                  </a:extLst>
                </p14:cNvPr>
                <p14:cNvContentPartPr/>
                <p14:nvPr/>
              </p14:nvContentPartPr>
              <p14:xfrm>
                <a:off x="4671000" y="4392000"/>
                <a:ext cx="374400" cy="21852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00CE3E16-478B-4EA4-8477-E0567B842D4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62000" y="4383360"/>
                  <a:ext cx="392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4664BEC8-7369-4AB2-B704-290DA0BC1D10}"/>
                    </a:ext>
                  </a:extLst>
                </p14:cNvPr>
                <p14:cNvContentPartPr/>
                <p14:nvPr/>
              </p14:nvContentPartPr>
              <p14:xfrm>
                <a:off x="5144400" y="4407120"/>
                <a:ext cx="354240" cy="21564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4664BEC8-7369-4AB2-B704-290DA0BC1D1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35400" y="4398120"/>
                  <a:ext cx="371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0BC277F7-9461-4A63-B841-737759954B1D}"/>
                    </a:ext>
                  </a:extLst>
                </p14:cNvPr>
                <p14:cNvContentPartPr/>
                <p14:nvPr/>
              </p14:nvContentPartPr>
              <p14:xfrm>
                <a:off x="5448960" y="4398480"/>
                <a:ext cx="360" cy="36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0BC277F7-9461-4A63-B841-737759954B1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40320" y="4389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3F036879-678E-481A-A6BB-E4F8958B1EDF}"/>
                    </a:ext>
                  </a:extLst>
                </p14:cNvPr>
                <p14:cNvContentPartPr/>
                <p14:nvPr/>
              </p14:nvContentPartPr>
              <p14:xfrm>
                <a:off x="5646960" y="4198680"/>
                <a:ext cx="387000" cy="47556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3F036879-678E-481A-A6BB-E4F8958B1ED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38320" y="4190040"/>
                  <a:ext cx="40464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6D9D0B47-D07D-4413-9A8A-70F9D3E1DE15}"/>
                    </a:ext>
                  </a:extLst>
                </p14:cNvPr>
                <p14:cNvContentPartPr/>
                <p14:nvPr/>
              </p14:nvContentPartPr>
              <p14:xfrm>
                <a:off x="6189480" y="4405320"/>
                <a:ext cx="59040" cy="19512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6D9D0B47-D07D-4413-9A8A-70F9D3E1DE1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80480" y="4396320"/>
                  <a:ext cx="76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A25B8489-A046-484F-B2EE-C1E9A70A7867}"/>
                    </a:ext>
                  </a:extLst>
                </p14:cNvPr>
                <p14:cNvContentPartPr/>
                <p14:nvPr/>
              </p14:nvContentPartPr>
              <p14:xfrm>
                <a:off x="6553440" y="4475160"/>
                <a:ext cx="18000" cy="2664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A25B8489-A046-484F-B2EE-C1E9A70A78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44800" y="4466520"/>
                  <a:ext cx="35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5B88F23B-DAC6-4006-909D-B5C204B49EC0}"/>
                    </a:ext>
                  </a:extLst>
                </p14:cNvPr>
                <p14:cNvContentPartPr/>
                <p14:nvPr/>
              </p14:nvContentPartPr>
              <p14:xfrm>
                <a:off x="6544800" y="4397400"/>
                <a:ext cx="9000" cy="10044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5B88F23B-DAC6-4006-909D-B5C204B49EC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36160" y="4388400"/>
                  <a:ext cx="26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656C7CBD-40C7-4B00-9F63-3E9C303F007D}"/>
                    </a:ext>
                  </a:extLst>
                </p14:cNvPr>
                <p14:cNvContentPartPr/>
                <p14:nvPr/>
              </p14:nvContentPartPr>
              <p14:xfrm>
                <a:off x="6517440" y="4635000"/>
                <a:ext cx="71280" cy="7092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656C7CBD-40C7-4B00-9F63-3E9C303F007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08440" y="4626000"/>
                  <a:ext cx="8892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Agrupar 126">
            <a:extLst>
              <a:ext uri="{FF2B5EF4-FFF2-40B4-BE49-F238E27FC236}">
                <a16:creationId xmlns:a16="http://schemas.microsoft.com/office/drawing/2014/main" id="{EA165A8A-F78F-4B40-A4A7-4CA42A0C6761}"/>
              </a:ext>
            </a:extLst>
          </p:cNvPr>
          <p:cNvGrpSpPr/>
          <p:nvPr/>
        </p:nvGrpSpPr>
        <p:grpSpPr>
          <a:xfrm>
            <a:off x="6972120" y="4008960"/>
            <a:ext cx="1229040" cy="814680"/>
            <a:chOff x="6972120" y="4008960"/>
            <a:chExt cx="1229040" cy="81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3E6564F9-0F71-42B5-AD2D-394017AC0779}"/>
                    </a:ext>
                  </a:extLst>
                </p14:cNvPr>
                <p14:cNvContentPartPr/>
                <p14:nvPr/>
              </p14:nvContentPartPr>
              <p14:xfrm>
                <a:off x="6972120" y="4008960"/>
                <a:ext cx="263160" cy="56196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3E6564F9-0F71-42B5-AD2D-394017AC077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963480" y="3999960"/>
                  <a:ext cx="28080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CF7F4270-3A7F-4707-B043-7D8C66772019}"/>
                    </a:ext>
                  </a:extLst>
                </p14:cNvPr>
                <p14:cNvContentPartPr/>
                <p14:nvPr/>
              </p14:nvContentPartPr>
              <p14:xfrm>
                <a:off x="7229160" y="4423680"/>
                <a:ext cx="185040" cy="30420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CF7F4270-3A7F-4707-B043-7D8C6677201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20160" y="4415040"/>
                  <a:ext cx="2026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34A1FD01-0114-4E9B-A20F-BA39F2C1F467}"/>
                    </a:ext>
                  </a:extLst>
                </p14:cNvPr>
                <p14:cNvContentPartPr/>
                <p14:nvPr/>
              </p14:nvContentPartPr>
              <p14:xfrm>
                <a:off x="7575480" y="4638960"/>
                <a:ext cx="177840" cy="18468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34A1FD01-0114-4E9B-A20F-BA39F2C1F46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66840" y="4629960"/>
                  <a:ext cx="195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B50014EA-A512-491F-ADB2-7E565D03D1F1}"/>
                    </a:ext>
                  </a:extLst>
                </p14:cNvPr>
                <p14:cNvContentPartPr/>
                <p14:nvPr/>
              </p14:nvContentPartPr>
              <p14:xfrm>
                <a:off x="7538040" y="4417920"/>
                <a:ext cx="586440" cy="33300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B50014EA-A512-491F-ADB2-7E565D03D1F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29400" y="4409280"/>
                  <a:ext cx="6040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92007030-B421-45CD-B4CB-FB976162DCFA}"/>
                    </a:ext>
                  </a:extLst>
                </p14:cNvPr>
                <p14:cNvContentPartPr/>
                <p14:nvPr/>
              </p14:nvContentPartPr>
              <p14:xfrm>
                <a:off x="7917840" y="4549320"/>
                <a:ext cx="283320" cy="1980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92007030-B421-45CD-B4CB-FB976162DCF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08840" y="4540320"/>
                  <a:ext cx="3009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Agrupar 125">
            <a:extLst>
              <a:ext uri="{FF2B5EF4-FFF2-40B4-BE49-F238E27FC236}">
                <a16:creationId xmlns:a16="http://schemas.microsoft.com/office/drawing/2014/main" id="{532ADEDA-9052-4C61-8125-D25C4FE9D622}"/>
              </a:ext>
            </a:extLst>
          </p:cNvPr>
          <p:cNvGrpSpPr/>
          <p:nvPr/>
        </p:nvGrpSpPr>
        <p:grpSpPr>
          <a:xfrm>
            <a:off x="8550000" y="4131000"/>
            <a:ext cx="969120" cy="464040"/>
            <a:chOff x="8550000" y="4131000"/>
            <a:chExt cx="96912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C6176EF2-2475-4955-A92C-97A73F1DEE9C}"/>
                    </a:ext>
                  </a:extLst>
                </p14:cNvPr>
                <p14:cNvContentPartPr/>
                <p14:nvPr/>
              </p14:nvContentPartPr>
              <p14:xfrm>
                <a:off x="8550000" y="4176360"/>
                <a:ext cx="258840" cy="41868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C6176EF2-2475-4955-A92C-97A73F1DEE9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41360" y="4167720"/>
                  <a:ext cx="2764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3441CF09-C8AF-434F-B90D-5C6A480E07D9}"/>
                    </a:ext>
                  </a:extLst>
                </p14:cNvPr>
                <p14:cNvContentPartPr/>
                <p14:nvPr/>
              </p14:nvContentPartPr>
              <p14:xfrm>
                <a:off x="8551440" y="4361040"/>
                <a:ext cx="198000" cy="2376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3441CF09-C8AF-434F-B90D-5C6A480E07D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542800" y="4352040"/>
                  <a:ext cx="215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D0B8FBE6-6C88-43B6-9DFA-0A2BE41EBCA0}"/>
                    </a:ext>
                  </a:extLst>
                </p14:cNvPr>
                <p14:cNvContentPartPr/>
                <p14:nvPr/>
              </p14:nvContentPartPr>
              <p14:xfrm>
                <a:off x="8990280" y="4361040"/>
                <a:ext cx="9000" cy="2520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D0B8FBE6-6C88-43B6-9DFA-0A2BE41EBCA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981640" y="4352040"/>
                  <a:ext cx="26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F3D5BC45-8703-4C88-B76D-B78F766A7BAC}"/>
                    </a:ext>
                  </a:extLst>
                </p14:cNvPr>
                <p14:cNvContentPartPr/>
                <p14:nvPr/>
              </p14:nvContentPartPr>
              <p14:xfrm>
                <a:off x="9224280" y="4131000"/>
                <a:ext cx="218520" cy="38592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F3D5BC45-8703-4C88-B76D-B78F766A7BA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15640" y="4122000"/>
                  <a:ext cx="2361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D054B0AA-3B74-41A2-A839-D799DD4AB901}"/>
                    </a:ext>
                  </a:extLst>
                </p14:cNvPr>
                <p14:cNvContentPartPr/>
                <p14:nvPr/>
              </p14:nvContentPartPr>
              <p14:xfrm>
                <a:off x="9123120" y="4133520"/>
                <a:ext cx="396000" cy="39024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D054B0AA-3B74-41A2-A839-D799DD4AB90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14480" y="4124880"/>
                  <a:ext cx="413640" cy="40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Agrupar 141">
            <a:extLst>
              <a:ext uri="{FF2B5EF4-FFF2-40B4-BE49-F238E27FC236}">
                <a16:creationId xmlns:a16="http://schemas.microsoft.com/office/drawing/2014/main" id="{AD14F9C1-6DCB-4ED3-B626-1257062230CF}"/>
              </a:ext>
            </a:extLst>
          </p:cNvPr>
          <p:cNvGrpSpPr/>
          <p:nvPr/>
        </p:nvGrpSpPr>
        <p:grpSpPr>
          <a:xfrm>
            <a:off x="1919160" y="5137920"/>
            <a:ext cx="3419640" cy="1514160"/>
            <a:chOff x="1919160" y="5137920"/>
            <a:chExt cx="3419640" cy="15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3BEA4874-A7FC-4921-BA04-A0AD2AD5D890}"/>
                    </a:ext>
                  </a:extLst>
                </p14:cNvPr>
                <p14:cNvContentPartPr/>
                <p14:nvPr/>
              </p14:nvContentPartPr>
              <p14:xfrm>
                <a:off x="2281680" y="5603760"/>
                <a:ext cx="307800" cy="78264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3BEA4874-A7FC-4921-BA04-A0AD2AD5D89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272680" y="5595120"/>
                  <a:ext cx="325440" cy="80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2029ABE4-9096-452F-9C95-3E4690F2EA76}"/>
                    </a:ext>
                  </a:extLst>
                </p14:cNvPr>
                <p14:cNvContentPartPr/>
                <p14:nvPr/>
              </p14:nvContentPartPr>
              <p14:xfrm>
                <a:off x="2543760" y="6100560"/>
                <a:ext cx="158040" cy="36576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2029ABE4-9096-452F-9C95-3E4690F2EA7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535120" y="6091920"/>
                  <a:ext cx="1756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AA838946-C636-48BB-9D1C-50DD1B971A92}"/>
                    </a:ext>
                  </a:extLst>
                </p14:cNvPr>
                <p14:cNvContentPartPr/>
                <p14:nvPr/>
              </p14:nvContentPartPr>
              <p14:xfrm>
                <a:off x="2857680" y="6216480"/>
                <a:ext cx="141120" cy="35892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AA838946-C636-48BB-9D1C-50DD1B971A9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848680" y="6207480"/>
                  <a:ext cx="1587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22E3EB8A-75FF-4800-8D4B-D3A4E6588225}"/>
                    </a:ext>
                  </a:extLst>
                </p14:cNvPr>
                <p14:cNvContentPartPr/>
                <p14:nvPr/>
              </p14:nvContentPartPr>
              <p14:xfrm>
                <a:off x="3246120" y="6203160"/>
                <a:ext cx="235800" cy="4572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22E3EB8A-75FF-4800-8D4B-D3A4E65882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37120" y="6194520"/>
                  <a:ext cx="253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8DA8CDCD-7BF3-41A0-AB77-C56B8EBB3ADA}"/>
                    </a:ext>
                  </a:extLst>
                </p14:cNvPr>
                <p14:cNvContentPartPr/>
                <p14:nvPr/>
              </p14:nvContentPartPr>
              <p14:xfrm>
                <a:off x="3303720" y="6294240"/>
                <a:ext cx="237240" cy="4320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8DA8CDCD-7BF3-41A0-AB77-C56B8EBB3AD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95080" y="6285240"/>
                  <a:ext cx="254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B99D063C-89ED-4C92-8452-1E6A315B6208}"/>
                    </a:ext>
                  </a:extLst>
                </p14:cNvPr>
                <p14:cNvContentPartPr/>
                <p14:nvPr/>
              </p14:nvContentPartPr>
              <p14:xfrm>
                <a:off x="4008240" y="5718600"/>
                <a:ext cx="349560" cy="41472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B99D063C-89ED-4C92-8452-1E6A315B620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99600" y="5709960"/>
                  <a:ext cx="3672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CE4351E9-E227-44FD-9563-BBD68D2165C1}"/>
                    </a:ext>
                  </a:extLst>
                </p14:cNvPr>
                <p14:cNvContentPartPr/>
                <p14:nvPr/>
              </p14:nvContentPartPr>
              <p14:xfrm>
                <a:off x="4038480" y="5873400"/>
                <a:ext cx="289080" cy="1728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CE4351E9-E227-44FD-9563-BBD68D2165C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29840" y="5864400"/>
                  <a:ext cx="306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44B9B56A-40FF-441F-91F9-7F22D0F88ED0}"/>
                    </a:ext>
                  </a:extLst>
                </p14:cNvPr>
                <p14:cNvContentPartPr/>
                <p14:nvPr/>
              </p14:nvContentPartPr>
              <p14:xfrm>
                <a:off x="4533480" y="6004080"/>
                <a:ext cx="30960" cy="3204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44B9B56A-40FF-441F-91F9-7F22D0F88ED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524840" y="5995440"/>
                  <a:ext cx="48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C5224A32-7E06-4CC7-81FA-18ABB00CB5EC}"/>
                    </a:ext>
                  </a:extLst>
                </p14:cNvPr>
                <p14:cNvContentPartPr/>
                <p14:nvPr/>
              </p14:nvContentPartPr>
              <p14:xfrm>
                <a:off x="4796640" y="5771880"/>
                <a:ext cx="56520" cy="40716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C5224A32-7E06-4CC7-81FA-18ABB00CB5E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787640" y="5763240"/>
                  <a:ext cx="741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6ACF2F3C-6180-4867-A1BA-454D3AB7D195}"/>
                    </a:ext>
                  </a:extLst>
                </p14:cNvPr>
                <p14:cNvContentPartPr/>
                <p14:nvPr/>
              </p14:nvContentPartPr>
              <p14:xfrm>
                <a:off x="4760280" y="5676840"/>
                <a:ext cx="239760" cy="21672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6ACF2F3C-6180-4867-A1BA-454D3AB7D19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51640" y="5667840"/>
                  <a:ext cx="257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2F16DB7B-54D5-4EFC-89D1-A807C58E0EDA}"/>
                    </a:ext>
                  </a:extLst>
                </p14:cNvPr>
                <p14:cNvContentPartPr/>
                <p14:nvPr/>
              </p14:nvContentPartPr>
              <p14:xfrm>
                <a:off x="1919160" y="5137920"/>
                <a:ext cx="3419640" cy="1514160"/>
              </p14:xfrm>
            </p:contentPart>
          </mc:Choice>
          <mc:Fallback xmlns=""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2F16DB7B-54D5-4EFC-89D1-A807C58E0E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10520" y="5128920"/>
                  <a:ext cx="3437280" cy="153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59155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4EA217E-56EF-4BB8-BEA4-9936A07D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5" y="326821"/>
            <a:ext cx="3473292" cy="57870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2302247-0BFE-4F19-8F69-A9F45222F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74" y="1027085"/>
            <a:ext cx="5127217" cy="2914599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CE99FE1-0690-497A-9F17-822300BDA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64437"/>
            <a:ext cx="5962258" cy="4703020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C869F1F-5F2A-466B-A068-C344624E78D1}"/>
              </a:ext>
            </a:extLst>
          </p:cNvPr>
          <p:cNvGrpSpPr/>
          <p:nvPr/>
        </p:nvGrpSpPr>
        <p:grpSpPr>
          <a:xfrm>
            <a:off x="3611160" y="277920"/>
            <a:ext cx="1476360" cy="777960"/>
            <a:chOff x="3611160" y="277920"/>
            <a:chExt cx="1476360" cy="77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99FF4B3E-0E24-4533-85C7-10265EEDE5D5}"/>
                    </a:ext>
                  </a:extLst>
                </p14:cNvPr>
                <p14:cNvContentPartPr/>
                <p14:nvPr/>
              </p14:nvContentPartPr>
              <p14:xfrm>
                <a:off x="3611160" y="277920"/>
                <a:ext cx="228240" cy="76356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99FF4B3E-0E24-4533-85C7-10265EEDE5D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02520" y="268920"/>
                  <a:ext cx="24588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8DA09A19-46BC-4C14-9D11-AB0DB92CA320}"/>
                    </a:ext>
                  </a:extLst>
                </p14:cNvPr>
                <p14:cNvContentPartPr/>
                <p14:nvPr/>
              </p14:nvContentPartPr>
              <p14:xfrm>
                <a:off x="3898440" y="520200"/>
                <a:ext cx="84240" cy="47808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8DA09A19-46BC-4C14-9D11-AB0DB92CA32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89800" y="511560"/>
                  <a:ext cx="10188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1EB94E6F-AA1C-42F2-895F-794FE04FFFBC}"/>
                    </a:ext>
                  </a:extLst>
                </p14:cNvPr>
                <p14:cNvContentPartPr/>
                <p14:nvPr/>
              </p14:nvContentPartPr>
              <p14:xfrm>
                <a:off x="4078080" y="558360"/>
                <a:ext cx="261720" cy="36648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1EB94E6F-AA1C-42F2-895F-794FE04FFFB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69440" y="549360"/>
                  <a:ext cx="2793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7072731A-1BE6-42E3-B79A-CD00601CC11D}"/>
                    </a:ext>
                  </a:extLst>
                </p14:cNvPr>
                <p14:cNvContentPartPr/>
                <p14:nvPr/>
              </p14:nvContentPartPr>
              <p14:xfrm>
                <a:off x="4484520" y="561960"/>
                <a:ext cx="153360" cy="4442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7072731A-1BE6-42E3-B79A-CD00601CC11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75880" y="552960"/>
                  <a:ext cx="1710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1377AAF5-F2AB-4484-8F33-64BCC0FC0BF6}"/>
                    </a:ext>
                  </a:extLst>
                </p14:cNvPr>
                <p14:cNvContentPartPr/>
                <p14:nvPr/>
              </p14:nvContentPartPr>
              <p14:xfrm>
                <a:off x="4460040" y="547560"/>
                <a:ext cx="225720" cy="936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1377AAF5-F2AB-4484-8F33-64BCC0FC0B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51400" y="538560"/>
                  <a:ext cx="243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B2E6298F-49D8-4EE7-AE79-751D37043DBD}"/>
                    </a:ext>
                  </a:extLst>
                </p14:cNvPr>
                <p14:cNvContentPartPr/>
                <p14:nvPr/>
              </p14:nvContentPartPr>
              <p14:xfrm>
                <a:off x="4728600" y="634680"/>
                <a:ext cx="174960" cy="26100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B2E6298F-49D8-4EE7-AE79-751D37043DB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19960" y="625680"/>
                  <a:ext cx="192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F70C9D8D-7FCA-4B22-B8B9-8F1B4D7DF3B9}"/>
                    </a:ext>
                  </a:extLst>
                </p14:cNvPr>
                <p14:cNvContentPartPr/>
                <p14:nvPr/>
              </p14:nvContentPartPr>
              <p14:xfrm>
                <a:off x="4876920" y="317520"/>
                <a:ext cx="210600" cy="73836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F70C9D8D-7FCA-4B22-B8B9-8F1B4D7DF3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67920" y="308880"/>
                  <a:ext cx="22824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9B0075F4-BE95-480F-A04E-815954F561DF}"/>
                    </a:ext>
                  </a:extLst>
                </p14:cNvPr>
                <p14:cNvContentPartPr/>
                <p14:nvPr/>
              </p14:nvContentPartPr>
              <p14:xfrm>
                <a:off x="4702680" y="649800"/>
                <a:ext cx="185040" cy="28296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9B0075F4-BE95-480F-A04E-815954F561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94040" y="640800"/>
                  <a:ext cx="20268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0C0DFE16-EACF-4C12-A1ED-FA27EC29EAA2}"/>
              </a:ext>
            </a:extLst>
          </p:cNvPr>
          <p:cNvGrpSpPr/>
          <p:nvPr/>
        </p:nvGrpSpPr>
        <p:grpSpPr>
          <a:xfrm>
            <a:off x="-4320" y="694440"/>
            <a:ext cx="2728080" cy="466920"/>
            <a:chOff x="-4320" y="694440"/>
            <a:chExt cx="272808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23BAD240-66DB-4E45-BD44-57B789F65940}"/>
                    </a:ext>
                  </a:extLst>
                </p14:cNvPr>
                <p14:cNvContentPartPr/>
                <p14:nvPr/>
              </p14:nvContentPartPr>
              <p14:xfrm>
                <a:off x="-4320" y="716760"/>
                <a:ext cx="930600" cy="44460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23BAD240-66DB-4E45-BD44-57B789F6594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-13320" y="707760"/>
                  <a:ext cx="9482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B7600E3D-A668-4FD3-AAC7-AA31A1BEFC25}"/>
                    </a:ext>
                  </a:extLst>
                </p14:cNvPr>
                <p14:cNvContentPartPr/>
                <p14:nvPr/>
              </p14:nvContentPartPr>
              <p14:xfrm>
                <a:off x="1125360" y="863280"/>
                <a:ext cx="834840" cy="26280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B7600E3D-A668-4FD3-AAC7-AA31A1BEFC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6360" y="854280"/>
                  <a:ext cx="8524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2939D7BC-6384-4D3D-84E4-CB661BE3ED4C}"/>
                    </a:ext>
                  </a:extLst>
                </p14:cNvPr>
                <p14:cNvContentPartPr/>
                <p14:nvPr/>
              </p14:nvContentPartPr>
              <p14:xfrm>
                <a:off x="2040840" y="694440"/>
                <a:ext cx="366840" cy="36720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2939D7BC-6384-4D3D-84E4-CB661BE3ED4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32200" y="685800"/>
                  <a:ext cx="3844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8BF4F3B0-079F-4635-9015-1D268A6BC4F7}"/>
                    </a:ext>
                  </a:extLst>
                </p14:cNvPr>
                <p14:cNvContentPartPr/>
                <p14:nvPr/>
              </p14:nvContentPartPr>
              <p14:xfrm>
                <a:off x="2466360" y="815400"/>
                <a:ext cx="257400" cy="21780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8BF4F3B0-079F-4635-9015-1D268A6BC4F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57720" y="806760"/>
                  <a:ext cx="27504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7A1425B0-DD81-4DBF-A363-4B8D1CB656A5}"/>
              </a:ext>
            </a:extLst>
          </p:cNvPr>
          <p:cNvGrpSpPr/>
          <p:nvPr/>
        </p:nvGrpSpPr>
        <p:grpSpPr>
          <a:xfrm>
            <a:off x="149356" y="3962569"/>
            <a:ext cx="5688089" cy="2752632"/>
            <a:chOff x="-1407877" y="0"/>
            <a:chExt cx="5688089" cy="2752632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309BD6AA-A86C-4454-BFD0-E918C6C096A7}"/>
                </a:ext>
              </a:extLst>
            </p:cNvPr>
            <p:cNvGrpSpPr/>
            <p:nvPr/>
          </p:nvGrpSpPr>
          <p:grpSpPr>
            <a:xfrm>
              <a:off x="-1407877" y="0"/>
              <a:ext cx="5688089" cy="2752632"/>
              <a:chOff x="686078" y="1384156"/>
              <a:chExt cx="5688089" cy="2752632"/>
            </a:xfrm>
          </p:grpSpPr>
          <p:pic>
            <p:nvPicPr>
              <p:cNvPr id="37" name="Espaço Reservado para Conteúdo 3">
                <a:extLst>
                  <a:ext uri="{FF2B5EF4-FFF2-40B4-BE49-F238E27FC236}">
                    <a16:creationId xmlns:a16="http://schemas.microsoft.com/office/drawing/2014/main" id="{14A96C88-37AB-4304-9A70-9A6CB3B874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/>
              <a:srcRect r="471" b="41185"/>
              <a:stretch/>
            </p:blipFill>
            <p:spPr>
              <a:xfrm>
                <a:off x="686078" y="1384156"/>
                <a:ext cx="5688089" cy="2752632"/>
              </a:xfrm>
              <a:prstGeom prst="rect">
                <a:avLst/>
              </a:prstGeom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8" name="Tinta 37">
                    <a:extLst>
                      <a:ext uri="{FF2B5EF4-FFF2-40B4-BE49-F238E27FC236}">
                        <a16:creationId xmlns:a16="http://schemas.microsoft.com/office/drawing/2014/main" id="{D7320918-93D8-4480-9D39-E0F713880F30}"/>
                      </a:ext>
                    </a:extLst>
                  </p14:cNvPr>
                  <p14:cNvContentPartPr/>
                  <p14:nvPr/>
                </p14:nvContentPartPr>
                <p14:xfrm>
                  <a:off x="2902593" y="2619712"/>
                  <a:ext cx="1432080" cy="160560"/>
                </p14:xfrm>
              </p:contentPart>
            </mc:Choice>
            <mc:Fallback xmlns="">
              <p:pic>
                <p:nvPicPr>
                  <p:cNvPr id="6" name="Tinta 5">
                    <a:extLst>
                      <a:ext uri="{FF2B5EF4-FFF2-40B4-BE49-F238E27FC236}">
                        <a16:creationId xmlns:a16="http://schemas.microsoft.com/office/drawing/2014/main" id="{C7C0504A-2DF4-4A65-B9F9-913A689EF78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893593" y="2610712"/>
                    <a:ext cx="1449720" cy="1782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9" name="Agrupar 38">
                <a:extLst>
                  <a:ext uri="{FF2B5EF4-FFF2-40B4-BE49-F238E27FC236}">
                    <a16:creationId xmlns:a16="http://schemas.microsoft.com/office/drawing/2014/main" id="{AEF1604E-54E4-41E7-92E6-36D531674135}"/>
                  </a:ext>
                </a:extLst>
              </p:cNvPr>
              <p:cNvGrpSpPr/>
              <p:nvPr/>
            </p:nvGrpSpPr>
            <p:grpSpPr>
              <a:xfrm>
                <a:off x="4136673" y="2680552"/>
                <a:ext cx="217800" cy="133920"/>
                <a:chOff x="4136673" y="2680228"/>
                <a:chExt cx="217800" cy="133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42" name="Tinta 41">
                      <a:extLst>
                        <a:ext uri="{FF2B5EF4-FFF2-40B4-BE49-F238E27FC236}">
                          <a16:creationId xmlns:a16="http://schemas.microsoft.com/office/drawing/2014/main" id="{8FE184E9-9975-46FB-965A-9DB3B2AE91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136673" y="2680228"/>
                    <a:ext cx="217800" cy="72720"/>
                  </p14:xfrm>
                </p:contentPart>
              </mc:Choice>
              <mc:Fallback xmlns="">
                <p:pic>
                  <p:nvPicPr>
                    <p:cNvPr id="10" name="Tinta 9">
                      <a:extLst>
                        <a:ext uri="{FF2B5EF4-FFF2-40B4-BE49-F238E27FC236}">
                          <a16:creationId xmlns:a16="http://schemas.microsoft.com/office/drawing/2014/main" id="{4A7B82AE-9CE0-4251-8ACF-6AB5BB53166F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4127673" y="2671228"/>
                      <a:ext cx="235440" cy="90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43" name="Tinta 42">
                      <a:extLst>
                        <a:ext uri="{FF2B5EF4-FFF2-40B4-BE49-F238E27FC236}">
                          <a16:creationId xmlns:a16="http://schemas.microsoft.com/office/drawing/2014/main" id="{3C87EBCA-1059-4E4B-BB35-6002665849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34233" y="2760148"/>
                    <a:ext cx="106920" cy="54000"/>
                  </p14:xfrm>
                </p:contentPart>
              </mc:Choice>
              <mc:Fallback xmlns="">
                <p:pic>
                  <p:nvPicPr>
                    <p:cNvPr id="11" name="Tinta 10">
                      <a:extLst>
                        <a:ext uri="{FF2B5EF4-FFF2-40B4-BE49-F238E27FC236}">
                          <a16:creationId xmlns:a16="http://schemas.microsoft.com/office/drawing/2014/main" id="{07BF72A9-4724-4960-B15B-662AE31CC308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4225233" y="2751148"/>
                      <a:ext cx="124560" cy="716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D99DEACC-265E-4DB7-8E0A-40FD4FAA4776}"/>
                  </a:ext>
                </a:extLst>
              </p:cNvPr>
              <p:cNvSpPr txBox="1"/>
              <p:nvPr/>
            </p:nvSpPr>
            <p:spPr>
              <a:xfrm>
                <a:off x="4518734" y="2619712"/>
                <a:ext cx="390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V</a:t>
                </a:r>
              </a:p>
            </p:txBody>
          </p:sp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027E5777-EF9B-4334-ACCB-D53411ED7D23}"/>
                  </a:ext>
                </a:extLst>
              </p:cNvPr>
              <p:cNvSpPr txBox="1"/>
              <p:nvPr/>
            </p:nvSpPr>
            <p:spPr>
              <a:xfrm>
                <a:off x="4438834" y="3223274"/>
                <a:ext cx="13582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Biorreator homogêneo</a:t>
                </a:r>
              </a:p>
            </p:txBody>
          </p: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18A799CA-A607-409C-A5EE-0F8B1C2C3FEB}"/>
                </a:ext>
              </a:extLst>
            </p:cNvPr>
            <p:cNvSpPr txBox="1"/>
            <p:nvPr/>
          </p:nvSpPr>
          <p:spPr>
            <a:xfrm>
              <a:off x="-16985" y="1604888"/>
              <a:ext cx="825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D = F/V </a:t>
              </a: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085744A9-D70C-4A54-B95C-2A6B158AEF8A}"/>
              </a:ext>
            </a:extLst>
          </p:cNvPr>
          <p:cNvGrpSpPr/>
          <p:nvPr/>
        </p:nvGrpSpPr>
        <p:grpSpPr>
          <a:xfrm>
            <a:off x="2370960" y="4311360"/>
            <a:ext cx="204480" cy="303480"/>
            <a:chOff x="2370960" y="4311360"/>
            <a:chExt cx="20448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493365D9-4B37-411A-98B4-DD6D0B287255}"/>
                    </a:ext>
                  </a:extLst>
                </p14:cNvPr>
                <p14:cNvContentPartPr/>
                <p14:nvPr/>
              </p14:nvContentPartPr>
              <p14:xfrm>
                <a:off x="2370960" y="4311360"/>
                <a:ext cx="204480" cy="30348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493365D9-4B37-411A-98B4-DD6D0B2872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62320" y="4302720"/>
                  <a:ext cx="2221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61FF77E8-050C-42BC-A60C-157D8EC81803}"/>
                    </a:ext>
                  </a:extLst>
                </p14:cNvPr>
                <p14:cNvContentPartPr/>
                <p14:nvPr/>
              </p14:nvContentPartPr>
              <p14:xfrm>
                <a:off x="2459160" y="4428360"/>
                <a:ext cx="84240" cy="14832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61FF77E8-050C-42BC-A60C-157D8EC818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50520" y="4419720"/>
                  <a:ext cx="101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63200E03-082D-4EAF-A590-B18353A9AE4A}"/>
                    </a:ext>
                  </a:extLst>
                </p14:cNvPr>
                <p14:cNvContentPartPr/>
                <p14:nvPr/>
              </p14:nvContentPartPr>
              <p14:xfrm>
                <a:off x="2479320" y="4395960"/>
                <a:ext cx="62280" cy="11592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63200E03-082D-4EAF-A590-B18353A9AE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70680" y="4387320"/>
                  <a:ext cx="7992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88E53790-CA7B-4CF3-9331-05AE01A1587B}"/>
              </a:ext>
            </a:extLst>
          </p:cNvPr>
          <p:cNvGrpSpPr/>
          <p:nvPr/>
        </p:nvGrpSpPr>
        <p:grpSpPr>
          <a:xfrm>
            <a:off x="2788200" y="1530720"/>
            <a:ext cx="3938760" cy="2183400"/>
            <a:chOff x="2788200" y="1530720"/>
            <a:chExt cx="3938760" cy="21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DA7E40BB-357B-4E33-BA82-65AF84019196}"/>
                    </a:ext>
                  </a:extLst>
                </p14:cNvPr>
                <p14:cNvContentPartPr/>
                <p14:nvPr/>
              </p14:nvContentPartPr>
              <p14:xfrm>
                <a:off x="2788200" y="1530720"/>
                <a:ext cx="1374120" cy="218340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DA7E40BB-357B-4E33-BA82-65AF8401919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79560" y="1522080"/>
                  <a:ext cx="1391760" cy="22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4D2AA987-30E2-42DC-89E9-9F22C9257BA1}"/>
                    </a:ext>
                  </a:extLst>
                </p14:cNvPr>
                <p14:cNvContentPartPr/>
                <p14:nvPr/>
              </p14:nvContentPartPr>
              <p14:xfrm>
                <a:off x="3607920" y="1579320"/>
                <a:ext cx="2963880" cy="30708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4D2AA987-30E2-42DC-89E9-9F22C9257BA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98920" y="1570320"/>
                  <a:ext cx="29815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C86D2AC9-797A-4E01-AD58-ECFBA73295DE}"/>
                    </a:ext>
                  </a:extLst>
                </p14:cNvPr>
                <p14:cNvContentPartPr/>
                <p14:nvPr/>
              </p14:nvContentPartPr>
              <p14:xfrm>
                <a:off x="6342840" y="1635840"/>
                <a:ext cx="384120" cy="28044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C86D2AC9-797A-4E01-AD58-ECFBA73295D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33840" y="1626840"/>
                  <a:ext cx="40176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AF737AB5-466F-40EA-B220-A88D3BFB8189}"/>
              </a:ext>
            </a:extLst>
          </p:cNvPr>
          <p:cNvGrpSpPr/>
          <p:nvPr/>
        </p:nvGrpSpPr>
        <p:grpSpPr>
          <a:xfrm>
            <a:off x="7845120" y="3691440"/>
            <a:ext cx="155520" cy="357120"/>
            <a:chOff x="7845120" y="3691440"/>
            <a:chExt cx="15552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6506A9CB-F971-443B-8E49-73CE6B3AD4CE}"/>
                    </a:ext>
                  </a:extLst>
                </p14:cNvPr>
                <p14:cNvContentPartPr/>
                <p14:nvPr/>
              </p14:nvContentPartPr>
              <p14:xfrm>
                <a:off x="7894800" y="3691440"/>
                <a:ext cx="23040" cy="2206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6506A9CB-F971-443B-8E49-73CE6B3AD4C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85800" y="3682800"/>
                  <a:ext cx="40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9270D80A-9DA2-418E-8153-034F3B4CAC0B}"/>
                    </a:ext>
                  </a:extLst>
                </p14:cNvPr>
                <p14:cNvContentPartPr/>
                <p14:nvPr/>
              </p14:nvContentPartPr>
              <p14:xfrm>
                <a:off x="7845120" y="3916440"/>
                <a:ext cx="87120" cy="13176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9270D80A-9DA2-418E-8153-034F3B4CAC0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36120" y="3907800"/>
                  <a:ext cx="104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CD0C6E98-BE28-4EC8-9FF9-067F9365DD6E}"/>
                    </a:ext>
                  </a:extLst>
                </p14:cNvPr>
                <p14:cNvContentPartPr/>
                <p14:nvPr/>
              </p14:nvContentPartPr>
              <p14:xfrm>
                <a:off x="7925040" y="3913920"/>
                <a:ext cx="75600" cy="13464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CD0C6E98-BE28-4EC8-9FF9-067F9365DD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16040" y="3905280"/>
                  <a:ext cx="9324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7" name="Tinta 56">
                <a:extLst>
                  <a:ext uri="{FF2B5EF4-FFF2-40B4-BE49-F238E27FC236}">
                    <a16:creationId xmlns:a16="http://schemas.microsoft.com/office/drawing/2014/main" id="{9F173D1C-D1CF-4574-8632-96BA92F6323C}"/>
                  </a:ext>
                </a:extLst>
              </p14:cNvPr>
              <p14:cNvContentPartPr/>
              <p14:nvPr/>
            </p14:nvContentPartPr>
            <p14:xfrm>
              <a:off x="7530840" y="3369600"/>
              <a:ext cx="240840" cy="12240"/>
            </p14:xfrm>
          </p:contentPart>
        </mc:Choice>
        <mc:Fallback xmlns="">
          <p:pic>
            <p:nvPicPr>
              <p:cNvPr id="57" name="Tinta 56">
                <a:extLst>
                  <a:ext uri="{FF2B5EF4-FFF2-40B4-BE49-F238E27FC236}">
                    <a16:creationId xmlns:a16="http://schemas.microsoft.com/office/drawing/2014/main" id="{9F173D1C-D1CF-4574-8632-96BA92F6323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522200" y="3360600"/>
                <a:ext cx="25848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Agrupar 67">
            <a:extLst>
              <a:ext uri="{FF2B5EF4-FFF2-40B4-BE49-F238E27FC236}">
                <a16:creationId xmlns:a16="http://schemas.microsoft.com/office/drawing/2014/main" id="{65D91109-6660-49EF-91CD-F90E397EDF13}"/>
              </a:ext>
            </a:extLst>
          </p:cNvPr>
          <p:cNvGrpSpPr/>
          <p:nvPr/>
        </p:nvGrpSpPr>
        <p:grpSpPr>
          <a:xfrm>
            <a:off x="7122240" y="3250080"/>
            <a:ext cx="341280" cy="255240"/>
            <a:chOff x="7122240" y="3250080"/>
            <a:chExt cx="34128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0C0A5701-E2FD-41FF-B741-340A354698A3}"/>
                    </a:ext>
                  </a:extLst>
                </p14:cNvPr>
                <p14:cNvContentPartPr/>
                <p14:nvPr/>
              </p14:nvContentPartPr>
              <p14:xfrm>
                <a:off x="7122240" y="3250080"/>
                <a:ext cx="231840" cy="25524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0C0A5701-E2FD-41FF-B741-340A354698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13600" y="3241080"/>
                  <a:ext cx="249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CDC4348D-99F4-4021-B3ED-231FD8620E69}"/>
                    </a:ext>
                  </a:extLst>
                </p14:cNvPr>
                <p14:cNvContentPartPr/>
                <p14:nvPr/>
              </p14:nvContentPartPr>
              <p14:xfrm>
                <a:off x="7425360" y="3286800"/>
                <a:ext cx="38160" cy="11412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CDC4348D-99F4-4021-B3ED-231FD8620E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16720" y="3278160"/>
                  <a:ext cx="5580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EEAB833E-DACA-40B0-8B76-817E144D2EBB}"/>
                  </a:ext>
                </a:extLst>
              </p14:cNvPr>
              <p14:cNvContentPartPr/>
              <p14:nvPr/>
            </p14:nvContentPartPr>
            <p14:xfrm>
              <a:off x="7805160" y="3357720"/>
              <a:ext cx="127440" cy="90000"/>
            </p14:xfrm>
          </p:contentPart>
        </mc:Choice>
        <mc:Fallback xmlns=""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EEAB833E-DACA-40B0-8B76-817E144D2EB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96520" y="3349080"/>
                <a:ext cx="1450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7EDA1703-DE58-42F2-B4EB-0148CA22FB38}"/>
                  </a:ext>
                </a:extLst>
              </p14:cNvPr>
              <p14:cNvContentPartPr/>
              <p14:nvPr/>
            </p14:nvContentPartPr>
            <p14:xfrm>
              <a:off x="8210880" y="3061800"/>
              <a:ext cx="66960" cy="84960"/>
            </p14:xfrm>
          </p:contentPart>
        </mc:Choice>
        <mc:Fallback xmlns=""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7EDA1703-DE58-42F2-B4EB-0148CA22FB3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01880" y="3052800"/>
                <a:ext cx="84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531DE80B-59F7-4E8E-9309-52CBAB30E287}"/>
                  </a:ext>
                </a:extLst>
              </p14:cNvPr>
              <p14:cNvContentPartPr/>
              <p14:nvPr/>
            </p14:nvContentPartPr>
            <p14:xfrm>
              <a:off x="8509680" y="2428920"/>
              <a:ext cx="88560" cy="109800"/>
            </p14:xfrm>
          </p:contentPart>
        </mc:Choice>
        <mc:Fallback xmlns=""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531DE80B-59F7-4E8E-9309-52CBAB30E28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501040" y="2419920"/>
                <a:ext cx="1062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E519025E-57E1-4A4E-BF00-8842074A93D1}"/>
                  </a:ext>
                </a:extLst>
              </p14:cNvPr>
              <p14:cNvContentPartPr/>
              <p14:nvPr/>
            </p14:nvContentPartPr>
            <p14:xfrm>
              <a:off x="8788320" y="2395080"/>
              <a:ext cx="53640" cy="100440"/>
            </p14:xfrm>
          </p:contentPart>
        </mc:Choice>
        <mc:Fallback xmlns=""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E519025E-57E1-4A4E-BF00-8842074A93D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779680" y="2386440"/>
                <a:ext cx="712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FFD16647-DB8D-4B5C-9D49-D19A78041B3F}"/>
                  </a:ext>
                </a:extLst>
              </p14:cNvPr>
              <p14:cNvContentPartPr/>
              <p14:nvPr/>
            </p14:nvContentPartPr>
            <p14:xfrm>
              <a:off x="9030600" y="1865880"/>
              <a:ext cx="87120" cy="81360"/>
            </p14:xfrm>
          </p:contentPart>
        </mc:Choice>
        <mc:Fallback xmlns=""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FFD16647-DB8D-4B5C-9D49-D19A78041B3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021960" y="1857240"/>
                <a:ext cx="1047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6B727A28-CD25-4B2C-B643-DB28F3DB3250}"/>
                  </a:ext>
                </a:extLst>
              </p14:cNvPr>
              <p14:cNvContentPartPr/>
              <p14:nvPr/>
            </p14:nvContentPartPr>
            <p14:xfrm>
              <a:off x="9345600" y="1819440"/>
              <a:ext cx="128880" cy="52920"/>
            </p14:xfrm>
          </p:contentPart>
        </mc:Choice>
        <mc:Fallback xmlns=""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6B727A28-CD25-4B2C-B643-DB28F3DB32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336960" y="1810440"/>
                <a:ext cx="1465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B79CDF37-E20A-4A25-AAAF-4F56341ADF53}"/>
                  </a:ext>
                </a:extLst>
              </p14:cNvPr>
              <p14:cNvContentPartPr/>
              <p14:nvPr/>
            </p14:nvContentPartPr>
            <p14:xfrm>
              <a:off x="9910080" y="1542600"/>
              <a:ext cx="133200" cy="124200"/>
            </p14:xfrm>
          </p:contentPart>
        </mc:Choice>
        <mc:Fallback xmlns=""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B79CDF37-E20A-4A25-AAAF-4F56341ADF5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901440" y="1533960"/>
                <a:ext cx="1508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BF7188A3-9407-4AAC-809F-7A819BD030B6}"/>
                  </a:ext>
                </a:extLst>
              </p14:cNvPr>
              <p14:cNvContentPartPr/>
              <p14:nvPr/>
            </p14:nvContentPartPr>
            <p14:xfrm>
              <a:off x="10254960" y="1644120"/>
              <a:ext cx="129240" cy="100800"/>
            </p14:xfrm>
          </p:contentPart>
        </mc:Choice>
        <mc:Fallback xmlns=""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BF7188A3-9407-4AAC-809F-7A819BD030B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245960" y="1635120"/>
                <a:ext cx="1468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8" name="Tinta 87">
                <a:extLst>
                  <a:ext uri="{FF2B5EF4-FFF2-40B4-BE49-F238E27FC236}">
                    <a16:creationId xmlns:a16="http://schemas.microsoft.com/office/drawing/2014/main" id="{CEEC256E-0B67-44F9-94D0-050CC36E152F}"/>
                  </a:ext>
                </a:extLst>
              </p14:cNvPr>
              <p14:cNvContentPartPr/>
              <p14:nvPr/>
            </p14:nvContentPartPr>
            <p14:xfrm>
              <a:off x="10193760" y="5320440"/>
              <a:ext cx="341640" cy="522000"/>
            </p14:xfrm>
          </p:contentPart>
        </mc:Choice>
        <mc:Fallback xmlns="">
          <p:pic>
            <p:nvPicPr>
              <p:cNvPr id="88" name="Tinta 87">
                <a:extLst>
                  <a:ext uri="{FF2B5EF4-FFF2-40B4-BE49-F238E27FC236}">
                    <a16:creationId xmlns:a16="http://schemas.microsoft.com/office/drawing/2014/main" id="{CEEC256E-0B67-44F9-94D0-050CC36E152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185120" y="5311800"/>
                <a:ext cx="35928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9" name="Tinta 88">
                <a:extLst>
                  <a:ext uri="{FF2B5EF4-FFF2-40B4-BE49-F238E27FC236}">
                    <a16:creationId xmlns:a16="http://schemas.microsoft.com/office/drawing/2014/main" id="{6E38BB07-1040-4B5D-A912-12CC1E6FFDA1}"/>
                  </a:ext>
                </a:extLst>
              </p14:cNvPr>
              <p14:cNvContentPartPr/>
              <p14:nvPr/>
            </p14:nvContentPartPr>
            <p14:xfrm>
              <a:off x="8218080" y="5783760"/>
              <a:ext cx="1152720" cy="871560"/>
            </p14:xfrm>
          </p:contentPart>
        </mc:Choice>
        <mc:Fallback xmlns="">
          <p:pic>
            <p:nvPicPr>
              <p:cNvPr id="89" name="Tinta 88">
                <a:extLst>
                  <a:ext uri="{FF2B5EF4-FFF2-40B4-BE49-F238E27FC236}">
                    <a16:creationId xmlns:a16="http://schemas.microsoft.com/office/drawing/2014/main" id="{6E38BB07-1040-4B5D-A912-12CC1E6FFDA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209080" y="5774760"/>
                <a:ext cx="1170360" cy="88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Agrupar 91">
            <a:extLst>
              <a:ext uri="{FF2B5EF4-FFF2-40B4-BE49-F238E27FC236}">
                <a16:creationId xmlns:a16="http://schemas.microsoft.com/office/drawing/2014/main" id="{CE274CF0-35D8-48D5-804C-1389FF7CBC73}"/>
              </a:ext>
            </a:extLst>
          </p:cNvPr>
          <p:cNvGrpSpPr/>
          <p:nvPr/>
        </p:nvGrpSpPr>
        <p:grpSpPr>
          <a:xfrm>
            <a:off x="7017480" y="5883840"/>
            <a:ext cx="4195080" cy="993240"/>
            <a:chOff x="7017480" y="5883840"/>
            <a:chExt cx="4195080" cy="9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58E0E0B4-593A-4D8F-AAB3-EE47DF29599E}"/>
                    </a:ext>
                  </a:extLst>
                </p14:cNvPr>
                <p14:cNvContentPartPr/>
                <p14:nvPr/>
              </p14:nvContentPartPr>
              <p14:xfrm>
                <a:off x="7017480" y="5944320"/>
                <a:ext cx="598680" cy="56520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58E0E0B4-593A-4D8F-AAB3-EE47DF2959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08840" y="5935680"/>
                  <a:ext cx="61632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EC2E4904-0FDD-462C-A6B7-5367A0AC6817}"/>
                    </a:ext>
                  </a:extLst>
                </p14:cNvPr>
                <p14:cNvContentPartPr/>
                <p14:nvPr/>
              </p14:nvContentPartPr>
              <p14:xfrm>
                <a:off x="7906320" y="5955840"/>
                <a:ext cx="241560" cy="3060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EC2E4904-0FDD-462C-A6B7-5367A0AC68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97680" y="5946840"/>
                  <a:ext cx="259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2C378C69-9E9D-481E-9FAF-5FCE8D785E5B}"/>
                    </a:ext>
                  </a:extLst>
                </p14:cNvPr>
                <p14:cNvContentPartPr/>
                <p14:nvPr/>
              </p14:nvContentPartPr>
              <p14:xfrm>
                <a:off x="7826760" y="6181200"/>
                <a:ext cx="332280" cy="2124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2C378C69-9E9D-481E-9FAF-5FCE8D785E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18120" y="6172200"/>
                  <a:ext cx="349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315FFBAD-49B8-44D7-839F-F5755C559A43}"/>
                    </a:ext>
                  </a:extLst>
                </p14:cNvPr>
                <p14:cNvContentPartPr/>
                <p14:nvPr/>
              </p14:nvContentPartPr>
              <p14:xfrm>
                <a:off x="8169120" y="5997960"/>
                <a:ext cx="567720" cy="70344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315FFBAD-49B8-44D7-839F-F5755C559A4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60120" y="5989320"/>
                  <a:ext cx="585360" cy="72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B09FD3CC-FFA3-4FFA-B103-B8BA48642EA6}"/>
                    </a:ext>
                  </a:extLst>
                </p14:cNvPr>
                <p14:cNvContentPartPr/>
                <p14:nvPr/>
              </p14:nvContentPartPr>
              <p14:xfrm>
                <a:off x="8821440" y="5992920"/>
                <a:ext cx="406080" cy="28764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B09FD3CC-FFA3-4FFA-B103-B8BA48642EA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12800" y="5983920"/>
                  <a:ext cx="4237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0FAD7393-68C9-4319-8761-9760ECD0D362}"/>
                    </a:ext>
                  </a:extLst>
                </p14:cNvPr>
                <p14:cNvContentPartPr/>
                <p14:nvPr/>
              </p14:nvContentPartPr>
              <p14:xfrm>
                <a:off x="9557280" y="5883840"/>
                <a:ext cx="1655280" cy="25884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0FAD7393-68C9-4319-8761-9760ECD0D36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48280" y="5875200"/>
                  <a:ext cx="1672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6BF41289-EFBE-4D2B-A629-2932DB732B0F}"/>
                    </a:ext>
                  </a:extLst>
                </p14:cNvPr>
                <p14:cNvContentPartPr/>
                <p14:nvPr/>
              </p14:nvContentPartPr>
              <p14:xfrm>
                <a:off x="9761400" y="6265800"/>
                <a:ext cx="92880" cy="37872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6BF41289-EFBE-4D2B-A629-2932DB732B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52400" y="6256800"/>
                  <a:ext cx="1105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1326C5F4-8B4E-4BCC-9A92-EB26FE2CA810}"/>
                    </a:ext>
                  </a:extLst>
                </p14:cNvPr>
                <p14:cNvContentPartPr/>
                <p14:nvPr/>
              </p14:nvContentPartPr>
              <p14:xfrm>
                <a:off x="9764280" y="6266880"/>
                <a:ext cx="319320" cy="19260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1326C5F4-8B4E-4BCC-9A92-EB26FE2CA81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55280" y="6258240"/>
                  <a:ext cx="336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2285356E-BDF3-44AB-857F-23A7ED3337B6}"/>
                    </a:ext>
                  </a:extLst>
                </p14:cNvPr>
                <p14:cNvContentPartPr/>
                <p14:nvPr/>
              </p14:nvContentPartPr>
              <p14:xfrm>
                <a:off x="9831960" y="6403320"/>
                <a:ext cx="323640" cy="15768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2285356E-BDF3-44AB-857F-23A7ED3337B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23320" y="6394680"/>
                  <a:ext cx="341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D8042484-9BDE-4497-B4BF-3B26CEA29F47}"/>
                    </a:ext>
                  </a:extLst>
                </p14:cNvPr>
                <p14:cNvContentPartPr/>
                <p14:nvPr/>
              </p14:nvContentPartPr>
              <p14:xfrm>
                <a:off x="10145160" y="6416280"/>
                <a:ext cx="238320" cy="23688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D8042484-9BDE-4497-B4BF-3B26CEA29F4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36160" y="6407640"/>
                  <a:ext cx="255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340D3EC5-D0A7-4D20-BD7B-E47282A2F2AA}"/>
                    </a:ext>
                  </a:extLst>
                </p14:cNvPr>
                <p14:cNvContentPartPr/>
                <p14:nvPr/>
              </p14:nvContentPartPr>
              <p14:xfrm>
                <a:off x="10506240" y="6308640"/>
                <a:ext cx="225720" cy="4572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340D3EC5-D0A7-4D20-BD7B-E47282A2F2A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497600" y="6299640"/>
                  <a:ext cx="243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31D34479-929E-4C41-B044-340DBAAE5F6C}"/>
                    </a:ext>
                  </a:extLst>
                </p14:cNvPr>
                <p14:cNvContentPartPr/>
                <p14:nvPr/>
              </p14:nvContentPartPr>
              <p14:xfrm>
                <a:off x="10568520" y="6165720"/>
                <a:ext cx="52200" cy="25776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31D34479-929E-4C41-B044-340DBAAE5F6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59520" y="6156720"/>
                  <a:ext cx="698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CC861F37-D894-4DFA-891F-6A8836AF23C6}"/>
                    </a:ext>
                  </a:extLst>
                </p14:cNvPr>
                <p14:cNvContentPartPr/>
                <p14:nvPr/>
              </p14:nvContentPartPr>
              <p14:xfrm>
                <a:off x="10805040" y="6146280"/>
                <a:ext cx="297720" cy="40140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CC861F37-D894-4DFA-891F-6A8836AF23C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796400" y="6137640"/>
                  <a:ext cx="3153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D79D46DC-7DFD-49D6-909C-AC570B4CD75A}"/>
                    </a:ext>
                  </a:extLst>
                </p14:cNvPr>
                <p14:cNvContentPartPr/>
                <p14:nvPr/>
              </p14:nvContentPartPr>
              <p14:xfrm>
                <a:off x="9452520" y="6122880"/>
                <a:ext cx="1024200" cy="75420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D79D46DC-7DFD-49D6-909C-AC570B4CD75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43520" y="6113880"/>
                  <a:ext cx="1041840" cy="77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3" name="Tinta 92">
                <a:extLst>
                  <a:ext uri="{FF2B5EF4-FFF2-40B4-BE49-F238E27FC236}">
                    <a16:creationId xmlns:a16="http://schemas.microsoft.com/office/drawing/2014/main" id="{12A02722-6FE6-4BB0-B268-103290FC975C}"/>
                  </a:ext>
                </a:extLst>
              </p14:cNvPr>
              <p14:cNvContentPartPr/>
              <p14:nvPr/>
            </p14:nvContentPartPr>
            <p14:xfrm>
              <a:off x="8295120" y="3769560"/>
              <a:ext cx="384840" cy="339840"/>
            </p14:xfrm>
          </p:contentPart>
        </mc:Choice>
        <mc:Fallback xmlns="">
          <p:pic>
            <p:nvPicPr>
              <p:cNvPr id="93" name="Tinta 92">
                <a:extLst>
                  <a:ext uri="{FF2B5EF4-FFF2-40B4-BE49-F238E27FC236}">
                    <a16:creationId xmlns:a16="http://schemas.microsoft.com/office/drawing/2014/main" id="{12A02722-6FE6-4BB0-B268-103290FC975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286120" y="3760920"/>
                <a:ext cx="40248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4" name="Tinta 93">
                <a:extLst>
                  <a:ext uri="{FF2B5EF4-FFF2-40B4-BE49-F238E27FC236}">
                    <a16:creationId xmlns:a16="http://schemas.microsoft.com/office/drawing/2014/main" id="{BE07FC77-9A50-4F9F-A085-0821F194BAB2}"/>
                  </a:ext>
                </a:extLst>
              </p14:cNvPr>
              <p14:cNvContentPartPr/>
              <p14:nvPr/>
            </p14:nvContentPartPr>
            <p14:xfrm>
              <a:off x="7107840" y="2383560"/>
              <a:ext cx="542520" cy="589680"/>
            </p14:xfrm>
          </p:contentPart>
        </mc:Choice>
        <mc:Fallback xmlns="">
          <p:pic>
            <p:nvPicPr>
              <p:cNvPr id="94" name="Tinta 93">
                <a:extLst>
                  <a:ext uri="{FF2B5EF4-FFF2-40B4-BE49-F238E27FC236}">
                    <a16:creationId xmlns:a16="http://schemas.microsoft.com/office/drawing/2014/main" id="{BE07FC77-9A50-4F9F-A085-0821F194BAB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99200" y="2374560"/>
                <a:ext cx="560160" cy="60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09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797212BE-DC5F-402F-8531-567197AA3A52}"/>
              </a:ext>
            </a:extLst>
          </p:cNvPr>
          <p:cNvGrpSpPr/>
          <p:nvPr/>
        </p:nvGrpSpPr>
        <p:grpSpPr>
          <a:xfrm>
            <a:off x="260280" y="340560"/>
            <a:ext cx="2779560" cy="927360"/>
            <a:chOff x="260280" y="340560"/>
            <a:chExt cx="2779560" cy="9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6EE38A3C-FC5E-45A2-AE50-5D715F2828F6}"/>
                    </a:ext>
                  </a:extLst>
                </p14:cNvPr>
                <p14:cNvContentPartPr/>
                <p14:nvPr/>
              </p14:nvContentPartPr>
              <p14:xfrm>
                <a:off x="260280" y="415080"/>
                <a:ext cx="419040" cy="49788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6EE38A3C-FC5E-45A2-AE50-5D715F2828F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1640" y="406080"/>
                  <a:ext cx="43668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8753FC30-AB69-4C2B-8925-521DB704431A}"/>
                    </a:ext>
                  </a:extLst>
                </p14:cNvPr>
                <p14:cNvContentPartPr/>
                <p14:nvPr/>
              </p14:nvContentPartPr>
              <p14:xfrm>
                <a:off x="851040" y="509760"/>
                <a:ext cx="208080" cy="3528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8753FC30-AB69-4C2B-8925-521DB70443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2040" y="501120"/>
                  <a:ext cx="225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294B7743-D273-46D3-B6AB-4DF213DE6296}"/>
                    </a:ext>
                  </a:extLst>
                </p14:cNvPr>
                <p14:cNvContentPartPr/>
                <p14:nvPr/>
              </p14:nvContentPartPr>
              <p14:xfrm>
                <a:off x="816120" y="631800"/>
                <a:ext cx="234360" cy="936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294B7743-D273-46D3-B6AB-4DF213DE62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7480" y="623160"/>
                  <a:ext cx="252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415CB9E2-1AD1-45F3-8A2E-16D778921648}"/>
                    </a:ext>
                  </a:extLst>
                </p14:cNvPr>
                <p14:cNvContentPartPr/>
                <p14:nvPr/>
              </p14:nvContentPartPr>
              <p14:xfrm>
                <a:off x="1074600" y="542160"/>
                <a:ext cx="407160" cy="42408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415CB9E2-1AD1-45F3-8A2E-16D7789216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5960" y="533520"/>
                  <a:ext cx="4248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5A9209E2-4510-4612-ACCE-7FC63416A717}"/>
                    </a:ext>
                  </a:extLst>
                </p14:cNvPr>
                <p14:cNvContentPartPr/>
                <p14:nvPr/>
              </p14:nvContentPartPr>
              <p14:xfrm>
                <a:off x="1555560" y="573480"/>
                <a:ext cx="380160" cy="16020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5A9209E2-4510-4612-ACCE-7FC63416A7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46560" y="564840"/>
                  <a:ext cx="397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0F5FDE07-6477-4381-BFAD-8D6B3BA95381}"/>
                    </a:ext>
                  </a:extLst>
                </p14:cNvPr>
                <p14:cNvContentPartPr/>
                <p14:nvPr/>
              </p14:nvContentPartPr>
              <p14:xfrm>
                <a:off x="2281680" y="340560"/>
                <a:ext cx="261720" cy="27756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0F5FDE07-6477-4381-BFAD-8D6B3BA953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72680" y="331560"/>
                  <a:ext cx="279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873A2C5D-A1D5-475B-A3A1-8E812B33B9CB}"/>
                    </a:ext>
                  </a:extLst>
                </p14:cNvPr>
                <p14:cNvContentPartPr/>
                <p14:nvPr/>
              </p14:nvContentPartPr>
              <p14:xfrm>
                <a:off x="2057760" y="639720"/>
                <a:ext cx="739440" cy="4968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873A2C5D-A1D5-475B-A3A1-8E812B33B9C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49120" y="631080"/>
                  <a:ext cx="757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542EB599-2E9E-4813-9750-FC5C01A26900}"/>
                    </a:ext>
                  </a:extLst>
                </p14:cNvPr>
                <p14:cNvContentPartPr/>
                <p14:nvPr/>
              </p14:nvContentPartPr>
              <p14:xfrm>
                <a:off x="2122920" y="871200"/>
                <a:ext cx="62280" cy="30168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542EB599-2E9E-4813-9750-FC5C01A269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13920" y="862200"/>
                  <a:ext cx="799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FFBB424E-C63C-4CC8-B8A4-8AFD2487AA11}"/>
                    </a:ext>
                  </a:extLst>
                </p14:cNvPr>
                <p14:cNvContentPartPr/>
                <p14:nvPr/>
              </p14:nvContentPartPr>
              <p14:xfrm>
                <a:off x="2184840" y="939960"/>
                <a:ext cx="176400" cy="10440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FFBB424E-C63C-4CC8-B8A4-8AFD2487AA1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76200" y="930960"/>
                  <a:ext cx="194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C6B1709B-527C-422B-BC24-2FBF3D32F6AA}"/>
                    </a:ext>
                  </a:extLst>
                </p14:cNvPr>
                <p14:cNvContentPartPr/>
                <p14:nvPr/>
              </p14:nvContentPartPr>
              <p14:xfrm>
                <a:off x="2176200" y="1020600"/>
                <a:ext cx="210960" cy="19260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C6B1709B-527C-422B-BC24-2FBF3D32F6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67560" y="1011600"/>
                  <a:ext cx="228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D1279E8D-C83B-4D82-B1F3-F97B54A3FADC}"/>
                    </a:ext>
                  </a:extLst>
                </p14:cNvPr>
                <p14:cNvContentPartPr/>
                <p14:nvPr/>
              </p14:nvContentPartPr>
              <p14:xfrm>
                <a:off x="2378520" y="1077840"/>
                <a:ext cx="134280" cy="19008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D1279E8D-C83B-4D82-B1F3-F97B54A3FA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69880" y="1068840"/>
                  <a:ext cx="151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BA9C8039-DC84-4266-812C-086F5F828A01}"/>
                    </a:ext>
                  </a:extLst>
                </p14:cNvPr>
                <p14:cNvContentPartPr/>
                <p14:nvPr/>
              </p14:nvContentPartPr>
              <p14:xfrm>
                <a:off x="2560320" y="960840"/>
                <a:ext cx="248760" cy="19656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BA9C8039-DC84-4266-812C-086F5F828A0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51320" y="951840"/>
                  <a:ext cx="266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A9998329-D98B-4D61-A4AC-293A7B02EB8F}"/>
                    </a:ext>
                  </a:extLst>
                </p14:cNvPr>
                <p14:cNvContentPartPr/>
                <p14:nvPr/>
              </p14:nvContentPartPr>
              <p14:xfrm>
                <a:off x="2719080" y="947520"/>
                <a:ext cx="320760" cy="28620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A9998329-D98B-4D61-A4AC-293A7B02EB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10080" y="938880"/>
                  <a:ext cx="33840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33B07474-DB72-47E8-8557-132BBCB586F9}"/>
              </a:ext>
            </a:extLst>
          </p:cNvPr>
          <p:cNvGrpSpPr/>
          <p:nvPr/>
        </p:nvGrpSpPr>
        <p:grpSpPr>
          <a:xfrm>
            <a:off x="165240" y="1744920"/>
            <a:ext cx="2057760" cy="369000"/>
            <a:chOff x="165240" y="1744920"/>
            <a:chExt cx="205776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7863D19F-146F-4D38-9AE4-36B0FAF92066}"/>
                    </a:ext>
                  </a:extLst>
                </p14:cNvPr>
                <p14:cNvContentPartPr/>
                <p14:nvPr/>
              </p14:nvContentPartPr>
              <p14:xfrm>
                <a:off x="299520" y="1833840"/>
                <a:ext cx="37800" cy="24192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7863D19F-146F-4D38-9AE4-36B0FAF9206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0520" y="1824840"/>
                  <a:ext cx="55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62AE37ED-EA21-4782-B726-D9BD46757301}"/>
                    </a:ext>
                  </a:extLst>
                </p14:cNvPr>
                <p14:cNvContentPartPr/>
                <p14:nvPr/>
              </p14:nvContentPartPr>
              <p14:xfrm>
                <a:off x="196920" y="1744920"/>
                <a:ext cx="284760" cy="306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62AE37ED-EA21-4782-B726-D9BD4675730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7920" y="1736280"/>
                  <a:ext cx="302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8799DAD5-FB70-4F79-AF45-8F47BA055198}"/>
                    </a:ext>
                  </a:extLst>
                </p14:cNvPr>
                <p14:cNvContentPartPr/>
                <p14:nvPr/>
              </p14:nvContentPartPr>
              <p14:xfrm>
                <a:off x="165240" y="2032560"/>
                <a:ext cx="291960" cy="3672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8799DAD5-FB70-4F79-AF45-8F47BA0551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6240" y="2023920"/>
                  <a:ext cx="309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A6735688-0541-4256-9CC4-29DF888D1C51}"/>
                    </a:ext>
                  </a:extLst>
                </p14:cNvPr>
                <p14:cNvContentPartPr/>
                <p14:nvPr/>
              </p14:nvContentPartPr>
              <p14:xfrm>
                <a:off x="552240" y="1870200"/>
                <a:ext cx="1101960" cy="24372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A6735688-0541-4256-9CC4-29DF888D1C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3240" y="1861200"/>
                  <a:ext cx="1119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1D2380BF-F412-479B-9AA4-A776AAD27398}"/>
                    </a:ext>
                  </a:extLst>
                </p14:cNvPr>
                <p14:cNvContentPartPr/>
                <p14:nvPr/>
              </p14:nvContentPartPr>
              <p14:xfrm>
                <a:off x="1685160" y="1942920"/>
                <a:ext cx="240120" cy="16164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1D2380BF-F412-479B-9AA4-A776AAD2739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76520" y="1933920"/>
                  <a:ext cx="257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9859912D-2EC6-4386-95F3-8F522C45E7BE}"/>
                    </a:ext>
                  </a:extLst>
                </p14:cNvPr>
                <p14:cNvContentPartPr/>
                <p14:nvPr/>
              </p14:nvContentPartPr>
              <p14:xfrm>
                <a:off x="2124360" y="2031840"/>
                <a:ext cx="34560" cy="5436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9859912D-2EC6-4386-95F3-8F522C45E7B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15360" y="2022840"/>
                  <a:ext cx="52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E7578E20-40E0-4773-8D32-04D4C4E68F7C}"/>
                    </a:ext>
                  </a:extLst>
                </p14:cNvPr>
                <p14:cNvContentPartPr/>
                <p14:nvPr/>
              </p14:nvContentPartPr>
              <p14:xfrm>
                <a:off x="2169000" y="1852560"/>
                <a:ext cx="54000" cy="2880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E7578E20-40E0-4773-8D32-04D4C4E68F7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60000" y="1843560"/>
                  <a:ext cx="7164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F91A591F-DDE8-44F5-9E03-AABD4F780230}"/>
                  </a:ext>
                </a:extLst>
              </p14:cNvPr>
              <p14:cNvContentPartPr/>
              <p14:nvPr/>
            </p14:nvContentPartPr>
            <p14:xfrm>
              <a:off x="261720" y="2496600"/>
              <a:ext cx="133200" cy="37728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F91A591F-DDE8-44F5-9E03-AABD4F78023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3080" y="2487600"/>
                <a:ext cx="15084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Agrupar 28">
            <a:extLst>
              <a:ext uri="{FF2B5EF4-FFF2-40B4-BE49-F238E27FC236}">
                <a16:creationId xmlns:a16="http://schemas.microsoft.com/office/drawing/2014/main" id="{E0B2FC9A-AE8D-4139-8CC8-A09FB3D5BE62}"/>
              </a:ext>
            </a:extLst>
          </p:cNvPr>
          <p:cNvGrpSpPr/>
          <p:nvPr/>
        </p:nvGrpSpPr>
        <p:grpSpPr>
          <a:xfrm>
            <a:off x="-44280" y="3095280"/>
            <a:ext cx="779760" cy="689400"/>
            <a:chOff x="-44280" y="3095280"/>
            <a:chExt cx="77976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3A3E24DD-55DF-497D-A38C-B8E720D5FF15}"/>
                    </a:ext>
                  </a:extLst>
                </p14:cNvPr>
                <p14:cNvContentPartPr/>
                <p14:nvPr/>
              </p14:nvContentPartPr>
              <p14:xfrm>
                <a:off x="-44280" y="3095280"/>
                <a:ext cx="779760" cy="6408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3A3E24DD-55DF-497D-A38C-B8E720D5FF1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-52920" y="3086640"/>
                  <a:ext cx="797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B6E91257-1DAE-47DB-A1F7-9154355EE252}"/>
                    </a:ext>
                  </a:extLst>
                </p14:cNvPr>
                <p14:cNvContentPartPr/>
                <p14:nvPr/>
              </p14:nvContentPartPr>
              <p14:xfrm>
                <a:off x="20880" y="3268800"/>
                <a:ext cx="475200" cy="51588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B6E91257-1DAE-47DB-A1F7-9154355EE25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880" y="3259800"/>
                  <a:ext cx="492840" cy="53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F8B44C15-9385-4BAE-B114-BF2D6CA630FC}"/>
              </a:ext>
            </a:extLst>
          </p:cNvPr>
          <p:cNvGrpSpPr/>
          <p:nvPr/>
        </p:nvGrpSpPr>
        <p:grpSpPr>
          <a:xfrm>
            <a:off x="1004040" y="2595240"/>
            <a:ext cx="2593080" cy="1154160"/>
            <a:chOff x="1004040" y="2595240"/>
            <a:chExt cx="2593080" cy="11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229106DE-E74A-42BB-ABFA-7169BBDB0D02}"/>
                    </a:ext>
                  </a:extLst>
                </p14:cNvPr>
                <p14:cNvContentPartPr/>
                <p14:nvPr/>
              </p14:nvContentPartPr>
              <p14:xfrm>
                <a:off x="1039680" y="2995200"/>
                <a:ext cx="218520" cy="1728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229106DE-E74A-42BB-ABFA-7169BBDB0D0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1040" y="2986560"/>
                  <a:ext cx="236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FDAA9D85-6189-4254-ADF4-A26E1E70B376}"/>
                    </a:ext>
                  </a:extLst>
                </p14:cNvPr>
                <p14:cNvContentPartPr/>
                <p14:nvPr/>
              </p14:nvContentPartPr>
              <p14:xfrm>
                <a:off x="1004040" y="3111120"/>
                <a:ext cx="293400" cy="3672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FDAA9D85-6189-4254-ADF4-A26E1E70B3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5040" y="3102120"/>
                  <a:ext cx="311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8DD9D542-F625-4E22-8EE6-9F4629B60D52}"/>
                    </a:ext>
                  </a:extLst>
                </p14:cNvPr>
                <p14:cNvContentPartPr/>
                <p14:nvPr/>
              </p14:nvContentPartPr>
              <p14:xfrm>
                <a:off x="1809360" y="2595240"/>
                <a:ext cx="1800" cy="29844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8DD9D542-F625-4E22-8EE6-9F4629B60D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00720" y="2586240"/>
                  <a:ext cx="194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06430431-E7B3-497A-9E3B-987EAA8FE5F8}"/>
                    </a:ext>
                  </a:extLst>
                </p14:cNvPr>
                <p14:cNvContentPartPr/>
                <p14:nvPr/>
              </p14:nvContentPartPr>
              <p14:xfrm>
                <a:off x="1813680" y="2625120"/>
                <a:ext cx="254520" cy="14184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06430431-E7B3-497A-9E3B-987EAA8FE5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05040" y="2616120"/>
                  <a:ext cx="272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1026FD5E-A967-48CD-89BC-BD14DD61B153}"/>
                    </a:ext>
                  </a:extLst>
                </p14:cNvPr>
                <p14:cNvContentPartPr/>
                <p14:nvPr/>
              </p14:nvContentPartPr>
              <p14:xfrm>
                <a:off x="1863000" y="2701800"/>
                <a:ext cx="215640" cy="13032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1026FD5E-A967-48CD-89BC-BD14DD61B1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54000" y="2692800"/>
                  <a:ext cx="233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494AA612-52FE-4D30-8D57-211AFE9B09B2}"/>
                    </a:ext>
                  </a:extLst>
                </p14:cNvPr>
                <p14:cNvContentPartPr/>
                <p14:nvPr/>
              </p14:nvContentPartPr>
              <p14:xfrm>
                <a:off x="2172240" y="2748600"/>
                <a:ext cx="190800" cy="19548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494AA612-52FE-4D30-8D57-211AFE9B09B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63240" y="2739600"/>
                  <a:ext cx="208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4CAC6B91-92FF-4B24-A28C-D722CAB95E64}"/>
                    </a:ext>
                  </a:extLst>
                </p14:cNvPr>
                <p14:cNvContentPartPr/>
                <p14:nvPr/>
              </p14:nvContentPartPr>
              <p14:xfrm>
                <a:off x="2436120" y="2634120"/>
                <a:ext cx="230040" cy="16920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4CAC6B91-92FF-4B24-A28C-D722CAB95E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27120" y="2625480"/>
                  <a:ext cx="247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B3EC566E-A9DA-4C32-BB91-BECF43985CFB}"/>
                    </a:ext>
                  </a:extLst>
                </p14:cNvPr>
                <p14:cNvContentPartPr/>
                <p14:nvPr/>
              </p14:nvContentPartPr>
              <p14:xfrm>
                <a:off x="2700360" y="2610720"/>
                <a:ext cx="289440" cy="28872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B3EC566E-A9DA-4C32-BB91-BECF43985C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91360" y="2602080"/>
                  <a:ext cx="3070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E457D6B3-88C8-4C88-A763-4FF6E5304F65}"/>
                    </a:ext>
                  </a:extLst>
                </p14:cNvPr>
                <p14:cNvContentPartPr/>
                <p14:nvPr/>
              </p14:nvContentPartPr>
              <p14:xfrm>
                <a:off x="1534320" y="3043440"/>
                <a:ext cx="2062800" cy="1044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E457D6B3-88C8-4C88-A763-4FF6E5304F6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25320" y="3034440"/>
                  <a:ext cx="2080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0EB27F0F-845B-4795-9C7E-F1ABC9492C2E}"/>
                    </a:ext>
                  </a:extLst>
                </p14:cNvPr>
                <p14:cNvContentPartPr/>
                <p14:nvPr/>
              </p14:nvContentPartPr>
              <p14:xfrm>
                <a:off x="1598760" y="3301200"/>
                <a:ext cx="492480" cy="44820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0EB27F0F-845B-4795-9C7E-F1ABC9492C2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89760" y="3292200"/>
                  <a:ext cx="51012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1CC330CD-6AEB-4ADD-AD20-0C93781D6685}"/>
                    </a:ext>
                  </a:extLst>
                </p14:cNvPr>
                <p14:cNvContentPartPr/>
                <p14:nvPr/>
              </p14:nvContentPartPr>
              <p14:xfrm>
                <a:off x="2219400" y="3373560"/>
                <a:ext cx="478080" cy="20700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1CC330CD-6AEB-4ADD-AD20-0C93781D66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10760" y="3364560"/>
                  <a:ext cx="495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BC73637C-6F58-4D41-B8A2-7D5B96A8662A}"/>
                    </a:ext>
                  </a:extLst>
                </p14:cNvPr>
                <p14:cNvContentPartPr/>
                <p14:nvPr/>
              </p14:nvContentPartPr>
              <p14:xfrm>
                <a:off x="2847600" y="3393000"/>
                <a:ext cx="47880" cy="457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BC73637C-6F58-4D41-B8A2-7D5B96A866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38600" y="3384000"/>
                  <a:ext cx="65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46D9E777-9898-41D0-862E-BB3BBBA49FD4}"/>
                    </a:ext>
                  </a:extLst>
                </p14:cNvPr>
                <p14:cNvContentPartPr/>
                <p14:nvPr/>
              </p14:nvContentPartPr>
              <p14:xfrm>
                <a:off x="3111840" y="3259440"/>
                <a:ext cx="164880" cy="28584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46D9E777-9898-41D0-862E-BB3BBBA49FD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02840" y="3250800"/>
                  <a:ext cx="182520" cy="30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B1509E78-CBD6-4440-BB91-1E37F2CEFD63}"/>
                  </a:ext>
                </a:extLst>
              </p14:cNvPr>
              <p14:cNvContentPartPr/>
              <p14:nvPr/>
            </p14:nvContentPartPr>
            <p14:xfrm>
              <a:off x="2391480" y="5002560"/>
              <a:ext cx="253080" cy="299160"/>
            </p14:xfrm>
          </p:contentPart>
        </mc:Choice>
        <mc:Fallback xmlns=""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B1509E78-CBD6-4440-BB91-1E37F2CEFD6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82480" y="4993920"/>
                <a:ext cx="2707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38AD7883-DD06-4ED5-81A6-0A9F43AA80E8}"/>
                  </a:ext>
                </a:extLst>
              </p14:cNvPr>
              <p14:cNvContentPartPr/>
              <p14:nvPr/>
            </p14:nvContentPartPr>
            <p14:xfrm>
              <a:off x="2283120" y="4737600"/>
              <a:ext cx="29160" cy="38880"/>
            </p14:xfrm>
          </p:contentPart>
        </mc:Choice>
        <mc:Fallback xmlns=""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38AD7883-DD06-4ED5-81A6-0A9F43AA80E8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74120" y="4728960"/>
                <a:ext cx="46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05279C5C-BB88-4AA8-922D-14BCED8C6B85}"/>
                  </a:ext>
                </a:extLst>
              </p14:cNvPr>
              <p14:cNvContentPartPr/>
              <p14:nvPr/>
            </p14:nvContentPartPr>
            <p14:xfrm>
              <a:off x="2503800" y="4462200"/>
              <a:ext cx="92880" cy="231480"/>
            </p14:xfrm>
          </p:contentPart>
        </mc:Choice>
        <mc:Fallback xmlns=""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05279C5C-BB88-4AA8-922D-14BCED8C6B8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495160" y="4453560"/>
                <a:ext cx="1105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D29C67D7-B659-41C3-8500-BB19EF867480}"/>
                  </a:ext>
                </a:extLst>
              </p14:cNvPr>
              <p14:cNvContentPartPr/>
              <p14:nvPr/>
            </p14:nvContentPartPr>
            <p14:xfrm>
              <a:off x="2397240" y="4856040"/>
              <a:ext cx="354600" cy="12240"/>
            </p14:xfrm>
          </p:contentPart>
        </mc:Choice>
        <mc:Fallback xmlns=""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D29C67D7-B659-41C3-8500-BB19EF86748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388240" y="4847040"/>
                <a:ext cx="372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789172B1-C6F4-4B6D-A50B-0577D35A5779}"/>
                  </a:ext>
                </a:extLst>
              </p14:cNvPr>
              <p14:cNvContentPartPr/>
              <p14:nvPr/>
            </p14:nvContentPartPr>
            <p14:xfrm>
              <a:off x="2933280" y="4779360"/>
              <a:ext cx="331200" cy="27360"/>
            </p14:xfrm>
          </p:contentPart>
        </mc:Choice>
        <mc:Fallback xmlns=""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789172B1-C6F4-4B6D-A50B-0577D35A577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24640" y="4770360"/>
                <a:ext cx="348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2AAA8EF9-95DD-496E-95AC-8241AD697922}"/>
                  </a:ext>
                </a:extLst>
              </p14:cNvPr>
              <p14:cNvContentPartPr/>
              <p14:nvPr/>
            </p14:nvContentPartPr>
            <p14:xfrm>
              <a:off x="3055320" y="4589640"/>
              <a:ext cx="24840" cy="287640"/>
            </p14:xfrm>
          </p:contentPart>
        </mc:Choice>
        <mc:Fallback xmlns=""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2AAA8EF9-95DD-496E-95AC-8241AD69792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046680" y="4580640"/>
                <a:ext cx="424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9" name="Tinta 68">
                <a:extLst>
                  <a:ext uri="{FF2B5EF4-FFF2-40B4-BE49-F238E27FC236}">
                    <a16:creationId xmlns:a16="http://schemas.microsoft.com/office/drawing/2014/main" id="{51D6363C-2505-48ED-87AB-81D273F0AA60}"/>
                  </a:ext>
                </a:extLst>
              </p14:cNvPr>
              <p14:cNvContentPartPr/>
              <p14:nvPr/>
            </p14:nvContentPartPr>
            <p14:xfrm>
              <a:off x="3689280" y="4246200"/>
              <a:ext cx="116640" cy="322920"/>
            </p14:xfrm>
          </p:contentPart>
        </mc:Choice>
        <mc:Fallback xmlns="">
          <p:pic>
            <p:nvPicPr>
              <p:cNvPr id="69" name="Tinta 68">
                <a:extLst>
                  <a:ext uri="{FF2B5EF4-FFF2-40B4-BE49-F238E27FC236}">
                    <a16:creationId xmlns:a16="http://schemas.microsoft.com/office/drawing/2014/main" id="{51D6363C-2505-48ED-87AB-81D273F0AA6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80280" y="4237560"/>
                <a:ext cx="1342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0" name="Tinta 69">
                <a:extLst>
                  <a:ext uri="{FF2B5EF4-FFF2-40B4-BE49-F238E27FC236}">
                    <a16:creationId xmlns:a16="http://schemas.microsoft.com/office/drawing/2014/main" id="{DBE2D09D-AD97-4779-83AD-D28498BFD638}"/>
                  </a:ext>
                </a:extLst>
              </p14:cNvPr>
              <p14:cNvContentPartPr/>
              <p14:nvPr/>
            </p14:nvContentPartPr>
            <p14:xfrm>
              <a:off x="3443760" y="4757760"/>
              <a:ext cx="776160" cy="49320"/>
            </p14:xfrm>
          </p:contentPart>
        </mc:Choice>
        <mc:Fallback xmlns="">
          <p:pic>
            <p:nvPicPr>
              <p:cNvPr id="70" name="Tinta 69">
                <a:extLst>
                  <a:ext uri="{FF2B5EF4-FFF2-40B4-BE49-F238E27FC236}">
                    <a16:creationId xmlns:a16="http://schemas.microsoft.com/office/drawing/2014/main" id="{DBE2D09D-AD97-4779-83AD-D28498BFD63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35120" y="4749120"/>
                <a:ext cx="7938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1" name="Tinta 70">
                <a:extLst>
                  <a:ext uri="{FF2B5EF4-FFF2-40B4-BE49-F238E27FC236}">
                    <a16:creationId xmlns:a16="http://schemas.microsoft.com/office/drawing/2014/main" id="{40ABA352-0242-4AC1-94B9-85A2E9CCCAF7}"/>
                  </a:ext>
                </a:extLst>
              </p14:cNvPr>
              <p14:cNvContentPartPr/>
              <p14:nvPr/>
            </p14:nvContentPartPr>
            <p14:xfrm>
              <a:off x="3241800" y="5146920"/>
              <a:ext cx="655920" cy="530640"/>
            </p14:xfrm>
          </p:contentPart>
        </mc:Choice>
        <mc:Fallback xmlns="">
          <p:pic>
            <p:nvPicPr>
              <p:cNvPr id="71" name="Tinta 70">
                <a:extLst>
                  <a:ext uri="{FF2B5EF4-FFF2-40B4-BE49-F238E27FC236}">
                    <a16:creationId xmlns:a16="http://schemas.microsoft.com/office/drawing/2014/main" id="{40ABA352-0242-4AC1-94B9-85A2E9CCCAF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232800" y="5138280"/>
                <a:ext cx="6735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2" name="Tinta 71">
                <a:extLst>
                  <a:ext uri="{FF2B5EF4-FFF2-40B4-BE49-F238E27FC236}">
                    <a16:creationId xmlns:a16="http://schemas.microsoft.com/office/drawing/2014/main" id="{94C85389-55F9-4542-9A38-AE7A7A61C1A4}"/>
                  </a:ext>
                </a:extLst>
              </p14:cNvPr>
              <p14:cNvContentPartPr/>
              <p14:nvPr/>
            </p14:nvContentPartPr>
            <p14:xfrm>
              <a:off x="3879720" y="5254200"/>
              <a:ext cx="459360" cy="164880"/>
            </p14:xfrm>
          </p:contentPart>
        </mc:Choice>
        <mc:Fallback xmlns="">
          <p:pic>
            <p:nvPicPr>
              <p:cNvPr id="72" name="Tinta 71">
                <a:extLst>
                  <a:ext uri="{FF2B5EF4-FFF2-40B4-BE49-F238E27FC236}">
                    <a16:creationId xmlns:a16="http://schemas.microsoft.com/office/drawing/2014/main" id="{94C85389-55F9-4542-9A38-AE7A7A61C1A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71080" y="5245200"/>
                <a:ext cx="4770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9" name="Tinta 78">
                <a:extLst>
                  <a:ext uri="{FF2B5EF4-FFF2-40B4-BE49-F238E27FC236}">
                    <a16:creationId xmlns:a16="http://schemas.microsoft.com/office/drawing/2014/main" id="{A2C0224D-2647-4780-95DD-5DAF9CB6B294}"/>
                  </a:ext>
                </a:extLst>
              </p14:cNvPr>
              <p14:cNvContentPartPr/>
              <p14:nvPr/>
            </p14:nvContentPartPr>
            <p14:xfrm>
              <a:off x="2333520" y="4086720"/>
              <a:ext cx="568440" cy="1587960"/>
            </p14:xfrm>
          </p:contentPart>
        </mc:Choice>
        <mc:Fallback xmlns="">
          <p:pic>
            <p:nvPicPr>
              <p:cNvPr id="79" name="Tinta 78">
                <a:extLst>
                  <a:ext uri="{FF2B5EF4-FFF2-40B4-BE49-F238E27FC236}">
                    <a16:creationId xmlns:a16="http://schemas.microsoft.com/office/drawing/2014/main" id="{A2C0224D-2647-4780-95DD-5DAF9CB6B29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324880" y="4078080"/>
                <a:ext cx="586080" cy="160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Agrupar 81">
            <a:extLst>
              <a:ext uri="{FF2B5EF4-FFF2-40B4-BE49-F238E27FC236}">
                <a16:creationId xmlns:a16="http://schemas.microsoft.com/office/drawing/2014/main" id="{2DFBF2D4-A76A-4A71-9375-0E0775A6B41F}"/>
              </a:ext>
            </a:extLst>
          </p:cNvPr>
          <p:cNvGrpSpPr/>
          <p:nvPr/>
        </p:nvGrpSpPr>
        <p:grpSpPr>
          <a:xfrm>
            <a:off x="23760" y="4005000"/>
            <a:ext cx="1996920" cy="1901520"/>
            <a:chOff x="23760" y="4005000"/>
            <a:chExt cx="1996920" cy="19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88527504-C00F-4390-86F0-471447BEF3BE}"/>
                    </a:ext>
                  </a:extLst>
                </p14:cNvPr>
                <p14:cNvContentPartPr/>
                <p14:nvPr/>
              </p14:nvContentPartPr>
              <p14:xfrm>
                <a:off x="23760" y="5003280"/>
                <a:ext cx="486720" cy="48060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88527504-C00F-4390-86F0-471447BEF3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760" y="4994280"/>
                  <a:ext cx="50436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A7343977-5BE2-41C5-AF34-79AD0388E781}"/>
                    </a:ext>
                  </a:extLst>
                </p14:cNvPr>
                <p14:cNvContentPartPr/>
                <p14:nvPr/>
              </p14:nvContentPartPr>
              <p14:xfrm>
                <a:off x="189720" y="4319280"/>
                <a:ext cx="99000" cy="25632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A7343977-5BE2-41C5-AF34-79AD0388E78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0720" y="4310640"/>
                  <a:ext cx="1166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6631F4FC-5712-427D-AC7B-B90D6ED00757}"/>
                    </a:ext>
                  </a:extLst>
                </p14:cNvPr>
                <p14:cNvContentPartPr/>
                <p14:nvPr/>
              </p14:nvContentPartPr>
              <p14:xfrm>
                <a:off x="62640" y="4656600"/>
                <a:ext cx="480240" cy="7092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6631F4FC-5712-427D-AC7B-B90D6ED007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000" y="4647960"/>
                  <a:ext cx="497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4FBDD4C9-B279-491E-B105-CCF3E76B5DCA}"/>
                    </a:ext>
                  </a:extLst>
                </p14:cNvPr>
                <p14:cNvContentPartPr/>
                <p14:nvPr/>
              </p14:nvContentPartPr>
              <p14:xfrm>
                <a:off x="820440" y="4653360"/>
                <a:ext cx="264600" cy="936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4FBDD4C9-B279-491E-B105-CCF3E76B5DC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1800" y="4644360"/>
                  <a:ext cx="282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23B4F5E1-ABFF-455F-AEAA-03411E23C159}"/>
                    </a:ext>
                  </a:extLst>
                </p14:cNvPr>
                <p14:cNvContentPartPr/>
                <p14:nvPr/>
              </p14:nvContentPartPr>
              <p14:xfrm>
                <a:off x="827640" y="4799880"/>
                <a:ext cx="271800" cy="1476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23B4F5E1-ABFF-455F-AEAA-03411E23C1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9000" y="4791240"/>
                  <a:ext cx="289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83A6E1C2-B39A-4FE4-A612-C76607D5DD8D}"/>
                    </a:ext>
                  </a:extLst>
                </p14:cNvPr>
                <p14:cNvContentPartPr/>
                <p14:nvPr/>
              </p14:nvContentPartPr>
              <p14:xfrm>
                <a:off x="1514880" y="4308840"/>
                <a:ext cx="6120" cy="3430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83A6E1C2-B39A-4FE4-A612-C76607D5DD8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06240" y="4300200"/>
                  <a:ext cx="237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29D19F9D-7519-493B-A9AE-721EA16EBC93}"/>
                    </a:ext>
                  </a:extLst>
                </p14:cNvPr>
                <p14:cNvContentPartPr/>
                <p14:nvPr/>
              </p14:nvContentPartPr>
              <p14:xfrm>
                <a:off x="1501920" y="4440240"/>
                <a:ext cx="170640" cy="7056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29D19F9D-7519-493B-A9AE-721EA16EBC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93280" y="4431240"/>
                  <a:ext cx="188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8D38F527-67CF-4D78-BD27-60678FC228E7}"/>
                    </a:ext>
                  </a:extLst>
                </p14:cNvPr>
                <p14:cNvContentPartPr/>
                <p14:nvPr/>
              </p14:nvContentPartPr>
              <p14:xfrm>
                <a:off x="1530720" y="4442760"/>
                <a:ext cx="136080" cy="17316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8D38F527-67CF-4D78-BD27-60678FC228E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22080" y="4433760"/>
                  <a:ext cx="153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DEAB5882-43C1-48FA-BF88-16963C048205}"/>
                    </a:ext>
                  </a:extLst>
                </p14:cNvPr>
                <p14:cNvContentPartPr/>
                <p14:nvPr/>
              </p14:nvContentPartPr>
              <p14:xfrm>
                <a:off x="1611720" y="4521960"/>
                <a:ext cx="225000" cy="25236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DEAB5882-43C1-48FA-BF88-16963C04820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03080" y="4512960"/>
                  <a:ext cx="242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769A6211-B359-4EE9-9919-599569EDA5DB}"/>
                    </a:ext>
                  </a:extLst>
                </p14:cNvPr>
                <p14:cNvContentPartPr/>
                <p14:nvPr/>
              </p14:nvContentPartPr>
              <p14:xfrm>
                <a:off x="1285560" y="4798440"/>
                <a:ext cx="735120" cy="2268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769A6211-B359-4EE9-9919-599569EDA5D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76560" y="4789440"/>
                  <a:ext cx="752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BFF02DC9-4502-47D0-BA29-0E76A7ED4360}"/>
                    </a:ext>
                  </a:extLst>
                </p14:cNvPr>
                <p14:cNvContentPartPr/>
                <p14:nvPr/>
              </p14:nvContentPartPr>
              <p14:xfrm>
                <a:off x="1200240" y="5011920"/>
                <a:ext cx="406080" cy="4680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BFF02DC9-4502-47D0-BA29-0E76A7ED436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91600" y="5002920"/>
                  <a:ext cx="42372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D06922B3-5B2D-4F2F-BC20-1DF8229CD756}"/>
                    </a:ext>
                  </a:extLst>
                </p14:cNvPr>
                <p14:cNvContentPartPr/>
                <p14:nvPr/>
              </p14:nvContentPartPr>
              <p14:xfrm>
                <a:off x="1634760" y="5067000"/>
                <a:ext cx="383040" cy="15948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D06922B3-5B2D-4F2F-BC20-1DF8229CD75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26120" y="5058360"/>
                  <a:ext cx="400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C37F3279-9A67-4B24-9623-6A8C31FE44C8}"/>
                    </a:ext>
                  </a:extLst>
                </p14:cNvPr>
                <p14:cNvContentPartPr/>
                <p14:nvPr/>
              </p14:nvContentPartPr>
              <p14:xfrm>
                <a:off x="59760" y="4005000"/>
                <a:ext cx="465840" cy="190152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C37F3279-9A67-4B24-9623-6A8C31FE44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120" y="3996000"/>
                  <a:ext cx="483480" cy="19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4" name="Tinta 103">
                <a:extLst>
                  <a:ext uri="{FF2B5EF4-FFF2-40B4-BE49-F238E27FC236}">
                    <a16:creationId xmlns:a16="http://schemas.microsoft.com/office/drawing/2014/main" id="{0828CBC3-ADC4-4BE7-A72D-4EAF37C2B5E7}"/>
                  </a:ext>
                </a:extLst>
              </p14:cNvPr>
              <p14:cNvContentPartPr/>
              <p14:nvPr/>
            </p14:nvContentPartPr>
            <p14:xfrm>
              <a:off x="5522400" y="3246120"/>
              <a:ext cx="237240" cy="62640"/>
            </p14:xfrm>
          </p:contentPart>
        </mc:Choice>
        <mc:Fallback xmlns="">
          <p:pic>
            <p:nvPicPr>
              <p:cNvPr id="104" name="Tinta 103">
                <a:extLst>
                  <a:ext uri="{FF2B5EF4-FFF2-40B4-BE49-F238E27FC236}">
                    <a16:creationId xmlns:a16="http://schemas.microsoft.com/office/drawing/2014/main" id="{0828CBC3-ADC4-4BE7-A72D-4EAF37C2B5E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513760" y="3237120"/>
                <a:ext cx="25488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386DD4C9-DE7F-47BD-870C-05972D1FA5EC}"/>
              </a:ext>
            </a:extLst>
          </p:cNvPr>
          <p:cNvGrpSpPr/>
          <p:nvPr/>
        </p:nvGrpSpPr>
        <p:grpSpPr>
          <a:xfrm>
            <a:off x="4613040" y="483120"/>
            <a:ext cx="6796080" cy="4302720"/>
            <a:chOff x="4613040" y="483120"/>
            <a:chExt cx="6796080" cy="43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6978000F-34AE-486F-B9E4-1BF8068D81C2}"/>
                    </a:ext>
                  </a:extLst>
                </p14:cNvPr>
                <p14:cNvContentPartPr/>
                <p14:nvPr/>
              </p14:nvContentPartPr>
              <p14:xfrm>
                <a:off x="5517000" y="574920"/>
                <a:ext cx="167040" cy="388152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6978000F-34AE-486F-B9E4-1BF8068D81C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08000" y="565920"/>
                  <a:ext cx="184680" cy="38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8318A4FC-F3EC-48A7-B531-3D1A5234ACFC}"/>
                    </a:ext>
                  </a:extLst>
                </p14:cNvPr>
                <p14:cNvContentPartPr/>
                <p14:nvPr/>
              </p14:nvContentPartPr>
              <p14:xfrm>
                <a:off x="4861440" y="3816360"/>
                <a:ext cx="6274440" cy="35784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8318A4FC-F3EC-48A7-B531-3D1A5234ACF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52800" y="3807720"/>
                  <a:ext cx="62920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6D31C3DB-D9F8-49D4-9BBB-CCC8723D4234}"/>
                    </a:ext>
                  </a:extLst>
                </p14:cNvPr>
                <p14:cNvContentPartPr/>
                <p14:nvPr/>
              </p14:nvContentPartPr>
              <p14:xfrm>
                <a:off x="10792080" y="3637080"/>
                <a:ext cx="387360" cy="31140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6D31C3DB-D9F8-49D4-9BBB-CCC8723D423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783440" y="3628440"/>
                  <a:ext cx="4050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1D4C9B02-4EA1-4F29-9779-25715EBB295F}"/>
                    </a:ext>
                  </a:extLst>
                </p14:cNvPr>
                <p14:cNvContentPartPr/>
                <p14:nvPr/>
              </p14:nvContentPartPr>
              <p14:xfrm>
                <a:off x="5261760" y="483120"/>
                <a:ext cx="507240" cy="39168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1D4C9B02-4EA1-4F29-9779-25715EBB295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52760" y="474120"/>
                  <a:ext cx="5248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80572DB5-CAC2-45B3-8863-867FC137D397}"/>
                    </a:ext>
                  </a:extLst>
                </p14:cNvPr>
                <p14:cNvContentPartPr/>
                <p14:nvPr/>
              </p14:nvContentPartPr>
              <p14:xfrm>
                <a:off x="10641960" y="4030920"/>
                <a:ext cx="129960" cy="39456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80572DB5-CAC2-45B3-8863-867FC137D39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33320" y="4021920"/>
                  <a:ext cx="1476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AAD87F20-AB0A-4C83-91E7-B1B0EF6D1AE8}"/>
                    </a:ext>
                  </a:extLst>
                </p14:cNvPr>
                <p14:cNvContentPartPr/>
                <p14:nvPr/>
              </p14:nvContentPartPr>
              <p14:xfrm>
                <a:off x="10950840" y="4133520"/>
                <a:ext cx="167760" cy="56412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AAD87F20-AB0A-4C83-91E7-B1B0EF6D1AE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42200" y="4124880"/>
                  <a:ext cx="18540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97853F61-0E01-48F5-84B7-F20C18F82746}"/>
                    </a:ext>
                  </a:extLst>
                </p14:cNvPr>
                <p14:cNvContentPartPr/>
                <p14:nvPr/>
              </p14:nvContentPartPr>
              <p14:xfrm>
                <a:off x="11072160" y="4409640"/>
                <a:ext cx="336960" cy="37620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97853F61-0E01-48F5-84B7-F20C18F8274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63520" y="4401000"/>
                  <a:ext cx="3546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E4DE8EE5-EFA7-4FBE-9787-C01A9675DD57}"/>
                    </a:ext>
                  </a:extLst>
                </p14:cNvPr>
                <p14:cNvContentPartPr/>
                <p14:nvPr/>
              </p14:nvContentPartPr>
              <p14:xfrm>
                <a:off x="4613040" y="850320"/>
                <a:ext cx="155880" cy="49896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E4DE8EE5-EFA7-4FBE-9787-C01A9675DD5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04400" y="841320"/>
                  <a:ext cx="1735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CC68DEE5-6116-4F42-B211-6BB85B1AE3EF}"/>
                    </a:ext>
                  </a:extLst>
                </p14:cNvPr>
                <p14:cNvContentPartPr/>
                <p14:nvPr/>
              </p14:nvContentPartPr>
              <p14:xfrm>
                <a:off x="4639320" y="981360"/>
                <a:ext cx="460800" cy="83592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CC68DEE5-6116-4F42-B211-6BB85B1AE3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30320" y="972720"/>
                  <a:ext cx="478440" cy="85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A07C57A2-6917-48E3-B002-B9A38AD9EB4A}"/>
                    </a:ext>
                  </a:extLst>
                </p14:cNvPr>
                <p14:cNvContentPartPr/>
                <p14:nvPr/>
              </p14:nvContentPartPr>
              <p14:xfrm>
                <a:off x="4735800" y="1389600"/>
                <a:ext cx="428400" cy="57312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A07C57A2-6917-48E3-B002-B9A38AD9EB4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27160" y="1380960"/>
                  <a:ext cx="44604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E5F5DDEA-6C15-4471-9A23-AD3ED2D01B7E}"/>
                    </a:ext>
                  </a:extLst>
                </p14:cNvPr>
                <p14:cNvContentPartPr/>
                <p14:nvPr/>
              </p14:nvContentPartPr>
              <p14:xfrm>
                <a:off x="5799960" y="3174480"/>
                <a:ext cx="360" cy="36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E5F5DDEA-6C15-4471-9A23-AD3ED2D01B7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90960" y="3165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324BF4E5-5E64-4926-A3E7-A4BB15E5BF9A}"/>
                    </a:ext>
                  </a:extLst>
                </p14:cNvPr>
                <p14:cNvContentPartPr/>
                <p14:nvPr/>
              </p14:nvContentPartPr>
              <p14:xfrm>
                <a:off x="5871960" y="889920"/>
                <a:ext cx="3763440" cy="227880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324BF4E5-5E64-4926-A3E7-A4BB15E5BF9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63320" y="880920"/>
                  <a:ext cx="3781080" cy="22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E4389E4D-D425-4D08-B62C-3A2FB71D6153}"/>
                    </a:ext>
                  </a:extLst>
                </p14:cNvPr>
                <p14:cNvContentPartPr/>
                <p14:nvPr/>
              </p14:nvContentPartPr>
              <p14:xfrm>
                <a:off x="7531920" y="2126160"/>
                <a:ext cx="1157400" cy="16668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E4389E4D-D425-4D08-B62C-3A2FB71D615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522920" y="2117160"/>
                  <a:ext cx="1175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A10F37B9-0138-4583-A63C-ED1DC2EF2D54}"/>
                    </a:ext>
                  </a:extLst>
                </p14:cNvPr>
                <p14:cNvContentPartPr/>
                <p14:nvPr/>
              </p14:nvContentPartPr>
              <p14:xfrm>
                <a:off x="8498160" y="1645560"/>
                <a:ext cx="255600" cy="37584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A10F37B9-0138-4583-A63C-ED1DC2EF2D5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89160" y="1636560"/>
                  <a:ext cx="2732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2424E8A3-6D48-412E-95D0-00DF4377BD1C}"/>
                    </a:ext>
                  </a:extLst>
                </p14:cNvPr>
                <p14:cNvContentPartPr/>
                <p14:nvPr/>
              </p14:nvContentPartPr>
              <p14:xfrm>
                <a:off x="9208440" y="1333440"/>
                <a:ext cx="47880" cy="42624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2424E8A3-6D48-412E-95D0-00DF4377BD1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99800" y="1324800"/>
                  <a:ext cx="655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76BBA6D4-18A5-4D24-B0B8-F2ABFE68C398}"/>
                    </a:ext>
                  </a:extLst>
                </p14:cNvPr>
                <p14:cNvContentPartPr/>
                <p14:nvPr/>
              </p14:nvContentPartPr>
              <p14:xfrm>
                <a:off x="9277920" y="1371240"/>
                <a:ext cx="172080" cy="14976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76BBA6D4-18A5-4D24-B0B8-F2ABFE68C39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68920" y="1362600"/>
                  <a:ext cx="189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438C951E-52D7-4823-802C-8F6F979A5D4B}"/>
                    </a:ext>
                  </a:extLst>
                </p14:cNvPr>
                <p14:cNvContentPartPr/>
                <p14:nvPr/>
              </p14:nvContentPartPr>
              <p14:xfrm>
                <a:off x="9294840" y="1480320"/>
                <a:ext cx="173880" cy="16416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438C951E-52D7-4823-802C-8F6F979A5D4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285840" y="1471680"/>
                  <a:ext cx="191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E4C71653-E05D-448A-942D-C2B0F578A35F}"/>
                    </a:ext>
                  </a:extLst>
                </p14:cNvPr>
                <p14:cNvContentPartPr/>
                <p14:nvPr/>
              </p14:nvContentPartPr>
              <p14:xfrm>
                <a:off x="9487080" y="1498320"/>
                <a:ext cx="168120" cy="33840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E4C71653-E05D-448A-942D-C2B0F578A35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478440" y="1489320"/>
                  <a:ext cx="1857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375417FC-379D-4FE2-8266-1A6D49B0CA7C}"/>
                    </a:ext>
                  </a:extLst>
                </p14:cNvPr>
                <p14:cNvContentPartPr/>
                <p14:nvPr/>
              </p14:nvContentPartPr>
              <p14:xfrm>
                <a:off x="9504360" y="1419480"/>
                <a:ext cx="593640" cy="81900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375417FC-379D-4FE2-8266-1A6D49B0CA7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495720" y="1410480"/>
                  <a:ext cx="611280" cy="83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1F82A87B-6360-4189-9C26-A657D2F86013}"/>
                    </a:ext>
                  </a:extLst>
                </p14:cNvPr>
                <p14:cNvContentPartPr/>
                <p14:nvPr/>
              </p14:nvContentPartPr>
              <p14:xfrm>
                <a:off x="9881280" y="1809000"/>
                <a:ext cx="416160" cy="37836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1F82A87B-6360-4189-9C26-A657D2F8601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72280" y="1800360"/>
                  <a:ext cx="4338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9A0A1ABB-4F65-47FA-A5C8-2498A62F6A82}"/>
                    </a:ext>
                  </a:extLst>
                </p14:cNvPr>
                <p14:cNvContentPartPr/>
                <p14:nvPr/>
              </p14:nvContentPartPr>
              <p14:xfrm>
                <a:off x="10405440" y="1831680"/>
                <a:ext cx="556200" cy="20772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9A0A1ABB-4F65-47FA-A5C8-2498A62F6A8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96440" y="1823040"/>
                  <a:ext cx="573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C4DD6979-BE94-4DFC-A1D7-CD1B9DC0C077}"/>
                    </a:ext>
                  </a:extLst>
                </p14:cNvPr>
                <p14:cNvContentPartPr/>
                <p14:nvPr/>
              </p14:nvContentPartPr>
              <p14:xfrm>
                <a:off x="4875840" y="2872080"/>
                <a:ext cx="126000" cy="32904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C4DD6979-BE94-4DFC-A1D7-CD1B9DC0C07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67200" y="2863080"/>
                  <a:ext cx="1436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63100C4C-661D-4EE7-B0A4-A69837BDF4BD}"/>
                    </a:ext>
                  </a:extLst>
                </p14:cNvPr>
                <p14:cNvContentPartPr/>
                <p14:nvPr/>
              </p14:nvContentPartPr>
              <p14:xfrm>
                <a:off x="4914720" y="3030480"/>
                <a:ext cx="394560" cy="61488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63100C4C-661D-4EE7-B0A4-A69837BDF4B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905720" y="3021480"/>
                  <a:ext cx="41220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20AC70CC-2F7A-4D3C-A707-0A114717CEC4}"/>
                    </a:ext>
                  </a:extLst>
                </p14:cNvPr>
                <p14:cNvContentPartPr/>
                <p14:nvPr/>
              </p14:nvContentPartPr>
              <p14:xfrm>
                <a:off x="5034600" y="3433320"/>
                <a:ext cx="222840" cy="34092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20AC70CC-2F7A-4D3C-A707-0A114717CEC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25960" y="3424320"/>
                  <a:ext cx="2404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620CCFE7-895D-4E45-AE31-96ACA19F7E2A}"/>
                    </a:ext>
                  </a:extLst>
                </p14:cNvPr>
                <p14:cNvContentPartPr/>
                <p14:nvPr/>
              </p14:nvContentPartPr>
              <p14:xfrm>
                <a:off x="5353920" y="3456000"/>
                <a:ext cx="254160" cy="15012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620CCFE7-895D-4E45-AE31-96ACA19F7E2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44920" y="3447000"/>
                  <a:ext cx="271800" cy="16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28507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8817939-AC6D-4672-A8E5-2B16C499AFC5}"/>
              </a:ext>
            </a:extLst>
          </p:cNvPr>
          <p:cNvSpPr txBox="1"/>
          <p:nvPr/>
        </p:nvSpPr>
        <p:spPr>
          <a:xfrm>
            <a:off x="230031" y="5059680"/>
            <a:ext cx="4866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Adaptado de </a:t>
            </a:r>
            <a:r>
              <a:rPr lang="pt-BR" sz="1400" dirty="0" err="1"/>
              <a:t>Faciotti</a:t>
            </a:r>
            <a:r>
              <a:rPr lang="pt-BR" sz="1400" dirty="0"/>
              <a:t>, 2001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A8144CE-987F-41C6-8EF4-7E1B076075CE}"/>
              </a:ext>
            </a:extLst>
          </p:cNvPr>
          <p:cNvGrpSpPr/>
          <p:nvPr/>
        </p:nvGrpSpPr>
        <p:grpSpPr>
          <a:xfrm>
            <a:off x="128588" y="90806"/>
            <a:ext cx="5727699" cy="4968874"/>
            <a:chOff x="230188" y="71438"/>
            <a:chExt cx="5727699" cy="4968874"/>
          </a:xfrm>
        </p:grpSpPr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8073D86D-D3FB-4963-AF61-7F46ED10A13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0188" y="71438"/>
              <a:ext cx="5716587" cy="495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pic>
          <p:nvPicPr>
            <p:cNvPr id="2057" name="Picture 9">
              <a:extLst>
                <a:ext uri="{FF2B5EF4-FFF2-40B4-BE49-F238E27FC236}">
                  <a16:creationId xmlns:a16="http://schemas.microsoft.com/office/drawing/2014/main" id="{874597FD-7146-4954-9A45-E6BEAD0D80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88" y="71438"/>
              <a:ext cx="5727699" cy="4968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02298A5C-3248-4120-8C32-C84F1A95B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134" y="514401"/>
            <a:ext cx="5127217" cy="29145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12F20E40-92F4-4A96-AE08-739C64095034}"/>
                  </a:ext>
                </a:extLst>
              </p14:cNvPr>
              <p14:cNvContentPartPr/>
              <p14:nvPr/>
            </p14:nvContentPartPr>
            <p14:xfrm>
              <a:off x="8483040" y="1090440"/>
              <a:ext cx="759600" cy="21999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12F20E40-92F4-4A96-AE08-739C640950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74040" y="1081440"/>
                <a:ext cx="777240" cy="22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BF31CB93-203A-4B00-BDFA-81BFFF37BE1D}"/>
                  </a:ext>
                </a:extLst>
              </p14:cNvPr>
              <p14:cNvContentPartPr/>
              <p14:nvPr/>
            </p14:nvContentPartPr>
            <p14:xfrm>
              <a:off x="10213200" y="1067760"/>
              <a:ext cx="633240" cy="209808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BF31CB93-203A-4B00-BDFA-81BFFF37BE1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4560" y="1059120"/>
                <a:ext cx="650880" cy="21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A53E87C9-A84D-4B56-B7E2-0B67D9EC84A5}"/>
                  </a:ext>
                </a:extLst>
              </p14:cNvPr>
              <p14:cNvContentPartPr/>
              <p14:nvPr/>
            </p14:nvContentPartPr>
            <p14:xfrm>
              <a:off x="801360" y="389520"/>
              <a:ext cx="218880" cy="22104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A53E87C9-A84D-4B56-B7E2-0B67D9EC84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360" y="380880"/>
                <a:ext cx="2365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8F207984-EF95-4757-859B-F92F5651A329}"/>
                  </a:ext>
                </a:extLst>
              </p14:cNvPr>
              <p14:cNvContentPartPr/>
              <p14:nvPr/>
            </p14:nvContentPartPr>
            <p14:xfrm>
              <a:off x="794160" y="704520"/>
              <a:ext cx="197280" cy="18180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8F207984-EF95-4757-859B-F92F5651A3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5520" y="695880"/>
                <a:ext cx="21492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Agrupar 16">
            <a:extLst>
              <a:ext uri="{FF2B5EF4-FFF2-40B4-BE49-F238E27FC236}">
                <a16:creationId xmlns:a16="http://schemas.microsoft.com/office/drawing/2014/main" id="{FF954897-0279-48DA-B2D2-37C2D295DBB7}"/>
              </a:ext>
            </a:extLst>
          </p:cNvPr>
          <p:cNvGrpSpPr/>
          <p:nvPr/>
        </p:nvGrpSpPr>
        <p:grpSpPr>
          <a:xfrm>
            <a:off x="1434240" y="1186920"/>
            <a:ext cx="5600520" cy="2769840"/>
            <a:chOff x="1434240" y="1186920"/>
            <a:chExt cx="5600520" cy="27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F6062905-B908-4C43-B2A1-E14BE1350861}"/>
                    </a:ext>
                  </a:extLst>
                </p14:cNvPr>
                <p14:cNvContentPartPr/>
                <p14:nvPr/>
              </p14:nvContentPartPr>
              <p14:xfrm>
                <a:off x="6457320" y="1186920"/>
                <a:ext cx="577440" cy="214704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F6062905-B908-4C43-B2A1-E14BE13508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48320" y="1177920"/>
                  <a:ext cx="595080" cy="21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DC0F3344-292B-4F85-BBB7-792256A935C2}"/>
                    </a:ext>
                  </a:extLst>
                </p14:cNvPr>
                <p14:cNvContentPartPr/>
                <p14:nvPr/>
              </p14:nvContentPartPr>
              <p14:xfrm>
                <a:off x="3726720" y="3040920"/>
                <a:ext cx="3076920" cy="91584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DC0F3344-292B-4F85-BBB7-792256A935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18080" y="3031920"/>
                  <a:ext cx="3094560" cy="9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8BA6CA3B-F7BB-412E-84D0-A8EE1E7230D4}"/>
                    </a:ext>
                  </a:extLst>
                </p14:cNvPr>
                <p14:cNvContentPartPr/>
                <p14:nvPr/>
              </p14:nvContentPartPr>
              <p14:xfrm>
                <a:off x="3682080" y="3086280"/>
                <a:ext cx="223200" cy="3603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8BA6CA3B-F7BB-412E-84D0-A8EE1E7230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73080" y="3077640"/>
                  <a:ext cx="2408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9D1D8209-6DF2-4116-A86D-2FE13ED45B77}"/>
                    </a:ext>
                  </a:extLst>
                </p14:cNvPr>
                <p14:cNvContentPartPr/>
                <p14:nvPr/>
              </p14:nvContentPartPr>
              <p14:xfrm>
                <a:off x="1434240" y="3053520"/>
                <a:ext cx="1864080" cy="4392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9D1D8209-6DF2-4116-A86D-2FE13ED45B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25240" y="3044880"/>
                  <a:ext cx="1881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C9464694-8C81-469B-A92E-68BDEF236E67}"/>
                    </a:ext>
                  </a:extLst>
                </p14:cNvPr>
                <p14:cNvContentPartPr/>
                <p14:nvPr/>
              </p14:nvContentPartPr>
              <p14:xfrm>
                <a:off x="3218400" y="2987640"/>
                <a:ext cx="198720" cy="23040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C9464694-8C81-469B-A92E-68BDEF236E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09760" y="2978640"/>
                  <a:ext cx="21636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06C54B01-486F-4A70-B4F1-B47F0F08805F}"/>
                  </a:ext>
                </a:extLst>
              </p14:cNvPr>
              <p14:cNvContentPartPr/>
              <p14:nvPr/>
            </p14:nvContentPartPr>
            <p14:xfrm>
              <a:off x="676440" y="1009800"/>
              <a:ext cx="406080" cy="36108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06C54B01-486F-4A70-B4F1-B47F0F08805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7800" y="1001160"/>
                <a:ext cx="4237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C6493FA0-4EA1-4207-A8C3-5947CE5BD285}"/>
                  </a:ext>
                </a:extLst>
              </p14:cNvPr>
              <p14:cNvContentPartPr/>
              <p14:nvPr/>
            </p14:nvContentPartPr>
            <p14:xfrm>
              <a:off x="1451160" y="1824120"/>
              <a:ext cx="81360" cy="12852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C6493FA0-4EA1-4207-A8C3-5947CE5BD28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2520" y="1815120"/>
                <a:ext cx="990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3BE36409-EF77-42B9-8E94-41D811520E36}"/>
                  </a:ext>
                </a:extLst>
              </p14:cNvPr>
              <p14:cNvContentPartPr/>
              <p14:nvPr/>
            </p14:nvContentPartPr>
            <p14:xfrm>
              <a:off x="1476360" y="2843280"/>
              <a:ext cx="84960" cy="8676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3BE36409-EF77-42B9-8E94-41D811520E3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67720" y="2834280"/>
                <a:ext cx="1026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F2E555EC-022F-4395-A05D-1AA6B0D98CA9}"/>
                  </a:ext>
                </a:extLst>
              </p14:cNvPr>
              <p14:cNvContentPartPr/>
              <p14:nvPr/>
            </p14:nvContentPartPr>
            <p14:xfrm>
              <a:off x="1796400" y="1849320"/>
              <a:ext cx="85680" cy="88560"/>
            </p14:xfrm>
          </p:contentPart>
        </mc:Choice>
        <mc:Fallback xmlns=""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F2E555EC-022F-4395-A05D-1AA6B0D98CA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87760" y="1840680"/>
                <a:ext cx="10332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Agrupar 34">
            <a:extLst>
              <a:ext uri="{FF2B5EF4-FFF2-40B4-BE49-F238E27FC236}">
                <a16:creationId xmlns:a16="http://schemas.microsoft.com/office/drawing/2014/main" id="{17F0474F-22A1-439A-B4F2-41D12C3426D3}"/>
              </a:ext>
            </a:extLst>
          </p:cNvPr>
          <p:cNvGrpSpPr/>
          <p:nvPr/>
        </p:nvGrpSpPr>
        <p:grpSpPr>
          <a:xfrm>
            <a:off x="1441440" y="2880720"/>
            <a:ext cx="666000" cy="347400"/>
            <a:chOff x="1441440" y="2880720"/>
            <a:chExt cx="66600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28051B01-E314-4185-AFEE-5DB86C86E466}"/>
                    </a:ext>
                  </a:extLst>
                </p14:cNvPr>
                <p14:cNvContentPartPr/>
                <p14:nvPr/>
              </p14:nvContentPartPr>
              <p14:xfrm>
                <a:off x="1464480" y="2934000"/>
                <a:ext cx="20520" cy="13644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28051B01-E314-4185-AFEE-5DB86C86E46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55480" y="2925360"/>
                  <a:ext cx="38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F9AE2A13-1E60-47AF-AF03-99E642BE0A95}"/>
                    </a:ext>
                  </a:extLst>
                </p14:cNvPr>
                <p14:cNvContentPartPr/>
                <p14:nvPr/>
              </p14:nvContentPartPr>
              <p14:xfrm>
                <a:off x="1441440" y="2908080"/>
                <a:ext cx="107280" cy="17604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F9AE2A13-1E60-47AF-AF03-99E642BE0A9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32440" y="2899080"/>
                  <a:ext cx="124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7843ED58-7B6B-4B36-8607-8073D87AA1CE}"/>
                    </a:ext>
                  </a:extLst>
                </p14:cNvPr>
                <p14:cNvContentPartPr/>
                <p14:nvPr/>
              </p14:nvContentPartPr>
              <p14:xfrm>
                <a:off x="1544040" y="2999160"/>
                <a:ext cx="50040" cy="15768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7843ED58-7B6B-4B36-8607-8073D87AA1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35040" y="2990520"/>
                  <a:ext cx="67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83A9B1B3-6D15-41EA-A042-D6E6C62808EB}"/>
                    </a:ext>
                  </a:extLst>
                </p14:cNvPr>
                <p14:cNvContentPartPr/>
                <p14:nvPr/>
              </p14:nvContentPartPr>
              <p14:xfrm>
                <a:off x="1794960" y="2880720"/>
                <a:ext cx="9360" cy="8352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83A9B1B3-6D15-41EA-A042-D6E6C62808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85960" y="2872080"/>
                  <a:ext cx="27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412B050C-5558-448A-88C9-24B0490BAEB4}"/>
                    </a:ext>
                  </a:extLst>
                </p14:cNvPr>
                <p14:cNvContentPartPr/>
                <p14:nvPr/>
              </p14:nvContentPartPr>
              <p14:xfrm>
                <a:off x="1761840" y="3081960"/>
                <a:ext cx="2160" cy="5904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412B050C-5558-448A-88C9-24B0490BAEB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53200" y="3073320"/>
                  <a:ext cx="19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A5A233C5-DB7C-40DA-9BD0-D524CE3C975C}"/>
                    </a:ext>
                  </a:extLst>
                </p14:cNvPr>
                <p14:cNvContentPartPr/>
                <p14:nvPr/>
              </p14:nvContentPartPr>
              <p14:xfrm>
                <a:off x="1761840" y="3082320"/>
                <a:ext cx="360" cy="36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A5A233C5-DB7C-40DA-9BD0-D524CE3C975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53200" y="3073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3FB05C27-BCB1-4FF5-A1A4-2718037EBF5A}"/>
                    </a:ext>
                  </a:extLst>
                </p14:cNvPr>
                <p14:cNvContentPartPr/>
                <p14:nvPr/>
              </p14:nvContentPartPr>
              <p14:xfrm>
                <a:off x="1761840" y="3027960"/>
                <a:ext cx="100440" cy="13680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3FB05C27-BCB1-4FF5-A1A4-2718037EBF5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53200" y="3018960"/>
                  <a:ext cx="118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7F740212-8FDF-4526-8326-58DFA6A3A779}"/>
                    </a:ext>
                  </a:extLst>
                </p14:cNvPr>
                <p14:cNvContentPartPr/>
                <p14:nvPr/>
              </p14:nvContentPartPr>
              <p14:xfrm>
                <a:off x="1932120" y="3083760"/>
                <a:ext cx="98640" cy="14436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7F740212-8FDF-4526-8326-58DFA6A3A7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23480" y="3074760"/>
                  <a:ext cx="116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58AB6CB1-8626-415C-8DAE-A150C5D4446A}"/>
                    </a:ext>
                  </a:extLst>
                </p14:cNvPr>
                <p14:cNvContentPartPr/>
                <p14:nvPr/>
              </p14:nvContentPartPr>
              <p14:xfrm>
                <a:off x="1763280" y="2899080"/>
                <a:ext cx="79920" cy="7452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58AB6CB1-8626-415C-8DAE-A150C5D4446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54280" y="2890440"/>
                  <a:ext cx="97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66A448E6-90C6-4076-9D5C-D1D577BC064F}"/>
                    </a:ext>
                  </a:extLst>
                </p14:cNvPr>
                <p14:cNvContentPartPr/>
                <p14:nvPr/>
              </p14:nvContentPartPr>
              <p14:xfrm>
                <a:off x="2072160" y="2888640"/>
                <a:ext cx="35280" cy="9252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66A448E6-90C6-4076-9D5C-D1D577BC064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63520" y="2880000"/>
                  <a:ext cx="5292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500ECC66-8195-4C32-B6AC-2010B2BD541B}"/>
                  </a:ext>
                </a:extLst>
              </p14:cNvPr>
              <p14:cNvContentPartPr/>
              <p14:nvPr/>
            </p14:nvContentPartPr>
            <p14:xfrm>
              <a:off x="2209320" y="1857240"/>
              <a:ext cx="36720" cy="78480"/>
            </p14:xfrm>
          </p:contentPart>
        </mc:Choice>
        <mc:Fallback xmlns=""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500ECC66-8195-4C32-B6AC-2010B2BD541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00680" y="1848240"/>
                <a:ext cx="5436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Agrupar 37">
            <a:extLst>
              <a:ext uri="{FF2B5EF4-FFF2-40B4-BE49-F238E27FC236}">
                <a16:creationId xmlns:a16="http://schemas.microsoft.com/office/drawing/2014/main" id="{EF9DFCE1-22AE-45D8-9E7E-E27014FAA148}"/>
              </a:ext>
            </a:extLst>
          </p:cNvPr>
          <p:cNvGrpSpPr/>
          <p:nvPr/>
        </p:nvGrpSpPr>
        <p:grpSpPr>
          <a:xfrm>
            <a:off x="3258360" y="2349360"/>
            <a:ext cx="97920" cy="85320"/>
            <a:chOff x="3258360" y="2349360"/>
            <a:chExt cx="97920" cy="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E0117215-CB02-457C-B0E5-ED4E5D664F12}"/>
                    </a:ext>
                  </a:extLst>
                </p14:cNvPr>
                <p14:cNvContentPartPr/>
                <p14:nvPr/>
              </p14:nvContentPartPr>
              <p14:xfrm>
                <a:off x="3264120" y="2374200"/>
                <a:ext cx="25560" cy="4104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E0117215-CB02-457C-B0E5-ED4E5D664F1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55480" y="2365560"/>
                  <a:ext cx="43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22DCB3BF-32B6-48F1-BD8C-5BE7BB39BF9D}"/>
                    </a:ext>
                  </a:extLst>
                </p14:cNvPr>
                <p14:cNvContentPartPr/>
                <p14:nvPr/>
              </p14:nvContentPartPr>
              <p14:xfrm>
                <a:off x="3258360" y="2349360"/>
                <a:ext cx="97920" cy="8532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22DCB3BF-32B6-48F1-BD8C-5BE7BB39BF9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49360" y="2340720"/>
                  <a:ext cx="11556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800D7AB3-03B6-4E3A-BC05-2E31DC970193}"/>
                  </a:ext>
                </a:extLst>
              </p14:cNvPr>
              <p14:cNvContentPartPr/>
              <p14:nvPr/>
            </p14:nvContentPartPr>
            <p14:xfrm>
              <a:off x="3205440" y="2511720"/>
              <a:ext cx="181440" cy="194400"/>
            </p14:xfrm>
          </p:contentPart>
        </mc:Choice>
        <mc:Fallback xmlns=""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800D7AB3-03B6-4E3A-BC05-2E31DC97019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51440" y="2404080"/>
                <a:ext cx="289080" cy="41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314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CA56EA6-DB28-45A9-8C51-5D88828A900B}"/>
              </a:ext>
            </a:extLst>
          </p:cNvPr>
          <p:cNvSpPr txBox="1"/>
          <p:nvPr/>
        </p:nvSpPr>
        <p:spPr>
          <a:xfrm>
            <a:off x="479394" y="568170"/>
            <a:ext cx="664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baseline="-25000" dirty="0"/>
              <a:t>Processo descontínuo de cultivo</a:t>
            </a:r>
            <a:endParaRPr lang="pt-BR" sz="32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3694CE-C337-41D3-848F-0B75CEF2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" y="1711960"/>
            <a:ext cx="4702207" cy="41767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09917503-69E8-437C-BB89-187EE19748FC}"/>
                  </a:ext>
                </a:extLst>
              </p14:cNvPr>
              <p14:cNvContentPartPr/>
              <p14:nvPr/>
            </p14:nvContentPartPr>
            <p14:xfrm>
              <a:off x="3609606" y="2736188"/>
              <a:ext cx="73440" cy="8928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09917503-69E8-437C-BB89-187EE19748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5966" y="2628548"/>
                <a:ext cx="1810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58B32B40-29C1-444A-915D-9C8EDC71911C}"/>
                  </a:ext>
                </a:extLst>
              </p14:cNvPr>
              <p14:cNvContentPartPr/>
              <p14:nvPr/>
            </p14:nvContentPartPr>
            <p14:xfrm>
              <a:off x="3601686" y="4967468"/>
              <a:ext cx="80640" cy="7740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58B32B40-29C1-444A-915D-9C8EDC7191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8046" y="4859828"/>
                <a:ext cx="1882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0DE04D10-7BED-4D92-9AB1-C99808D277F2}"/>
                  </a:ext>
                </a:extLst>
              </p14:cNvPr>
              <p14:cNvContentPartPr/>
              <p14:nvPr/>
            </p14:nvContentPartPr>
            <p14:xfrm>
              <a:off x="2449326" y="4942268"/>
              <a:ext cx="844560" cy="7596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0DE04D10-7BED-4D92-9AB1-C99808D277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95686" y="4834268"/>
                <a:ext cx="9522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B301D986-07FF-4BA7-9185-BD727DC7037D}"/>
                  </a:ext>
                </a:extLst>
              </p14:cNvPr>
              <p14:cNvContentPartPr/>
              <p14:nvPr/>
            </p14:nvContentPartPr>
            <p14:xfrm>
              <a:off x="2451486" y="3549788"/>
              <a:ext cx="79200" cy="108468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B301D986-07FF-4BA7-9185-BD727DC703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42846" y="3540788"/>
                <a:ext cx="96840" cy="11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41C86776-8CEA-428B-AEB8-6EFF5D92BB48}"/>
                  </a:ext>
                </a:extLst>
              </p14:cNvPr>
              <p14:cNvContentPartPr/>
              <p14:nvPr/>
            </p14:nvContentPartPr>
            <p14:xfrm>
              <a:off x="2448966" y="3584348"/>
              <a:ext cx="25920" cy="105192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41C86776-8CEA-428B-AEB8-6EFF5D92BB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40326" y="3575708"/>
                <a:ext cx="43560" cy="10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5D80BFF-EDC7-4C60-B485-AB83AE0C16EF}"/>
              </a:ext>
            </a:extLst>
          </p:cNvPr>
          <p:cNvGrpSpPr/>
          <p:nvPr/>
        </p:nvGrpSpPr>
        <p:grpSpPr>
          <a:xfrm>
            <a:off x="2448606" y="4418108"/>
            <a:ext cx="1303200" cy="280440"/>
            <a:chOff x="2448606" y="4418108"/>
            <a:chExt cx="130320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D645E1E0-E7FF-4E06-8F9C-47DB00B8C167}"/>
                    </a:ext>
                  </a:extLst>
                </p14:cNvPr>
                <p14:cNvContentPartPr/>
                <p14:nvPr/>
              </p14:nvContentPartPr>
              <p14:xfrm>
                <a:off x="2448606" y="4582628"/>
                <a:ext cx="842400" cy="7020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D645E1E0-E7FF-4E06-8F9C-47DB00B8C16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39966" y="4573988"/>
                  <a:ext cx="860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E0621F72-D464-4B96-983C-1D387BED5C41}"/>
                    </a:ext>
                  </a:extLst>
                </p14:cNvPr>
                <p14:cNvContentPartPr/>
                <p14:nvPr/>
              </p14:nvContentPartPr>
              <p14:xfrm>
                <a:off x="3201366" y="4500908"/>
                <a:ext cx="114840" cy="13644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E0621F72-D464-4B96-983C-1D387BED5C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92366" y="4491908"/>
                  <a:ext cx="132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70435B85-EB81-4C83-B9E8-F900B7DA1F82}"/>
                    </a:ext>
                  </a:extLst>
                </p14:cNvPr>
                <p14:cNvContentPartPr/>
                <p14:nvPr/>
              </p14:nvContentPartPr>
              <p14:xfrm>
                <a:off x="3336366" y="4552388"/>
                <a:ext cx="66600" cy="14616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70435B85-EB81-4C83-B9E8-F900B7DA1F8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27726" y="4543388"/>
                  <a:ext cx="84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31CA8FD3-C8AF-4516-A450-8BBB4505A2B0}"/>
                    </a:ext>
                  </a:extLst>
                </p14:cNvPr>
                <p14:cNvContentPartPr/>
                <p14:nvPr/>
              </p14:nvContentPartPr>
              <p14:xfrm>
                <a:off x="3307566" y="4607828"/>
                <a:ext cx="71640" cy="2160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31CA8FD3-C8AF-4516-A450-8BBB4505A2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98566" y="4598828"/>
                  <a:ext cx="89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D847E121-5E6A-490A-8C9C-FBE06443DDAF}"/>
                    </a:ext>
                  </a:extLst>
                </p14:cNvPr>
                <p14:cNvContentPartPr/>
                <p14:nvPr/>
              </p14:nvContentPartPr>
              <p14:xfrm>
                <a:off x="3506646" y="4473188"/>
                <a:ext cx="37440" cy="18324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D847E121-5E6A-490A-8C9C-FBE06443DDA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98006" y="4464548"/>
                  <a:ext cx="55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C51C27FA-5A1E-4CFF-A40C-D7F90A87BF82}"/>
                    </a:ext>
                  </a:extLst>
                </p14:cNvPr>
                <p14:cNvContentPartPr/>
                <p14:nvPr/>
              </p14:nvContentPartPr>
              <p14:xfrm>
                <a:off x="3551646" y="4484708"/>
                <a:ext cx="138600" cy="15408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C51C27FA-5A1E-4CFF-A40C-D7F90A87BF8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43006" y="4476068"/>
                  <a:ext cx="156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ED5C42A9-6486-4D3A-81B4-73373BE104EA}"/>
                    </a:ext>
                  </a:extLst>
                </p14:cNvPr>
                <p14:cNvContentPartPr/>
                <p14:nvPr/>
              </p14:nvContentPartPr>
              <p14:xfrm>
                <a:off x="3710766" y="4418108"/>
                <a:ext cx="41040" cy="24192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ED5C42A9-6486-4D3A-81B4-73373BE104E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01766" y="4409468"/>
                  <a:ext cx="5868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64DC1A9-5326-41BE-99B7-24BCC90C1485}"/>
              </a:ext>
            </a:extLst>
          </p:cNvPr>
          <p:cNvGrpSpPr/>
          <p:nvPr/>
        </p:nvGrpSpPr>
        <p:grpSpPr>
          <a:xfrm>
            <a:off x="2153046" y="3476708"/>
            <a:ext cx="461880" cy="272880"/>
            <a:chOff x="2153046" y="3476708"/>
            <a:chExt cx="46188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8DF5866D-3F29-4F0A-94B0-2E7E8A17B3E0}"/>
                    </a:ext>
                  </a:extLst>
                </p14:cNvPr>
                <p14:cNvContentPartPr/>
                <p14:nvPr/>
              </p14:nvContentPartPr>
              <p14:xfrm>
                <a:off x="2366166" y="3476708"/>
                <a:ext cx="248760" cy="13248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8DF5866D-3F29-4F0A-94B0-2E7E8A17B3E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57166" y="3468068"/>
                  <a:ext cx="266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F602356F-115C-4CFB-A78A-2730BFCA38D8}"/>
                    </a:ext>
                  </a:extLst>
                </p14:cNvPr>
                <p14:cNvContentPartPr/>
                <p14:nvPr/>
              </p14:nvContentPartPr>
              <p14:xfrm>
                <a:off x="2153046" y="3592988"/>
                <a:ext cx="110520" cy="14904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F602356F-115C-4CFB-A78A-2730BFCA38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44046" y="3583988"/>
                  <a:ext cx="128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9A3FC6D2-9828-46CB-BC41-647500526D5A}"/>
                    </a:ext>
                  </a:extLst>
                </p14:cNvPr>
                <p14:cNvContentPartPr/>
                <p14:nvPr/>
              </p14:nvContentPartPr>
              <p14:xfrm>
                <a:off x="2188326" y="3555548"/>
                <a:ext cx="91080" cy="19404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9A3FC6D2-9828-46CB-BC41-647500526D5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79686" y="3546908"/>
                  <a:ext cx="1087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8B1FB718-8C0A-4D3F-8BC0-B122A0AF71CC}"/>
              </a:ext>
            </a:extLst>
          </p:cNvPr>
          <p:cNvGrpSpPr/>
          <p:nvPr/>
        </p:nvGrpSpPr>
        <p:grpSpPr>
          <a:xfrm>
            <a:off x="1422606" y="4580828"/>
            <a:ext cx="1046520" cy="80640"/>
            <a:chOff x="1422606" y="4580828"/>
            <a:chExt cx="1046520" cy="8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850057B9-1AC3-4C10-B39C-65123E1F8644}"/>
                    </a:ext>
                  </a:extLst>
                </p14:cNvPr>
                <p14:cNvContentPartPr/>
                <p14:nvPr/>
              </p14:nvContentPartPr>
              <p14:xfrm>
                <a:off x="1441326" y="4615388"/>
                <a:ext cx="360" cy="1188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850057B9-1AC3-4C10-B39C-65123E1F864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32326" y="4606748"/>
                  <a:ext cx="1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FC373891-BB33-4B00-88B9-CF86138BDB95}"/>
                    </a:ext>
                  </a:extLst>
                </p14:cNvPr>
                <p14:cNvContentPartPr/>
                <p14:nvPr/>
              </p14:nvContentPartPr>
              <p14:xfrm>
                <a:off x="1422606" y="4625108"/>
                <a:ext cx="135720" cy="3636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FC373891-BB33-4B00-88B9-CF86138BDB9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13606" y="4616108"/>
                  <a:ext cx="153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5D8CD41E-A783-4216-A046-297E8F8CD705}"/>
                    </a:ext>
                  </a:extLst>
                </p14:cNvPr>
                <p14:cNvContentPartPr/>
                <p14:nvPr/>
              </p14:nvContentPartPr>
              <p14:xfrm>
                <a:off x="1656246" y="4595948"/>
                <a:ext cx="8280" cy="756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5D8CD41E-A783-4216-A046-297E8F8CD70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47606" y="4586948"/>
                  <a:ext cx="2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65652974-7BC9-4120-9C98-1DE34C452FEB}"/>
                    </a:ext>
                  </a:extLst>
                </p14:cNvPr>
                <p14:cNvContentPartPr/>
                <p14:nvPr/>
              </p14:nvContentPartPr>
              <p14:xfrm>
                <a:off x="1656246" y="4603148"/>
                <a:ext cx="149400" cy="1368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65652974-7BC9-4120-9C98-1DE34C452FE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47606" y="4594148"/>
                  <a:ext cx="167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9AA747EC-4FD6-4131-8F9A-CD833689595E}"/>
                    </a:ext>
                  </a:extLst>
                </p14:cNvPr>
                <p14:cNvContentPartPr/>
                <p14:nvPr/>
              </p14:nvContentPartPr>
              <p14:xfrm>
                <a:off x="1789806" y="4580828"/>
                <a:ext cx="158400" cy="3600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9AA747EC-4FD6-4131-8F9A-CD833689595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80806" y="4571828"/>
                  <a:ext cx="176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C34442BA-EF76-44E4-8E7C-28784C54F882}"/>
                    </a:ext>
                  </a:extLst>
                </p14:cNvPr>
                <p14:cNvContentPartPr/>
                <p14:nvPr/>
              </p14:nvContentPartPr>
              <p14:xfrm>
                <a:off x="1942806" y="4591628"/>
                <a:ext cx="131760" cy="648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C34442BA-EF76-44E4-8E7C-28784C54F88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33806" y="4582628"/>
                  <a:ext cx="149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45267DE0-9126-4D4B-A837-3EECC950C727}"/>
                    </a:ext>
                  </a:extLst>
                </p14:cNvPr>
                <p14:cNvContentPartPr/>
                <p14:nvPr/>
              </p14:nvContentPartPr>
              <p14:xfrm>
                <a:off x="2064126" y="4597748"/>
                <a:ext cx="127800" cy="1440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45267DE0-9126-4D4B-A837-3EECC950C7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55126" y="4588748"/>
                  <a:ext cx="145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441AD01A-B585-4044-9C32-65D58B35B7F5}"/>
                    </a:ext>
                  </a:extLst>
                </p14:cNvPr>
                <p14:cNvContentPartPr/>
                <p14:nvPr/>
              </p14:nvContentPartPr>
              <p14:xfrm>
                <a:off x="2182566" y="4603148"/>
                <a:ext cx="122760" cy="1296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441AD01A-B585-4044-9C32-65D58B35B7F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73566" y="4594148"/>
                  <a:ext cx="14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C9756B10-67C4-47C8-B7D7-059E18D59F38}"/>
                    </a:ext>
                  </a:extLst>
                </p14:cNvPr>
                <p14:cNvContentPartPr/>
                <p14:nvPr/>
              </p14:nvContentPartPr>
              <p14:xfrm>
                <a:off x="2289126" y="4603148"/>
                <a:ext cx="148320" cy="1728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C9756B10-67C4-47C8-B7D7-059E18D59F3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80486" y="4594148"/>
                  <a:ext cx="165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BE6A0564-610A-479D-811F-BD776D8352A0}"/>
                    </a:ext>
                  </a:extLst>
                </p14:cNvPr>
                <p14:cNvContentPartPr/>
                <p14:nvPr/>
              </p14:nvContentPartPr>
              <p14:xfrm>
                <a:off x="2437086" y="4614668"/>
                <a:ext cx="32040" cy="576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BE6A0564-610A-479D-811F-BD776D8352A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28446" y="4605668"/>
                  <a:ext cx="496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2F3454EB-CEA5-488F-889B-C7A27B3550EE}"/>
              </a:ext>
            </a:extLst>
          </p:cNvPr>
          <p:cNvGrpSpPr/>
          <p:nvPr/>
        </p:nvGrpSpPr>
        <p:grpSpPr>
          <a:xfrm>
            <a:off x="1010766" y="4441148"/>
            <a:ext cx="295560" cy="300600"/>
            <a:chOff x="1010766" y="4441148"/>
            <a:chExt cx="29556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725F0C1E-D96D-4E3D-A32B-70F9D754531E}"/>
                    </a:ext>
                  </a:extLst>
                </p14:cNvPr>
                <p14:cNvContentPartPr/>
                <p14:nvPr/>
              </p14:nvContentPartPr>
              <p14:xfrm>
                <a:off x="1033446" y="4441148"/>
                <a:ext cx="85320" cy="21060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725F0C1E-D96D-4E3D-A32B-70F9D754531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4446" y="4432508"/>
                  <a:ext cx="102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6182E3EA-6D2C-4008-A604-5809D9AB4055}"/>
                    </a:ext>
                  </a:extLst>
                </p14:cNvPr>
                <p14:cNvContentPartPr/>
                <p14:nvPr/>
              </p14:nvContentPartPr>
              <p14:xfrm>
                <a:off x="1010766" y="4499108"/>
                <a:ext cx="119880" cy="14796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6182E3EA-6D2C-4008-A604-5809D9AB405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2126" y="4490108"/>
                  <a:ext cx="137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2171ED26-49DB-4B52-A9F1-A92EAF68F1CC}"/>
                    </a:ext>
                  </a:extLst>
                </p14:cNvPr>
                <p14:cNvContentPartPr/>
                <p14:nvPr/>
              </p14:nvContentPartPr>
              <p14:xfrm>
                <a:off x="1118766" y="4618988"/>
                <a:ext cx="79920" cy="7272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2171ED26-49DB-4B52-A9F1-A92EAF68F1C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09766" y="4610348"/>
                  <a:ext cx="97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7B734BD1-1AC9-4E3E-A863-AAA28817D96B}"/>
                    </a:ext>
                  </a:extLst>
                </p14:cNvPr>
                <p14:cNvContentPartPr/>
                <p14:nvPr/>
              </p14:nvContentPartPr>
              <p14:xfrm>
                <a:off x="1175646" y="4578308"/>
                <a:ext cx="360" cy="396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7B734BD1-1AC9-4E3E-A863-AAA28817D96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67006" y="4569308"/>
                  <a:ext cx="18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95634589-0051-45CC-8ADE-D4C75990E2B9}"/>
                    </a:ext>
                  </a:extLst>
                </p14:cNvPr>
                <p14:cNvContentPartPr/>
                <p14:nvPr/>
              </p14:nvContentPartPr>
              <p14:xfrm>
                <a:off x="1175646" y="4578308"/>
                <a:ext cx="360" cy="36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95634589-0051-45CC-8ADE-D4C75990E2B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67006" y="456930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5096CD88-D07F-4C44-B8AE-95D5AEECB416}"/>
                    </a:ext>
                  </a:extLst>
                </p14:cNvPr>
                <p14:cNvContentPartPr/>
                <p14:nvPr/>
              </p14:nvContentPartPr>
              <p14:xfrm>
                <a:off x="1204446" y="4604948"/>
                <a:ext cx="101880" cy="13680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5096CD88-D07F-4C44-B8AE-95D5AEECB41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95446" y="4596308"/>
                  <a:ext cx="11952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5A74439D-8687-48AE-A59A-C43D3A95D19A}"/>
              </a:ext>
            </a:extLst>
          </p:cNvPr>
          <p:cNvGrpSpPr/>
          <p:nvPr/>
        </p:nvGrpSpPr>
        <p:grpSpPr>
          <a:xfrm>
            <a:off x="1160886" y="4779908"/>
            <a:ext cx="434880" cy="155880"/>
            <a:chOff x="1160886" y="4779908"/>
            <a:chExt cx="43488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F96C1905-768F-4A80-8F1C-5751DDFB08A7}"/>
                    </a:ext>
                  </a:extLst>
                </p14:cNvPr>
                <p14:cNvContentPartPr/>
                <p14:nvPr/>
              </p14:nvContentPartPr>
              <p14:xfrm>
                <a:off x="1437006" y="4814468"/>
                <a:ext cx="158760" cy="3420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F96C1905-768F-4A80-8F1C-5751DDFB08A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28006" y="4805828"/>
                  <a:ext cx="176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72DF69F7-9123-47E3-89A4-C98BCF683015}"/>
                    </a:ext>
                  </a:extLst>
                </p14:cNvPr>
                <p14:cNvContentPartPr/>
                <p14:nvPr/>
              </p14:nvContentPartPr>
              <p14:xfrm>
                <a:off x="1160886" y="4797548"/>
                <a:ext cx="137520" cy="10260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72DF69F7-9123-47E3-89A4-C98BCF6830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51886" y="4788908"/>
                  <a:ext cx="155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053ABBA5-606E-44ED-A42E-F6545DC9B85F}"/>
                    </a:ext>
                  </a:extLst>
                </p14:cNvPr>
                <p14:cNvContentPartPr/>
                <p14:nvPr/>
              </p14:nvContentPartPr>
              <p14:xfrm>
                <a:off x="1182486" y="4779908"/>
                <a:ext cx="105840" cy="10260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053ABBA5-606E-44ED-A42E-F6545DC9B85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73846" y="4770908"/>
                  <a:ext cx="123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F82FE158-437C-4656-A474-9C6A2CAB80C3}"/>
                    </a:ext>
                  </a:extLst>
                </p14:cNvPr>
                <p14:cNvContentPartPr/>
                <p14:nvPr/>
              </p14:nvContentPartPr>
              <p14:xfrm>
                <a:off x="1305966" y="4864868"/>
                <a:ext cx="80280" cy="7092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F82FE158-437C-4656-A474-9C6A2CAB80C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297326" y="4856228"/>
                  <a:ext cx="97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28CEFC64-536F-4B74-941B-8AF54450D352}"/>
                    </a:ext>
                  </a:extLst>
                </p14:cNvPr>
                <p14:cNvContentPartPr/>
                <p14:nvPr/>
              </p14:nvContentPartPr>
              <p14:xfrm>
                <a:off x="1359246" y="4805108"/>
                <a:ext cx="11880" cy="360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28CEFC64-536F-4B74-941B-8AF54450D35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50606" y="4796468"/>
                  <a:ext cx="2952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2" name="Tinta 51">
                <a:extLst>
                  <a:ext uri="{FF2B5EF4-FFF2-40B4-BE49-F238E27FC236}">
                    <a16:creationId xmlns:a16="http://schemas.microsoft.com/office/drawing/2014/main" id="{C8BF189B-9C76-4278-A9B5-B4FFE8F50F95}"/>
                  </a:ext>
                </a:extLst>
              </p14:cNvPr>
              <p14:cNvContentPartPr/>
              <p14:nvPr/>
            </p14:nvContentPartPr>
            <p14:xfrm>
              <a:off x="2553006" y="378548"/>
              <a:ext cx="3516120" cy="3044880"/>
            </p14:xfrm>
          </p:contentPart>
        </mc:Choice>
        <mc:Fallback>
          <p:pic>
            <p:nvPicPr>
              <p:cNvPr id="52" name="Tinta 51">
                <a:extLst>
                  <a:ext uri="{FF2B5EF4-FFF2-40B4-BE49-F238E27FC236}">
                    <a16:creationId xmlns:a16="http://schemas.microsoft.com/office/drawing/2014/main" id="{C8BF189B-9C76-4278-A9B5-B4FFE8F50F9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544366" y="369908"/>
                <a:ext cx="3533760" cy="30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3" name="Tinta 52">
                <a:extLst>
                  <a:ext uri="{FF2B5EF4-FFF2-40B4-BE49-F238E27FC236}">
                    <a16:creationId xmlns:a16="http://schemas.microsoft.com/office/drawing/2014/main" id="{A2525798-F2C8-4371-8FEB-4B5530CCE8BE}"/>
                  </a:ext>
                </a:extLst>
              </p14:cNvPr>
              <p14:cNvContentPartPr/>
              <p14:nvPr/>
            </p14:nvContentPartPr>
            <p14:xfrm>
              <a:off x="6033486" y="294308"/>
              <a:ext cx="180720" cy="217080"/>
            </p14:xfrm>
          </p:contentPart>
        </mc:Choice>
        <mc:Fallback>
          <p:pic>
            <p:nvPicPr>
              <p:cNvPr id="53" name="Tinta 52">
                <a:extLst>
                  <a:ext uri="{FF2B5EF4-FFF2-40B4-BE49-F238E27FC236}">
                    <a16:creationId xmlns:a16="http://schemas.microsoft.com/office/drawing/2014/main" id="{A2525798-F2C8-4371-8FEB-4B5530CCE8B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024486" y="285308"/>
                <a:ext cx="1983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959326A1-32C6-4776-94BB-3941F314D669}"/>
                  </a:ext>
                </a:extLst>
              </p14:cNvPr>
              <p14:cNvContentPartPr/>
              <p14:nvPr/>
            </p14:nvContentPartPr>
            <p14:xfrm>
              <a:off x="6333726" y="265508"/>
              <a:ext cx="1004040" cy="212400"/>
            </p14:xfrm>
          </p:contentPart>
        </mc:Choice>
        <mc:Fallback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959326A1-32C6-4776-94BB-3941F314D66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25086" y="256868"/>
                <a:ext cx="10216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B566A3FB-ABA4-4991-8F83-09A940A452DE}"/>
                  </a:ext>
                </a:extLst>
              </p14:cNvPr>
              <p14:cNvContentPartPr/>
              <p14:nvPr/>
            </p14:nvContentPartPr>
            <p14:xfrm>
              <a:off x="7452966" y="74708"/>
              <a:ext cx="102240" cy="176400"/>
            </p14:xfrm>
          </p:contentPart>
        </mc:Choice>
        <mc:Fallback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B566A3FB-ABA4-4991-8F83-09A940A452D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443966" y="66068"/>
                <a:ext cx="1198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7" name="Tinta 56">
                <a:extLst>
                  <a:ext uri="{FF2B5EF4-FFF2-40B4-BE49-F238E27FC236}">
                    <a16:creationId xmlns:a16="http://schemas.microsoft.com/office/drawing/2014/main" id="{A6F11152-69B4-4E13-A3A2-6F2C096B59E3}"/>
                  </a:ext>
                </a:extLst>
              </p14:cNvPr>
              <p14:cNvContentPartPr/>
              <p14:nvPr/>
            </p14:nvContentPartPr>
            <p14:xfrm>
              <a:off x="7523886" y="415988"/>
              <a:ext cx="33840" cy="60480"/>
            </p14:xfrm>
          </p:contentPart>
        </mc:Choice>
        <mc:Fallback>
          <p:pic>
            <p:nvPicPr>
              <p:cNvPr id="57" name="Tinta 56">
                <a:extLst>
                  <a:ext uri="{FF2B5EF4-FFF2-40B4-BE49-F238E27FC236}">
                    <a16:creationId xmlns:a16="http://schemas.microsoft.com/office/drawing/2014/main" id="{A6F11152-69B4-4E13-A3A2-6F2C096B59E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515246" y="407348"/>
                <a:ext cx="514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9" name="Tinta 58">
                <a:extLst>
                  <a:ext uri="{FF2B5EF4-FFF2-40B4-BE49-F238E27FC236}">
                    <a16:creationId xmlns:a16="http://schemas.microsoft.com/office/drawing/2014/main" id="{221935FE-8A57-4EEF-8727-24697C7C9DA6}"/>
                  </a:ext>
                </a:extLst>
              </p14:cNvPr>
              <p14:cNvContentPartPr/>
              <p14:nvPr/>
            </p14:nvContentPartPr>
            <p14:xfrm>
              <a:off x="8099526" y="129788"/>
              <a:ext cx="243720" cy="261000"/>
            </p14:xfrm>
          </p:contentPart>
        </mc:Choice>
        <mc:Fallback>
          <p:pic>
            <p:nvPicPr>
              <p:cNvPr id="59" name="Tinta 58">
                <a:extLst>
                  <a:ext uri="{FF2B5EF4-FFF2-40B4-BE49-F238E27FC236}">
                    <a16:creationId xmlns:a16="http://schemas.microsoft.com/office/drawing/2014/main" id="{221935FE-8A57-4EEF-8727-24697C7C9DA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090526" y="121148"/>
                <a:ext cx="2613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4FFE8D4E-D5F7-41AD-9F82-D9FE90AF5476}"/>
                  </a:ext>
                </a:extLst>
              </p14:cNvPr>
              <p14:cNvContentPartPr/>
              <p14:nvPr/>
            </p14:nvContentPartPr>
            <p14:xfrm>
              <a:off x="8158566" y="117548"/>
              <a:ext cx="122760" cy="249120"/>
            </p14:xfrm>
          </p:contentPart>
        </mc:Choice>
        <mc:Fallback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4FFE8D4E-D5F7-41AD-9F82-D9FE90AF547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149926" y="108548"/>
                <a:ext cx="14040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B517A738-8C55-445B-AC8F-6146FAA222EE}"/>
                  </a:ext>
                </a:extLst>
              </p14:cNvPr>
              <p14:cNvContentPartPr/>
              <p14:nvPr/>
            </p14:nvContentPartPr>
            <p14:xfrm>
              <a:off x="8478606" y="201068"/>
              <a:ext cx="117000" cy="17280"/>
            </p14:xfrm>
          </p:contentPart>
        </mc:Choice>
        <mc:Fallback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B517A738-8C55-445B-AC8F-6146FAA222EE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469606" y="192068"/>
                <a:ext cx="1346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0167F8CF-5EC7-43BF-B14B-96FB3AA41D3A}"/>
                  </a:ext>
                </a:extLst>
              </p14:cNvPr>
              <p14:cNvContentPartPr/>
              <p14:nvPr/>
            </p14:nvContentPartPr>
            <p14:xfrm>
              <a:off x="8480406" y="292508"/>
              <a:ext cx="132480" cy="21600"/>
            </p14:xfrm>
          </p:contentPart>
        </mc:Choice>
        <mc:Fallback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0167F8CF-5EC7-43BF-B14B-96FB3AA41D3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471766" y="283868"/>
                <a:ext cx="1501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81FB5075-B439-475D-8C07-AB7342F90CE6}"/>
                  </a:ext>
                </a:extLst>
              </p14:cNvPr>
              <p14:cNvContentPartPr/>
              <p14:nvPr/>
            </p14:nvContentPartPr>
            <p14:xfrm>
              <a:off x="8776686" y="136268"/>
              <a:ext cx="90360" cy="414720"/>
            </p14:xfrm>
          </p:contentPart>
        </mc:Choice>
        <mc:Fallback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81FB5075-B439-475D-8C07-AB7342F90CE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767686" y="127628"/>
                <a:ext cx="10800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A148F3C7-DF3D-42B6-8143-9FFA37CB9878}"/>
                  </a:ext>
                </a:extLst>
              </p14:cNvPr>
              <p14:cNvContentPartPr/>
              <p14:nvPr/>
            </p14:nvContentPartPr>
            <p14:xfrm>
              <a:off x="8969286" y="133388"/>
              <a:ext cx="83880" cy="275040"/>
            </p14:xfrm>
          </p:contentPart>
        </mc:Choice>
        <mc:Fallback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A148F3C7-DF3D-42B6-8143-9FFA37CB987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960646" y="124748"/>
                <a:ext cx="1015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21A90134-5C87-4F1F-AB3D-D6D843D6DBE3}"/>
                  </a:ext>
                </a:extLst>
              </p14:cNvPr>
              <p14:cNvContentPartPr/>
              <p14:nvPr/>
            </p14:nvContentPartPr>
            <p14:xfrm>
              <a:off x="9166566" y="129788"/>
              <a:ext cx="64440" cy="195840"/>
            </p14:xfrm>
          </p:contentPart>
        </mc:Choice>
        <mc:Fallback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21A90134-5C87-4F1F-AB3D-D6D843D6DBE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157926" y="121148"/>
                <a:ext cx="820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0F2EAC38-46B5-466E-B25A-C2B14AEB0F78}"/>
                  </a:ext>
                </a:extLst>
              </p14:cNvPr>
              <p14:cNvContentPartPr/>
              <p14:nvPr/>
            </p14:nvContentPartPr>
            <p14:xfrm>
              <a:off x="9101406" y="239948"/>
              <a:ext cx="118800" cy="42840"/>
            </p14:xfrm>
          </p:contentPart>
        </mc:Choice>
        <mc:Fallback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0F2EAC38-46B5-466E-B25A-C2B14AEB0F7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092766" y="231308"/>
                <a:ext cx="136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5E2FE1F9-64E6-46CA-82C1-78B24F3CF962}"/>
                  </a:ext>
                </a:extLst>
              </p14:cNvPr>
              <p14:cNvContentPartPr/>
              <p14:nvPr/>
            </p14:nvContentPartPr>
            <p14:xfrm>
              <a:off x="9304806" y="45548"/>
              <a:ext cx="84240" cy="350280"/>
            </p14:xfrm>
          </p:contentPart>
        </mc:Choice>
        <mc:Fallback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5E2FE1F9-64E6-46CA-82C1-78B24F3CF96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295806" y="36908"/>
                <a:ext cx="1018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2" name="Tinta 71">
                <a:extLst>
                  <a:ext uri="{FF2B5EF4-FFF2-40B4-BE49-F238E27FC236}">
                    <a16:creationId xmlns:a16="http://schemas.microsoft.com/office/drawing/2014/main" id="{A94C8EA2-8414-4BC9-9E3F-0D54DAA8A119}"/>
                  </a:ext>
                </a:extLst>
              </p14:cNvPr>
              <p14:cNvContentPartPr/>
              <p14:nvPr/>
            </p14:nvContentPartPr>
            <p14:xfrm>
              <a:off x="3169326" y="1232828"/>
              <a:ext cx="3339720" cy="2643840"/>
            </p14:xfrm>
          </p:contentPart>
        </mc:Choice>
        <mc:Fallback>
          <p:pic>
            <p:nvPicPr>
              <p:cNvPr id="72" name="Tinta 71">
                <a:extLst>
                  <a:ext uri="{FF2B5EF4-FFF2-40B4-BE49-F238E27FC236}">
                    <a16:creationId xmlns:a16="http://schemas.microsoft.com/office/drawing/2014/main" id="{A94C8EA2-8414-4BC9-9E3F-0D54DAA8A11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160686" y="1223828"/>
                <a:ext cx="3357360" cy="266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3" name="Tinta 72">
                <a:extLst>
                  <a:ext uri="{FF2B5EF4-FFF2-40B4-BE49-F238E27FC236}">
                    <a16:creationId xmlns:a16="http://schemas.microsoft.com/office/drawing/2014/main" id="{92CEAEA1-41F7-4B2D-8393-3208A8939D37}"/>
                  </a:ext>
                </a:extLst>
              </p14:cNvPr>
              <p14:cNvContentPartPr/>
              <p14:nvPr/>
            </p14:nvContentPartPr>
            <p14:xfrm>
              <a:off x="6341286" y="1193588"/>
              <a:ext cx="168120" cy="161640"/>
            </p14:xfrm>
          </p:contentPart>
        </mc:Choice>
        <mc:Fallback>
          <p:pic>
            <p:nvPicPr>
              <p:cNvPr id="73" name="Tinta 72">
                <a:extLst>
                  <a:ext uri="{FF2B5EF4-FFF2-40B4-BE49-F238E27FC236}">
                    <a16:creationId xmlns:a16="http://schemas.microsoft.com/office/drawing/2014/main" id="{92CEAEA1-41F7-4B2D-8393-3208A8939D3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332646" y="1184948"/>
                <a:ext cx="185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5" name="Tinta 74">
                <a:extLst>
                  <a:ext uri="{FF2B5EF4-FFF2-40B4-BE49-F238E27FC236}">
                    <a16:creationId xmlns:a16="http://schemas.microsoft.com/office/drawing/2014/main" id="{2E815CFE-17B2-4B97-8FA6-687E64B91606}"/>
                  </a:ext>
                </a:extLst>
              </p14:cNvPr>
              <p14:cNvContentPartPr/>
              <p14:nvPr/>
            </p14:nvContentPartPr>
            <p14:xfrm>
              <a:off x="6930606" y="912428"/>
              <a:ext cx="300600" cy="367560"/>
            </p14:xfrm>
          </p:contentPart>
        </mc:Choice>
        <mc:Fallback>
          <p:pic>
            <p:nvPicPr>
              <p:cNvPr id="75" name="Tinta 74">
                <a:extLst>
                  <a:ext uri="{FF2B5EF4-FFF2-40B4-BE49-F238E27FC236}">
                    <a16:creationId xmlns:a16="http://schemas.microsoft.com/office/drawing/2014/main" id="{2E815CFE-17B2-4B97-8FA6-687E64B9160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921606" y="903428"/>
                <a:ext cx="3182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6" name="Tinta 75">
                <a:extLst>
                  <a:ext uri="{FF2B5EF4-FFF2-40B4-BE49-F238E27FC236}">
                    <a16:creationId xmlns:a16="http://schemas.microsoft.com/office/drawing/2014/main" id="{D4949A5E-99AC-4E55-A28B-598DBD31F551}"/>
                  </a:ext>
                </a:extLst>
              </p14:cNvPr>
              <p14:cNvContentPartPr/>
              <p14:nvPr/>
            </p14:nvContentPartPr>
            <p14:xfrm>
              <a:off x="7252446" y="971108"/>
              <a:ext cx="160920" cy="220680"/>
            </p14:xfrm>
          </p:contentPart>
        </mc:Choice>
        <mc:Fallback>
          <p:pic>
            <p:nvPicPr>
              <p:cNvPr id="76" name="Tinta 75">
                <a:extLst>
                  <a:ext uri="{FF2B5EF4-FFF2-40B4-BE49-F238E27FC236}">
                    <a16:creationId xmlns:a16="http://schemas.microsoft.com/office/drawing/2014/main" id="{D4949A5E-99AC-4E55-A28B-598DBD31F55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243806" y="962468"/>
                <a:ext cx="1785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7" name="Tinta 76">
                <a:extLst>
                  <a:ext uri="{FF2B5EF4-FFF2-40B4-BE49-F238E27FC236}">
                    <a16:creationId xmlns:a16="http://schemas.microsoft.com/office/drawing/2014/main" id="{7E57ABC5-B330-4954-B1A7-89829EB699D5}"/>
                  </a:ext>
                </a:extLst>
              </p14:cNvPr>
              <p14:cNvContentPartPr/>
              <p14:nvPr/>
            </p14:nvContentPartPr>
            <p14:xfrm>
              <a:off x="7108446" y="998468"/>
              <a:ext cx="370440" cy="294480"/>
            </p14:xfrm>
          </p:contentPart>
        </mc:Choice>
        <mc:Fallback>
          <p:pic>
            <p:nvPicPr>
              <p:cNvPr id="77" name="Tinta 76">
                <a:extLst>
                  <a:ext uri="{FF2B5EF4-FFF2-40B4-BE49-F238E27FC236}">
                    <a16:creationId xmlns:a16="http://schemas.microsoft.com/office/drawing/2014/main" id="{7E57ABC5-B330-4954-B1A7-89829EB699D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099446" y="989828"/>
                <a:ext cx="38808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8" name="Tinta 77">
                <a:extLst>
                  <a:ext uri="{FF2B5EF4-FFF2-40B4-BE49-F238E27FC236}">
                    <a16:creationId xmlns:a16="http://schemas.microsoft.com/office/drawing/2014/main" id="{C68A9F12-942F-4BA8-A43B-CC2E02F1CE17}"/>
                  </a:ext>
                </a:extLst>
              </p14:cNvPr>
              <p14:cNvContentPartPr/>
              <p14:nvPr/>
            </p14:nvContentPartPr>
            <p14:xfrm>
              <a:off x="7254606" y="1048508"/>
              <a:ext cx="503640" cy="428400"/>
            </p14:xfrm>
          </p:contentPart>
        </mc:Choice>
        <mc:Fallback>
          <p:pic>
            <p:nvPicPr>
              <p:cNvPr id="78" name="Tinta 77">
                <a:extLst>
                  <a:ext uri="{FF2B5EF4-FFF2-40B4-BE49-F238E27FC236}">
                    <a16:creationId xmlns:a16="http://schemas.microsoft.com/office/drawing/2014/main" id="{C68A9F12-942F-4BA8-A43B-CC2E02F1CE1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245606" y="1039868"/>
                <a:ext cx="5212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9" name="Tinta 78">
                <a:extLst>
                  <a:ext uri="{FF2B5EF4-FFF2-40B4-BE49-F238E27FC236}">
                    <a16:creationId xmlns:a16="http://schemas.microsoft.com/office/drawing/2014/main" id="{E0E42BF4-359A-4AD6-9B46-3B0D0E0C8D48}"/>
                  </a:ext>
                </a:extLst>
              </p14:cNvPr>
              <p14:cNvContentPartPr/>
              <p14:nvPr/>
            </p14:nvContentPartPr>
            <p14:xfrm>
              <a:off x="7542606" y="1171268"/>
              <a:ext cx="282600" cy="313920"/>
            </p14:xfrm>
          </p:contentPart>
        </mc:Choice>
        <mc:Fallback>
          <p:pic>
            <p:nvPicPr>
              <p:cNvPr id="79" name="Tinta 78">
                <a:extLst>
                  <a:ext uri="{FF2B5EF4-FFF2-40B4-BE49-F238E27FC236}">
                    <a16:creationId xmlns:a16="http://schemas.microsoft.com/office/drawing/2014/main" id="{E0E42BF4-359A-4AD6-9B46-3B0D0E0C8D4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33966" y="1162628"/>
                <a:ext cx="3002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0" name="Tinta 79">
                <a:extLst>
                  <a:ext uri="{FF2B5EF4-FFF2-40B4-BE49-F238E27FC236}">
                    <a16:creationId xmlns:a16="http://schemas.microsoft.com/office/drawing/2014/main" id="{836453C3-3755-40B7-AA38-F9189F29A1D1}"/>
                  </a:ext>
                </a:extLst>
              </p14:cNvPr>
              <p14:cNvContentPartPr/>
              <p14:nvPr/>
            </p14:nvContentPartPr>
            <p14:xfrm>
              <a:off x="7836006" y="1158668"/>
              <a:ext cx="190800" cy="283320"/>
            </p14:xfrm>
          </p:contentPart>
        </mc:Choice>
        <mc:Fallback>
          <p:pic>
            <p:nvPicPr>
              <p:cNvPr id="80" name="Tinta 79">
                <a:extLst>
                  <a:ext uri="{FF2B5EF4-FFF2-40B4-BE49-F238E27FC236}">
                    <a16:creationId xmlns:a16="http://schemas.microsoft.com/office/drawing/2014/main" id="{836453C3-3755-40B7-AA38-F9189F29A1D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827006" y="1150028"/>
                <a:ext cx="2084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1" name="Tinta 80">
                <a:extLst>
                  <a:ext uri="{FF2B5EF4-FFF2-40B4-BE49-F238E27FC236}">
                    <a16:creationId xmlns:a16="http://schemas.microsoft.com/office/drawing/2014/main" id="{84F991FF-1C5D-482B-AF5A-831B86EAE36F}"/>
                  </a:ext>
                </a:extLst>
              </p14:cNvPr>
              <p14:cNvContentPartPr/>
              <p14:nvPr/>
            </p14:nvContentPartPr>
            <p14:xfrm>
              <a:off x="7819086" y="1219148"/>
              <a:ext cx="182880" cy="36000"/>
            </p14:xfrm>
          </p:contentPart>
        </mc:Choice>
        <mc:Fallback>
          <p:pic>
            <p:nvPicPr>
              <p:cNvPr id="81" name="Tinta 80">
                <a:extLst>
                  <a:ext uri="{FF2B5EF4-FFF2-40B4-BE49-F238E27FC236}">
                    <a16:creationId xmlns:a16="http://schemas.microsoft.com/office/drawing/2014/main" id="{84F991FF-1C5D-482B-AF5A-831B86EAE36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810446" y="1210148"/>
                <a:ext cx="2005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3" name="Tinta 82">
                <a:extLst>
                  <a:ext uri="{FF2B5EF4-FFF2-40B4-BE49-F238E27FC236}">
                    <a16:creationId xmlns:a16="http://schemas.microsoft.com/office/drawing/2014/main" id="{FE7660F6-1A72-48B4-A188-B04363309B1C}"/>
                  </a:ext>
                </a:extLst>
              </p14:cNvPr>
              <p14:cNvContentPartPr/>
              <p14:nvPr/>
            </p14:nvContentPartPr>
            <p14:xfrm>
              <a:off x="6879486" y="637028"/>
              <a:ext cx="368640" cy="1013400"/>
            </p14:xfrm>
          </p:contentPart>
        </mc:Choice>
        <mc:Fallback>
          <p:pic>
            <p:nvPicPr>
              <p:cNvPr id="83" name="Tinta 82">
                <a:extLst>
                  <a:ext uri="{FF2B5EF4-FFF2-40B4-BE49-F238E27FC236}">
                    <a16:creationId xmlns:a16="http://schemas.microsoft.com/office/drawing/2014/main" id="{FE7660F6-1A72-48B4-A188-B04363309B1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870486" y="628028"/>
                <a:ext cx="38628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4" name="Tinta 83">
                <a:extLst>
                  <a:ext uri="{FF2B5EF4-FFF2-40B4-BE49-F238E27FC236}">
                    <a16:creationId xmlns:a16="http://schemas.microsoft.com/office/drawing/2014/main" id="{7AF335F6-1394-42FB-B7F2-A448D75023D6}"/>
                  </a:ext>
                </a:extLst>
              </p14:cNvPr>
              <p14:cNvContentPartPr/>
              <p14:nvPr/>
            </p14:nvContentPartPr>
            <p14:xfrm>
              <a:off x="7778766" y="504908"/>
              <a:ext cx="318960" cy="1134360"/>
            </p14:xfrm>
          </p:contentPart>
        </mc:Choice>
        <mc:Fallback>
          <p:pic>
            <p:nvPicPr>
              <p:cNvPr id="84" name="Tinta 83">
                <a:extLst>
                  <a:ext uri="{FF2B5EF4-FFF2-40B4-BE49-F238E27FC236}">
                    <a16:creationId xmlns:a16="http://schemas.microsoft.com/office/drawing/2014/main" id="{7AF335F6-1394-42FB-B7F2-A448D75023D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769766" y="495908"/>
                <a:ext cx="336600" cy="11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6" name="Tinta 85">
                <a:extLst>
                  <a:ext uri="{FF2B5EF4-FFF2-40B4-BE49-F238E27FC236}">
                    <a16:creationId xmlns:a16="http://schemas.microsoft.com/office/drawing/2014/main" id="{58177A4F-7B0F-4968-8D87-A7A9A23C2093}"/>
                  </a:ext>
                </a:extLst>
              </p14:cNvPr>
              <p14:cNvContentPartPr/>
              <p14:nvPr/>
            </p14:nvContentPartPr>
            <p14:xfrm>
              <a:off x="611886" y="1092068"/>
              <a:ext cx="2428200" cy="93960"/>
            </p14:xfrm>
          </p:contentPart>
        </mc:Choice>
        <mc:Fallback>
          <p:pic>
            <p:nvPicPr>
              <p:cNvPr id="86" name="Tinta 85">
                <a:extLst>
                  <a:ext uri="{FF2B5EF4-FFF2-40B4-BE49-F238E27FC236}">
                    <a16:creationId xmlns:a16="http://schemas.microsoft.com/office/drawing/2014/main" id="{58177A4F-7B0F-4968-8D87-A7A9A23C209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03246" y="1083428"/>
                <a:ext cx="24458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7" name="Tinta 86">
                <a:extLst>
                  <a:ext uri="{FF2B5EF4-FFF2-40B4-BE49-F238E27FC236}">
                    <a16:creationId xmlns:a16="http://schemas.microsoft.com/office/drawing/2014/main" id="{8C22D197-526E-4F3C-AF9A-2631D65777E2}"/>
                  </a:ext>
                </a:extLst>
              </p14:cNvPr>
              <p14:cNvContentPartPr/>
              <p14:nvPr/>
            </p14:nvContentPartPr>
            <p14:xfrm>
              <a:off x="8247486" y="955268"/>
              <a:ext cx="213840" cy="20880"/>
            </p14:xfrm>
          </p:contentPart>
        </mc:Choice>
        <mc:Fallback>
          <p:pic>
            <p:nvPicPr>
              <p:cNvPr id="87" name="Tinta 86">
                <a:extLst>
                  <a:ext uri="{FF2B5EF4-FFF2-40B4-BE49-F238E27FC236}">
                    <a16:creationId xmlns:a16="http://schemas.microsoft.com/office/drawing/2014/main" id="{8C22D197-526E-4F3C-AF9A-2631D65777E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238846" y="946628"/>
                <a:ext cx="231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8" name="Tinta 87">
                <a:extLst>
                  <a:ext uri="{FF2B5EF4-FFF2-40B4-BE49-F238E27FC236}">
                    <a16:creationId xmlns:a16="http://schemas.microsoft.com/office/drawing/2014/main" id="{D368A631-81BA-43C8-BA9C-56C087AEF24F}"/>
                  </a:ext>
                </a:extLst>
              </p14:cNvPr>
              <p14:cNvContentPartPr/>
              <p14:nvPr/>
            </p14:nvContentPartPr>
            <p14:xfrm>
              <a:off x="8161806" y="1098188"/>
              <a:ext cx="280800" cy="36720"/>
            </p14:xfrm>
          </p:contentPart>
        </mc:Choice>
        <mc:Fallback>
          <p:pic>
            <p:nvPicPr>
              <p:cNvPr id="88" name="Tinta 87">
                <a:extLst>
                  <a:ext uri="{FF2B5EF4-FFF2-40B4-BE49-F238E27FC236}">
                    <a16:creationId xmlns:a16="http://schemas.microsoft.com/office/drawing/2014/main" id="{D368A631-81BA-43C8-BA9C-56C087AEF24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152806" y="1089548"/>
                <a:ext cx="298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0" name="Tinta 89">
                <a:extLst>
                  <a:ext uri="{FF2B5EF4-FFF2-40B4-BE49-F238E27FC236}">
                    <a16:creationId xmlns:a16="http://schemas.microsoft.com/office/drawing/2014/main" id="{A84D85B5-0B8D-4DCB-A79F-0F4642D4F1DD}"/>
                  </a:ext>
                </a:extLst>
              </p14:cNvPr>
              <p14:cNvContentPartPr/>
              <p14:nvPr/>
            </p14:nvContentPartPr>
            <p14:xfrm>
              <a:off x="8737446" y="697508"/>
              <a:ext cx="336600" cy="438840"/>
            </p14:xfrm>
          </p:contentPart>
        </mc:Choice>
        <mc:Fallback>
          <p:pic>
            <p:nvPicPr>
              <p:cNvPr id="90" name="Tinta 89">
                <a:extLst>
                  <a:ext uri="{FF2B5EF4-FFF2-40B4-BE49-F238E27FC236}">
                    <a16:creationId xmlns:a16="http://schemas.microsoft.com/office/drawing/2014/main" id="{A84D85B5-0B8D-4DCB-A79F-0F4642D4F1D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728446" y="688868"/>
                <a:ext cx="35424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1" name="Tinta 90">
                <a:extLst>
                  <a:ext uri="{FF2B5EF4-FFF2-40B4-BE49-F238E27FC236}">
                    <a16:creationId xmlns:a16="http://schemas.microsoft.com/office/drawing/2014/main" id="{2D2EEAA8-9607-4678-B39A-66476736EF7A}"/>
                  </a:ext>
                </a:extLst>
              </p14:cNvPr>
              <p14:cNvContentPartPr/>
              <p14:nvPr/>
            </p14:nvContentPartPr>
            <p14:xfrm>
              <a:off x="9072966" y="761588"/>
              <a:ext cx="219600" cy="227880"/>
            </p14:xfrm>
          </p:contentPart>
        </mc:Choice>
        <mc:Fallback>
          <p:pic>
            <p:nvPicPr>
              <p:cNvPr id="91" name="Tinta 90">
                <a:extLst>
                  <a:ext uri="{FF2B5EF4-FFF2-40B4-BE49-F238E27FC236}">
                    <a16:creationId xmlns:a16="http://schemas.microsoft.com/office/drawing/2014/main" id="{2D2EEAA8-9607-4678-B39A-66476736EF7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063966" y="752948"/>
                <a:ext cx="2372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2" name="Tinta 91">
                <a:extLst>
                  <a:ext uri="{FF2B5EF4-FFF2-40B4-BE49-F238E27FC236}">
                    <a16:creationId xmlns:a16="http://schemas.microsoft.com/office/drawing/2014/main" id="{8898D44C-FE06-44F9-B465-14FA6E64A524}"/>
                  </a:ext>
                </a:extLst>
              </p14:cNvPr>
              <p14:cNvContentPartPr/>
              <p14:nvPr/>
            </p14:nvContentPartPr>
            <p14:xfrm>
              <a:off x="8963526" y="799028"/>
              <a:ext cx="338760" cy="312840"/>
            </p14:xfrm>
          </p:contentPart>
        </mc:Choice>
        <mc:Fallback>
          <p:pic>
            <p:nvPicPr>
              <p:cNvPr id="92" name="Tinta 91">
                <a:extLst>
                  <a:ext uri="{FF2B5EF4-FFF2-40B4-BE49-F238E27FC236}">
                    <a16:creationId xmlns:a16="http://schemas.microsoft.com/office/drawing/2014/main" id="{8898D44C-FE06-44F9-B465-14FA6E64A52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954526" y="790028"/>
                <a:ext cx="3564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3" name="Tinta 92">
                <a:extLst>
                  <a:ext uri="{FF2B5EF4-FFF2-40B4-BE49-F238E27FC236}">
                    <a16:creationId xmlns:a16="http://schemas.microsoft.com/office/drawing/2014/main" id="{8D1D9991-45EE-4782-8B59-B72CB5AA0684}"/>
                  </a:ext>
                </a:extLst>
              </p14:cNvPr>
              <p14:cNvContentPartPr/>
              <p14:nvPr/>
            </p14:nvContentPartPr>
            <p14:xfrm>
              <a:off x="8760846" y="905588"/>
              <a:ext cx="826560" cy="450360"/>
            </p14:xfrm>
          </p:contentPart>
        </mc:Choice>
        <mc:Fallback>
          <p:pic>
            <p:nvPicPr>
              <p:cNvPr id="93" name="Tinta 92">
                <a:extLst>
                  <a:ext uri="{FF2B5EF4-FFF2-40B4-BE49-F238E27FC236}">
                    <a16:creationId xmlns:a16="http://schemas.microsoft.com/office/drawing/2014/main" id="{8D1D9991-45EE-4782-8B59-B72CB5AA0684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752206" y="896588"/>
                <a:ext cx="8442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4" name="Tinta 93">
                <a:extLst>
                  <a:ext uri="{FF2B5EF4-FFF2-40B4-BE49-F238E27FC236}">
                    <a16:creationId xmlns:a16="http://schemas.microsoft.com/office/drawing/2014/main" id="{3A3402BF-8B3A-47C1-B453-AEFD3619D25F}"/>
                  </a:ext>
                </a:extLst>
              </p14:cNvPr>
              <p14:cNvContentPartPr/>
              <p14:nvPr/>
            </p14:nvContentPartPr>
            <p14:xfrm>
              <a:off x="9081966" y="1137788"/>
              <a:ext cx="261720" cy="400680"/>
            </p14:xfrm>
          </p:contentPart>
        </mc:Choice>
        <mc:Fallback>
          <p:pic>
            <p:nvPicPr>
              <p:cNvPr id="94" name="Tinta 93">
                <a:extLst>
                  <a:ext uri="{FF2B5EF4-FFF2-40B4-BE49-F238E27FC236}">
                    <a16:creationId xmlns:a16="http://schemas.microsoft.com/office/drawing/2014/main" id="{3A3402BF-8B3A-47C1-B453-AEFD3619D25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072966" y="1128788"/>
                <a:ext cx="2793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5" name="Tinta 94">
                <a:extLst>
                  <a:ext uri="{FF2B5EF4-FFF2-40B4-BE49-F238E27FC236}">
                    <a16:creationId xmlns:a16="http://schemas.microsoft.com/office/drawing/2014/main" id="{FFADF0A4-894F-4470-BC78-5FB7552AC132}"/>
                  </a:ext>
                </a:extLst>
              </p14:cNvPr>
              <p14:cNvContentPartPr/>
              <p14:nvPr/>
            </p14:nvContentPartPr>
            <p14:xfrm>
              <a:off x="9436926" y="1158668"/>
              <a:ext cx="134640" cy="293040"/>
            </p14:xfrm>
          </p:contentPart>
        </mc:Choice>
        <mc:Fallback>
          <p:pic>
            <p:nvPicPr>
              <p:cNvPr id="95" name="Tinta 94">
                <a:extLst>
                  <a:ext uri="{FF2B5EF4-FFF2-40B4-BE49-F238E27FC236}">
                    <a16:creationId xmlns:a16="http://schemas.microsoft.com/office/drawing/2014/main" id="{FFADF0A4-894F-4470-BC78-5FB7552AC13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428286" y="1150028"/>
                <a:ext cx="152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6" name="Tinta 95">
                <a:extLst>
                  <a:ext uri="{FF2B5EF4-FFF2-40B4-BE49-F238E27FC236}">
                    <a16:creationId xmlns:a16="http://schemas.microsoft.com/office/drawing/2014/main" id="{2CD36FD8-85C8-406C-B084-568FBB468A54}"/>
                  </a:ext>
                </a:extLst>
              </p14:cNvPr>
              <p14:cNvContentPartPr/>
              <p14:nvPr/>
            </p14:nvContentPartPr>
            <p14:xfrm>
              <a:off x="9394446" y="1256588"/>
              <a:ext cx="142560" cy="56160"/>
            </p14:xfrm>
          </p:contentPart>
        </mc:Choice>
        <mc:Fallback>
          <p:pic>
            <p:nvPicPr>
              <p:cNvPr id="96" name="Tinta 95">
                <a:extLst>
                  <a:ext uri="{FF2B5EF4-FFF2-40B4-BE49-F238E27FC236}">
                    <a16:creationId xmlns:a16="http://schemas.microsoft.com/office/drawing/2014/main" id="{2CD36FD8-85C8-406C-B084-568FBB468A5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385806" y="1247588"/>
                <a:ext cx="1602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7" name="Tinta 96">
                <a:extLst>
                  <a:ext uri="{FF2B5EF4-FFF2-40B4-BE49-F238E27FC236}">
                    <a16:creationId xmlns:a16="http://schemas.microsoft.com/office/drawing/2014/main" id="{6635F581-6B49-4703-BFA6-484267E1C807}"/>
                  </a:ext>
                </a:extLst>
              </p14:cNvPr>
              <p14:cNvContentPartPr/>
              <p14:nvPr/>
            </p14:nvContentPartPr>
            <p14:xfrm>
              <a:off x="8691366" y="692468"/>
              <a:ext cx="419040" cy="933120"/>
            </p14:xfrm>
          </p:contentPart>
        </mc:Choice>
        <mc:Fallback>
          <p:pic>
            <p:nvPicPr>
              <p:cNvPr id="97" name="Tinta 96">
                <a:extLst>
                  <a:ext uri="{FF2B5EF4-FFF2-40B4-BE49-F238E27FC236}">
                    <a16:creationId xmlns:a16="http://schemas.microsoft.com/office/drawing/2014/main" id="{6635F581-6B49-4703-BFA6-484267E1C80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682726" y="683468"/>
                <a:ext cx="436680" cy="9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8" name="Tinta 97">
                <a:extLst>
                  <a:ext uri="{FF2B5EF4-FFF2-40B4-BE49-F238E27FC236}">
                    <a16:creationId xmlns:a16="http://schemas.microsoft.com/office/drawing/2014/main" id="{AC3766C8-E4A4-4FF8-8C6E-F6D4F34A1024}"/>
                  </a:ext>
                </a:extLst>
              </p14:cNvPr>
              <p14:cNvContentPartPr/>
              <p14:nvPr/>
            </p14:nvContentPartPr>
            <p14:xfrm>
              <a:off x="9448806" y="693908"/>
              <a:ext cx="283320" cy="759960"/>
            </p14:xfrm>
          </p:contentPart>
        </mc:Choice>
        <mc:Fallback>
          <p:pic>
            <p:nvPicPr>
              <p:cNvPr id="98" name="Tinta 97">
                <a:extLst>
                  <a:ext uri="{FF2B5EF4-FFF2-40B4-BE49-F238E27FC236}">
                    <a16:creationId xmlns:a16="http://schemas.microsoft.com/office/drawing/2014/main" id="{AC3766C8-E4A4-4FF8-8C6E-F6D4F34A102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440166" y="685268"/>
                <a:ext cx="300960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9" name="Tinta 98">
                <a:extLst>
                  <a:ext uri="{FF2B5EF4-FFF2-40B4-BE49-F238E27FC236}">
                    <a16:creationId xmlns:a16="http://schemas.microsoft.com/office/drawing/2014/main" id="{9BB61821-166E-4968-AC5E-658EA326692A}"/>
                  </a:ext>
                </a:extLst>
              </p14:cNvPr>
              <p14:cNvContentPartPr/>
              <p14:nvPr/>
            </p14:nvContentPartPr>
            <p14:xfrm>
              <a:off x="9782166" y="1365668"/>
              <a:ext cx="137520" cy="212760"/>
            </p14:xfrm>
          </p:contentPart>
        </mc:Choice>
        <mc:Fallback>
          <p:pic>
            <p:nvPicPr>
              <p:cNvPr id="99" name="Tinta 98">
                <a:extLst>
                  <a:ext uri="{FF2B5EF4-FFF2-40B4-BE49-F238E27FC236}">
                    <a16:creationId xmlns:a16="http://schemas.microsoft.com/office/drawing/2014/main" id="{9BB61821-166E-4968-AC5E-658EA326692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9773166" y="1357028"/>
                <a:ext cx="155160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F1F4EABE-45DC-4B1F-AD25-7BD47C5348A2}"/>
              </a:ext>
            </a:extLst>
          </p:cNvPr>
          <p:cNvGrpSpPr/>
          <p:nvPr/>
        </p:nvGrpSpPr>
        <p:grpSpPr>
          <a:xfrm>
            <a:off x="6160566" y="2142188"/>
            <a:ext cx="2649240" cy="1226160"/>
            <a:chOff x="6160566" y="2142188"/>
            <a:chExt cx="2649240" cy="122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232A23CB-9820-47BD-94AE-4844883016D0}"/>
                    </a:ext>
                  </a:extLst>
                </p14:cNvPr>
                <p14:cNvContentPartPr/>
                <p14:nvPr/>
              </p14:nvContentPartPr>
              <p14:xfrm>
                <a:off x="6353166" y="2189348"/>
                <a:ext cx="74520" cy="27396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232A23CB-9820-47BD-94AE-4844883016D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344526" y="2180348"/>
                  <a:ext cx="92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4CE30235-0F88-4D75-9341-65D3C5411DA5}"/>
                    </a:ext>
                  </a:extLst>
                </p14:cNvPr>
                <p14:cNvContentPartPr/>
                <p14:nvPr/>
              </p14:nvContentPartPr>
              <p14:xfrm>
                <a:off x="6160566" y="2645828"/>
                <a:ext cx="492120" cy="3132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4CE30235-0F88-4D75-9341-65D3C5411DA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151926" y="2637188"/>
                  <a:ext cx="509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412585BD-B938-4AB5-822F-5C1D83DCA928}"/>
                    </a:ext>
                  </a:extLst>
                </p14:cNvPr>
                <p14:cNvContentPartPr/>
                <p14:nvPr/>
              </p14:nvContentPartPr>
              <p14:xfrm>
                <a:off x="6359286" y="2805668"/>
                <a:ext cx="197640" cy="35316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412585BD-B938-4AB5-822F-5C1D83DCA92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50286" y="2797028"/>
                  <a:ext cx="2152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9B50756D-F7F4-4782-8C1A-4AC7F627CF86}"/>
                    </a:ext>
                  </a:extLst>
                </p14:cNvPr>
                <p14:cNvContentPartPr/>
                <p14:nvPr/>
              </p14:nvContentPartPr>
              <p14:xfrm>
                <a:off x="6204126" y="2937428"/>
                <a:ext cx="311400" cy="16128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9B50756D-F7F4-4782-8C1A-4AC7F627CF8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95486" y="2928428"/>
                  <a:ext cx="329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5BC6242C-87BC-4AE4-A8E8-FA645DB20F24}"/>
                    </a:ext>
                  </a:extLst>
                </p14:cNvPr>
                <p14:cNvContentPartPr/>
                <p14:nvPr/>
              </p14:nvContentPartPr>
              <p14:xfrm>
                <a:off x="6869406" y="2310668"/>
                <a:ext cx="240480" cy="34704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5BC6242C-87BC-4AE4-A8E8-FA645DB20F2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60406" y="2301668"/>
                  <a:ext cx="2581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9FDA3DB5-18A6-4196-AF81-F87176B5FF6D}"/>
                    </a:ext>
                  </a:extLst>
                </p14:cNvPr>
                <p14:cNvContentPartPr/>
                <p14:nvPr/>
              </p14:nvContentPartPr>
              <p14:xfrm>
                <a:off x="7124286" y="2389148"/>
                <a:ext cx="192960" cy="15300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9FDA3DB5-18A6-4196-AF81-F87176B5FF6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15286" y="2380148"/>
                  <a:ext cx="210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9D6F8060-E64B-4F2F-8510-0C9803B2434D}"/>
                    </a:ext>
                  </a:extLst>
                </p14:cNvPr>
                <p14:cNvContentPartPr/>
                <p14:nvPr/>
              </p14:nvContentPartPr>
              <p14:xfrm>
                <a:off x="7023486" y="2423708"/>
                <a:ext cx="323280" cy="16920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9D6F8060-E64B-4F2F-8510-0C9803B2434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014846" y="2415068"/>
                  <a:ext cx="340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CD37F401-E525-457E-91CF-03DBBEC8CFBA}"/>
                    </a:ext>
                  </a:extLst>
                </p14:cNvPr>
                <p14:cNvContentPartPr/>
                <p14:nvPr/>
              </p14:nvContentPartPr>
              <p14:xfrm>
                <a:off x="6906846" y="2653028"/>
                <a:ext cx="542160" cy="11412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CD37F401-E525-457E-91CF-03DBBEC8CFB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98206" y="2644028"/>
                  <a:ext cx="559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02DB84D6-3107-4712-941E-C38ED593D694}"/>
                    </a:ext>
                  </a:extLst>
                </p14:cNvPr>
                <p14:cNvContentPartPr/>
                <p14:nvPr/>
              </p14:nvContentPartPr>
              <p14:xfrm>
                <a:off x="6939606" y="2774708"/>
                <a:ext cx="207720" cy="36252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02DB84D6-3107-4712-941E-C38ED593D69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30606" y="2765708"/>
                  <a:ext cx="2253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F6EFC7DE-76D9-45EF-81B0-5C24558A8D38}"/>
                    </a:ext>
                  </a:extLst>
                </p14:cNvPr>
                <p14:cNvContentPartPr/>
                <p14:nvPr/>
              </p14:nvContentPartPr>
              <p14:xfrm>
                <a:off x="7244526" y="2746268"/>
                <a:ext cx="193680" cy="35748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F6EFC7DE-76D9-45EF-81B0-5C24558A8D3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35886" y="2737268"/>
                  <a:ext cx="2113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7EECC338-FEBB-495A-81EA-08C83B6B1EC1}"/>
                    </a:ext>
                  </a:extLst>
                </p14:cNvPr>
                <p14:cNvContentPartPr/>
                <p14:nvPr/>
              </p14:nvContentPartPr>
              <p14:xfrm>
                <a:off x="7181526" y="2897468"/>
                <a:ext cx="227520" cy="3132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7EECC338-FEBB-495A-81EA-08C83B6B1EC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72526" y="2888468"/>
                  <a:ext cx="245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A0CAD17B-BE30-4EBF-BF96-7D3D64DAD90F}"/>
                    </a:ext>
                  </a:extLst>
                </p14:cNvPr>
                <p14:cNvContentPartPr/>
                <p14:nvPr/>
              </p14:nvContentPartPr>
              <p14:xfrm>
                <a:off x="6714966" y="2142188"/>
                <a:ext cx="293040" cy="122616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A0CAD17B-BE30-4EBF-BF96-7D3D64DAD90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05966" y="2133188"/>
                  <a:ext cx="310680" cy="12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78E1448E-2054-492E-B14B-D65EDA8FA09A}"/>
                    </a:ext>
                  </a:extLst>
                </p14:cNvPr>
                <p14:cNvContentPartPr/>
                <p14:nvPr/>
              </p14:nvContentPartPr>
              <p14:xfrm>
                <a:off x="7402566" y="2257748"/>
                <a:ext cx="242280" cy="89640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78E1448E-2054-492E-B14B-D65EDA8FA09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93566" y="2248748"/>
                  <a:ext cx="259920" cy="9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CC02724B-B8F5-4499-836B-6265A5DC6673}"/>
                    </a:ext>
                  </a:extLst>
                </p14:cNvPr>
                <p14:cNvContentPartPr/>
                <p14:nvPr/>
              </p14:nvContentPartPr>
              <p14:xfrm>
                <a:off x="7620726" y="2991428"/>
                <a:ext cx="171000" cy="24948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CC02724B-B8F5-4499-836B-6265A5DC667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612086" y="2982788"/>
                  <a:ext cx="188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2718CF50-8249-46B9-A35F-49D75A3337DA}"/>
                    </a:ext>
                  </a:extLst>
                </p14:cNvPr>
                <p14:cNvContentPartPr/>
                <p14:nvPr/>
              </p14:nvContentPartPr>
              <p14:xfrm>
                <a:off x="8117166" y="2598668"/>
                <a:ext cx="156240" cy="468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2718CF50-8249-46B9-A35F-49D75A3337D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108526" y="2590028"/>
                  <a:ext cx="173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2AEBDD4A-8D9D-423F-9C7E-707FB407076D}"/>
                    </a:ext>
                  </a:extLst>
                </p14:cNvPr>
                <p14:cNvContentPartPr/>
                <p14:nvPr/>
              </p14:nvContentPartPr>
              <p14:xfrm>
                <a:off x="7956246" y="2731148"/>
                <a:ext cx="213480" cy="3492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2AEBDD4A-8D9D-423F-9C7E-707FB407076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947606" y="2722508"/>
                  <a:ext cx="231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665AD1DF-5F31-4889-BD1D-717E2DE363F0}"/>
                    </a:ext>
                  </a:extLst>
                </p14:cNvPr>
                <p14:cNvContentPartPr/>
                <p14:nvPr/>
              </p14:nvContentPartPr>
              <p14:xfrm>
                <a:off x="8372046" y="2583908"/>
                <a:ext cx="437760" cy="42120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665AD1DF-5F31-4889-BD1D-717E2DE363F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363046" y="2575268"/>
                  <a:ext cx="4554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95CB84FC-E9D7-4F5D-A2C3-BB6CB241CC3D}"/>
                    </a:ext>
                  </a:extLst>
                </p14:cNvPr>
                <p14:cNvContentPartPr/>
                <p14:nvPr/>
              </p14:nvContentPartPr>
              <p14:xfrm>
                <a:off x="6395646" y="2861828"/>
                <a:ext cx="224640" cy="13896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95CB84FC-E9D7-4F5D-A2C3-BB6CB241CC3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87006" y="2853188"/>
                  <a:ext cx="24228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Agrupar 125">
            <a:extLst>
              <a:ext uri="{FF2B5EF4-FFF2-40B4-BE49-F238E27FC236}">
                <a16:creationId xmlns:a16="http://schemas.microsoft.com/office/drawing/2014/main" id="{01C89241-FE39-46FB-BE96-14358C46C65E}"/>
              </a:ext>
            </a:extLst>
          </p:cNvPr>
          <p:cNvGrpSpPr/>
          <p:nvPr/>
        </p:nvGrpSpPr>
        <p:grpSpPr>
          <a:xfrm>
            <a:off x="5944566" y="3470948"/>
            <a:ext cx="1251720" cy="431280"/>
            <a:chOff x="5944566" y="3470948"/>
            <a:chExt cx="125172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21830CAB-D625-4706-A265-9F7036257520}"/>
                    </a:ext>
                  </a:extLst>
                </p14:cNvPr>
                <p14:cNvContentPartPr/>
                <p14:nvPr/>
              </p14:nvContentPartPr>
              <p14:xfrm>
                <a:off x="5944566" y="3470948"/>
                <a:ext cx="137160" cy="43128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21830CAB-D625-4706-A265-9F703625752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35566" y="3462308"/>
                  <a:ext cx="1548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31523C9A-42DE-4FEA-92AC-16299F6AA005}"/>
                    </a:ext>
                  </a:extLst>
                </p14:cNvPr>
                <p14:cNvContentPartPr/>
                <p14:nvPr/>
              </p14:nvContentPartPr>
              <p14:xfrm>
                <a:off x="6083886" y="3750308"/>
                <a:ext cx="176040" cy="13320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31523C9A-42DE-4FEA-92AC-16299F6AA00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74886" y="3741308"/>
                  <a:ext cx="193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405A4EA2-FFEF-481A-AC43-0850D2FEC9CB}"/>
                    </a:ext>
                  </a:extLst>
                </p14:cNvPr>
                <p14:cNvContentPartPr/>
                <p14:nvPr/>
              </p14:nvContentPartPr>
              <p14:xfrm>
                <a:off x="6294126" y="3775148"/>
                <a:ext cx="115560" cy="12492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405A4EA2-FFEF-481A-AC43-0850D2FEC9C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85126" y="3766508"/>
                  <a:ext cx="133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02152BD9-1CE7-4E83-B34D-D9593DC07433}"/>
                    </a:ext>
                  </a:extLst>
                </p14:cNvPr>
                <p14:cNvContentPartPr/>
                <p14:nvPr/>
              </p14:nvContentPartPr>
              <p14:xfrm>
                <a:off x="6492486" y="3717908"/>
                <a:ext cx="552960" cy="18144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02152BD9-1CE7-4E83-B34D-D9593DC0743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83486" y="3709268"/>
                  <a:ext cx="570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EED4B6DA-E63C-46D8-96C6-D8D38E425E8D}"/>
                    </a:ext>
                  </a:extLst>
                </p14:cNvPr>
                <p14:cNvContentPartPr/>
                <p14:nvPr/>
              </p14:nvContentPartPr>
              <p14:xfrm>
                <a:off x="7099086" y="3767228"/>
                <a:ext cx="97200" cy="7776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EED4B6DA-E63C-46D8-96C6-D8D38E425E8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90086" y="3758228"/>
                  <a:ext cx="11484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Agrupar 134">
            <a:extLst>
              <a:ext uri="{FF2B5EF4-FFF2-40B4-BE49-F238E27FC236}">
                <a16:creationId xmlns:a16="http://schemas.microsoft.com/office/drawing/2014/main" id="{489AD15F-7B46-44A5-88A9-B80A30237B1A}"/>
              </a:ext>
            </a:extLst>
          </p:cNvPr>
          <p:cNvGrpSpPr/>
          <p:nvPr/>
        </p:nvGrpSpPr>
        <p:grpSpPr>
          <a:xfrm>
            <a:off x="7503006" y="3453308"/>
            <a:ext cx="2408760" cy="485280"/>
            <a:chOff x="7503006" y="3453308"/>
            <a:chExt cx="2408760" cy="4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9785525D-3599-4D12-B2F8-DBDD7BAA5457}"/>
                    </a:ext>
                  </a:extLst>
                </p14:cNvPr>
                <p14:cNvContentPartPr/>
                <p14:nvPr/>
              </p14:nvContentPartPr>
              <p14:xfrm>
                <a:off x="7503006" y="3525668"/>
                <a:ext cx="494640" cy="41292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9785525D-3599-4D12-B2F8-DBDD7BAA545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494366" y="3517028"/>
                  <a:ext cx="5122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6619D1F3-8168-4D56-A8AF-4A8AFE8431E8}"/>
                    </a:ext>
                  </a:extLst>
                </p14:cNvPr>
                <p14:cNvContentPartPr/>
                <p14:nvPr/>
              </p14:nvContentPartPr>
              <p14:xfrm>
                <a:off x="8115366" y="3760388"/>
                <a:ext cx="597600" cy="16776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6619D1F3-8168-4D56-A8AF-4A8AFE8431E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106366" y="3751748"/>
                  <a:ext cx="615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9E4EDE3E-F041-4303-BBC5-6B876325BF3E}"/>
                    </a:ext>
                  </a:extLst>
                </p14:cNvPr>
                <p14:cNvContentPartPr/>
                <p14:nvPr/>
              </p14:nvContentPartPr>
              <p14:xfrm>
                <a:off x="8741046" y="3453308"/>
                <a:ext cx="45720" cy="36900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9E4EDE3E-F041-4303-BBC5-6B876325BF3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732406" y="3444668"/>
                  <a:ext cx="633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B5913463-326A-4C7C-AB68-D1571A80A796}"/>
                    </a:ext>
                  </a:extLst>
                </p14:cNvPr>
                <p14:cNvContentPartPr/>
                <p14:nvPr/>
              </p14:nvContentPartPr>
              <p14:xfrm>
                <a:off x="8646366" y="3609908"/>
                <a:ext cx="145440" cy="3240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B5913463-326A-4C7C-AB68-D1571A80A79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37366" y="3600908"/>
                  <a:ext cx="163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33E50637-D252-445E-8E4B-80EE72CBFA77}"/>
                    </a:ext>
                  </a:extLst>
                </p14:cNvPr>
                <p14:cNvContentPartPr/>
                <p14:nvPr/>
              </p14:nvContentPartPr>
              <p14:xfrm>
                <a:off x="8787486" y="3528188"/>
                <a:ext cx="223560" cy="32112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33E50637-D252-445E-8E4B-80EE72CBFA7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778846" y="3519188"/>
                  <a:ext cx="241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3418F056-2EF5-43A5-B34E-25E72EAA928D}"/>
                    </a:ext>
                  </a:extLst>
                </p14:cNvPr>
                <p14:cNvContentPartPr/>
                <p14:nvPr/>
              </p14:nvContentPartPr>
              <p14:xfrm>
                <a:off x="9049926" y="3722948"/>
                <a:ext cx="612360" cy="19080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3418F056-2EF5-43A5-B34E-25E72EAA928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41286" y="3714308"/>
                  <a:ext cx="630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8769B407-F9C0-499F-BA03-4007B8FB6421}"/>
                    </a:ext>
                  </a:extLst>
                </p14:cNvPr>
                <p14:cNvContentPartPr/>
                <p14:nvPr/>
              </p14:nvContentPartPr>
              <p14:xfrm>
                <a:off x="9776046" y="3722228"/>
                <a:ext cx="135720" cy="13248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8769B407-F9C0-499F-BA03-4007B8FB642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767046" y="3713228"/>
                  <a:ext cx="1533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Agrupar 164">
            <a:extLst>
              <a:ext uri="{FF2B5EF4-FFF2-40B4-BE49-F238E27FC236}">
                <a16:creationId xmlns:a16="http://schemas.microsoft.com/office/drawing/2014/main" id="{AF645736-ABB7-4B0A-95D0-6367612430D5}"/>
              </a:ext>
            </a:extLst>
          </p:cNvPr>
          <p:cNvGrpSpPr/>
          <p:nvPr/>
        </p:nvGrpSpPr>
        <p:grpSpPr>
          <a:xfrm>
            <a:off x="2274366" y="3621428"/>
            <a:ext cx="889920" cy="937440"/>
            <a:chOff x="2274366" y="3621428"/>
            <a:chExt cx="889920" cy="93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F4CE01EC-51B1-4575-90DA-57148B1FA84F}"/>
                    </a:ext>
                  </a:extLst>
                </p14:cNvPr>
                <p14:cNvContentPartPr/>
                <p14:nvPr/>
              </p14:nvContentPartPr>
              <p14:xfrm>
                <a:off x="2989686" y="3937508"/>
                <a:ext cx="51120" cy="7416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F4CE01EC-51B1-4575-90DA-57148B1FA84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981046" y="3928508"/>
                  <a:ext cx="68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F5B7F305-A2F2-49F6-8004-EB20C564060D}"/>
                    </a:ext>
                  </a:extLst>
                </p14:cNvPr>
                <p14:cNvContentPartPr/>
                <p14:nvPr/>
              </p14:nvContentPartPr>
              <p14:xfrm>
                <a:off x="2902206" y="3621428"/>
                <a:ext cx="262080" cy="65664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F5B7F305-A2F2-49F6-8004-EB20C564060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893206" y="3612788"/>
                  <a:ext cx="27972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7AA69985-AA2A-4A54-A0B6-1F3C88903503}"/>
                    </a:ext>
                  </a:extLst>
                </p14:cNvPr>
                <p14:cNvContentPartPr/>
                <p14:nvPr/>
              </p14:nvContentPartPr>
              <p14:xfrm>
                <a:off x="2778366" y="4219388"/>
                <a:ext cx="60840" cy="8856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7AA69985-AA2A-4A54-A0B6-1F3C8890350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769726" y="4210388"/>
                  <a:ext cx="78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C8668E8A-45F8-4110-9785-D3815F7F910F}"/>
                    </a:ext>
                  </a:extLst>
                </p14:cNvPr>
                <p14:cNvContentPartPr/>
                <p14:nvPr/>
              </p14:nvContentPartPr>
              <p14:xfrm>
                <a:off x="2751006" y="4195268"/>
                <a:ext cx="68760" cy="1980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C8668E8A-45F8-4110-9785-D3815F7F910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742366" y="4186268"/>
                  <a:ext cx="86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15B7424E-97BF-4F85-847B-625C1CB65039}"/>
                    </a:ext>
                  </a:extLst>
                </p14:cNvPr>
                <p14:cNvContentPartPr/>
                <p14:nvPr/>
              </p14:nvContentPartPr>
              <p14:xfrm>
                <a:off x="2697006" y="4186268"/>
                <a:ext cx="20160" cy="468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15B7424E-97BF-4F85-847B-625C1CB6503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688006" y="4177628"/>
                  <a:ext cx="37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E3F19DFD-E2EA-4063-8176-18A0C66CB935}"/>
                    </a:ext>
                  </a:extLst>
                </p14:cNvPr>
                <p14:cNvContentPartPr/>
                <p14:nvPr/>
              </p14:nvContentPartPr>
              <p14:xfrm>
                <a:off x="2488566" y="4190948"/>
                <a:ext cx="228240" cy="2340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E3F19DFD-E2EA-4063-8176-18A0C66CB93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479926" y="4181948"/>
                  <a:ext cx="245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46F6BD61-5628-4BA6-A652-B6E9D4D5B80D}"/>
                    </a:ext>
                  </a:extLst>
                </p14:cNvPr>
                <p14:cNvContentPartPr/>
                <p14:nvPr/>
              </p14:nvContentPartPr>
              <p14:xfrm>
                <a:off x="2274366" y="4143788"/>
                <a:ext cx="360" cy="468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46F6BD61-5628-4BA6-A652-B6E9D4D5B80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265366" y="4134788"/>
                  <a:ext cx="18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972AB95D-3011-4655-AB88-310F55496178}"/>
                    </a:ext>
                  </a:extLst>
                </p14:cNvPr>
                <p14:cNvContentPartPr/>
                <p14:nvPr/>
              </p14:nvContentPartPr>
              <p14:xfrm>
                <a:off x="2274366" y="4148108"/>
                <a:ext cx="360" cy="36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972AB95D-3011-4655-AB88-310F5549617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265366" y="413946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716B5C4B-0394-43F5-94DD-D06A48A74075}"/>
                    </a:ext>
                  </a:extLst>
                </p14:cNvPr>
                <p14:cNvContentPartPr/>
                <p14:nvPr/>
              </p14:nvContentPartPr>
              <p14:xfrm>
                <a:off x="2274366" y="4103828"/>
                <a:ext cx="129600" cy="11952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716B5C4B-0394-43F5-94DD-D06A48A7407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65366" y="4094828"/>
                  <a:ext cx="147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65248571-54E0-4571-A643-2C5E1B598886}"/>
                    </a:ext>
                  </a:extLst>
                </p14:cNvPr>
                <p14:cNvContentPartPr/>
                <p14:nvPr/>
              </p14:nvContentPartPr>
              <p14:xfrm>
                <a:off x="2297046" y="4072508"/>
                <a:ext cx="89280" cy="13968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65248571-54E0-4571-A643-2C5E1B59888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88406" y="4063868"/>
                  <a:ext cx="106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0334C354-AEFA-49C8-B0FD-09413CD3E7CF}"/>
                    </a:ext>
                  </a:extLst>
                </p14:cNvPr>
                <p14:cNvContentPartPr/>
                <p14:nvPr/>
              </p14:nvContentPartPr>
              <p14:xfrm>
                <a:off x="2827326" y="4288508"/>
                <a:ext cx="360" cy="3600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0334C354-AEFA-49C8-B0FD-09413CD3E7C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818326" y="4279868"/>
                  <a:ext cx="18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E56CCA58-3EC0-447F-89BC-DDF068A4D133}"/>
                    </a:ext>
                  </a:extLst>
                </p14:cNvPr>
                <p14:cNvContentPartPr/>
                <p14:nvPr/>
              </p14:nvContentPartPr>
              <p14:xfrm>
                <a:off x="2828046" y="4399388"/>
                <a:ext cx="4320" cy="7776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E56CCA58-3EC0-447F-89BC-DDF068A4D13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819406" y="4390748"/>
                  <a:ext cx="21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12FA788E-8A63-4DEB-B1FE-963F23095D62}"/>
                    </a:ext>
                  </a:extLst>
                </p14:cNvPr>
                <p14:cNvContentPartPr/>
                <p14:nvPr/>
              </p14:nvContentPartPr>
              <p14:xfrm>
                <a:off x="2817246" y="4509548"/>
                <a:ext cx="12240" cy="4932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12FA788E-8A63-4DEB-B1FE-963F23095D6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808606" y="4500908"/>
                  <a:ext cx="298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Agrupar 163">
            <a:extLst>
              <a:ext uri="{FF2B5EF4-FFF2-40B4-BE49-F238E27FC236}">
                <a16:creationId xmlns:a16="http://schemas.microsoft.com/office/drawing/2014/main" id="{009D5CA4-2CAC-4776-8BCE-B12A18345455}"/>
              </a:ext>
            </a:extLst>
          </p:cNvPr>
          <p:cNvGrpSpPr/>
          <p:nvPr/>
        </p:nvGrpSpPr>
        <p:grpSpPr>
          <a:xfrm>
            <a:off x="2744166" y="4674788"/>
            <a:ext cx="115920" cy="125640"/>
            <a:chOff x="2744166" y="4674788"/>
            <a:chExt cx="115920" cy="12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66AB81CB-EBC6-4915-B8F5-836E4C72A731}"/>
                    </a:ext>
                  </a:extLst>
                </p14:cNvPr>
                <p14:cNvContentPartPr/>
                <p14:nvPr/>
              </p14:nvContentPartPr>
              <p14:xfrm>
                <a:off x="2782686" y="4674788"/>
                <a:ext cx="77400" cy="12564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66AB81CB-EBC6-4915-B8F5-836E4C72A73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774046" y="4666148"/>
                  <a:ext cx="95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EDD99CCF-2FC5-4DD8-84DB-6888842CC98C}"/>
                    </a:ext>
                  </a:extLst>
                </p14:cNvPr>
                <p14:cNvContentPartPr/>
                <p14:nvPr/>
              </p14:nvContentPartPr>
              <p14:xfrm>
                <a:off x="2744166" y="4688468"/>
                <a:ext cx="73440" cy="1440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EDD99CCF-2FC5-4DD8-84DB-6888842CC98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735526" y="4679468"/>
                  <a:ext cx="910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Agrupar 202">
            <a:extLst>
              <a:ext uri="{FF2B5EF4-FFF2-40B4-BE49-F238E27FC236}">
                <a16:creationId xmlns:a16="http://schemas.microsoft.com/office/drawing/2014/main" id="{5A105CF6-1DED-4C71-A6BD-3E5D2C01631B}"/>
              </a:ext>
            </a:extLst>
          </p:cNvPr>
          <p:cNvGrpSpPr/>
          <p:nvPr/>
        </p:nvGrpSpPr>
        <p:grpSpPr>
          <a:xfrm>
            <a:off x="6049326" y="4565708"/>
            <a:ext cx="4410000" cy="2000160"/>
            <a:chOff x="6049326" y="4565708"/>
            <a:chExt cx="4410000" cy="20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8F521FFB-4EAE-47EC-AB75-F07A88AD1EE2}"/>
                    </a:ext>
                  </a:extLst>
                </p14:cNvPr>
                <p14:cNvContentPartPr/>
                <p14:nvPr/>
              </p14:nvContentPartPr>
              <p14:xfrm>
                <a:off x="6228966" y="4565708"/>
                <a:ext cx="97200" cy="26928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8F521FFB-4EAE-47EC-AB75-F07A88AD1EE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19966" y="4557068"/>
                  <a:ext cx="114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E54EB76B-7917-42EC-92D5-4E430FB94CD4}"/>
                    </a:ext>
                  </a:extLst>
                </p14:cNvPr>
                <p14:cNvContentPartPr/>
                <p14:nvPr/>
              </p14:nvContentPartPr>
              <p14:xfrm>
                <a:off x="6049326" y="4936148"/>
                <a:ext cx="514800" cy="4140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E54EB76B-7917-42EC-92D5-4E430FB94CD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040326" y="4927508"/>
                  <a:ext cx="532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05DF8DFC-2266-40F3-8223-FA31860C9B92}"/>
                    </a:ext>
                  </a:extLst>
                </p14:cNvPr>
                <p14:cNvContentPartPr/>
                <p14:nvPr/>
              </p14:nvContentPartPr>
              <p14:xfrm>
                <a:off x="6258486" y="5125508"/>
                <a:ext cx="93240" cy="27324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05DF8DFC-2266-40F3-8223-FA31860C9B9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249486" y="5116508"/>
                  <a:ext cx="110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F90ABE7E-045F-4A2A-97F1-B870CEE3A0FA}"/>
                    </a:ext>
                  </a:extLst>
                </p14:cNvPr>
                <p14:cNvContentPartPr/>
                <p14:nvPr/>
              </p14:nvContentPartPr>
              <p14:xfrm>
                <a:off x="6108366" y="5124428"/>
                <a:ext cx="308520" cy="27324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F90ABE7E-045F-4A2A-97F1-B870CEE3A0F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099726" y="5115788"/>
                  <a:ext cx="326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E3E6410C-B53C-46BB-A68A-91B52DC6945D}"/>
                    </a:ext>
                  </a:extLst>
                </p14:cNvPr>
                <p14:cNvContentPartPr/>
                <p14:nvPr/>
              </p14:nvContentPartPr>
              <p14:xfrm>
                <a:off x="6803166" y="4612868"/>
                <a:ext cx="312480" cy="30564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E3E6410C-B53C-46BB-A68A-91B52DC6945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94526" y="4603868"/>
                  <a:ext cx="3301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2C32CE8D-4CD7-4896-82EE-5129CC83AD5A}"/>
                    </a:ext>
                  </a:extLst>
                </p14:cNvPr>
                <p14:cNvContentPartPr/>
                <p14:nvPr/>
              </p14:nvContentPartPr>
              <p14:xfrm>
                <a:off x="7175406" y="4705028"/>
                <a:ext cx="177120" cy="14076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2C32CE8D-4CD7-4896-82EE-5129CC83AD5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66766" y="4696388"/>
                  <a:ext cx="194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FAF3D8E1-7BCE-47D8-9009-5BF1B5896CB5}"/>
                    </a:ext>
                  </a:extLst>
                </p14:cNvPr>
                <p14:cNvContentPartPr/>
                <p14:nvPr/>
              </p14:nvContentPartPr>
              <p14:xfrm>
                <a:off x="6752046" y="4742468"/>
                <a:ext cx="765360" cy="26784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FAF3D8E1-7BCE-47D8-9009-5BF1B5896CB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743046" y="4733828"/>
                  <a:ext cx="7830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C134DF42-6324-4806-9B5F-FFE42ACEBF9A}"/>
                    </a:ext>
                  </a:extLst>
                </p14:cNvPr>
                <p14:cNvContentPartPr/>
                <p14:nvPr/>
              </p14:nvContentPartPr>
              <p14:xfrm>
                <a:off x="6899286" y="5042708"/>
                <a:ext cx="257040" cy="36864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C134DF42-6324-4806-9B5F-FFE42ACEBF9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890286" y="5034068"/>
                  <a:ext cx="2746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ACF359EE-D0DD-47DB-BC3F-3C767ED790AE}"/>
                    </a:ext>
                  </a:extLst>
                </p14:cNvPr>
                <p14:cNvContentPartPr/>
                <p14:nvPr/>
              </p14:nvContentPartPr>
              <p14:xfrm>
                <a:off x="7262526" y="5051708"/>
                <a:ext cx="113040" cy="31932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ACF359EE-D0DD-47DB-BC3F-3C767ED790A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253526" y="5042708"/>
                  <a:ext cx="1306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27F92065-33D9-4A31-A7EE-A8F55BD63CCE}"/>
                    </a:ext>
                  </a:extLst>
                </p14:cNvPr>
                <p14:cNvContentPartPr/>
                <p14:nvPr/>
              </p14:nvContentPartPr>
              <p14:xfrm>
                <a:off x="7177566" y="5120828"/>
                <a:ext cx="250200" cy="6876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27F92065-33D9-4A31-A7EE-A8F55BD63CC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168566" y="5112188"/>
                  <a:ext cx="267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4F6D804B-9FFE-499B-B15F-D38614BE8223}"/>
                    </a:ext>
                  </a:extLst>
                </p14:cNvPr>
                <p14:cNvContentPartPr/>
                <p14:nvPr/>
              </p14:nvContentPartPr>
              <p14:xfrm>
                <a:off x="7735206" y="4810868"/>
                <a:ext cx="264960" cy="11412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4F6D804B-9FFE-499B-B15F-D38614BE822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726566" y="4802228"/>
                  <a:ext cx="282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2029DB43-34A8-4F4B-A10B-903FE1BF27D7}"/>
                    </a:ext>
                  </a:extLst>
                </p14:cNvPr>
                <p14:cNvContentPartPr/>
                <p14:nvPr/>
              </p14:nvContentPartPr>
              <p14:xfrm>
                <a:off x="7978206" y="4628708"/>
                <a:ext cx="677520" cy="77616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2029DB43-34A8-4F4B-A10B-903FE1BF27D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969206" y="4619708"/>
                  <a:ext cx="695160" cy="7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06FAA3D1-E094-454C-AD32-B8092B6F29D6}"/>
                    </a:ext>
                  </a:extLst>
                </p14:cNvPr>
                <p14:cNvContentPartPr/>
                <p14:nvPr/>
              </p14:nvContentPartPr>
              <p14:xfrm>
                <a:off x="6052206" y="5538428"/>
                <a:ext cx="96480" cy="21996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06FAA3D1-E094-454C-AD32-B8092B6F29D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043206" y="5529428"/>
                  <a:ext cx="114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25926ACF-0A46-443E-8C25-084A0E9BE049}"/>
                    </a:ext>
                  </a:extLst>
                </p14:cNvPr>
                <p14:cNvContentPartPr/>
                <p14:nvPr/>
              </p14:nvContentPartPr>
              <p14:xfrm>
                <a:off x="6234726" y="5646428"/>
                <a:ext cx="270720" cy="10116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25926ACF-0A46-443E-8C25-084A0E9BE04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226086" y="5637428"/>
                  <a:ext cx="288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E72081AA-9757-4023-AB7C-BBD41B21CA70}"/>
                    </a:ext>
                  </a:extLst>
                </p14:cNvPr>
                <p14:cNvContentPartPr/>
                <p14:nvPr/>
              </p14:nvContentPartPr>
              <p14:xfrm>
                <a:off x="6541806" y="5536628"/>
                <a:ext cx="48600" cy="16740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E72081AA-9757-4023-AB7C-BBD41B21CA7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532806" y="5527988"/>
                  <a:ext cx="66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65815B64-827D-4E44-8AD1-141F5B1D70A7}"/>
                    </a:ext>
                  </a:extLst>
                </p14:cNvPr>
                <p14:cNvContentPartPr/>
                <p14:nvPr/>
              </p14:nvContentPartPr>
              <p14:xfrm>
                <a:off x="6461886" y="5600708"/>
                <a:ext cx="152280" cy="1440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65815B64-827D-4E44-8AD1-141F5B1D70A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452886" y="5591708"/>
                  <a:ext cx="169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ADC866C0-02D1-478C-9FD0-B45E13BE7CBB}"/>
                    </a:ext>
                  </a:extLst>
                </p14:cNvPr>
                <p14:cNvContentPartPr/>
                <p14:nvPr/>
              </p14:nvContentPartPr>
              <p14:xfrm>
                <a:off x="6688686" y="5624828"/>
                <a:ext cx="153720" cy="10800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ADC866C0-02D1-478C-9FD0-B45E13BE7CB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79686" y="5616188"/>
                  <a:ext cx="171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5462755C-55CD-41CB-8F28-1AF086CDF5C5}"/>
                    </a:ext>
                  </a:extLst>
                </p14:cNvPr>
                <p14:cNvContentPartPr/>
                <p14:nvPr/>
              </p14:nvContentPartPr>
              <p14:xfrm>
                <a:off x="6850686" y="5603588"/>
                <a:ext cx="327240" cy="30600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5462755C-55CD-41CB-8F28-1AF086CDF5C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42046" y="5594948"/>
                  <a:ext cx="344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F6599681-831B-4C10-92FB-AEDDE88D8313}"/>
                    </a:ext>
                  </a:extLst>
                </p14:cNvPr>
                <p14:cNvContentPartPr/>
                <p14:nvPr/>
              </p14:nvContentPartPr>
              <p14:xfrm>
                <a:off x="7167126" y="5638148"/>
                <a:ext cx="212040" cy="8136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F6599681-831B-4C10-92FB-AEDDE88D831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158126" y="5629148"/>
                  <a:ext cx="229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81999556-6B4F-4F6F-8053-7AC286327AAA}"/>
                    </a:ext>
                  </a:extLst>
                </p14:cNvPr>
                <p14:cNvContentPartPr/>
                <p14:nvPr/>
              </p14:nvContentPartPr>
              <p14:xfrm>
                <a:off x="7400406" y="5578748"/>
                <a:ext cx="145440" cy="9108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81999556-6B4F-4F6F-8053-7AC286327AA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391766" y="5570108"/>
                  <a:ext cx="163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F0746B3B-1DAA-4E99-9DEE-EFD80FC50904}"/>
                    </a:ext>
                  </a:extLst>
                </p14:cNvPr>
                <p14:cNvContentPartPr/>
                <p14:nvPr/>
              </p14:nvContentPartPr>
              <p14:xfrm>
                <a:off x="7547646" y="5584148"/>
                <a:ext cx="203760" cy="11124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F0746B3B-1DAA-4E99-9DEE-EFD80FC5090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538646" y="5575508"/>
                  <a:ext cx="221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40BC0365-57CA-4816-8D46-2DC4D39632B1}"/>
                    </a:ext>
                  </a:extLst>
                </p14:cNvPr>
                <p14:cNvContentPartPr/>
                <p14:nvPr/>
              </p14:nvContentPartPr>
              <p14:xfrm>
                <a:off x="7796046" y="5588108"/>
                <a:ext cx="70920" cy="6444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40BC0365-57CA-4816-8D46-2DC4D39632B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787046" y="5579468"/>
                  <a:ext cx="88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100DA1CD-5B26-46B2-B627-FDCEC87B80C3}"/>
                    </a:ext>
                  </a:extLst>
                </p14:cNvPr>
                <p14:cNvContentPartPr/>
                <p14:nvPr/>
              </p14:nvContentPartPr>
              <p14:xfrm>
                <a:off x="7522086" y="5462828"/>
                <a:ext cx="153360" cy="47376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100DA1CD-5B26-46B2-B627-FDCEC87B80C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13086" y="5454188"/>
                  <a:ext cx="1710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5B11121A-FFBB-4149-B9E4-9A3A8496C601}"/>
                    </a:ext>
                  </a:extLst>
                </p14:cNvPr>
                <p14:cNvContentPartPr/>
                <p14:nvPr/>
              </p14:nvContentPartPr>
              <p14:xfrm>
                <a:off x="8111046" y="5387228"/>
                <a:ext cx="313560" cy="30672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5B11121A-FFBB-4149-B9E4-9A3A8496C60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102406" y="5378588"/>
                  <a:ext cx="3312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ADB4E89C-8F09-40FC-ACE0-6C2298BB6510}"/>
                    </a:ext>
                  </a:extLst>
                </p14:cNvPr>
                <p14:cNvContentPartPr/>
                <p14:nvPr/>
              </p14:nvContentPartPr>
              <p14:xfrm>
                <a:off x="8569326" y="5403428"/>
                <a:ext cx="135720" cy="23832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ADB4E89C-8F09-40FC-ACE0-6C2298BB651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560686" y="5394788"/>
                  <a:ext cx="153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24532DB0-B275-435D-9CBD-262B6CB65EFE}"/>
                    </a:ext>
                  </a:extLst>
                </p14:cNvPr>
                <p14:cNvContentPartPr/>
                <p14:nvPr/>
              </p14:nvContentPartPr>
              <p14:xfrm>
                <a:off x="8525766" y="5459588"/>
                <a:ext cx="160200" cy="2448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24532DB0-B275-435D-9CBD-262B6CB65EF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517126" y="5450588"/>
                  <a:ext cx="177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480BDA77-EC8D-468A-BE86-19D134392C4C}"/>
                    </a:ext>
                  </a:extLst>
                </p14:cNvPr>
                <p14:cNvContentPartPr/>
                <p14:nvPr/>
              </p14:nvContentPartPr>
              <p14:xfrm>
                <a:off x="8739966" y="5462108"/>
                <a:ext cx="151560" cy="11664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480BDA77-EC8D-468A-BE86-19D134392C4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731326" y="5453108"/>
                  <a:ext cx="169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C16A1BD4-D6EF-4E67-9835-08D91E0938A8}"/>
                    </a:ext>
                  </a:extLst>
                </p14:cNvPr>
                <p14:cNvContentPartPr/>
                <p14:nvPr/>
              </p14:nvContentPartPr>
              <p14:xfrm>
                <a:off x="9111126" y="5378588"/>
                <a:ext cx="95040" cy="12132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C16A1BD4-D6EF-4E67-9835-08D91E0938A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102486" y="5369588"/>
                  <a:ext cx="112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6C3824B1-87A7-4E91-906E-011F0B69D999}"/>
                    </a:ext>
                  </a:extLst>
                </p14:cNvPr>
                <p14:cNvContentPartPr/>
                <p14:nvPr/>
              </p14:nvContentPartPr>
              <p14:xfrm>
                <a:off x="9316686" y="5451308"/>
                <a:ext cx="206640" cy="6876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6C3824B1-87A7-4E91-906E-011F0B69D99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307686" y="5442668"/>
                  <a:ext cx="224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6FD33F42-ED2B-43D4-837B-6679209DBB70}"/>
                    </a:ext>
                  </a:extLst>
                </p14:cNvPr>
                <p14:cNvContentPartPr/>
                <p14:nvPr/>
              </p14:nvContentPartPr>
              <p14:xfrm>
                <a:off x="9821766" y="5342228"/>
                <a:ext cx="99360" cy="17424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6FD33F42-ED2B-43D4-837B-6679209DBB7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813126" y="5333228"/>
                  <a:ext cx="11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AB376925-0F55-46AD-BC94-FC69416EEAAF}"/>
                    </a:ext>
                  </a:extLst>
                </p14:cNvPr>
                <p14:cNvContentPartPr/>
                <p14:nvPr/>
              </p14:nvContentPartPr>
              <p14:xfrm>
                <a:off x="9740046" y="5396228"/>
                <a:ext cx="132480" cy="1620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AB376925-0F55-46AD-BC94-FC69416EEAA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731406" y="5387588"/>
                  <a:ext cx="150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1C968ADB-9E55-494F-9C9F-B4B504D0C6A2}"/>
                    </a:ext>
                  </a:extLst>
                </p14:cNvPr>
                <p14:cNvContentPartPr/>
                <p14:nvPr/>
              </p14:nvContentPartPr>
              <p14:xfrm>
                <a:off x="10112286" y="5373188"/>
                <a:ext cx="95040" cy="576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1C968ADB-9E55-494F-9C9F-B4B504D0C6A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103286" y="5364548"/>
                  <a:ext cx="112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8D705EEF-9B5A-42D1-87C9-682AD168C093}"/>
                    </a:ext>
                  </a:extLst>
                </p14:cNvPr>
                <p14:cNvContentPartPr/>
                <p14:nvPr/>
              </p14:nvContentPartPr>
              <p14:xfrm>
                <a:off x="10078806" y="5230988"/>
                <a:ext cx="380520" cy="26316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8D705EEF-9B5A-42D1-87C9-682AD168C09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69806" y="5222348"/>
                  <a:ext cx="398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4FFE804D-C8BA-4E6C-BF0F-176FB505F41B}"/>
                    </a:ext>
                  </a:extLst>
                </p14:cNvPr>
                <p14:cNvContentPartPr/>
                <p14:nvPr/>
              </p14:nvContentPartPr>
              <p14:xfrm>
                <a:off x="10266366" y="5350868"/>
                <a:ext cx="150480" cy="756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4FFE804D-C8BA-4E6C-BF0F-176FB505F41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257366" y="5342228"/>
                  <a:ext cx="168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B29C4025-B570-4D62-B96D-D5D97DAA2089}"/>
                    </a:ext>
                  </a:extLst>
                </p14:cNvPr>
                <p14:cNvContentPartPr/>
                <p14:nvPr/>
              </p14:nvContentPartPr>
              <p14:xfrm>
                <a:off x="7011966" y="5959628"/>
                <a:ext cx="255960" cy="27216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B29C4025-B570-4D62-B96D-D5D97DAA208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002966" y="5950628"/>
                  <a:ext cx="2736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C1C17361-8600-4BDF-A576-33FA95CF420E}"/>
                    </a:ext>
                  </a:extLst>
                </p14:cNvPr>
                <p14:cNvContentPartPr/>
                <p14:nvPr/>
              </p14:nvContentPartPr>
              <p14:xfrm>
                <a:off x="7294926" y="5997788"/>
                <a:ext cx="164160" cy="20664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C1C17361-8600-4BDF-A576-33FA95CF420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286286" y="5988788"/>
                  <a:ext cx="181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24480FA7-8AB7-4D52-9A7E-FD98D3EC4FF0}"/>
                    </a:ext>
                  </a:extLst>
                </p14:cNvPr>
                <p14:cNvContentPartPr/>
                <p14:nvPr/>
              </p14:nvContentPartPr>
              <p14:xfrm>
                <a:off x="7127166" y="6025148"/>
                <a:ext cx="291600" cy="17892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24480FA7-8AB7-4D52-9A7E-FD98D3EC4FF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118166" y="6016508"/>
                  <a:ext cx="309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0CDB92F9-B36C-48E0-BFD8-72E809497D6F}"/>
                    </a:ext>
                  </a:extLst>
                </p14:cNvPr>
                <p14:cNvContentPartPr/>
                <p14:nvPr/>
              </p14:nvContentPartPr>
              <p14:xfrm>
                <a:off x="6924486" y="6276788"/>
                <a:ext cx="649080" cy="2268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0CDB92F9-B36C-48E0-BFD8-72E809497D6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915486" y="6267788"/>
                  <a:ext cx="666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1DC7B86C-A3F2-4F4A-A21D-C08BAD52F1C6}"/>
                    </a:ext>
                  </a:extLst>
                </p14:cNvPr>
                <p14:cNvContentPartPr/>
                <p14:nvPr/>
              </p14:nvContentPartPr>
              <p14:xfrm>
                <a:off x="7197006" y="6372188"/>
                <a:ext cx="235800" cy="19368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1DC7B86C-A3F2-4F4A-A21D-C08BAD52F1C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188366" y="6363188"/>
                  <a:ext cx="253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5629C8BB-AEFD-4307-AABF-F5818C4A1B2C}"/>
                    </a:ext>
                  </a:extLst>
                </p14:cNvPr>
                <p14:cNvContentPartPr/>
                <p14:nvPr/>
              </p14:nvContentPartPr>
              <p14:xfrm>
                <a:off x="7136886" y="6354188"/>
                <a:ext cx="253080" cy="19044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5629C8BB-AEFD-4307-AABF-F5818C4A1B2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128246" y="6345188"/>
                  <a:ext cx="270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03EB9A5A-F7D5-46A5-973C-93502A6FDEE6}"/>
                    </a:ext>
                  </a:extLst>
                </p14:cNvPr>
                <p14:cNvContentPartPr/>
                <p14:nvPr/>
              </p14:nvContentPartPr>
              <p14:xfrm>
                <a:off x="7762926" y="6204068"/>
                <a:ext cx="160200" cy="3132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03EB9A5A-F7D5-46A5-973C-93502A6FDEE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754286" y="6195068"/>
                  <a:ext cx="177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8596C101-38DA-4DFF-BE97-0AF2AF0E95A3}"/>
                    </a:ext>
                  </a:extLst>
                </p14:cNvPr>
                <p14:cNvContentPartPr/>
                <p14:nvPr/>
              </p14:nvContentPartPr>
              <p14:xfrm>
                <a:off x="7672206" y="6305948"/>
                <a:ext cx="216720" cy="1440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8596C101-38DA-4DFF-BE97-0AF2AF0E95A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663206" y="6297308"/>
                  <a:ext cx="234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D353F45F-0D8A-402A-A2AD-F09F1007A472}"/>
                    </a:ext>
                  </a:extLst>
                </p14:cNvPr>
                <p14:cNvContentPartPr/>
                <p14:nvPr/>
              </p14:nvContentPartPr>
              <p14:xfrm>
                <a:off x="8127966" y="6159428"/>
                <a:ext cx="338040" cy="37908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D353F45F-0D8A-402A-A2AD-F09F1007A47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119326" y="6150428"/>
                  <a:ext cx="3556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5E38FA72-1E6D-41C4-8258-7CFB1E431A6C}"/>
                    </a:ext>
                  </a:extLst>
                </p14:cNvPr>
                <p14:cNvContentPartPr/>
                <p14:nvPr/>
              </p14:nvContentPartPr>
              <p14:xfrm>
                <a:off x="8611806" y="6179228"/>
                <a:ext cx="39960" cy="3888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5E38FA72-1E6D-41C4-8258-7CFB1E431A6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603166" y="6170588"/>
                  <a:ext cx="57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0" name="Tinta 199">
                  <a:extLst>
                    <a:ext uri="{FF2B5EF4-FFF2-40B4-BE49-F238E27FC236}">
                      <a16:creationId xmlns:a16="http://schemas.microsoft.com/office/drawing/2014/main" id="{B051C8DD-4333-4E90-9917-F550DA4A20B2}"/>
                    </a:ext>
                  </a:extLst>
                </p14:cNvPr>
                <p14:cNvContentPartPr/>
                <p14:nvPr/>
              </p14:nvContentPartPr>
              <p14:xfrm>
                <a:off x="8835726" y="5871788"/>
                <a:ext cx="180000" cy="364680"/>
              </p14:xfrm>
            </p:contentPart>
          </mc:Choice>
          <mc:Fallback>
            <p:pic>
              <p:nvPicPr>
                <p:cNvPr id="200" name="Tinta 199">
                  <a:extLst>
                    <a:ext uri="{FF2B5EF4-FFF2-40B4-BE49-F238E27FC236}">
                      <a16:creationId xmlns:a16="http://schemas.microsoft.com/office/drawing/2014/main" id="{B051C8DD-4333-4E90-9917-F550DA4A20B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827086" y="5863148"/>
                  <a:ext cx="1976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7DB77027-CDE2-4447-ADC7-36391574BD02}"/>
                    </a:ext>
                  </a:extLst>
                </p14:cNvPr>
                <p14:cNvContentPartPr/>
                <p14:nvPr/>
              </p14:nvContentPartPr>
              <p14:xfrm>
                <a:off x="9084846" y="5895548"/>
                <a:ext cx="160200" cy="24516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7DB77027-CDE2-4447-ADC7-36391574BD0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076206" y="5886908"/>
                  <a:ext cx="1778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227D30D7-2C75-46CD-B5B4-4C06658EDA20}"/>
                    </a:ext>
                  </a:extLst>
                </p14:cNvPr>
                <p14:cNvContentPartPr/>
                <p14:nvPr/>
              </p14:nvContentPartPr>
              <p14:xfrm>
                <a:off x="9028326" y="5962148"/>
                <a:ext cx="150480" cy="1188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227D30D7-2C75-46CD-B5B4-4C06658EDA2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019686" y="5953508"/>
                  <a:ext cx="16812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04" name="Tinta 203">
                <a:extLst>
                  <a:ext uri="{FF2B5EF4-FFF2-40B4-BE49-F238E27FC236}">
                    <a16:creationId xmlns:a16="http://schemas.microsoft.com/office/drawing/2014/main" id="{6FC8DEF3-B88F-45D4-8D4E-385FBF931186}"/>
                  </a:ext>
                </a:extLst>
              </p14:cNvPr>
              <p14:cNvContentPartPr/>
              <p14:nvPr/>
            </p14:nvContentPartPr>
            <p14:xfrm>
              <a:off x="7949406" y="5843348"/>
              <a:ext cx="204480" cy="712800"/>
            </p14:xfrm>
          </p:contentPart>
        </mc:Choice>
        <mc:Fallback>
          <p:pic>
            <p:nvPicPr>
              <p:cNvPr id="204" name="Tinta 203">
                <a:extLst>
                  <a:ext uri="{FF2B5EF4-FFF2-40B4-BE49-F238E27FC236}">
                    <a16:creationId xmlns:a16="http://schemas.microsoft.com/office/drawing/2014/main" id="{6FC8DEF3-B88F-45D4-8D4E-385FBF931186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7940406" y="5834348"/>
                <a:ext cx="22212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07" name="Tinta 206">
                <a:extLst>
                  <a:ext uri="{FF2B5EF4-FFF2-40B4-BE49-F238E27FC236}">
                    <a16:creationId xmlns:a16="http://schemas.microsoft.com/office/drawing/2014/main" id="{5F466D9B-1A71-4030-B769-1944E7652A70}"/>
                  </a:ext>
                </a:extLst>
              </p14:cNvPr>
              <p14:cNvContentPartPr/>
              <p14:nvPr/>
            </p14:nvContentPartPr>
            <p14:xfrm>
              <a:off x="8123646" y="6477668"/>
              <a:ext cx="133920" cy="144360"/>
            </p14:xfrm>
          </p:contentPart>
        </mc:Choice>
        <mc:Fallback>
          <p:pic>
            <p:nvPicPr>
              <p:cNvPr id="207" name="Tinta 206">
                <a:extLst>
                  <a:ext uri="{FF2B5EF4-FFF2-40B4-BE49-F238E27FC236}">
                    <a16:creationId xmlns:a16="http://schemas.microsoft.com/office/drawing/2014/main" id="{5F466D9B-1A71-4030-B769-1944E7652A70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8115006" y="6469028"/>
                <a:ext cx="15156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Agrupar 209">
            <a:extLst>
              <a:ext uri="{FF2B5EF4-FFF2-40B4-BE49-F238E27FC236}">
                <a16:creationId xmlns:a16="http://schemas.microsoft.com/office/drawing/2014/main" id="{1C987E4C-440C-469F-A840-7E1F4278A44C}"/>
              </a:ext>
            </a:extLst>
          </p:cNvPr>
          <p:cNvGrpSpPr/>
          <p:nvPr/>
        </p:nvGrpSpPr>
        <p:grpSpPr>
          <a:xfrm>
            <a:off x="8025726" y="5680988"/>
            <a:ext cx="191520" cy="199440"/>
            <a:chOff x="8025726" y="5680988"/>
            <a:chExt cx="19152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C080DB1A-12DC-4C39-BCF2-A89B98F46D5B}"/>
                    </a:ext>
                  </a:extLst>
                </p14:cNvPr>
                <p14:cNvContentPartPr/>
                <p14:nvPr/>
              </p14:nvContentPartPr>
              <p14:xfrm>
                <a:off x="8099526" y="5680988"/>
                <a:ext cx="108000" cy="19944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C080DB1A-12DC-4C39-BCF2-A89B98F46D5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090526" y="5671988"/>
                  <a:ext cx="125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E419D312-4BAE-486B-B010-FF053D46E716}"/>
                    </a:ext>
                  </a:extLst>
                </p14:cNvPr>
                <p14:cNvContentPartPr/>
                <p14:nvPr/>
              </p14:nvContentPartPr>
              <p14:xfrm>
                <a:off x="8025726" y="5723108"/>
                <a:ext cx="191520" cy="2340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E419D312-4BAE-486B-B010-FF053D46E71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017086" y="5714468"/>
                  <a:ext cx="2091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Agrupar 216">
            <a:extLst>
              <a:ext uri="{FF2B5EF4-FFF2-40B4-BE49-F238E27FC236}">
                <a16:creationId xmlns:a16="http://schemas.microsoft.com/office/drawing/2014/main" id="{53291397-1EEC-4875-A6EA-651EFA996CB5}"/>
              </a:ext>
            </a:extLst>
          </p:cNvPr>
          <p:cNvGrpSpPr/>
          <p:nvPr/>
        </p:nvGrpSpPr>
        <p:grpSpPr>
          <a:xfrm>
            <a:off x="6620646" y="5849828"/>
            <a:ext cx="423000" cy="858960"/>
            <a:chOff x="6620646" y="5849828"/>
            <a:chExt cx="423000" cy="85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1" name="Tinta 210">
                  <a:extLst>
                    <a:ext uri="{FF2B5EF4-FFF2-40B4-BE49-F238E27FC236}">
                      <a16:creationId xmlns:a16="http://schemas.microsoft.com/office/drawing/2014/main" id="{7208300D-D746-4F08-8243-33B5FB15FE92}"/>
                    </a:ext>
                  </a:extLst>
                </p14:cNvPr>
                <p14:cNvContentPartPr/>
                <p14:nvPr/>
              </p14:nvContentPartPr>
              <p14:xfrm>
                <a:off x="6620646" y="5849828"/>
                <a:ext cx="227160" cy="852840"/>
              </p14:xfrm>
            </p:contentPart>
          </mc:Choice>
          <mc:Fallback>
            <p:pic>
              <p:nvPicPr>
                <p:cNvPr id="211" name="Tinta 210">
                  <a:extLst>
                    <a:ext uri="{FF2B5EF4-FFF2-40B4-BE49-F238E27FC236}">
                      <a16:creationId xmlns:a16="http://schemas.microsoft.com/office/drawing/2014/main" id="{7208300D-D746-4F08-8243-33B5FB15FE9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612006" y="5841188"/>
                  <a:ext cx="244800" cy="87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79E53FA8-57FD-40E4-BDF2-430A0318DD85}"/>
                    </a:ext>
                  </a:extLst>
                </p14:cNvPr>
                <p14:cNvContentPartPr/>
                <p14:nvPr/>
              </p14:nvContentPartPr>
              <p14:xfrm>
                <a:off x="6765726" y="6583148"/>
                <a:ext cx="73080" cy="12564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79E53FA8-57FD-40E4-BDF2-430A0318DD8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757086" y="6574148"/>
                  <a:ext cx="90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5B914971-2383-4529-8ED9-DD4395B0F36D}"/>
                    </a:ext>
                  </a:extLst>
                </p14:cNvPr>
                <p14:cNvContentPartPr/>
                <p14:nvPr/>
              </p14:nvContentPartPr>
              <p14:xfrm>
                <a:off x="6741246" y="6575228"/>
                <a:ext cx="97920" cy="10800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5B914971-2383-4529-8ED9-DD4395B0F36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732246" y="6566588"/>
                  <a:ext cx="115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4" name="Tinta 213">
                  <a:extLst>
                    <a:ext uri="{FF2B5EF4-FFF2-40B4-BE49-F238E27FC236}">
                      <a16:creationId xmlns:a16="http://schemas.microsoft.com/office/drawing/2014/main" id="{A5E2097E-AA7C-4FE9-B4E5-7DDD4DA751CA}"/>
                    </a:ext>
                  </a:extLst>
                </p14:cNvPr>
                <p14:cNvContentPartPr/>
                <p14:nvPr/>
              </p14:nvContentPartPr>
              <p14:xfrm>
                <a:off x="6873366" y="6650828"/>
                <a:ext cx="78480" cy="38160"/>
              </p14:xfrm>
            </p:contentPart>
          </mc:Choice>
          <mc:Fallback>
            <p:pic>
              <p:nvPicPr>
                <p:cNvPr id="214" name="Tinta 213">
                  <a:extLst>
                    <a:ext uri="{FF2B5EF4-FFF2-40B4-BE49-F238E27FC236}">
                      <a16:creationId xmlns:a16="http://schemas.microsoft.com/office/drawing/2014/main" id="{A5E2097E-AA7C-4FE9-B4E5-7DDD4DA751C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64726" y="6641828"/>
                  <a:ext cx="96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57C287FD-5FE9-4086-B89C-2302362C480A}"/>
                    </a:ext>
                  </a:extLst>
                </p14:cNvPr>
                <p14:cNvContentPartPr/>
                <p14:nvPr/>
              </p14:nvContentPartPr>
              <p14:xfrm>
                <a:off x="6924846" y="6571628"/>
                <a:ext cx="360" cy="36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57C287FD-5FE9-4086-B89C-2302362C480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15846" y="656298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1BB0E8AA-B55B-4BD1-B310-862AC8FC41B9}"/>
                    </a:ext>
                  </a:extLst>
                </p14:cNvPr>
                <p14:cNvContentPartPr/>
                <p14:nvPr/>
              </p14:nvContentPartPr>
              <p14:xfrm>
                <a:off x="6971286" y="6599348"/>
                <a:ext cx="72360" cy="8568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1BB0E8AA-B55B-4BD1-B310-862AC8FC41B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962286" y="6590348"/>
                  <a:ext cx="9000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5462C837-79EB-403F-BBA6-91A0C4EEB8F3}"/>
              </a:ext>
            </a:extLst>
          </p:cNvPr>
          <p:cNvGrpSpPr/>
          <p:nvPr/>
        </p:nvGrpSpPr>
        <p:grpSpPr>
          <a:xfrm>
            <a:off x="6824406" y="5783228"/>
            <a:ext cx="132120" cy="165960"/>
            <a:chOff x="6824406" y="5783228"/>
            <a:chExt cx="13212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466C486E-C207-4BA8-B7B3-6541EAFC5B59}"/>
                    </a:ext>
                  </a:extLst>
                </p14:cNvPr>
                <p14:cNvContentPartPr/>
                <p14:nvPr/>
              </p14:nvContentPartPr>
              <p14:xfrm>
                <a:off x="6824406" y="5783228"/>
                <a:ext cx="132120" cy="12744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466C486E-C207-4BA8-B7B3-6541EAFC5B5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815766" y="5774588"/>
                  <a:ext cx="149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173417E6-76F4-45D8-8F2E-77C13ADE0D44}"/>
                    </a:ext>
                  </a:extLst>
                </p14:cNvPr>
                <p14:cNvContentPartPr/>
                <p14:nvPr/>
              </p14:nvContentPartPr>
              <p14:xfrm>
                <a:off x="6831966" y="5784668"/>
                <a:ext cx="117720" cy="16452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173417E6-76F4-45D8-8F2E-77C13ADE0D4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822966" y="5775668"/>
                  <a:ext cx="135360" cy="18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383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93A83-2A01-4636-9D3A-0C70E71E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Esquema de um biorreator com entradas e saídas de componentes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B596E5A-A488-4B6A-A3C0-1EC708846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078" y="1384156"/>
            <a:ext cx="5714999" cy="46801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200F60AB-B04F-4CD1-904D-D527BDBADF9C}"/>
                  </a:ext>
                </a:extLst>
              </p14:cNvPr>
              <p14:cNvContentPartPr/>
              <p14:nvPr/>
            </p14:nvContentPartPr>
            <p14:xfrm>
              <a:off x="2902593" y="2619388"/>
              <a:ext cx="1432080" cy="1605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200F60AB-B04F-4CD1-904D-D527BDBADF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3593" y="2610748"/>
                <a:ext cx="1449720" cy="17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Agrupar 9">
            <a:extLst>
              <a:ext uri="{FF2B5EF4-FFF2-40B4-BE49-F238E27FC236}">
                <a16:creationId xmlns:a16="http://schemas.microsoft.com/office/drawing/2014/main" id="{FF3CEFB7-5B1C-4006-8A26-99C5EAC8E94A}"/>
              </a:ext>
            </a:extLst>
          </p:cNvPr>
          <p:cNvGrpSpPr/>
          <p:nvPr/>
        </p:nvGrpSpPr>
        <p:grpSpPr>
          <a:xfrm>
            <a:off x="4136673" y="2680228"/>
            <a:ext cx="217800" cy="133920"/>
            <a:chOff x="4136673" y="2680228"/>
            <a:chExt cx="21780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E2B7B46-D02B-48F0-9C8A-053FA075E7DC}"/>
                    </a:ext>
                  </a:extLst>
                </p14:cNvPr>
                <p14:cNvContentPartPr/>
                <p14:nvPr/>
              </p14:nvContentPartPr>
              <p14:xfrm>
                <a:off x="4136673" y="2680228"/>
                <a:ext cx="217800" cy="7272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E2B7B46-D02B-48F0-9C8A-053FA075E7D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28033" y="2671228"/>
                  <a:ext cx="235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C88B8920-DB3E-4BC0-B6BF-F67E15460C27}"/>
                    </a:ext>
                  </a:extLst>
                </p14:cNvPr>
                <p14:cNvContentPartPr/>
                <p14:nvPr/>
              </p14:nvContentPartPr>
              <p14:xfrm>
                <a:off x="4234233" y="2760148"/>
                <a:ext cx="106920" cy="5400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C88B8920-DB3E-4BC0-B6BF-F67E15460C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25233" y="2751508"/>
                  <a:ext cx="12456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52CE6347-5660-4403-8369-74DD64EBD77D}"/>
                  </a:ext>
                </a:extLst>
              </p14:cNvPr>
              <p14:cNvContentPartPr/>
              <p14:nvPr/>
            </p14:nvContentPartPr>
            <p14:xfrm>
              <a:off x="12561753" y="4136788"/>
              <a:ext cx="360" cy="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52CE6347-5660-4403-8369-74DD64EBD7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52753" y="412778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44630306-F925-457B-A5BA-915B096FE81A}"/>
              </a:ext>
            </a:extLst>
          </p:cNvPr>
          <p:cNvSpPr txBox="1"/>
          <p:nvPr/>
        </p:nvSpPr>
        <p:spPr>
          <a:xfrm>
            <a:off x="4518734" y="2619388"/>
            <a:ext cx="39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D15409C-BD20-4C0D-B91F-0ACFAD59058E}"/>
              </a:ext>
            </a:extLst>
          </p:cNvPr>
          <p:cNvSpPr txBox="1"/>
          <p:nvPr/>
        </p:nvSpPr>
        <p:spPr>
          <a:xfrm>
            <a:off x="4438834" y="3222950"/>
            <a:ext cx="135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Biorreator homogêneo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888CDBF5-4C25-41CA-B130-5745CE968DD2}"/>
                  </a:ext>
                </a:extLst>
              </p14:cNvPr>
              <p14:cNvContentPartPr/>
              <p14:nvPr/>
            </p14:nvContentPartPr>
            <p14:xfrm>
              <a:off x="4006080" y="1361520"/>
              <a:ext cx="6775920" cy="276660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888CDBF5-4C25-41CA-B130-5745CE968D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96720" y="1352160"/>
                <a:ext cx="6794640" cy="27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2763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m 68">
            <a:extLst>
              <a:ext uri="{FF2B5EF4-FFF2-40B4-BE49-F238E27FC236}">
                <a16:creationId xmlns:a16="http://schemas.microsoft.com/office/drawing/2014/main" id="{0E455125-FCA7-41A1-8F29-86CA133C4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093" y="82875"/>
            <a:ext cx="4702207" cy="41767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0" name="Tinta 69">
                <a:extLst>
                  <a:ext uri="{FF2B5EF4-FFF2-40B4-BE49-F238E27FC236}">
                    <a16:creationId xmlns:a16="http://schemas.microsoft.com/office/drawing/2014/main" id="{45407646-177B-4674-A8F9-3BE35547C673}"/>
                  </a:ext>
                </a:extLst>
              </p14:cNvPr>
              <p14:cNvContentPartPr/>
              <p14:nvPr/>
            </p14:nvContentPartPr>
            <p14:xfrm>
              <a:off x="7930763" y="1297175"/>
              <a:ext cx="284400" cy="294120"/>
            </p14:xfrm>
          </p:contentPart>
        </mc:Choice>
        <mc:Fallback>
          <p:pic>
            <p:nvPicPr>
              <p:cNvPr id="70" name="Tinta 69">
                <a:extLst>
                  <a:ext uri="{FF2B5EF4-FFF2-40B4-BE49-F238E27FC236}">
                    <a16:creationId xmlns:a16="http://schemas.microsoft.com/office/drawing/2014/main" id="{45407646-177B-4674-A8F9-3BE35547C6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2123" y="1288535"/>
                <a:ext cx="3020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5" name="Tinta 74">
                <a:extLst>
                  <a:ext uri="{FF2B5EF4-FFF2-40B4-BE49-F238E27FC236}">
                    <a16:creationId xmlns:a16="http://schemas.microsoft.com/office/drawing/2014/main" id="{0D43B245-B24C-4032-89CD-9353AB41D7A4}"/>
                  </a:ext>
                </a:extLst>
              </p14:cNvPr>
              <p14:cNvContentPartPr/>
              <p14:nvPr/>
            </p14:nvContentPartPr>
            <p14:xfrm>
              <a:off x="9255563" y="3083495"/>
              <a:ext cx="835560" cy="53280"/>
            </p14:xfrm>
          </p:contentPart>
        </mc:Choice>
        <mc:Fallback>
          <p:pic>
            <p:nvPicPr>
              <p:cNvPr id="75" name="Tinta 74">
                <a:extLst>
                  <a:ext uri="{FF2B5EF4-FFF2-40B4-BE49-F238E27FC236}">
                    <a16:creationId xmlns:a16="http://schemas.microsoft.com/office/drawing/2014/main" id="{0D43B245-B24C-4032-89CD-9353AB41D7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46923" y="3074495"/>
                <a:ext cx="8532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7" name="Tinta 76">
                <a:extLst>
                  <a:ext uri="{FF2B5EF4-FFF2-40B4-BE49-F238E27FC236}">
                    <a16:creationId xmlns:a16="http://schemas.microsoft.com/office/drawing/2014/main" id="{BE08D128-475C-468F-82B4-13F37D2B6CFC}"/>
                  </a:ext>
                </a:extLst>
              </p14:cNvPr>
              <p14:cNvContentPartPr/>
              <p14:nvPr/>
            </p14:nvContentPartPr>
            <p14:xfrm>
              <a:off x="9197243" y="3032015"/>
              <a:ext cx="935280" cy="165240"/>
            </p14:xfrm>
          </p:contentPart>
        </mc:Choice>
        <mc:Fallback>
          <p:pic>
            <p:nvPicPr>
              <p:cNvPr id="77" name="Tinta 76">
                <a:extLst>
                  <a:ext uri="{FF2B5EF4-FFF2-40B4-BE49-F238E27FC236}">
                    <a16:creationId xmlns:a16="http://schemas.microsoft.com/office/drawing/2014/main" id="{BE08D128-475C-468F-82B4-13F37D2B6C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88243" y="3023375"/>
                <a:ext cx="9529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8" name="Tinta 77">
                <a:extLst>
                  <a:ext uri="{FF2B5EF4-FFF2-40B4-BE49-F238E27FC236}">
                    <a16:creationId xmlns:a16="http://schemas.microsoft.com/office/drawing/2014/main" id="{DB1DB919-89FF-49A9-B486-34267E7FC6DD}"/>
                  </a:ext>
                </a:extLst>
              </p14:cNvPr>
              <p14:cNvContentPartPr/>
              <p14:nvPr/>
            </p14:nvContentPartPr>
            <p14:xfrm>
              <a:off x="10078523" y="3079895"/>
              <a:ext cx="839520" cy="301320"/>
            </p14:xfrm>
          </p:contentPart>
        </mc:Choice>
        <mc:Fallback>
          <p:pic>
            <p:nvPicPr>
              <p:cNvPr id="78" name="Tinta 77">
                <a:extLst>
                  <a:ext uri="{FF2B5EF4-FFF2-40B4-BE49-F238E27FC236}">
                    <a16:creationId xmlns:a16="http://schemas.microsoft.com/office/drawing/2014/main" id="{DB1DB919-89FF-49A9-B486-34267E7FC6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69883" y="3070895"/>
                <a:ext cx="85716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0" name="Tinta 109">
                <a:extLst>
                  <a:ext uri="{FF2B5EF4-FFF2-40B4-BE49-F238E27FC236}">
                    <a16:creationId xmlns:a16="http://schemas.microsoft.com/office/drawing/2014/main" id="{C3AE9901-F737-4941-A547-6C30EC18B97C}"/>
                  </a:ext>
                </a:extLst>
              </p14:cNvPr>
              <p14:cNvContentPartPr/>
              <p14:nvPr/>
            </p14:nvContentPartPr>
            <p14:xfrm>
              <a:off x="8001683" y="904775"/>
              <a:ext cx="254520" cy="293760"/>
            </p14:xfrm>
          </p:contentPart>
        </mc:Choice>
        <mc:Fallback>
          <p:pic>
            <p:nvPicPr>
              <p:cNvPr id="110" name="Tinta 109">
                <a:extLst>
                  <a:ext uri="{FF2B5EF4-FFF2-40B4-BE49-F238E27FC236}">
                    <a16:creationId xmlns:a16="http://schemas.microsoft.com/office/drawing/2014/main" id="{C3AE9901-F737-4941-A547-6C30EC18B9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93043" y="896135"/>
                <a:ext cx="2721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2" name="Tinta 181">
                <a:extLst>
                  <a:ext uri="{FF2B5EF4-FFF2-40B4-BE49-F238E27FC236}">
                    <a16:creationId xmlns:a16="http://schemas.microsoft.com/office/drawing/2014/main" id="{4B45F7FB-F3DB-48F2-AE4B-451C060CECBF}"/>
                  </a:ext>
                </a:extLst>
              </p14:cNvPr>
              <p14:cNvContentPartPr/>
              <p14:nvPr/>
            </p14:nvContentPartPr>
            <p14:xfrm>
              <a:off x="496403" y="5318735"/>
              <a:ext cx="4889520" cy="1224000"/>
            </p14:xfrm>
          </p:contentPart>
        </mc:Choice>
        <mc:Fallback>
          <p:pic>
            <p:nvPicPr>
              <p:cNvPr id="182" name="Tinta 181">
                <a:extLst>
                  <a:ext uri="{FF2B5EF4-FFF2-40B4-BE49-F238E27FC236}">
                    <a16:creationId xmlns:a16="http://schemas.microsoft.com/office/drawing/2014/main" id="{4B45F7FB-F3DB-48F2-AE4B-451C060CECB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7763" y="5309735"/>
                <a:ext cx="4907160" cy="124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Agrupar 186">
            <a:extLst>
              <a:ext uri="{FF2B5EF4-FFF2-40B4-BE49-F238E27FC236}">
                <a16:creationId xmlns:a16="http://schemas.microsoft.com/office/drawing/2014/main" id="{0B8AEC4F-5D2A-4F8C-ADFD-1BC0C69C3DDE}"/>
              </a:ext>
            </a:extLst>
          </p:cNvPr>
          <p:cNvGrpSpPr/>
          <p:nvPr/>
        </p:nvGrpSpPr>
        <p:grpSpPr>
          <a:xfrm>
            <a:off x="62603" y="222215"/>
            <a:ext cx="11573640" cy="6245640"/>
            <a:chOff x="62603" y="222215"/>
            <a:chExt cx="11573640" cy="624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811F4397-6D72-431E-BE15-B85F9699BAF0}"/>
                    </a:ext>
                  </a:extLst>
                </p14:cNvPr>
                <p14:cNvContentPartPr/>
                <p14:nvPr/>
              </p14:nvContentPartPr>
              <p14:xfrm>
                <a:off x="900683" y="540095"/>
                <a:ext cx="253440" cy="35964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811F4397-6D72-431E-BE15-B85F9699BAF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2043" y="531095"/>
                  <a:ext cx="2710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96CF2AD5-BF5D-431B-9273-745AAC386C20}"/>
                    </a:ext>
                  </a:extLst>
                </p14:cNvPr>
                <p14:cNvContentPartPr/>
                <p14:nvPr/>
              </p14:nvContentPartPr>
              <p14:xfrm>
                <a:off x="1204163" y="598415"/>
                <a:ext cx="179640" cy="15444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96CF2AD5-BF5D-431B-9273-745AAC386C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95163" y="589415"/>
                  <a:ext cx="197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3862373C-19F8-4544-B63D-2C840B3C6835}"/>
                    </a:ext>
                  </a:extLst>
                </p14:cNvPr>
                <p14:cNvContentPartPr/>
                <p14:nvPr/>
              </p14:nvContentPartPr>
              <p14:xfrm>
                <a:off x="1027763" y="650975"/>
                <a:ext cx="403920" cy="21312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3862373C-19F8-4544-B63D-2C840B3C68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8763" y="642335"/>
                  <a:ext cx="421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E4D8D6D5-51BE-457A-9D82-A7A61E1519A7}"/>
                    </a:ext>
                  </a:extLst>
                </p14:cNvPr>
                <p14:cNvContentPartPr/>
                <p14:nvPr/>
              </p14:nvContentPartPr>
              <p14:xfrm>
                <a:off x="828323" y="999815"/>
                <a:ext cx="499680" cy="2196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E4D8D6D5-51BE-457A-9D82-A7A61E1519A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9683" y="991175"/>
                  <a:ext cx="517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8921056E-83F6-46B2-B30C-D6A782AFEBF4}"/>
                    </a:ext>
                  </a:extLst>
                </p14:cNvPr>
                <p14:cNvContentPartPr/>
                <p14:nvPr/>
              </p14:nvContentPartPr>
              <p14:xfrm>
                <a:off x="1097963" y="1076135"/>
                <a:ext cx="271080" cy="47124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8921056E-83F6-46B2-B30C-D6A782AFEBF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8963" y="1067495"/>
                  <a:ext cx="28872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A3CF67FA-552D-4A94-B70A-06333B07FC33}"/>
                    </a:ext>
                  </a:extLst>
                </p14:cNvPr>
                <p14:cNvContentPartPr/>
                <p14:nvPr/>
              </p14:nvContentPartPr>
              <p14:xfrm>
                <a:off x="995723" y="1229135"/>
                <a:ext cx="407880" cy="32904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A3CF67FA-552D-4A94-B70A-06333B07FC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7083" y="1220495"/>
                  <a:ext cx="4255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973E9684-FB33-4DE0-AC52-0B1BA0E9EE71}"/>
                    </a:ext>
                  </a:extLst>
                </p14:cNvPr>
                <p14:cNvContentPartPr/>
                <p14:nvPr/>
              </p14:nvContentPartPr>
              <p14:xfrm>
                <a:off x="232523" y="347495"/>
                <a:ext cx="227520" cy="176868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973E9684-FB33-4DE0-AC52-0B1BA0E9EE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3523" y="338855"/>
                  <a:ext cx="245160" cy="178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2CDC7037-CF60-4A33-8199-79871909D939}"/>
                    </a:ext>
                  </a:extLst>
                </p14:cNvPr>
                <p14:cNvContentPartPr/>
                <p14:nvPr/>
              </p14:nvContentPartPr>
              <p14:xfrm>
                <a:off x="438083" y="1912775"/>
                <a:ext cx="141120" cy="19008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2CDC7037-CF60-4A33-8199-79871909D93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9443" y="1904135"/>
                  <a:ext cx="158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164B68BE-5174-4122-B6E0-C1A7102FC3A2}"/>
                    </a:ext>
                  </a:extLst>
                </p14:cNvPr>
                <p14:cNvContentPartPr/>
                <p14:nvPr/>
              </p14:nvContentPartPr>
              <p14:xfrm>
                <a:off x="390203" y="1954535"/>
                <a:ext cx="145080" cy="13644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164B68BE-5174-4122-B6E0-C1A7102FC3A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1563" y="1945535"/>
                  <a:ext cx="162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A7E2FAF0-4B1E-49F4-8C96-5CFF43A03217}"/>
                    </a:ext>
                  </a:extLst>
                </p14:cNvPr>
                <p14:cNvContentPartPr/>
                <p14:nvPr/>
              </p14:nvContentPartPr>
              <p14:xfrm>
                <a:off x="611963" y="2062895"/>
                <a:ext cx="123840" cy="10836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A7E2FAF0-4B1E-49F4-8C96-5CFF43A032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3323" y="2053895"/>
                  <a:ext cx="141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BF397C12-167B-42B2-AD53-BDA11480FD8D}"/>
                    </a:ext>
                  </a:extLst>
                </p14:cNvPr>
                <p14:cNvContentPartPr/>
                <p14:nvPr/>
              </p14:nvContentPartPr>
              <p14:xfrm>
                <a:off x="690443" y="1978295"/>
                <a:ext cx="41400" cy="36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BF397C12-167B-42B2-AD53-BDA11480FD8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1443" y="1969655"/>
                  <a:ext cx="5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AA66AA74-DB80-4A0A-9B5C-1DEF09D5F6B0}"/>
                    </a:ext>
                  </a:extLst>
                </p14:cNvPr>
                <p14:cNvContentPartPr/>
                <p14:nvPr/>
              </p14:nvContentPartPr>
              <p14:xfrm>
                <a:off x="819323" y="2052455"/>
                <a:ext cx="122760" cy="15696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AA66AA74-DB80-4A0A-9B5C-1DEF09D5F6B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0323" y="2043455"/>
                  <a:ext cx="140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34C66A6A-F630-4D2F-8550-8F2D2DC786A5}"/>
                    </a:ext>
                  </a:extLst>
                </p14:cNvPr>
                <p14:cNvContentPartPr/>
                <p14:nvPr/>
              </p14:nvContentPartPr>
              <p14:xfrm>
                <a:off x="565163" y="222215"/>
                <a:ext cx="104760" cy="23040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34C66A6A-F630-4D2F-8550-8F2D2DC786A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6523" y="213215"/>
                  <a:ext cx="122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2759F592-768C-481D-B1BD-B5EE58B6A914}"/>
                    </a:ext>
                  </a:extLst>
                </p14:cNvPr>
                <p14:cNvContentPartPr/>
                <p14:nvPr/>
              </p14:nvContentPartPr>
              <p14:xfrm>
                <a:off x="523043" y="294935"/>
                <a:ext cx="155520" cy="12096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2759F592-768C-481D-B1BD-B5EE58B6A91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14403" y="286295"/>
                  <a:ext cx="173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300B8B23-E110-4AF1-A6A3-77FB00D9E71B}"/>
                    </a:ext>
                  </a:extLst>
                </p14:cNvPr>
                <p14:cNvContentPartPr/>
                <p14:nvPr/>
              </p14:nvContentPartPr>
              <p14:xfrm>
                <a:off x="1567763" y="991535"/>
                <a:ext cx="174240" cy="32760"/>
              </p14:xfrm>
            </p:contentPart>
          </mc:Choice>
          <mc:Fallback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300B8B23-E110-4AF1-A6A3-77FB00D9E7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59123" y="982535"/>
                  <a:ext cx="191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31C2C0BF-C4F8-496D-9E60-50A562B16348}"/>
                    </a:ext>
                  </a:extLst>
                </p14:cNvPr>
                <p14:cNvContentPartPr/>
                <p14:nvPr/>
              </p14:nvContentPartPr>
              <p14:xfrm>
                <a:off x="1502963" y="1176575"/>
                <a:ext cx="203400" cy="144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31C2C0BF-C4F8-496D-9E60-50A562B1634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93963" y="1167935"/>
                  <a:ext cx="221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08625ED4-6CA0-4DF2-8F72-D14443F278FF}"/>
                    </a:ext>
                  </a:extLst>
                </p14:cNvPr>
                <p14:cNvContentPartPr/>
                <p14:nvPr/>
              </p14:nvContentPartPr>
              <p14:xfrm>
                <a:off x="1949003" y="445415"/>
                <a:ext cx="381960" cy="181260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08625ED4-6CA0-4DF2-8F72-D14443F278F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940003" y="436415"/>
                  <a:ext cx="399600" cy="18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76AF5117-59B1-4978-9854-13501B576F77}"/>
                    </a:ext>
                  </a:extLst>
                </p14:cNvPr>
                <p14:cNvContentPartPr/>
                <p14:nvPr/>
              </p14:nvContentPartPr>
              <p14:xfrm>
                <a:off x="2454803" y="1075775"/>
                <a:ext cx="307080" cy="43092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76AF5117-59B1-4978-9854-13501B576F7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45803" y="1066775"/>
                  <a:ext cx="3247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AB3CC789-827F-4942-B9DA-2DF59CDFFF90}"/>
                    </a:ext>
                  </a:extLst>
                </p14:cNvPr>
                <p14:cNvContentPartPr/>
                <p14:nvPr/>
              </p14:nvContentPartPr>
              <p14:xfrm>
                <a:off x="2901923" y="1200695"/>
                <a:ext cx="4320" cy="144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AB3CC789-827F-4942-B9DA-2DF59CDFFF9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93283" y="1191695"/>
                  <a:ext cx="21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9ABBD8EF-458D-4D08-B430-C5D9691BBE13}"/>
                    </a:ext>
                  </a:extLst>
                </p14:cNvPr>
                <p14:cNvContentPartPr/>
                <p14:nvPr/>
              </p14:nvContentPartPr>
              <p14:xfrm>
                <a:off x="3021443" y="948335"/>
                <a:ext cx="151560" cy="43236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9ABBD8EF-458D-4D08-B430-C5D9691BBE1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12443" y="939695"/>
                  <a:ext cx="1692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AC539E06-AC75-4ADD-8C8C-9478BD0F7A40}"/>
                    </a:ext>
                  </a:extLst>
                </p14:cNvPr>
                <p14:cNvContentPartPr/>
                <p14:nvPr/>
              </p14:nvContentPartPr>
              <p14:xfrm>
                <a:off x="3342563" y="868415"/>
                <a:ext cx="94680" cy="39276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AC539E06-AC75-4ADD-8C8C-9478BD0F7A4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33923" y="859775"/>
                  <a:ext cx="1123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16AA2978-271C-44EC-B2AA-4E37FF3324F5}"/>
                    </a:ext>
                  </a:extLst>
                </p14:cNvPr>
                <p14:cNvContentPartPr/>
                <p14:nvPr/>
              </p14:nvContentPartPr>
              <p14:xfrm>
                <a:off x="3292523" y="1058495"/>
                <a:ext cx="150480" cy="3276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16AA2978-271C-44EC-B2AA-4E37FF3324F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83523" y="1049495"/>
                  <a:ext cx="168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16BDC17F-BDB9-43B2-9E27-30FC8F737757}"/>
                    </a:ext>
                  </a:extLst>
                </p14:cNvPr>
                <p14:cNvContentPartPr/>
                <p14:nvPr/>
              </p14:nvContentPartPr>
              <p14:xfrm>
                <a:off x="2243483" y="2026535"/>
                <a:ext cx="137160" cy="25992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16BDC17F-BDB9-43B2-9E27-30FC8F73775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34843" y="2017895"/>
                  <a:ext cx="1548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DAD7FF54-2024-4022-8F57-9E023CA3F174}"/>
                    </a:ext>
                  </a:extLst>
                </p14:cNvPr>
                <p14:cNvContentPartPr/>
                <p14:nvPr/>
              </p14:nvContentPartPr>
              <p14:xfrm>
                <a:off x="2523563" y="275855"/>
                <a:ext cx="115920" cy="35604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DAD7FF54-2024-4022-8F57-9E023CA3F17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14563" y="266855"/>
                  <a:ext cx="1335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FA57731C-9A65-431D-BF39-18A051D0CFE8}"/>
                    </a:ext>
                  </a:extLst>
                </p14:cNvPr>
                <p14:cNvContentPartPr/>
                <p14:nvPr/>
              </p14:nvContentPartPr>
              <p14:xfrm>
                <a:off x="2497283" y="350015"/>
                <a:ext cx="141120" cy="3240"/>
              </p14:xfrm>
            </p:contentPart>
          </mc:Choice>
          <mc:Fallback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FA57731C-9A65-431D-BF39-18A051D0CFE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88283" y="341015"/>
                  <a:ext cx="158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821CE2CF-108C-49CA-84B6-D40D68A055FD}"/>
                    </a:ext>
                  </a:extLst>
                </p14:cNvPr>
                <p14:cNvContentPartPr/>
                <p14:nvPr/>
              </p14:nvContentPartPr>
              <p14:xfrm>
                <a:off x="62603" y="2969735"/>
                <a:ext cx="523440" cy="44856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821CE2CF-108C-49CA-84B6-D40D68A055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603" y="2960735"/>
                  <a:ext cx="5410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41CC8983-E09B-4953-B345-B2978DBC3627}"/>
                    </a:ext>
                  </a:extLst>
                </p14:cNvPr>
                <p14:cNvContentPartPr/>
                <p14:nvPr/>
              </p14:nvContentPartPr>
              <p14:xfrm>
                <a:off x="738323" y="3052535"/>
                <a:ext cx="203040" cy="22536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41CC8983-E09B-4953-B345-B2978DBC362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9323" y="3043535"/>
                  <a:ext cx="220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4F9410AC-70FE-4173-968A-FA8D241806DF}"/>
                    </a:ext>
                  </a:extLst>
                </p14:cNvPr>
                <p14:cNvContentPartPr/>
                <p14:nvPr/>
              </p14:nvContentPartPr>
              <p14:xfrm>
                <a:off x="714203" y="3054695"/>
                <a:ext cx="214200" cy="25128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4F9410AC-70FE-4173-968A-FA8D241806D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5563" y="3046055"/>
                  <a:ext cx="231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5A382E69-436A-4CE3-918E-34D4EF822ADC}"/>
                    </a:ext>
                  </a:extLst>
                </p14:cNvPr>
                <p14:cNvContentPartPr/>
                <p14:nvPr/>
              </p14:nvContentPartPr>
              <p14:xfrm>
                <a:off x="943523" y="2953175"/>
                <a:ext cx="261360" cy="45072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5A382E69-436A-4CE3-918E-34D4EF822AD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4523" y="2944535"/>
                  <a:ext cx="2790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C8D3C42B-A447-43E1-9D75-7571A6691F84}"/>
                    </a:ext>
                  </a:extLst>
                </p14:cNvPr>
                <p14:cNvContentPartPr/>
                <p14:nvPr/>
              </p14:nvContentPartPr>
              <p14:xfrm>
                <a:off x="1115243" y="3183935"/>
                <a:ext cx="264240" cy="20700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C8D3C42B-A447-43E1-9D75-7571A6691F8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6243" y="3174935"/>
                  <a:ext cx="281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BEB99138-9FDA-4910-9348-9AADB43D6CE5}"/>
                    </a:ext>
                  </a:extLst>
                </p14:cNvPr>
                <p14:cNvContentPartPr/>
                <p14:nvPr/>
              </p14:nvContentPartPr>
              <p14:xfrm>
                <a:off x="1140443" y="3158735"/>
                <a:ext cx="203400" cy="27648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BEB99138-9FDA-4910-9348-9AADB43D6CE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31443" y="3149735"/>
                  <a:ext cx="221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227C8E75-2F97-41F4-89AD-5E0BC24337D4}"/>
                    </a:ext>
                  </a:extLst>
                </p14:cNvPr>
                <p14:cNvContentPartPr/>
                <p14:nvPr/>
              </p14:nvContentPartPr>
              <p14:xfrm>
                <a:off x="1383443" y="3436295"/>
                <a:ext cx="223560" cy="12204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227C8E75-2F97-41F4-89AD-5E0BC24337D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374443" y="3427295"/>
                  <a:ext cx="241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A2895617-A998-4BFD-A82E-01D1C2E29377}"/>
                    </a:ext>
                  </a:extLst>
                </p14:cNvPr>
                <p14:cNvContentPartPr/>
                <p14:nvPr/>
              </p14:nvContentPartPr>
              <p14:xfrm>
                <a:off x="1521323" y="3348815"/>
                <a:ext cx="360" cy="36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A2895617-A998-4BFD-A82E-01D1C2E2937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12683" y="33398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EBFE415A-5D86-46CE-B750-376EF0CD3102}"/>
                    </a:ext>
                  </a:extLst>
                </p14:cNvPr>
                <p14:cNvContentPartPr/>
                <p14:nvPr/>
              </p14:nvContentPartPr>
              <p14:xfrm>
                <a:off x="1670003" y="3385895"/>
                <a:ext cx="188280" cy="21528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EBFE415A-5D86-46CE-B750-376EF0CD310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61363" y="3376895"/>
                  <a:ext cx="205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C1E6FCBA-63CB-4FF1-9F87-2ECFBF323DC6}"/>
                    </a:ext>
                  </a:extLst>
                </p14:cNvPr>
                <p14:cNvContentPartPr/>
                <p14:nvPr/>
              </p14:nvContentPartPr>
              <p14:xfrm>
                <a:off x="2072483" y="3084575"/>
                <a:ext cx="245520" cy="2304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C1E6FCBA-63CB-4FF1-9F87-2ECFBF323DC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63483" y="3075935"/>
                  <a:ext cx="263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511BCDCA-2B38-44C7-A3D3-32436D34F49E}"/>
                    </a:ext>
                  </a:extLst>
                </p14:cNvPr>
                <p14:cNvContentPartPr/>
                <p14:nvPr/>
              </p14:nvContentPartPr>
              <p14:xfrm>
                <a:off x="2009843" y="3249455"/>
                <a:ext cx="231480" cy="3132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511BCDCA-2B38-44C7-A3D3-32436D34F49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01203" y="3240815"/>
                  <a:ext cx="249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436638B4-C486-4AF4-AE19-75953F472B2B}"/>
                    </a:ext>
                  </a:extLst>
                </p14:cNvPr>
                <p14:cNvContentPartPr/>
                <p14:nvPr/>
              </p14:nvContentPartPr>
              <p14:xfrm>
                <a:off x="8248643" y="3269615"/>
                <a:ext cx="599760" cy="10836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436638B4-C486-4AF4-AE19-75953F472B2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40003" y="3260975"/>
                  <a:ext cx="617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0C543968-E21C-4AF3-8150-7EF71C267B75}"/>
                    </a:ext>
                  </a:extLst>
                </p14:cNvPr>
                <p14:cNvContentPartPr/>
                <p14:nvPr/>
              </p14:nvContentPartPr>
              <p14:xfrm>
                <a:off x="8706203" y="3146855"/>
                <a:ext cx="540720" cy="20592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0C543968-E21C-4AF3-8150-7EF71C267B7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97203" y="3137855"/>
                  <a:ext cx="558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1EEFDFF2-2FEB-419E-BCF8-1F80375E24A5}"/>
                    </a:ext>
                  </a:extLst>
                </p14:cNvPr>
                <p14:cNvContentPartPr/>
                <p14:nvPr/>
              </p14:nvContentPartPr>
              <p14:xfrm>
                <a:off x="9247283" y="3101855"/>
                <a:ext cx="3600" cy="108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1EEFDFF2-2FEB-419E-BCF8-1F80375E24A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38283" y="3093215"/>
                  <a:ext cx="21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BF138CD3-723B-4EC3-BD72-430139477C7D}"/>
                    </a:ext>
                  </a:extLst>
                </p14:cNvPr>
                <p14:cNvContentPartPr/>
                <p14:nvPr/>
              </p14:nvContentPartPr>
              <p14:xfrm>
                <a:off x="9663083" y="3238295"/>
                <a:ext cx="486360" cy="93168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BF138CD3-723B-4EC3-BD72-430139477C7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54083" y="3229655"/>
                  <a:ext cx="504000" cy="9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9E003720-CCC8-426E-94EB-C946F2EA6631}"/>
                    </a:ext>
                  </a:extLst>
                </p14:cNvPr>
                <p14:cNvContentPartPr/>
                <p14:nvPr/>
              </p14:nvContentPartPr>
              <p14:xfrm>
                <a:off x="9595403" y="3162335"/>
                <a:ext cx="172080" cy="21780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9E003720-CCC8-426E-94EB-C946F2EA663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86763" y="3153335"/>
                  <a:ext cx="1897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DA14A3F7-07B9-4CBC-B3AA-F52B9953A602}"/>
                    </a:ext>
                  </a:extLst>
                </p14:cNvPr>
                <p14:cNvContentPartPr/>
                <p14:nvPr/>
              </p14:nvContentPartPr>
              <p14:xfrm>
                <a:off x="10086803" y="4096535"/>
                <a:ext cx="411840" cy="37080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DA14A3F7-07B9-4CBC-B3AA-F52B9953A60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77803" y="4087895"/>
                  <a:ext cx="4294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6553780F-A787-4C0E-9DF2-75939B581B67}"/>
                    </a:ext>
                  </a:extLst>
                </p14:cNvPr>
                <p14:cNvContentPartPr/>
                <p14:nvPr/>
              </p14:nvContentPartPr>
              <p14:xfrm>
                <a:off x="10593683" y="4160975"/>
                <a:ext cx="153000" cy="1116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6553780F-A787-4C0E-9DF2-75939B581B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85043" y="4152335"/>
                  <a:ext cx="170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9E10B094-D29A-4091-BFE0-3B015078A86F}"/>
                    </a:ext>
                  </a:extLst>
                </p14:cNvPr>
                <p14:cNvContentPartPr/>
                <p14:nvPr/>
              </p14:nvContentPartPr>
              <p14:xfrm>
                <a:off x="10631123" y="4281935"/>
                <a:ext cx="125280" cy="1584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9E10B094-D29A-4091-BFE0-3B015078A86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622123" y="4272935"/>
                  <a:ext cx="142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8815FB24-9EC6-4AC0-9F98-740ED0EE4DF7}"/>
                    </a:ext>
                  </a:extLst>
                </p14:cNvPr>
                <p14:cNvContentPartPr/>
                <p14:nvPr/>
              </p14:nvContentPartPr>
              <p14:xfrm>
                <a:off x="10998683" y="4062335"/>
                <a:ext cx="155520" cy="14580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8815FB24-9EC6-4AC0-9F98-740ED0EE4DF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90043" y="4053695"/>
                  <a:ext cx="173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55D9031B-343C-4467-8B4A-7F808684337E}"/>
                    </a:ext>
                  </a:extLst>
                </p14:cNvPr>
                <p14:cNvContentPartPr/>
                <p14:nvPr/>
              </p14:nvContentPartPr>
              <p14:xfrm>
                <a:off x="11312603" y="3820775"/>
                <a:ext cx="126000" cy="26928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55D9031B-343C-4467-8B4A-7F808684337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03603" y="3811775"/>
                  <a:ext cx="143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4B08B4F4-80AE-4063-87A6-28C7B8AB94BD}"/>
                    </a:ext>
                  </a:extLst>
                </p14:cNvPr>
                <p14:cNvContentPartPr/>
                <p14:nvPr/>
              </p14:nvContentPartPr>
              <p14:xfrm>
                <a:off x="11281643" y="3935255"/>
                <a:ext cx="176760" cy="1836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4B08B4F4-80AE-4063-87A6-28C7B8AB94B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72643" y="3926615"/>
                  <a:ext cx="194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405227D0-8B4B-4AE8-87F6-1444C8C4ADBA}"/>
                    </a:ext>
                  </a:extLst>
                </p14:cNvPr>
                <p14:cNvContentPartPr/>
                <p14:nvPr/>
              </p14:nvContentPartPr>
              <p14:xfrm>
                <a:off x="11377043" y="4057295"/>
                <a:ext cx="259200" cy="12204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405227D0-8B4B-4AE8-87F6-1444C8C4AD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68403" y="4048295"/>
                  <a:ext cx="276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AA6F6FEE-1A33-4FF2-8939-E57506332D93}"/>
                    </a:ext>
                  </a:extLst>
                </p14:cNvPr>
                <p14:cNvContentPartPr/>
                <p14:nvPr/>
              </p14:nvContentPartPr>
              <p14:xfrm>
                <a:off x="11328083" y="4217135"/>
                <a:ext cx="210240" cy="2916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AA6F6FEE-1A33-4FF2-8939-E57506332D9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319083" y="4208495"/>
                  <a:ext cx="227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11581FD6-5182-4AB8-B433-F1B09FBCF4F0}"/>
                    </a:ext>
                  </a:extLst>
                </p14:cNvPr>
                <p14:cNvContentPartPr/>
                <p14:nvPr/>
              </p14:nvContentPartPr>
              <p14:xfrm>
                <a:off x="10747043" y="4508735"/>
                <a:ext cx="124560" cy="756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11581FD6-5182-4AB8-B433-F1B09FBCF4F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738403" y="4500095"/>
                  <a:ext cx="142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BD84D702-7FB3-4018-8EE6-55CD7D280C08}"/>
                    </a:ext>
                  </a:extLst>
                </p14:cNvPr>
                <p14:cNvContentPartPr/>
                <p14:nvPr/>
              </p14:nvContentPartPr>
              <p14:xfrm>
                <a:off x="10762523" y="4653455"/>
                <a:ext cx="154440" cy="2196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BD84D702-7FB3-4018-8EE6-55CD7D280C0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53523" y="4644455"/>
                  <a:ext cx="172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AD207993-067F-4C9E-9795-9F46B4D784EC}"/>
                    </a:ext>
                  </a:extLst>
                </p14:cNvPr>
                <p14:cNvContentPartPr/>
                <p14:nvPr/>
              </p14:nvContentPartPr>
              <p14:xfrm>
                <a:off x="11002643" y="4411895"/>
                <a:ext cx="228600" cy="25488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AD207993-067F-4C9E-9795-9F46B4D784E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94003" y="4403255"/>
                  <a:ext cx="246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BA83028B-E632-4784-A801-9E07E3FB5DE0}"/>
                    </a:ext>
                  </a:extLst>
                </p14:cNvPr>
                <p14:cNvContentPartPr/>
                <p14:nvPr/>
              </p14:nvContentPartPr>
              <p14:xfrm>
                <a:off x="11218283" y="4544015"/>
                <a:ext cx="368640" cy="10980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BA83028B-E632-4784-A801-9E07E3FB5DE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09643" y="4535015"/>
                  <a:ext cx="386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3E4610AC-16D4-4803-B59A-2DA6C7479D4E}"/>
                    </a:ext>
                  </a:extLst>
                </p14:cNvPr>
                <p14:cNvContentPartPr/>
                <p14:nvPr/>
              </p14:nvContentPartPr>
              <p14:xfrm>
                <a:off x="11358323" y="4470575"/>
                <a:ext cx="2880" cy="5544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3E4610AC-16D4-4803-B59A-2DA6C7479D4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349683" y="4461575"/>
                  <a:ext cx="20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AEC28903-1B28-48A1-9D18-366257D8BA89}"/>
                    </a:ext>
                  </a:extLst>
                </p14:cNvPr>
                <p14:cNvContentPartPr/>
                <p14:nvPr/>
              </p14:nvContentPartPr>
              <p14:xfrm>
                <a:off x="11434283" y="4517015"/>
                <a:ext cx="119880" cy="18684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AEC28903-1B28-48A1-9D18-366257D8BA8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425283" y="4508375"/>
                  <a:ext cx="137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4074327C-4724-440A-87C6-F15A6D871D83}"/>
                    </a:ext>
                  </a:extLst>
                </p14:cNvPr>
                <p14:cNvContentPartPr/>
                <p14:nvPr/>
              </p14:nvContentPartPr>
              <p14:xfrm>
                <a:off x="10020203" y="4466975"/>
                <a:ext cx="532800" cy="37296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4074327C-4724-440A-87C6-F15A6D871D8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011563" y="4457975"/>
                  <a:ext cx="5504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E959D26B-C839-4201-9F14-7194412F83D8}"/>
                    </a:ext>
                  </a:extLst>
                </p14:cNvPr>
                <p14:cNvContentPartPr/>
                <p14:nvPr/>
              </p14:nvContentPartPr>
              <p14:xfrm>
                <a:off x="10141163" y="5104895"/>
                <a:ext cx="384120" cy="40284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E959D26B-C839-4201-9F14-7194412F83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132163" y="5096255"/>
                  <a:ext cx="4017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DAFCEF2C-BAA5-4995-B284-383BFC2D6326}"/>
                    </a:ext>
                  </a:extLst>
                </p14:cNvPr>
                <p14:cNvContentPartPr/>
                <p14:nvPr/>
              </p14:nvContentPartPr>
              <p14:xfrm>
                <a:off x="10559123" y="5201735"/>
                <a:ext cx="340200" cy="27504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DAFCEF2C-BAA5-4995-B284-383BFC2D632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50483" y="5192735"/>
                  <a:ext cx="3578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FBBD5751-69FE-4880-B0CE-99B04C8C22A8}"/>
                    </a:ext>
                  </a:extLst>
                </p14:cNvPr>
                <p14:cNvContentPartPr/>
                <p14:nvPr/>
              </p14:nvContentPartPr>
              <p14:xfrm>
                <a:off x="9943883" y="4797815"/>
                <a:ext cx="1122120" cy="72792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FBBD5751-69FE-4880-B0CE-99B04C8C22A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934883" y="4789175"/>
                  <a:ext cx="113976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AB57C6EB-C546-4CF9-A670-FBD4EAB2FA8B}"/>
                    </a:ext>
                  </a:extLst>
                </p14:cNvPr>
                <p14:cNvContentPartPr/>
                <p14:nvPr/>
              </p14:nvContentPartPr>
              <p14:xfrm>
                <a:off x="2581163" y="3115895"/>
                <a:ext cx="337320" cy="37152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AB57C6EB-C546-4CF9-A670-FBD4EAB2FA8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572163" y="3106895"/>
                  <a:ext cx="3549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F62EF8C1-E2ED-47C9-95E4-7E699904F21A}"/>
                    </a:ext>
                  </a:extLst>
                </p14:cNvPr>
                <p14:cNvContentPartPr/>
                <p14:nvPr/>
              </p14:nvContentPartPr>
              <p14:xfrm>
                <a:off x="3012083" y="3165215"/>
                <a:ext cx="282960" cy="17460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F62EF8C1-E2ED-47C9-95E4-7E699904F21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03443" y="3156215"/>
                  <a:ext cx="300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51E6DAEF-5914-4FE3-89E8-0D98A9959E05}"/>
                    </a:ext>
                  </a:extLst>
                </p14:cNvPr>
                <p14:cNvContentPartPr/>
                <p14:nvPr/>
              </p14:nvContentPartPr>
              <p14:xfrm>
                <a:off x="3478283" y="3195815"/>
                <a:ext cx="9720" cy="2052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51E6DAEF-5914-4FE3-89E8-0D98A9959E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69283" y="3186815"/>
                  <a:ext cx="27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41844B16-46BB-42D0-9532-B8EC06CD099D}"/>
                    </a:ext>
                  </a:extLst>
                </p14:cNvPr>
                <p14:cNvContentPartPr/>
                <p14:nvPr/>
              </p14:nvContentPartPr>
              <p14:xfrm>
                <a:off x="3777803" y="2921135"/>
                <a:ext cx="156600" cy="46512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41844B16-46BB-42D0-9532-B8EC06CD099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69163" y="2912135"/>
                  <a:ext cx="1742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9F4E56CD-5F27-43E7-AC86-E9EF3D9BEFE1}"/>
                    </a:ext>
                  </a:extLst>
                </p14:cNvPr>
                <p14:cNvContentPartPr/>
                <p14:nvPr/>
              </p14:nvContentPartPr>
              <p14:xfrm>
                <a:off x="3660083" y="2979455"/>
                <a:ext cx="324360" cy="8172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9F4E56CD-5F27-43E7-AC86-E9EF3D9BEFE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51443" y="2970455"/>
                  <a:ext cx="342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7D197625-4514-49EF-AA47-EAC66D2FE779}"/>
                    </a:ext>
                  </a:extLst>
                </p14:cNvPr>
                <p14:cNvContentPartPr/>
                <p14:nvPr/>
              </p14:nvContentPartPr>
              <p14:xfrm>
                <a:off x="84923" y="4457255"/>
                <a:ext cx="190080" cy="31140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7D197625-4514-49EF-AA47-EAC66D2FE77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283" y="4448615"/>
                  <a:ext cx="2077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F53B3FA6-66D7-4FB1-B504-2A36B82896BE}"/>
                    </a:ext>
                  </a:extLst>
                </p14:cNvPr>
                <p14:cNvContentPartPr/>
                <p14:nvPr/>
              </p14:nvContentPartPr>
              <p14:xfrm>
                <a:off x="311723" y="4011575"/>
                <a:ext cx="104400" cy="31356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F53B3FA6-66D7-4FB1-B504-2A36B82896B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3083" y="4002935"/>
                  <a:ext cx="1220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9F0B3E25-EB64-4AC8-AC93-DDAF2011A2D6}"/>
                    </a:ext>
                  </a:extLst>
                </p14:cNvPr>
                <p14:cNvContentPartPr/>
                <p14:nvPr/>
              </p14:nvContentPartPr>
              <p14:xfrm>
                <a:off x="483443" y="4176095"/>
                <a:ext cx="257760" cy="14184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9F0B3E25-EB64-4AC8-AC93-DDAF2011A2D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4443" y="4167455"/>
                  <a:ext cx="275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93637651-A294-4356-9480-F3E2135878FA}"/>
                    </a:ext>
                  </a:extLst>
                </p14:cNvPr>
                <p14:cNvContentPartPr/>
                <p14:nvPr/>
              </p14:nvContentPartPr>
              <p14:xfrm>
                <a:off x="791243" y="4152695"/>
                <a:ext cx="191520" cy="16632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93637651-A294-4356-9480-F3E2135878F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2603" y="4144055"/>
                  <a:ext cx="209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A3772974-49A4-4AA5-8AF9-BBB5C9EDD5E7}"/>
                    </a:ext>
                  </a:extLst>
                </p14:cNvPr>
                <p14:cNvContentPartPr/>
                <p14:nvPr/>
              </p14:nvContentPartPr>
              <p14:xfrm>
                <a:off x="841643" y="4149095"/>
                <a:ext cx="145080" cy="17604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A3772974-49A4-4AA5-8AF9-BBB5C9EDD5E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3003" y="4140455"/>
                  <a:ext cx="162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5D816641-846E-4B58-BFDF-FCB146B610AF}"/>
                    </a:ext>
                  </a:extLst>
                </p14:cNvPr>
                <p14:cNvContentPartPr/>
                <p14:nvPr/>
              </p14:nvContentPartPr>
              <p14:xfrm>
                <a:off x="1075283" y="4097615"/>
                <a:ext cx="175680" cy="37656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5D816641-846E-4B58-BFDF-FCB146B610A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66643" y="4088975"/>
                  <a:ext cx="1933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194D7BB9-F432-40B1-ABED-7ACB8E28CAD9}"/>
                    </a:ext>
                  </a:extLst>
                </p14:cNvPr>
                <p14:cNvContentPartPr/>
                <p14:nvPr/>
              </p14:nvContentPartPr>
              <p14:xfrm>
                <a:off x="1254563" y="4249535"/>
                <a:ext cx="117360" cy="13356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194D7BB9-F432-40B1-ABED-7ACB8E28CAD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245923" y="4240535"/>
                  <a:ext cx="135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22CC2BB8-BCFE-4A54-B027-EFC09AB0046B}"/>
                    </a:ext>
                  </a:extLst>
                </p14:cNvPr>
                <p14:cNvContentPartPr/>
                <p14:nvPr/>
              </p14:nvContentPartPr>
              <p14:xfrm>
                <a:off x="1244123" y="4231535"/>
                <a:ext cx="153000" cy="21168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22CC2BB8-BCFE-4A54-B027-EFC09AB0046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35123" y="4222895"/>
                  <a:ext cx="170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BAF109EB-E99F-41D3-BF03-3714E76F4088}"/>
                    </a:ext>
                  </a:extLst>
                </p14:cNvPr>
                <p14:cNvContentPartPr/>
                <p14:nvPr/>
              </p14:nvContentPartPr>
              <p14:xfrm>
                <a:off x="1419083" y="4347455"/>
                <a:ext cx="97200" cy="11736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BAF109EB-E99F-41D3-BF03-3714E76F408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10443" y="4338815"/>
                  <a:ext cx="114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1941B7A1-BB0F-408A-B47B-8F4472DA785F}"/>
                    </a:ext>
                  </a:extLst>
                </p14:cNvPr>
                <p14:cNvContentPartPr/>
                <p14:nvPr/>
              </p14:nvContentPartPr>
              <p14:xfrm>
                <a:off x="1502963" y="4252055"/>
                <a:ext cx="17640" cy="288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1941B7A1-BB0F-408A-B47B-8F4472DA785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493963" y="4243055"/>
                  <a:ext cx="35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F682D9E4-FE70-436C-AC4E-11AB682B90EE}"/>
                    </a:ext>
                  </a:extLst>
                </p14:cNvPr>
                <p14:cNvContentPartPr/>
                <p14:nvPr/>
              </p14:nvContentPartPr>
              <p14:xfrm>
                <a:off x="1635443" y="4364375"/>
                <a:ext cx="126720" cy="18540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F682D9E4-FE70-436C-AC4E-11AB682B90E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626803" y="4355375"/>
                  <a:ext cx="144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8F14B984-DDA2-4755-81FF-D324F18EBC72}"/>
                    </a:ext>
                  </a:extLst>
                </p14:cNvPr>
                <p14:cNvContentPartPr/>
                <p14:nvPr/>
              </p14:nvContentPartPr>
              <p14:xfrm>
                <a:off x="1947203" y="4702415"/>
                <a:ext cx="172080" cy="4104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8F14B984-DDA2-4755-81FF-D324F18EBC7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938203" y="4693415"/>
                  <a:ext cx="189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9D649D93-5ED8-4EB5-A44E-6661F3917F75}"/>
                    </a:ext>
                  </a:extLst>
                </p14:cNvPr>
                <p14:cNvContentPartPr/>
                <p14:nvPr/>
              </p14:nvContentPartPr>
              <p14:xfrm>
                <a:off x="1903643" y="4820495"/>
                <a:ext cx="199440" cy="4104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9D649D93-5ED8-4EB5-A44E-6661F3917F7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95003" y="4811855"/>
                  <a:ext cx="217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CA324883-F85F-4F1F-9EE5-A2F052837F13}"/>
                    </a:ext>
                  </a:extLst>
                </p14:cNvPr>
                <p14:cNvContentPartPr/>
                <p14:nvPr/>
              </p14:nvContentPartPr>
              <p14:xfrm>
                <a:off x="2712203" y="4598375"/>
                <a:ext cx="6840" cy="2412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CA324883-F85F-4F1F-9EE5-A2F052837F1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03563" y="4589735"/>
                  <a:ext cx="24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EB59EF5D-85F4-4F7F-9BA5-49674C6E9C07}"/>
                    </a:ext>
                  </a:extLst>
                </p14:cNvPr>
                <p14:cNvContentPartPr/>
                <p14:nvPr/>
              </p14:nvContentPartPr>
              <p14:xfrm>
                <a:off x="2658203" y="4467695"/>
                <a:ext cx="269280" cy="28008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EB59EF5D-85F4-4F7F-9BA5-49674C6E9C0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649563" y="4459055"/>
                  <a:ext cx="2869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A5B09362-6D6A-418A-B42A-4574C86913AD}"/>
                    </a:ext>
                  </a:extLst>
                </p14:cNvPr>
                <p14:cNvContentPartPr/>
                <p14:nvPr/>
              </p14:nvContentPartPr>
              <p14:xfrm>
                <a:off x="2928923" y="4189775"/>
                <a:ext cx="472320" cy="22140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A5B09362-6D6A-418A-B42A-4574C86913A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919923" y="4181135"/>
                  <a:ext cx="489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376AC32E-C7FF-4F3A-B7D7-EF7B76605D6B}"/>
                    </a:ext>
                  </a:extLst>
                </p14:cNvPr>
                <p14:cNvContentPartPr/>
                <p14:nvPr/>
              </p14:nvContentPartPr>
              <p14:xfrm>
                <a:off x="3592403" y="4266095"/>
                <a:ext cx="28440" cy="5868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376AC32E-C7FF-4F3A-B7D7-EF7B76605D6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83403" y="4257455"/>
                  <a:ext cx="46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5D58E995-6CAC-4BE0-8462-E8955E22D923}"/>
                    </a:ext>
                  </a:extLst>
                </p14:cNvPr>
                <p14:cNvContentPartPr/>
                <p14:nvPr/>
              </p14:nvContentPartPr>
              <p14:xfrm>
                <a:off x="3791483" y="4100135"/>
                <a:ext cx="129240" cy="36612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5D58E995-6CAC-4BE0-8462-E8955E22D92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782483" y="4091495"/>
                  <a:ext cx="1468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5657F542-7C8D-402F-97B7-16477452977D}"/>
                    </a:ext>
                  </a:extLst>
                </p14:cNvPr>
                <p14:cNvContentPartPr/>
                <p14:nvPr/>
              </p14:nvContentPartPr>
              <p14:xfrm>
                <a:off x="3726323" y="4211375"/>
                <a:ext cx="149040" cy="3744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5657F542-7C8D-402F-97B7-16477452977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717683" y="4202375"/>
                  <a:ext cx="166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3" name="Tinta 142">
                  <a:extLst>
                    <a:ext uri="{FF2B5EF4-FFF2-40B4-BE49-F238E27FC236}">
                      <a16:creationId xmlns:a16="http://schemas.microsoft.com/office/drawing/2014/main" id="{C136C5D8-F37D-4191-AA5C-5AFE2550234F}"/>
                    </a:ext>
                  </a:extLst>
                </p14:cNvPr>
                <p14:cNvContentPartPr/>
                <p14:nvPr/>
              </p14:nvContentPartPr>
              <p14:xfrm>
                <a:off x="357083" y="5355815"/>
                <a:ext cx="289800" cy="275400"/>
              </p14:xfrm>
            </p:contentPart>
          </mc:Choice>
          <mc:Fallback>
            <p:pic>
              <p:nvPicPr>
                <p:cNvPr id="143" name="Tinta 142">
                  <a:extLst>
                    <a:ext uri="{FF2B5EF4-FFF2-40B4-BE49-F238E27FC236}">
                      <a16:creationId xmlns:a16="http://schemas.microsoft.com/office/drawing/2014/main" id="{C136C5D8-F37D-4191-AA5C-5AFE2550234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48443" y="5347175"/>
                  <a:ext cx="307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21ED8CC6-19F2-464C-84BF-604F0A84AA3F}"/>
                    </a:ext>
                  </a:extLst>
                </p14:cNvPr>
                <p14:cNvContentPartPr/>
                <p14:nvPr/>
              </p14:nvContentPartPr>
              <p14:xfrm>
                <a:off x="354563" y="5329535"/>
                <a:ext cx="268560" cy="26676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21ED8CC6-19F2-464C-84BF-604F0A84AA3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45563" y="5320895"/>
                  <a:ext cx="286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C5831FB3-C220-46F7-B27D-1C77C22EEF5C}"/>
                    </a:ext>
                  </a:extLst>
                </p14:cNvPr>
                <p14:cNvContentPartPr/>
                <p14:nvPr/>
              </p14:nvContentPartPr>
              <p14:xfrm>
                <a:off x="589643" y="5388215"/>
                <a:ext cx="268560" cy="26316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C5831FB3-C220-46F7-B27D-1C77C22EEF5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0643" y="5379215"/>
                  <a:ext cx="286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B7A202B8-4497-4E79-B883-757B0328F01F}"/>
                    </a:ext>
                  </a:extLst>
                </p14:cNvPr>
                <p14:cNvContentPartPr/>
                <p14:nvPr/>
              </p14:nvContentPartPr>
              <p14:xfrm>
                <a:off x="858923" y="5489735"/>
                <a:ext cx="168840" cy="16164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B7A202B8-4497-4E79-B883-757B0328F01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50283" y="5480735"/>
                  <a:ext cx="186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2725CC7A-5288-4DE4-80AE-821C9E2C85C0}"/>
                    </a:ext>
                  </a:extLst>
                </p14:cNvPr>
                <p14:cNvContentPartPr/>
                <p14:nvPr/>
              </p14:nvContentPartPr>
              <p14:xfrm>
                <a:off x="847043" y="5502695"/>
                <a:ext cx="200880" cy="21060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2725CC7A-5288-4DE4-80AE-821C9E2C85C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38403" y="5494055"/>
                  <a:ext cx="218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35BF0307-FE1C-4A33-B6D8-DEAC8D455654}"/>
                    </a:ext>
                  </a:extLst>
                </p14:cNvPr>
                <p14:cNvContentPartPr/>
                <p14:nvPr/>
              </p14:nvContentPartPr>
              <p14:xfrm>
                <a:off x="1039643" y="5665055"/>
                <a:ext cx="203400" cy="11628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35BF0307-FE1C-4A33-B6D8-DEAC8D45565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0643" y="5656415"/>
                  <a:ext cx="221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1CC1337D-7397-4216-AC92-146104392876}"/>
                    </a:ext>
                  </a:extLst>
                </p14:cNvPr>
                <p14:cNvContentPartPr/>
                <p14:nvPr/>
              </p14:nvContentPartPr>
              <p14:xfrm>
                <a:off x="1150883" y="5587655"/>
                <a:ext cx="33480" cy="504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1CC1337D-7397-4216-AC92-14610439287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42243" y="5578655"/>
                  <a:ext cx="51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ACEF1641-EACA-4DEF-9E93-376295224D34}"/>
                    </a:ext>
                  </a:extLst>
                </p14:cNvPr>
                <p14:cNvContentPartPr/>
                <p14:nvPr/>
              </p14:nvContentPartPr>
              <p14:xfrm>
                <a:off x="1312883" y="5628335"/>
                <a:ext cx="162360" cy="18612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ACEF1641-EACA-4DEF-9E93-376295224D3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04243" y="5619335"/>
                  <a:ext cx="180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347FADDE-7B4E-43BD-9AF2-6645A6C6217A}"/>
                    </a:ext>
                  </a:extLst>
                </p14:cNvPr>
                <p14:cNvContentPartPr/>
                <p14:nvPr/>
              </p14:nvContentPartPr>
              <p14:xfrm>
                <a:off x="1652723" y="5555255"/>
                <a:ext cx="143640" cy="1116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347FADDE-7B4E-43BD-9AF2-6645A6C621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644083" y="5546615"/>
                  <a:ext cx="161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4923F974-B1FE-43FB-9B65-AAEE54FCEB62}"/>
                    </a:ext>
                  </a:extLst>
                </p14:cNvPr>
                <p14:cNvContentPartPr/>
                <p14:nvPr/>
              </p14:nvContentPartPr>
              <p14:xfrm>
                <a:off x="1634363" y="5648495"/>
                <a:ext cx="168840" cy="1584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4923F974-B1FE-43FB-9B65-AAEE54FCEB6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25363" y="5639855"/>
                  <a:ext cx="186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72CD565D-7D7F-4E20-BD4B-047B3E4FF6B8}"/>
                    </a:ext>
                  </a:extLst>
                </p14:cNvPr>
                <p14:cNvContentPartPr/>
                <p14:nvPr/>
              </p14:nvContentPartPr>
              <p14:xfrm>
                <a:off x="2267243" y="5364095"/>
                <a:ext cx="227520" cy="28260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72CD565D-7D7F-4E20-BD4B-047B3E4FF6B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258603" y="5355455"/>
                  <a:ext cx="2451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A97BF732-CD5E-4E2A-93CA-4251BD5668CA}"/>
                    </a:ext>
                  </a:extLst>
                </p14:cNvPr>
                <p14:cNvContentPartPr/>
                <p14:nvPr/>
              </p14:nvContentPartPr>
              <p14:xfrm>
                <a:off x="2295323" y="5370575"/>
                <a:ext cx="120960" cy="9432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A97BF732-CD5E-4E2A-93CA-4251BD5668C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86683" y="5361935"/>
                  <a:ext cx="138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CA1E1DEF-05FF-4B1A-9C8B-373D99778A54}"/>
                    </a:ext>
                  </a:extLst>
                </p14:cNvPr>
                <p14:cNvContentPartPr/>
                <p14:nvPr/>
              </p14:nvContentPartPr>
              <p14:xfrm>
                <a:off x="2619323" y="5127215"/>
                <a:ext cx="203400" cy="19188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CA1E1DEF-05FF-4B1A-9C8B-373D99778A5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610323" y="5118215"/>
                  <a:ext cx="221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F351A59D-77BE-4E52-BD61-8BDB41FB6869}"/>
                    </a:ext>
                  </a:extLst>
                </p14:cNvPr>
                <p14:cNvContentPartPr/>
                <p14:nvPr/>
              </p14:nvContentPartPr>
              <p14:xfrm>
                <a:off x="2932523" y="5168255"/>
                <a:ext cx="264600" cy="15336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F351A59D-77BE-4E52-BD61-8BDB41FB686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923883" y="5159615"/>
                  <a:ext cx="282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45B14B1D-AFF3-479F-92D8-C79BBFF7D02E}"/>
                    </a:ext>
                  </a:extLst>
                </p14:cNvPr>
                <p14:cNvContentPartPr/>
                <p14:nvPr/>
              </p14:nvContentPartPr>
              <p14:xfrm>
                <a:off x="3329603" y="5202095"/>
                <a:ext cx="24120" cy="2952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45B14B1D-AFF3-479F-92D8-C79BBFF7D02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320603" y="5193455"/>
                  <a:ext cx="41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E2A2416B-3E38-4EC6-8723-6C135E1376A7}"/>
                    </a:ext>
                  </a:extLst>
                </p14:cNvPr>
                <p14:cNvContentPartPr/>
                <p14:nvPr/>
              </p14:nvContentPartPr>
              <p14:xfrm>
                <a:off x="3616163" y="4905455"/>
                <a:ext cx="117360" cy="33804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E2A2416B-3E38-4EC6-8723-6C135E1376A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607523" y="4896455"/>
                  <a:ext cx="1350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C8296A9C-4C53-4991-B84C-8EAFC63DD472}"/>
                    </a:ext>
                  </a:extLst>
                </p14:cNvPr>
                <p14:cNvContentPartPr/>
                <p14:nvPr/>
              </p14:nvContentPartPr>
              <p14:xfrm>
                <a:off x="3520763" y="4962695"/>
                <a:ext cx="156960" cy="8748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C8296A9C-4C53-4991-B84C-8EAFC63DD47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511763" y="4954055"/>
                  <a:ext cx="174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F6FA94A1-0140-47D5-AC40-96CFD0D373D7}"/>
                    </a:ext>
                  </a:extLst>
                </p14:cNvPr>
                <p14:cNvContentPartPr/>
                <p14:nvPr/>
              </p14:nvContentPartPr>
              <p14:xfrm>
                <a:off x="821843" y="6138455"/>
                <a:ext cx="276480" cy="29304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F6FA94A1-0140-47D5-AC40-96CFD0D373D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12843" y="6129455"/>
                  <a:ext cx="2941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69DE4CB8-3C35-410E-BFDF-61A2CBEEB069}"/>
                    </a:ext>
                  </a:extLst>
                </p14:cNvPr>
                <p14:cNvContentPartPr/>
                <p14:nvPr/>
              </p14:nvContentPartPr>
              <p14:xfrm>
                <a:off x="821843" y="6121535"/>
                <a:ext cx="295200" cy="23220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69DE4CB8-3C35-410E-BFDF-61A2CBEEB06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12843" y="6112895"/>
                  <a:ext cx="312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AE607786-C8E4-4BD5-9084-E2053C295B0E}"/>
                    </a:ext>
                  </a:extLst>
                </p14:cNvPr>
                <p14:cNvContentPartPr/>
                <p14:nvPr/>
              </p14:nvContentPartPr>
              <p14:xfrm>
                <a:off x="1382003" y="6180215"/>
                <a:ext cx="235440" cy="2412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AE607786-C8E4-4BD5-9084-E2053C295B0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373363" y="6171215"/>
                  <a:ext cx="253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D4CD713E-0BAA-491A-8540-CB54179FA46C}"/>
                    </a:ext>
                  </a:extLst>
                </p14:cNvPr>
                <p14:cNvContentPartPr/>
                <p14:nvPr/>
              </p14:nvContentPartPr>
              <p14:xfrm>
                <a:off x="1408643" y="6277055"/>
                <a:ext cx="285840" cy="2916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D4CD713E-0BAA-491A-8540-CB54179FA46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99643" y="6268055"/>
                  <a:ext cx="303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6CA70E7E-324B-4113-ADC8-CD3DF96114BD}"/>
                    </a:ext>
                  </a:extLst>
                </p14:cNvPr>
                <p14:cNvContentPartPr/>
                <p14:nvPr/>
              </p14:nvContentPartPr>
              <p14:xfrm>
                <a:off x="1875923" y="6049895"/>
                <a:ext cx="211320" cy="27144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6CA70E7E-324B-4113-ADC8-CD3DF96114B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866923" y="6041255"/>
                  <a:ext cx="2289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B90205E6-912B-4539-BF36-E1720EE0DA97}"/>
                    </a:ext>
                  </a:extLst>
                </p14:cNvPr>
                <p14:cNvContentPartPr/>
                <p14:nvPr/>
              </p14:nvContentPartPr>
              <p14:xfrm>
                <a:off x="1812203" y="6088055"/>
                <a:ext cx="454320" cy="31680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B90205E6-912B-4539-BF36-E1720EE0DA9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803203" y="6079415"/>
                  <a:ext cx="4719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034D5800-1A60-4BE6-ABC1-ECA6C8212EBB}"/>
                    </a:ext>
                  </a:extLst>
                </p14:cNvPr>
                <p14:cNvContentPartPr/>
                <p14:nvPr/>
              </p14:nvContentPartPr>
              <p14:xfrm>
                <a:off x="2287403" y="6133775"/>
                <a:ext cx="104040" cy="30492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034D5800-1A60-4BE6-ABC1-ECA6C8212EB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78763" y="6124775"/>
                  <a:ext cx="1216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8BDF2405-84AC-4DBA-82AE-05DC1350ABCC}"/>
                    </a:ext>
                  </a:extLst>
                </p14:cNvPr>
                <p14:cNvContentPartPr/>
                <p14:nvPr/>
              </p14:nvContentPartPr>
              <p14:xfrm>
                <a:off x="2548403" y="6297215"/>
                <a:ext cx="142920" cy="17064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8BDF2405-84AC-4DBA-82AE-05DC1350ABC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539403" y="6288575"/>
                  <a:ext cx="160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179DFAA2-CA35-4581-AE51-8F2A0C7B26AC}"/>
                    </a:ext>
                  </a:extLst>
                </p14:cNvPr>
                <p14:cNvContentPartPr/>
                <p14:nvPr/>
              </p14:nvContentPartPr>
              <p14:xfrm>
                <a:off x="2860883" y="6156455"/>
                <a:ext cx="66960" cy="4428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179DFAA2-CA35-4581-AE51-8F2A0C7B26A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851883" y="6147815"/>
                  <a:ext cx="84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E531DF73-B39F-4CA6-8E94-EE400F21A3A6}"/>
                    </a:ext>
                  </a:extLst>
                </p14:cNvPr>
                <p14:cNvContentPartPr/>
                <p14:nvPr/>
              </p14:nvContentPartPr>
              <p14:xfrm>
                <a:off x="3403403" y="5930015"/>
                <a:ext cx="227880" cy="32472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E531DF73-B39F-4CA6-8E94-EE400F21A3A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394403" y="5921015"/>
                  <a:ext cx="245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29C6C53E-78B1-4BC1-8154-BE2A192DA2AA}"/>
                    </a:ext>
                  </a:extLst>
                </p14:cNvPr>
                <p14:cNvContentPartPr/>
                <p14:nvPr/>
              </p14:nvContentPartPr>
              <p14:xfrm>
                <a:off x="3427883" y="5867015"/>
                <a:ext cx="163800" cy="20016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29C6C53E-78B1-4BC1-8154-BE2A192DA2A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418883" y="5858375"/>
                  <a:ext cx="181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7C4FC20E-EC31-4FF4-87AF-4980FF1E9F31}"/>
                    </a:ext>
                  </a:extLst>
                </p14:cNvPr>
                <p14:cNvContentPartPr/>
                <p14:nvPr/>
              </p14:nvContentPartPr>
              <p14:xfrm>
                <a:off x="3806243" y="5676215"/>
                <a:ext cx="326880" cy="25452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7C4FC20E-EC31-4FF4-87AF-4980FF1E9F3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797243" y="5667575"/>
                  <a:ext cx="344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6F1C271D-54DB-4495-ACA6-96BB5DC87A0D}"/>
                    </a:ext>
                  </a:extLst>
                </p14:cNvPr>
                <p14:cNvContentPartPr/>
                <p14:nvPr/>
              </p14:nvContentPartPr>
              <p14:xfrm>
                <a:off x="4168403" y="5730215"/>
                <a:ext cx="324360" cy="14184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6F1C271D-54DB-4495-ACA6-96BB5DC87A0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159763" y="5721575"/>
                  <a:ext cx="342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AC7EAE34-C35C-45DE-B461-7C483B89A051}"/>
                    </a:ext>
                  </a:extLst>
                </p14:cNvPr>
                <p14:cNvContentPartPr/>
                <p14:nvPr/>
              </p14:nvContentPartPr>
              <p14:xfrm>
                <a:off x="4600043" y="5748575"/>
                <a:ext cx="28080" cy="4608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AC7EAE34-C35C-45DE-B461-7C483B89A05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591043" y="5739575"/>
                  <a:ext cx="45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2287EFAA-EC60-440D-AC09-675B1E584764}"/>
                    </a:ext>
                  </a:extLst>
                </p14:cNvPr>
                <p14:cNvContentPartPr/>
                <p14:nvPr/>
              </p14:nvContentPartPr>
              <p14:xfrm>
                <a:off x="4856723" y="5483615"/>
                <a:ext cx="139320" cy="34956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2287EFAA-EC60-440D-AC09-675B1E58476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847723" y="5474975"/>
                  <a:ext cx="1569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0DED7752-2688-4817-A2B3-BD7E63375CEE}"/>
                    </a:ext>
                  </a:extLst>
                </p14:cNvPr>
                <p14:cNvContentPartPr/>
                <p14:nvPr/>
              </p14:nvContentPartPr>
              <p14:xfrm>
                <a:off x="4740803" y="5566055"/>
                <a:ext cx="245880" cy="5400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0DED7752-2688-4817-A2B3-BD7E63375CE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731803" y="5557415"/>
                  <a:ext cx="263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48D6D8A0-387A-453F-AF7E-9AABB3918C3C}"/>
                    </a:ext>
                  </a:extLst>
                </p14:cNvPr>
                <p14:cNvContentPartPr/>
                <p14:nvPr/>
              </p14:nvContentPartPr>
              <p14:xfrm>
                <a:off x="5206643" y="1702175"/>
                <a:ext cx="4244760" cy="365436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48D6D8A0-387A-453F-AF7E-9AABB3918C3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198003" y="1693175"/>
                  <a:ext cx="4262400" cy="36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59ECE421-FA74-49D9-83CF-008106251AE7}"/>
                    </a:ext>
                  </a:extLst>
                </p14:cNvPr>
                <p14:cNvContentPartPr/>
                <p14:nvPr/>
              </p14:nvContentPartPr>
              <p14:xfrm>
                <a:off x="9312803" y="1359455"/>
                <a:ext cx="155520" cy="17424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59ECE421-FA74-49D9-83CF-008106251AE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303803" y="1350815"/>
                  <a:ext cx="173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E2F42614-1DD6-4619-BC24-45C8ECA52DE8}"/>
                    </a:ext>
                  </a:extLst>
                </p14:cNvPr>
                <p14:cNvContentPartPr/>
                <p14:nvPr/>
              </p14:nvContentPartPr>
              <p14:xfrm>
                <a:off x="9271403" y="1383215"/>
                <a:ext cx="174240" cy="20808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E2F42614-1DD6-4619-BC24-45C8ECA52DE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262763" y="1374575"/>
                  <a:ext cx="191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EDE7BA38-1E3D-4B05-A3FD-BF1EAEA89C38}"/>
                    </a:ext>
                  </a:extLst>
                </p14:cNvPr>
                <p14:cNvContentPartPr/>
                <p14:nvPr/>
              </p14:nvContentPartPr>
              <p14:xfrm>
                <a:off x="9523763" y="1433615"/>
                <a:ext cx="104040" cy="1836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EDE7BA38-1E3D-4B05-A3FD-BF1EAEA89C3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515123" y="1424615"/>
                  <a:ext cx="121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29059C73-C866-46AF-AC96-AF252C0DB5E9}"/>
                    </a:ext>
                  </a:extLst>
                </p14:cNvPr>
                <p14:cNvContentPartPr/>
                <p14:nvPr/>
              </p14:nvContentPartPr>
              <p14:xfrm>
                <a:off x="9533123" y="1555295"/>
                <a:ext cx="109080" cy="36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29059C73-C866-46AF-AC96-AF252C0DB5E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524123" y="1546655"/>
                  <a:ext cx="12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FB5F5513-4B54-46C8-ADF6-1F340BA72BA5}"/>
                    </a:ext>
                  </a:extLst>
                </p14:cNvPr>
                <p14:cNvContentPartPr/>
                <p14:nvPr/>
              </p14:nvContentPartPr>
              <p14:xfrm>
                <a:off x="9664523" y="1273775"/>
                <a:ext cx="90720" cy="39780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FB5F5513-4B54-46C8-ADF6-1F340BA72BA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655883" y="1264775"/>
                  <a:ext cx="1083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8DD2E47D-9E49-4F59-8C2E-DB0DC2388DE9}"/>
                    </a:ext>
                  </a:extLst>
                </p14:cNvPr>
                <p14:cNvContentPartPr/>
                <p14:nvPr/>
              </p14:nvContentPartPr>
              <p14:xfrm>
                <a:off x="9784043" y="1293575"/>
                <a:ext cx="70560" cy="20592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8DD2E47D-9E49-4F59-8C2E-DB0DC2388DE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775043" y="1284935"/>
                  <a:ext cx="88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AF48AD36-C6A7-431D-AB59-A696E4B5BC5B}"/>
                    </a:ext>
                  </a:extLst>
                </p14:cNvPr>
                <p14:cNvContentPartPr/>
                <p14:nvPr/>
              </p14:nvContentPartPr>
              <p14:xfrm>
                <a:off x="9894203" y="1279535"/>
                <a:ext cx="53640" cy="19944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AF48AD36-C6A7-431D-AB59-A696E4B5BC5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885203" y="1270535"/>
                  <a:ext cx="71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6958B4BE-EF47-47C9-9B6A-D25643DBC679}"/>
                    </a:ext>
                  </a:extLst>
                </p14:cNvPr>
                <p14:cNvContentPartPr/>
                <p14:nvPr/>
              </p14:nvContentPartPr>
              <p14:xfrm>
                <a:off x="9833003" y="1355855"/>
                <a:ext cx="77400" cy="1692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6958B4BE-EF47-47C9-9B6A-D25643DBC67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824363" y="1347215"/>
                  <a:ext cx="95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60CA9B19-2319-485A-948F-42B6FDA41A26}"/>
                    </a:ext>
                  </a:extLst>
                </p14:cNvPr>
                <p14:cNvContentPartPr/>
                <p14:nvPr/>
              </p14:nvContentPartPr>
              <p14:xfrm>
                <a:off x="9923363" y="1194935"/>
                <a:ext cx="107640" cy="36108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60CA9B19-2319-485A-948F-42B6FDA41A2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914723" y="1185935"/>
                  <a:ext cx="125280" cy="37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85" name="Tinta 184">
                <a:extLst>
                  <a:ext uri="{FF2B5EF4-FFF2-40B4-BE49-F238E27FC236}">
                    <a16:creationId xmlns:a16="http://schemas.microsoft.com/office/drawing/2014/main" id="{0D5D9F0F-7ADB-4253-BFA9-52114A3E43CE}"/>
                  </a:ext>
                </a:extLst>
              </p14:cNvPr>
              <p14:cNvContentPartPr/>
              <p14:nvPr/>
            </p14:nvContentPartPr>
            <p14:xfrm>
              <a:off x="9321803" y="1656095"/>
              <a:ext cx="162360" cy="186840"/>
            </p14:xfrm>
          </p:contentPart>
        </mc:Choice>
        <mc:Fallback>
          <p:pic>
            <p:nvPicPr>
              <p:cNvPr id="185" name="Tinta 184">
                <a:extLst>
                  <a:ext uri="{FF2B5EF4-FFF2-40B4-BE49-F238E27FC236}">
                    <a16:creationId xmlns:a16="http://schemas.microsoft.com/office/drawing/2014/main" id="{0D5D9F0F-7ADB-4253-BFA9-52114A3E43CE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9313163" y="1647455"/>
                <a:ext cx="1800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88" name="Tinta 187">
                <a:extLst>
                  <a:ext uri="{FF2B5EF4-FFF2-40B4-BE49-F238E27FC236}">
                    <a16:creationId xmlns:a16="http://schemas.microsoft.com/office/drawing/2014/main" id="{D04A6C5C-09B4-43D4-B089-2EB421D6A687}"/>
                  </a:ext>
                </a:extLst>
              </p14:cNvPr>
              <p14:cNvContentPartPr/>
              <p14:nvPr/>
            </p14:nvContentPartPr>
            <p14:xfrm>
              <a:off x="3686723" y="5261855"/>
              <a:ext cx="936000" cy="783720"/>
            </p14:xfrm>
          </p:contentPart>
        </mc:Choice>
        <mc:Fallback>
          <p:pic>
            <p:nvPicPr>
              <p:cNvPr id="188" name="Tinta 187">
                <a:extLst>
                  <a:ext uri="{FF2B5EF4-FFF2-40B4-BE49-F238E27FC236}">
                    <a16:creationId xmlns:a16="http://schemas.microsoft.com/office/drawing/2014/main" id="{D04A6C5C-09B4-43D4-B089-2EB421D6A687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678083" y="5253215"/>
                <a:ext cx="95364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89" name="Tinta 188">
                <a:extLst>
                  <a:ext uri="{FF2B5EF4-FFF2-40B4-BE49-F238E27FC236}">
                    <a16:creationId xmlns:a16="http://schemas.microsoft.com/office/drawing/2014/main" id="{57CD1815-4A25-49E4-B340-23854ECD1FDD}"/>
                  </a:ext>
                </a:extLst>
              </p14:cNvPr>
              <p14:cNvContentPartPr/>
              <p14:nvPr/>
            </p14:nvContentPartPr>
            <p14:xfrm>
              <a:off x="1790603" y="5785655"/>
              <a:ext cx="1042560" cy="780840"/>
            </p14:xfrm>
          </p:contentPart>
        </mc:Choice>
        <mc:Fallback>
          <p:pic>
            <p:nvPicPr>
              <p:cNvPr id="189" name="Tinta 188">
                <a:extLst>
                  <a:ext uri="{FF2B5EF4-FFF2-40B4-BE49-F238E27FC236}">
                    <a16:creationId xmlns:a16="http://schemas.microsoft.com/office/drawing/2014/main" id="{57CD1815-4A25-49E4-B340-23854ECD1FDD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781603" y="5777015"/>
                <a:ext cx="106020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90" name="Tinta 189">
                <a:extLst>
                  <a:ext uri="{FF2B5EF4-FFF2-40B4-BE49-F238E27FC236}">
                    <a16:creationId xmlns:a16="http://schemas.microsoft.com/office/drawing/2014/main" id="{B3BDB943-56E0-4E43-9802-F0284513809B}"/>
                  </a:ext>
                </a:extLst>
              </p14:cNvPr>
              <p14:cNvContentPartPr/>
              <p14:nvPr/>
            </p14:nvContentPartPr>
            <p14:xfrm>
              <a:off x="14723" y="2595695"/>
              <a:ext cx="4330440" cy="1121400"/>
            </p14:xfrm>
          </p:contentPart>
        </mc:Choice>
        <mc:Fallback>
          <p:pic>
            <p:nvPicPr>
              <p:cNvPr id="190" name="Tinta 189">
                <a:extLst>
                  <a:ext uri="{FF2B5EF4-FFF2-40B4-BE49-F238E27FC236}">
                    <a16:creationId xmlns:a16="http://schemas.microsoft.com/office/drawing/2014/main" id="{B3BDB943-56E0-4E43-9802-F0284513809B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723" y="2587055"/>
                <a:ext cx="4348080" cy="11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7394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2BB5D263-BDD2-4C80-AA8C-BD28CAB28EB2}"/>
                  </a:ext>
                </a:extLst>
              </p14:cNvPr>
              <p14:cNvContentPartPr/>
              <p14:nvPr/>
            </p14:nvContentPartPr>
            <p14:xfrm>
              <a:off x="914003" y="1219055"/>
              <a:ext cx="360" cy="3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2BB5D263-BDD2-4C80-AA8C-BD28CAB28E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5363" y="121005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Agrupar 10">
            <a:extLst>
              <a:ext uri="{FF2B5EF4-FFF2-40B4-BE49-F238E27FC236}">
                <a16:creationId xmlns:a16="http://schemas.microsoft.com/office/drawing/2014/main" id="{1CD5FBF0-C485-434B-A84E-375CECFE551A}"/>
              </a:ext>
            </a:extLst>
          </p:cNvPr>
          <p:cNvGrpSpPr/>
          <p:nvPr/>
        </p:nvGrpSpPr>
        <p:grpSpPr>
          <a:xfrm>
            <a:off x="452843" y="531095"/>
            <a:ext cx="1655280" cy="631080"/>
            <a:chOff x="452843" y="531095"/>
            <a:chExt cx="1655280" cy="63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0DEC0BFA-45B0-4297-A3DA-A1218B699F27}"/>
                    </a:ext>
                  </a:extLst>
                </p14:cNvPr>
                <p14:cNvContentPartPr/>
                <p14:nvPr/>
              </p14:nvContentPartPr>
              <p14:xfrm>
                <a:off x="452843" y="531095"/>
                <a:ext cx="450360" cy="43848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0DEC0BFA-45B0-4297-A3DA-A1218B699F2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3843" y="522455"/>
                  <a:ext cx="4680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4758E855-AA3A-4CE8-8BA2-9F17546AEC19}"/>
                    </a:ext>
                  </a:extLst>
                </p14:cNvPr>
                <p14:cNvContentPartPr/>
                <p14:nvPr/>
              </p14:nvContentPartPr>
              <p14:xfrm>
                <a:off x="980963" y="627215"/>
                <a:ext cx="175680" cy="19404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4758E855-AA3A-4CE8-8BA2-9F17546AEC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2323" y="618215"/>
                  <a:ext cx="193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0AA64264-087E-43BA-B1E2-FDABFD5FC956}"/>
                    </a:ext>
                  </a:extLst>
                </p14:cNvPr>
                <p14:cNvContentPartPr/>
                <p14:nvPr/>
              </p14:nvContentPartPr>
              <p14:xfrm>
                <a:off x="955763" y="642695"/>
                <a:ext cx="261720" cy="21528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0AA64264-087E-43BA-B1E2-FDABFD5FC9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7123" y="633695"/>
                  <a:ext cx="279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DBACDC42-7B7A-47CE-9403-2A6F41542256}"/>
                    </a:ext>
                  </a:extLst>
                </p14:cNvPr>
                <p14:cNvContentPartPr/>
                <p14:nvPr/>
              </p14:nvContentPartPr>
              <p14:xfrm>
                <a:off x="1145843" y="627215"/>
                <a:ext cx="304200" cy="29664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DBACDC42-7B7A-47CE-9403-2A6F4154225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36843" y="618215"/>
                  <a:ext cx="3218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36200FA5-1F27-43BC-8E61-1F92FF14EA71}"/>
                    </a:ext>
                  </a:extLst>
                </p14:cNvPr>
                <p14:cNvContentPartPr/>
                <p14:nvPr/>
              </p14:nvContentPartPr>
              <p14:xfrm>
                <a:off x="1388843" y="757175"/>
                <a:ext cx="158400" cy="21780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36200FA5-1F27-43BC-8E61-1F92FF14EA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79843" y="748535"/>
                  <a:ext cx="1760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5F7C29C7-0154-4D77-A7ED-75B2955E1291}"/>
                    </a:ext>
                  </a:extLst>
                </p14:cNvPr>
                <p14:cNvContentPartPr/>
                <p14:nvPr/>
              </p14:nvContentPartPr>
              <p14:xfrm>
                <a:off x="1368683" y="797855"/>
                <a:ext cx="232560" cy="17496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5F7C29C7-0154-4D77-A7ED-75B2955E129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60043" y="789215"/>
                  <a:ext cx="250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8DA31AFF-C414-4306-B2EA-05AFED452A88}"/>
                    </a:ext>
                  </a:extLst>
                </p14:cNvPr>
                <p14:cNvContentPartPr/>
                <p14:nvPr/>
              </p14:nvContentPartPr>
              <p14:xfrm>
                <a:off x="1589003" y="813335"/>
                <a:ext cx="219240" cy="25488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8DA31AFF-C414-4306-B2EA-05AFED452A8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80363" y="804695"/>
                  <a:ext cx="236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7F43DC69-6D77-40A6-9B78-EE9CADA2D123}"/>
                    </a:ext>
                  </a:extLst>
                </p14:cNvPr>
                <p14:cNvContentPartPr/>
                <p14:nvPr/>
              </p14:nvContentPartPr>
              <p14:xfrm>
                <a:off x="1920923" y="875615"/>
                <a:ext cx="187200" cy="28656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7F43DC69-6D77-40A6-9B78-EE9CADA2D1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12283" y="866615"/>
                  <a:ext cx="20484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3B179D6-9DD5-4DBE-B664-E261F580D3E9}"/>
              </a:ext>
            </a:extLst>
          </p:cNvPr>
          <p:cNvGrpSpPr/>
          <p:nvPr/>
        </p:nvGrpSpPr>
        <p:grpSpPr>
          <a:xfrm>
            <a:off x="2292803" y="341375"/>
            <a:ext cx="1714320" cy="753120"/>
            <a:chOff x="2292803" y="341375"/>
            <a:chExt cx="1714320" cy="75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D5C5DCAE-8BA6-4383-AAC3-FAE39349C25B}"/>
                    </a:ext>
                  </a:extLst>
                </p14:cNvPr>
                <p14:cNvContentPartPr/>
                <p14:nvPr/>
              </p14:nvContentPartPr>
              <p14:xfrm>
                <a:off x="2340683" y="590135"/>
                <a:ext cx="245880" cy="36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D5C5DCAE-8BA6-4383-AAC3-FAE39349C25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31683" y="581135"/>
                  <a:ext cx="263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ADABD5B4-DEBE-41C0-BF55-500A48CF1B78}"/>
                    </a:ext>
                  </a:extLst>
                </p14:cNvPr>
                <p14:cNvContentPartPr/>
                <p14:nvPr/>
              </p14:nvContentPartPr>
              <p14:xfrm>
                <a:off x="2292803" y="666455"/>
                <a:ext cx="232560" cy="5040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ADABD5B4-DEBE-41C0-BF55-500A48CF1B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83803" y="657815"/>
                  <a:ext cx="250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BFA2D7B0-B918-4CC8-B335-06F89887FAD6}"/>
                    </a:ext>
                  </a:extLst>
                </p14:cNvPr>
                <p14:cNvContentPartPr/>
                <p14:nvPr/>
              </p14:nvContentPartPr>
              <p14:xfrm>
                <a:off x="2760083" y="564215"/>
                <a:ext cx="367920" cy="53028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BFA2D7B0-B918-4CC8-B335-06F89887FA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51083" y="555215"/>
                  <a:ext cx="3855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766D7041-6CC8-480E-B78E-1EE9740C3D99}"/>
                    </a:ext>
                  </a:extLst>
                </p14:cNvPr>
                <p14:cNvContentPartPr/>
                <p14:nvPr/>
              </p14:nvContentPartPr>
              <p14:xfrm>
                <a:off x="3173003" y="618935"/>
                <a:ext cx="264240" cy="17352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766D7041-6CC8-480E-B78E-1EE9740C3D9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64003" y="609935"/>
                  <a:ext cx="281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BF5E30A4-B49B-4C12-95C6-539AB9817CFF}"/>
                    </a:ext>
                  </a:extLst>
                </p14:cNvPr>
                <p14:cNvContentPartPr/>
                <p14:nvPr/>
              </p14:nvContentPartPr>
              <p14:xfrm>
                <a:off x="3644243" y="610295"/>
                <a:ext cx="22680" cy="3960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BF5E30A4-B49B-4C12-95C6-539AB9817CF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35243" y="601655"/>
                  <a:ext cx="40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CB73107F-315D-4574-B2D4-AFD1946E29B9}"/>
                    </a:ext>
                  </a:extLst>
                </p14:cNvPr>
                <p14:cNvContentPartPr/>
                <p14:nvPr/>
              </p14:nvContentPartPr>
              <p14:xfrm>
                <a:off x="3904883" y="341375"/>
                <a:ext cx="102240" cy="40716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CB73107F-315D-4574-B2D4-AFD1946E29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95883" y="332735"/>
                  <a:ext cx="1198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29230248-864E-428E-A57B-3680861799CB}"/>
                    </a:ext>
                  </a:extLst>
                </p14:cNvPr>
                <p14:cNvContentPartPr/>
                <p14:nvPr/>
              </p14:nvContentPartPr>
              <p14:xfrm>
                <a:off x="3766283" y="523175"/>
                <a:ext cx="237960" cy="756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29230248-864E-428E-A57B-3680861799C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57643" y="514175"/>
                  <a:ext cx="2556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D109BA8B-777E-463C-BB1E-0E98B2FD2E67}"/>
              </a:ext>
            </a:extLst>
          </p:cNvPr>
          <p:cNvGrpSpPr/>
          <p:nvPr/>
        </p:nvGrpSpPr>
        <p:grpSpPr>
          <a:xfrm>
            <a:off x="356003" y="1531535"/>
            <a:ext cx="4179600" cy="831960"/>
            <a:chOff x="356003" y="1531535"/>
            <a:chExt cx="4179600" cy="83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465AA669-A900-4A9E-BB14-A6FA6CDDBC7E}"/>
                    </a:ext>
                  </a:extLst>
                </p14:cNvPr>
                <p14:cNvContentPartPr/>
                <p14:nvPr/>
              </p14:nvContentPartPr>
              <p14:xfrm>
                <a:off x="356003" y="1597055"/>
                <a:ext cx="195120" cy="572760"/>
              </p14:xfrm>
            </p:contentPart>
          </mc:Choice>
          <mc:Fallback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465AA669-A900-4A9E-BB14-A6FA6CDDBC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7003" y="1588415"/>
                  <a:ext cx="21276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23F680C0-B84F-4428-B57A-63D95E1AA49A}"/>
                    </a:ext>
                  </a:extLst>
                </p14:cNvPr>
                <p14:cNvContentPartPr/>
                <p14:nvPr/>
              </p14:nvContentPartPr>
              <p14:xfrm>
                <a:off x="586763" y="1763375"/>
                <a:ext cx="280440" cy="16992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23F680C0-B84F-4428-B57A-63D95E1AA4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8123" y="1754375"/>
                  <a:ext cx="298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17FD1EA1-F777-478D-A180-A97B34011D6F}"/>
                    </a:ext>
                  </a:extLst>
                </p14:cNvPr>
                <p14:cNvContentPartPr/>
                <p14:nvPr/>
              </p14:nvContentPartPr>
              <p14:xfrm>
                <a:off x="949283" y="1747895"/>
                <a:ext cx="182160" cy="16056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17FD1EA1-F777-478D-A180-A97B34011D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0283" y="1738895"/>
                  <a:ext cx="199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374EC00D-D9B8-4DD3-ABB1-78AB8850FC14}"/>
                    </a:ext>
                  </a:extLst>
                </p14:cNvPr>
                <p14:cNvContentPartPr/>
                <p14:nvPr/>
              </p14:nvContentPartPr>
              <p14:xfrm>
                <a:off x="919043" y="1720175"/>
                <a:ext cx="246960" cy="23328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374EC00D-D9B8-4DD3-ABB1-78AB8850FC1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0043" y="1711535"/>
                  <a:ext cx="264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DA31E496-A872-4900-9985-1AAFD52402B5}"/>
                    </a:ext>
                  </a:extLst>
                </p14:cNvPr>
                <p14:cNvContentPartPr/>
                <p14:nvPr/>
              </p14:nvContentPartPr>
              <p14:xfrm>
                <a:off x="1263923" y="1833935"/>
                <a:ext cx="162000" cy="1440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DA31E496-A872-4900-9985-1AAFD52402B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54923" y="1825295"/>
                  <a:ext cx="179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94EDFBF0-9155-42D4-ABA2-4707062701EC}"/>
                    </a:ext>
                  </a:extLst>
                </p14:cNvPr>
                <p14:cNvContentPartPr/>
                <p14:nvPr/>
              </p14:nvContentPartPr>
              <p14:xfrm>
                <a:off x="1439243" y="1724855"/>
                <a:ext cx="130680" cy="28152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94EDFBF0-9155-42D4-ABA2-4707062701E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30243" y="1715855"/>
                  <a:ext cx="1483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573A3DCC-F994-472E-9A0A-CAE265E6C69B}"/>
                    </a:ext>
                  </a:extLst>
                </p14:cNvPr>
                <p14:cNvContentPartPr/>
                <p14:nvPr/>
              </p14:nvContentPartPr>
              <p14:xfrm>
                <a:off x="1591883" y="1859495"/>
                <a:ext cx="246960" cy="81000"/>
              </p14:xfrm>
            </p:contentPart>
          </mc:Choice>
          <mc:Fallback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573A3DCC-F994-472E-9A0A-CAE265E6C6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82883" y="1850495"/>
                  <a:ext cx="264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BA03907C-1639-488E-85FC-A2AAECC65089}"/>
                    </a:ext>
                  </a:extLst>
                </p14:cNvPr>
                <p14:cNvContentPartPr/>
                <p14:nvPr/>
              </p14:nvContentPartPr>
              <p14:xfrm>
                <a:off x="1923803" y="1746455"/>
                <a:ext cx="172800" cy="16272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BA03907C-1639-488E-85FC-A2AAECC6508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14803" y="1737815"/>
                  <a:ext cx="190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7324B3CD-6965-4AC1-AAAD-289E7B1E2630}"/>
                    </a:ext>
                  </a:extLst>
                </p14:cNvPr>
                <p14:cNvContentPartPr/>
                <p14:nvPr/>
              </p14:nvContentPartPr>
              <p14:xfrm>
                <a:off x="1942163" y="1726295"/>
                <a:ext cx="145080" cy="20124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7324B3CD-6965-4AC1-AAAD-289E7B1E26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33523" y="1717295"/>
                  <a:ext cx="162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310BD1DE-C391-4238-B2CE-DEC3E9CE421A}"/>
                    </a:ext>
                  </a:extLst>
                </p14:cNvPr>
                <p14:cNvContentPartPr/>
                <p14:nvPr/>
              </p14:nvContentPartPr>
              <p14:xfrm>
                <a:off x="2107043" y="1768055"/>
                <a:ext cx="202320" cy="24048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310BD1DE-C391-4238-B2CE-DEC3E9CE42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98043" y="1759415"/>
                  <a:ext cx="219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F720D86D-8070-452B-9532-895C085BCEFD}"/>
                    </a:ext>
                  </a:extLst>
                </p14:cNvPr>
                <p14:cNvContentPartPr/>
                <p14:nvPr/>
              </p14:nvContentPartPr>
              <p14:xfrm>
                <a:off x="2414843" y="1835015"/>
                <a:ext cx="131040" cy="16884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F720D86D-8070-452B-9532-895C085BCE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06203" y="1826015"/>
                  <a:ext cx="148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DEF94866-10CA-4B6D-A616-DA508AEA72E1}"/>
                    </a:ext>
                  </a:extLst>
                </p14:cNvPr>
                <p14:cNvContentPartPr/>
                <p14:nvPr/>
              </p14:nvContentPartPr>
              <p14:xfrm>
                <a:off x="2702843" y="1768055"/>
                <a:ext cx="115920" cy="1368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DEF94866-10CA-4B6D-A616-DA508AEA72E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94203" y="1759415"/>
                  <a:ext cx="133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0A9D42B4-E27F-4F52-9BD6-05E47297314C}"/>
                    </a:ext>
                  </a:extLst>
                </p14:cNvPr>
                <p14:cNvContentPartPr/>
                <p14:nvPr/>
              </p14:nvContentPartPr>
              <p14:xfrm>
                <a:off x="2696363" y="1857695"/>
                <a:ext cx="114480" cy="1440"/>
              </p14:xfrm>
            </p:contentPart>
          </mc:Choice>
          <mc:Fallback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0A9D42B4-E27F-4F52-9BD6-05E47297314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87363" y="1848695"/>
                  <a:ext cx="132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9503CC32-BB1C-41CA-9A3F-1E517DC9428C}"/>
                    </a:ext>
                  </a:extLst>
                </p14:cNvPr>
                <p14:cNvContentPartPr/>
                <p14:nvPr/>
              </p14:nvContentPartPr>
              <p14:xfrm>
                <a:off x="3008123" y="1640255"/>
                <a:ext cx="579240" cy="723240"/>
              </p14:xfrm>
            </p:contentPart>
          </mc:Choice>
          <mc:Fallback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9503CC32-BB1C-41CA-9A3F-1E517DC942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99483" y="1631255"/>
                  <a:ext cx="59688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16269A3C-3528-4EBF-BC51-C2CD21D81693}"/>
                    </a:ext>
                  </a:extLst>
                </p14:cNvPr>
                <p14:cNvContentPartPr/>
                <p14:nvPr/>
              </p14:nvContentPartPr>
              <p14:xfrm>
                <a:off x="3624083" y="1753295"/>
                <a:ext cx="312480" cy="134640"/>
              </p14:xfrm>
            </p:contentPart>
          </mc:Choice>
          <mc:Fallback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16269A3C-3528-4EBF-BC51-C2CD21D816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15443" y="1744655"/>
                  <a:ext cx="330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F6A02E03-C578-4003-B5E2-570BB873AE3A}"/>
                    </a:ext>
                  </a:extLst>
                </p14:cNvPr>
                <p14:cNvContentPartPr/>
                <p14:nvPr/>
              </p14:nvContentPartPr>
              <p14:xfrm>
                <a:off x="4132763" y="1774175"/>
                <a:ext cx="21600" cy="2916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F6A02E03-C578-4003-B5E2-570BB873AE3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23763" y="1765175"/>
                  <a:ext cx="39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4FCEC6E7-BC96-4237-836F-8E986F33C35C}"/>
                    </a:ext>
                  </a:extLst>
                </p14:cNvPr>
                <p14:cNvContentPartPr/>
                <p14:nvPr/>
              </p14:nvContentPartPr>
              <p14:xfrm>
                <a:off x="4371803" y="1531535"/>
                <a:ext cx="163800" cy="34776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4FCEC6E7-BC96-4237-836F-8E986F33C35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2803" y="1522535"/>
                  <a:ext cx="1814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59DC9875-F2F6-4653-9952-67CEAEC6FF9E}"/>
                    </a:ext>
                  </a:extLst>
                </p14:cNvPr>
                <p14:cNvContentPartPr/>
                <p14:nvPr/>
              </p14:nvContentPartPr>
              <p14:xfrm>
                <a:off x="4269563" y="1646375"/>
                <a:ext cx="223560" cy="1224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59DC9875-F2F6-4653-9952-67CEAEC6FF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60563" y="1637375"/>
                  <a:ext cx="2412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7BB27B42-DD59-4A0E-9E33-A7B7C210C760}"/>
              </a:ext>
            </a:extLst>
          </p:cNvPr>
          <p:cNvGrpSpPr/>
          <p:nvPr/>
        </p:nvGrpSpPr>
        <p:grpSpPr>
          <a:xfrm>
            <a:off x="308123" y="2172695"/>
            <a:ext cx="5063760" cy="1735200"/>
            <a:chOff x="308123" y="2172695"/>
            <a:chExt cx="5063760" cy="173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69C76A05-4024-4AA6-A720-7502555247F2}"/>
                    </a:ext>
                  </a:extLst>
                </p14:cNvPr>
                <p14:cNvContentPartPr/>
                <p14:nvPr/>
              </p14:nvContentPartPr>
              <p14:xfrm>
                <a:off x="417563" y="2425775"/>
                <a:ext cx="193680" cy="463320"/>
              </p14:xfrm>
            </p:contentPart>
          </mc:Choice>
          <mc:Fallback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69C76A05-4024-4AA6-A720-7502555247F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8563" y="2416775"/>
                  <a:ext cx="2113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28253C7A-2889-4B5D-AFED-D2230F6C1A9A}"/>
                    </a:ext>
                  </a:extLst>
                </p14:cNvPr>
                <p14:cNvContentPartPr/>
                <p14:nvPr/>
              </p14:nvContentPartPr>
              <p14:xfrm>
                <a:off x="726083" y="2646455"/>
                <a:ext cx="340200" cy="21420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28253C7A-2889-4B5D-AFED-D2230F6C1A9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7443" y="2637455"/>
                  <a:ext cx="357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870E5331-BE15-4BD8-92C4-20C415F0E7B9}"/>
                    </a:ext>
                  </a:extLst>
                </p14:cNvPr>
                <p14:cNvContentPartPr/>
                <p14:nvPr/>
              </p14:nvContentPartPr>
              <p14:xfrm>
                <a:off x="1177523" y="2661575"/>
                <a:ext cx="216000" cy="23148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870E5331-BE15-4BD8-92C4-20C415F0E7B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68883" y="2652935"/>
                  <a:ext cx="233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8E8B5940-7828-48CE-A858-A3E6FCA729DD}"/>
                    </a:ext>
                  </a:extLst>
                </p14:cNvPr>
                <p14:cNvContentPartPr/>
                <p14:nvPr/>
              </p14:nvContentPartPr>
              <p14:xfrm>
                <a:off x="1200203" y="2678495"/>
                <a:ext cx="196920" cy="18180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8E8B5940-7828-48CE-A858-A3E6FCA729D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91203" y="2669495"/>
                  <a:ext cx="214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2D8544B3-6344-42FE-A8E5-9AB506CEDEC9}"/>
                    </a:ext>
                  </a:extLst>
                </p14:cNvPr>
                <p14:cNvContentPartPr/>
                <p14:nvPr/>
              </p14:nvContentPartPr>
              <p14:xfrm>
                <a:off x="1602323" y="2784695"/>
                <a:ext cx="204840" cy="1224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2D8544B3-6344-42FE-A8E5-9AB506CEDE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93683" y="2776055"/>
                  <a:ext cx="222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C6F77E5B-D16A-40CB-AA4D-DA7DCD689DAD}"/>
                    </a:ext>
                  </a:extLst>
                </p14:cNvPr>
                <p14:cNvContentPartPr/>
                <p14:nvPr/>
              </p14:nvContentPartPr>
              <p14:xfrm>
                <a:off x="1617083" y="2927975"/>
                <a:ext cx="178200" cy="396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C6F77E5B-D16A-40CB-AA4D-DA7DCD689D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08083" y="2919335"/>
                  <a:ext cx="195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FE00C926-F7DF-486B-A33F-3B1DA77C2FF6}"/>
                    </a:ext>
                  </a:extLst>
                </p14:cNvPr>
                <p14:cNvContentPartPr/>
                <p14:nvPr/>
              </p14:nvContentPartPr>
              <p14:xfrm>
                <a:off x="2059163" y="2678135"/>
                <a:ext cx="255240" cy="44856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FE00C926-F7DF-486B-A33F-3B1DA77C2FF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50163" y="2669495"/>
                  <a:ext cx="2728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4D8CD026-2C0C-4012-AA0D-CFC19BAF0597}"/>
                    </a:ext>
                  </a:extLst>
                </p14:cNvPr>
                <p14:cNvContentPartPr/>
                <p14:nvPr/>
              </p14:nvContentPartPr>
              <p14:xfrm>
                <a:off x="2328443" y="2871455"/>
                <a:ext cx="349560" cy="15300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4D8CD026-2C0C-4012-AA0D-CFC19BAF059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19803" y="2862455"/>
                  <a:ext cx="367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D64AB017-B324-4C2A-809F-72C46F095AD8}"/>
                    </a:ext>
                  </a:extLst>
                </p14:cNvPr>
                <p14:cNvContentPartPr/>
                <p14:nvPr/>
              </p14:nvContentPartPr>
              <p14:xfrm>
                <a:off x="2794643" y="2780015"/>
                <a:ext cx="176760" cy="15804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D64AB017-B324-4C2A-809F-72C46F095AD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85643" y="2771015"/>
                  <a:ext cx="194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5B18F573-A865-460A-B438-3C2499AABE3C}"/>
                    </a:ext>
                  </a:extLst>
                </p14:cNvPr>
                <p14:cNvContentPartPr/>
                <p14:nvPr/>
              </p14:nvContentPartPr>
              <p14:xfrm>
                <a:off x="2794643" y="2782535"/>
                <a:ext cx="216720" cy="18684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5B18F573-A865-460A-B438-3C2499AABE3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85643" y="2773535"/>
                  <a:ext cx="234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75FB2656-9254-44BA-91BD-29D11103353E}"/>
                    </a:ext>
                  </a:extLst>
                </p14:cNvPr>
                <p14:cNvContentPartPr/>
                <p14:nvPr/>
              </p14:nvContentPartPr>
              <p14:xfrm>
                <a:off x="2965643" y="2904215"/>
                <a:ext cx="226080" cy="12456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75FB2656-9254-44BA-91BD-29D11103353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57003" y="2895575"/>
                  <a:ext cx="243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6D858B92-9FCA-417C-919D-F13C8109C434}"/>
                    </a:ext>
                  </a:extLst>
                </p14:cNvPr>
                <p14:cNvContentPartPr/>
                <p14:nvPr/>
              </p14:nvContentPartPr>
              <p14:xfrm>
                <a:off x="3165083" y="2803775"/>
                <a:ext cx="27000" cy="504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6D858B92-9FCA-417C-919D-F13C8109C43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56083" y="2795135"/>
                  <a:ext cx="44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B37203B9-A276-4885-93F5-509E20324AA8}"/>
                    </a:ext>
                  </a:extLst>
                </p14:cNvPr>
                <p14:cNvContentPartPr/>
                <p14:nvPr/>
              </p14:nvContentPartPr>
              <p14:xfrm>
                <a:off x="3293603" y="2884055"/>
                <a:ext cx="141840" cy="24156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B37203B9-A276-4885-93F5-509E20324AA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84963" y="2875055"/>
                  <a:ext cx="159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24C66ABB-64ED-4827-8335-50325C9441FF}"/>
                    </a:ext>
                  </a:extLst>
                </p14:cNvPr>
                <p14:cNvContentPartPr/>
                <p14:nvPr/>
              </p14:nvContentPartPr>
              <p14:xfrm>
                <a:off x="3629843" y="2799095"/>
                <a:ext cx="200520" cy="1548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24C66ABB-64ED-4827-8335-50325C9441F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20843" y="2790455"/>
                  <a:ext cx="218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3FAEB984-9896-4A40-8688-CC47A010077D}"/>
                    </a:ext>
                  </a:extLst>
                </p14:cNvPr>
                <p14:cNvContentPartPr/>
                <p14:nvPr/>
              </p14:nvContentPartPr>
              <p14:xfrm>
                <a:off x="3678803" y="2648615"/>
                <a:ext cx="62640" cy="19404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3FAEB984-9896-4A40-8688-CC47A01007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69803" y="2639615"/>
                  <a:ext cx="80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D3DBD76B-112E-4A8C-BEC8-646A1672EEB8}"/>
                    </a:ext>
                  </a:extLst>
                </p14:cNvPr>
                <p14:cNvContentPartPr/>
                <p14:nvPr/>
              </p14:nvContentPartPr>
              <p14:xfrm>
                <a:off x="3997403" y="2689295"/>
                <a:ext cx="300240" cy="42804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D3DBD76B-112E-4A8C-BEC8-646A1672EEB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88403" y="2680295"/>
                  <a:ext cx="3178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18119DE3-81A2-439D-BDB8-6782D965F90A}"/>
                    </a:ext>
                  </a:extLst>
                </p14:cNvPr>
                <p14:cNvContentPartPr/>
                <p14:nvPr/>
              </p14:nvContentPartPr>
              <p14:xfrm>
                <a:off x="4331843" y="2751575"/>
                <a:ext cx="332280" cy="16020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18119DE3-81A2-439D-BDB8-6782D965F90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22843" y="2742575"/>
                  <a:ext cx="349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0D5EA4A0-10F1-479B-8312-14216CA1FE0A}"/>
                    </a:ext>
                  </a:extLst>
                </p14:cNvPr>
                <p14:cNvContentPartPr/>
                <p14:nvPr/>
              </p14:nvContentPartPr>
              <p14:xfrm>
                <a:off x="4781843" y="2735375"/>
                <a:ext cx="23040" cy="5112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0D5EA4A0-10F1-479B-8312-14216CA1FE0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73203" y="2726375"/>
                  <a:ext cx="40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E63FE58A-AA0B-4E0D-98D4-20672F4F8B89}"/>
                    </a:ext>
                  </a:extLst>
                </p14:cNvPr>
                <p14:cNvContentPartPr/>
                <p14:nvPr/>
              </p14:nvContentPartPr>
              <p14:xfrm>
                <a:off x="5028443" y="2377535"/>
                <a:ext cx="150480" cy="50076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E63FE58A-AA0B-4E0D-98D4-20672F4F8B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19803" y="2368535"/>
                  <a:ext cx="16812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F2B2FC67-12C4-4420-8C10-9F731B708A34}"/>
                    </a:ext>
                  </a:extLst>
                </p14:cNvPr>
                <p14:cNvContentPartPr/>
                <p14:nvPr/>
              </p14:nvContentPartPr>
              <p14:xfrm>
                <a:off x="4897403" y="2501735"/>
                <a:ext cx="284400" cy="2916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F2B2FC67-12C4-4420-8C10-9F731B708A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8403" y="2492735"/>
                  <a:ext cx="302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190D739F-77AC-4A1B-9023-832657DA81F5}"/>
                    </a:ext>
                  </a:extLst>
                </p14:cNvPr>
                <p14:cNvContentPartPr/>
                <p14:nvPr/>
              </p14:nvContentPartPr>
              <p14:xfrm>
                <a:off x="308123" y="2172695"/>
                <a:ext cx="5063760" cy="173520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190D739F-77AC-4A1B-9023-832657DA81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9123" y="2164055"/>
                  <a:ext cx="5081400" cy="175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221DEEB2-C3A7-4105-B7EE-D718D9A5077F}"/>
                  </a:ext>
                </a:extLst>
              </p14:cNvPr>
              <p14:cNvContentPartPr/>
              <p14:nvPr/>
            </p14:nvContentPartPr>
            <p14:xfrm>
              <a:off x="5580683" y="-11065"/>
              <a:ext cx="352080" cy="6902280"/>
            </p14:xfrm>
          </p:contentPart>
        </mc:Choice>
        <mc:Fallback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221DEEB2-C3A7-4105-B7EE-D718D9A5077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71683" y="-19705"/>
                <a:ext cx="369720" cy="691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Agrupar 76">
            <a:extLst>
              <a:ext uri="{FF2B5EF4-FFF2-40B4-BE49-F238E27FC236}">
                <a16:creationId xmlns:a16="http://schemas.microsoft.com/office/drawing/2014/main" id="{BF80D79E-41E7-4758-9ED1-F0F115104AF6}"/>
              </a:ext>
            </a:extLst>
          </p:cNvPr>
          <p:cNvGrpSpPr/>
          <p:nvPr/>
        </p:nvGrpSpPr>
        <p:grpSpPr>
          <a:xfrm>
            <a:off x="6353603" y="580415"/>
            <a:ext cx="2009520" cy="519120"/>
            <a:chOff x="6353603" y="580415"/>
            <a:chExt cx="2009520" cy="51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1A60E6FF-69E2-46CB-B42B-7AAEC693D435}"/>
                    </a:ext>
                  </a:extLst>
                </p14:cNvPr>
                <p14:cNvContentPartPr/>
                <p14:nvPr/>
              </p14:nvContentPartPr>
              <p14:xfrm>
                <a:off x="6406883" y="580415"/>
                <a:ext cx="410400" cy="41976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1A60E6FF-69E2-46CB-B42B-7AAEC693D43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97883" y="571775"/>
                  <a:ext cx="4280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ADD8D36C-0FBB-4F49-8A1B-E2958E6141B5}"/>
                    </a:ext>
                  </a:extLst>
                </p14:cNvPr>
                <p14:cNvContentPartPr/>
                <p14:nvPr/>
              </p14:nvContentPartPr>
              <p14:xfrm>
                <a:off x="6353603" y="708215"/>
                <a:ext cx="457200" cy="35388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ADD8D36C-0FBB-4F49-8A1B-E2958E6141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44603" y="699575"/>
                  <a:ext cx="4748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3EEAA31A-D23A-4424-B171-0DD3214B80DD}"/>
                    </a:ext>
                  </a:extLst>
                </p14:cNvPr>
                <p14:cNvContentPartPr/>
                <p14:nvPr/>
              </p14:nvContentPartPr>
              <p14:xfrm>
                <a:off x="7005563" y="801455"/>
                <a:ext cx="316440" cy="1584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3EEAA31A-D23A-4424-B171-0DD3214B80D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96563" y="792815"/>
                  <a:ext cx="334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5ABDBA45-BBA4-4697-99E2-623AF23C4668}"/>
                    </a:ext>
                  </a:extLst>
                </p14:cNvPr>
                <p14:cNvContentPartPr/>
                <p14:nvPr/>
              </p14:nvContentPartPr>
              <p14:xfrm>
                <a:off x="7008083" y="929255"/>
                <a:ext cx="261720" cy="2556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5ABDBA45-BBA4-4697-99E2-623AF23C466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99443" y="920615"/>
                  <a:ext cx="279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B28D42F8-8308-432F-B633-8C4FB8BE142C}"/>
                    </a:ext>
                  </a:extLst>
                </p14:cNvPr>
                <p14:cNvContentPartPr/>
                <p14:nvPr/>
              </p14:nvContentPartPr>
              <p14:xfrm>
                <a:off x="7463483" y="649895"/>
                <a:ext cx="369360" cy="38988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B28D42F8-8308-432F-B633-8C4FB8BE142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54483" y="640895"/>
                  <a:ext cx="3870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B8B86EC0-3C7A-423F-AEFB-F7FECCA4EA5A}"/>
                    </a:ext>
                  </a:extLst>
                </p14:cNvPr>
                <p14:cNvContentPartPr/>
                <p14:nvPr/>
              </p14:nvContentPartPr>
              <p14:xfrm>
                <a:off x="7550963" y="701015"/>
                <a:ext cx="311040" cy="33372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B8B86EC0-3C7A-423F-AEFB-F7FECCA4EA5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42323" y="692375"/>
                  <a:ext cx="3286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07105A88-0530-4102-AA1E-4282A0C06EBC}"/>
                    </a:ext>
                  </a:extLst>
                </p14:cNvPr>
                <p14:cNvContentPartPr/>
                <p14:nvPr/>
              </p14:nvContentPartPr>
              <p14:xfrm>
                <a:off x="7897643" y="886055"/>
                <a:ext cx="239400" cy="19548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07105A88-0530-4102-AA1E-4282A0C06EB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88643" y="877055"/>
                  <a:ext cx="257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BE93E204-A195-4570-825E-15CD3814C715}"/>
                    </a:ext>
                  </a:extLst>
                </p14:cNvPr>
                <p14:cNvContentPartPr/>
                <p14:nvPr/>
              </p14:nvContentPartPr>
              <p14:xfrm>
                <a:off x="8060723" y="812255"/>
                <a:ext cx="360" cy="36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BE93E204-A195-4570-825E-15CD3814C71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52083" y="8036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DE12A37E-2FFE-4624-856D-A7D3F7767D71}"/>
                    </a:ext>
                  </a:extLst>
                </p14:cNvPr>
                <p14:cNvContentPartPr/>
                <p14:nvPr/>
              </p14:nvContentPartPr>
              <p14:xfrm>
                <a:off x="8202923" y="920975"/>
                <a:ext cx="160200" cy="17856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DE12A37E-2FFE-4624-856D-A7D3F7767D7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193923" y="912335"/>
                  <a:ext cx="17784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8" name="Tinta 77">
                <a:extLst>
                  <a:ext uri="{FF2B5EF4-FFF2-40B4-BE49-F238E27FC236}">
                    <a16:creationId xmlns:a16="http://schemas.microsoft.com/office/drawing/2014/main" id="{E4DBC944-3756-4BCF-B1D3-877D002A959F}"/>
                  </a:ext>
                </a:extLst>
              </p14:cNvPr>
              <p14:cNvContentPartPr/>
              <p14:nvPr/>
            </p14:nvContentPartPr>
            <p14:xfrm>
              <a:off x="8562563" y="794255"/>
              <a:ext cx="46800" cy="65160"/>
            </p14:xfrm>
          </p:contentPart>
        </mc:Choice>
        <mc:Fallback>
          <p:pic>
            <p:nvPicPr>
              <p:cNvPr id="78" name="Tinta 77">
                <a:extLst>
                  <a:ext uri="{FF2B5EF4-FFF2-40B4-BE49-F238E27FC236}">
                    <a16:creationId xmlns:a16="http://schemas.microsoft.com/office/drawing/2014/main" id="{E4DBC944-3756-4BCF-B1D3-877D002A959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553923" y="785615"/>
                <a:ext cx="644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9" name="Tinta 78">
                <a:extLst>
                  <a:ext uri="{FF2B5EF4-FFF2-40B4-BE49-F238E27FC236}">
                    <a16:creationId xmlns:a16="http://schemas.microsoft.com/office/drawing/2014/main" id="{41A85AFC-3EA0-451F-A68A-B9D3BF9CECB3}"/>
                  </a:ext>
                </a:extLst>
              </p14:cNvPr>
              <p14:cNvContentPartPr/>
              <p14:nvPr/>
            </p14:nvContentPartPr>
            <p14:xfrm>
              <a:off x="8918603" y="699575"/>
              <a:ext cx="304200" cy="548280"/>
            </p14:xfrm>
          </p:contentPart>
        </mc:Choice>
        <mc:Fallback>
          <p:pic>
            <p:nvPicPr>
              <p:cNvPr id="79" name="Tinta 78">
                <a:extLst>
                  <a:ext uri="{FF2B5EF4-FFF2-40B4-BE49-F238E27FC236}">
                    <a16:creationId xmlns:a16="http://schemas.microsoft.com/office/drawing/2014/main" id="{41A85AFC-3EA0-451F-A68A-B9D3BF9CECB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909963" y="690575"/>
                <a:ext cx="321840" cy="56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Agrupar 87">
            <a:extLst>
              <a:ext uri="{FF2B5EF4-FFF2-40B4-BE49-F238E27FC236}">
                <a16:creationId xmlns:a16="http://schemas.microsoft.com/office/drawing/2014/main" id="{D8E719A0-07AC-4127-9964-CB5FCA1AFB9E}"/>
              </a:ext>
            </a:extLst>
          </p:cNvPr>
          <p:cNvGrpSpPr/>
          <p:nvPr/>
        </p:nvGrpSpPr>
        <p:grpSpPr>
          <a:xfrm>
            <a:off x="9187163" y="122855"/>
            <a:ext cx="1190160" cy="453240"/>
            <a:chOff x="9187163" y="122855"/>
            <a:chExt cx="1190160" cy="45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3608306C-670B-4F54-963C-3D51014DAB73}"/>
                    </a:ext>
                  </a:extLst>
                </p14:cNvPr>
                <p14:cNvContentPartPr/>
                <p14:nvPr/>
              </p14:nvContentPartPr>
              <p14:xfrm>
                <a:off x="9187163" y="369455"/>
                <a:ext cx="514800" cy="16596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3608306C-670B-4F54-963C-3D51014DAB7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78523" y="360815"/>
                  <a:ext cx="532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46389FF8-A1BA-440D-95EE-9A5CDEBA2360}"/>
                    </a:ext>
                  </a:extLst>
                </p14:cNvPr>
                <p14:cNvContentPartPr/>
                <p14:nvPr/>
              </p14:nvContentPartPr>
              <p14:xfrm>
                <a:off x="9662003" y="417335"/>
                <a:ext cx="151560" cy="7632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46389FF8-A1BA-440D-95EE-9A5CDEBA236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653003" y="408695"/>
                  <a:ext cx="169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A99F2CAB-967B-483B-86D4-C1302C78FFD9}"/>
                    </a:ext>
                  </a:extLst>
                </p14:cNvPr>
                <p14:cNvContentPartPr/>
                <p14:nvPr/>
              </p14:nvContentPartPr>
              <p14:xfrm>
                <a:off x="9995003" y="422735"/>
                <a:ext cx="25920" cy="5292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A99F2CAB-967B-483B-86D4-C1302C78FFD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986363" y="414095"/>
                  <a:ext cx="43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771A219D-CF15-4027-A455-6D45E3F2714B}"/>
                    </a:ext>
                  </a:extLst>
                </p14:cNvPr>
                <p14:cNvContentPartPr/>
                <p14:nvPr/>
              </p14:nvContentPartPr>
              <p14:xfrm>
                <a:off x="10216043" y="166055"/>
                <a:ext cx="117720" cy="41004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771A219D-CF15-4027-A455-6D45E3F2714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07403" y="157055"/>
                  <a:ext cx="1353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3DFD9B75-80D9-4986-87BC-A95672741E38}"/>
                    </a:ext>
                  </a:extLst>
                </p14:cNvPr>
                <p14:cNvContentPartPr/>
                <p14:nvPr/>
              </p14:nvContentPartPr>
              <p14:xfrm>
                <a:off x="10162403" y="223295"/>
                <a:ext cx="175680" cy="4572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3DFD9B75-80D9-4986-87BC-A95672741E3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153403" y="214295"/>
                  <a:ext cx="193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527E26D7-9E53-45F5-9DF3-85B1C033C15E}"/>
                    </a:ext>
                  </a:extLst>
                </p14:cNvPr>
                <p14:cNvContentPartPr/>
                <p14:nvPr/>
              </p14:nvContentPartPr>
              <p14:xfrm>
                <a:off x="9982043" y="419855"/>
                <a:ext cx="72000" cy="34200"/>
              </p14:xfrm>
            </p:contentPart>
          </mc:Choice>
          <mc:Fallback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527E26D7-9E53-45F5-9DF3-85B1C033C15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73043" y="411215"/>
                  <a:ext cx="89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F2CE8A08-6684-4AA3-B336-AD38F551F0B0}"/>
                    </a:ext>
                  </a:extLst>
                </p14:cNvPr>
                <p14:cNvContentPartPr/>
                <p14:nvPr/>
              </p14:nvContentPartPr>
              <p14:xfrm>
                <a:off x="10093283" y="266135"/>
                <a:ext cx="284040" cy="1332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F2CE8A08-6684-4AA3-B336-AD38F551F0B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084643" y="257495"/>
                  <a:ext cx="301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BECBE879-D967-4DB0-A0AA-4AE7A6A1E140}"/>
                    </a:ext>
                  </a:extLst>
                </p14:cNvPr>
                <p14:cNvContentPartPr/>
                <p14:nvPr/>
              </p14:nvContentPartPr>
              <p14:xfrm>
                <a:off x="10237283" y="122855"/>
                <a:ext cx="55440" cy="41148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BECBE879-D967-4DB0-A0AA-4AE7A6A1E14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28283" y="114215"/>
                  <a:ext cx="73080" cy="42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0504EF56-A900-466E-92A2-8141E40FE882}"/>
              </a:ext>
            </a:extLst>
          </p:cNvPr>
          <p:cNvGrpSpPr/>
          <p:nvPr/>
        </p:nvGrpSpPr>
        <p:grpSpPr>
          <a:xfrm>
            <a:off x="6007283" y="1529015"/>
            <a:ext cx="1937160" cy="565560"/>
            <a:chOff x="6007283" y="1529015"/>
            <a:chExt cx="1937160" cy="56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531A99C4-0F53-45C5-84DE-FB91B5B6C380}"/>
                    </a:ext>
                  </a:extLst>
                </p14:cNvPr>
                <p14:cNvContentPartPr/>
                <p14:nvPr/>
              </p14:nvContentPartPr>
              <p14:xfrm>
                <a:off x="6193043" y="1529015"/>
                <a:ext cx="206280" cy="38880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531A99C4-0F53-45C5-84DE-FB91B5B6C38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184043" y="1520375"/>
                  <a:ext cx="2239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8A6EED95-B373-428A-9AAA-438D851C8970}"/>
                    </a:ext>
                  </a:extLst>
                </p14:cNvPr>
                <p14:cNvContentPartPr/>
                <p14:nvPr/>
              </p14:nvContentPartPr>
              <p14:xfrm>
                <a:off x="6007283" y="1725215"/>
                <a:ext cx="308520" cy="1944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8A6EED95-B373-428A-9AAA-438D851C897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998283" y="1716215"/>
                  <a:ext cx="326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08BAB4BC-E62C-4293-8338-77BC7295EC45}"/>
                    </a:ext>
                  </a:extLst>
                </p14:cNvPr>
                <p14:cNvContentPartPr/>
                <p14:nvPr/>
              </p14:nvContentPartPr>
              <p14:xfrm>
                <a:off x="6394643" y="1800095"/>
                <a:ext cx="762840" cy="29448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08BAB4BC-E62C-4293-8338-77BC7295EC4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86003" y="1791095"/>
                  <a:ext cx="7804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B599E792-CA42-45B2-8CF6-295A108B889B}"/>
                    </a:ext>
                  </a:extLst>
                </p14:cNvPr>
                <p14:cNvContentPartPr/>
                <p14:nvPr/>
              </p14:nvContentPartPr>
              <p14:xfrm>
                <a:off x="7229483" y="1846895"/>
                <a:ext cx="91080" cy="14292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B599E792-CA42-45B2-8CF6-295A108B889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220843" y="1837895"/>
                  <a:ext cx="108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EB563B79-BCAF-4BB9-8D7F-C054A1E79004}"/>
                    </a:ext>
                  </a:extLst>
                </p14:cNvPr>
                <p14:cNvContentPartPr/>
                <p14:nvPr/>
              </p14:nvContentPartPr>
              <p14:xfrm>
                <a:off x="7557083" y="1612535"/>
                <a:ext cx="387360" cy="301320"/>
              </p14:xfrm>
            </p:contentPart>
          </mc:Choice>
          <mc:Fallback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EB563B79-BCAF-4BB9-8D7F-C054A1E7900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48443" y="1603895"/>
                  <a:ext cx="40500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BD54020A-45F1-48EF-8FB4-68D0F524315B}"/>
              </a:ext>
            </a:extLst>
          </p:cNvPr>
          <p:cNvGrpSpPr/>
          <p:nvPr/>
        </p:nvGrpSpPr>
        <p:grpSpPr>
          <a:xfrm>
            <a:off x="8402003" y="1418135"/>
            <a:ext cx="2925000" cy="800640"/>
            <a:chOff x="8402003" y="1418135"/>
            <a:chExt cx="2925000" cy="80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A0C72873-2453-4F66-88EF-1C8C3DEA6AD0}"/>
                    </a:ext>
                  </a:extLst>
                </p14:cNvPr>
                <p14:cNvContentPartPr/>
                <p14:nvPr/>
              </p14:nvContentPartPr>
              <p14:xfrm>
                <a:off x="8402003" y="1714415"/>
                <a:ext cx="1499400" cy="44568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A0C72873-2453-4F66-88EF-1C8C3DEA6AD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393003" y="1705415"/>
                  <a:ext cx="15170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62C0BDA8-C197-4D88-AE60-E09E5077C97A}"/>
                    </a:ext>
                  </a:extLst>
                </p14:cNvPr>
                <p14:cNvContentPartPr/>
                <p14:nvPr/>
              </p14:nvContentPartPr>
              <p14:xfrm>
                <a:off x="9517283" y="1639175"/>
                <a:ext cx="101160" cy="2304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62C0BDA8-C197-4D88-AE60-E09E5077C97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08283" y="1630175"/>
                  <a:ext cx="118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C0BB3BD0-47AC-4F71-876E-122027BE987C}"/>
                    </a:ext>
                  </a:extLst>
                </p14:cNvPr>
                <p14:cNvContentPartPr/>
                <p14:nvPr/>
              </p14:nvContentPartPr>
              <p14:xfrm>
                <a:off x="9396323" y="2064335"/>
                <a:ext cx="69480" cy="15444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C0BB3BD0-47AC-4F71-876E-122027BE987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387683" y="2055695"/>
                  <a:ext cx="87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C3595693-3307-45BF-BEE0-3C685016FDEF}"/>
                    </a:ext>
                  </a:extLst>
                </p14:cNvPr>
                <p14:cNvContentPartPr/>
                <p14:nvPr/>
              </p14:nvContentPartPr>
              <p14:xfrm>
                <a:off x="10142243" y="1534055"/>
                <a:ext cx="187920" cy="55260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C3595693-3307-45BF-BEE0-3C685016FDE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33243" y="1525055"/>
                  <a:ext cx="20556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038A88F2-6BDF-4352-A640-B0C4C7E2FCA8}"/>
                    </a:ext>
                  </a:extLst>
                </p14:cNvPr>
                <p14:cNvContentPartPr/>
                <p14:nvPr/>
              </p14:nvContentPartPr>
              <p14:xfrm>
                <a:off x="10551203" y="1646375"/>
                <a:ext cx="161280" cy="24372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038A88F2-6BDF-4352-A640-B0C4C7E2FCA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542203" y="1637375"/>
                  <a:ext cx="178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BE88A312-27DA-4076-9526-448A1CFB7029}"/>
                    </a:ext>
                  </a:extLst>
                </p14:cNvPr>
                <p14:cNvContentPartPr/>
                <p14:nvPr/>
              </p14:nvContentPartPr>
              <p14:xfrm>
                <a:off x="10592603" y="1646375"/>
                <a:ext cx="139680" cy="10800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BE88A312-27DA-4076-9526-448A1CFB702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83603" y="1637375"/>
                  <a:ext cx="157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2F58B55D-5BEF-469B-9DC6-02C17C6A7561}"/>
                    </a:ext>
                  </a:extLst>
                </p14:cNvPr>
                <p14:cNvContentPartPr/>
                <p14:nvPr/>
              </p14:nvContentPartPr>
              <p14:xfrm>
                <a:off x="10833803" y="1759415"/>
                <a:ext cx="207720" cy="43236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2F58B55D-5BEF-469B-9DC6-02C17C6A756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824803" y="1750415"/>
                  <a:ext cx="2253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D75505AA-BFDF-4B7D-A330-DC7BB73E846C}"/>
                    </a:ext>
                  </a:extLst>
                </p14:cNvPr>
                <p14:cNvContentPartPr/>
                <p14:nvPr/>
              </p14:nvContentPartPr>
              <p14:xfrm>
                <a:off x="11102363" y="1418135"/>
                <a:ext cx="224640" cy="68868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D75505AA-BFDF-4B7D-A330-DC7BB73E846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093363" y="1409135"/>
                  <a:ext cx="242280" cy="70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Agrupar 111">
            <a:extLst>
              <a:ext uri="{FF2B5EF4-FFF2-40B4-BE49-F238E27FC236}">
                <a16:creationId xmlns:a16="http://schemas.microsoft.com/office/drawing/2014/main" id="{C85CA515-3542-4ED7-A243-416D4D6BB48C}"/>
              </a:ext>
            </a:extLst>
          </p:cNvPr>
          <p:cNvGrpSpPr/>
          <p:nvPr/>
        </p:nvGrpSpPr>
        <p:grpSpPr>
          <a:xfrm>
            <a:off x="6144083" y="2607935"/>
            <a:ext cx="1755360" cy="542520"/>
            <a:chOff x="6144083" y="2607935"/>
            <a:chExt cx="1755360" cy="54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708359DA-D17B-4F37-93EF-577E4797A0F9}"/>
                    </a:ext>
                  </a:extLst>
                </p14:cNvPr>
                <p14:cNvContentPartPr/>
                <p14:nvPr/>
              </p14:nvContentPartPr>
              <p14:xfrm>
                <a:off x="6144083" y="2607935"/>
                <a:ext cx="47880" cy="36864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708359DA-D17B-4F37-93EF-577E4797A0F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135083" y="2599295"/>
                  <a:ext cx="655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0952E532-B47F-4B6B-9E21-65EE6A87AC89}"/>
                    </a:ext>
                  </a:extLst>
                </p14:cNvPr>
                <p14:cNvContentPartPr/>
                <p14:nvPr/>
              </p14:nvContentPartPr>
              <p14:xfrm>
                <a:off x="6350723" y="2696495"/>
                <a:ext cx="250920" cy="30996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0952E532-B47F-4B6B-9E21-65EE6A87AC8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42083" y="2687495"/>
                  <a:ext cx="2685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043F8CAB-74D4-4D8F-B71C-71BED2AC0E53}"/>
                    </a:ext>
                  </a:extLst>
                </p14:cNvPr>
                <p14:cNvContentPartPr/>
                <p14:nvPr/>
              </p14:nvContentPartPr>
              <p14:xfrm>
                <a:off x="6360443" y="2777495"/>
                <a:ext cx="308520" cy="6480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043F8CAB-74D4-4D8F-B71C-71BED2AC0E5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351443" y="2768855"/>
                  <a:ext cx="326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CC29CFBF-2100-428B-A520-864A2369BE3C}"/>
                    </a:ext>
                  </a:extLst>
                </p14:cNvPr>
                <p14:cNvContentPartPr/>
                <p14:nvPr/>
              </p14:nvContentPartPr>
              <p14:xfrm>
                <a:off x="6735203" y="2799815"/>
                <a:ext cx="319680" cy="35064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CC29CFBF-2100-428B-A520-864A2369BE3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26563" y="2791175"/>
                  <a:ext cx="3373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482163B6-0982-433C-8B93-D16B43481094}"/>
                    </a:ext>
                  </a:extLst>
                </p14:cNvPr>
                <p14:cNvContentPartPr/>
                <p14:nvPr/>
              </p14:nvContentPartPr>
              <p14:xfrm>
                <a:off x="7270883" y="2789735"/>
                <a:ext cx="541800" cy="4680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482163B6-0982-433C-8B93-D16B4348109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262243" y="2780735"/>
                  <a:ext cx="559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80F1C6F7-7EEE-4828-AEB0-5BBA0D012946}"/>
                    </a:ext>
                  </a:extLst>
                </p14:cNvPr>
                <p14:cNvContentPartPr/>
                <p14:nvPr/>
              </p14:nvContentPartPr>
              <p14:xfrm>
                <a:off x="7747523" y="2752655"/>
                <a:ext cx="151920" cy="18072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80F1C6F7-7EEE-4828-AEB0-5BBA0D01294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738883" y="2743655"/>
                  <a:ext cx="169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039155CA-3756-4372-A840-DE46C4906ADC}"/>
                    </a:ext>
                  </a:extLst>
                </p14:cNvPr>
                <p14:cNvContentPartPr/>
                <p14:nvPr/>
              </p14:nvContentPartPr>
              <p14:xfrm>
                <a:off x="7722323" y="2787215"/>
                <a:ext cx="5760" cy="11520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039155CA-3756-4372-A840-DE46C4906AD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13683" y="2778215"/>
                  <a:ext cx="234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Agrupar 122">
            <a:extLst>
              <a:ext uri="{FF2B5EF4-FFF2-40B4-BE49-F238E27FC236}">
                <a16:creationId xmlns:a16="http://schemas.microsoft.com/office/drawing/2014/main" id="{134E9C9D-B271-4C2D-AD09-AC99D45C1691}"/>
              </a:ext>
            </a:extLst>
          </p:cNvPr>
          <p:cNvGrpSpPr/>
          <p:nvPr/>
        </p:nvGrpSpPr>
        <p:grpSpPr>
          <a:xfrm>
            <a:off x="8299763" y="2593175"/>
            <a:ext cx="2299680" cy="570600"/>
            <a:chOff x="8299763" y="2593175"/>
            <a:chExt cx="2299680" cy="57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52C1C297-5EEA-40DB-BCB6-4FD99AAE8E30}"/>
                    </a:ext>
                  </a:extLst>
                </p14:cNvPr>
                <p14:cNvContentPartPr/>
                <p14:nvPr/>
              </p14:nvContentPartPr>
              <p14:xfrm>
                <a:off x="8299763" y="2673095"/>
                <a:ext cx="388080" cy="36648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52C1C297-5EEA-40DB-BCB6-4FD99AAE8E3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91123" y="2664095"/>
                  <a:ext cx="4057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974E197B-62F1-409F-A5B8-1E392B1D29AF}"/>
                    </a:ext>
                  </a:extLst>
                </p14:cNvPr>
                <p14:cNvContentPartPr/>
                <p14:nvPr/>
              </p14:nvContentPartPr>
              <p14:xfrm>
                <a:off x="8314523" y="2710535"/>
                <a:ext cx="367920" cy="23472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974E197B-62F1-409F-A5B8-1E392B1D29A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305523" y="2701535"/>
                  <a:ext cx="385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A8085615-BC0D-4B11-B85B-D9688A1D4AD4}"/>
                    </a:ext>
                  </a:extLst>
                </p14:cNvPr>
                <p14:cNvContentPartPr/>
                <p14:nvPr/>
              </p14:nvContentPartPr>
              <p14:xfrm>
                <a:off x="8963603" y="2813135"/>
                <a:ext cx="272160" cy="2916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A8085615-BC0D-4B11-B85B-D9688A1D4AD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54603" y="2804495"/>
                  <a:ext cx="289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B27D8EA7-65AF-4395-9B02-7605D2BBA6B0}"/>
                    </a:ext>
                  </a:extLst>
                </p14:cNvPr>
                <p14:cNvContentPartPr/>
                <p14:nvPr/>
              </p14:nvContentPartPr>
              <p14:xfrm>
                <a:off x="8888003" y="2913935"/>
                <a:ext cx="257760" cy="4320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B27D8EA7-65AF-4395-9B02-7605D2BBA6B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79003" y="2904935"/>
                  <a:ext cx="275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E9F344AD-1C1F-4A14-B034-0372ABBA7E3C}"/>
                    </a:ext>
                  </a:extLst>
                </p14:cNvPr>
                <p14:cNvContentPartPr/>
                <p14:nvPr/>
              </p14:nvContentPartPr>
              <p14:xfrm>
                <a:off x="9395243" y="2593175"/>
                <a:ext cx="326520" cy="343440"/>
              </p14:xfrm>
            </p:contentPart>
          </mc:Choice>
          <mc:Fallback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E9F344AD-1C1F-4A14-B034-0372ABBA7E3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86603" y="2584175"/>
                  <a:ext cx="3441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C7D6C094-5EA3-472B-A731-31747E7A2D18}"/>
                    </a:ext>
                  </a:extLst>
                </p14:cNvPr>
                <p14:cNvContentPartPr/>
                <p14:nvPr/>
              </p14:nvContentPartPr>
              <p14:xfrm>
                <a:off x="9840923" y="2659415"/>
                <a:ext cx="222120" cy="29916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C7D6C094-5EA3-472B-A731-31747E7A2D1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832283" y="2650415"/>
                  <a:ext cx="239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BA8DE248-C9DD-47C9-BD5E-1F91A342492A}"/>
                    </a:ext>
                  </a:extLst>
                </p14:cNvPr>
                <p14:cNvContentPartPr/>
                <p14:nvPr/>
              </p14:nvContentPartPr>
              <p14:xfrm>
                <a:off x="9793403" y="2659415"/>
                <a:ext cx="288360" cy="32040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BA8DE248-C9DD-47C9-BD5E-1F91A342492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84403" y="2650415"/>
                  <a:ext cx="306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06D2B1CA-3057-4B10-BCA8-E98751A1BCC8}"/>
                    </a:ext>
                  </a:extLst>
                </p14:cNvPr>
                <p14:cNvContentPartPr/>
                <p14:nvPr/>
              </p14:nvContentPartPr>
              <p14:xfrm>
                <a:off x="10082843" y="2886215"/>
                <a:ext cx="223560" cy="12456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06D2B1CA-3057-4B10-BCA8-E98751A1BCC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073843" y="2877575"/>
                  <a:ext cx="241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3C1FA8FB-6E31-490C-8463-CB8A439A4AF9}"/>
                    </a:ext>
                  </a:extLst>
                </p14:cNvPr>
                <p14:cNvContentPartPr/>
                <p14:nvPr/>
              </p14:nvContentPartPr>
              <p14:xfrm>
                <a:off x="10228643" y="2776415"/>
                <a:ext cx="38880" cy="2412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3C1FA8FB-6E31-490C-8463-CB8A439A4AF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220003" y="2767775"/>
                  <a:ext cx="56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AE581A57-183D-4558-A59F-E52C8DF876D8}"/>
                    </a:ext>
                  </a:extLst>
                </p14:cNvPr>
                <p14:cNvContentPartPr/>
                <p14:nvPr/>
              </p14:nvContentPartPr>
              <p14:xfrm>
                <a:off x="10450403" y="2856335"/>
                <a:ext cx="149040" cy="307440"/>
              </p14:xfrm>
            </p:contentPart>
          </mc:Choice>
          <mc:Fallback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AE581A57-183D-4558-A59F-E52C8DF876D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41763" y="2847695"/>
                  <a:ext cx="16668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Agrupar 228">
            <a:extLst>
              <a:ext uri="{FF2B5EF4-FFF2-40B4-BE49-F238E27FC236}">
                <a16:creationId xmlns:a16="http://schemas.microsoft.com/office/drawing/2014/main" id="{8DE1D464-7DF5-4860-8C0D-5B2D18788E72}"/>
              </a:ext>
            </a:extLst>
          </p:cNvPr>
          <p:cNvGrpSpPr/>
          <p:nvPr/>
        </p:nvGrpSpPr>
        <p:grpSpPr>
          <a:xfrm>
            <a:off x="5688683" y="3432335"/>
            <a:ext cx="5129203" cy="3286173"/>
            <a:chOff x="5688683" y="3432335"/>
            <a:chExt cx="5129203" cy="328617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2AACEFDF-D20A-466C-AD07-D7439B26D7FA}"/>
                    </a:ext>
                  </a:extLst>
                </p14:cNvPr>
                <p14:cNvContentPartPr/>
                <p14:nvPr/>
              </p14:nvContentPartPr>
              <p14:xfrm>
                <a:off x="8777843" y="3725375"/>
                <a:ext cx="271080" cy="42300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2AACEFDF-D20A-466C-AD07-D7439B26D7F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68843" y="3716375"/>
                  <a:ext cx="2887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FF925E5E-7E6E-4B08-B7D8-A91F6C1B4175}"/>
                    </a:ext>
                  </a:extLst>
                </p14:cNvPr>
                <p14:cNvContentPartPr/>
                <p14:nvPr/>
              </p14:nvContentPartPr>
              <p14:xfrm>
                <a:off x="9074483" y="3487415"/>
                <a:ext cx="533520" cy="22392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FF925E5E-7E6E-4B08-B7D8-A91F6C1B417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065483" y="3478415"/>
                  <a:ext cx="551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0DC953C0-16AC-4DC1-B288-BF529ADB30AB}"/>
                    </a:ext>
                  </a:extLst>
                </p14:cNvPr>
                <p14:cNvContentPartPr/>
                <p14:nvPr/>
              </p14:nvContentPartPr>
              <p14:xfrm>
                <a:off x="9785483" y="3615215"/>
                <a:ext cx="46800" cy="5184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0DC953C0-16AC-4DC1-B288-BF529ADB30A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776483" y="3606215"/>
                  <a:ext cx="64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43086C25-1436-4E1B-A6EB-6E02CAE83154}"/>
                    </a:ext>
                  </a:extLst>
                </p14:cNvPr>
                <p14:cNvContentPartPr/>
                <p14:nvPr/>
              </p14:nvContentPartPr>
              <p14:xfrm>
                <a:off x="5866523" y="3683255"/>
                <a:ext cx="328320" cy="30852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43086C25-1436-4E1B-A6EB-6E02CAE8315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57883" y="3674255"/>
                  <a:ext cx="3459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E62D930C-8FBE-44F7-977B-D9E55B9C04DC}"/>
                    </a:ext>
                  </a:extLst>
                </p14:cNvPr>
                <p14:cNvContentPartPr/>
                <p14:nvPr/>
              </p14:nvContentPartPr>
              <p14:xfrm>
                <a:off x="6178283" y="3802775"/>
                <a:ext cx="223560" cy="164160"/>
              </p14:xfrm>
            </p:contentPart>
          </mc:Choice>
          <mc:Fallback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E62D930C-8FBE-44F7-977B-D9E55B9C04D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169643" y="3793775"/>
                  <a:ext cx="241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A032BB33-A5DA-4007-8894-29BE5F2EF0BE}"/>
                    </a:ext>
                  </a:extLst>
                </p14:cNvPr>
                <p14:cNvContentPartPr/>
                <p14:nvPr/>
              </p14:nvContentPartPr>
              <p14:xfrm>
                <a:off x="6203483" y="3784775"/>
                <a:ext cx="231480" cy="25020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A032BB33-A5DA-4007-8894-29BE5F2EF0B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194843" y="3775775"/>
                  <a:ext cx="249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779C3134-F367-4BB3-AE02-E31424758358}"/>
                    </a:ext>
                  </a:extLst>
                </p14:cNvPr>
                <p14:cNvContentPartPr/>
                <p14:nvPr/>
              </p14:nvContentPartPr>
              <p14:xfrm>
                <a:off x="6521003" y="3933455"/>
                <a:ext cx="212760" cy="11448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779C3134-F367-4BB3-AE02-E3142475835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12003" y="3924455"/>
                  <a:ext cx="230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332B7BE2-D03D-452B-BCF3-63DB5D2289F6}"/>
                    </a:ext>
                  </a:extLst>
                </p14:cNvPr>
                <p14:cNvContentPartPr/>
                <p14:nvPr/>
              </p14:nvContentPartPr>
              <p14:xfrm>
                <a:off x="6698843" y="3871895"/>
                <a:ext cx="34920" cy="864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332B7BE2-D03D-452B-BCF3-63DB5D2289F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689843" y="3863255"/>
                  <a:ext cx="52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5294978C-105F-4B13-947F-051817F51804}"/>
                    </a:ext>
                  </a:extLst>
                </p14:cNvPr>
                <p14:cNvContentPartPr/>
                <p14:nvPr/>
              </p14:nvContentPartPr>
              <p14:xfrm>
                <a:off x="6862643" y="3925535"/>
                <a:ext cx="167400" cy="17964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5294978C-105F-4B13-947F-051817F5180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853643" y="3916895"/>
                  <a:ext cx="185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00EF3727-FEFE-4D28-86E8-BAE6BDE3E9C8}"/>
                    </a:ext>
                  </a:extLst>
                </p14:cNvPr>
                <p14:cNvContentPartPr/>
                <p14:nvPr/>
              </p14:nvContentPartPr>
              <p14:xfrm>
                <a:off x="7206083" y="3870815"/>
                <a:ext cx="151560" cy="396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00EF3727-FEFE-4D28-86E8-BAE6BDE3E9C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197083" y="3861815"/>
                  <a:ext cx="169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B037593B-EC38-489A-9A57-86E243AAB73C}"/>
                    </a:ext>
                  </a:extLst>
                </p14:cNvPr>
                <p14:cNvContentPartPr/>
                <p14:nvPr/>
              </p14:nvContentPartPr>
              <p14:xfrm>
                <a:off x="7171523" y="3957935"/>
                <a:ext cx="218160" cy="19440"/>
              </p14:xfrm>
            </p:contentPart>
          </mc:Choice>
          <mc:Fallback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B037593B-EC38-489A-9A57-86E243AAB73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162523" y="3949295"/>
                  <a:ext cx="235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1E63C54D-7070-4C37-B259-0B31DB51C4D1}"/>
                    </a:ext>
                  </a:extLst>
                </p14:cNvPr>
                <p14:cNvContentPartPr/>
                <p14:nvPr/>
              </p14:nvContentPartPr>
              <p14:xfrm>
                <a:off x="7633403" y="3741935"/>
                <a:ext cx="199440" cy="27864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1E63C54D-7070-4C37-B259-0B31DB51C4D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624763" y="3732935"/>
                  <a:ext cx="2170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FED4A003-8A6B-4902-A590-8376C1A4DBCC}"/>
                    </a:ext>
                  </a:extLst>
                </p14:cNvPr>
                <p14:cNvContentPartPr/>
                <p14:nvPr/>
              </p14:nvContentPartPr>
              <p14:xfrm>
                <a:off x="7797923" y="4018775"/>
                <a:ext cx="187560" cy="13788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FED4A003-8A6B-4902-A590-8376C1A4DBC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789283" y="4010135"/>
                  <a:ext cx="205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B0ADC57F-67CE-40B0-A24F-6C1B83462FE2}"/>
                    </a:ext>
                  </a:extLst>
                </p14:cNvPr>
                <p14:cNvContentPartPr/>
                <p14:nvPr/>
              </p14:nvContentPartPr>
              <p14:xfrm>
                <a:off x="7985123" y="3896015"/>
                <a:ext cx="19080" cy="2772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B0ADC57F-67CE-40B0-A24F-6C1B83462FE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976483" y="3887015"/>
                  <a:ext cx="36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855653AC-B923-4D07-BEE0-4308A3C1CC46}"/>
                    </a:ext>
                  </a:extLst>
                </p14:cNvPr>
                <p14:cNvContentPartPr/>
                <p14:nvPr/>
              </p14:nvContentPartPr>
              <p14:xfrm>
                <a:off x="8078003" y="4009415"/>
                <a:ext cx="108720" cy="20484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855653AC-B923-4D07-BEE0-4308A3C1CC4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069363" y="4000415"/>
                  <a:ext cx="126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AC61B4F6-2F3C-484D-BF36-7199B3D27B70}"/>
                    </a:ext>
                  </a:extLst>
                </p14:cNvPr>
                <p14:cNvContentPartPr/>
                <p14:nvPr/>
              </p14:nvContentPartPr>
              <p14:xfrm>
                <a:off x="8415323" y="3846695"/>
                <a:ext cx="52200" cy="3276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AC61B4F6-2F3C-484D-BF36-7199B3D27B7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406323" y="3838055"/>
                  <a:ext cx="69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5C0FB9E1-EF10-4DCE-98C2-B80E9DF5B0F9}"/>
                    </a:ext>
                  </a:extLst>
                </p14:cNvPr>
                <p14:cNvContentPartPr/>
                <p14:nvPr/>
              </p14:nvContentPartPr>
              <p14:xfrm>
                <a:off x="6199523" y="3432335"/>
                <a:ext cx="832680" cy="110088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5C0FB9E1-EF10-4DCE-98C2-B80E9DF5B0F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90883" y="3423335"/>
                  <a:ext cx="850320" cy="11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6ECC2C5B-1600-4FED-97EC-1CA9F8B97AB0}"/>
                    </a:ext>
                  </a:extLst>
                </p14:cNvPr>
                <p14:cNvContentPartPr/>
                <p14:nvPr/>
              </p14:nvContentPartPr>
              <p14:xfrm>
                <a:off x="7381043" y="3637895"/>
                <a:ext cx="668160" cy="105768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6ECC2C5B-1600-4FED-97EC-1CA9F8B97AB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372403" y="3628895"/>
                  <a:ext cx="685800" cy="10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45281009-BC9C-4DB9-AB05-C1E030E54B17}"/>
                    </a:ext>
                  </a:extLst>
                </p14:cNvPr>
                <p14:cNvContentPartPr/>
                <p14:nvPr/>
              </p14:nvContentPartPr>
              <p14:xfrm>
                <a:off x="6049403" y="4762175"/>
                <a:ext cx="200880" cy="30888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45281009-BC9C-4DB9-AB05-C1E030E54B1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040763" y="4753175"/>
                  <a:ext cx="218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6510C825-28C9-498B-A64D-D9C8A2767E24}"/>
                    </a:ext>
                  </a:extLst>
                </p14:cNvPr>
                <p14:cNvContentPartPr/>
                <p14:nvPr/>
              </p14:nvContentPartPr>
              <p14:xfrm>
                <a:off x="6474563" y="4869455"/>
                <a:ext cx="181800" cy="3276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6510C825-28C9-498B-A64D-D9C8A2767E2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465563" y="4860815"/>
                  <a:ext cx="199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37F2495B-D2D5-4558-A389-6F986BF3F8FD}"/>
                    </a:ext>
                  </a:extLst>
                </p14:cNvPr>
                <p14:cNvContentPartPr/>
                <p14:nvPr/>
              </p14:nvContentPartPr>
              <p14:xfrm>
                <a:off x="6507683" y="5026055"/>
                <a:ext cx="208800" cy="1116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37F2495B-D2D5-4558-A389-6F986BF3F8F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498683" y="5017415"/>
                  <a:ext cx="226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1" name="Tinta 150">
                  <a:extLst>
                    <a:ext uri="{FF2B5EF4-FFF2-40B4-BE49-F238E27FC236}">
                      <a16:creationId xmlns:a16="http://schemas.microsoft.com/office/drawing/2014/main" id="{153525C6-D342-45B3-BB5A-14C80A40AFA6}"/>
                    </a:ext>
                  </a:extLst>
                </p14:cNvPr>
                <p14:cNvContentPartPr/>
                <p14:nvPr/>
              </p14:nvContentPartPr>
              <p14:xfrm>
                <a:off x="6989003" y="4786655"/>
                <a:ext cx="316800" cy="312840"/>
              </p14:xfrm>
            </p:contentPart>
          </mc:Choice>
          <mc:Fallback>
            <p:pic>
              <p:nvPicPr>
                <p:cNvPr id="151" name="Tinta 150">
                  <a:extLst>
                    <a:ext uri="{FF2B5EF4-FFF2-40B4-BE49-F238E27FC236}">
                      <a16:creationId xmlns:a16="http://schemas.microsoft.com/office/drawing/2014/main" id="{153525C6-D342-45B3-BB5A-14C80A40AFA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980363" y="4778015"/>
                  <a:ext cx="3344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CD3EDB52-0F87-4EF2-B64A-44CE44DFF09E}"/>
                    </a:ext>
                  </a:extLst>
                </p14:cNvPr>
                <p14:cNvContentPartPr/>
                <p14:nvPr/>
              </p14:nvContentPartPr>
              <p14:xfrm>
                <a:off x="7478243" y="4613495"/>
                <a:ext cx="522000" cy="18252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CD3EDB52-0F87-4EF2-B64A-44CE44DFF09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469243" y="4604855"/>
                  <a:ext cx="539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D6C492B3-359E-4ADE-83E6-7342F1335839}"/>
                    </a:ext>
                  </a:extLst>
                </p14:cNvPr>
                <p14:cNvContentPartPr/>
                <p14:nvPr/>
              </p14:nvContentPartPr>
              <p14:xfrm>
                <a:off x="8161883" y="4649135"/>
                <a:ext cx="15120" cy="1512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D6C492B3-359E-4ADE-83E6-7342F133583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152883" y="4640495"/>
                  <a:ext cx="32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1BD42956-AD4B-445D-A940-FCABC00AE4F5}"/>
                    </a:ext>
                  </a:extLst>
                </p14:cNvPr>
                <p14:cNvContentPartPr/>
                <p14:nvPr/>
              </p14:nvContentPartPr>
              <p14:xfrm>
                <a:off x="9935243" y="3465095"/>
                <a:ext cx="292680" cy="36828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1BD42956-AD4B-445D-A940-FCABC00AE4F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26603" y="3456095"/>
                  <a:ext cx="3103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58B7670E-83F6-40C9-8C0D-0EE9BA7FD679}"/>
                    </a:ext>
                  </a:extLst>
                </p14:cNvPr>
                <p14:cNvContentPartPr/>
                <p14:nvPr/>
              </p14:nvContentPartPr>
              <p14:xfrm>
                <a:off x="9995003" y="3656975"/>
                <a:ext cx="342720" cy="4680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58B7670E-83F6-40C9-8C0D-0EE9BA7FD67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986363" y="3647975"/>
                  <a:ext cx="360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46CFF831-39F7-4CF6-AB21-2EE108EA0D27}"/>
                    </a:ext>
                  </a:extLst>
                </p14:cNvPr>
                <p14:cNvContentPartPr/>
                <p14:nvPr/>
              </p14:nvContentPartPr>
              <p14:xfrm>
                <a:off x="10405763" y="3640055"/>
                <a:ext cx="325080" cy="43524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46CFF831-39F7-4CF6-AB21-2EE108EA0D2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397123" y="3631055"/>
                  <a:ext cx="3427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672C89B0-084A-4042-972B-1E477F363231}"/>
                    </a:ext>
                  </a:extLst>
                </p14:cNvPr>
                <p14:cNvContentPartPr/>
                <p14:nvPr/>
              </p14:nvContentPartPr>
              <p14:xfrm>
                <a:off x="8372123" y="4472735"/>
                <a:ext cx="176400" cy="30276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672C89B0-084A-4042-972B-1E477F36323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63483" y="4463735"/>
                  <a:ext cx="1940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01A44771-3770-4A25-976B-F9F8ABC2E62C}"/>
                    </a:ext>
                  </a:extLst>
                </p14:cNvPr>
                <p14:cNvContentPartPr/>
                <p14:nvPr/>
              </p14:nvContentPartPr>
              <p14:xfrm>
                <a:off x="8359523" y="4588655"/>
                <a:ext cx="166320" cy="1692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01A44771-3770-4A25-976B-F9F8ABC2E62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350883" y="4580015"/>
                  <a:ext cx="183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3" name="Tinta 162">
                  <a:extLst>
                    <a:ext uri="{FF2B5EF4-FFF2-40B4-BE49-F238E27FC236}">
                      <a16:creationId xmlns:a16="http://schemas.microsoft.com/office/drawing/2014/main" id="{2168C291-D9BF-4B92-985D-CA7ECEC3956C}"/>
                    </a:ext>
                  </a:extLst>
                </p14:cNvPr>
                <p14:cNvContentPartPr/>
                <p14:nvPr/>
              </p14:nvContentPartPr>
              <p14:xfrm>
                <a:off x="8670203" y="4583975"/>
                <a:ext cx="238680" cy="360000"/>
              </p14:xfrm>
            </p:contentPart>
          </mc:Choice>
          <mc:Fallback>
            <p:pic>
              <p:nvPicPr>
                <p:cNvPr id="163" name="Tinta 162">
                  <a:extLst>
                    <a:ext uri="{FF2B5EF4-FFF2-40B4-BE49-F238E27FC236}">
                      <a16:creationId xmlns:a16="http://schemas.microsoft.com/office/drawing/2014/main" id="{2168C291-D9BF-4B92-985D-CA7ECEC3956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661563" y="4575335"/>
                  <a:ext cx="2563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62A4A301-FCC4-42A3-8C33-4E115334BD1F}"/>
                    </a:ext>
                  </a:extLst>
                </p14:cNvPr>
                <p14:cNvContentPartPr/>
                <p14:nvPr/>
              </p14:nvContentPartPr>
              <p14:xfrm>
                <a:off x="5688683" y="5428895"/>
                <a:ext cx="413280" cy="30888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62A4A301-FCC4-42A3-8C33-4E115334BD1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679683" y="5420255"/>
                  <a:ext cx="4309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6ACAFA73-D914-4492-B0F6-B9374F7D0869}"/>
                    </a:ext>
                  </a:extLst>
                </p14:cNvPr>
                <p14:cNvContentPartPr/>
                <p14:nvPr/>
              </p14:nvContentPartPr>
              <p14:xfrm>
                <a:off x="6211763" y="5455175"/>
                <a:ext cx="186120" cy="15084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6ACAFA73-D914-4492-B0F6-B9374F7D086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202763" y="5446175"/>
                  <a:ext cx="203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E64A215D-0BED-4B60-B668-972FAF989EEF}"/>
                    </a:ext>
                  </a:extLst>
                </p14:cNvPr>
                <p14:cNvContentPartPr/>
                <p14:nvPr/>
              </p14:nvContentPartPr>
              <p14:xfrm>
                <a:off x="6550163" y="5481455"/>
                <a:ext cx="149040" cy="2412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E64A215D-0BED-4B60-B668-972FAF989EE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41163" y="5472455"/>
                  <a:ext cx="166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CC134DFF-D16D-4D53-BA5F-D0CBC73AA43C}"/>
                    </a:ext>
                  </a:extLst>
                </p14:cNvPr>
                <p14:cNvContentPartPr/>
                <p14:nvPr/>
              </p14:nvContentPartPr>
              <p14:xfrm>
                <a:off x="6572843" y="5576855"/>
                <a:ext cx="178200" cy="5400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CC134DFF-D16D-4D53-BA5F-D0CBC73AA43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563843" y="5568215"/>
                  <a:ext cx="195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02784FFF-E4F7-4F72-A660-C52036CC712B}"/>
                    </a:ext>
                  </a:extLst>
                </p14:cNvPr>
                <p14:cNvContentPartPr/>
                <p14:nvPr/>
              </p14:nvContentPartPr>
              <p14:xfrm>
                <a:off x="7095203" y="5296775"/>
                <a:ext cx="237240" cy="42624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02784FFF-E4F7-4F72-A660-C52036CC712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86203" y="5288135"/>
                  <a:ext cx="25488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D4579ECB-9738-4AD6-ACE4-9A0287A2AC02}"/>
                    </a:ext>
                  </a:extLst>
                </p14:cNvPr>
                <p14:cNvContentPartPr/>
                <p14:nvPr/>
              </p14:nvContentPartPr>
              <p14:xfrm>
                <a:off x="7409123" y="5448695"/>
                <a:ext cx="351000" cy="13644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D4579ECB-9738-4AD6-ACE4-9A0287A2AC0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400123" y="5439695"/>
                  <a:ext cx="368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900A99B6-7A10-4A41-B80A-D586511862D6}"/>
                    </a:ext>
                  </a:extLst>
                </p14:cNvPr>
                <p14:cNvContentPartPr/>
                <p14:nvPr/>
              </p14:nvContentPartPr>
              <p14:xfrm>
                <a:off x="7848683" y="5377055"/>
                <a:ext cx="192600" cy="21708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900A99B6-7A10-4A41-B80A-D586511862D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839683" y="5368055"/>
                  <a:ext cx="210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16ACF26C-ED54-4AE9-BCA6-E2FE8E4A0299}"/>
                    </a:ext>
                  </a:extLst>
                </p14:cNvPr>
                <p14:cNvContentPartPr/>
                <p14:nvPr/>
              </p14:nvContentPartPr>
              <p14:xfrm>
                <a:off x="8179163" y="5240975"/>
                <a:ext cx="174240" cy="11556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16ACF26C-ED54-4AE9-BCA6-E2FE8E4A029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170163" y="5232335"/>
                  <a:ext cx="191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88653270-0D86-4095-8E06-00A5313F930E}"/>
                    </a:ext>
                  </a:extLst>
                </p14:cNvPr>
                <p14:cNvContentPartPr/>
                <p14:nvPr/>
              </p14:nvContentPartPr>
              <p14:xfrm>
                <a:off x="8375363" y="5262935"/>
                <a:ext cx="243360" cy="10152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88653270-0D86-4095-8E06-00A5313F930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366723" y="5254295"/>
                  <a:ext cx="261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A3335F4E-C838-44DE-9F53-CACC05820200}"/>
                    </a:ext>
                  </a:extLst>
                </p14:cNvPr>
                <p14:cNvContentPartPr/>
                <p14:nvPr/>
              </p14:nvContentPartPr>
              <p14:xfrm>
                <a:off x="8729963" y="5290655"/>
                <a:ext cx="28440" cy="2628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A3335F4E-C838-44DE-9F53-CACC0582020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720963" y="5281655"/>
                  <a:ext cx="46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E43833E9-E31A-424A-AD70-E74B418EEC35}"/>
                    </a:ext>
                  </a:extLst>
                </p14:cNvPr>
                <p14:cNvContentPartPr/>
                <p14:nvPr/>
              </p14:nvContentPartPr>
              <p14:xfrm>
                <a:off x="8879723" y="5198135"/>
                <a:ext cx="157320" cy="20340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E43833E9-E31A-424A-AD70-E74B418EEC3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870723" y="5189135"/>
                  <a:ext cx="174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90FA8B89-847F-4466-AE9C-F56EA8A361BC}"/>
                    </a:ext>
                  </a:extLst>
                </p14:cNvPr>
                <p14:cNvContentPartPr/>
                <p14:nvPr/>
              </p14:nvContentPartPr>
              <p14:xfrm>
                <a:off x="8885123" y="5206415"/>
                <a:ext cx="146520" cy="6732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90FA8B89-847F-4466-AE9C-F56EA8A361B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876483" y="5197775"/>
                  <a:ext cx="164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2F4F6319-7F0D-4ED0-AF08-AA90903AE8FC}"/>
                    </a:ext>
                  </a:extLst>
                </p14:cNvPr>
                <p14:cNvContentPartPr/>
                <p14:nvPr/>
              </p14:nvContentPartPr>
              <p14:xfrm>
                <a:off x="9187883" y="5263655"/>
                <a:ext cx="241920" cy="31968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2F4F6319-7F0D-4ED0-AF08-AA90903AE8F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179243" y="5254655"/>
                  <a:ext cx="2595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8F1AF0B6-C9D2-47BD-8E2C-D7F1FF992BFA}"/>
                    </a:ext>
                  </a:extLst>
                </p14:cNvPr>
                <p14:cNvContentPartPr/>
                <p14:nvPr/>
              </p14:nvContentPartPr>
              <p14:xfrm>
                <a:off x="8058923" y="5010575"/>
                <a:ext cx="1439640" cy="53892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8F1AF0B6-C9D2-47BD-8E2C-D7F1FF992BF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50283" y="5001575"/>
                  <a:ext cx="145728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890F8705-F195-47AD-A3A6-AD09DFA4DB20}"/>
                    </a:ext>
                  </a:extLst>
                </p14:cNvPr>
                <p14:cNvContentPartPr/>
                <p14:nvPr/>
              </p14:nvContentPartPr>
              <p14:xfrm>
                <a:off x="6927083" y="4993655"/>
                <a:ext cx="1262880" cy="50400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890F8705-F195-47AD-A3A6-AD09DFA4DB2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918083" y="4985015"/>
                  <a:ext cx="128052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07A38014-07D1-4A11-BC46-34580CBA211E}"/>
                    </a:ext>
                  </a:extLst>
                </p14:cNvPr>
                <p14:cNvContentPartPr/>
                <p14:nvPr/>
              </p14:nvContentPartPr>
              <p14:xfrm>
                <a:off x="6906563" y="5422775"/>
                <a:ext cx="128160" cy="10368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07A38014-07D1-4A11-BC46-34580CBA211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97923" y="5413775"/>
                  <a:ext cx="145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5" name="Tinta 184">
                  <a:extLst>
                    <a:ext uri="{FF2B5EF4-FFF2-40B4-BE49-F238E27FC236}">
                      <a16:creationId xmlns:a16="http://schemas.microsoft.com/office/drawing/2014/main" id="{A7078401-CB9E-4A23-BACA-B914D5ECA2E6}"/>
                    </a:ext>
                  </a:extLst>
                </p14:cNvPr>
                <p14:cNvContentPartPr/>
                <p14:nvPr/>
              </p14:nvContentPartPr>
              <p14:xfrm>
                <a:off x="5885603" y="5785655"/>
                <a:ext cx="432360" cy="279000"/>
              </p14:xfrm>
            </p:contentPart>
          </mc:Choice>
          <mc:Fallback>
            <p:pic>
              <p:nvPicPr>
                <p:cNvPr id="185" name="Tinta 184">
                  <a:extLst>
                    <a:ext uri="{FF2B5EF4-FFF2-40B4-BE49-F238E27FC236}">
                      <a16:creationId xmlns:a16="http://schemas.microsoft.com/office/drawing/2014/main" id="{A7078401-CB9E-4A23-BACA-B914D5ECA2E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876963" y="5777015"/>
                  <a:ext cx="450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F98230FE-32E7-44DB-B75B-B9AAA2F56420}"/>
                    </a:ext>
                  </a:extLst>
                </p14:cNvPr>
                <p14:cNvContentPartPr/>
                <p14:nvPr/>
              </p14:nvContentPartPr>
              <p14:xfrm>
                <a:off x="6401483" y="5895815"/>
                <a:ext cx="211320" cy="14148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F98230FE-32E7-44DB-B75B-B9AAA2F5642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392483" y="5887175"/>
                  <a:ext cx="228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08C9D3CA-7BE6-4A22-9191-F31544FB2EFC}"/>
                    </a:ext>
                  </a:extLst>
                </p14:cNvPr>
                <p14:cNvContentPartPr/>
                <p14:nvPr/>
              </p14:nvContentPartPr>
              <p14:xfrm>
                <a:off x="6803603" y="5882855"/>
                <a:ext cx="166320" cy="2664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08C9D3CA-7BE6-4A22-9191-F31544FB2EF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94963" y="5873855"/>
                  <a:ext cx="183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8" name="Tinta 187">
                  <a:extLst>
                    <a:ext uri="{FF2B5EF4-FFF2-40B4-BE49-F238E27FC236}">
                      <a16:creationId xmlns:a16="http://schemas.microsoft.com/office/drawing/2014/main" id="{33DDEF8D-4948-4E8A-87FD-325A0DF98CE6}"/>
                    </a:ext>
                  </a:extLst>
                </p14:cNvPr>
                <p14:cNvContentPartPr/>
                <p14:nvPr/>
              </p14:nvContentPartPr>
              <p14:xfrm>
                <a:off x="6832763" y="6018935"/>
                <a:ext cx="131760" cy="15840"/>
              </p14:xfrm>
            </p:contentPart>
          </mc:Choice>
          <mc:Fallback>
            <p:pic>
              <p:nvPicPr>
                <p:cNvPr id="188" name="Tinta 187">
                  <a:extLst>
                    <a:ext uri="{FF2B5EF4-FFF2-40B4-BE49-F238E27FC236}">
                      <a16:creationId xmlns:a16="http://schemas.microsoft.com/office/drawing/2014/main" id="{33DDEF8D-4948-4E8A-87FD-325A0DF98CE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824123" y="6009935"/>
                  <a:ext cx="149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471864BD-6C5D-4C87-8A9C-9F326F406B19}"/>
                    </a:ext>
                  </a:extLst>
                </p14:cNvPr>
                <p14:cNvContentPartPr/>
                <p14:nvPr/>
              </p14:nvContentPartPr>
              <p14:xfrm>
                <a:off x="7062443" y="5884295"/>
                <a:ext cx="348120" cy="30708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471864BD-6C5D-4C87-8A9C-9F326F406B1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53803" y="5875295"/>
                  <a:ext cx="3657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7F016D54-94EB-4AF1-8347-4CAA67122BE2}"/>
                    </a:ext>
                  </a:extLst>
                </p14:cNvPr>
                <p14:cNvContentPartPr/>
                <p14:nvPr/>
              </p14:nvContentPartPr>
              <p14:xfrm>
                <a:off x="7421003" y="5924615"/>
                <a:ext cx="282960" cy="11268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7F016D54-94EB-4AF1-8347-4CAA67122BE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412003" y="5915975"/>
                  <a:ext cx="300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1B92FE79-73C2-48D3-B7CB-96654766B70C}"/>
                    </a:ext>
                  </a:extLst>
                </p14:cNvPr>
                <p14:cNvContentPartPr/>
                <p14:nvPr/>
              </p14:nvContentPartPr>
              <p14:xfrm>
                <a:off x="7859123" y="5925695"/>
                <a:ext cx="30960" cy="576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1B92FE79-73C2-48D3-B7CB-96654766B70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850123" y="5917055"/>
                  <a:ext cx="48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EE49D3D3-89A0-4173-9EA6-460B6221EE76}"/>
                    </a:ext>
                  </a:extLst>
                </p14:cNvPr>
                <p14:cNvContentPartPr/>
                <p14:nvPr/>
              </p14:nvContentPartPr>
              <p14:xfrm>
                <a:off x="8157563" y="5826695"/>
                <a:ext cx="135360" cy="16884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EE49D3D3-89A0-4173-9EA6-460B6221EE7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148563" y="5817695"/>
                  <a:ext cx="153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F0685D81-CB0A-4B47-B4FD-FDDC10DA15AB}"/>
                    </a:ext>
                  </a:extLst>
                </p14:cNvPr>
                <p14:cNvContentPartPr/>
                <p14:nvPr/>
              </p14:nvContentPartPr>
              <p14:xfrm>
                <a:off x="8185643" y="5832455"/>
                <a:ext cx="126360" cy="6372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F0685D81-CB0A-4B47-B4FD-FDDC10DA15A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177003" y="5823815"/>
                  <a:ext cx="144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5" name="Tinta 194">
                  <a:extLst>
                    <a:ext uri="{FF2B5EF4-FFF2-40B4-BE49-F238E27FC236}">
                      <a16:creationId xmlns:a16="http://schemas.microsoft.com/office/drawing/2014/main" id="{F95EF47A-A69C-4BFE-AE20-5B4BAAE72433}"/>
                    </a:ext>
                  </a:extLst>
                </p14:cNvPr>
                <p14:cNvContentPartPr/>
                <p14:nvPr/>
              </p14:nvContentPartPr>
              <p14:xfrm>
                <a:off x="8373203" y="5951975"/>
                <a:ext cx="156960" cy="267480"/>
              </p14:xfrm>
            </p:contentPart>
          </mc:Choice>
          <mc:Fallback>
            <p:pic>
              <p:nvPicPr>
                <p:cNvPr id="195" name="Tinta 194">
                  <a:extLst>
                    <a:ext uri="{FF2B5EF4-FFF2-40B4-BE49-F238E27FC236}">
                      <a16:creationId xmlns:a16="http://schemas.microsoft.com/office/drawing/2014/main" id="{F95EF47A-A69C-4BFE-AE20-5B4BAAE7243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364203" y="5943335"/>
                  <a:ext cx="174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6" name="Tinta 195">
                  <a:extLst>
                    <a:ext uri="{FF2B5EF4-FFF2-40B4-BE49-F238E27FC236}">
                      <a16:creationId xmlns:a16="http://schemas.microsoft.com/office/drawing/2014/main" id="{39D04465-748E-423B-9D35-C934C1D28E10}"/>
                    </a:ext>
                  </a:extLst>
                </p14:cNvPr>
                <p14:cNvContentPartPr/>
                <p14:nvPr/>
              </p14:nvContentPartPr>
              <p14:xfrm>
                <a:off x="8676683" y="5912375"/>
                <a:ext cx="59040" cy="32040"/>
              </p14:xfrm>
            </p:contentPart>
          </mc:Choice>
          <mc:Fallback>
            <p:pic>
              <p:nvPicPr>
                <p:cNvPr id="196" name="Tinta 195">
                  <a:extLst>
                    <a:ext uri="{FF2B5EF4-FFF2-40B4-BE49-F238E27FC236}">
                      <a16:creationId xmlns:a16="http://schemas.microsoft.com/office/drawing/2014/main" id="{39D04465-748E-423B-9D35-C934C1D28E1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668043" y="5903375"/>
                  <a:ext cx="76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7" name="Tinta 196">
                  <a:extLst>
                    <a:ext uri="{FF2B5EF4-FFF2-40B4-BE49-F238E27FC236}">
                      <a16:creationId xmlns:a16="http://schemas.microsoft.com/office/drawing/2014/main" id="{1774F7DF-8FA5-4F5F-B731-E724567EF74E}"/>
                    </a:ext>
                  </a:extLst>
                </p14:cNvPr>
                <p14:cNvContentPartPr/>
                <p14:nvPr/>
              </p14:nvContentPartPr>
              <p14:xfrm>
                <a:off x="8341163" y="5899775"/>
                <a:ext cx="78480" cy="113760"/>
              </p14:xfrm>
            </p:contentPart>
          </mc:Choice>
          <mc:Fallback>
            <p:pic>
              <p:nvPicPr>
                <p:cNvPr id="197" name="Tinta 196">
                  <a:extLst>
                    <a:ext uri="{FF2B5EF4-FFF2-40B4-BE49-F238E27FC236}">
                      <a16:creationId xmlns:a16="http://schemas.microsoft.com/office/drawing/2014/main" id="{1774F7DF-8FA5-4F5F-B731-E724567EF74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332523" y="5891135"/>
                  <a:ext cx="96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8" name="Tinta 197">
                  <a:extLst>
                    <a:ext uri="{FF2B5EF4-FFF2-40B4-BE49-F238E27FC236}">
                      <a16:creationId xmlns:a16="http://schemas.microsoft.com/office/drawing/2014/main" id="{BCBB15BB-6D84-4EAA-8CD1-1E8D1A38DFFD}"/>
                    </a:ext>
                  </a:extLst>
                </p14:cNvPr>
                <p14:cNvContentPartPr/>
                <p14:nvPr/>
              </p14:nvContentPartPr>
              <p14:xfrm>
                <a:off x="8403443" y="5919935"/>
                <a:ext cx="36360" cy="88920"/>
              </p14:xfrm>
            </p:contentPart>
          </mc:Choice>
          <mc:Fallback>
            <p:pic>
              <p:nvPicPr>
                <p:cNvPr id="198" name="Tinta 197">
                  <a:extLst>
                    <a:ext uri="{FF2B5EF4-FFF2-40B4-BE49-F238E27FC236}">
                      <a16:creationId xmlns:a16="http://schemas.microsoft.com/office/drawing/2014/main" id="{BCBB15BB-6D84-4EAA-8CD1-1E8D1A38DFF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394443" y="5910935"/>
                  <a:ext cx="54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9" name="Tinta 198">
                  <a:extLst>
                    <a:ext uri="{FF2B5EF4-FFF2-40B4-BE49-F238E27FC236}">
                      <a16:creationId xmlns:a16="http://schemas.microsoft.com/office/drawing/2014/main" id="{C86A5097-67FA-4FC0-A823-295840B7DF15}"/>
                    </a:ext>
                  </a:extLst>
                </p14:cNvPr>
                <p14:cNvContentPartPr/>
                <p14:nvPr/>
              </p14:nvContentPartPr>
              <p14:xfrm>
                <a:off x="8415323" y="5969975"/>
                <a:ext cx="43560" cy="48240"/>
              </p14:xfrm>
            </p:contentPart>
          </mc:Choice>
          <mc:Fallback>
            <p:pic>
              <p:nvPicPr>
                <p:cNvPr id="199" name="Tinta 198">
                  <a:extLst>
                    <a:ext uri="{FF2B5EF4-FFF2-40B4-BE49-F238E27FC236}">
                      <a16:creationId xmlns:a16="http://schemas.microsoft.com/office/drawing/2014/main" id="{C86A5097-67FA-4FC0-A823-295840B7DF1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406323" y="5960975"/>
                  <a:ext cx="61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1" name="Tinta 200">
                  <a:extLst>
                    <a:ext uri="{FF2B5EF4-FFF2-40B4-BE49-F238E27FC236}">
                      <a16:creationId xmlns:a16="http://schemas.microsoft.com/office/drawing/2014/main" id="{D2418136-8EC2-4ADA-BB9C-C5AD4AF403C4}"/>
                    </a:ext>
                  </a:extLst>
                </p14:cNvPr>
                <p14:cNvContentPartPr/>
                <p14:nvPr/>
              </p14:nvContentPartPr>
              <p14:xfrm>
                <a:off x="8986643" y="5684855"/>
                <a:ext cx="137880" cy="288360"/>
              </p14:xfrm>
            </p:contentPart>
          </mc:Choice>
          <mc:Fallback>
            <p:pic>
              <p:nvPicPr>
                <p:cNvPr id="201" name="Tinta 200">
                  <a:extLst>
                    <a:ext uri="{FF2B5EF4-FFF2-40B4-BE49-F238E27FC236}">
                      <a16:creationId xmlns:a16="http://schemas.microsoft.com/office/drawing/2014/main" id="{D2418136-8EC2-4ADA-BB9C-C5AD4AF403C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977643" y="5676215"/>
                  <a:ext cx="155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2" name="Tinta 201">
                  <a:extLst>
                    <a:ext uri="{FF2B5EF4-FFF2-40B4-BE49-F238E27FC236}">
                      <a16:creationId xmlns:a16="http://schemas.microsoft.com/office/drawing/2014/main" id="{DA35FD5C-066D-45CB-A1FF-011820C950FF}"/>
                    </a:ext>
                  </a:extLst>
                </p14:cNvPr>
                <p14:cNvContentPartPr/>
                <p14:nvPr/>
              </p14:nvContentPartPr>
              <p14:xfrm>
                <a:off x="9164123" y="5877095"/>
                <a:ext cx="315000" cy="123840"/>
              </p14:xfrm>
            </p:contentPart>
          </mc:Choice>
          <mc:Fallback>
            <p:pic>
              <p:nvPicPr>
                <p:cNvPr id="202" name="Tinta 201">
                  <a:extLst>
                    <a:ext uri="{FF2B5EF4-FFF2-40B4-BE49-F238E27FC236}">
                      <a16:creationId xmlns:a16="http://schemas.microsoft.com/office/drawing/2014/main" id="{DA35FD5C-066D-45CB-A1FF-011820C950F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155123" y="5868095"/>
                  <a:ext cx="332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6" name="Tinta 205">
                  <a:extLst>
                    <a:ext uri="{FF2B5EF4-FFF2-40B4-BE49-F238E27FC236}">
                      <a16:creationId xmlns:a16="http://schemas.microsoft.com/office/drawing/2014/main" id="{1884581A-E2C1-4CE6-B5F3-CB1EDAF673EF}"/>
                    </a:ext>
                  </a:extLst>
                </p14:cNvPr>
                <p14:cNvContentPartPr/>
                <p14:nvPr/>
              </p14:nvContentPartPr>
              <p14:xfrm>
                <a:off x="8875326" y="5646068"/>
                <a:ext cx="966960" cy="483120"/>
              </p14:xfrm>
            </p:contentPart>
          </mc:Choice>
          <mc:Fallback>
            <p:pic>
              <p:nvPicPr>
                <p:cNvPr id="206" name="Tinta 205">
                  <a:extLst>
                    <a:ext uri="{FF2B5EF4-FFF2-40B4-BE49-F238E27FC236}">
                      <a16:creationId xmlns:a16="http://schemas.microsoft.com/office/drawing/2014/main" id="{1884581A-E2C1-4CE6-B5F3-CB1EDAF673E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866326" y="5637068"/>
                  <a:ext cx="9846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7" name="Tinta 206">
                  <a:extLst>
                    <a:ext uri="{FF2B5EF4-FFF2-40B4-BE49-F238E27FC236}">
                      <a16:creationId xmlns:a16="http://schemas.microsoft.com/office/drawing/2014/main" id="{FF52AF88-0A2B-4326-B341-377E1AE9B13B}"/>
                    </a:ext>
                  </a:extLst>
                </p14:cNvPr>
                <p14:cNvContentPartPr/>
                <p14:nvPr/>
              </p14:nvContentPartPr>
              <p14:xfrm>
                <a:off x="9686766" y="5369228"/>
                <a:ext cx="521640" cy="309960"/>
              </p14:xfrm>
            </p:contentPart>
          </mc:Choice>
          <mc:Fallback>
            <p:pic>
              <p:nvPicPr>
                <p:cNvPr id="207" name="Tinta 206">
                  <a:extLst>
                    <a:ext uri="{FF2B5EF4-FFF2-40B4-BE49-F238E27FC236}">
                      <a16:creationId xmlns:a16="http://schemas.microsoft.com/office/drawing/2014/main" id="{FF52AF88-0A2B-4326-B341-377E1AE9B13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677766" y="5360228"/>
                  <a:ext cx="5392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8" name="Tinta 207">
                  <a:extLst>
                    <a:ext uri="{FF2B5EF4-FFF2-40B4-BE49-F238E27FC236}">
                      <a16:creationId xmlns:a16="http://schemas.microsoft.com/office/drawing/2014/main" id="{B7C9DB38-64E6-44F9-AF83-F66B8BB28F3E}"/>
                    </a:ext>
                  </a:extLst>
                </p14:cNvPr>
                <p14:cNvContentPartPr/>
                <p14:nvPr/>
              </p14:nvContentPartPr>
              <p14:xfrm>
                <a:off x="10088526" y="5370668"/>
                <a:ext cx="106200" cy="118440"/>
              </p14:xfrm>
            </p:contentPart>
          </mc:Choice>
          <mc:Fallback>
            <p:pic>
              <p:nvPicPr>
                <p:cNvPr id="208" name="Tinta 207">
                  <a:extLst>
                    <a:ext uri="{FF2B5EF4-FFF2-40B4-BE49-F238E27FC236}">
                      <a16:creationId xmlns:a16="http://schemas.microsoft.com/office/drawing/2014/main" id="{B7C9DB38-64E6-44F9-AF83-F66B8BB28F3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79526" y="5361668"/>
                  <a:ext cx="123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9" name="Tinta 208">
                  <a:extLst>
                    <a:ext uri="{FF2B5EF4-FFF2-40B4-BE49-F238E27FC236}">
                      <a16:creationId xmlns:a16="http://schemas.microsoft.com/office/drawing/2014/main" id="{1DFDD6E6-B30C-42C9-947B-F7A3810500B6}"/>
                    </a:ext>
                  </a:extLst>
                </p14:cNvPr>
                <p14:cNvContentPartPr/>
                <p14:nvPr/>
              </p14:nvContentPartPr>
              <p14:xfrm>
                <a:off x="10463646" y="5139908"/>
                <a:ext cx="89280" cy="274680"/>
              </p14:xfrm>
            </p:contentPart>
          </mc:Choice>
          <mc:Fallback>
            <p:pic>
              <p:nvPicPr>
                <p:cNvPr id="209" name="Tinta 208">
                  <a:extLst>
                    <a:ext uri="{FF2B5EF4-FFF2-40B4-BE49-F238E27FC236}">
                      <a16:creationId xmlns:a16="http://schemas.microsoft.com/office/drawing/2014/main" id="{1DFDD6E6-B30C-42C9-947B-F7A3810500B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455006" y="5130908"/>
                  <a:ext cx="106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0" name="Tinta 209">
                  <a:extLst>
                    <a:ext uri="{FF2B5EF4-FFF2-40B4-BE49-F238E27FC236}">
                      <a16:creationId xmlns:a16="http://schemas.microsoft.com/office/drawing/2014/main" id="{54E81956-3FFF-4DAC-9EBB-C63C0264E753}"/>
                    </a:ext>
                  </a:extLst>
                </p14:cNvPr>
                <p14:cNvContentPartPr/>
                <p14:nvPr/>
              </p14:nvContentPartPr>
              <p14:xfrm>
                <a:off x="10296966" y="5062868"/>
                <a:ext cx="520920" cy="448560"/>
              </p14:xfrm>
            </p:contentPart>
          </mc:Choice>
          <mc:Fallback>
            <p:pic>
              <p:nvPicPr>
                <p:cNvPr id="210" name="Tinta 209">
                  <a:extLst>
                    <a:ext uri="{FF2B5EF4-FFF2-40B4-BE49-F238E27FC236}">
                      <a16:creationId xmlns:a16="http://schemas.microsoft.com/office/drawing/2014/main" id="{54E81956-3FFF-4DAC-9EBB-C63C0264E75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287966" y="5054228"/>
                  <a:ext cx="5385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2" name="Tinta 211">
                  <a:extLst>
                    <a:ext uri="{FF2B5EF4-FFF2-40B4-BE49-F238E27FC236}">
                      <a16:creationId xmlns:a16="http://schemas.microsoft.com/office/drawing/2014/main" id="{77FED8A2-5623-4F03-91AF-B146576C66BB}"/>
                    </a:ext>
                  </a:extLst>
                </p14:cNvPr>
                <p14:cNvContentPartPr/>
                <p14:nvPr/>
              </p14:nvContentPartPr>
              <p14:xfrm>
                <a:off x="9499206" y="5824628"/>
                <a:ext cx="6120" cy="3240"/>
              </p14:xfrm>
            </p:contentPart>
          </mc:Choice>
          <mc:Fallback>
            <p:pic>
              <p:nvPicPr>
                <p:cNvPr id="212" name="Tinta 211">
                  <a:extLst>
                    <a:ext uri="{FF2B5EF4-FFF2-40B4-BE49-F238E27FC236}">
                      <a16:creationId xmlns:a16="http://schemas.microsoft.com/office/drawing/2014/main" id="{77FED8A2-5623-4F03-91AF-B146576C66B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490566" y="5815628"/>
                  <a:ext cx="23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3" name="Tinta 212">
                  <a:extLst>
                    <a:ext uri="{FF2B5EF4-FFF2-40B4-BE49-F238E27FC236}">
                      <a16:creationId xmlns:a16="http://schemas.microsoft.com/office/drawing/2014/main" id="{3EB62397-9849-4941-9F31-AA9A76695F38}"/>
                    </a:ext>
                  </a:extLst>
                </p14:cNvPr>
                <p14:cNvContentPartPr/>
                <p14:nvPr/>
              </p14:nvContentPartPr>
              <p14:xfrm>
                <a:off x="9511806" y="5765948"/>
                <a:ext cx="167760" cy="219240"/>
              </p14:xfrm>
            </p:contentPart>
          </mc:Choice>
          <mc:Fallback>
            <p:pic>
              <p:nvPicPr>
                <p:cNvPr id="213" name="Tinta 212">
                  <a:extLst>
                    <a:ext uri="{FF2B5EF4-FFF2-40B4-BE49-F238E27FC236}">
                      <a16:creationId xmlns:a16="http://schemas.microsoft.com/office/drawing/2014/main" id="{3EB62397-9849-4941-9F31-AA9A76695F3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503166" y="5756948"/>
                  <a:ext cx="185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5" name="Tinta 214">
                  <a:extLst>
                    <a:ext uri="{FF2B5EF4-FFF2-40B4-BE49-F238E27FC236}">
                      <a16:creationId xmlns:a16="http://schemas.microsoft.com/office/drawing/2014/main" id="{48FAB668-FF91-475B-A65F-22CA7D2A1FD3}"/>
                    </a:ext>
                  </a:extLst>
                </p14:cNvPr>
                <p14:cNvContentPartPr/>
                <p14:nvPr/>
              </p14:nvContentPartPr>
              <p14:xfrm>
                <a:off x="6826926" y="6365708"/>
                <a:ext cx="80280" cy="10080"/>
              </p14:xfrm>
            </p:contentPart>
          </mc:Choice>
          <mc:Fallback>
            <p:pic>
              <p:nvPicPr>
                <p:cNvPr id="215" name="Tinta 214">
                  <a:extLst>
                    <a:ext uri="{FF2B5EF4-FFF2-40B4-BE49-F238E27FC236}">
                      <a16:creationId xmlns:a16="http://schemas.microsoft.com/office/drawing/2014/main" id="{48FAB668-FF91-475B-A65F-22CA7D2A1FD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18286" y="6356708"/>
                  <a:ext cx="97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6" name="Tinta 215">
                  <a:extLst>
                    <a:ext uri="{FF2B5EF4-FFF2-40B4-BE49-F238E27FC236}">
                      <a16:creationId xmlns:a16="http://schemas.microsoft.com/office/drawing/2014/main" id="{06069BEB-A000-40B4-A8DF-E18BF0FE85A8}"/>
                    </a:ext>
                  </a:extLst>
                </p14:cNvPr>
                <p14:cNvContentPartPr/>
                <p14:nvPr/>
              </p14:nvContentPartPr>
              <p14:xfrm>
                <a:off x="6784446" y="6325748"/>
                <a:ext cx="197280" cy="250200"/>
              </p14:xfrm>
            </p:contentPart>
          </mc:Choice>
          <mc:Fallback>
            <p:pic>
              <p:nvPicPr>
                <p:cNvPr id="216" name="Tinta 215">
                  <a:extLst>
                    <a:ext uri="{FF2B5EF4-FFF2-40B4-BE49-F238E27FC236}">
                      <a16:creationId xmlns:a16="http://schemas.microsoft.com/office/drawing/2014/main" id="{06069BEB-A000-40B4-A8DF-E18BF0FE85A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775806" y="6316748"/>
                  <a:ext cx="2149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7" name="Tinta 216">
                  <a:extLst>
                    <a:ext uri="{FF2B5EF4-FFF2-40B4-BE49-F238E27FC236}">
                      <a16:creationId xmlns:a16="http://schemas.microsoft.com/office/drawing/2014/main" id="{C8A515D9-5B75-468F-AE86-022687A0D5C6}"/>
                    </a:ext>
                  </a:extLst>
                </p14:cNvPr>
                <p14:cNvContentPartPr/>
                <p14:nvPr/>
              </p14:nvContentPartPr>
              <p14:xfrm>
                <a:off x="6792366" y="6442748"/>
                <a:ext cx="207720" cy="18000"/>
              </p14:xfrm>
            </p:contentPart>
          </mc:Choice>
          <mc:Fallback>
            <p:pic>
              <p:nvPicPr>
                <p:cNvPr id="217" name="Tinta 216">
                  <a:extLst>
                    <a:ext uri="{FF2B5EF4-FFF2-40B4-BE49-F238E27FC236}">
                      <a16:creationId xmlns:a16="http://schemas.microsoft.com/office/drawing/2014/main" id="{C8A515D9-5B75-468F-AE86-022687A0D5C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783726" y="6434108"/>
                  <a:ext cx="225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8" name="Tinta 217">
                  <a:extLst>
                    <a:ext uri="{FF2B5EF4-FFF2-40B4-BE49-F238E27FC236}">
                      <a16:creationId xmlns:a16="http://schemas.microsoft.com/office/drawing/2014/main" id="{3FC1609D-C0E9-4003-A354-5673C1B525DD}"/>
                    </a:ext>
                  </a:extLst>
                </p14:cNvPr>
                <p14:cNvContentPartPr/>
                <p14:nvPr/>
              </p14:nvContentPartPr>
              <p14:xfrm>
                <a:off x="7038606" y="6434468"/>
                <a:ext cx="193680" cy="284040"/>
              </p14:xfrm>
            </p:contentPart>
          </mc:Choice>
          <mc:Fallback>
            <p:pic>
              <p:nvPicPr>
                <p:cNvPr id="218" name="Tinta 217">
                  <a:extLst>
                    <a:ext uri="{FF2B5EF4-FFF2-40B4-BE49-F238E27FC236}">
                      <a16:creationId xmlns:a16="http://schemas.microsoft.com/office/drawing/2014/main" id="{3FC1609D-C0E9-4003-A354-5673C1B525D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029606" y="6425828"/>
                  <a:ext cx="211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9" name="Tinta 218">
                  <a:extLst>
                    <a:ext uri="{FF2B5EF4-FFF2-40B4-BE49-F238E27FC236}">
                      <a16:creationId xmlns:a16="http://schemas.microsoft.com/office/drawing/2014/main" id="{A4AB1917-F597-44E2-B47E-C350DEABB716}"/>
                    </a:ext>
                  </a:extLst>
                </p14:cNvPr>
                <p14:cNvContentPartPr/>
                <p14:nvPr/>
              </p14:nvContentPartPr>
              <p14:xfrm>
                <a:off x="7385646" y="6434828"/>
                <a:ext cx="139680" cy="11160"/>
              </p14:xfrm>
            </p:contentPart>
          </mc:Choice>
          <mc:Fallback>
            <p:pic>
              <p:nvPicPr>
                <p:cNvPr id="219" name="Tinta 218">
                  <a:extLst>
                    <a:ext uri="{FF2B5EF4-FFF2-40B4-BE49-F238E27FC236}">
                      <a16:creationId xmlns:a16="http://schemas.microsoft.com/office/drawing/2014/main" id="{A4AB1917-F597-44E2-B47E-C350DEABB71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377006" y="6426188"/>
                  <a:ext cx="157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0" name="Tinta 219">
                  <a:extLst>
                    <a:ext uri="{FF2B5EF4-FFF2-40B4-BE49-F238E27FC236}">
                      <a16:creationId xmlns:a16="http://schemas.microsoft.com/office/drawing/2014/main" id="{A8C95559-2E1D-4F87-BEE4-DE837746B47C}"/>
                    </a:ext>
                  </a:extLst>
                </p14:cNvPr>
                <p14:cNvContentPartPr/>
                <p14:nvPr/>
              </p14:nvContentPartPr>
              <p14:xfrm>
                <a:off x="7353246" y="6524468"/>
                <a:ext cx="180000" cy="11880"/>
              </p14:xfrm>
            </p:contentPart>
          </mc:Choice>
          <mc:Fallback>
            <p:pic>
              <p:nvPicPr>
                <p:cNvPr id="220" name="Tinta 219">
                  <a:extLst>
                    <a:ext uri="{FF2B5EF4-FFF2-40B4-BE49-F238E27FC236}">
                      <a16:creationId xmlns:a16="http://schemas.microsoft.com/office/drawing/2014/main" id="{A8C95559-2E1D-4F87-BEE4-DE837746B47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344246" y="6515828"/>
                  <a:ext cx="197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1" name="Tinta 220">
                  <a:extLst>
                    <a:ext uri="{FF2B5EF4-FFF2-40B4-BE49-F238E27FC236}">
                      <a16:creationId xmlns:a16="http://schemas.microsoft.com/office/drawing/2014/main" id="{8D9B3021-EBC7-4636-874A-22F8E88062F1}"/>
                    </a:ext>
                  </a:extLst>
                </p14:cNvPr>
                <p14:cNvContentPartPr/>
                <p14:nvPr/>
              </p14:nvContentPartPr>
              <p14:xfrm>
                <a:off x="7703526" y="6188588"/>
                <a:ext cx="189720" cy="294480"/>
              </p14:xfrm>
            </p:contentPart>
          </mc:Choice>
          <mc:Fallback>
            <p:pic>
              <p:nvPicPr>
                <p:cNvPr id="221" name="Tinta 220">
                  <a:extLst>
                    <a:ext uri="{FF2B5EF4-FFF2-40B4-BE49-F238E27FC236}">
                      <a16:creationId xmlns:a16="http://schemas.microsoft.com/office/drawing/2014/main" id="{8D9B3021-EBC7-4636-874A-22F8E88062F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694886" y="6179948"/>
                  <a:ext cx="2073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2" name="Tinta 221">
                  <a:extLst>
                    <a:ext uri="{FF2B5EF4-FFF2-40B4-BE49-F238E27FC236}">
                      <a16:creationId xmlns:a16="http://schemas.microsoft.com/office/drawing/2014/main" id="{0A24285E-5BE8-4C0B-AB95-34ECF17B7465}"/>
                    </a:ext>
                  </a:extLst>
                </p14:cNvPr>
                <p14:cNvContentPartPr/>
                <p14:nvPr/>
              </p14:nvContentPartPr>
              <p14:xfrm>
                <a:off x="7914846" y="6337628"/>
                <a:ext cx="178200" cy="131400"/>
              </p14:xfrm>
            </p:contentPart>
          </mc:Choice>
          <mc:Fallback>
            <p:pic>
              <p:nvPicPr>
                <p:cNvPr id="222" name="Tinta 221">
                  <a:extLst>
                    <a:ext uri="{FF2B5EF4-FFF2-40B4-BE49-F238E27FC236}">
                      <a16:creationId xmlns:a16="http://schemas.microsoft.com/office/drawing/2014/main" id="{0A24285E-5BE8-4C0B-AB95-34ECF17B746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906206" y="6328988"/>
                  <a:ext cx="195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3" name="Tinta 222">
                  <a:extLst>
                    <a:ext uri="{FF2B5EF4-FFF2-40B4-BE49-F238E27FC236}">
                      <a16:creationId xmlns:a16="http://schemas.microsoft.com/office/drawing/2014/main" id="{962DD202-939A-41A4-8172-FD328B9DFC91}"/>
                    </a:ext>
                  </a:extLst>
                </p14:cNvPr>
                <p14:cNvContentPartPr/>
                <p14:nvPr/>
              </p14:nvContentPartPr>
              <p14:xfrm>
                <a:off x="8207166" y="6224228"/>
                <a:ext cx="131400" cy="191520"/>
              </p14:xfrm>
            </p:contentPart>
          </mc:Choice>
          <mc:Fallback>
            <p:pic>
              <p:nvPicPr>
                <p:cNvPr id="223" name="Tinta 222">
                  <a:extLst>
                    <a:ext uri="{FF2B5EF4-FFF2-40B4-BE49-F238E27FC236}">
                      <a16:creationId xmlns:a16="http://schemas.microsoft.com/office/drawing/2014/main" id="{962DD202-939A-41A4-8172-FD328B9DFC9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198166" y="6215228"/>
                  <a:ext cx="149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5" name="Tinta 224">
                  <a:extLst>
                    <a:ext uri="{FF2B5EF4-FFF2-40B4-BE49-F238E27FC236}">
                      <a16:creationId xmlns:a16="http://schemas.microsoft.com/office/drawing/2014/main" id="{A9ABD910-4572-416B-93A8-780D917AA5D1}"/>
                    </a:ext>
                  </a:extLst>
                </p14:cNvPr>
                <p14:cNvContentPartPr/>
                <p14:nvPr/>
              </p14:nvContentPartPr>
              <p14:xfrm>
                <a:off x="7610646" y="6431228"/>
                <a:ext cx="748440" cy="80640"/>
              </p14:xfrm>
            </p:contentPart>
          </mc:Choice>
          <mc:Fallback>
            <p:pic>
              <p:nvPicPr>
                <p:cNvPr id="225" name="Tinta 224">
                  <a:extLst>
                    <a:ext uri="{FF2B5EF4-FFF2-40B4-BE49-F238E27FC236}">
                      <a16:creationId xmlns:a16="http://schemas.microsoft.com/office/drawing/2014/main" id="{A9ABD910-4572-416B-93A8-780D917AA5D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601646" y="6422588"/>
                  <a:ext cx="766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7" name="Tinta 226">
                  <a:extLst>
                    <a:ext uri="{FF2B5EF4-FFF2-40B4-BE49-F238E27FC236}">
                      <a16:creationId xmlns:a16="http://schemas.microsoft.com/office/drawing/2014/main" id="{2764EBE0-30BF-47F9-A0C5-2A6B48549681}"/>
                    </a:ext>
                  </a:extLst>
                </p14:cNvPr>
                <p14:cNvContentPartPr/>
                <p14:nvPr/>
              </p14:nvContentPartPr>
              <p14:xfrm>
                <a:off x="7770846" y="6490988"/>
                <a:ext cx="573840" cy="192240"/>
              </p14:xfrm>
            </p:contentPart>
          </mc:Choice>
          <mc:Fallback>
            <p:pic>
              <p:nvPicPr>
                <p:cNvPr id="227" name="Tinta 226">
                  <a:extLst>
                    <a:ext uri="{FF2B5EF4-FFF2-40B4-BE49-F238E27FC236}">
                      <a16:creationId xmlns:a16="http://schemas.microsoft.com/office/drawing/2014/main" id="{2764EBE0-30BF-47F9-A0C5-2A6B4854968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761846" y="6481988"/>
                  <a:ext cx="591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8" name="Tinta 227">
                  <a:extLst>
                    <a:ext uri="{FF2B5EF4-FFF2-40B4-BE49-F238E27FC236}">
                      <a16:creationId xmlns:a16="http://schemas.microsoft.com/office/drawing/2014/main" id="{EF1B4FEB-A118-4BBC-A6FC-19DB5DF20AF4}"/>
                    </a:ext>
                  </a:extLst>
                </p14:cNvPr>
                <p14:cNvContentPartPr/>
                <p14:nvPr/>
              </p14:nvContentPartPr>
              <p14:xfrm>
                <a:off x="8892606" y="6391628"/>
                <a:ext cx="447120" cy="148680"/>
              </p14:xfrm>
            </p:contentPart>
          </mc:Choice>
          <mc:Fallback>
            <p:pic>
              <p:nvPicPr>
                <p:cNvPr id="228" name="Tinta 227">
                  <a:extLst>
                    <a:ext uri="{FF2B5EF4-FFF2-40B4-BE49-F238E27FC236}">
                      <a16:creationId xmlns:a16="http://schemas.microsoft.com/office/drawing/2014/main" id="{EF1B4FEB-A118-4BBC-A6FC-19DB5DF20AF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883606" y="6382628"/>
                  <a:ext cx="4647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Agrupar 240">
            <a:extLst>
              <a:ext uri="{FF2B5EF4-FFF2-40B4-BE49-F238E27FC236}">
                <a16:creationId xmlns:a16="http://schemas.microsoft.com/office/drawing/2014/main" id="{107488AF-2E21-45AB-9592-09FA7780AEA1}"/>
              </a:ext>
            </a:extLst>
          </p:cNvPr>
          <p:cNvGrpSpPr/>
          <p:nvPr/>
        </p:nvGrpSpPr>
        <p:grpSpPr>
          <a:xfrm>
            <a:off x="9660126" y="6048188"/>
            <a:ext cx="1973520" cy="799200"/>
            <a:chOff x="9660126" y="6048188"/>
            <a:chExt cx="1973520" cy="79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0" name="Tinta 229">
                  <a:extLst>
                    <a:ext uri="{FF2B5EF4-FFF2-40B4-BE49-F238E27FC236}">
                      <a16:creationId xmlns:a16="http://schemas.microsoft.com/office/drawing/2014/main" id="{72AADF4C-0143-4DA7-ABB2-DD8305FDCD2C}"/>
                    </a:ext>
                  </a:extLst>
                </p14:cNvPr>
                <p14:cNvContentPartPr/>
                <p14:nvPr/>
              </p14:nvContentPartPr>
              <p14:xfrm>
                <a:off x="9660126" y="6336548"/>
                <a:ext cx="401040" cy="282600"/>
              </p14:xfrm>
            </p:contentPart>
          </mc:Choice>
          <mc:Fallback>
            <p:pic>
              <p:nvPicPr>
                <p:cNvPr id="230" name="Tinta 229">
                  <a:extLst>
                    <a:ext uri="{FF2B5EF4-FFF2-40B4-BE49-F238E27FC236}">
                      <a16:creationId xmlns:a16="http://schemas.microsoft.com/office/drawing/2014/main" id="{72AADF4C-0143-4DA7-ABB2-DD8305FDCD2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651486" y="6327908"/>
                  <a:ext cx="4186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1" name="Tinta 230">
                  <a:extLst>
                    <a:ext uri="{FF2B5EF4-FFF2-40B4-BE49-F238E27FC236}">
                      <a16:creationId xmlns:a16="http://schemas.microsoft.com/office/drawing/2014/main" id="{6049753F-F6CB-46AC-8106-C017D40DDD6E}"/>
                    </a:ext>
                  </a:extLst>
                </p14:cNvPr>
                <p14:cNvContentPartPr/>
                <p14:nvPr/>
              </p14:nvContentPartPr>
              <p14:xfrm>
                <a:off x="10105446" y="6398108"/>
                <a:ext cx="270000" cy="85320"/>
              </p14:xfrm>
            </p:contentPart>
          </mc:Choice>
          <mc:Fallback>
            <p:pic>
              <p:nvPicPr>
                <p:cNvPr id="231" name="Tinta 230">
                  <a:extLst>
                    <a:ext uri="{FF2B5EF4-FFF2-40B4-BE49-F238E27FC236}">
                      <a16:creationId xmlns:a16="http://schemas.microsoft.com/office/drawing/2014/main" id="{6049753F-F6CB-46AC-8106-C017D40DDD6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096446" y="6389108"/>
                  <a:ext cx="287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2" name="Tinta 231">
                  <a:extLst>
                    <a:ext uri="{FF2B5EF4-FFF2-40B4-BE49-F238E27FC236}">
                      <a16:creationId xmlns:a16="http://schemas.microsoft.com/office/drawing/2014/main" id="{8263B1AC-409B-4C10-BA6B-A9C8338A3C10}"/>
                    </a:ext>
                  </a:extLst>
                </p14:cNvPr>
                <p14:cNvContentPartPr/>
                <p14:nvPr/>
              </p14:nvContentPartPr>
              <p14:xfrm>
                <a:off x="10470486" y="6334388"/>
                <a:ext cx="193680" cy="74880"/>
              </p14:xfrm>
            </p:contentPart>
          </mc:Choice>
          <mc:Fallback>
            <p:pic>
              <p:nvPicPr>
                <p:cNvPr id="232" name="Tinta 231">
                  <a:extLst>
                    <a:ext uri="{FF2B5EF4-FFF2-40B4-BE49-F238E27FC236}">
                      <a16:creationId xmlns:a16="http://schemas.microsoft.com/office/drawing/2014/main" id="{8263B1AC-409B-4C10-BA6B-A9C8338A3C1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461846" y="6325748"/>
                  <a:ext cx="211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3" name="Tinta 232">
                  <a:extLst>
                    <a:ext uri="{FF2B5EF4-FFF2-40B4-BE49-F238E27FC236}">
                      <a16:creationId xmlns:a16="http://schemas.microsoft.com/office/drawing/2014/main" id="{CA3F32B9-ED76-43C5-9BA7-3B3310457F46}"/>
                    </a:ext>
                  </a:extLst>
                </p14:cNvPr>
                <p14:cNvContentPartPr/>
                <p14:nvPr/>
              </p14:nvContentPartPr>
              <p14:xfrm>
                <a:off x="10828686" y="6048188"/>
                <a:ext cx="155880" cy="329040"/>
              </p14:xfrm>
            </p:contentPart>
          </mc:Choice>
          <mc:Fallback>
            <p:pic>
              <p:nvPicPr>
                <p:cNvPr id="233" name="Tinta 232">
                  <a:extLst>
                    <a:ext uri="{FF2B5EF4-FFF2-40B4-BE49-F238E27FC236}">
                      <a16:creationId xmlns:a16="http://schemas.microsoft.com/office/drawing/2014/main" id="{CA3F32B9-ED76-43C5-9BA7-3B3310457F4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820046" y="6039548"/>
                  <a:ext cx="1735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4" name="Tinta 233">
                  <a:extLst>
                    <a:ext uri="{FF2B5EF4-FFF2-40B4-BE49-F238E27FC236}">
                      <a16:creationId xmlns:a16="http://schemas.microsoft.com/office/drawing/2014/main" id="{5EBFE935-83A9-41C2-BA57-B72C83271B21}"/>
                    </a:ext>
                  </a:extLst>
                </p14:cNvPr>
                <p14:cNvContentPartPr/>
                <p14:nvPr/>
              </p14:nvContentPartPr>
              <p14:xfrm>
                <a:off x="10971966" y="6294788"/>
                <a:ext cx="203760" cy="79200"/>
              </p14:xfrm>
            </p:contentPart>
          </mc:Choice>
          <mc:Fallback>
            <p:pic>
              <p:nvPicPr>
                <p:cNvPr id="234" name="Tinta 233">
                  <a:extLst>
                    <a:ext uri="{FF2B5EF4-FFF2-40B4-BE49-F238E27FC236}">
                      <a16:creationId xmlns:a16="http://schemas.microsoft.com/office/drawing/2014/main" id="{5EBFE935-83A9-41C2-BA57-B72C83271B2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963326" y="6285788"/>
                  <a:ext cx="221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5" name="Tinta 234">
                  <a:extLst>
                    <a:ext uri="{FF2B5EF4-FFF2-40B4-BE49-F238E27FC236}">
                      <a16:creationId xmlns:a16="http://schemas.microsoft.com/office/drawing/2014/main" id="{A10216C4-610E-4AE9-A975-548D69EA3D7C}"/>
                    </a:ext>
                  </a:extLst>
                </p14:cNvPr>
                <p14:cNvContentPartPr/>
                <p14:nvPr/>
              </p14:nvContentPartPr>
              <p14:xfrm>
                <a:off x="11272206" y="6098948"/>
                <a:ext cx="244440" cy="302400"/>
              </p14:xfrm>
            </p:contentPart>
          </mc:Choice>
          <mc:Fallback>
            <p:pic>
              <p:nvPicPr>
                <p:cNvPr id="235" name="Tinta 234">
                  <a:extLst>
                    <a:ext uri="{FF2B5EF4-FFF2-40B4-BE49-F238E27FC236}">
                      <a16:creationId xmlns:a16="http://schemas.microsoft.com/office/drawing/2014/main" id="{A10216C4-610E-4AE9-A975-548D69EA3D7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263206" y="6090308"/>
                  <a:ext cx="2620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6" name="Tinta 235">
                  <a:extLst>
                    <a:ext uri="{FF2B5EF4-FFF2-40B4-BE49-F238E27FC236}">
                      <a16:creationId xmlns:a16="http://schemas.microsoft.com/office/drawing/2014/main" id="{8C369A58-5563-49D6-96C4-109250C85504}"/>
                    </a:ext>
                  </a:extLst>
                </p14:cNvPr>
                <p14:cNvContentPartPr/>
                <p14:nvPr/>
              </p14:nvContentPartPr>
              <p14:xfrm>
                <a:off x="10687926" y="6370028"/>
                <a:ext cx="945720" cy="142560"/>
              </p14:xfrm>
            </p:contentPart>
          </mc:Choice>
          <mc:Fallback>
            <p:pic>
              <p:nvPicPr>
                <p:cNvPr id="236" name="Tinta 235">
                  <a:extLst>
                    <a:ext uri="{FF2B5EF4-FFF2-40B4-BE49-F238E27FC236}">
                      <a16:creationId xmlns:a16="http://schemas.microsoft.com/office/drawing/2014/main" id="{8C369A58-5563-49D6-96C4-109250C8550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678926" y="6361028"/>
                  <a:ext cx="963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8" name="Tinta 237">
                  <a:extLst>
                    <a:ext uri="{FF2B5EF4-FFF2-40B4-BE49-F238E27FC236}">
                      <a16:creationId xmlns:a16="http://schemas.microsoft.com/office/drawing/2014/main" id="{5C396A49-9DA6-452C-88B7-EF7C8BC73ADB}"/>
                    </a:ext>
                  </a:extLst>
                </p14:cNvPr>
                <p14:cNvContentPartPr/>
                <p14:nvPr/>
              </p14:nvContentPartPr>
              <p14:xfrm>
                <a:off x="11025966" y="6577028"/>
                <a:ext cx="148320" cy="180360"/>
              </p14:xfrm>
            </p:contentPart>
          </mc:Choice>
          <mc:Fallback>
            <p:pic>
              <p:nvPicPr>
                <p:cNvPr id="238" name="Tinta 237">
                  <a:extLst>
                    <a:ext uri="{FF2B5EF4-FFF2-40B4-BE49-F238E27FC236}">
                      <a16:creationId xmlns:a16="http://schemas.microsoft.com/office/drawing/2014/main" id="{5C396A49-9DA6-452C-88B7-EF7C8BC73AD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016966" y="6568028"/>
                  <a:ext cx="165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9" name="Tinta 238">
                  <a:extLst>
                    <a:ext uri="{FF2B5EF4-FFF2-40B4-BE49-F238E27FC236}">
                      <a16:creationId xmlns:a16="http://schemas.microsoft.com/office/drawing/2014/main" id="{ED77D2AF-CD97-4BD8-BFF4-47853990B064}"/>
                    </a:ext>
                  </a:extLst>
                </p14:cNvPr>
                <p14:cNvContentPartPr/>
                <p14:nvPr/>
              </p14:nvContentPartPr>
              <p14:xfrm>
                <a:off x="11016606" y="6584948"/>
                <a:ext cx="154440" cy="57960"/>
              </p14:xfrm>
            </p:contentPart>
          </mc:Choice>
          <mc:Fallback>
            <p:pic>
              <p:nvPicPr>
                <p:cNvPr id="239" name="Tinta 238">
                  <a:extLst>
                    <a:ext uri="{FF2B5EF4-FFF2-40B4-BE49-F238E27FC236}">
                      <a16:creationId xmlns:a16="http://schemas.microsoft.com/office/drawing/2014/main" id="{ED77D2AF-CD97-4BD8-BFF4-47853990B06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007606" y="6576308"/>
                  <a:ext cx="172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0" name="Tinta 239">
                  <a:extLst>
                    <a:ext uri="{FF2B5EF4-FFF2-40B4-BE49-F238E27FC236}">
                      <a16:creationId xmlns:a16="http://schemas.microsoft.com/office/drawing/2014/main" id="{98009D9F-484C-43A2-AD74-97077298E724}"/>
                    </a:ext>
                  </a:extLst>
                </p14:cNvPr>
                <p14:cNvContentPartPr/>
                <p14:nvPr/>
              </p14:nvContentPartPr>
              <p14:xfrm>
                <a:off x="11284806" y="6599348"/>
                <a:ext cx="216720" cy="248040"/>
              </p14:xfrm>
            </p:contentPart>
          </mc:Choice>
          <mc:Fallback>
            <p:pic>
              <p:nvPicPr>
                <p:cNvPr id="240" name="Tinta 239">
                  <a:extLst>
                    <a:ext uri="{FF2B5EF4-FFF2-40B4-BE49-F238E27FC236}">
                      <a16:creationId xmlns:a16="http://schemas.microsoft.com/office/drawing/2014/main" id="{98009D9F-484C-43A2-AD74-97077298E72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275806" y="6590348"/>
                  <a:ext cx="234360" cy="26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9188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94F47B-7FE8-4864-B43F-B67EBA66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61" y="1141495"/>
            <a:ext cx="13329665" cy="4394253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836244C4-ABC4-4218-906E-AAE58E7B2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27" y="1379549"/>
            <a:ext cx="3993931" cy="3104064"/>
          </a:xfrm>
          <a:prstGeom prst="rect">
            <a:avLst/>
          </a:prstGeom>
        </p:spPr>
      </p:pic>
      <p:grpSp>
        <p:nvGrpSpPr>
          <p:cNvPr id="53" name="Agrupar 52">
            <a:extLst>
              <a:ext uri="{FF2B5EF4-FFF2-40B4-BE49-F238E27FC236}">
                <a16:creationId xmlns:a16="http://schemas.microsoft.com/office/drawing/2014/main" id="{14E5CEFC-5A0F-43A4-B181-85D521C9ABD8}"/>
              </a:ext>
            </a:extLst>
          </p:cNvPr>
          <p:cNvGrpSpPr/>
          <p:nvPr/>
        </p:nvGrpSpPr>
        <p:grpSpPr>
          <a:xfrm>
            <a:off x="1157847" y="519559"/>
            <a:ext cx="2228760" cy="914040"/>
            <a:chOff x="1157847" y="519559"/>
            <a:chExt cx="2228760" cy="91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F823AE43-799A-42BC-BA73-482E7FA09F95}"/>
                    </a:ext>
                  </a:extLst>
                </p14:cNvPr>
                <p14:cNvContentPartPr/>
                <p14:nvPr/>
              </p14:nvContentPartPr>
              <p14:xfrm>
                <a:off x="1326327" y="519559"/>
                <a:ext cx="308520" cy="542880"/>
              </p14:xfrm>
            </p:contentPart>
          </mc:Choice>
          <mc:Fallback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F823AE43-799A-42BC-BA73-482E7FA09F9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17327" y="510559"/>
                  <a:ext cx="32616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7C3D6EEC-6918-48F7-9944-63FBB336EF65}"/>
                    </a:ext>
                  </a:extLst>
                </p14:cNvPr>
                <p14:cNvContentPartPr/>
                <p14:nvPr/>
              </p14:nvContentPartPr>
              <p14:xfrm>
                <a:off x="1648887" y="720079"/>
                <a:ext cx="648000" cy="181800"/>
              </p14:xfrm>
            </p:contentPart>
          </mc:Choice>
          <mc:Fallback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7C3D6EEC-6918-48F7-9944-63FBB336EF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0247" y="711079"/>
                  <a:ext cx="665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57C67536-D219-48DA-B393-FBD4A2335A1F}"/>
                    </a:ext>
                  </a:extLst>
                </p14:cNvPr>
                <p14:cNvContentPartPr/>
                <p14:nvPr/>
              </p14:nvContentPartPr>
              <p14:xfrm>
                <a:off x="2282127" y="601639"/>
                <a:ext cx="506160" cy="264600"/>
              </p14:xfrm>
            </p:contentPart>
          </mc:Choice>
          <mc:Fallback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57C67536-D219-48DA-B393-FBD4A2335A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73127" y="592639"/>
                  <a:ext cx="5238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23817E63-6B79-4B27-B373-5799720B5665}"/>
                    </a:ext>
                  </a:extLst>
                </p14:cNvPr>
                <p14:cNvContentPartPr/>
                <p14:nvPr/>
              </p14:nvContentPartPr>
              <p14:xfrm>
                <a:off x="2810967" y="782719"/>
                <a:ext cx="225360" cy="97920"/>
              </p14:xfrm>
            </p:contentPart>
          </mc:Choice>
          <mc:Fallback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23817E63-6B79-4B27-B373-5799720B56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02327" y="774079"/>
                  <a:ext cx="243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8A5570BE-E5DF-4AC5-BE90-D4BD3EDF3002}"/>
                    </a:ext>
                  </a:extLst>
                </p14:cNvPr>
                <p14:cNvContentPartPr/>
                <p14:nvPr/>
              </p14:nvContentPartPr>
              <p14:xfrm>
                <a:off x="1157847" y="1052359"/>
                <a:ext cx="865800" cy="381240"/>
              </p14:xfrm>
            </p:contentPart>
          </mc:Choice>
          <mc:Fallback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8A5570BE-E5DF-4AC5-BE90-D4BD3EDF300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48847" y="1043719"/>
                  <a:ext cx="8834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13019FC0-F8BC-4151-90B5-80953C9EE97A}"/>
                    </a:ext>
                  </a:extLst>
                </p14:cNvPr>
                <p14:cNvContentPartPr/>
                <p14:nvPr/>
              </p14:nvContentPartPr>
              <p14:xfrm>
                <a:off x="2085207" y="917359"/>
                <a:ext cx="15480" cy="320760"/>
              </p14:xfrm>
            </p:contentPart>
          </mc:Choice>
          <mc:Fallback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13019FC0-F8BC-4151-90B5-80953C9EE9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76207" y="908719"/>
                  <a:ext cx="33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D1C9DA04-4C25-44E5-99BE-19C4F44520A3}"/>
                    </a:ext>
                  </a:extLst>
                </p14:cNvPr>
                <p14:cNvContentPartPr/>
                <p14:nvPr/>
              </p14:nvContentPartPr>
              <p14:xfrm>
                <a:off x="1935807" y="1072519"/>
                <a:ext cx="143640" cy="27720"/>
              </p14:xfrm>
            </p:contentPart>
          </mc:Choice>
          <mc:Fallback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D1C9DA04-4C25-44E5-99BE-19C4F44520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26807" y="1063879"/>
                  <a:ext cx="161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9900D8AA-7F72-4415-B780-6221D8D33BAA}"/>
                    </a:ext>
                  </a:extLst>
                </p14:cNvPr>
                <p14:cNvContentPartPr/>
                <p14:nvPr/>
              </p14:nvContentPartPr>
              <p14:xfrm>
                <a:off x="2141367" y="1222639"/>
                <a:ext cx="208800" cy="102600"/>
              </p14:xfrm>
            </p:contentPart>
          </mc:Choice>
          <mc:Fallback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9900D8AA-7F72-4415-B780-6221D8D33BA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32727" y="1213639"/>
                  <a:ext cx="226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9D76FE85-7469-4F16-9B5F-037204FAFC34}"/>
                    </a:ext>
                  </a:extLst>
                </p14:cNvPr>
                <p14:cNvContentPartPr/>
                <p14:nvPr/>
              </p14:nvContentPartPr>
              <p14:xfrm>
                <a:off x="2383647" y="1194919"/>
                <a:ext cx="621000" cy="146880"/>
              </p14:xfrm>
            </p:contentPart>
          </mc:Choice>
          <mc:Fallback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9D76FE85-7469-4F16-9B5F-037204FAFC3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74647" y="1186279"/>
                  <a:ext cx="638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EEE892B1-5143-4B9F-84FF-781E9D0BEF74}"/>
                    </a:ext>
                  </a:extLst>
                </p14:cNvPr>
                <p14:cNvContentPartPr/>
                <p14:nvPr/>
              </p14:nvContentPartPr>
              <p14:xfrm>
                <a:off x="3084567" y="1192039"/>
                <a:ext cx="70200" cy="13716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EEE892B1-5143-4B9F-84FF-781E9D0BEF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75567" y="1183399"/>
                  <a:ext cx="87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66312B11-6ADA-4413-8B92-C92ABEAB4F09}"/>
                    </a:ext>
                  </a:extLst>
                </p14:cNvPr>
                <p14:cNvContentPartPr/>
                <p14:nvPr/>
              </p14:nvContentPartPr>
              <p14:xfrm>
                <a:off x="3230007" y="1250359"/>
                <a:ext cx="156600" cy="6408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66312B11-6ADA-4413-8B92-C92ABEAB4F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21007" y="1241719"/>
                  <a:ext cx="174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3753B29C-432F-4D13-A7D6-32A7C9ED85F8}"/>
                    </a:ext>
                  </a:extLst>
                </p14:cNvPr>
                <p14:cNvContentPartPr/>
                <p14:nvPr/>
              </p14:nvContentPartPr>
              <p14:xfrm>
                <a:off x="2947047" y="1126519"/>
                <a:ext cx="4320" cy="2304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3753B29C-432F-4D13-A7D6-32A7C9ED85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38407" y="1117519"/>
                  <a:ext cx="21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48B8E71A-09F0-4F5E-BC66-1231ACB0E804}"/>
                    </a:ext>
                  </a:extLst>
                </p14:cNvPr>
                <p14:cNvContentPartPr/>
                <p14:nvPr/>
              </p14:nvContentPartPr>
              <p14:xfrm>
                <a:off x="2254407" y="1024639"/>
                <a:ext cx="253800" cy="12852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48B8E71A-09F0-4F5E-BC66-1231ACB0E8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45407" y="1015639"/>
                  <a:ext cx="271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30F36D29-BC2F-423C-A354-388BB9C9CF7E}"/>
                    </a:ext>
                  </a:extLst>
                </p14:cNvPr>
                <p14:cNvContentPartPr/>
                <p14:nvPr/>
              </p14:nvContentPartPr>
              <p14:xfrm>
                <a:off x="1570407" y="958039"/>
                <a:ext cx="132120" cy="345600"/>
              </p14:xfrm>
            </p:contentPart>
          </mc:Choice>
          <mc:Fallback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30F36D29-BC2F-423C-A354-388BB9C9CF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61767" y="949039"/>
                  <a:ext cx="14976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Agrupar 72">
            <a:extLst>
              <a:ext uri="{FF2B5EF4-FFF2-40B4-BE49-F238E27FC236}">
                <a16:creationId xmlns:a16="http://schemas.microsoft.com/office/drawing/2014/main" id="{52159F1C-648C-47ED-BE7D-76C04FA0444C}"/>
              </a:ext>
            </a:extLst>
          </p:cNvPr>
          <p:cNvGrpSpPr/>
          <p:nvPr/>
        </p:nvGrpSpPr>
        <p:grpSpPr>
          <a:xfrm>
            <a:off x="379887" y="5275879"/>
            <a:ext cx="2054880" cy="1486440"/>
            <a:chOff x="379887" y="5275879"/>
            <a:chExt cx="2054880" cy="148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9D7C1246-2433-4477-B9AE-5F741267AB77}"/>
                    </a:ext>
                  </a:extLst>
                </p14:cNvPr>
                <p14:cNvContentPartPr/>
                <p14:nvPr/>
              </p14:nvContentPartPr>
              <p14:xfrm>
                <a:off x="626847" y="5469199"/>
                <a:ext cx="174240" cy="234360"/>
              </p14:xfrm>
            </p:contentPart>
          </mc:Choice>
          <mc:Fallback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9D7C1246-2433-4477-B9AE-5F741267AB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7847" y="5460559"/>
                  <a:ext cx="191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FBC03AA9-CE72-4D49-963C-B9E0F4DB0124}"/>
                    </a:ext>
                  </a:extLst>
                </p14:cNvPr>
                <p14:cNvContentPartPr/>
                <p14:nvPr/>
              </p14:nvContentPartPr>
              <p14:xfrm>
                <a:off x="537567" y="5471719"/>
                <a:ext cx="209880" cy="13680"/>
              </p14:xfrm>
            </p:contentPart>
          </mc:Choice>
          <mc:Fallback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FBC03AA9-CE72-4D49-963C-B9E0F4DB01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8927" y="5462719"/>
                  <a:ext cx="227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451501F2-9191-4C7E-AB4A-553CBA3AE295}"/>
                    </a:ext>
                  </a:extLst>
                </p14:cNvPr>
                <p14:cNvContentPartPr/>
                <p14:nvPr/>
              </p14:nvContentPartPr>
              <p14:xfrm>
                <a:off x="963807" y="5377399"/>
                <a:ext cx="44280" cy="126756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451501F2-9191-4C7E-AB4A-553CBA3AE29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5167" y="5368759"/>
                  <a:ext cx="61920" cy="12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83CAD7D5-9A1F-4234-924C-19FEA239B8BD}"/>
                    </a:ext>
                  </a:extLst>
                </p14:cNvPr>
                <p14:cNvContentPartPr/>
                <p14:nvPr/>
              </p14:nvContentPartPr>
              <p14:xfrm>
                <a:off x="379887" y="5751439"/>
                <a:ext cx="1594440" cy="5940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83CAD7D5-9A1F-4234-924C-19FEA239B8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0887" y="5742439"/>
                  <a:ext cx="1612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3E4B6FD3-BAA2-4B7F-B1D2-553DDA946FA7}"/>
                    </a:ext>
                  </a:extLst>
                </p14:cNvPr>
                <p14:cNvContentPartPr/>
                <p14:nvPr/>
              </p14:nvContentPartPr>
              <p14:xfrm>
                <a:off x="1129767" y="5375959"/>
                <a:ext cx="206280" cy="26280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3E4B6FD3-BAA2-4B7F-B1D2-553DDA946F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1127" y="5367319"/>
                  <a:ext cx="223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8E1EC8A6-E87E-4FAE-BA39-805E87742B93}"/>
                    </a:ext>
                  </a:extLst>
                </p14:cNvPr>
                <p14:cNvContentPartPr/>
                <p14:nvPr/>
              </p14:nvContentPartPr>
              <p14:xfrm>
                <a:off x="1103127" y="5426359"/>
                <a:ext cx="239400" cy="16884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8E1EC8A6-E87E-4FAE-BA39-805E87742B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94487" y="5417359"/>
                  <a:ext cx="257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67411539-701D-4DF0-9562-89E3FFFD290D}"/>
                    </a:ext>
                  </a:extLst>
                </p14:cNvPr>
                <p14:cNvContentPartPr/>
                <p14:nvPr/>
              </p14:nvContentPartPr>
              <p14:xfrm>
                <a:off x="1384647" y="5287759"/>
                <a:ext cx="134280" cy="134208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67411539-701D-4DF0-9562-89E3FFFD29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76007" y="5278759"/>
                  <a:ext cx="151920" cy="13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ABF3D423-A158-46F1-967B-DE974DE5CECD}"/>
                    </a:ext>
                  </a:extLst>
                </p14:cNvPr>
                <p14:cNvContentPartPr/>
                <p14:nvPr/>
              </p14:nvContentPartPr>
              <p14:xfrm>
                <a:off x="1595607" y="5314399"/>
                <a:ext cx="135000" cy="357480"/>
              </p14:xfrm>
            </p:contentPart>
          </mc:Choice>
          <mc:Fallback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ABF3D423-A158-46F1-967B-DE974DE5CE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86607" y="5305759"/>
                  <a:ext cx="1526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5D905050-43FF-4E1B-8339-81FDBF98E8B4}"/>
                    </a:ext>
                  </a:extLst>
                </p14:cNvPr>
                <p14:cNvContentPartPr/>
                <p14:nvPr/>
              </p14:nvContentPartPr>
              <p14:xfrm>
                <a:off x="1723047" y="5546959"/>
                <a:ext cx="243360" cy="12924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5D905050-43FF-4E1B-8339-81FDBF98E8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14407" y="5538319"/>
                  <a:ext cx="261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89CA836F-151F-4FFF-AA97-0AA05D844618}"/>
                    </a:ext>
                  </a:extLst>
                </p14:cNvPr>
                <p14:cNvContentPartPr/>
                <p14:nvPr/>
              </p14:nvContentPartPr>
              <p14:xfrm>
                <a:off x="1991247" y="5437159"/>
                <a:ext cx="171720" cy="149760"/>
              </p14:xfrm>
            </p:contentPart>
          </mc:Choice>
          <mc:Fallback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89CA836F-151F-4FFF-AA97-0AA05D8446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82607" y="5428159"/>
                  <a:ext cx="189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FD181F2E-F910-47F3-9EE8-C262BF93C2D7}"/>
                    </a:ext>
                  </a:extLst>
                </p14:cNvPr>
                <p14:cNvContentPartPr/>
                <p14:nvPr/>
              </p14:nvContentPartPr>
              <p14:xfrm>
                <a:off x="1944807" y="5426359"/>
                <a:ext cx="237960" cy="16272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FD181F2E-F910-47F3-9EE8-C262BF93C2D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36167" y="5417359"/>
                  <a:ext cx="255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8A63B0CC-A679-4D1D-B069-F972F14B4750}"/>
                    </a:ext>
                  </a:extLst>
                </p14:cNvPr>
                <p14:cNvContentPartPr/>
                <p14:nvPr/>
              </p14:nvContentPartPr>
              <p14:xfrm>
                <a:off x="1796127" y="5742439"/>
                <a:ext cx="638640" cy="3564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8A63B0CC-A679-4D1D-B069-F972F14B47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87487" y="5733799"/>
                  <a:ext cx="656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06428C41-CD81-400F-968D-E8DB1EFFE4EE}"/>
                    </a:ext>
                  </a:extLst>
                </p14:cNvPr>
                <p14:cNvContentPartPr/>
                <p14:nvPr/>
              </p14:nvContentPartPr>
              <p14:xfrm>
                <a:off x="2069727" y="5275879"/>
                <a:ext cx="205200" cy="148644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06428C41-CD81-400F-968D-E8DB1EFFE4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60727" y="5266879"/>
                  <a:ext cx="222840" cy="150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94" name="Tinta 93">
                <a:extLst>
                  <a:ext uri="{FF2B5EF4-FFF2-40B4-BE49-F238E27FC236}">
                    <a16:creationId xmlns:a16="http://schemas.microsoft.com/office/drawing/2014/main" id="{38F15582-5AC7-45EA-AC1C-3A2A45851520}"/>
                  </a:ext>
                </a:extLst>
              </p14:cNvPr>
              <p14:cNvContentPartPr/>
              <p14:nvPr/>
            </p14:nvContentPartPr>
            <p14:xfrm>
              <a:off x="4724727" y="1347559"/>
              <a:ext cx="2842200" cy="2553480"/>
            </p14:xfrm>
          </p:contentPart>
        </mc:Choice>
        <mc:Fallback>
          <p:pic>
            <p:nvPicPr>
              <p:cNvPr id="94" name="Tinta 93">
                <a:extLst>
                  <a:ext uri="{FF2B5EF4-FFF2-40B4-BE49-F238E27FC236}">
                    <a16:creationId xmlns:a16="http://schemas.microsoft.com/office/drawing/2014/main" id="{38F15582-5AC7-45EA-AC1C-3A2A4585152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16087" y="1338919"/>
                <a:ext cx="2859840" cy="25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0" name="Tinta 99">
                <a:extLst>
                  <a:ext uri="{FF2B5EF4-FFF2-40B4-BE49-F238E27FC236}">
                    <a16:creationId xmlns:a16="http://schemas.microsoft.com/office/drawing/2014/main" id="{0B813DD3-E1EB-4F78-8D4D-67E38BCF7556}"/>
                  </a:ext>
                </a:extLst>
              </p14:cNvPr>
              <p14:cNvContentPartPr/>
              <p14:nvPr/>
            </p14:nvContentPartPr>
            <p14:xfrm>
              <a:off x="6000567" y="2745079"/>
              <a:ext cx="36360" cy="51480"/>
            </p14:xfrm>
          </p:contentPart>
        </mc:Choice>
        <mc:Fallback>
          <p:pic>
            <p:nvPicPr>
              <p:cNvPr id="100" name="Tinta 99">
                <a:extLst>
                  <a:ext uri="{FF2B5EF4-FFF2-40B4-BE49-F238E27FC236}">
                    <a16:creationId xmlns:a16="http://schemas.microsoft.com/office/drawing/2014/main" id="{0B813DD3-E1EB-4F78-8D4D-67E38BCF755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991567" y="2736439"/>
                <a:ext cx="5400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DA3B97A7-A723-4B94-A90D-B57C79CFBB39}"/>
              </a:ext>
            </a:extLst>
          </p:cNvPr>
          <p:cNvGrpSpPr/>
          <p:nvPr/>
        </p:nvGrpSpPr>
        <p:grpSpPr>
          <a:xfrm>
            <a:off x="6235287" y="1760479"/>
            <a:ext cx="1081440" cy="579240"/>
            <a:chOff x="6235287" y="1760479"/>
            <a:chExt cx="1081440" cy="5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6EBF0399-A15F-48E4-BBB5-0CE8D5363AE1}"/>
                    </a:ext>
                  </a:extLst>
                </p14:cNvPr>
                <p14:cNvContentPartPr/>
                <p14:nvPr/>
              </p14:nvContentPartPr>
              <p14:xfrm>
                <a:off x="6235287" y="2242159"/>
                <a:ext cx="63360" cy="9756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6EBF0399-A15F-48E4-BBB5-0CE8D5363AE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26647" y="2233159"/>
                  <a:ext cx="81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1CBBA528-0034-4012-BF2D-E97C84781AD7}"/>
                    </a:ext>
                  </a:extLst>
                </p14:cNvPr>
                <p14:cNvContentPartPr/>
                <p14:nvPr/>
              </p14:nvContentPartPr>
              <p14:xfrm>
                <a:off x="6410967" y="2028319"/>
                <a:ext cx="51120" cy="4932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1CBBA528-0034-4012-BF2D-E97C84781A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02327" y="2019679"/>
                  <a:ext cx="68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E79C9A3C-2D34-429F-83F9-BFC747D3A22B}"/>
                    </a:ext>
                  </a:extLst>
                </p14:cNvPr>
                <p14:cNvContentPartPr/>
                <p14:nvPr/>
              </p14:nvContentPartPr>
              <p14:xfrm>
                <a:off x="6674847" y="1864879"/>
                <a:ext cx="34920" cy="4572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E79C9A3C-2D34-429F-83F9-BFC747D3A2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66207" y="1855879"/>
                  <a:ext cx="52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346DB60F-73C5-4911-A482-CAA4CA9CF4DA}"/>
                    </a:ext>
                  </a:extLst>
                </p14:cNvPr>
                <p14:cNvContentPartPr/>
                <p14:nvPr/>
              </p14:nvContentPartPr>
              <p14:xfrm>
                <a:off x="6730647" y="1920319"/>
                <a:ext cx="50400" cy="5904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346DB60F-73C5-4911-A482-CAA4CA9CF4D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22007" y="1911319"/>
                  <a:ext cx="68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B3FDA975-1EB7-4A57-9E0F-C7E5311BB806}"/>
                    </a:ext>
                  </a:extLst>
                </p14:cNvPr>
                <p14:cNvContentPartPr/>
                <p14:nvPr/>
              </p14:nvContentPartPr>
              <p14:xfrm>
                <a:off x="7052487" y="1883959"/>
                <a:ext cx="52920" cy="46080"/>
              </p14:xfrm>
            </p:contentPart>
          </mc:Choice>
          <mc:Fallback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B3FDA975-1EB7-4A57-9E0F-C7E5311BB80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43847" y="1874959"/>
                  <a:ext cx="705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93D63CA5-6E57-4BFA-9D99-3CA92D12A88B}"/>
                    </a:ext>
                  </a:extLst>
                </p14:cNvPr>
                <p14:cNvContentPartPr/>
                <p14:nvPr/>
              </p14:nvContentPartPr>
              <p14:xfrm>
                <a:off x="7260927" y="1760479"/>
                <a:ext cx="55800" cy="7416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93D63CA5-6E57-4BFA-9D99-3CA92D12A88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51927" y="1751839"/>
                  <a:ext cx="7344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10" name="Tinta 109">
                <a:extLst>
                  <a:ext uri="{FF2B5EF4-FFF2-40B4-BE49-F238E27FC236}">
                    <a16:creationId xmlns:a16="http://schemas.microsoft.com/office/drawing/2014/main" id="{6F78BE20-09AB-4B0D-B579-B1230C1C41AF}"/>
                  </a:ext>
                </a:extLst>
              </p14:cNvPr>
              <p14:cNvContentPartPr/>
              <p14:nvPr/>
            </p14:nvContentPartPr>
            <p14:xfrm>
              <a:off x="11098527" y="1092679"/>
              <a:ext cx="360" cy="360"/>
            </p14:xfrm>
          </p:contentPart>
        </mc:Choice>
        <mc:Fallback>
          <p:pic>
            <p:nvPicPr>
              <p:cNvPr id="110" name="Tinta 109">
                <a:extLst>
                  <a:ext uri="{FF2B5EF4-FFF2-40B4-BE49-F238E27FC236}">
                    <a16:creationId xmlns:a16="http://schemas.microsoft.com/office/drawing/2014/main" id="{6F78BE20-09AB-4B0D-B579-B1230C1C41A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089527" y="108403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0C4ED322-4ACF-4E6F-99E5-ED53C8BA1FC6}"/>
                  </a:ext>
                </a:extLst>
              </p14:cNvPr>
              <p14:cNvContentPartPr/>
              <p14:nvPr/>
            </p14:nvContentPartPr>
            <p14:xfrm>
              <a:off x="5765723" y="772589"/>
              <a:ext cx="1116000" cy="213300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0C4ED322-4ACF-4E6F-99E5-ED53C8BA1FC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57083" y="763949"/>
                <a:ext cx="1133640" cy="21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2254FC0E-BAEE-4B3E-A561-1FDC25063A84}"/>
                  </a:ext>
                </a:extLst>
              </p14:cNvPr>
              <p14:cNvContentPartPr/>
              <p14:nvPr/>
            </p14:nvContentPartPr>
            <p14:xfrm>
              <a:off x="6707483" y="704549"/>
              <a:ext cx="311400" cy="17964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2254FC0E-BAEE-4B3E-A561-1FDC25063A8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98483" y="695909"/>
                <a:ext cx="32904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Agrupar 121">
            <a:extLst>
              <a:ext uri="{FF2B5EF4-FFF2-40B4-BE49-F238E27FC236}">
                <a16:creationId xmlns:a16="http://schemas.microsoft.com/office/drawing/2014/main" id="{EBD4F30E-FBEB-46FA-8716-F180867AB332}"/>
              </a:ext>
            </a:extLst>
          </p:cNvPr>
          <p:cNvGrpSpPr/>
          <p:nvPr/>
        </p:nvGrpSpPr>
        <p:grpSpPr>
          <a:xfrm>
            <a:off x="7258643" y="219679"/>
            <a:ext cx="4958044" cy="3497760"/>
            <a:chOff x="7258643" y="219679"/>
            <a:chExt cx="4958044" cy="349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826DF661-6140-4F35-B1DD-D2680F352A5A}"/>
                    </a:ext>
                  </a:extLst>
                </p14:cNvPr>
                <p14:cNvContentPartPr/>
                <p14:nvPr/>
              </p14:nvContentPartPr>
              <p14:xfrm>
                <a:off x="8944647" y="3658039"/>
                <a:ext cx="63360" cy="59400"/>
              </p14:xfrm>
            </p:contentPart>
          </mc:Choice>
          <mc:Fallback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826DF661-6140-4F35-B1DD-D2680F352A5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35647" y="3649399"/>
                  <a:ext cx="81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F98340A9-1297-474C-84F8-522C4ED7D594}"/>
                    </a:ext>
                  </a:extLst>
                </p14:cNvPr>
                <p14:cNvContentPartPr/>
                <p14:nvPr/>
              </p14:nvContentPartPr>
              <p14:xfrm>
                <a:off x="7258643" y="518069"/>
                <a:ext cx="171720" cy="45252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F98340A9-1297-474C-84F8-522C4ED7D5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49643" y="509069"/>
                  <a:ext cx="18936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4F6926F8-B6D3-48C0-A325-C1DC34599A3C}"/>
                    </a:ext>
                  </a:extLst>
                </p14:cNvPr>
                <p14:cNvContentPartPr/>
                <p14:nvPr/>
              </p14:nvContentPartPr>
              <p14:xfrm>
                <a:off x="7461683" y="714269"/>
                <a:ext cx="369360" cy="13572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4F6926F8-B6D3-48C0-A325-C1DC34599A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52683" y="705269"/>
                  <a:ext cx="387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9D5ED1EF-D4C7-49D4-9D93-9FE80AA84DFE}"/>
                    </a:ext>
                  </a:extLst>
                </p14:cNvPr>
                <p14:cNvContentPartPr/>
                <p14:nvPr/>
              </p14:nvContentPartPr>
              <p14:xfrm>
                <a:off x="7946243" y="624629"/>
                <a:ext cx="159840" cy="21744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9D5ED1EF-D4C7-49D4-9D93-9FE80AA84DF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37243" y="615629"/>
                  <a:ext cx="177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F4A2626D-463B-470B-ABC1-BE8022CB1BC3}"/>
                    </a:ext>
                  </a:extLst>
                </p14:cNvPr>
                <p14:cNvContentPartPr/>
                <p14:nvPr/>
              </p14:nvContentPartPr>
              <p14:xfrm>
                <a:off x="7907723" y="647309"/>
                <a:ext cx="192960" cy="12708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F4A2626D-463B-470B-ABC1-BE8022CB1BC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98723" y="638309"/>
                  <a:ext cx="210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72CB362C-0CA8-4490-8A28-B8C43D18E667}"/>
                    </a:ext>
                  </a:extLst>
                </p14:cNvPr>
                <p14:cNvContentPartPr/>
                <p14:nvPr/>
              </p14:nvContentPartPr>
              <p14:xfrm>
                <a:off x="8308403" y="712829"/>
                <a:ext cx="191520" cy="1368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72CB362C-0CA8-4490-8A28-B8C43D18E66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99763" y="704189"/>
                  <a:ext cx="209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2EFEA76C-A26F-4657-B9AF-64AC3E8E76B7}"/>
                    </a:ext>
                  </a:extLst>
                </p14:cNvPr>
                <p14:cNvContentPartPr/>
                <p14:nvPr/>
              </p14:nvContentPartPr>
              <p14:xfrm>
                <a:off x="8280683" y="802469"/>
                <a:ext cx="216720" cy="1836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2EFEA76C-A26F-4657-B9AF-64AC3E8E76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72043" y="793829"/>
                  <a:ext cx="234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A79624C2-5223-4EFF-9D73-16110B3820D0}"/>
                    </a:ext>
                  </a:extLst>
                </p14:cNvPr>
                <p14:cNvContentPartPr/>
                <p14:nvPr/>
              </p14:nvContentPartPr>
              <p14:xfrm>
                <a:off x="8501003" y="470189"/>
                <a:ext cx="255240" cy="664920"/>
              </p14:xfrm>
            </p:contentPart>
          </mc:Choice>
          <mc:Fallback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A79624C2-5223-4EFF-9D73-16110B3820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92363" y="461549"/>
                  <a:ext cx="2728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B3537270-E75A-4558-8079-2E1CB1B6453E}"/>
                    </a:ext>
                  </a:extLst>
                </p14:cNvPr>
                <p14:cNvContentPartPr/>
                <p14:nvPr/>
              </p14:nvContentPartPr>
              <p14:xfrm>
                <a:off x="8809163" y="788789"/>
                <a:ext cx="352080" cy="15192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B3537270-E75A-4558-8079-2E1CB1B6453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00163" y="780149"/>
                  <a:ext cx="369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A230EBEA-7983-41C0-9E65-2FEF8E8EA949}"/>
                    </a:ext>
                  </a:extLst>
                </p14:cNvPr>
                <p14:cNvContentPartPr/>
                <p14:nvPr/>
              </p14:nvContentPartPr>
              <p14:xfrm>
                <a:off x="9176723" y="654509"/>
                <a:ext cx="178200" cy="21420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A230EBEA-7983-41C0-9E65-2FEF8E8EA9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68083" y="645509"/>
                  <a:ext cx="195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EF14C54F-6E90-4CD0-A2C2-897140DB578C}"/>
                    </a:ext>
                  </a:extLst>
                </p14:cNvPr>
                <p14:cNvContentPartPr/>
                <p14:nvPr/>
              </p14:nvContentPartPr>
              <p14:xfrm>
                <a:off x="9209843" y="678269"/>
                <a:ext cx="220680" cy="25488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EF14C54F-6E90-4CD0-A2C2-897140DB57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01203" y="669629"/>
                  <a:ext cx="238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9114F552-C9D7-4C68-A402-59E27F0C1566}"/>
                    </a:ext>
                  </a:extLst>
                </p14:cNvPr>
                <p14:cNvContentPartPr/>
                <p14:nvPr/>
              </p14:nvContentPartPr>
              <p14:xfrm>
                <a:off x="9402443" y="835949"/>
                <a:ext cx="204840" cy="138960"/>
              </p14:xfrm>
            </p:contentPart>
          </mc:Choice>
          <mc:Fallback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9114F552-C9D7-4C68-A402-59E27F0C156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93803" y="827309"/>
                  <a:ext cx="222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27957D37-52C9-4394-98CB-A4FA5235DEF9}"/>
                    </a:ext>
                  </a:extLst>
                </p14:cNvPr>
                <p14:cNvContentPartPr/>
                <p14:nvPr/>
              </p14:nvContentPartPr>
              <p14:xfrm>
                <a:off x="9713123" y="868349"/>
                <a:ext cx="123120" cy="140040"/>
              </p14:xfrm>
            </p:contentPart>
          </mc:Choice>
          <mc:Fallback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27957D37-52C9-4394-98CB-A4FA5235DEF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04123" y="859349"/>
                  <a:ext cx="140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C66C7593-34F7-490F-9A3B-8E4434A8794A}"/>
                    </a:ext>
                  </a:extLst>
                </p14:cNvPr>
                <p14:cNvContentPartPr/>
                <p14:nvPr/>
              </p14:nvContentPartPr>
              <p14:xfrm>
                <a:off x="10074203" y="775109"/>
                <a:ext cx="168840" cy="29160"/>
              </p14:xfrm>
            </p:contentPart>
          </mc:Choice>
          <mc:Fallback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C66C7593-34F7-490F-9A3B-8E4434A8794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65203" y="766109"/>
                  <a:ext cx="186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EC45233A-D362-451E-809C-67863FD77D75}"/>
                    </a:ext>
                  </a:extLst>
                </p14:cNvPr>
                <p14:cNvContentPartPr/>
                <p14:nvPr/>
              </p14:nvContentPartPr>
              <p14:xfrm>
                <a:off x="10100843" y="699869"/>
                <a:ext cx="46800" cy="154440"/>
              </p14:xfrm>
            </p:contentPart>
          </mc:Choice>
          <mc:Fallback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EC45233A-D362-451E-809C-67863FD77D7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091843" y="690869"/>
                  <a:ext cx="64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9132F997-432C-4075-B4A6-4ED190957AAD}"/>
                    </a:ext>
                  </a:extLst>
                </p14:cNvPr>
                <p14:cNvContentPartPr/>
                <p14:nvPr/>
              </p14:nvContentPartPr>
              <p14:xfrm>
                <a:off x="10256003" y="672509"/>
                <a:ext cx="458280" cy="650160"/>
              </p14:xfrm>
            </p:contentPart>
          </mc:Choice>
          <mc:Fallback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9132F997-432C-4075-B4A6-4ED190957AA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247363" y="663509"/>
                  <a:ext cx="47592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F97252FC-60F2-4ABA-AC0D-29E0D1A15CA6}"/>
                    </a:ext>
                  </a:extLst>
                </p14:cNvPr>
                <p14:cNvContentPartPr/>
                <p14:nvPr/>
              </p14:nvContentPartPr>
              <p14:xfrm>
                <a:off x="10748483" y="740909"/>
                <a:ext cx="374760" cy="193320"/>
              </p14:xfrm>
            </p:contentPart>
          </mc:Choice>
          <mc:Fallback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F97252FC-60F2-4ABA-AC0D-29E0D1A15CA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39843" y="732269"/>
                  <a:ext cx="392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3F883F06-8199-4A45-8202-F191BB1D273F}"/>
                    </a:ext>
                  </a:extLst>
                </p14:cNvPr>
                <p14:cNvContentPartPr/>
                <p14:nvPr/>
              </p14:nvContentPartPr>
              <p14:xfrm>
                <a:off x="11269043" y="663869"/>
                <a:ext cx="28080" cy="85680"/>
              </p14:xfrm>
            </p:contentPart>
          </mc:Choice>
          <mc:Fallback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3F883F06-8199-4A45-8202-F191BB1D273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260043" y="655229"/>
                  <a:ext cx="45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D8F192CD-5EDC-4A37-A86C-8F657679B9E4}"/>
                    </a:ext>
                  </a:extLst>
                </p14:cNvPr>
                <p14:cNvContentPartPr/>
                <p14:nvPr/>
              </p14:nvContentPartPr>
              <p14:xfrm>
                <a:off x="11506283" y="414389"/>
                <a:ext cx="176040" cy="433800"/>
              </p14:xfrm>
            </p:contentPart>
          </mc:Choice>
          <mc:Fallback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D8F192CD-5EDC-4A37-A86C-8F657679B9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97283" y="405389"/>
                  <a:ext cx="1936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658CF74D-0F37-4862-887E-CEAF778FC37B}"/>
                    </a:ext>
                  </a:extLst>
                </p14:cNvPr>
                <p14:cNvContentPartPr/>
                <p14:nvPr/>
              </p14:nvContentPartPr>
              <p14:xfrm>
                <a:off x="11395043" y="567389"/>
                <a:ext cx="256680" cy="12240"/>
              </p14:xfrm>
            </p:contentPart>
          </mc:Choice>
          <mc:Fallback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658CF74D-0F37-4862-887E-CEAF778FC3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386403" y="558389"/>
                  <a:ext cx="274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E1222609-2FD6-4C6E-91F7-A850E925264A}"/>
                    </a:ext>
                  </a:extLst>
                </p14:cNvPr>
                <p14:cNvContentPartPr/>
                <p14:nvPr/>
              </p14:nvContentPartPr>
              <p14:xfrm>
                <a:off x="9021563" y="1086869"/>
                <a:ext cx="146520" cy="539280"/>
              </p14:xfrm>
            </p:contentPart>
          </mc:Choice>
          <mc:Fallback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E1222609-2FD6-4C6E-91F7-A850E925264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12563" y="1078229"/>
                  <a:ext cx="16416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5407BEC0-BD12-450A-AA26-1B6E7966D766}"/>
                    </a:ext>
                  </a:extLst>
                </p14:cNvPr>
                <p14:cNvContentPartPr/>
                <p14:nvPr/>
              </p14:nvContentPartPr>
              <p14:xfrm>
                <a:off x="9035963" y="1504469"/>
                <a:ext cx="235080" cy="230040"/>
              </p14:xfrm>
            </p:contentPart>
          </mc:Choice>
          <mc:Fallback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5407BEC0-BD12-450A-AA26-1B6E7966D76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27323" y="1495469"/>
                  <a:ext cx="2527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A9A49E1D-6AB6-4DF8-87F0-2D077E5DB075}"/>
                    </a:ext>
                  </a:extLst>
                </p14:cNvPr>
                <p14:cNvContentPartPr/>
                <p14:nvPr/>
              </p14:nvContentPartPr>
              <p14:xfrm>
                <a:off x="9020123" y="1442909"/>
                <a:ext cx="238680" cy="223920"/>
              </p14:xfrm>
            </p:contentPart>
          </mc:Choice>
          <mc:Fallback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A9A49E1D-6AB6-4DF8-87F0-2D077E5DB07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11483" y="1434269"/>
                  <a:ext cx="256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6C9B54BE-2C02-4CBA-AE16-67ED8D63062E}"/>
                    </a:ext>
                  </a:extLst>
                </p14:cNvPr>
                <p14:cNvContentPartPr/>
                <p14:nvPr/>
              </p14:nvContentPartPr>
              <p14:xfrm>
                <a:off x="9102563" y="1379549"/>
                <a:ext cx="143640" cy="194040"/>
              </p14:xfrm>
            </p:contentPart>
          </mc:Choice>
          <mc:Fallback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6C9B54BE-2C02-4CBA-AE16-67ED8D63062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93563" y="1370909"/>
                  <a:ext cx="161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2F29D448-2D3C-4F0F-9512-40768F88A6C8}"/>
                    </a:ext>
                  </a:extLst>
                </p14:cNvPr>
                <p14:cNvContentPartPr/>
                <p14:nvPr/>
              </p14:nvContentPartPr>
              <p14:xfrm>
                <a:off x="9018683" y="1385669"/>
                <a:ext cx="227520" cy="274320"/>
              </p14:xfrm>
            </p:contentPart>
          </mc:Choice>
          <mc:Fallback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2F29D448-2D3C-4F0F-9512-40768F88A6C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10043" y="1376669"/>
                  <a:ext cx="2451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7BDB7859-95C3-428E-87FF-3AE527FCAE84}"/>
                    </a:ext>
                  </a:extLst>
                </p14:cNvPr>
                <p14:cNvContentPartPr/>
                <p14:nvPr/>
              </p14:nvContentPartPr>
              <p14:xfrm>
                <a:off x="9125727" y="3257719"/>
                <a:ext cx="66600" cy="9612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7BDB7859-95C3-428E-87FF-3AE527FCAE8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16727" y="3249079"/>
                  <a:ext cx="84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EBD76182-0069-4FDC-BBBB-44677B67C6F3}"/>
                    </a:ext>
                  </a:extLst>
                </p14:cNvPr>
                <p14:cNvContentPartPr/>
                <p14:nvPr/>
              </p14:nvContentPartPr>
              <p14:xfrm>
                <a:off x="9476367" y="3026239"/>
                <a:ext cx="87480" cy="90360"/>
              </p14:xfrm>
            </p:contentPart>
          </mc:Choice>
          <mc:Fallback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EBD76182-0069-4FDC-BBBB-44677B67C6F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67367" y="3017239"/>
                  <a:ext cx="105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C608D851-1842-4DA0-A401-A81CAEF0A2FA}"/>
                    </a:ext>
                  </a:extLst>
                </p14:cNvPr>
                <p14:cNvContentPartPr/>
                <p14:nvPr/>
              </p14:nvContentPartPr>
              <p14:xfrm>
                <a:off x="9718647" y="2685679"/>
                <a:ext cx="88560" cy="10188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C608D851-1842-4DA0-A401-A81CAEF0A2F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09647" y="2676679"/>
                  <a:ext cx="106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4F1A549D-125F-4BC2-A253-8D625F833B9A}"/>
                    </a:ext>
                  </a:extLst>
                </p14:cNvPr>
                <p14:cNvContentPartPr/>
                <p14:nvPr/>
              </p14:nvContentPartPr>
              <p14:xfrm>
                <a:off x="10024287" y="2488399"/>
                <a:ext cx="70920" cy="7380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4F1A549D-125F-4BC2-A253-8D625F833B9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15287" y="2479759"/>
                  <a:ext cx="88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E99540D7-81A0-47C3-8AB8-B0BC579C11FF}"/>
                    </a:ext>
                  </a:extLst>
                </p14:cNvPr>
                <p14:cNvContentPartPr/>
                <p14:nvPr/>
              </p14:nvContentPartPr>
              <p14:xfrm>
                <a:off x="10251087" y="2102479"/>
                <a:ext cx="66960" cy="11052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E99540D7-81A0-47C3-8AB8-B0BC579C11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42447" y="2093479"/>
                  <a:ext cx="84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CE7AC917-BBA9-4442-88FF-5424369F534A}"/>
                    </a:ext>
                  </a:extLst>
                </p14:cNvPr>
                <p14:cNvContentPartPr/>
                <p14:nvPr/>
              </p14:nvContentPartPr>
              <p14:xfrm>
                <a:off x="10441887" y="2043079"/>
                <a:ext cx="58320" cy="6624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CE7AC917-BBA9-4442-88FF-5424369F534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433247" y="2034079"/>
                  <a:ext cx="75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D5A76A2F-D108-4279-9840-716F86FFDC00}"/>
                    </a:ext>
                  </a:extLst>
                </p14:cNvPr>
                <p14:cNvContentPartPr/>
                <p14:nvPr/>
              </p14:nvContentPartPr>
              <p14:xfrm>
                <a:off x="10260447" y="398959"/>
                <a:ext cx="908640" cy="105660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D5A76A2F-D108-4279-9840-716F86FFDC0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51807" y="389959"/>
                  <a:ext cx="926280" cy="10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2B2DC690-525B-4E15-AF34-55DF9F3CA7A3}"/>
                    </a:ext>
                  </a:extLst>
                </p14:cNvPr>
                <p14:cNvContentPartPr/>
                <p14:nvPr/>
              </p14:nvContentPartPr>
              <p14:xfrm>
                <a:off x="10755807" y="1265119"/>
                <a:ext cx="420120" cy="134316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2B2DC690-525B-4E15-AF34-55DF9F3CA7A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46807" y="1256119"/>
                  <a:ext cx="437760" cy="13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0865F2B3-7B76-4D08-83CF-727DA5B2656F}"/>
                    </a:ext>
                  </a:extLst>
                </p14:cNvPr>
                <p14:cNvContentPartPr/>
                <p14:nvPr/>
              </p14:nvContentPartPr>
              <p14:xfrm>
                <a:off x="10748967" y="2409559"/>
                <a:ext cx="133920" cy="13608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0865F2B3-7B76-4D08-83CF-727DA5B2656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40327" y="2400919"/>
                  <a:ext cx="151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D499E9E1-DB97-4F30-A0EF-F2A35C9A125C}"/>
                    </a:ext>
                  </a:extLst>
                </p14:cNvPr>
                <p14:cNvContentPartPr/>
                <p14:nvPr/>
              </p14:nvContentPartPr>
              <p14:xfrm>
                <a:off x="8489607" y="219679"/>
                <a:ext cx="1513440" cy="986400"/>
              </p14:xfrm>
            </p:contentPart>
          </mc:Choice>
          <mc:Fallback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D499E9E1-DB97-4F30-A0EF-F2A35C9A125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80967" y="210679"/>
                  <a:ext cx="1531080" cy="10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9D70B6DF-C80E-48D3-A1B5-4AC7F5A15D69}"/>
                    </a:ext>
                  </a:extLst>
                </p14:cNvPr>
                <p14:cNvContentPartPr/>
                <p14:nvPr/>
              </p14:nvContentPartPr>
              <p14:xfrm>
                <a:off x="8497527" y="1179079"/>
                <a:ext cx="185040" cy="238968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9D70B6DF-C80E-48D3-A1B5-4AC7F5A15D6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88887" y="1170079"/>
                  <a:ext cx="202680" cy="24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6086E932-E5A0-4761-984B-7B9F0D0CCE64}"/>
                    </a:ext>
                  </a:extLst>
                </p14:cNvPr>
                <p14:cNvContentPartPr/>
                <p14:nvPr/>
              </p14:nvContentPartPr>
              <p14:xfrm>
                <a:off x="8647647" y="3366439"/>
                <a:ext cx="77400" cy="27756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6086E932-E5A0-4761-984B-7B9F0D0CCE6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38647" y="3357799"/>
                  <a:ext cx="950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6DB7FE60-DE8A-4A7A-B9F1-4D02E47929B8}"/>
                    </a:ext>
                  </a:extLst>
                </p14:cNvPr>
                <p14:cNvContentPartPr/>
                <p14:nvPr/>
              </p14:nvContentPartPr>
              <p14:xfrm>
                <a:off x="11284287" y="1154239"/>
                <a:ext cx="114480" cy="59976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6DB7FE60-DE8A-4A7A-B9F1-4D02E47929B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75287" y="1145239"/>
                  <a:ext cx="13212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82735284-1445-430C-8282-E4947C7322DC}"/>
                    </a:ext>
                  </a:extLst>
                </p14:cNvPr>
                <p14:cNvContentPartPr/>
                <p14:nvPr/>
              </p14:nvContentPartPr>
              <p14:xfrm>
                <a:off x="11354127" y="1324159"/>
                <a:ext cx="209160" cy="25812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82735284-1445-430C-8282-E4947C7322D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345127" y="1315159"/>
                  <a:ext cx="2268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6B11F0CF-0984-4AE9-980F-37A7CDCE12D2}"/>
                    </a:ext>
                  </a:extLst>
                </p14:cNvPr>
                <p14:cNvContentPartPr/>
                <p14:nvPr/>
              </p14:nvContentPartPr>
              <p14:xfrm>
                <a:off x="11499567" y="1237399"/>
                <a:ext cx="107640" cy="12636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6B11F0CF-0984-4AE9-980F-37A7CDCE12D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90567" y="1228399"/>
                  <a:ext cx="125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8E8D955E-C7D6-4768-8581-C4EAB0024070}"/>
                    </a:ext>
                  </a:extLst>
                </p14:cNvPr>
                <p14:cNvContentPartPr/>
                <p14:nvPr/>
              </p14:nvContentPartPr>
              <p14:xfrm>
                <a:off x="11655087" y="1368079"/>
                <a:ext cx="137880" cy="12744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8E8D955E-C7D6-4768-8581-C4EAB002407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46447" y="1359079"/>
                  <a:ext cx="155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FC311B7E-6B30-4D17-B4C3-9F7170E732D8}"/>
                    </a:ext>
                  </a:extLst>
                </p14:cNvPr>
                <p14:cNvContentPartPr/>
                <p14:nvPr/>
              </p14:nvContentPartPr>
              <p14:xfrm>
                <a:off x="11695767" y="1224439"/>
                <a:ext cx="185040" cy="79200"/>
              </p14:xfrm>
            </p:contentPart>
          </mc:Choice>
          <mc:Fallback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FC311B7E-6B30-4D17-B4C3-9F7170E732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686767" y="1215439"/>
                  <a:ext cx="202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12E7F43F-1BB4-4705-847F-8C7AAE320738}"/>
                    </a:ext>
                  </a:extLst>
                </p14:cNvPr>
                <p14:cNvContentPartPr/>
                <p14:nvPr/>
              </p14:nvContentPartPr>
              <p14:xfrm>
                <a:off x="11976927" y="1283119"/>
                <a:ext cx="31320" cy="394200"/>
              </p14:xfrm>
            </p:contentPart>
          </mc:Choice>
          <mc:Fallback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12E7F43F-1BB4-4705-847F-8C7AAE32073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967927" y="1274119"/>
                  <a:ext cx="489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F77F4BDD-CB5B-4E4B-B25E-701A9E015331}"/>
                    </a:ext>
                  </a:extLst>
                </p14:cNvPr>
                <p14:cNvContentPartPr/>
                <p14:nvPr/>
              </p14:nvContentPartPr>
              <p14:xfrm>
                <a:off x="11908167" y="1228039"/>
                <a:ext cx="113040" cy="416160"/>
              </p14:xfrm>
            </p:contentPart>
          </mc:Choice>
          <mc:Fallback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F77F4BDD-CB5B-4E4B-B25E-701A9E01533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899167" y="1219039"/>
                  <a:ext cx="1306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40A00188-E876-43A5-AF06-67C94F125BAB}"/>
                    </a:ext>
                  </a:extLst>
                </p14:cNvPr>
                <p14:cNvContentPartPr/>
                <p14:nvPr/>
              </p14:nvContentPartPr>
              <p14:xfrm>
                <a:off x="11961447" y="1299319"/>
                <a:ext cx="71640" cy="353160"/>
              </p14:xfrm>
            </p:contentPart>
          </mc:Choice>
          <mc:Fallback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40A00188-E876-43A5-AF06-67C94F125BA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952447" y="1290319"/>
                  <a:ext cx="892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EFAEC42E-2129-4A4D-8352-F481E5D5FDDB}"/>
                    </a:ext>
                  </a:extLst>
                </p14:cNvPr>
                <p14:cNvContentPartPr/>
                <p14:nvPr/>
              </p14:nvContentPartPr>
              <p14:xfrm>
                <a:off x="12092487" y="1112119"/>
                <a:ext cx="124200" cy="660960"/>
              </p14:xfrm>
            </p:contentPart>
          </mc:Choice>
          <mc:Fallback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EFAEC42E-2129-4A4D-8352-F481E5D5FDD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083847" y="1103119"/>
                  <a:ext cx="141840" cy="67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90" name="Tinta 89">
                <a:extLst>
                  <a:ext uri="{FF2B5EF4-FFF2-40B4-BE49-F238E27FC236}">
                    <a16:creationId xmlns:a16="http://schemas.microsoft.com/office/drawing/2014/main" id="{86312B5E-C5BB-4225-AD7D-EAFA0628FB68}"/>
                  </a:ext>
                </a:extLst>
              </p14:cNvPr>
              <p14:cNvContentPartPr/>
              <p14:nvPr/>
            </p14:nvContentPartPr>
            <p14:xfrm>
              <a:off x="4817607" y="3998239"/>
              <a:ext cx="57600" cy="82800"/>
            </p14:xfrm>
          </p:contentPart>
        </mc:Choice>
        <mc:Fallback>
          <p:pic>
            <p:nvPicPr>
              <p:cNvPr id="90" name="Tinta 89">
                <a:extLst>
                  <a:ext uri="{FF2B5EF4-FFF2-40B4-BE49-F238E27FC236}">
                    <a16:creationId xmlns:a16="http://schemas.microsoft.com/office/drawing/2014/main" id="{86312B5E-C5BB-4225-AD7D-EAFA0628FB6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808967" y="3989239"/>
                <a:ext cx="75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96" name="Tinta 95">
                <a:extLst>
                  <a:ext uri="{FF2B5EF4-FFF2-40B4-BE49-F238E27FC236}">
                    <a16:creationId xmlns:a16="http://schemas.microsoft.com/office/drawing/2014/main" id="{040A18FA-9053-4985-837B-A85EC0CB5EC4}"/>
                  </a:ext>
                </a:extLst>
              </p14:cNvPr>
              <p14:cNvContentPartPr/>
              <p14:nvPr/>
            </p14:nvContentPartPr>
            <p14:xfrm>
              <a:off x="4989687" y="3747679"/>
              <a:ext cx="52920" cy="60480"/>
            </p14:xfrm>
          </p:contentPart>
        </mc:Choice>
        <mc:Fallback>
          <p:pic>
            <p:nvPicPr>
              <p:cNvPr id="96" name="Tinta 95">
                <a:extLst>
                  <a:ext uri="{FF2B5EF4-FFF2-40B4-BE49-F238E27FC236}">
                    <a16:creationId xmlns:a16="http://schemas.microsoft.com/office/drawing/2014/main" id="{040A18FA-9053-4985-837B-A85EC0CB5EC4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980687" y="3738679"/>
                <a:ext cx="7056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Agrupar 150">
            <a:extLst>
              <a:ext uri="{FF2B5EF4-FFF2-40B4-BE49-F238E27FC236}">
                <a16:creationId xmlns:a16="http://schemas.microsoft.com/office/drawing/2014/main" id="{253807CB-A435-45D5-9680-9A3B40516764}"/>
              </a:ext>
            </a:extLst>
          </p:cNvPr>
          <p:cNvGrpSpPr/>
          <p:nvPr/>
        </p:nvGrpSpPr>
        <p:grpSpPr>
          <a:xfrm>
            <a:off x="5303607" y="3087079"/>
            <a:ext cx="6636960" cy="3320280"/>
            <a:chOff x="5303607" y="3087079"/>
            <a:chExt cx="6636960" cy="332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315F7503-BF05-4F9C-B86E-E77E9335927B}"/>
                    </a:ext>
                  </a:extLst>
                </p14:cNvPr>
                <p14:cNvContentPartPr/>
                <p14:nvPr/>
              </p14:nvContentPartPr>
              <p14:xfrm>
                <a:off x="5813367" y="3087079"/>
                <a:ext cx="109800" cy="7344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315F7503-BF05-4F9C-B86E-E77E9335927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804367" y="3078079"/>
                  <a:ext cx="127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685276FE-7611-432A-A38E-C8A0304202C9}"/>
                    </a:ext>
                  </a:extLst>
                </p14:cNvPr>
                <p14:cNvContentPartPr/>
                <p14:nvPr/>
              </p14:nvContentPartPr>
              <p14:xfrm>
                <a:off x="7112967" y="4038919"/>
                <a:ext cx="125280" cy="13680"/>
              </p14:xfrm>
            </p:contentPart>
          </mc:Choice>
          <mc:Fallback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685276FE-7611-432A-A38E-C8A0304202C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04327" y="4030279"/>
                  <a:ext cx="142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B6666AAE-AC69-4415-8C0F-939A069C204A}"/>
                    </a:ext>
                  </a:extLst>
                </p14:cNvPr>
                <p14:cNvContentPartPr/>
                <p14:nvPr/>
              </p14:nvContentPartPr>
              <p14:xfrm>
                <a:off x="7212327" y="4017679"/>
                <a:ext cx="99720" cy="10008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B6666AAE-AC69-4415-8C0F-939A069C204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03687" y="4008679"/>
                  <a:ext cx="117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A42B585A-3BA9-487A-8ADE-3E4BAED583A5}"/>
                    </a:ext>
                  </a:extLst>
                </p14:cNvPr>
                <p14:cNvContentPartPr/>
                <p14:nvPr/>
              </p14:nvContentPartPr>
              <p14:xfrm>
                <a:off x="5303607" y="3811039"/>
                <a:ext cx="84240" cy="4356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A42B585A-3BA9-487A-8ADE-3E4BAED583A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94607" y="3802039"/>
                  <a:ext cx="101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88F7D61D-0DA4-4078-A35B-3A5364A87292}"/>
                    </a:ext>
                  </a:extLst>
                </p14:cNvPr>
                <p14:cNvContentPartPr/>
                <p14:nvPr/>
              </p14:nvContentPartPr>
              <p14:xfrm>
                <a:off x="5579727" y="3512239"/>
                <a:ext cx="77760" cy="5436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88F7D61D-0DA4-4078-A35B-3A5364A8729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70727" y="3503599"/>
                  <a:ext cx="95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200D3F5F-F6B7-4465-A1E9-1C0EE3497C02}"/>
                    </a:ext>
                  </a:extLst>
                </p14:cNvPr>
                <p14:cNvContentPartPr/>
                <p14:nvPr/>
              </p14:nvContentPartPr>
              <p14:xfrm>
                <a:off x="5533287" y="3270679"/>
                <a:ext cx="2863800" cy="2329200"/>
              </p14:xfrm>
            </p:contentPart>
          </mc:Choice>
          <mc:Fallback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200D3F5F-F6B7-4465-A1E9-1C0EE3497C0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524287" y="3262039"/>
                  <a:ext cx="2881440" cy="23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371C3D1E-5703-472D-845B-41D5A0DDDF2C}"/>
                    </a:ext>
                  </a:extLst>
                </p14:cNvPr>
                <p14:cNvContentPartPr/>
                <p14:nvPr/>
              </p14:nvContentPartPr>
              <p14:xfrm>
                <a:off x="8127087" y="5378479"/>
                <a:ext cx="348480" cy="272880"/>
              </p14:xfrm>
            </p:contentPart>
          </mc:Choice>
          <mc:Fallback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371C3D1E-5703-472D-845B-41D5A0DDDF2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18447" y="5369839"/>
                  <a:ext cx="3661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F0703460-D3E0-4C8B-AC11-A750BE02641C}"/>
                    </a:ext>
                  </a:extLst>
                </p14:cNvPr>
                <p14:cNvContentPartPr/>
                <p14:nvPr/>
              </p14:nvContentPartPr>
              <p14:xfrm>
                <a:off x="8887767" y="5483959"/>
                <a:ext cx="280440" cy="195120"/>
              </p14:xfrm>
            </p:contentPart>
          </mc:Choice>
          <mc:Fallback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F0703460-D3E0-4C8B-AC11-A750BE02641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79127" y="5474959"/>
                  <a:ext cx="298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643BC1E3-27AD-4154-B0DC-914F5951C5DD}"/>
                    </a:ext>
                  </a:extLst>
                </p14:cNvPr>
                <p14:cNvContentPartPr/>
                <p14:nvPr/>
              </p14:nvContentPartPr>
              <p14:xfrm>
                <a:off x="9157407" y="5225479"/>
                <a:ext cx="252720" cy="240480"/>
              </p14:xfrm>
            </p:contentPart>
          </mc:Choice>
          <mc:Fallback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643BC1E3-27AD-4154-B0DC-914F5951C5D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48767" y="5216479"/>
                  <a:ext cx="270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D17912ED-8E94-456A-9E89-F10CE2553E82}"/>
                    </a:ext>
                  </a:extLst>
                </p14:cNvPr>
                <p14:cNvContentPartPr/>
                <p14:nvPr/>
              </p14:nvContentPartPr>
              <p14:xfrm>
                <a:off x="9585807" y="5404759"/>
                <a:ext cx="221400" cy="255960"/>
              </p14:xfrm>
            </p:contentPart>
          </mc:Choice>
          <mc:Fallback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D17912ED-8E94-456A-9E89-F10CE2553E8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76807" y="5396119"/>
                  <a:ext cx="2390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AB2C9AB1-B701-4BAE-BBC2-5BAF99DD45BA}"/>
                    </a:ext>
                  </a:extLst>
                </p14:cNvPr>
                <p14:cNvContentPartPr/>
                <p14:nvPr/>
              </p14:nvContentPartPr>
              <p14:xfrm>
                <a:off x="9890367" y="5404759"/>
                <a:ext cx="185040" cy="242640"/>
              </p14:xfrm>
            </p:contentPart>
          </mc:Choice>
          <mc:Fallback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AB2C9AB1-B701-4BAE-BBC2-5BAF99DD45B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81367" y="5396119"/>
                  <a:ext cx="2026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7555FF8C-2382-4731-B99E-8644B6A9FB9F}"/>
                    </a:ext>
                  </a:extLst>
                </p14:cNvPr>
                <p14:cNvContentPartPr/>
                <p14:nvPr/>
              </p14:nvContentPartPr>
              <p14:xfrm>
                <a:off x="10238127" y="5325919"/>
                <a:ext cx="128520" cy="283320"/>
              </p14:xfrm>
            </p:contentPart>
          </mc:Choice>
          <mc:Fallback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7555FF8C-2382-4731-B99E-8644B6A9FB9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229127" y="5317279"/>
                  <a:ext cx="146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A6380BC5-1F92-4338-9B36-9E8ED7119245}"/>
                    </a:ext>
                  </a:extLst>
                </p14:cNvPr>
                <p14:cNvContentPartPr/>
                <p14:nvPr/>
              </p14:nvContentPartPr>
              <p14:xfrm>
                <a:off x="8389167" y="5836039"/>
                <a:ext cx="103680" cy="373320"/>
              </p14:xfrm>
            </p:contentPart>
          </mc:Choice>
          <mc:Fallback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A6380BC5-1F92-4338-9B36-9E8ED711924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80167" y="5827039"/>
                  <a:ext cx="1213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ECFEB94D-8F44-4B71-9C97-1A98FAE9E68D}"/>
                    </a:ext>
                  </a:extLst>
                </p14:cNvPr>
                <p14:cNvContentPartPr/>
                <p14:nvPr/>
              </p14:nvContentPartPr>
              <p14:xfrm>
                <a:off x="8574567" y="5954839"/>
                <a:ext cx="271080" cy="152640"/>
              </p14:xfrm>
            </p:contentPart>
          </mc:Choice>
          <mc:Fallback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ECFEB94D-8F44-4B71-9C97-1A98FAE9E68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65927" y="5946199"/>
                  <a:ext cx="288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D28E7FCB-A158-4983-B029-77A4C306C3FB}"/>
                    </a:ext>
                  </a:extLst>
                </p14:cNvPr>
                <p14:cNvContentPartPr/>
                <p14:nvPr/>
              </p14:nvContentPartPr>
              <p14:xfrm>
                <a:off x="8699487" y="5838559"/>
                <a:ext cx="160920" cy="64800"/>
              </p14:xfrm>
            </p:contentPart>
          </mc:Choice>
          <mc:Fallback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D28E7FCB-A158-4983-B029-77A4C306C3F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690487" y="5829559"/>
                  <a:ext cx="178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7B7D66E9-E852-4F41-94E2-A7797B6B6F11}"/>
                    </a:ext>
                  </a:extLst>
                </p14:cNvPr>
                <p14:cNvContentPartPr/>
                <p14:nvPr/>
              </p14:nvContentPartPr>
              <p14:xfrm>
                <a:off x="9000807" y="5955199"/>
                <a:ext cx="231480" cy="134640"/>
              </p14:xfrm>
            </p:contentPart>
          </mc:Choice>
          <mc:Fallback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7B7D66E9-E852-4F41-94E2-A7797B6B6F1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991807" y="5946559"/>
                  <a:ext cx="249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88DCA9C1-DF2F-4506-83DE-FAC246CED006}"/>
                    </a:ext>
                  </a:extLst>
                </p14:cNvPr>
                <p14:cNvContentPartPr/>
                <p14:nvPr/>
              </p14:nvContentPartPr>
              <p14:xfrm>
                <a:off x="9229047" y="5734519"/>
                <a:ext cx="46800" cy="91080"/>
              </p14:xfrm>
            </p:contentPart>
          </mc:Choice>
          <mc:Fallback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88DCA9C1-DF2F-4506-83DE-FAC246CED00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220407" y="5725879"/>
                  <a:ext cx="64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9DB9EA39-BFA6-4F76-8529-0DF6E2C71E8B}"/>
                    </a:ext>
                  </a:extLst>
                </p14:cNvPr>
                <p14:cNvContentPartPr/>
                <p14:nvPr/>
              </p14:nvContentPartPr>
              <p14:xfrm>
                <a:off x="9409767" y="5947279"/>
                <a:ext cx="488880" cy="173520"/>
              </p14:xfrm>
            </p:contentPart>
          </mc:Choice>
          <mc:Fallback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9DB9EA39-BFA6-4F76-8529-0DF6E2C71E8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00767" y="5938639"/>
                  <a:ext cx="506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91B1419E-D5D7-4ACE-A38D-C48B4BC94543}"/>
                    </a:ext>
                  </a:extLst>
                </p14:cNvPr>
                <p14:cNvContentPartPr/>
                <p14:nvPr/>
              </p14:nvContentPartPr>
              <p14:xfrm>
                <a:off x="9944727" y="5985439"/>
                <a:ext cx="191520" cy="70560"/>
              </p14:xfrm>
            </p:contentPart>
          </mc:Choice>
          <mc:Fallback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91B1419E-D5D7-4ACE-A38D-C48B4BC9454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35727" y="5976439"/>
                  <a:ext cx="209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95C727A7-4AC9-4AC6-BA4A-081FA7D2BA08}"/>
                    </a:ext>
                  </a:extLst>
                </p14:cNvPr>
                <p14:cNvContentPartPr/>
                <p14:nvPr/>
              </p14:nvContentPartPr>
              <p14:xfrm>
                <a:off x="10338927" y="5919559"/>
                <a:ext cx="369360" cy="183960"/>
              </p14:xfrm>
            </p:contentPart>
          </mc:Choice>
          <mc:Fallback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95C727A7-4AC9-4AC6-BA4A-081FA7D2BA0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330287" y="5910559"/>
                  <a:ext cx="387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21563189-ACD6-4830-9D19-3AB561A1E250}"/>
                    </a:ext>
                  </a:extLst>
                </p14:cNvPr>
                <p14:cNvContentPartPr/>
                <p14:nvPr/>
              </p14:nvContentPartPr>
              <p14:xfrm>
                <a:off x="10717287" y="5770519"/>
                <a:ext cx="34920" cy="252360"/>
              </p14:xfrm>
            </p:contentPart>
          </mc:Choice>
          <mc:Fallback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21563189-ACD6-4830-9D19-3AB561A1E25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08287" y="5761519"/>
                  <a:ext cx="52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Tinta 140">
                  <a:extLst>
                    <a:ext uri="{FF2B5EF4-FFF2-40B4-BE49-F238E27FC236}">
                      <a16:creationId xmlns:a16="http://schemas.microsoft.com/office/drawing/2014/main" id="{6D68C7FF-EACA-4D1C-BFDB-D94B29144F96}"/>
                    </a:ext>
                  </a:extLst>
                </p14:cNvPr>
                <p14:cNvContentPartPr/>
                <p14:nvPr/>
              </p14:nvContentPartPr>
              <p14:xfrm>
                <a:off x="10621527" y="5862319"/>
                <a:ext cx="142560" cy="6480"/>
              </p14:xfrm>
            </p:contentPart>
          </mc:Choice>
          <mc:Fallback>
            <p:pic>
              <p:nvPicPr>
                <p:cNvPr id="141" name="Tinta 140">
                  <a:extLst>
                    <a:ext uri="{FF2B5EF4-FFF2-40B4-BE49-F238E27FC236}">
                      <a16:creationId xmlns:a16="http://schemas.microsoft.com/office/drawing/2014/main" id="{6D68C7FF-EACA-4D1C-BFDB-D94B29144F9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612887" y="5853679"/>
                  <a:ext cx="160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Tinta 141">
                  <a:extLst>
                    <a:ext uri="{FF2B5EF4-FFF2-40B4-BE49-F238E27FC236}">
                      <a16:creationId xmlns:a16="http://schemas.microsoft.com/office/drawing/2014/main" id="{3E0A8132-46C0-46B9-945E-D29928D47400}"/>
                    </a:ext>
                  </a:extLst>
                </p14:cNvPr>
                <p14:cNvContentPartPr/>
                <p14:nvPr/>
              </p14:nvContentPartPr>
              <p14:xfrm>
                <a:off x="10851207" y="5910199"/>
                <a:ext cx="198000" cy="71640"/>
              </p14:xfrm>
            </p:contentPart>
          </mc:Choice>
          <mc:Fallback>
            <p:pic>
              <p:nvPicPr>
                <p:cNvPr id="142" name="Tinta 141">
                  <a:extLst>
                    <a:ext uri="{FF2B5EF4-FFF2-40B4-BE49-F238E27FC236}">
                      <a16:creationId xmlns:a16="http://schemas.microsoft.com/office/drawing/2014/main" id="{3E0A8132-46C0-46B9-945E-D29928D4740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42207" y="5901199"/>
                  <a:ext cx="2156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4" name="Tinta 143">
                  <a:extLst>
                    <a:ext uri="{FF2B5EF4-FFF2-40B4-BE49-F238E27FC236}">
                      <a16:creationId xmlns:a16="http://schemas.microsoft.com/office/drawing/2014/main" id="{5917CD87-C590-4E19-A518-B428AFA7E4C4}"/>
                    </a:ext>
                  </a:extLst>
                </p14:cNvPr>
                <p14:cNvContentPartPr/>
                <p14:nvPr/>
              </p14:nvContentPartPr>
              <p14:xfrm>
                <a:off x="10918887" y="6184879"/>
                <a:ext cx="101160" cy="21960"/>
              </p14:xfrm>
            </p:contentPart>
          </mc:Choice>
          <mc:Fallback>
            <p:pic>
              <p:nvPicPr>
                <p:cNvPr id="144" name="Tinta 143">
                  <a:extLst>
                    <a:ext uri="{FF2B5EF4-FFF2-40B4-BE49-F238E27FC236}">
                      <a16:creationId xmlns:a16="http://schemas.microsoft.com/office/drawing/2014/main" id="{5917CD87-C590-4E19-A518-B428AFA7E4C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10247" y="6176239"/>
                  <a:ext cx="118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4E771FCC-F132-4E89-B01C-6FA5794915D8}"/>
                    </a:ext>
                  </a:extLst>
                </p14:cNvPr>
                <p14:cNvContentPartPr/>
                <p14:nvPr/>
              </p14:nvContentPartPr>
              <p14:xfrm>
                <a:off x="10946967" y="5900839"/>
                <a:ext cx="383040" cy="506520"/>
              </p14:xfrm>
            </p:contentPart>
          </mc:Choice>
          <mc:Fallback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4E771FCC-F132-4E89-B01C-6FA5794915D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937967" y="5891839"/>
                  <a:ext cx="40068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BC76BAC8-2C71-487E-8B3E-E7D74821CD29}"/>
                    </a:ext>
                  </a:extLst>
                </p14:cNvPr>
                <p14:cNvContentPartPr/>
                <p14:nvPr/>
              </p14:nvContentPartPr>
              <p14:xfrm>
                <a:off x="11315967" y="6039799"/>
                <a:ext cx="241920" cy="174240"/>
              </p14:xfrm>
            </p:contentPart>
          </mc:Choice>
          <mc:Fallback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BC76BAC8-2C71-487E-8B3E-E7D74821CD2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07327" y="6031159"/>
                  <a:ext cx="259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7" name="Tinta 146">
                  <a:extLst>
                    <a:ext uri="{FF2B5EF4-FFF2-40B4-BE49-F238E27FC236}">
                      <a16:creationId xmlns:a16="http://schemas.microsoft.com/office/drawing/2014/main" id="{B4ACCA25-2AED-4F58-B17D-E2BA3C6BA41F}"/>
                    </a:ext>
                  </a:extLst>
                </p14:cNvPr>
                <p14:cNvContentPartPr/>
                <p14:nvPr/>
              </p14:nvContentPartPr>
              <p14:xfrm>
                <a:off x="11606127" y="5851519"/>
                <a:ext cx="48600" cy="294120"/>
              </p14:xfrm>
            </p:contentPart>
          </mc:Choice>
          <mc:Fallback>
            <p:pic>
              <p:nvPicPr>
                <p:cNvPr id="147" name="Tinta 146">
                  <a:extLst>
                    <a:ext uri="{FF2B5EF4-FFF2-40B4-BE49-F238E27FC236}">
                      <a16:creationId xmlns:a16="http://schemas.microsoft.com/office/drawing/2014/main" id="{B4ACCA25-2AED-4F58-B17D-E2BA3C6BA41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597487" y="5842879"/>
                  <a:ext cx="662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8" name="Tinta 147">
                  <a:extLst>
                    <a:ext uri="{FF2B5EF4-FFF2-40B4-BE49-F238E27FC236}">
                      <a16:creationId xmlns:a16="http://schemas.microsoft.com/office/drawing/2014/main" id="{1A33470C-0217-4C22-8315-5DD3467B41A8}"/>
                    </a:ext>
                  </a:extLst>
                </p14:cNvPr>
                <p14:cNvContentPartPr/>
                <p14:nvPr/>
              </p14:nvContentPartPr>
              <p14:xfrm>
                <a:off x="11515047" y="5968879"/>
                <a:ext cx="178200" cy="24120"/>
              </p14:xfrm>
            </p:contentPart>
          </mc:Choice>
          <mc:Fallback>
            <p:pic>
              <p:nvPicPr>
                <p:cNvPr id="148" name="Tinta 147">
                  <a:extLst>
                    <a:ext uri="{FF2B5EF4-FFF2-40B4-BE49-F238E27FC236}">
                      <a16:creationId xmlns:a16="http://schemas.microsoft.com/office/drawing/2014/main" id="{1A33470C-0217-4C22-8315-5DD3467B41A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506407" y="5959879"/>
                  <a:ext cx="195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9" name="Tinta 148">
                  <a:extLst>
                    <a:ext uri="{FF2B5EF4-FFF2-40B4-BE49-F238E27FC236}">
                      <a16:creationId xmlns:a16="http://schemas.microsoft.com/office/drawing/2014/main" id="{FF1D4926-4199-4A4F-AEE7-CAC02598281A}"/>
                    </a:ext>
                  </a:extLst>
                </p14:cNvPr>
                <p14:cNvContentPartPr/>
                <p14:nvPr/>
              </p14:nvContentPartPr>
              <p14:xfrm>
                <a:off x="11655807" y="5991919"/>
                <a:ext cx="190440" cy="99360"/>
              </p14:xfrm>
            </p:contentPart>
          </mc:Choice>
          <mc:Fallback>
            <p:pic>
              <p:nvPicPr>
                <p:cNvPr id="149" name="Tinta 148">
                  <a:extLst>
                    <a:ext uri="{FF2B5EF4-FFF2-40B4-BE49-F238E27FC236}">
                      <a16:creationId xmlns:a16="http://schemas.microsoft.com/office/drawing/2014/main" id="{FF1D4926-4199-4A4F-AEE7-CAC02598281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646807" y="5982919"/>
                  <a:ext cx="208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0" name="Tinta 149">
                  <a:extLst>
                    <a:ext uri="{FF2B5EF4-FFF2-40B4-BE49-F238E27FC236}">
                      <a16:creationId xmlns:a16="http://schemas.microsoft.com/office/drawing/2014/main" id="{336CBE7B-21C1-4F93-9EFE-E6B2EBF5D04E}"/>
                    </a:ext>
                  </a:extLst>
                </p14:cNvPr>
                <p14:cNvContentPartPr/>
                <p14:nvPr/>
              </p14:nvContentPartPr>
              <p14:xfrm>
                <a:off x="11732847" y="5663959"/>
                <a:ext cx="207720" cy="723240"/>
              </p14:xfrm>
            </p:contentPart>
          </mc:Choice>
          <mc:Fallback>
            <p:pic>
              <p:nvPicPr>
                <p:cNvPr id="150" name="Tinta 149">
                  <a:extLst>
                    <a:ext uri="{FF2B5EF4-FFF2-40B4-BE49-F238E27FC236}">
                      <a16:creationId xmlns:a16="http://schemas.microsoft.com/office/drawing/2014/main" id="{336CBE7B-21C1-4F93-9EFE-E6B2EBF5D04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723847" y="5655319"/>
                  <a:ext cx="225360" cy="74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Agrupar 194">
            <a:extLst>
              <a:ext uri="{FF2B5EF4-FFF2-40B4-BE49-F238E27FC236}">
                <a16:creationId xmlns:a16="http://schemas.microsoft.com/office/drawing/2014/main" id="{12551F81-0EE8-4786-88A6-A428E9DD3EAF}"/>
              </a:ext>
            </a:extLst>
          </p:cNvPr>
          <p:cNvGrpSpPr/>
          <p:nvPr/>
        </p:nvGrpSpPr>
        <p:grpSpPr>
          <a:xfrm>
            <a:off x="3903207" y="5253199"/>
            <a:ext cx="3847680" cy="1108080"/>
            <a:chOff x="3903207" y="5253199"/>
            <a:chExt cx="3847680" cy="11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2" name="Tinta 151">
                  <a:extLst>
                    <a:ext uri="{FF2B5EF4-FFF2-40B4-BE49-F238E27FC236}">
                      <a16:creationId xmlns:a16="http://schemas.microsoft.com/office/drawing/2014/main" id="{A785CCB6-3ACA-4D27-B54C-6B337FE80B47}"/>
                    </a:ext>
                  </a:extLst>
                </p14:cNvPr>
                <p14:cNvContentPartPr/>
                <p14:nvPr/>
              </p14:nvContentPartPr>
              <p14:xfrm>
                <a:off x="3903207" y="5418799"/>
                <a:ext cx="357120" cy="298080"/>
              </p14:xfrm>
            </p:contentPart>
          </mc:Choice>
          <mc:Fallback>
            <p:pic>
              <p:nvPicPr>
                <p:cNvPr id="152" name="Tinta 151">
                  <a:extLst>
                    <a:ext uri="{FF2B5EF4-FFF2-40B4-BE49-F238E27FC236}">
                      <a16:creationId xmlns:a16="http://schemas.microsoft.com/office/drawing/2014/main" id="{A785CCB6-3ACA-4D27-B54C-6B337FE80B4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94207" y="5410159"/>
                  <a:ext cx="3747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3" name="Tinta 152">
                  <a:extLst>
                    <a:ext uri="{FF2B5EF4-FFF2-40B4-BE49-F238E27FC236}">
                      <a16:creationId xmlns:a16="http://schemas.microsoft.com/office/drawing/2014/main" id="{F4928FCF-4AE8-43A7-8FB3-3C2188F21659}"/>
                    </a:ext>
                  </a:extLst>
                </p14:cNvPr>
                <p14:cNvContentPartPr/>
                <p14:nvPr/>
              </p14:nvContentPartPr>
              <p14:xfrm>
                <a:off x="4050447" y="5572879"/>
                <a:ext cx="272160" cy="151560"/>
              </p14:xfrm>
            </p:contentPart>
          </mc:Choice>
          <mc:Fallback>
            <p:pic>
              <p:nvPicPr>
                <p:cNvPr id="153" name="Tinta 152">
                  <a:extLst>
                    <a:ext uri="{FF2B5EF4-FFF2-40B4-BE49-F238E27FC236}">
                      <a16:creationId xmlns:a16="http://schemas.microsoft.com/office/drawing/2014/main" id="{F4928FCF-4AE8-43A7-8FB3-3C2188F2165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41447" y="5563879"/>
                  <a:ext cx="289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4" name="Tinta 153">
                  <a:extLst>
                    <a:ext uri="{FF2B5EF4-FFF2-40B4-BE49-F238E27FC236}">
                      <a16:creationId xmlns:a16="http://schemas.microsoft.com/office/drawing/2014/main" id="{739322BB-9D77-4EA6-8212-BAF3D10964B3}"/>
                    </a:ext>
                  </a:extLst>
                </p14:cNvPr>
                <p14:cNvContentPartPr/>
                <p14:nvPr/>
              </p14:nvContentPartPr>
              <p14:xfrm>
                <a:off x="4392807" y="5439319"/>
                <a:ext cx="138600" cy="212760"/>
              </p14:xfrm>
            </p:contentPart>
          </mc:Choice>
          <mc:Fallback>
            <p:pic>
              <p:nvPicPr>
                <p:cNvPr id="154" name="Tinta 153">
                  <a:extLst>
                    <a:ext uri="{FF2B5EF4-FFF2-40B4-BE49-F238E27FC236}">
                      <a16:creationId xmlns:a16="http://schemas.microsoft.com/office/drawing/2014/main" id="{739322BB-9D77-4EA6-8212-BAF3D10964B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384167" y="5430679"/>
                  <a:ext cx="156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5" name="Tinta 154">
                  <a:extLst>
                    <a:ext uri="{FF2B5EF4-FFF2-40B4-BE49-F238E27FC236}">
                      <a16:creationId xmlns:a16="http://schemas.microsoft.com/office/drawing/2014/main" id="{1AF1DB0E-8196-4BBF-AC49-6DA5753621D4}"/>
                    </a:ext>
                  </a:extLst>
                </p14:cNvPr>
                <p14:cNvContentPartPr/>
                <p14:nvPr/>
              </p14:nvContentPartPr>
              <p14:xfrm>
                <a:off x="4374087" y="5464519"/>
                <a:ext cx="171720" cy="176400"/>
              </p14:xfrm>
            </p:contentPart>
          </mc:Choice>
          <mc:Fallback>
            <p:pic>
              <p:nvPicPr>
                <p:cNvPr id="155" name="Tinta 154">
                  <a:extLst>
                    <a:ext uri="{FF2B5EF4-FFF2-40B4-BE49-F238E27FC236}">
                      <a16:creationId xmlns:a16="http://schemas.microsoft.com/office/drawing/2014/main" id="{1AF1DB0E-8196-4BBF-AC49-6DA5753621D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65447" y="5455879"/>
                  <a:ext cx="189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6" name="Tinta 155">
                  <a:extLst>
                    <a:ext uri="{FF2B5EF4-FFF2-40B4-BE49-F238E27FC236}">
                      <a16:creationId xmlns:a16="http://schemas.microsoft.com/office/drawing/2014/main" id="{23E78828-83C8-4790-BCB2-304D67321BF5}"/>
                    </a:ext>
                  </a:extLst>
                </p14:cNvPr>
                <p14:cNvContentPartPr/>
                <p14:nvPr/>
              </p14:nvContentPartPr>
              <p14:xfrm>
                <a:off x="4618527" y="5548039"/>
                <a:ext cx="162360" cy="21960"/>
              </p14:xfrm>
            </p:contentPart>
          </mc:Choice>
          <mc:Fallback>
            <p:pic>
              <p:nvPicPr>
                <p:cNvPr id="156" name="Tinta 155">
                  <a:extLst>
                    <a:ext uri="{FF2B5EF4-FFF2-40B4-BE49-F238E27FC236}">
                      <a16:creationId xmlns:a16="http://schemas.microsoft.com/office/drawing/2014/main" id="{23E78828-83C8-4790-BCB2-304D67321BF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09887" y="5539399"/>
                  <a:ext cx="180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7" name="Tinta 156">
                  <a:extLst>
                    <a:ext uri="{FF2B5EF4-FFF2-40B4-BE49-F238E27FC236}">
                      <a16:creationId xmlns:a16="http://schemas.microsoft.com/office/drawing/2014/main" id="{5BD4A72D-087C-49DF-8D05-347A46FD1B6B}"/>
                    </a:ext>
                  </a:extLst>
                </p14:cNvPr>
                <p14:cNvContentPartPr/>
                <p14:nvPr/>
              </p14:nvContentPartPr>
              <p14:xfrm>
                <a:off x="4633287" y="5409079"/>
                <a:ext cx="267480" cy="331920"/>
              </p14:xfrm>
            </p:contentPart>
          </mc:Choice>
          <mc:Fallback>
            <p:pic>
              <p:nvPicPr>
                <p:cNvPr id="157" name="Tinta 156">
                  <a:extLst>
                    <a:ext uri="{FF2B5EF4-FFF2-40B4-BE49-F238E27FC236}">
                      <a16:creationId xmlns:a16="http://schemas.microsoft.com/office/drawing/2014/main" id="{5BD4A72D-087C-49DF-8D05-347A46FD1B6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624287" y="5400439"/>
                  <a:ext cx="2851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8" name="Tinta 157">
                  <a:extLst>
                    <a:ext uri="{FF2B5EF4-FFF2-40B4-BE49-F238E27FC236}">
                      <a16:creationId xmlns:a16="http://schemas.microsoft.com/office/drawing/2014/main" id="{C5417C04-AC6A-4AA2-9874-5F75925441B1}"/>
                    </a:ext>
                  </a:extLst>
                </p14:cNvPr>
                <p14:cNvContentPartPr/>
                <p14:nvPr/>
              </p14:nvContentPartPr>
              <p14:xfrm>
                <a:off x="4933167" y="5563159"/>
                <a:ext cx="315000" cy="102240"/>
              </p14:xfrm>
            </p:contentPart>
          </mc:Choice>
          <mc:Fallback>
            <p:pic>
              <p:nvPicPr>
                <p:cNvPr id="158" name="Tinta 157">
                  <a:extLst>
                    <a:ext uri="{FF2B5EF4-FFF2-40B4-BE49-F238E27FC236}">
                      <a16:creationId xmlns:a16="http://schemas.microsoft.com/office/drawing/2014/main" id="{C5417C04-AC6A-4AA2-9874-5F75925441B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924527" y="5554519"/>
                  <a:ext cx="332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9" name="Tinta 158">
                  <a:extLst>
                    <a:ext uri="{FF2B5EF4-FFF2-40B4-BE49-F238E27FC236}">
                      <a16:creationId xmlns:a16="http://schemas.microsoft.com/office/drawing/2014/main" id="{B3ABFC8C-DDBA-44C2-8419-F1D8D17F44EA}"/>
                    </a:ext>
                  </a:extLst>
                </p14:cNvPr>
                <p14:cNvContentPartPr/>
                <p14:nvPr/>
              </p14:nvContentPartPr>
              <p14:xfrm>
                <a:off x="5279847" y="5521759"/>
                <a:ext cx="189000" cy="160560"/>
              </p14:xfrm>
            </p:contentPart>
          </mc:Choice>
          <mc:Fallback>
            <p:pic>
              <p:nvPicPr>
                <p:cNvPr id="159" name="Tinta 158">
                  <a:extLst>
                    <a:ext uri="{FF2B5EF4-FFF2-40B4-BE49-F238E27FC236}">
                      <a16:creationId xmlns:a16="http://schemas.microsoft.com/office/drawing/2014/main" id="{B3ABFC8C-DDBA-44C2-8419-F1D8D17F44E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270847" y="5513119"/>
                  <a:ext cx="206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0" name="Tinta 159">
                  <a:extLst>
                    <a:ext uri="{FF2B5EF4-FFF2-40B4-BE49-F238E27FC236}">
                      <a16:creationId xmlns:a16="http://schemas.microsoft.com/office/drawing/2014/main" id="{E7543C70-357E-4B23-B55F-AA6C0385CD95}"/>
                    </a:ext>
                  </a:extLst>
                </p14:cNvPr>
                <p14:cNvContentPartPr/>
                <p14:nvPr/>
              </p14:nvContentPartPr>
              <p14:xfrm>
                <a:off x="5258607" y="5524279"/>
                <a:ext cx="187560" cy="235800"/>
              </p14:xfrm>
            </p:contentPart>
          </mc:Choice>
          <mc:Fallback>
            <p:pic>
              <p:nvPicPr>
                <p:cNvPr id="160" name="Tinta 159">
                  <a:extLst>
                    <a:ext uri="{FF2B5EF4-FFF2-40B4-BE49-F238E27FC236}">
                      <a16:creationId xmlns:a16="http://schemas.microsoft.com/office/drawing/2014/main" id="{E7543C70-357E-4B23-B55F-AA6C0385CD9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249607" y="5515279"/>
                  <a:ext cx="205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1" name="Tinta 160">
                  <a:extLst>
                    <a:ext uri="{FF2B5EF4-FFF2-40B4-BE49-F238E27FC236}">
                      <a16:creationId xmlns:a16="http://schemas.microsoft.com/office/drawing/2014/main" id="{189FB0C6-0932-4987-8883-9EE3750A1553}"/>
                    </a:ext>
                  </a:extLst>
                </p14:cNvPr>
                <p14:cNvContentPartPr/>
                <p14:nvPr/>
              </p14:nvContentPartPr>
              <p14:xfrm>
                <a:off x="5531847" y="5695279"/>
                <a:ext cx="171720" cy="156960"/>
              </p14:xfrm>
            </p:contentPart>
          </mc:Choice>
          <mc:Fallback>
            <p:pic>
              <p:nvPicPr>
                <p:cNvPr id="161" name="Tinta 160">
                  <a:extLst>
                    <a:ext uri="{FF2B5EF4-FFF2-40B4-BE49-F238E27FC236}">
                      <a16:creationId xmlns:a16="http://schemas.microsoft.com/office/drawing/2014/main" id="{189FB0C6-0932-4987-8883-9EE3750A155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23207" y="5686279"/>
                  <a:ext cx="1893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2" name="Tinta 161">
                  <a:extLst>
                    <a:ext uri="{FF2B5EF4-FFF2-40B4-BE49-F238E27FC236}">
                      <a16:creationId xmlns:a16="http://schemas.microsoft.com/office/drawing/2014/main" id="{1886034B-F04A-4B0D-ABD5-99A93F456805}"/>
                    </a:ext>
                  </a:extLst>
                </p14:cNvPr>
                <p14:cNvContentPartPr/>
                <p14:nvPr/>
              </p14:nvContentPartPr>
              <p14:xfrm>
                <a:off x="5640927" y="5625799"/>
                <a:ext cx="360" cy="360"/>
              </p14:xfrm>
            </p:contentPart>
          </mc:Choice>
          <mc:Fallback>
            <p:pic>
              <p:nvPicPr>
                <p:cNvPr id="162" name="Tinta 161">
                  <a:extLst>
                    <a:ext uri="{FF2B5EF4-FFF2-40B4-BE49-F238E27FC236}">
                      <a16:creationId xmlns:a16="http://schemas.microsoft.com/office/drawing/2014/main" id="{1886034B-F04A-4B0D-ABD5-99A93F45680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31927" y="561715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4" name="Tinta 163">
                  <a:extLst>
                    <a:ext uri="{FF2B5EF4-FFF2-40B4-BE49-F238E27FC236}">
                      <a16:creationId xmlns:a16="http://schemas.microsoft.com/office/drawing/2014/main" id="{CD4D6F5F-4421-4234-9231-604C4F63483A}"/>
                    </a:ext>
                  </a:extLst>
                </p14:cNvPr>
                <p14:cNvContentPartPr/>
                <p14:nvPr/>
              </p14:nvContentPartPr>
              <p14:xfrm>
                <a:off x="5942247" y="5527879"/>
                <a:ext cx="220680" cy="29160"/>
              </p14:xfrm>
            </p:contentPart>
          </mc:Choice>
          <mc:Fallback>
            <p:pic>
              <p:nvPicPr>
                <p:cNvPr id="164" name="Tinta 163">
                  <a:extLst>
                    <a:ext uri="{FF2B5EF4-FFF2-40B4-BE49-F238E27FC236}">
                      <a16:creationId xmlns:a16="http://schemas.microsoft.com/office/drawing/2014/main" id="{CD4D6F5F-4421-4234-9231-604C4F63483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933247" y="5518879"/>
                  <a:ext cx="238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5" name="Tinta 164">
                  <a:extLst>
                    <a:ext uri="{FF2B5EF4-FFF2-40B4-BE49-F238E27FC236}">
                      <a16:creationId xmlns:a16="http://schemas.microsoft.com/office/drawing/2014/main" id="{D01E4DBC-01DF-4F48-87AE-F71E7E5E826F}"/>
                    </a:ext>
                  </a:extLst>
                </p14:cNvPr>
                <p14:cNvContentPartPr/>
                <p14:nvPr/>
              </p14:nvContentPartPr>
              <p14:xfrm>
                <a:off x="6005967" y="5391799"/>
                <a:ext cx="19080" cy="282240"/>
              </p14:xfrm>
            </p:contentPart>
          </mc:Choice>
          <mc:Fallback>
            <p:pic>
              <p:nvPicPr>
                <p:cNvPr id="165" name="Tinta 164">
                  <a:extLst>
                    <a:ext uri="{FF2B5EF4-FFF2-40B4-BE49-F238E27FC236}">
                      <a16:creationId xmlns:a16="http://schemas.microsoft.com/office/drawing/2014/main" id="{D01E4DBC-01DF-4F48-87AE-F71E7E5E82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996967" y="5382799"/>
                  <a:ext cx="367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6" name="Tinta 165">
                  <a:extLst>
                    <a:ext uri="{FF2B5EF4-FFF2-40B4-BE49-F238E27FC236}">
                      <a16:creationId xmlns:a16="http://schemas.microsoft.com/office/drawing/2014/main" id="{492D3C8F-DE0F-4023-9BF8-0774EEAB8BF9}"/>
                    </a:ext>
                  </a:extLst>
                </p14:cNvPr>
                <p14:cNvContentPartPr/>
                <p14:nvPr/>
              </p14:nvContentPartPr>
              <p14:xfrm>
                <a:off x="6169047" y="5497999"/>
                <a:ext cx="321480" cy="437760"/>
              </p14:xfrm>
            </p:contentPart>
          </mc:Choice>
          <mc:Fallback>
            <p:pic>
              <p:nvPicPr>
                <p:cNvPr id="166" name="Tinta 165">
                  <a:extLst>
                    <a:ext uri="{FF2B5EF4-FFF2-40B4-BE49-F238E27FC236}">
                      <a16:creationId xmlns:a16="http://schemas.microsoft.com/office/drawing/2014/main" id="{492D3C8F-DE0F-4023-9BF8-0774EEAB8BF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60407" y="5488999"/>
                  <a:ext cx="33912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7" name="Tinta 166">
                  <a:extLst>
                    <a:ext uri="{FF2B5EF4-FFF2-40B4-BE49-F238E27FC236}">
                      <a16:creationId xmlns:a16="http://schemas.microsoft.com/office/drawing/2014/main" id="{4884E7B4-5421-48CD-A18D-1F0757AD2E07}"/>
                    </a:ext>
                  </a:extLst>
                </p14:cNvPr>
                <p14:cNvContentPartPr/>
                <p14:nvPr/>
              </p14:nvContentPartPr>
              <p14:xfrm>
                <a:off x="6685647" y="5591239"/>
                <a:ext cx="64800" cy="56880"/>
              </p14:xfrm>
            </p:contentPart>
          </mc:Choice>
          <mc:Fallback>
            <p:pic>
              <p:nvPicPr>
                <p:cNvPr id="167" name="Tinta 166">
                  <a:extLst>
                    <a:ext uri="{FF2B5EF4-FFF2-40B4-BE49-F238E27FC236}">
                      <a16:creationId xmlns:a16="http://schemas.microsoft.com/office/drawing/2014/main" id="{4884E7B4-5421-48CD-A18D-1F0757AD2E0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76647" y="5582239"/>
                  <a:ext cx="82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8" name="Tinta 167">
                  <a:extLst>
                    <a:ext uri="{FF2B5EF4-FFF2-40B4-BE49-F238E27FC236}">
                      <a16:creationId xmlns:a16="http://schemas.microsoft.com/office/drawing/2014/main" id="{7952A049-2549-4C58-8BB6-07D30235A38A}"/>
                    </a:ext>
                  </a:extLst>
                </p14:cNvPr>
                <p14:cNvContentPartPr/>
                <p14:nvPr/>
              </p14:nvContentPartPr>
              <p14:xfrm>
                <a:off x="7034847" y="5253199"/>
                <a:ext cx="158400" cy="439200"/>
              </p14:xfrm>
            </p:contentPart>
          </mc:Choice>
          <mc:Fallback>
            <p:pic>
              <p:nvPicPr>
                <p:cNvPr id="168" name="Tinta 167">
                  <a:extLst>
                    <a:ext uri="{FF2B5EF4-FFF2-40B4-BE49-F238E27FC236}">
                      <a16:creationId xmlns:a16="http://schemas.microsoft.com/office/drawing/2014/main" id="{7952A049-2549-4C58-8BB6-07D30235A38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026207" y="5244199"/>
                  <a:ext cx="17604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" name="Tinta 168">
                  <a:extLst>
                    <a:ext uri="{FF2B5EF4-FFF2-40B4-BE49-F238E27FC236}">
                      <a16:creationId xmlns:a16="http://schemas.microsoft.com/office/drawing/2014/main" id="{F71D08E2-78AA-4C18-823C-A0E59876138D}"/>
                    </a:ext>
                  </a:extLst>
                </p14:cNvPr>
                <p14:cNvContentPartPr/>
                <p14:nvPr/>
              </p14:nvContentPartPr>
              <p14:xfrm>
                <a:off x="6915327" y="5383159"/>
                <a:ext cx="198000" cy="43200"/>
              </p14:xfrm>
            </p:contentPart>
          </mc:Choice>
          <mc:Fallback>
            <p:pic>
              <p:nvPicPr>
                <p:cNvPr id="169" name="Tinta 168">
                  <a:extLst>
                    <a:ext uri="{FF2B5EF4-FFF2-40B4-BE49-F238E27FC236}">
                      <a16:creationId xmlns:a16="http://schemas.microsoft.com/office/drawing/2014/main" id="{F71D08E2-78AA-4C18-823C-A0E59876138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906327" y="5374519"/>
                  <a:ext cx="215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Tinta 169">
                  <a:extLst>
                    <a:ext uri="{FF2B5EF4-FFF2-40B4-BE49-F238E27FC236}">
                      <a16:creationId xmlns:a16="http://schemas.microsoft.com/office/drawing/2014/main" id="{97BBCC0A-0B5C-4FC1-B6DF-F1DE63B9C841}"/>
                    </a:ext>
                  </a:extLst>
                </p14:cNvPr>
                <p14:cNvContentPartPr/>
                <p14:nvPr/>
              </p14:nvContentPartPr>
              <p14:xfrm>
                <a:off x="6224487" y="5292439"/>
                <a:ext cx="488520" cy="602640"/>
              </p14:xfrm>
            </p:contentPart>
          </mc:Choice>
          <mc:Fallback>
            <p:pic>
              <p:nvPicPr>
                <p:cNvPr id="170" name="Tinta 169">
                  <a:extLst>
                    <a:ext uri="{FF2B5EF4-FFF2-40B4-BE49-F238E27FC236}">
                      <a16:creationId xmlns:a16="http://schemas.microsoft.com/office/drawing/2014/main" id="{97BBCC0A-0B5C-4FC1-B6DF-F1DE63B9C84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15487" y="5283799"/>
                  <a:ext cx="50616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Tinta 170">
                  <a:extLst>
                    <a:ext uri="{FF2B5EF4-FFF2-40B4-BE49-F238E27FC236}">
                      <a16:creationId xmlns:a16="http://schemas.microsoft.com/office/drawing/2014/main" id="{C03221BA-6F3C-49BE-8337-2AD6479B1E9B}"/>
                    </a:ext>
                  </a:extLst>
                </p14:cNvPr>
                <p14:cNvContentPartPr/>
                <p14:nvPr/>
              </p14:nvContentPartPr>
              <p14:xfrm>
                <a:off x="6513927" y="5862319"/>
                <a:ext cx="205200" cy="142560"/>
              </p14:xfrm>
            </p:contentPart>
          </mc:Choice>
          <mc:Fallback>
            <p:pic>
              <p:nvPicPr>
                <p:cNvPr id="171" name="Tinta 170">
                  <a:extLst>
                    <a:ext uri="{FF2B5EF4-FFF2-40B4-BE49-F238E27FC236}">
                      <a16:creationId xmlns:a16="http://schemas.microsoft.com/office/drawing/2014/main" id="{C03221BA-6F3C-49BE-8337-2AD6479B1E9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05287" y="5853679"/>
                  <a:ext cx="222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Tinta 171">
                  <a:extLst>
                    <a:ext uri="{FF2B5EF4-FFF2-40B4-BE49-F238E27FC236}">
                      <a16:creationId xmlns:a16="http://schemas.microsoft.com/office/drawing/2014/main" id="{636DBE30-8B9F-434E-9948-A78ECB3F8533}"/>
                    </a:ext>
                  </a:extLst>
                </p14:cNvPr>
                <p14:cNvContentPartPr/>
                <p14:nvPr/>
              </p14:nvContentPartPr>
              <p14:xfrm>
                <a:off x="6614007" y="5886439"/>
                <a:ext cx="108000" cy="165240"/>
              </p14:xfrm>
            </p:contentPart>
          </mc:Choice>
          <mc:Fallback>
            <p:pic>
              <p:nvPicPr>
                <p:cNvPr id="172" name="Tinta 171">
                  <a:extLst>
                    <a:ext uri="{FF2B5EF4-FFF2-40B4-BE49-F238E27FC236}">
                      <a16:creationId xmlns:a16="http://schemas.microsoft.com/office/drawing/2014/main" id="{636DBE30-8B9F-434E-9948-A78ECB3F853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05007" y="5877439"/>
                  <a:ext cx="125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3" name="Tinta 172">
                  <a:extLst>
                    <a:ext uri="{FF2B5EF4-FFF2-40B4-BE49-F238E27FC236}">
                      <a16:creationId xmlns:a16="http://schemas.microsoft.com/office/drawing/2014/main" id="{34C3C25D-5580-40FA-8753-3298B1DDE812}"/>
                    </a:ext>
                  </a:extLst>
                </p14:cNvPr>
                <p14:cNvContentPartPr/>
                <p14:nvPr/>
              </p14:nvContentPartPr>
              <p14:xfrm>
                <a:off x="6693567" y="5940079"/>
                <a:ext cx="273960" cy="218880"/>
              </p14:xfrm>
            </p:contentPart>
          </mc:Choice>
          <mc:Fallback>
            <p:pic>
              <p:nvPicPr>
                <p:cNvPr id="173" name="Tinta 172">
                  <a:extLst>
                    <a:ext uri="{FF2B5EF4-FFF2-40B4-BE49-F238E27FC236}">
                      <a16:creationId xmlns:a16="http://schemas.microsoft.com/office/drawing/2014/main" id="{34C3C25D-5580-40FA-8753-3298B1DDE81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84567" y="5931079"/>
                  <a:ext cx="29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Tinta 173">
                  <a:extLst>
                    <a:ext uri="{FF2B5EF4-FFF2-40B4-BE49-F238E27FC236}">
                      <a16:creationId xmlns:a16="http://schemas.microsoft.com/office/drawing/2014/main" id="{B01A0D3F-169D-499C-9241-30B70BACD27B}"/>
                    </a:ext>
                  </a:extLst>
                </p14:cNvPr>
                <p14:cNvContentPartPr/>
                <p14:nvPr/>
              </p14:nvContentPartPr>
              <p14:xfrm>
                <a:off x="6993447" y="5955199"/>
                <a:ext cx="231480" cy="102240"/>
              </p14:xfrm>
            </p:contentPart>
          </mc:Choice>
          <mc:Fallback>
            <p:pic>
              <p:nvPicPr>
                <p:cNvPr id="174" name="Tinta 173">
                  <a:extLst>
                    <a:ext uri="{FF2B5EF4-FFF2-40B4-BE49-F238E27FC236}">
                      <a16:creationId xmlns:a16="http://schemas.microsoft.com/office/drawing/2014/main" id="{B01A0D3F-169D-499C-9241-30B70BACD27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984807" y="5946559"/>
                  <a:ext cx="249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5" name="Tinta 174">
                  <a:extLst>
                    <a:ext uri="{FF2B5EF4-FFF2-40B4-BE49-F238E27FC236}">
                      <a16:creationId xmlns:a16="http://schemas.microsoft.com/office/drawing/2014/main" id="{2937FA09-AE59-42CB-A612-BA4479190662}"/>
                    </a:ext>
                  </a:extLst>
                </p14:cNvPr>
                <p14:cNvContentPartPr/>
                <p14:nvPr/>
              </p14:nvContentPartPr>
              <p14:xfrm>
                <a:off x="7340127" y="5785999"/>
                <a:ext cx="125280" cy="24120"/>
              </p14:xfrm>
            </p:contentPart>
          </mc:Choice>
          <mc:Fallback>
            <p:pic>
              <p:nvPicPr>
                <p:cNvPr id="175" name="Tinta 174">
                  <a:extLst>
                    <a:ext uri="{FF2B5EF4-FFF2-40B4-BE49-F238E27FC236}">
                      <a16:creationId xmlns:a16="http://schemas.microsoft.com/office/drawing/2014/main" id="{2937FA09-AE59-42CB-A612-BA447919066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331127" y="5776999"/>
                  <a:ext cx="142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Tinta 175">
                  <a:extLst>
                    <a:ext uri="{FF2B5EF4-FFF2-40B4-BE49-F238E27FC236}">
                      <a16:creationId xmlns:a16="http://schemas.microsoft.com/office/drawing/2014/main" id="{0B990BFA-234E-4170-B889-68C6F60F03AC}"/>
                    </a:ext>
                  </a:extLst>
                </p14:cNvPr>
                <p14:cNvContentPartPr/>
                <p14:nvPr/>
              </p14:nvContentPartPr>
              <p14:xfrm>
                <a:off x="7323927" y="5876719"/>
                <a:ext cx="167760" cy="33840"/>
              </p14:xfrm>
            </p:contentPart>
          </mc:Choice>
          <mc:Fallback>
            <p:pic>
              <p:nvPicPr>
                <p:cNvPr id="176" name="Tinta 175">
                  <a:extLst>
                    <a:ext uri="{FF2B5EF4-FFF2-40B4-BE49-F238E27FC236}">
                      <a16:creationId xmlns:a16="http://schemas.microsoft.com/office/drawing/2014/main" id="{0B990BFA-234E-4170-B889-68C6F60F03A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15287" y="5867719"/>
                  <a:ext cx="185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7" name="Tinta 176">
                  <a:extLst>
                    <a:ext uri="{FF2B5EF4-FFF2-40B4-BE49-F238E27FC236}">
                      <a16:creationId xmlns:a16="http://schemas.microsoft.com/office/drawing/2014/main" id="{60485ADC-08C2-4F68-92A4-1CA0068792B5}"/>
                    </a:ext>
                  </a:extLst>
                </p14:cNvPr>
                <p14:cNvContentPartPr/>
                <p14:nvPr/>
              </p14:nvContentPartPr>
              <p14:xfrm>
                <a:off x="7597527" y="5521759"/>
                <a:ext cx="125280" cy="253800"/>
              </p14:xfrm>
            </p:contentPart>
          </mc:Choice>
          <mc:Fallback>
            <p:pic>
              <p:nvPicPr>
                <p:cNvPr id="177" name="Tinta 176">
                  <a:extLst>
                    <a:ext uri="{FF2B5EF4-FFF2-40B4-BE49-F238E27FC236}">
                      <a16:creationId xmlns:a16="http://schemas.microsoft.com/office/drawing/2014/main" id="{60485ADC-08C2-4F68-92A4-1CA0068792B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88887" y="5512759"/>
                  <a:ext cx="142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8" name="Tinta 177">
                  <a:extLst>
                    <a:ext uri="{FF2B5EF4-FFF2-40B4-BE49-F238E27FC236}">
                      <a16:creationId xmlns:a16="http://schemas.microsoft.com/office/drawing/2014/main" id="{8DC51456-C84D-49D5-B7AB-969AB0818E8B}"/>
                    </a:ext>
                  </a:extLst>
                </p14:cNvPr>
                <p14:cNvContentPartPr/>
                <p14:nvPr/>
              </p14:nvContentPartPr>
              <p14:xfrm>
                <a:off x="7693287" y="5905519"/>
                <a:ext cx="57600" cy="24480"/>
              </p14:xfrm>
            </p:contentPart>
          </mc:Choice>
          <mc:Fallback>
            <p:pic>
              <p:nvPicPr>
                <p:cNvPr id="178" name="Tinta 177">
                  <a:extLst>
                    <a:ext uri="{FF2B5EF4-FFF2-40B4-BE49-F238E27FC236}">
                      <a16:creationId xmlns:a16="http://schemas.microsoft.com/office/drawing/2014/main" id="{8DC51456-C84D-49D5-B7AB-969AB0818E8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84287" y="5896519"/>
                  <a:ext cx="75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9" name="Tinta 178">
                  <a:extLst>
                    <a:ext uri="{FF2B5EF4-FFF2-40B4-BE49-F238E27FC236}">
                      <a16:creationId xmlns:a16="http://schemas.microsoft.com/office/drawing/2014/main" id="{53F91F2A-2C78-4AA8-BE08-6D0E97BBCC98}"/>
                    </a:ext>
                  </a:extLst>
                </p14:cNvPr>
                <p14:cNvContentPartPr/>
                <p14:nvPr/>
              </p14:nvContentPartPr>
              <p14:xfrm>
                <a:off x="6972207" y="6139159"/>
                <a:ext cx="65520" cy="222120"/>
              </p14:xfrm>
            </p:contentPart>
          </mc:Choice>
          <mc:Fallback>
            <p:pic>
              <p:nvPicPr>
                <p:cNvPr id="179" name="Tinta 178">
                  <a:extLst>
                    <a:ext uri="{FF2B5EF4-FFF2-40B4-BE49-F238E27FC236}">
                      <a16:creationId xmlns:a16="http://schemas.microsoft.com/office/drawing/2014/main" id="{53F91F2A-2C78-4AA8-BE08-6D0E97BBCC9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963207" y="6130159"/>
                  <a:ext cx="83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0" name="Tinta 179">
                  <a:extLst>
                    <a:ext uri="{FF2B5EF4-FFF2-40B4-BE49-F238E27FC236}">
                      <a16:creationId xmlns:a16="http://schemas.microsoft.com/office/drawing/2014/main" id="{2F7184E4-53C5-4A36-B7B1-50971B8F74F7}"/>
                    </a:ext>
                  </a:extLst>
                </p14:cNvPr>
                <p14:cNvContentPartPr/>
                <p14:nvPr/>
              </p14:nvContentPartPr>
              <p14:xfrm>
                <a:off x="7062567" y="6187399"/>
                <a:ext cx="285840" cy="101880"/>
              </p14:xfrm>
            </p:contentPart>
          </mc:Choice>
          <mc:Fallback>
            <p:pic>
              <p:nvPicPr>
                <p:cNvPr id="180" name="Tinta 179">
                  <a:extLst>
                    <a:ext uri="{FF2B5EF4-FFF2-40B4-BE49-F238E27FC236}">
                      <a16:creationId xmlns:a16="http://schemas.microsoft.com/office/drawing/2014/main" id="{2F7184E4-53C5-4A36-B7B1-50971B8F74F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053927" y="6178399"/>
                  <a:ext cx="303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1" name="Tinta 180">
                  <a:extLst>
                    <a:ext uri="{FF2B5EF4-FFF2-40B4-BE49-F238E27FC236}">
                      <a16:creationId xmlns:a16="http://schemas.microsoft.com/office/drawing/2014/main" id="{756CC9FF-7A1C-4131-B1BE-0654A5A78078}"/>
                    </a:ext>
                  </a:extLst>
                </p14:cNvPr>
                <p14:cNvContentPartPr/>
                <p14:nvPr/>
              </p14:nvContentPartPr>
              <p14:xfrm>
                <a:off x="7341207" y="6156439"/>
                <a:ext cx="119880" cy="88560"/>
              </p14:xfrm>
            </p:contentPart>
          </mc:Choice>
          <mc:Fallback>
            <p:pic>
              <p:nvPicPr>
                <p:cNvPr id="181" name="Tinta 180">
                  <a:extLst>
                    <a:ext uri="{FF2B5EF4-FFF2-40B4-BE49-F238E27FC236}">
                      <a16:creationId xmlns:a16="http://schemas.microsoft.com/office/drawing/2014/main" id="{756CC9FF-7A1C-4131-B1BE-0654A5A7807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32567" y="6147439"/>
                  <a:ext cx="137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2" name="Tinta 181">
                  <a:extLst>
                    <a:ext uri="{FF2B5EF4-FFF2-40B4-BE49-F238E27FC236}">
                      <a16:creationId xmlns:a16="http://schemas.microsoft.com/office/drawing/2014/main" id="{1BC3BC81-C779-46DB-AFC5-41402592FE8B}"/>
                    </a:ext>
                  </a:extLst>
                </p14:cNvPr>
                <p14:cNvContentPartPr/>
                <p14:nvPr/>
              </p14:nvContentPartPr>
              <p14:xfrm>
                <a:off x="7488807" y="6115039"/>
                <a:ext cx="104040" cy="105120"/>
              </p14:xfrm>
            </p:contentPart>
          </mc:Choice>
          <mc:Fallback>
            <p:pic>
              <p:nvPicPr>
                <p:cNvPr id="182" name="Tinta 181">
                  <a:extLst>
                    <a:ext uri="{FF2B5EF4-FFF2-40B4-BE49-F238E27FC236}">
                      <a16:creationId xmlns:a16="http://schemas.microsoft.com/office/drawing/2014/main" id="{1BC3BC81-C779-46DB-AFC5-41402592FE8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479807" y="6106399"/>
                  <a:ext cx="121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3" name="Tinta 182">
                  <a:extLst>
                    <a:ext uri="{FF2B5EF4-FFF2-40B4-BE49-F238E27FC236}">
                      <a16:creationId xmlns:a16="http://schemas.microsoft.com/office/drawing/2014/main" id="{C2B1624D-21B6-4762-A9AC-0FE612AC2C9A}"/>
                    </a:ext>
                  </a:extLst>
                </p14:cNvPr>
                <p14:cNvContentPartPr/>
                <p14:nvPr/>
              </p14:nvContentPartPr>
              <p14:xfrm>
                <a:off x="7277487" y="6067879"/>
                <a:ext cx="97200" cy="26640"/>
              </p14:xfrm>
            </p:contentPart>
          </mc:Choice>
          <mc:Fallback>
            <p:pic>
              <p:nvPicPr>
                <p:cNvPr id="183" name="Tinta 182">
                  <a:extLst>
                    <a:ext uri="{FF2B5EF4-FFF2-40B4-BE49-F238E27FC236}">
                      <a16:creationId xmlns:a16="http://schemas.microsoft.com/office/drawing/2014/main" id="{C2B1624D-21B6-4762-A9AC-0FE612AC2C9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68847" y="6058879"/>
                  <a:ext cx="114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4" name="Tinta 183">
                  <a:extLst>
                    <a:ext uri="{FF2B5EF4-FFF2-40B4-BE49-F238E27FC236}">
                      <a16:creationId xmlns:a16="http://schemas.microsoft.com/office/drawing/2014/main" id="{3CC486AB-526C-487E-B4A6-E2C122CA11AD}"/>
                    </a:ext>
                  </a:extLst>
                </p14:cNvPr>
                <p14:cNvContentPartPr/>
                <p14:nvPr/>
              </p14:nvContentPartPr>
              <p14:xfrm>
                <a:off x="7633527" y="5982919"/>
                <a:ext cx="111960" cy="306360"/>
              </p14:xfrm>
            </p:contentPart>
          </mc:Choice>
          <mc:Fallback>
            <p:pic>
              <p:nvPicPr>
                <p:cNvPr id="184" name="Tinta 183">
                  <a:extLst>
                    <a:ext uri="{FF2B5EF4-FFF2-40B4-BE49-F238E27FC236}">
                      <a16:creationId xmlns:a16="http://schemas.microsoft.com/office/drawing/2014/main" id="{3CC486AB-526C-487E-B4A6-E2C122CA11A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624527" y="5974279"/>
                  <a:ext cx="1296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6" name="Tinta 185">
                  <a:extLst>
                    <a:ext uri="{FF2B5EF4-FFF2-40B4-BE49-F238E27FC236}">
                      <a16:creationId xmlns:a16="http://schemas.microsoft.com/office/drawing/2014/main" id="{513EA310-058E-4CE3-B50B-27399712EBBB}"/>
                    </a:ext>
                  </a:extLst>
                </p14:cNvPr>
                <p14:cNvContentPartPr/>
                <p14:nvPr/>
              </p14:nvContentPartPr>
              <p14:xfrm>
                <a:off x="6074727" y="5864479"/>
                <a:ext cx="293760" cy="142920"/>
              </p14:xfrm>
            </p:contentPart>
          </mc:Choice>
          <mc:Fallback>
            <p:pic>
              <p:nvPicPr>
                <p:cNvPr id="186" name="Tinta 185">
                  <a:extLst>
                    <a:ext uri="{FF2B5EF4-FFF2-40B4-BE49-F238E27FC236}">
                      <a16:creationId xmlns:a16="http://schemas.microsoft.com/office/drawing/2014/main" id="{513EA310-058E-4CE3-B50B-27399712EBB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066087" y="5855839"/>
                  <a:ext cx="311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7" name="Tinta 186">
                  <a:extLst>
                    <a:ext uri="{FF2B5EF4-FFF2-40B4-BE49-F238E27FC236}">
                      <a16:creationId xmlns:a16="http://schemas.microsoft.com/office/drawing/2014/main" id="{5B3C15E3-5817-4B8C-9DF2-E93691DC670A}"/>
                    </a:ext>
                  </a:extLst>
                </p14:cNvPr>
                <p14:cNvContentPartPr/>
                <p14:nvPr/>
              </p14:nvContentPartPr>
              <p14:xfrm>
                <a:off x="5994807" y="5902999"/>
                <a:ext cx="172440" cy="154440"/>
              </p14:xfrm>
            </p:contentPart>
          </mc:Choice>
          <mc:Fallback>
            <p:pic>
              <p:nvPicPr>
                <p:cNvPr id="187" name="Tinta 186">
                  <a:extLst>
                    <a:ext uri="{FF2B5EF4-FFF2-40B4-BE49-F238E27FC236}">
                      <a16:creationId xmlns:a16="http://schemas.microsoft.com/office/drawing/2014/main" id="{5B3C15E3-5817-4B8C-9DF2-E93691DC670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86167" y="5894359"/>
                  <a:ext cx="190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9" name="Tinta 188">
                  <a:extLst>
                    <a:ext uri="{FF2B5EF4-FFF2-40B4-BE49-F238E27FC236}">
                      <a16:creationId xmlns:a16="http://schemas.microsoft.com/office/drawing/2014/main" id="{504BC3E1-E8FD-445F-9822-D8BB1869BED4}"/>
                    </a:ext>
                  </a:extLst>
                </p14:cNvPr>
                <p14:cNvContentPartPr/>
                <p14:nvPr/>
              </p14:nvContentPartPr>
              <p14:xfrm>
                <a:off x="4285527" y="6038719"/>
                <a:ext cx="384120" cy="203040"/>
              </p14:xfrm>
            </p:contentPart>
          </mc:Choice>
          <mc:Fallback>
            <p:pic>
              <p:nvPicPr>
                <p:cNvPr id="189" name="Tinta 188">
                  <a:extLst>
                    <a:ext uri="{FF2B5EF4-FFF2-40B4-BE49-F238E27FC236}">
                      <a16:creationId xmlns:a16="http://schemas.microsoft.com/office/drawing/2014/main" id="{504BC3E1-E8FD-445F-9822-D8BB1869BED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276527" y="6030079"/>
                  <a:ext cx="401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0" name="Tinta 189">
                  <a:extLst>
                    <a:ext uri="{FF2B5EF4-FFF2-40B4-BE49-F238E27FC236}">
                      <a16:creationId xmlns:a16="http://schemas.microsoft.com/office/drawing/2014/main" id="{6B2C1AF5-C239-48C1-B4EE-547E8447A39B}"/>
                    </a:ext>
                  </a:extLst>
                </p14:cNvPr>
                <p14:cNvContentPartPr/>
                <p14:nvPr/>
              </p14:nvContentPartPr>
              <p14:xfrm>
                <a:off x="4740567" y="6099919"/>
                <a:ext cx="471600" cy="197640"/>
              </p14:xfrm>
            </p:contentPart>
          </mc:Choice>
          <mc:Fallback>
            <p:pic>
              <p:nvPicPr>
                <p:cNvPr id="190" name="Tinta 189">
                  <a:extLst>
                    <a:ext uri="{FF2B5EF4-FFF2-40B4-BE49-F238E27FC236}">
                      <a16:creationId xmlns:a16="http://schemas.microsoft.com/office/drawing/2014/main" id="{6B2C1AF5-C239-48C1-B4EE-547E8447A39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731927" y="6090919"/>
                  <a:ext cx="489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1" name="Tinta 190">
                  <a:extLst>
                    <a:ext uri="{FF2B5EF4-FFF2-40B4-BE49-F238E27FC236}">
                      <a16:creationId xmlns:a16="http://schemas.microsoft.com/office/drawing/2014/main" id="{66AE3354-77CE-4216-8016-F79CA512C0C2}"/>
                    </a:ext>
                  </a:extLst>
                </p14:cNvPr>
                <p14:cNvContentPartPr/>
                <p14:nvPr/>
              </p14:nvContentPartPr>
              <p14:xfrm>
                <a:off x="5218647" y="5972479"/>
                <a:ext cx="45360" cy="69480"/>
              </p14:xfrm>
            </p:contentPart>
          </mc:Choice>
          <mc:Fallback>
            <p:pic>
              <p:nvPicPr>
                <p:cNvPr id="191" name="Tinta 190">
                  <a:extLst>
                    <a:ext uri="{FF2B5EF4-FFF2-40B4-BE49-F238E27FC236}">
                      <a16:creationId xmlns:a16="http://schemas.microsoft.com/office/drawing/2014/main" id="{66AE3354-77CE-4216-8016-F79CA512C0C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209647" y="5963479"/>
                  <a:ext cx="63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2" name="Tinta 191">
                  <a:extLst>
                    <a:ext uri="{FF2B5EF4-FFF2-40B4-BE49-F238E27FC236}">
                      <a16:creationId xmlns:a16="http://schemas.microsoft.com/office/drawing/2014/main" id="{BD42070B-16A8-4E01-8C69-2FA75839521C}"/>
                    </a:ext>
                  </a:extLst>
                </p14:cNvPr>
                <p14:cNvContentPartPr/>
                <p14:nvPr/>
              </p14:nvContentPartPr>
              <p14:xfrm>
                <a:off x="5291367" y="5942599"/>
                <a:ext cx="331200" cy="315360"/>
              </p14:xfrm>
            </p:contentPart>
          </mc:Choice>
          <mc:Fallback>
            <p:pic>
              <p:nvPicPr>
                <p:cNvPr id="192" name="Tinta 191">
                  <a:extLst>
                    <a:ext uri="{FF2B5EF4-FFF2-40B4-BE49-F238E27FC236}">
                      <a16:creationId xmlns:a16="http://schemas.microsoft.com/office/drawing/2014/main" id="{BD42070B-16A8-4E01-8C69-2FA75839521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282727" y="5933599"/>
                  <a:ext cx="3488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3" name="Tinta 192">
                  <a:extLst>
                    <a:ext uri="{FF2B5EF4-FFF2-40B4-BE49-F238E27FC236}">
                      <a16:creationId xmlns:a16="http://schemas.microsoft.com/office/drawing/2014/main" id="{31A62E9F-DEEE-4217-8E66-9EA56A0E9532}"/>
                    </a:ext>
                  </a:extLst>
                </p14:cNvPr>
                <p14:cNvContentPartPr/>
                <p14:nvPr/>
              </p14:nvContentPartPr>
              <p14:xfrm>
                <a:off x="5689887" y="6141679"/>
                <a:ext cx="134280" cy="109800"/>
              </p14:xfrm>
            </p:contentPart>
          </mc:Choice>
          <mc:Fallback>
            <p:pic>
              <p:nvPicPr>
                <p:cNvPr id="193" name="Tinta 192">
                  <a:extLst>
                    <a:ext uri="{FF2B5EF4-FFF2-40B4-BE49-F238E27FC236}">
                      <a16:creationId xmlns:a16="http://schemas.microsoft.com/office/drawing/2014/main" id="{31A62E9F-DEEE-4217-8E66-9EA56A0E953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681247" y="6132679"/>
                  <a:ext cx="151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4" name="Tinta 193">
                  <a:extLst>
                    <a:ext uri="{FF2B5EF4-FFF2-40B4-BE49-F238E27FC236}">
                      <a16:creationId xmlns:a16="http://schemas.microsoft.com/office/drawing/2014/main" id="{1A5E759E-701D-4A31-9702-543EBA5BAD16}"/>
                    </a:ext>
                  </a:extLst>
                </p14:cNvPr>
                <p14:cNvContentPartPr/>
                <p14:nvPr/>
              </p14:nvContentPartPr>
              <p14:xfrm>
                <a:off x="5566407" y="6039079"/>
                <a:ext cx="15120" cy="360"/>
              </p14:xfrm>
            </p:contentPart>
          </mc:Choice>
          <mc:Fallback>
            <p:pic>
              <p:nvPicPr>
                <p:cNvPr id="194" name="Tinta 193">
                  <a:extLst>
                    <a:ext uri="{FF2B5EF4-FFF2-40B4-BE49-F238E27FC236}">
                      <a16:creationId xmlns:a16="http://schemas.microsoft.com/office/drawing/2014/main" id="{1A5E759E-701D-4A31-9702-543EBA5BAD1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557767" y="6030439"/>
                  <a:ext cx="3276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2222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F1BA21B-15A8-4473-92AD-8BFAB39EB768}"/>
              </a:ext>
            </a:extLst>
          </p:cNvPr>
          <p:cNvSpPr txBox="1"/>
          <p:nvPr/>
        </p:nvSpPr>
        <p:spPr>
          <a:xfrm>
            <a:off x="479394" y="568170"/>
            <a:ext cx="832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baseline="-25000" dirty="0"/>
              <a:t>Produção associada e não associada ao crescimento celular</a:t>
            </a:r>
            <a:endParaRPr lang="pt-BR" sz="32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1FC8E0-9484-4244-84DD-D9854BB66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8" y="1593259"/>
            <a:ext cx="8794770" cy="36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67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AFEBB5B-DE7A-4689-8889-71EB6ACFB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30" y="1202839"/>
            <a:ext cx="8351255" cy="35693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1E95E497-C9AD-4F95-A56E-ED6F7E1429B2}"/>
                  </a:ext>
                </a:extLst>
              </p14:cNvPr>
              <p14:cNvContentPartPr/>
              <p14:nvPr/>
            </p14:nvContentPartPr>
            <p14:xfrm>
              <a:off x="3300443" y="3479855"/>
              <a:ext cx="66600" cy="10800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1E95E497-C9AD-4F95-A56E-ED6F7E1429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6803" y="3372215"/>
                <a:ext cx="1742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D21A3A19-608C-4C71-BFD8-EF0A151F476A}"/>
                  </a:ext>
                </a:extLst>
              </p14:cNvPr>
              <p14:cNvContentPartPr/>
              <p14:nvPr/>
            </p14:nvContentPartPr>
            <p14:xfrm>
              <a:off x="3290363" y="2063255"/>
              <a:ext cx="75240" cy="8028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D21A3A19-608C-4C71-BFD8-EF0A151F47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6723" y="1955615"/>
                <a:ext cx="182880" cy="2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2064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13A0D9B5-DF9B-4F63-B2FF-7EE0B0F0E17C}"/>
              </a:ext>
            </a:extLst>
          </p:cNvPr>
          <p:cNvGrpSpPr/>
          <p:nvPr/>
        </p:nvGrpSpPr>
        <p:grpSpPr>
          <a:xfrm>
            <a:off x="995723" y="459985"/>
            <a:ext cx="1847880" cy="667440"/>
            <a:chOff x="819323" y="2908895"/>
            <a:chExt cx="1847880" cy="66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E8C7F3C7-E96A-4F1D-9FE1-8C9E0D868217}"/>
                    </a:ext>
                  </a:extLst>
                </p14:cNvPr>
                <p14:cNvContentPartPr/>
                <p14:nvPr/>
              </p14:nvContentPartPr>
              <p14:xfrm>
                <a:off x="819323" y="3096455"/>
                <a:ext cx="516600" cy="205200"/>
              </p14:xfrm>
            </p:contentPart>
          </mc:Choice>
          <mc:Fallback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E8C7F3C7-E96A-4F1D-9FE1-8C9E0D86821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0323" y="3087815"/>
                  <a:ext cx="534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260D5088-9737-4638-B787-26C9BA231634}"/>
                    </a:ext>
                  </a:extLst>
                </p14:cNvPr>
                <p14:cNvContentPartPr/>
                <p14:nvPr/>
              </p14:nvContentPartPr>
              <p14:xfrm>
                <a:off x="1347443" y="3034895"/>
                <a:ext cx="1319760" cy="541440"/>
              </p14:xfrm>
            </p:contentPart>
          </mc:Choice>
          <mc:Fallback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260D5088-9737-4638-B787-26C9BA2316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8803" y="3025895"/>
                  <a:ext cx="133740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56D3A051-46B6-42C7-A228-9176ED7FD4B3}"/>
                    </a:ext>
                  </a:extLst>
                </p14:cNvPr>
                <p14:cNvContentPartPr/>
                <p14:nvPr/>
              </p14:nvContentPartPr>
              <p14:xfrm>
                <a:off x="2222243" y="2908895"/>
                <a:ext cx="261720" cy="45000"/>
              </p14:xfrm>
            </p:contentPart>
          </mc:Choice>
          <mc:Fallback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56D3A051-46B6-42C7-A228-9176ED7FD4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13603" y="2900255"/>
                  <a:ext cx="27936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CC29710F-3F27-4A38-B18A-30DCF2CA167A}"/>
                  </a:ext>
                </a:extLst>
              </p14:cNvPr>
              <p14:cNvContentPartPr/>
              <p14:nvPr/>
            </p14:nvContentPartPr>
            <p14:xfrm>
              <a:off x="6914843" y="2717735"/>
              <a:ext cx="2188800" cy="1821240"/>
            </p14:xfrm>
          </p:contentPart>
        </mc:Choice>
        <mc:Fallback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CC29710F-3F27-4A38-B18A-30DCF2CA16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06203" y="2709095"/>
                <a:ext cx="2206440" cy="18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3ABF810E-6630-4A58-B36B-9F89DDF61A45}"/>
                  </a:ext>
                </a:extLst>
              </p14:cNvPr>
              <p14:cNvContentPartPr/>
              <p14:nvPr/>
            </p14:nvContentPartPr>
            <p14:xfrm>
              <a:off x="3546323" y="479975"/>
              <a:ext cx="3448800" cy="221400"/>
            </p14:xfrm>
          </p:contentPart>
        </mc:Choice>
        <mc:Fallback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3ABF810E-6630-4A58-B36B-9F89DDF61A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7683" y="470975"/>
                <a:ext cx="34664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5" name="Tinta 44">
                <a:extLst>
                  <a:ext uri="{FF2B5EF4-FFF2-40B4-BE49-F238E27FC236}">
                    <a16:creationId xmlns:a16="http://schemas.microsoft.com/office/drawing/2014/main" id="{4B7E8890-6028-4514-84E0-36B15580A590}"/>
                  </a:ext>
                </a:extLst>
              </p14:cNvPr>
              <p14:cNvContentPartPr/>
              <p14:nvPr/>
            </p14:nvContentPartPr>
            <p14:xfrm>
              <a:off x="6847523" y="390335"/>
              <a:ext cx="217800" cy="216720"/>
            </p14:xfrm>
          </p:contentPart>
        </mc:Choice>
        <mc:Fallback>
          <p:pic>
            <p:nvPicPr>
              <p:cNvPr id="45" name="Tinta 44">
                <a:extLst>
                  <a:ext uri="{FF2B5EF4-FFF2-40B4-BE49-F238E27FC236}">
                    <a16:creationId xmlns:a16="http://schemas.microsoft.com/office/drawing/2014/main" id="{4B7E8890-6028-4514-84E0-36B15580A5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38523" y="381335"/>
                <a:ext cx="23544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Agrupar 85">
            <a:extLst>
              <a:ext uri="{FF2B5EF4-FFF2-40B4-BE49-F238E27FC236}">
                <a16:creationId xmlns:a16="http://schemas.microsoft.com/office/drawing/2014/main" id="{048AFDF0-9007-4090-A6BA-9998A4D8CC25}"/>
              </a:ext>
            </a:extLst>
          </p:cNvPr>
          <p:cNvGrpSpPr/>
          <p:nvPr/>
        </p:nvGrpSpPr>
        <p:grpSpPr>
          <a:xfrm>
            <a:off x="7478243" y="173615"/>
            <a:ext cx="3744360" cy="2674080"/>
            <a:chOff x="7478243" y="173615"/>
            <a:chExt cx="3744360" cy="267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45617EE4-ADAB-4821-9D65-CD41AF23E7B1}"/>
                    </a:ext>
                  </a:extLst>
                </p14:cNvPr>
                <p14:cNvContentPartPr/>
                <p14:nvPr/>
              </p14:nvContentPartPr>
              <p14:xfrm>
                <a:off x="7488683" y="247055"/>
                <a:ext cx="17640" cy="286560"/>
              </p14:xfrm>
            </p:contentPart>
          </mc:Choice>
          <mc:Fallback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45617EE4-ADAB-4821-9D65-CD41AF23E7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80043" y="238415"/>
                  <a:ext cx="352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D0E5C2EB-39EA-441B-91A4-524469242ED7}"/>
                    </a:ext>
                  </a:extLst>
                </p14:cNvPr>
                <p14:cNvContentPartPr/>
                <p14:nvPr/>
              </p14:nvContentPartPr>
              <p14:xfrm>
                <a:off x="7478243" y="186935"/>
                <a:ext cx="225720" cy="436680"/>
              </p14:xfrm>
            </p:contentPart>
          </mc:Choice>
          <mc:Fallback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D0E5C2EB-39EA-441B-91A4-524469242ED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69243" y="178295"/>
                  <a:ext cx="2433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816AF676-5E89-43DE-A4EC-2AD01FE4B9D2}"/>
                    </a:ext>
                  </a:extLst>
                </p14:cNvPr>
                <p14:cNvContentPartPr/>
                <p14:nvPr/>
              </p14:nvContentPartPr>
              <p14:xfrm>
                <a:off x="7783523" y="173615"/>
                <a:ext cx="261720" cy="345960"/>
              </p14:xfrm>
            </p:contentPart>
          </mc:Choice>
          <mc:Fallback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816AF676-5E89-43DE-A4EC-2AD01FE4B9D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74523" y="164615"/>
                  <a:ext cx="279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FF08799C-7744-4CAC-85B9-E8D0D741EA4C}"/>
                    </a:ext>
                  </a:extLst>
                </p14:cNvPr>
                <p14:cNvContentPartPr/>
                <p14:nvPr/>
              </p14:nvContentPartPr>
              <p14:xfrm>
                <a:off x="8179163" y="239855"/>
                <a:ext cx="172800" cy="317160"/>
              </p14:xfrm>
            </p:contentPart>
          </mc:Choice>
          <mc:Fallback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FF08799C-7744-4CAC-85B9-E8D0D741EA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70163" y="231215"/>
                  <a:ext cx="1904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54CC0999-37AB-40A1-A5B3-CE012F910280}"/>
                    </a:ext>
                  </a:extLst>
                </p14:cNvPr>
                <p14:cNvContentPartPr/>
                <p14:nvPr/>
              </p14:nvContentPartPr>
              <p14:xfrm>
                <a:off x="8226683" y="401135"/>
                <a:ext cx="111960" cy="32760"/>
              </p14:xfrm>
            </p:contentPart>
          </mc:Choice>
          <mc:Fallback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54CC0999-37AB-40A1-A5B3-CE012F91028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18043" y="392495"/>
                  <a:ext cx="129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F2C91EBA-7617-4A6F-9BB8-A4DF101DF494}"/>
                    </a:ext>
                  </a:extLst>
                </p14:cNvPr>
                <p14:cNvContentPartPr/>
                <p14:nvPr/>
              </p14:nvContentPartPr>
              <p14:xfrm>
                <a:off x="8578763" y="472775"/>
                <a:ext cx="700200" cy="1003680"/>
              </p14:xfrm>
            </p:contentPart>
          </mc:Choice>
          <mc:Fallback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F2C91EBA-7617-4A6F-9BB8-A4DF101DF4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69763" y="464135"/>
                  <a:ext cx="717840" cy="10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824740B3-9BCE-4F33-B02F-B10A6009B721}"/>
                    </a:ext>
                  </a:extLst>
                </p14:cNvPr>
                <p14:cNvContentPartPr/>
                <p14:nvPr/>
              </p14:nvContentPartPr>
              <p14:xfrm>
                <a:off x="9113723" y="1370255"/>
                <a:ext cx="241920" cy="181800"/>
              </p14:xfrm>
            </p:contentPart>
          </mc:Choice>
          <mc:Fallback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824740B3-9BCE-4F33-B02F-B10A6009B7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04723" y="1361255"/>
                  <a:ext cx="259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FFDF2929-EFBA-43FC-9B99-CFDC8401CB9C}"/>
                    </a:ext>
                  </a:extLst>
                </p14:cNvPr>
                <p14:cNvContentPartPr/>
                <p14:nvPr/>
              </p14:nvContentPartPr>
              <p14:xfrm>
                <a:off x="9177443" y="329495"/>
                <a:ext cx="137520" cy="345600"/>
              </p14:xfrm>
            </p:contentPart>
          </mc:Choice>
          <mc:Fallback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FFDF2929-EFBA-43FC-9B99-CFDC8401CB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68443" y="320855"/>
                  <a:ext cx="1551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D0AB4536-EEB8-4037-B778-2DFDACEC2A04}"/>
                    </a:ext>
                  </a:extLst>
                </p14:cNvPr>
                <p14:cNvContentPartPr/>
                <p14:nvPr/>
              </p14:nvContentPartPr>
              <p14:xfrm>
                <a:off x="9083123" y="436055"/>
                <a:ext cx="206280" cy="8640"/>
              </p14:xfrm>
            </p:contentPart>
          </mc:Choice>
          <mc:Fallback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D0AB4536-EEB8-4037-B778-2DFDACEC2A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74123" y="427055"/>
                  <a:ext cx="223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AFD3110B-B185-4E4D-A561-ED6672FFC345}"/>
                    </a:ext>
                  </a:extLst>
                </p14:cNvPr>
                <p14:cNvContentPartPr/>
                <p14:nvPr/>
              </p14:nvContentPartPr>
              <p14:xfrm>
                <a:off x="9308483" y="540095"/>
                <a:ext cx="729720" cy="195120"/>
              </p14:xfrm>
            </p:contentPart>
          </mc:Choice>
          <mc:Fallback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AFD3110B-B185-4E4D-A561-ED6672FFC3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99483" y="531095"/>
                  <a:ext cx="747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5E3D37A4-05F8-4BB0-B1F6-F9332E029FB1}"/>
                    </a:ext>
                  </a:extLst>
                </p14:cNvPr>
                <p14:cNvContentPartPr/>
                <p14:nvPr/>
              </p14:nvContentPartPr>
              <p14:xfrm>
                <a:off x="10092203" y="575735"/>
                <a:ext cx="391680" cy="136440"/>
              </p14:xfrm>
            </p:contentPart>
          </mc:Choice>
          <mc:Fallback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5E3D37A4-05F8-4BB0-B1F6-F9332E029F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83203" y="566735"/>
                  <a:ext cx="409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DB4D1EDB-FBC7-4A56-8930-0BA5E98391CA}"/>
                    </a:ext>
                  </a:extLst>
                </p14:cNvPr>
                <p14:cNvContentPartPr/>
                <p14:nvPr/>
              </p14:nvContentPartPr>
              <p14:xfrm>
                <a:off x="10470203" y="508775"/>
                <a:ext cx="360" cy="360"/>
              </p14:xfrm>
            </p:contentPart>
          </mc:Choice>
          <mc:Fallback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DB4D1EDB-FBC7-4A56-8930-0BA5E98391C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61563" y="50013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FA4FAD98-3794-4859-B1BB-3EDBA1C1D622}"/>
                    </a:ext>
                  </a:extLst>
                </p14:cNvPr>
                <p14:cNvContentPartPr/>
                <p14:nvPr/>
              </p14:nvContentPartPr>
              <p14:xfrm>
                <a:off x="10534643" y="553055"/>
                <a:ext cx="297000" cy="159480"/>
              </p14:xfrm>
            </p:contentPart>
          </mc:Choice>
          <mc:Fallback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FA4FAD98-3794-4859-B1BB-3EDBA1C1D62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26003" y="544055"/>
                  <a:ext cx="314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4125A68C-CBB5-4B4C-ADA5-64B8741C91A0}"/>
                    </a:ext>
                  </a:extLst>
                </p14:cNvPr>
                <p14:cNvContentPartPr/>
                <p14:nvPr/>
              </p14:nvContentPartPr>
              <p14:xfrm>
                <a:off x="10911203" y="593735"/>
                <a:ext cx="106560" cy="108360"/>
              </p14:xfrm>
            </p:contentPart>
          </mc:Choice>
          <mc:Fallback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4125A68C-CBB5-4B4C-ADA5-64B8741C91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902203" y="584735"/>
                  <a:ext cx="124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01FDC8C2-DEE6-4694-B984-1B8552767700}"/>
                    </a:ext>
                  </a:extLst>
                </p14:cNvPr>
                <p14:cNvContentPartPr/>
                <p14:nvPr/>
              </p14:nvContentPartPr>
              <p14:xfrm>
                <a:off x="10724003" y="444335"/>
                <a:ext cx="117360" cy="14760"/>
              </p14:xfrm>
            </p:contentPart>
          </mc:Choice>
          <mc:Fallback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01FDC8C2-DEE6-4694-B984-1B855276770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15003" y="435335"/>
                  <a:ext cx="135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8FE033C8-991F-4FDB-85FE-BE2B2223146E}"/>
                    </a:ext>
                  </a:extLst>
                </p14:cNvPr>
                <p14:cNvContentPartPr/>
                <p14:nvPr/>
              </p14:nvContentPartPr>
              <p14:xfrm>
                <a:off x="10631123" y="814775"/>
                <a:ext cx="58680" cy="180720"/>
              </p14:xfrm>
            </p:contentPart>
          </mc:Choice>
          <mc:Fallback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8FE033C8-991F-4FDB-85FE-BE2B222314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22123" y="805775"/>
                  <a:ext cx="76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6AEC442E-147C-4547-8FB2-945965D3910A}"/>
                    </a:ext>
                  </a:extLst>
                </p14:cNvPr>
                <p14:cNvContentPartPr/>
                <p14:nvPr/>
              </p14:nvContentPartPr>
              <p14:xfrm>
                <a:off x="9242243" y="1459175"/>
                <a:ext cx="1980360" cy="804960"/>
              </p14:xfrm>
            </p:contentPart>
          </mc:Choice>
          <mc:Fallback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6AEC442E-147C-4547-8FB2-945965D3910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33603" y="1450535"/>
                  <a:ext cx="1998000" cy="82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CBF1FE05-2B81-4C4E-8518-F83922E42947}"/>
                    </a:ext>
                  </a:extLst>
                </p14:cNvPr>
                <p14:cNvContentPartPr/>
                <p14:nvPr/>
              </p14:nvContentPartPr>
              <p14:xfrm>
                <a:off x="9450683" y="1218335"/>
                <a:ext cx="360" cy="219960"/>
              </p14:xfrm>
            </p:contentPart>
          </mc:Choice>
          <mc:Fallback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CBF1FE05-2B81-4C4E-8518-F83922E4294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42043" y="1209695"/>
                  <a:ext cx="18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F40862BE-E4E5-4C12-BDFC-2ACD384ECC9C}"/>
                    </a:ext>
                  </a:extLst>
                </p14:cNvPr>
                <p14:cNvContentPartPr/>
                <p14:nvPr/>
              </p14:nvContentPartPr>
              <p14:xfrm>
                <a:off x="9413603" y="1193855"/>
                <a:ext cx="115920" cy="192240"/>
              </p14:xfrm>
            </p:contentPart>
          </mc:Choice>
          <mc:Fallback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F40862BE-E4E5-4C12-BDFC-2ACD384ECC9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04963" y="1184855"/>
                  <a:ext cx="133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4C1BFFD6-96D5-424C-8C00-B986C7577344}"/>
                    </a:ext>
                  </a:extLst>
                </p14:cNvPr>
                <p14:cNvContentPartPr/>
                <p14:nvPr/>
              </p14:nvContentPartPr>
              <p14:xfrm>
                <a:off x="9611603" y="1199255"/>
                <a:ext cx="118440" cy="232200"/>
              </p14:xfrm>
            </p:contentPart>
          </mc:Choice>
          <mc:Fallback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4C1BFFD6-96D5-424C-8C00-B986C757734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02603" y="1190615"/>
                  <a:ext cx="136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DB27430E-1B6A-41C5-BE02-0008FEB653EB}"/>
                    </a:ext>
                  </a:extLst>
                </p14:cNvPr>
                <p14:cNvContentPartPr/>
                <p14:nvPr/>
              </p14:nvContentPartPr>
              <p14:xfrm>
                <a:off x="9798443" y="1219415"/>
                <a:ext cx="101160" cy="190800"/>
              </p14:xfrm>
            </p:contentPart>
          </mc:Choice>
          <mc:Fallback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DB27430E-1B6A-41C5-BE02-0008FEB653E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89803" y="1210415"/>
                  <a:ext cx="118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18A4C3BD-B032-4481-851F-B70674DE2A07}"/>
                    </a:ext>
                  </a:extLst>
                </p14:cNvPr>
                <p14:cNvContentPartPr/>
                <p14:nvPr/>
              </p14:nvContentPartPr>
              <p14:xfrm>
                <a:off x="9830483" y="1297175"/>
                <a:ext cx="100080" cy="25560"/>
              </p14:xfrm>
            </p:contentPart>
          </mc:Choice>
          <mc:Fallback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18A4C3BD-B032-4481-851F-B70674DE2A0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21483" y="1288535"/>
                  <a:ext cx="117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6ABBBB48-2B5F-4EBC-97F0-3D3264AF6EE0}"/>
                    </a:ext>
                  </a:extLst>
                </p14:cNvPr>
                <p14:cNvContentPartPr/>
                <p14:nvPr/>
              </p14:nvContentPartPr>
              <p14:xfrm>
                <a:off x="9906083" y="1205735"/>
                <a:ext cx="319320" cy="149040"/>
              </p14:xfrm>
            </p:contentPart>
          </mc:Choice>
          <mc:Fallback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6ABBBB48-2B5F-4EBC-97F0-3D3264AF6EE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97443" y="1197095"/>
                  <a:ext cx="336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16B07A0D-1989-4E79-9146-C0B530B86CE4}"/>
                    </a:ext>
                  </a:extLst>
                </p14:cNvPr>
                <p14:cNvContentPartPr/>
                <p14:nvPr/>
              </p14:nvContentPartPr>
              <p14:xfrm>
                <a:off x="9639323" y="1556375"/>
                <a:ext cx="277920" cy="348120"/>
              </p14:xfrm>
            </p:contentPart>
          </mc:Choice>
          <mc:Fallback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16B07A0D-1989-4E79-9146-C0B530B86CE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30323" y="1547735"/>
                  <a:ext cx="2955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534D9975-5AC5-4C7A-8630-1C5E83C99603}"/>
                    </a:ext>
                  </a:extLst>
                </p14:cNvPr>
                <p14:cNvContentPartPr/>
                <p14:nvPr/>
              </p14:nvContentPartPr>
              <p14:xfrm>
                <a:off x="9914003" y="1710815"/>
                <a:ext cx="360" cy="360"/>
              </p14:xfrm>
            </p:contentPart>
          </mc:Choice>
          <mc:Fallback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534D9975-5AC5-4C7A-8630-1C5E83C9960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05363" y="17018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BA9B0FD5-2242-4A43-840A-B3FFF1FFF823}"/>
                    </a:ext>
                  </a:extLst>
                </p14:cNvPr>
                <p14:cNvContentPartPr/>
                <p14:nvPr/>
              </p14:nvContentPartPr>
              <p14:xfrm>
                <a:off x="9914003" y="1669055"/>
                <a:ext cx="165240" cy="234720"/>
              </p14:xfrm>
            </p:contentPart>
          </mc:Choice>
          <mc:Fallback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BA9B0FD5-2242-4A43-840A-B3FFF1FFF82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05363" y="1660055"/>
                  <a:ext cx="182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849383CA-A1BB-44E3-84FB-3BBACED3D27B}"/>
                    </a:ext>
                  </a:extLst>
                </p14:cNvPr>
                <p14:cNvContentPartPr/>
                <p14:nvPr/>
              </p14:nvContentPartPr>
              <p14:xfrm>
                <a:off x="10103723" y="1748255"/>
                <a:ext cx="364320" cy="152640"/>
              </p14:xfrm>
            </p:contentPart>
          </mc:Choice>
          <mc:Fallback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849383CA-A1BB-44E3-84FB-3BBACED3D27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95083" y="1739615"/>
                  <a:ext cx="381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CE36753B-6A90-4A5F-8690-03587C90E17A}"/>
                    </a:ext>
                  </a:extLst>
                </p14:cNvPr>
                <p14:cNvContentPartPr/>
                <p14:nvPr/>
              </p14:nvContentPartPr>
              <p14:xfrm>
                <a:off x="10497563" y="1752575"/>
                <a:ext cx="396720" cy="101880"/>
              </p14:xfrm>
            </p:contentPart>
          </mc:Choice>
          <mc:Fallback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CE36753B-6A90-4A5F-8690-03587C90E1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88923" y="1743935"/>
                  <a:ext cx="414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2ED719F3-78ED-41F4-893F-080DD09790B3}"/>
                    </a:ext>
                  </a:extLst>
                </p14:cNvPr>
                <p14:cNvContentPartPr/>
                <p14:nvPr/>
              </p14:nvContentPartPr>
              <p14:xfrm>
                <a:off x="10929563" y="1698215"/>
                <a:ext cx="113760" cy="189720"/>
              </p14:xfrm>
            </p:contentPart>
          </mc:Choice>
          <mc:Fallback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2ED719F3-78ED-41F4-893F-080DD09790B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20923" y="1689575"/>
                  <a:ext cx="131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607CE284-6649-4501-AF9F-805450F2F9C2}"/>
                    </a:ext>
                  </a:extLst>
                </p14:cNvPr>
                <p14:cNvContentPartPr/>
                <p14:nvPr/>
              </p14:nvContentPartPr>
              <p14:xfrm>
                <a:off x="9035243" y="2146055"/>
                <a:ext cx="664560" cy="657000"/>
              </p14:xfrm>
            </p:contentPart>
          </mc:Choice>
          <mc:Fallback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607CE284-6649-4501-AF9F-805450F2F9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026603" y="2137055"/>
                  <a:ext cx="68220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99DE2170-F248-4EC1-823F-3AAFB25F6E32}"/>
                    </a:ext>
                  </a:extLst>
                </p14:cNvPr>
                <p14:cNvContentPartPr/>
                <p14:nvPr/>
              </p14:nvContentPartPr>
              <p14:xfrm>
                <a:off x="8971523" y="2661575"/>
                <a:ext cx="209160" cy="186120"/>
              </p14:xfrm>
            </p:contentPart>
          </mc:Choice>
          <mc:Fallback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99DE2170-F248-4EC1-823F-3AAFB25F6E3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62883" y="2652935"/>
                  <a:ext cx="22680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Agrupar 90">
            <a:extLst>
              <a:ext uri="{FF2B5EF4-FFF2-40B4-BE49-F238E27FC236}">
                <a16:creationId xmlns:a16="http://schemas.microsoft.com/office/drawing/2014/main" id="{FDB5859A-0584-4A0A-B680-2E996A78EFFA}"/>
              </a:ext>
            </a:extLst>
          </p:cNvPr>
          <p:cNvGrpSpPr/>
          <p:nvPr/>
        </p:nvGrpSpPr>
        <p:grpSpPr>
          <a:xfrm>
            <a:off x="824363" y="90455"/>
            <a:ext cx="8001360" cy="1233720"/>
            <a:chOff x="824363" y="90455"/>
            <a:chExt cx="8001360" cy="12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0CFD098B-9D3E-4344-9446-85B65FDE6EB7}"/>
                    </a:ext>
                  </a:extLst>
                </p14:cNvPr>
                <p14:cNvContentPartPr/>
                <p14:nvPr/>
              </p14:nvContentPartPr>
              <p14:xfrm>
                <a:off x="824363" y="90455"/>
                <a:ext cx="2091240" cy="1233720"/>
              </p14:xfrm>
            </p:contentPart>
          </mc:Choice>
          <mc:Fallback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0CFD098B-9D3E-4344-9446-85B65FDE6EB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5723" y="81815"/>
                  <a:ext cx="2108880" cy="12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768FEC90-5200-4B1F-B500-A1050E24E023}"/>
                    </a:ext>
                  </a:extLst>
                </p14:cNvPr>
                <p14:cNvContentPartPr/>
                <p14:nvPr/>
              </p14:nvContentPartPr>
              <p14:xfrm>
                <a:off x="2786723" y="775895"/>
                <a:ext cx="5653440" cy="384480"/>
              </p14:xfrm>
            </p:contentPart>
          </mc:Choice>
          <mc:Fallback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768FEC90-5200-4B1F-B500-A1050E24E02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77723" y="766895"/>
                  <a:ext cx="56710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ED43C54C-3EEC-4EC2-A813-F838255E83FD}"/>
                    </a:ext>
                  </a:extLst>
                </p14:cNvPr>
                <p14:cNvContentPartPr/>
                <p14:nvPr/>
              </p14:nvContentPartPr>
              <p14:xfrm>
                <a:off x="8465723" y="150215"/>
                <a:ext cx="360000" cy="551160"/>
              </p14:xfrm>
            </p:contentPart>
          </mc:Choice>
          <mc:Fallback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ED43C54C-3EEC-4EC2-A813-F838255E83F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57083" y="141575"/>
                  <a:ext cx="37764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97717FC0-49BE-4C7A-88CC-B893252D7343}"/>
                    </a:ext>
                  </a:extLst>
                </p14:cNvPr>
                <p14:cNvContentPartPr/>
                <p14:nvPr/>
              </p14:nvContentPartPr>
              <p14:xfrm>
                <a:off x="8251523" y="156335"/>
                <a:ext cx="504000" cy="694800"/>
              </p14:xfrm>
            </p:contentPart>
          </mc:Choice>
          <mc:Fallback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97717FC0-49BE-4C7A-88CC-B893252D734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242523" y="147695"/>
                  <a:ext cx="521640" cy="71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EC9C7995-1AE2-467A-9340-E142AA2C7138}"/>
              </a:ext>
            </a:extLst>
          </p:cNvPr>
          <p:cNvGrpSpPr/>
          <p:nvPr/>
        </p:nvGrpSpPr>
        <p:grpSpPr>
          <a:xfrm>
            <a:off x="1272615" y="2592095"/>
            <a:ext cx="5583188" cy="1551600"/>
            <a:chOff x="1272615" y="2592095"/>
            <a:chExt cx="5583188" cy="155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2B2C7CE0-48A7-4163-AD8A-C3F60A259EEA}"/>
                    </a:ext>
                  </a:extLst>
                </p14:cNvPr>
                <p14:cNvContentPartPr/>
                <p14:nvPr/>
              </p14:nvContentPartPr>
              <p14:xfrm>
                <a:off x="1272615" y="3408575"/>
                <a:ext cx="249840" cy="285840"/>
              </p14:xfrm>
            </p:contentPart>
          </mc:Choice>
          <mc:Fallback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2B2C7CE0-48A7-4163-AD8A-C3F60A259EE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63615" y="3399575"/>
                  <a:ext cx="267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ADB0C65F-E99D-4E2F-BF57-A9FA885CC27F}"/>
                    </a:ext>
                  </a:extLst>
                </p14:cNvPr>
                <p14:cNvContentPartPr/>
                <p14:nvPr/>
              </p14:nvContentPartPr>
              <p14:xfrm>
                <a:off x="1394655" y="3095375"/>
                <a:ext cx="17640" cy="14760"/>
              </p14:xfrm>
            </p:contentPart>
          </mc:Choice>
          <mc:Fallback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ADB0C65F-E99D-4E2F-BF57-A9FA885CC27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386015" y="3086735"/>
                  <a:ext cx="35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97794DA5-9F16-42A3-A562-409C12D278AF}"/>
                    </a:ext>
                  </a:extLst>
                </p14:cNvPr>
                <p14:cNvContentPartPr/>
                <p14:nvPr/>
              </p14:nvContentPartPr>
              <p14:xfrm>
                <a:off x="1550175" y="3402455"/>
                <a:ext cx="498240" cy="167760"/>
              </p14:xfrm>
            </p:contentPart>
          </mc:Choice>
          <mc:Fallback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97794DA5-9F16-42A3-A562-409C12D278A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541175" y="3393455"/>
                  <a:ext cx="515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844A19F5-1E76-4082-983B-D9DE89DAA470}"/>
                    </a:ext>
                  </a:extLst>
                </p14:cNvPr>
                <p14:cNvContentPartPr/>
                <p14:nvPr/>
              </p14:nvContentPartPr>
              <p14:xfrm>
                <a:off x="1969575" y="3292655"/>
                <a:ext cx="16200" cy="15840"/>
              </p14:xfrm>
            </p:contentPart>
          </mc:Choice>
          <mc:Fallback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844A19F5-1E76-4082-983B-D9DE89DAA47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960575" y="3283655"/>
                  <a:ext cx="33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9D24B553-B8A2-409C-A40E-669C90FDFAD5}"/>
                    </a:ext>
                  </a:extLst>
                </p14:cNvPr>
                <p14:cNvContentPartPr/>
                <p14:nvPr/>
              </p14:nvContentPartPr>
              <p14:xfrm>
                <a:off x="2149935" y="3151535"/>
                <a:ext cx="289800" cy="460800"/>
              </p14:xfrm>
            </p:contentPart>
          </mc:Choice>
          <mc:Fallback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9D24B553-B8A2-409C-A40E-669C90FDFAD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141295" y="3142895"/>
                  <a:ext cx="307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3DE71457-381D-4F29-9A79-8B22BE760E35}"/>
                    </a:ext>
                  </a:extLst>
                </p14:cNvPr>
                <p14:cNvContentPartPr/>
                <p14:nvPr/>
              </p14:nvContentPartPr>
              <p14:xfrm>
                <a:off x="2392935" y="3340535"/>
                <a:ext cx="360" cy="360"/>
              </p14:xfrm>
            </p:contentPart>
          </mc:Choice>
          <mc:Fallback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3DE71457-381D-4F29-9A79-8B22BE760E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84295" y="333153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70FA75ED-9388-42A8-80D9-46C6729688F7}"/>
                    </a:ext>
                  </a:extLst>
                </p14:cNvPr>
                <p14:cNvContentPartPr/>
                <p14:nvPr/>
              </p14:nvContentPartPr>
              <p14:xfrm>
                <a:off x="2591655" y="3390575"/>
                <a:ext cx="405720" cy="216360"/>
              </p14:xfrm>
            </p:contentPart>
          </mc:Choice>
          <mc:Fallback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70FA75ED-9388-42A8-80D9-46C6729688F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83015" y="3381575"/>
                  <a:ext cx="423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6F32817B-FB71-44B9-B42E-1E8CE565F13D}"/>
                    </a:ext>
                  </a:extLst>
                </p14:cNvPr>
                <p14:cNvContentPartPr/>
                <p14:nvPr/>
              </p14:nvContentPartPr>
              <p14:xfrm>
                <a:off x="3056775" y="3406055"/>
                <a:ext cx="137160" cy="149760"/>
              </p14:xfrm>
            </p:contentPart>
          </mc:Choice>
          <mc:Fallback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6F32817B-FB71-44B9-B42E-1E8CE565F13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48135" y="3397415"/>
                  <a:ext cx="154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0CBF8C86-B585-41FC-8713-3C7590B9256C}"/>
                    </a:ext>
                  </a:extLst>
                </p14:cNvPr>
                <p14:cNvContentPartPr/>
                <p14:nvPr/>
              </p14:nvContentPartPr>
              <p14:xfrm>
                <a:off x="2823135" y="3262775"/>
                <a:ext cx="96120" cy="23040"/>
              </p14:xfrm>
            </p:contentPart>
          </mc:Choice>
          <mc:Fallback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0CBF8C86-B585-41FC-8713-3C7590B9256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14495" y="3253775"/>
                  <a:ext cx="113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957959F2-E889-400F-8ED5-D20965AD6433}"/>
                    </a:ext>
                  </a:extLst>
                </p14:cNvPr>
                <p14:cNvContentPartPr/>
                <p14:nvPr/>
              </p14:nvContentPartPr>
              <p14:xfrm>
                <a:off x="2646735" y="3763175"/>
                <a:ext cx="114480" cy="241560"/>
              </p14:xfrm>
            </p:contentPart>
          </mc:Choice>
          <mc:Fallback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957959F2-E889-400F-8ED5-D20965AD643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37735" y="3754535"/>
                  <a:ext cx="132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5B998FF1-E0D7-4BF3-9C3C-F4ADB3897379}"/>
                    </a:ext>
                  </a:extLst>
                </p14:cNvPr>
                <p14:cNvContentPartPr/>
                <p14:nvPr/>
              </p14:nvContentPartPr>
              <p14:xfrm>
                <a:off x="3449123" y="3058295"/>
                <a:ext cx="3375720" cy="389520"/>
              </p14:xfrm>
            </p:contentPart>
          </mc:Choice>
          <mc:Fallback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5B998FF1-E0D7-4BF3-9C3C-F4ADB389737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40123" y="3049655"/>
                  <a:ext cx="33933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3E17A594-3C4E-4751-B024-975806FF4ED3}"/>
                    </a:ext>
                  </a:extLst>
                </p14:cNvPr>
                <p14:cNvContentPartPr/>
                <p14:nvPr/>
              </p14:nvContentPartPr>
              <p14:xfrm>
                <a:off x="6558083" y="2931575"/>
                <a:ext cx="297720" cy="280080"/>
              </p14:xfrm>
            </p:contentPart>
          </mc:Choice>
          <mc:Fallback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3E17A594-3C4E-4751-B024-975806FF4E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49443" y="2922935"/>
                  <a:ext cx="315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9A569540-3934-4C4D-B8CC-EC2BA799BBAD}"/>
                    </a:ext>
                  </a:extLst>
                </p14:cNvPr>
                <p14:cNvContentPartPr/>
                <p14:nvPr/>
              </p14:nvContentPartPr>
              <p14:xfrm>
                <a:off x="3669443" y="2938775"/>
                <a:ext cx="511560" cy="254880"/>
              </p14:xfrm>
            </p:contentPart>
          </mc:Choice>
          <mc:Fallback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9A569540-3934-4C4D-B8CC-EC2BA799BBA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60443" y="2930135"/>
                  <a:ext cx="529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3CDBDB80-59D4-4DCA-8B10-11DFED6528FF}"/>
                    </a:ext>
                  </a:extLst>
                </p14:cNvPr>
                <p14:cNvContentPartPr/>
                <p14:nvPr/>
              </p14:nvContentPartPr>
              <p14:xfrm>
                <a:off x="4286123" y="2592095"/>
                <a:ext cx="898560" cy="506160"/>
              </p14:xfrm>
            </p:contentPart>
          </mc:Choice>
          <mc:Fallback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3CDBDB80-59D4-4DCA-8B10-11DFED6528F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77123" y="2583455"/>
                  <a:ext cx="9162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2C266CC9-3EA9-4404-855F-0D590BA04289}"/>
                    </a:ext>
                  </a:extLst>
                </p14:cNvPr>
                <p14:cNvContentPartPr/>
                <p14:nvPr/>
              </p14:nvContentPartPr>
              <p14:xfrm>
                <a:off x="5139323" y="2800175"/>
                <a:ext cx="230760" cy="207720"/>
              </p14:xfrm>
            </p:contentPart>
          </mc:Choice>
          <mc:Fallback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2C266CC9-3EA9-4404-855F-0D590BA0428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30683" y="2791535"/>
                  <a:ext cx="248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BA6A885D-8D69-48C9-A255-43AAF9B38BAE}"/>
                    </a:ext>
                  </a:extLst>
                </p14:cNvPr>
                <p14:cNvContentPartPr/>
                <p14:nvPr/>
              </p14:nvContentPartPr>
              <p14:xfrm>
                <a:off x="5367563" y="2604695"/>
                <a:ext cx="196560" cy="420480"/>
              </p14:xfrm>
            </p:contentPart>
          </mc:Choice>
          <mc:Fallback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BA6A885D-8D69-48C9-A255-43AAF9B38BA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58563" y="2595695"/>
                  <a:ext cx="2142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89A2C597-D29E-4835-8354-8F97B40B8A47}"/>
                    </a:ext>
                  </a:extLst>
                </p14:cNvPr>
                <p14:cNvContentPartPr/>
                <p14:nvPr/>
              </p14:nvContentPartPr>
              <p14:xfrm>
                <a:off x="5603363" y="2856335"/>
                <a:ext cx="367200" cy="180720"/>
              </p14:xfrm>
            </p:contentPart>
          </mc:Choice>
          <mc:Fallback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89A2C597-D29E-4835-8354-8F97B40B8A4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94363" y="2847695"/>
                  <a:ext cx="384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177D51E5-A3E6-457F-B5FB-F49DA6F73E98}"/>
                    </a:ext>
                  </a:extLst>
                </p14:cNvPr>
                <p14:cNvContentPartPr/>
                <p14:nvPr/>
              </p14:nvContentPartPr>
              <p14:xfrm>
                <a:off x="3598883" y="3547175"/>
                <a:ext cx="896400" cy="468720"/>
              </p14:xfrm>
            </p:contentPart>
          </mc:Choice>
          <mc:Fallback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177D51E5-A3E6-457F-B5FB-F49DA6F73E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90243" y="3538175"/>
                  <a:ext cx="9140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EC0C9354-448C-4287-BDBA-1807C1372DD7}"/>
                    </a:ext>
                  </a:extLst>
                </p14:cNvPr>
                <p14:cNvContentPartPr/>
                <p14:nvPr/>
              </p14:nvContentPartPr>
              <p14:xfrm>
                <a:off x="4422203" y="3641135"/>
                <a:ext cx="286560" cy="502560"/>
              </p14:xfrm>
            </p:contentPart>
          </mc:Choice>
          <mc:Fallback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EC0C9354-448C-4287-BDBA-1807C1372DD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13203" y="3632135"/>
                  <a:ext cx="30420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A48D05AD-6DA8-4DE4-BFD3-1D775757D603}"/>
                    </a:ext>
                  </a:extLst>
                </p14:cNvPr>
                <p14:cNvContentPartPr/>
                <p14:nvPr/>
              </p14:nvContentPartPr>
              <p14:xfrm>
                <a:off x="4614083" y="3716375"/>
                <a:ext cx="259560" cy="118080"/>
              </p14:xfrm>
            </p:contentPart>
          </mc:Choice>
          <mc:Fallback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A48D05AD-6DA8-4DE4-BFD3-1D775757D60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05443" y="3707375"/>
                  <a:ext cx="277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A9D86F44-5EAD-4882-A861-188512B27E16}"/>
                    </a:ext>
                  </a:extLst>
                </p14:cNvPr>
                <p14:cNvContentPartPr/>
                <p14:nvPr/>
              </p14:nvContentPartPr>
              <p14:xfrm>
                <a:off x="4961123" y="3426215"/>
                <a:ext cx="118440" cy="275040"/>
              </p14:xfrm>
            </p:contentPart>
          </mc:Choice>
          <mc:Fallback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A9D86F44-5EAD-4882-A861-188512B27E1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52123" y="3417575"/>
                  <a:ext cx="1360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F1078B91-9087-4C88-90ED-CE04467136EC}"/>
                    </a:ext>
                  </a:extLst>
                </p14:cNvPr>
                <p14:cNvContentPartPr/>
                <p14:nvPr/>
              </p14:nvContentPartPr>
              <p14:xfrm>
                <a:off x="4817843" y="3541055"/>
                <a:ext cx="182160" cy="39960"/>
              </p14:xfrm>
            </p:contentPart>
          </mc:Choice>
          <mc:Fallback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F1078B91-9087-4C88-90ED-CE04467136E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08843" y="3532055"/>
                  <a:ext cx="199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C771D809-451F-4BBF-8F45-2E189A153FE5}"/>
                    </a:ext>
                  </a:extLst>
                </p14:cNvPr>
                <p14:cNvContentPartPr/>
                <p14:nvPr/>
              </p14:nvContentPartPr>
              <p14:xfrm>
                <a:off x="5099003" y="3573815"/>
                <a:ext cx="176400" cy="107280"/>
              </p14:xfrm>
            </p:contentPart>
          </mc:Choice>
          <mc:Fallback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C771D809-451F-4BBF-8F45-2E189A153FE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90363" y="3564815"/>
                  <a:ext cx="194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BAFF8618-219F-47AB-B092-7B3C107F1A6A}"/>
                    </a:ext>
                  </a:extLst>
                </p14:cNvPr>
                <p14:cNvContentPartPr/>
                <p14:nvPr/>
              </p14:nvContentPartPr>
              <p14:xfrm>
                <a:off x="5353883" y="3500015"/>
                <a:ext cx="454320" cy="202680"/>
              </p14:xfrm>
            </p:contentPart>
          </mc:Choice>
          <mc:Fallback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BAFF8618-219F-47AB-B092-7B3C107F1A6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45243" y="3491375"/>
                  <a:ext cx="4719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B8AF66D5-510F-4912-9782-0D7F51225CCF}"/>
              </a:ext>
            </a:extLst>
          </p:cNvPr>
          <p:cNvGrpSpPr/>
          <p:nvPr/>
        </p:nvGrpSpPr>
        <p:grpSpPr>
          <a:xfrm>
            <a:off x="7184843" y="3307055"/>
            <a:ext cx="1696320" cy="433800"/>
            <a:chOff x="7184843" y="3307055"/>
            <a:chExt cx="169632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7437EA67-9773-4080-A9A2-BA67791F2DE3}"/>
                    </a:ext>
                  </a:extLst>
                </p14:cNvPr>
                <p14:cNvContentPartPr/>
                <p14:nvPr/>
              </p14:nvContentPartPr>
              <p14:xfrm>
                <a:off x="7184843" y="3376895"/>
                <a:ext cx="126000" cy="201960"/>
              </p14:xfrm>
            </p:contentPart>
          </mc:Choice>
          <mc:Fallback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7437EA67-9773-4080-A9A2-BA67791F2DE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75843" y="3367895"/>
                  <a:ext cx="143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FC070EFC-4AB9-4987-A168-C9C783F28F87}"/>
                    </a:ext>
                  </a:extLst>
                </p14:cNvPr>
                <p14:cNvContentPartPr/>
                <p14:nvPr/>
              </p14:nvContentPartPr>
              <p14:xfrm>
                <a:off x="7225883" y="3419015"/>
                <a:ext cx="133200" cy="19440"/>
              </p14:xfrm>
            </p:contentPart>
          </mc:Choice>
          <mc:Fallback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FC070EFC-4AB9-4987-A168-C9C783F28F8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16883" y="3410375"/>
                  <a:ext cx="150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78DC6AEF-105F-47B6-A917-AA856D53CF87}"/>
                    </a:ext>
                  </a:extLst>
                </p14:cNvPr>
                <p14:cNvContentPartPr/>
                <p14:nvPr/>
              </p14:nvContentPartPr>
              <p14:xfrm>
                <a:off x="7187363" y="3307055"/>
                <a:ext cx="121320" cy="32760"/>
              </p14:xfrm>
            </p:contentPart>
          </mc:Choice>
          <mc:Fallback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78DC6AEF-105F-47B6-A917-AA856D53CF8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78363" y="3298055"/>
                  <a:ext cx="138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15D010AC-A1E5-4C44-8C05-C0CDE59E5818}"/>
                    </a:ext>
                  </a:extLst>
                </p14:cNvPr>
                <p14:cNvContentPartPr/>
                <p14:nvPr/>
              </p14:nvContentPartPr>
              <p14:xfrm>
                <a:off x="7479323" y="3416135"/>
                <a:ext cx="297720" cy="181440"/>
              </p14:xfrm>
            </p:contentPart>
          </mc:Choice>
          <mc:Fallback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15D010AC-A1E5-4C44-8C05-C0CDE59E581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70683" y="3407135"/>
                  <a:ext cx="315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927F2136-A278-4238-8A0E-CE5506983D82}"/>
                    </a:ext>
                  </a:extLst>
                </p14:cNvPr>
                <p14:cNvContentPartPr/>
                <p14:nvPr/>
              </p14:nvContentPartPr>
              <p14:xfrm>
                <a:off x="7827083" y="3434855"/>
                <a:ext cx="304200" cy="306000"/>
              </p14:xfrm>
            </p:contentPart>
          </mc:Choice>
          <mc:Fallback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927F2136-A278-4238-8A0E-CE5506983D8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18443" y="3426215"/>
                  <a:ext cx="3218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69D53080-B0C2-4020-A039-4E3ABA7EF6A9}"/>
                    </a:ext>
                  </a:extLst>
                </p14:cNvPr>
                <p14:cNvContentPartPr/>
                <p14:nvPr/>
              </p14:nvContentPartPr>
              <p14:xfrm>
                <a:off x="8062163" y="3380855"/>
                <a:ext cx="360" cy="360"/>
              </p14:xfrm>
            </p:contentPart>
          </mc:Choice>
          <mc:Fallback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69D53080-B0C2-4020-A039-4E3ABA7EF6A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53523" y="33722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68BE64DE-55F8-49E7-BBB6-0295BAA29DC3}"/>
                    </a:ext>
                  </a:extLst>
                </p14:cNvPr>
                <p14:cNvContentPartPr/>
                <p14:nvPr/>
              </p14:nvContentPartPr>
              <p14:xfrm>
                <a:off x="8157923" y="3399935"/>
                <a:ext cx="392040" cy="155520"/>
              </p14:xfrm>
            </p:contentPart>
          </mc:Choice>
          <mc:Fallback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68BE64DE-55F8-49E7-BBB6-0295BAA29DC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148923" y="3391295"/>
                  <a:ext cx="409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6434351D-556D-47D9-B765-138D50202ACA}"/>
                    </a:ext>
                  </a:extLst>
                </p14:cNvPr>
                <p14:cNvContentPartPr/>
                <p14:nvPr/>
              </p14:nvContentPartPr>
              <p14:xfrm>
                <a:off x="8615843" y="3391655"/>
                <a:ext cx="265320" cy="157680"/>
              </p14:xfrm>
            </p:contentPart>
          </mc:Choice>
          <mc:Fallback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6434351D-556D-47D9-B765-138D50202AC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606843" y="3383015"/>
                  <a:ext cx="282960" cy="17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6040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86E056E-A039-40B3-A635-39796B29D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78" y="1219200"/>
            <a:ext cx="947404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AED4348-708F-4CD3-88C7-841534CDE972}"/>
              </a:ext>
            </a:extLst>
          </p:cNvPr>
          <p:cNvPicPr/>
          <p:nvPr/>
        </p:nvPicPr>
        <p:blipFill rotWithShape="1">
          <a:blip r:embed="rId2"/>
          <a:srcRect l="19473" t="22326" r="28740" b="7943"/>
          <a:stretch/>
        </p:blipFill>
        <p:spPr bwMode="auto">
          <a:xfrm>
            <a:off x="861646" y="325314"/>
            <a:ext cx="8053753" cy="5788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C08F08F9-0A50-4FC5-BE77-DC991B2D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71" y="6239272"/>
            <a:ext cx="10149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200" dirty="0"/>
              <a:t>Fonte: Ávila-León, I.A. Estudo do </a:t>
            </a:r>
            <a:r>
              <a:rPr lang="pt-BR" altLang="pt-BR" sz="1200" dirty="0" err="1"/>
              <a:t>cultibo</a:t>
            </a:r>
            <a:r>
              <a:rPr lang="pt-BR" altLang="pt-BR" sz="1200" dirty="0"/>
              <a:t> de Spirulina </a:t>
            </a:r>
            <a:r>
              <a:rPr lang="pt-BR" altLang="pt-BR" sz="1200" dirty="0" err="1"/>
              <a:t>platensis</a:t>
            </a:r>
            <a:r>
              <a:rPr lang="pt-BR" altLang="pt-BR" sz="1200" dirty="0"/>
              <a:t> por processo contínuo com </a:t>
            </a:r>
            <a:r>
              <a:rPr lang="pt-BR" altLang="pt-BR" sz="1200" dirty="0" err="1"/>
              <a:t>uréia</a:t>
            </a:r>
            <a:r>
              <a:rPr lang="pt-BR" altLang="pt-BR" sz="1200" dirty="0"/>
              <a:t> como fonte de nitrogênio. Dissertação de Mestrado. FCF-USP. 2010.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6026CCD2-1850-4C9D-A17B-B7024081D42C}"/>
                  </a:ext>
                </a:extLst>
              </p14:cNvPr>
              <p14:cNvContentPartPr/>
              <p14:nvPr/>
            </p14:nvContentPartPr>
            <p14:xfrm>
              <a:off x="6453633" y="6737543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6026CCD2-1850-4C9D-A17B-B7024081D4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44993" y="67289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D48EFA4D-A2BD-44C1-B35F-63BB39CBFC31}"/>
                  </a:ext>
                </a:extLst>
              </p14:cNvPr>
              <p14:cNvContentPartPr/>
              <p14:nvPr/>
            </p14:nvContentPartPr>
            <p14:xfrm>
              <a:off x="8087313" y="6808823"/>
              <a:ext cx="360" cy="36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D48EFA4D-A2BD-44C1-B35F-63BB39CBFC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8313" y="68001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76E373DC-CB5E-48B2-B4B0-7E271B7EB730}"/>
                  </a:ext>
                </a:extLst>
              </p14:cNvPr>
              <p14:cNvContentPartPr/>
              <p14:nvPr/>
            </p14:nvContentPartPr>
            <p14:xfrm>
              <a:off x="7817400" y="6705240"/>
              <a:ext cx="360" cy="3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76E373DC-CB5E-48B2-B4B0-7E271B7EB7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8760" y="6696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351E89EA-5C7E-468B-ADC2-74D884CC8D0F}"/>
                  </a:ext>
                </a:extLst>
              </p14:cNvPr>
              <p14:cNvContentPartPr/>
              <p14:nvPr/>
            </p14:nvContentPartPr>
            <p14:xfrm>
              <a:off x="8031240" y="6888120"/>
              <a:ext cx="360" cy="360"/>
            </p14:xfrm>
          </p:contentPart>
        </mc:Choice>
        <mc:Fallback xmlns=""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351E89EA-5C7E-468B-ADC2-74D884CC8D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2600" y="6879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58BA1565-B44F-43E2-8581-A276B373EBAD}"/>
                  </a:ext>
                </a:extLst>
              </p14:cNvPr>
              <p14:cNvContentPartPr/>
              <p14:nvPr/>
            </p14:nvContentPartPr>
            <p14:xfrm>
              <a:off x="7650000" y="6790560"/>
              <a:ext cx="16200" cy="648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58BA1565-B44F-43E2-8581-A276B373EB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41000" y="6781920"/>
                <a:ext cx="338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3632A27E-BFF7-4852-9A68-9C922ED0CB05}"/>
                  </a:ext>
                </a:extLst>
              </p14:cNvPr>
              <p14:cNvContentPartPr/>
              <p14:nvPr/>
            </p14:nvContentPartPr>
            <p14:xfrm>
              <a:off x="3461194" y="6739817"/>
              <a:ext cx="360" cy="36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3632A27E-BFF7-4852-9A68-9C922ED0CB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2554" y="67311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F92B0EE2-E945-4AE4-9BAA-015180C3969C}"/>
                  </a:ext>
                </a:extLst>
              </p14:cNvPr>
              <p14:cNvContentPartPr/>
              <p14:nvPr/>
            </p14:nvContentPartPr>
            <p14:xfrm>
              <a:off x="3108394" y="6700937"/>
              <a:ext cx="360" cy="36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F92B0EE2-E945-4AE4-9BAA-015180C396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9394" y="66922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E6AF3457-2A74-4BFA-B44E-B29168EC0528}"/>
                  </a:ext>
                </a:extLst>
              </p14:cNvPr>
              <p14:cNvContentPartPr/>
              <p14:nvPr/>
            </p14:nvContentPartPr>
            <p14:xfrm>
              <a:off x="3853234" y="5010377"/>
              <a:ext cx="360" cy="540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E6AF3457-2A74-4BFA-B44E-B29168EC05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4594" y="5001737"/>
                <a:ext cx="180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C7701420-4494-4F1E-B11B-CE91AF8B4432}"/>
                  </a:ext>
                </a:extLst>
              </p14:cNvPr>
              <p14:cNvContentPartPr/>
              <p14:nvPr/>
            </p14:nvContentPartPr>
            <p14:xfrm>
              <a:off x="3226114" y="6909737"/>
              <a:ext cx="13320" cy="864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C7701420-4494-4F1E-B11B-CE91AF8B443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17474" y="6900737"/>
                <a:ext cx="30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695BE8BD-2340-40EB-ACEF-42549000E357}"/>
                  </a:ext>
                </a:extLst>
              </p14:cNvPr>
              <p14:cNvContentPartPr/>
              <p14:nvPr/>
            </p14:nvContentPartPr>
            <p14:xfrm>
              <a:off x="3231273" y="6826463"/>
              <a:ext cx="360" cy="36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695BE8BD-2340-40EB-ACEF-42549000E3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2633" y="68178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D46EC6C3-7FD6-436A-8ADC-092471967506}"/>
                  </a:ext>
                </a:extLst>
              </p14:cNvPr>
              <p14:cNvContentPartPr/>
              <p14:nvPr/>
            </p14:nvContentPartPr>
            <p14:xfrm>
              <a:off x="2654193" y="6817823"/>
              <a:ext cx="360" cy="36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D46EC6C3-7FD6-436A-8ADC-0924719675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5193" y="68088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C5C310F1-4874-496A-8314-6C2E9F78D43C}"/>
                  </a:ext>
                </a:extLst>
              </p14:cNvPr>
              <p14:cNvContentPartPr/>
              <p14:nvPr/>
            </p14:nvContentPartPr>
            <p14:xfrm>
              <a:off x="3550953" y="5193143"/>
              <a:ext cx="360" cy="396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C5C310F1-4874-496A-8314-6C2E9F78D4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1953" y="5184143"/>
                <a:ext cx="180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2F64C05C-EA1A-4B57-84BB-F1A268DD744D}"/>
                  </a:ext>
                </a:extLst>
              </p14:cNvPr>
              <p14:cNvContentPartPr/>
              <p14:nvPr/>
            </p14:nvContentPartPr>
            <p14:xfrm>
              <a:off x="3807993" y="2766023"/>
              <a:ext cx="3960" cy="396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2F64C05C-EA1A-4B57-84BB-F1A268DD744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98993" y="2757383"/>
                <a:ext cx="216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8776E25D-45E6-44B8-8477-CDBE225F2F7C}"/>
                  </a:ext>
                </a:extLst>
              </p14:cNvPr>
              <p14:cNvContentPartPr/>
              <p14:nvPr/>
            </p14:nvContentPartPr>
            <p14:xfrm>
              <a:off x="4766673" y="2565503"/>
              <a:ext cx="360" cy="36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8776E25D-45E6-44B8-8477-CDBE225F2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8033" y="25565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D05B61CE-1509-40D1-A21C-726E14ACFC54}"/>
                  </a:ext>
                </a:extLst>
              </p14:cNvPr>
              <p14:cNvContentPartPr/>
              <p14:nvPr/>
            </p14:nvContentPartPr>
            <p14:xfrm>
              <a:off x="4491633" y="3399983"/>
              <a:ext cx="360" cy="36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D05B61CE-1509-40D1-A21C-726E14ACFC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2993" y="33909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2B0D1451-2279-482A-B386-FD396574028B}"/>
                  </a:ext>
                </a:extLst>
              </p14:cNvPr>
              <p14:cNvContentPartPr/>
              <p14:nvPr/>
            </p14:nvContentPartPr>
            <p14:xfrm>
              <a:off x="6790953" y="5077583"/>
              <a:ext cx="360" cy="36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2B0D1451-2279-482A-B386-FD39657402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1953" y="506894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507B44D-A4BC-4176-A49E-64D310DBAB97}"/>
              </a:ext>
            </a:extLst>
          </p:cNvPr>
          <p:cNvGrpSpPr/>
          <p:nvPr/>
        </p:nvGrpSpPr>
        <p:grpSpPr>
          <a:xfrm>
            <a:off x="1953642" y="1087904"/>
            <a:ext cx="2248920" cy="467640"/>
            <a:chOff x="1953642" y="1087904"/>
            <a:chExt cx="224892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" name="Tinta 1">
                  <a:extLst>
                    <a:ext uri="{FF2B5EF4-FFF2-40B4-BE49-F238E27FC236}">
                      <a16:creationId xmlns:a16="http://schemas.microsoft.com/office/drawing/2014/main" id="{65DA7700-5396-4330-A2EC-C0F19DA180A9}"/>
                    </a:ext>
                  </a:extLst>
                </p14:cNvPr>
                <p14:cNvContentPartPr/>
                <p14:nvPr/>
              </p14:nvContentPartPr>
              <p14:xfrm>
                <a:off x="1953642" y="1087904"/>
                <a:ext cx="2163600" cy="429480"/>
              </p14:xfrm>
            </p:contentPart>
          </mc:Choice>
          <mc:Fallback xmlns="">
            <p:pic>
              <p:nvPicPr>
                <p:cNvPr id="2" name="Tinta 1">
                  <a:extLst>
                    <a:ext uri="{FF2B5EF4-FFF2-40B4-BE49-F238E27FC236}">
                      <a16:creationId xmlns:a16="http://schemas.microsoft.com/office/drawing/2014/main" id="{65DA7700-5396-4330-A2EC-C0F19DA180A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44642" y="1079264"/>
                  <a:ext cx="21812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6EDAC34C-2937-4332-BBB9-2FC186615A5E}"/>
                    </a:ext>
                  </a:extLst>
                </p14:cNvPr>
                <p14:cNvContentPartPr/>
                <p14:nvPr/>
              </p14:nvContentPartPr>
              <p14:xfrm>
                <a:off x="3973242" y="1402544"/>
                <a:ext cx="229320" cy="15300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6EDAC34C-2937-4332-BBB9-2FC186615A5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964242" y="1393904"/>
                  <a:ext cx="24696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7D28F796-F377-41FD-9B1B-362CC8914E26}"/>
              </a:ext>
            </a:extLst>
          </p:cNvPr>
          <p:cNvGrpSpPr/>
          <p:nvPr/>
        </p:nvGrpSpPr>
        <p:grpSpPr>
          <a:xfrm>
            <a:off x="2554122" y="613424"/>
            <a:ext cx="291600" cy="254880"/>
            <a:chOff x="2554122" y="613424"/>
            <a:chExt cx="29160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64A67D24-BCBE-4745-850B-0FA2C2FD6EBA}"/>
                    </a:ext>
                  </a:extLst>
                </p14:cNvPr>
                <p14:cNvContentPartPr/>
                <p14:nvPr/>
              </p14:nvContentPartPr>
              <p14:xfrm>
                <a:off x="2554122" y="687224"/>
                <a:ext cx="90360" cy="18108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64A67D24-BCBE-4745-850B-0FA2C2FD6EB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45122" y="678224"/>
                  <a:ext cx="108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Tinta 15">
                  <a:extLst>
                    <a:ext uri="{FF2B5EF4-FFF2-40B4-BE49-F238E27FC236}">
                      <a16:creationId xmlns:a16="http://schemas.microsoft.com/office/drawing/2014/main" id="{EB3E2011-B1E0-4208-9EA9-A85CEC9A77F2}"/>
                    </a:ext>
                  </a:extLst>
                </p14:cNvPr>
                <p14:cNvContentPartPr/>
                <p14:nvPr/>
              </p14:nvContentPartPr>
              <p14:xfrm>
                <a:off x="2605962" y="613424"/>
                <a:ext cx="239760" cy="76320"/>
              </p14:xfrm>
            </p:contentPart>
          </mc:Choice>
          <mc:Fallback xmlns="">
            <p:pic>
              <p:nvPicPr>
                <p:cNvPr id="16" name="Tinta 15">
                  <a:extLst>
                    <a:ext uri="{FF2B5EF4-FFF2-40B4-BE49-F238E27FC236}">
                      <a16:creationId xmlns:a16="http://schemas.microsoft.com/office/drawing/2014/main" id="{EB3E2011-B1E0-4208-9EA9-A85CEC9A77F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96962" y="604784"/>
                  <a:ext cx="257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561BC190-A5E8-466B-A732-A731EC1E9DE5}"/>
                    </a:ext>
                  </a:extLst>
                </p14:cNvPr>
                <p14:cNvContentPartPr/>
                <p14:nvPr/>
              </p14:nvContentPartPr>
              <p14:xfrm>
                <a:off x="2579322" y="797024"/>
                <a:ext cx="235440" cy="3276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561BC190-A5E8-466B-A732-A731EC1E9D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570322" y="788384"/>
                  <a:ext cx="2530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58AB15F-1A7A-4F45-9682-EF77BC3D67C2}"/>
              </a:ext>
            </a:extLst>
          </p:cNvPr>
          <p:cNvGrpSpPr/>
          <p:nvPr/>
        </p:nvGrpSpPr>
        <p:grpSpPr>
          <a:xfrm>
            <a:off x="5146122" y="421904"/>
            <a:ext cx="2260080" cy="2338920"/>
            <a:chOff x="5146122" y="421904"/>
            <a:chExt cx="2260080" cy="23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6615D27A-3CE1-436A-95CF-45BB52D84B95}"/>
                    </a:ext>
                  </a:extLst>
                </p14:cNvPr>
                <p14:cNvContentPartPr/>
                <p14:nvPr/>
              </p14:nvContentPartPr>
              <p14:xfrm>
                <a:off x="5146122" y="766424"/>
                <a:ext cx="2177640" cy="199440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6615D27A-3CE1-436A-95CF-45BB52D84B9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37122" y="757424"/>
                  <a:ext cx="2195280" cy="20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15FCC8FD-2382-4F2F-9ED5-1AAD69B8DCA5}"/>
                    </a:ext>
                  </a:extLst>
                </p14:cNvPr>
                <p14:cNvContentPartPr/>
                <p14:nvPr/>
              </p14:nvContentPartPr>
              <p14:xfrm>
                <a:off x="7121802" y="658784"/>
                <a:ext cx="284400" cy="2019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15FCC8FD-2382-4F2F-9ED5-1AAD69B8DCA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12802" y="649784"/>
                  <a:ext cx="302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2E2F3BB1-43BC-4D5A-A4D0-ED664A798036}"/>
                    </a:ext>
                  </a:extLst>
                </p14:cNvPr>
                <p14:cNvContentPartPr/>
                <p14:nvPr/>
              </p14:nvContentPartPr>
              <p14:xfrm>
                <a:off x="6080322" y="425504"/>
                <a:ext cx="26640" cy="24912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2E2F3BB1-43BC-4D5A-A4D0-ED664A79803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71322" y="416864"/>
                  <a:ext cx="44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410794F5-8D88-4099-9111-EC7952C83C58}"/>
                    </a:ext>
                  </a:extLst>
                </p14:cNvPr>
                <p14:cNvContentPartPr/>
                <p14:nvPr/>
              </p14:nvContentPartPr>
              <p14:xfrm>
                <a:off x="6079962" y="421904"/>
                <a:ext cx="163440" cy="5004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410794F5-8D88-4099-9111-EC7952C83C5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71322" y="413264"/>
                  <a:ext cx="181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D8E025E2-43F8-4DEF-84FE-7DD232B6FC22}"/>
                    </a:ext>
                  </a:extLst>
                </p14:cNvPr>
                <p14:cNvContentPartPr/>
                <p14:nvPr/>
              </p14:nvContentPartPr>
              <p14:xfrm>
                <a:off x="6067362" y="568424"/>
                <a:ext cx="117000" cy="3096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D8E025E2-43F8-4DEF-84FE-7DD232B6FC2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58362" y="559424"/>
                  <a:ext cx="134640" cy="4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266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6B772A76-15B9-42F4-B110-C7DBCF6E5EC6}"/>
              </a:ext>
            </a:extLst>
          </p:cNvPr>
          <p:cNvGrpSpPr/>
          <p:nvPr/>
        </p:nvGrpSpPr>
        <p:grpSpPr>
          <a:xfrm>
            <a:off x="-511234" y="-108283"/>
            <a:ext cx="5688089" cy="2752632"/>
            <a:chOff x="686078" y="1384156"/>
            <a:chExt cx="5688089" cy="2752632"/>
          </a:xfrm>
        </p:grpSpPr>
        <p:pic>
          <p:nvPicPr>
            <p:cNvPr id="5" name="Espaço Reservado para Conteúdo 3">
              <a:extLst>
                <a:ext uri="{FF2B5EF4-FFF2-40B4-BE49-F238E27FC236}">
                  <a16:creationId xmlns:a16="http://schemas.microsoft.com/office/drawing/2014/main" id="{0C27878C-F225-412E-9A0F-E2811D4E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71" b="41185"/>
            <a:stretch/>
          </p:blipFill>
          <p:spPr>
            <a:xfrm>
              <a:off x="686078" y="1384156"/>
              <a:ext cx="5688089" cy="275263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Tinta 5">
                  <a:extLst>
                    <a:ext uri="{FF2B5EF4-FFF2-40B4-BE49-F238E27FC236}">
                      <a16:creationId xmlns:a16="http://schemas.microsoft.com/office/drawing/2014/main" id="{C7C0504A-2DF4-4A65-B9F9-913A689EF78C}"/>
                    </a:ext>
                  </a:extLst>
                </p14:cNvPr>
                <p14:cNvContentPartPr/>
                <p14:nvPr/>
              </p14:nvContentPartPr>
              <p14:xfrm>
                <a:off x="2902593" y="2619712"/>
                <a:ext cx="1432080" cy="160560"/>
              </p14:xfrm>
            </p:contentPart>
          </mc:Choice>
          <mc:Fallback xmlns="">
            <p:pic>
              <p:nvPicPr>
                <p:cNvPr id="6" name="Tinta 5">
                  <a:extLst>
                    <a:ext uri="{FF2B5EF4-FFF2-40B4-BE49-F238E27FC236}">
                      <a16:creationId xmlns:a16="http://schemas.microsoft.com/office/drawing/2014/main" id="{C7C0504A-2DF4-4A65-B9F9-913A689EF78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3593" y="2610712"/>
                  <a:ext cx="1449720" cy="178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293CDB86-0FA1-4869-A9C4-F4FE44568850}"/>
                </a:ext>
              </a:extLst>
            </p:cNvPr>
            <p:cNvGrpSpPr/>
            <p:nvPr/>
          </p:nvGrpSpPr>
          <p:grpSpPr>
            <a:xfrm>
              <a:off x="4136673" y="2680552"/>
              <a:ext cx="217800" cy="133920"/>
              <a:chOff x="4136673" y="2680228"/>
              <a:chExt cx="217800" cy="13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0" name="Tinta 9">
                    <a:extLst>
                      <a:ext uri="{FF2B5EF4-FFF2-40B4-BE49-F238E27FC236}">
                        <a16:creationId xmlns:a16="http://schemas.microsoft.com/office/drawing/2014/main" id="{4A7B82AE-9CE0-4251-8ACF-6AB5BB53166F}"/>
                      </a:ext>
                    </a:extLst>
                  </p14:cNvPr>
                  <p14:cNvContentPartPr/>
                  <p14:nvPr/>
                </p14:nvContentPartPr>
                <p14:xfrm>
                  <a:off x="4136673" y="2680228"/>
                  <a:ext cx="217800" cy="72720"/>
                </p14:xfrm>
              </p:contentPart>
            </mc:Choice>
            <mc:Fallback xmlns="">
              <p:pic>
                <p:nvPicPr>
                  <p:cNvPr id="10" name="Tinta 9">
                    <a:extLst>
                      <a:ext uri="{FF2B5EF4-FFF2-40B4-BE49-F238E27FC236}">
                        <a16:creationId xmlns:a16="http://schemas.microsoft.com/office/drawing/2014/main" id="{4A7B82AE-9CE0-4251-8ACF-6AB5BB53166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127673" y="2671228"/>
                    <a:ext cx="23544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1" name="Tinta 10">
                    <a:extLst>
                      <a:ext uri="{FF2B5EF4-FFF2-40B4-BE49-F238E27FC236}">
                        <a16:creationId xmlns:a16="http://schemas.microsoft.com/office/drawing/2014/main" id="{07BF72A9-4724-4960-B15B-662AE31CC308}"/>
                      </a:ext>
                    </a:extLst>
                  </p14:cNvPr>
                  <p14:cNvContentPartPr/>
                  <p14:nvPr/>
                </p14:nvContentPartPr>
                <p14:xfrm>
                  <a:off x="4234233" y="2760148"/>
                  <a:ext cx="106920" cy="54000"/>
                </p14:xfrm>
              </p:contentPart>
            </mc:Choice>
            <mc:Fallback xmlns="">
              <p:pic>
                <p:nvPicPr>
                  <p:cNvPr id="11" name="Tinta 10">
                    <a:extLst>
                      <a:ext uri="{FF2B5EF4-FFF2-40B4-BE49-F238E27FC236}">
                        <a16:creationId xmlns:a16="http://schemas.microsoft.com/office/drawing/2014/main" id="{07BF72A9-4724-4960-B15B-662AE31CC30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225233" y="2751148"/>
                    <a:ext cx="124560" cy="71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5F00659-1E28-4C9A-940F-9A6F6C425827}"/>
                </a:ext>
              </a:extLst>
            </p:cNvPr>
            <p:cNvSpPr txBox="1"/>
            <p:nvPr/>
          </p:nvSpPr>
          <p:spPr>
            <a:xfrm>
              <a:off x="4518734" y="2619712"/>
              <a:ext cx="390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CC9AC14-7015-4D16-AAF6-7B31C6060472}"/>
                </a:ext>
              </a:extLst>
            </p:cNvPr>
            <p:cNvSpPr txBox="1"/>
            <p:nvPr/>
          </p:nvSpPr>
          <p:spPr>
            <a:xfrm>
              <a:off x="4438834" y="3223274"/>
              <a:ext cx="1358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Biorreator homogêneo</a:t>
              </a:r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FE6B398-F06E-43CF-B733-74E58445AFB8}"/>
              </a:ext>
            </a:extLst>
          </p:cNvPr>
          <p:cNvSpPr txBox="1"/>
          <p:nvPr/>
        </p:nvSpPr>
        <p:spPr>
          <a:xfrm>
            <a:off x="6172662" y="608075"/>
            <a:ext cx="393058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i="1" dirty="0"/>
              <a:t>• Definições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/>
              <a:t>Vazão volumétrica (F)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/>
              <a:t>Vazão específica de alimentação (D)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/>
              <a:t>Tempo de residência (</a:t>
            </a:r>
            <a:r>
              <a:rPr lang="el-GR" altLang="pt-BR" sz="1800" dirty="0"/>
              <a:t>θ</a:t>
            </a:r>
            <a:r>
              <a:rPr lang="pt-BR" altLang="pt-BR" sz="1800" baseline="-25000" dirty="0"/>
              <a:t>R</a:t>
            </a:r>
            <a:r>
              <a:rPr lang="pt-BR" altLang="pt-BR" sz="1800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7E0F52D0-E86E-4AAC-8431-9642EF40416C}"/>
                  </a:ext>
                </a:extLst>
              </p14:cNvPr>
              <p14:cNvContentPartPr/>
              <p14:nvPr/>
            </p14:nvContentPartPr>
            <p14:xfrm>
              <a:off x="1552680" y="579600"/>
              <a:ext cx="9849960" cy="52398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7E0F52D0-E86E-4AAC-8431-9642EF4041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43320" y="570240"/>
                <a:ext cx="9868680" cy="525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2F6C86E-AF91-4B66-866E-540B86812867}"/>
              </a:ext>
            </a:extLst>
          </p:cNvPr>
          <p:cNvGrpSpPr/>
          <p:nvPr/>
        </p:nvGrpSpPr>
        <p:grpSpPr>
          <a:xfrm>
            <a:off x="4549953" y="3195028"/>
            <a:ext cx="982440" cy="444960"/>
            <a:chOff x="4549953" y="3195028"/>
            <a:chExt cx="98244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E4B83664-459C-4F58-8D16-FCE3B09F29FA}"/>
                    </a:ext>
                  </a:extLst>
                </p14:cNvPr>
                <p14:cNvContentPartPr/>
                <p14:nvPr/>
              </p14:nvContentPartPr>
              <p14:xfrm>
                <a:off x="4549953" y="3271708"/>
                <a:ext cx="16200" cy="28188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E4B83664-459C-4F58-8D16-FCE3B09F29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41313" y="3262708"/>
                  <a:ext cx="33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B24FF4F9-5B22-4A51-9851-9F4BE34A4491}"/>
                    </a:ext>
                  </a:extLst>
                </p14:cNvPr>
                <p14:cNvContentPartPr/>
                <p14:nvPr/>
              </p14:nvContentPartPr>
              <p14:xfrm>
                <a:off x="4617273" y="3281788"/>
                <a:ext cx="142560" cy="24588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B24FF4F9-5B22-4A51-9851-9F4BE34A44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08633" y="3272788"/>
                  <a:ext cx="1602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Tinta 12">
                  <a:extLst>
                    <a:ext uri="{FF2B5EF4-FFF2-40B4-BE49-F238E27FC236}">
                      <a16:creationId xmlns:a16="http://schemas.microsoft.com/office/drawing/2014/main" id="{5352D445-2FBC-428D-A742-4A602C8B42F6}"/>
                    </a:ext>
                  </a:extLst>
                </p14:cNvPr>
                <p14:cNvContentPartPr/>
                <p14:nvPr/>
              </p14:nvContentPartPr>
              <p14:xfrm>
                <a:off x="4775313" y="3195028"/>
                <a:ext cx="22680" cy="444960"/>
              </p14:xfrm>
            </p:contentPart>
          </mc:Choice>
          <mc:Fallback xmlns="">
            <p:pic>
              <p:nvPicPr>
                <p:cNvPr id="13" name="Tinta 12">
                  <a:extLst>
                    <a:ext uri="{FF2B5EF4-FFF2-40B4-BE49-F238E27FC236}">
                      <a16:creationId xmlns:a16="http://schemas.microsoft.com/office/drawing/2014/main" id="{5352D445-2FBC-428D-A742-4A602C8B42F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66673" y="3186028"/>
                  <a:ext cx="403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Tinta 13">
                  <a:extLst>
                    <a:ext uri="{FF2B5EF4-FFF2-40B4-BE49-F238E27FC236}">
                      <a16:creationId xmlns:a16="http://schemas.microsoft.com/office/drawing/2014/main" id="{B8DCF2E7-27A3-4984-A512-E52B094D0083}"/>
                    </a:ext>
                  </a:extLst>
                </p14:cNvPr>
                <p14:cNvContentPartPr/>
                <p14:nvPr/>
              </p14:nvContentPartPr>
              <p14:xfrm>
                <a:off x="4837233" y="3336148"/>
                <a:ext cx="219960" cy="251640"/>
              </p14:xfrm>
            </p:contentPart>
          </mc:Choice>
          <mc:Fallback xmlns="">
            <p:pic>
              <p:nvPicPr>
                <p:cNvPr id="14" name="Tinta 13">
                  <a:extLst>
                    <a:ext uri="{FF2B5EF4-FFF2-40B4-BE49-F238E27FC236}">
                      <a16:creationId xmlns:a16="http://schemas.microsoft.com/office/drawing/2014/main" id="{B8DCF2E7-27A3-4984-A512-E52B094D008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28233" y="3327508"/>
                  <a:ext cx="237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13B47364-57C7-4678-9DAC-273894FE7028}"/>
                    </a:ext>
                  </a:extLst>
                </p14:cNvPr>
                <p14:cNvContentPartPr/>
                <p14:nvPr/>
              </p14:nvContentPartPr>
              <p14:xfrm>
                <a:off x="5139633" y="3344428"/>
                <a:ext cx="392760" cy="93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13B47364-57C7-4678-9DAC-273894FE70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30993" y="3335428"/>
                  <a:ext cx="4104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D9D0F338-3E29-465B-BD31-20E0B9998FE6}"/>
              </a:ext>
            </a:extLst>
          </p:cNvPr>
          <p:cNvGrpSpPr/>
          <p:nvPr/>
        </p:nvGrpSpPr>
        <p:grpSpPr>
          <a:xfrm>
            <a:off x="5828313" y="3157588"/>
            <a:ext cx="441000" cy="366480"/>
            <a:chOff x="5828313" y="3157588"/>
            <a:chExt cx="44100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152A15A5-0734-4950-81FE-2848439A07EC}"/>
                    </a:ext>
                  </a:extLst>
                </p14:cNvPr>
                <p14:cNvContentPartPr/>
                <p14:nvPr/>
              </p14:nvContentPartPr>
              <p14:xfrm>
                <a:off x="5828313" y="3200068"/>
                <a:ext cx="56520" cy="32400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152A15A5-0734-4950-81FE-2848439A07E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19673" y="3191068"/>
                  <a:ext cx="741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5148636E-ADAC-4030-93D5-A5BF5C65767A}"/>
                    </a:ext>
                  </a:extLst>
                </p14:cNvPr>
                <p14:cNvContentPartPr/>
                <p14:nvPr/>
              </p14:nvContentPartPr>
              <p14:xfrm>
                <a:off x="5953593" y="3294748"/>
                <a:ext cx="85680" cy="16092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5148636E-ADAC-4030-93D5-A5BF5C6576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44953" y="3285748"/>
                  <a:ext cx="103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D49C5DEF-B324-4966-AF9C-5829C2D0E3A0}"/>
                    </a:ext>
                  </a:extLst>
                </p14:cNvPr>
                <p14:cNvContentPartPr/>
                <p14:nvPr/>
              </p14:nvContentPartPr>
              <p14:xfrm>
                <a:off x="6123153" y="3157588"/>
                <a:ext cx="146160" cy="29088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D49C5DEF-B324-4966-AF9C-5829C2D0E3A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14513" y="3148948"/>
                  <a:ext cx="16380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756D55D1-BA86-4643-8256-F1BF20F8C1D7}"/>
              </a:ext>
            </a:extLst>
          </p:cNvPr>
          <p:cNvGrpSpPr/>
          <p:nvPr/>
        </p:nvGrpSpPr>
        <p:grpSpPr>
          <a:xfrm>
            <a:off x="5649033" y="3761308"/>
            <a:ext cx="958680" cy="367920"/>
            <a:chOff x="5649033" y="3761308"/>
            <a:chExt cx="958680" cy="36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E16F0F27-75EE-4D97-BF61-6043E01C3B93}"/>
                    </a:ext>
                  </a:extLst>
                </p14:cNvPr>
                <p14:cNvContentPartPr/>
                <p14:nvPr/>
              </p14:nvContentPartPr>
              <p14:xfrm>
                <a:off x="5649033" y="3804508"/>
                <a:ext cx="38880" cy="32472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E16F0F27-75EE-4D97-BF61-6043E01C3B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40033" y="3795508"/>
                  <a:ext cx="56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2DAD6A49-E24D-44C8-B9B5-C05AB190606E}"/>
                    </a:ext>
                  </a:extLst>
                </p14:cNvPr>
                <p14:cNvContentPartPr/>
                <p14:nvPr/>
              </p14:nvContentPartPr>
              <p14:xfrm>
                <a:off x="5792313" y="3908188"/>
                <a:ext cx="113400" cy="16524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2DAD6A49-E24D-44C8-B9B5-C05AB19060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83673" y="3899548"/>
                  <a:ext cx="131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FFF6FF22-7FBC-4E75-8551-5F13626AF4DA}"/>
                    </a:ext>
                  </a:extLst>
                </p14:cNvPr>
                <p14:cNvContentPartPr/>
                <p14:nvPr/>
              </p14:nvContentPartPr>
              <p14:xfrm>
                <a:off x="5926953" y="3884068"/>
                <a:ext cx="124200" cy="13896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FFF6FF22-7FBC-4E75-8551-5F13626AF4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18313" y="3875068"/>
                  <a:ext cx="141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6B9B7197-6867-480D-B8DA-E9F058548833}"/>
                    </a:ext>
                  </a:extLst>
                </p14:cNvPr>
                <p14:cNvContentPartPr/>
                <p14:nvPr/>
              </p14:nvContentPartPr>
              <p14:xfrm>
                <a:off x="6145833" y="3975868"/>
                <a:ext cx="3600" cy="252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6B9B7197-6867-480D-B8DA-E9F0585488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36833" y="3967228"/>
                  <a:ext cx="21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1AE55741-3B24-48EF-B0C8-3A2F168E7B03}"/>
                    </a:ext>
                  </a:extLst>
                </p14:cNvPr>
                <p14:cNvContentPartPr/>
                <p14:nvPr/>
              </p14:nvContentPartPr>
              <p14:xfrm>
                <a:off x="6204153" y="3835828"/>
                <a:ext cx="115560" cy="14688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1AE55741-3B24-48EF-B0C8-3A2F168E7B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95153" y="3826828"/>
                  <a:ext cx="133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45AD50DA-4C49-4CDF-801D-69800510EAD4}"/>
                    </a:ext>
                  </a:extLst>
                </p14:cNvPr>
                <p14:cNvContentPartPr/>
                <p14:nvPr/>
              </p14:nvContentPartPr>
              <p14:xfrm>
                <a:off x="6327273" y="3833668"/>
                <a:ext cx="79920" cy="9468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45AD50DA-4C49-4CDF-801D-69800510EAD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18633" y="3824668"/>
                  <a:ext cx="97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7EC25784-1E52-4C8C-AC26-39AFB9029754}"/>
                    </a:ext>
                  </a:extLst>
                </p14:cNvPr>
                <p14:cNvContentPartPr/>
                <p14:nvPr/>
              </p14:nvContentPartPr>
              <p14:xfrm>
                <a:off x="6497913" y="3761308"/>
                <a:ext cx="109800" cy="9936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7EC25784-1E52-4C8C-AC26-39AFB902975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88913" y="3752668"/>
                  <a:ext cx="12744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02AB7629-5B1B-43B6-8B17-B7E14B24ADFB}"/>
                  </a:ext>
                </a:extLst>
              </p14:cNvPr>
              <p14:cNvContentPartPr/>
              <p14:nvPr/>
            </p14:nvContentPartPr>
            <p14:xfrm>
              <a:off x="6627873" y="3612268"/>
              <a:ext cx="230040" cy="217080"/>
            </p14:xfrm>
          </p:contentPart>
        </mc:Choice>
        <mc:Fallback xmlns=""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02AB7629-5B1B-43B6-8B17-B7E14B24ADF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18873" y="3603268"/>
                <a:ext cx="247680" cy="23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Agrupar 39">
            <a:extLst>
              <a:ext uri="{FF2B5EF4-FFF2-40B4-BE49-F238E27FC236}">
                <a16:creationId xmlns:a16="http://schemas.microsoft.com/office/drawing/2014/main" id="{E45EC96B-7134-47D0-8FE2-2875D519755A}"/>
              </a:ext>
            </a:extLst>
          </p:cNvPr>
          <p:cNvGrpSpPr/>
          <p:nvPr/>
        </p:nvGrpSpPr>
        <p:grpSpPr>
          <a:xfrm>
            <a:off x="7915233" y="4522348"/>
            <a:ext cx="632520" cy="448920"/>
            <a:chOff x="7915233" y="4522348"/>
            <a:chExt cx="63252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FC78668D-74A9-4D07-8183-87398053F776}"/>
                    </a:ext>
                  </a:extLst>
                </p14:cNvPr>
                <p14:cNvContentPartPr/>
                <p14:nvPr/>
              </p14:nvContentPartPr>
              <p14:xfrm>
                <a:off x="8009193" y="4578868"/>
                <a:ext cx="7920" cy="39240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FC78668D-74A9-4D07-8183-87398053F77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00553" y="4570228"/>
                  <a:ext cx="255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DB7237BC-8100-4281-9ED7-3BD0185F7418}"/>
                    </a:ext>
                  </a:extLst>
                </p14:cNvPr>
                <p14:cNvContentPartPr/>
                <p14:nvPr/>
              </p14:nvContentPartPr>
              <p14:xfrm>
                <a:off x="7928553" y="4522348"/>
                <a:ext cx="285120" cy="3816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DB7237BC-8100-4281-9ED7-3BD0185F741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19913" y="4513708"/>
                  <a:ext cx="302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80DACDE9-A8E1-49A4-903B-C301EC7246A8}"/>
                    </a:ext>
                  </a:extLst>
                </p14:cNvPr>
                <p14:cNvContentPartPr/>
                <p14:nvPr/>
              </p14:nvContentPartPr>
              <p14:xfrm>
                <a:off x="7915233" y="4720708"/>
                <a:ext cx="272880" cy="3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80DACDE9-A8E1-49A4-903B-C301EC7246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06233" y="4712068"/>
                  <a:ext cx="29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AFFE30F0-558B-4F47-A6C5-315D72AF883B}"/>
                    </a:ext>
                  </a:extLst>
                </p14:cNvPr>
                <p14:cNvContentPartPr/>
                <p14:nvPr/>
              </p14:nvContentPartPr>
              <p14:xfrm>
                <a:off x="8277393" y="4770388"/>
                <a:ext cx="270360" cy="1440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AFFE30F0-558B-4F47-A6C5-315D72AF883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68393" y="4761388"/>
                  <a:ext cx="288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785D6AF7-40B5-4761-8039-4ABFDD66BFAE}"/>
                    </a:ext>
                  </a:extLst>
                </p14:cNvPr>
                <p14:cNvContentPartPr/>
                <p14:nvPr/>
              </p14:nvContentPartPr>
              <p14:xfrm>
                <a:off x="8194233" y="4838788"/>
                <a:ext cx="311040" cy="4788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785D6AF7-40B5-4761-8039-4ABFDD66BF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85593" y="4829788"/>
                  <a:ext cx="32868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7AF139C0-C8ED-436B-949C-9A79901CFFB5}"/>
              </a:ext>
            </a:extLst>
          </p:cNvPr>
          <p:cNvGrpSpPr/>
          <p:nvPr/>
        </p:nvGrpSpPr>
        <p:grpSpPr>
          <a:xfrm>
            <a:off x="8819913" y="4530988"/>
            <a:ext cx="2129760" cy="470160"/>
            <a:chOff x="8819913" y="4530988"/>
            <a:chExt cx="212976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0BF91F88-0833-4633-94BE-BBB2BA2CE73E}"/>
                    </a:ext>
                  </a:extLst>
                </p14:cNvPr>
                <p14:cNvContentPartPr/>
                <p14:nvPr/>
              </p14:nvContentPartPr>
              <p14:xfrm>
                <a:off x="8819913" y="4530988"/>
                <a:ext cx="37080" cy="47016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0BF91F88-0833-4633-94BE-BBB2BA2CE7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11273" y="4521988"/>
                  <a:ext cx="5472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AB0CCD3E-480E-467C-9E04-ED3DC88C7390}"/>
                    </a:ext>
                  </a:extLst>
                </p14:cNvPr>
                <p14:cNvContentPartPr/>
                <p14:nvPr/>
              </p14:nvContentPartPr>
              <p14:xfrm>
                <a:off x="8979753" y="4625668"/>
                <a:ext cx="144360" cy="29232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AB0CCD3E-480E-467C-9E04-ED3DC88C739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71113" y="4616668"/>
                  <a:ext cx="162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DAEDBA7A-8381-4215-9D6A-CE8F431A9D58}"/>
                    </a:ext>
                  </a:extLst>
                </p14:cNvPr>
                <p14:cNvContentPartPr/>
                <p14:nvPr/>
              </p14:nvContentPartPr>
              <p14:xfrm>
                <a:off x="9295473" y="4845988"/>
                <a:ext cx="360" cy="93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DAEDBA7A-8381-4215-9D6A-CE8F431A9D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86833" y="4836988"/>
                  <a:ext cx="18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219CCFA8-00AA-4210-926F-57E2B8A6074E}"/>
                    </a:ext>
                  </a:extLst>
                </p14:cNvPr>
                <p14:cNvContentPartPr/>
                <p14:nvPr/>
              </p14:nvContentPartPr>
              <p14:xfrm>
                <a:off x="9394113" y="4726108"/>
                <a:ext cx="129600" cy="17964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219CCFA8-00AA-4210-926F-57E2B8A6074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85113" y="4717108"/>
                  <a:ext cx="147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9ECAE54E-7309-4BDC-807F-613A018FA086}"/>
                    </a:ext>
                  </a:extLst>
                </p14:cNvPr>
                <p14:cNvContentPartPr/>
                <p14:nvPr/>
              </p14:nvContentPartPr>
              <p14:xfrm>
                <a:off x="9631713" y="4718908"/>
                <a:ext cx="176400" cy="16056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9ECAE54E-7309-4BDC-807F-613A018FA0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23073" y="4709908"/>
                  <a:ext cx="194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96EA8DB0-A372-48E0-B1A2-57927627998D}"/>
                    </a:ext>
                  </a:extLst>
                </p14:cNvPr>
                <p14:cNvContentPartPr/>
                <p14:nvPr/>
              </p14:nvContentPartPr>
              <p14:xfrm>
                <a:off x="9899913" y="4653748"/>
                <a:ext cx="180360" cy="21744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96EA8DB0-A372-48E0-B1A2-57927627998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90913" y="4644748"/>
                  <a:ext cx="198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267C5107-6C3F-4ABE-B248-D01962A86EBF}"/>
                    </a:ext>
                  </a:extLst>
                </p14:cNvPr>
                <p14:cNvContentPartPr/>
                <p14:nvPr/>
              </p14:nvContentPartPr>
              <p14:xfrm>
                <a:off x="10161273" y="4589668"/>
                <a:ext cx="189720" cy="25992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267C5107-6C3F-4ABE-B248-D01962A86EB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52273" y="4580668"/>
                  <a:ext cx="207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4FB0B170-9B96-4F78-9777-9A14F96EECC8}"/>
                    </a:ext>
                  </a:extLst>
                </p14:cNvPr>
                <p14:cNvContentPartPr/>
                <p14:nvPr/>
              </p14:nvContentPartPr>
              <p14:xfrm>
                <a:off x="10516233" y="4534228"/>
                <a:ext cx="54360" cy="37188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4FB0B170-9B96-4F78-9777-9A14F96EECC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07593" y="4525228"/>
                  <a:ext cx="720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31687D00-EB43-436B-BD9A-B92A48D689B6}"/>
                    </a:ext>
                  </a:extLst>
                </p14:cNvPr>
                <p14:cNvContentPartPr/>
                <p14:nvPr/>
              </p14:nvContentPartPr>
              <p14:xfrm>
                <a:off x="10614153" y="4580308"/>
                <a:ext cx="335520" cy="35928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31687D00-EB43-436B-BD9A-B92A48D689B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05153" y="4571668"/>
                  <a:ext cx="35316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99BF52F3-96B9-4D9C-BDF1-CF945E56DF0A}"/>
              </a:ext>
            </a:extLst>
          </p:cNvPr>
          <p:cNvGrpSpPr/>
          <p:nvPr/>
        </p:nvGrpSpPr>
        <p:grpSpPr>
          <a:xfrm>
            <a:off x="4683513" y="3767428"/>
            <a:ext cx="759600" cy="480600"/>
            <a:chOff x="4683513" y="3767428"/>
            <a:chExt cx="75960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1BC35D9F-F465-4A0F-84DA-6763C687F4F6}"/>
                    </a:ext>
                  </a:extLst>
                </p14:cNvPr>
                <p14:cNvContentPartPr/>
                <p14:nvPr/>
              </p14:nvContentPartPr>
              <p14:xfrm>
                <a:off x="5185353" y="3952828"/>
                <a:ext cx="257760" cy="7740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1BC35D9F-F465-4A0F-84DA-6763C687F4F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76713" y="3944188"/>
                  <a:ext cx="275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7FE8CA49-2D34-482B-811B-FFEF17BA6347}"/>
                    </a:ext>
                  </a:extLst>
                </p14:cNvPr>
                <p14:cNvContentPartPr/>
                <p14:nvPr/>
              </p14:nvContentPartPr>
              <p14:xfrm>
                <a:off x="4747593" y="3897388"/>
                <a:ext cx="306360" cy="28584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7FE8CA49-2D34-482B-811B-FFEF17BA634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738593" y="3888388"/>
                  <a:ext cx="3240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5042AB45-84C5-4965-9333-E4DB55E83393}"/>
                    </a:ext>
                  </a:extLst>
                </p14:cNvPr>
                <p14:cNvContentPartPr/>
                <p14:nvPr/>
              </p14:nvContentPartPr>
              <p14:xfrm>
                <a:off x="4815993" y="3906388"/>
                <a:ext cx="239040" cy="28188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5042AB45-84C5-4965-9333-E4DB55E8339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06993" y="3897748"/>
                  <a:ext cx="256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CC561E8D-BEC3-4327-85BC-49D33C9FBCCC}"/>
                    </a:ext>
                  </a:extLst>
                </p14:cNvPr>
                <p14:cNvContentPartPr/>
                <p14:nvPr/>
              </p14:nvContentPartPr>
              <p14:xfrm>
                <a:off x="4683513" y="3767428"/>
                <a:ext cx="533880" cy="48060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CC561E8D-BEC3-4327-85BC-49D33C9FBCC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74513" y="3758428"/>
                  <a:ext cx="551520" cy="49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3" name="Tinta 52">
                <a:extLst>
                  <a:ext uri="{FF2B5EF4-FFF2-40B4-BE49-F238E27FC236}">
                    <a16:creationId xmlns:a16="http://schemas.microsoft.com/office/drawing/2014/main" id="{29F50214-76FB-4786-A26B-E715E08789BA}"/>
                  </a:ext>
                </a:extLst>
              </p14:cNvPr>
              <p14:cNvContentPartPr/>
              <p14:nvPr/>
            </p14:nvContentPartPr>
            <p14:xfrm>
              <a:off x="6043953" y="1301428"/>
              <a:ext cx="3923640" cy="499680"/>
            </p14:xfrm>
          </p:contentPart>
        </mc:Choice>
        <mc:Fallback xmlns="">
          <p:pic>
            <p:nvPicPr>
              <p:cNvPr id="53" name="Tinta 52">
                <a:extLst>
                  <a:ext uri="{FF2B5EF4-FFF2-40B4-BE49-F238E27FC236}">
                    <a16:creationId xmlns:a16="http://schemas.microsoft.com/office/drawing/2014/main" id="{29F50214-76FB-4786-A26B-E715E08789B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035313" y="1292428"/>
                <a:ext cx="3941280" cy="51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Agrupar 78">
            <a:extLst>
              <a:ext uri="{FF2B5EF4-FFF2-40B4-BE49-F238E27FC236}">
                <a16:creationId xmlns:a16="http://schemas.microsoft.com/office/drawing/2014/main" id="{1CF30AF3-9679-438E-A592-BB626FFB22E3}"/>
              </a:ext>
            </a:extLst>
          </p:cNvPr>
          <p:cNvGrpSpPr/>
          <p:nvPr/>
        </p:nvGrpSpPr>
        <p:grpSpPr>
          <a:xfrm>
            <a:off x="597513" y="4898548"/>
            <a:ext cx="2575800" cy="779400"/>
            <a:chOff x="597513" y="4898548"/>
            <a:chExt cx="2575800" cy="77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42072AFF-B9D4-4A5F-BF8C-9E4972955BDF}"/>
                    </a:ext>
                  </a:extLst>
                </p14:cNvPr>
                <p14:cNvContentPartPr/>
                <p14:nvPr/>
              </p14:nvContentPartPr>
              <p14:xfrm>
                <a:off x="597513" y="5127148"/>
                <a:ext cx="33480" cy="40608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42072AFF-B9D4-4A5F-BF8C-9E4972955BD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8513" y="5118148"/>
                  <a:ext cx="511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43EF3F84-042F-44CE-9C52-992710D11CD2}"/>
                    </a:ext>
                  </a:extLst>
                </p14:cNvPr>
                <p14:cNvContentPartPr/>
                <p14:nvPr/>
              </p14:nvContentPartPr>
              <p14:xfrm>
                <a:off x="628833" y="5065948"/>
                <a:ext cx="190440" cy="45756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43EF3F84-042F-44CE-9C52-992710D11CD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19833" y="5056948"/>
                  <a:ext cx="2080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D61C9BAE-29AA-4795-BEC2-0CBF479B17B6}"/>
                    </a:ext>
                  </a:extLst>
                </p14:cNvPr>
                <p14:cNvContentPartPr/>
                <p14:nvPr/>
              </p14:nvContentPartPr>
              <p14:xfrm>
                <a:off x="1029153" y="5223268"/>
                <a:ext cx="202680" cy="1548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D61C9BAE-29AA-4795-BEC2-0CBF479B17B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0153" y="5214628"/>
                  <a:ext cx="220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5E6395A1-1F3A-4FCF-832D-59E9564EBCD8}"/>
                    </a:ext>
                  </a:extLst>
                </p14:cNvPr>
                <p14:cNvContentPartPr/>
                <p14:nvPr/>
              </p14:nvContentPartPr>
              <p14:xfrm>
                <a:off x="1026993" y="5333428"/>
                <a:ext cx="246960" cy="5184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5E6395A1-1F3A-4FCF-832D-59E9564EBCD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7993" y="5324428"/>
                  <a:ext cx="264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FA5CCF88-2AFC-4F67-B488-584452859988}"/>
                    </a:ext>
                  </a:extLst>
                </p14:cNvPr>
                <p14:cNvContentPartPr/>
                <p14:nvPr/>
              </p14:nvContentPartPr>
              <p14:xfrm>
                <a:off x="1588593" y="5057668"/>
                <a:ext cx="14040" cy="17316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FA5CCF88-2AFC-4F67-B488-58445285998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79953" y="5049028"/>
                  <a:ext cx="31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D605E066-ED7F-45B2-8C67-BE7763FA4A92}"/>
                    </a:ext>
                  </a:extLst>
                </p14:cNvPr>
                <p14:cNvContentPartPr/>
                <p14:nvPr/>
              </p14:nvContentPartPr>
              <p14:xfrm>
                <a:off x="1564113" y="5010508"/>
                <a:ext cx="179640" cy="3888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D605E066-ED7F-45B2-8C67-BE7763FA4A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55113" y="5001508"/>
                  <a:ext cx="197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0941C82E-1766-4EC3-86EF-307082AFE784}"/>
                    </a:ext>
                  </a:extLst>
                </p14:cNvPr>
                <p14:cNvContentPartPr/>
                <p14:nvPr/>
              </p14:nvContentPartPr>
              <p14:xfrm>
                <a:off x="1593273" y="5073148"/>
                <a:ext cx="92160" cy="1332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0941C82E-1766-4EC3-86EF-307082AFE78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84273" y="5064148"/>
                  <a:ext cx="109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06BDB369-1228-437E-80ED-B4B30BD069AC}"/>
                    </a:ext>
                  </a:extLst>
                </p14:cNvPr>
                <p14:cNvContentPartPr/>
                <p14:nvPr/>
              </p14:nvContentPartPr>
              <p14:xfrm>
                <a:off x="1471953" y="5382748"/>
                <a:ext cx="302040" cy="1440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06BDB369-1228-437E-80ED-B4B30BD069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463313" y="5374108"/>
                  <a:ext cx="319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C4D2EDC6-66BF-405F-9263-3442B733DA56}"/>
                    </a:ext>
                  </a:extLst>
                </p14:cNvPr>
                <p14:cNvContentPartPr/>
                <p14:nvPr/>
              </p14:nvContentPartPr>
              <p14:xfrm>
                <a:off x="1590753" y="5487868"/>
                <a:ext cx="179640" cy="19008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C4D2EDC6-66BF-405F-9263-3442B733DA5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82113" y="5478868"/>
                  <a:ext cx="197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6D1214BF-DFC2-48BE-94B6-E6DC1C480E43}"/>
                    </a:ext>
                  </a:extLst>
                </p14:cNvPr>
                <p14:cNvContentPartPr/>
                <p14:nvPr/>
              </p14:nvContentPartPr>
              <p14:xfrm>
                <a:off x="1985673" y="5238388"/>
                <a:ext cx="196920" cy="255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6D1214BF-DFC2-48BE-94B6-E6DC1C480E4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976673" y="5229748"/>
                  <a:ext cx="214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4D635504-9AA7-4230-AF70-BF5F7F853FC2}"/>
                    </a:ext>
                  </a:extLst>
                </p14:cNvPr>
                <p14:cNvContentPartPr/>
                <p14:nvPr/>
              </p14:nvContentPartPr>
              <p14:xfrm>
                <a:off x="1986753" y="5329468"/>
                <a:ext cx="160560" cy="36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4D635504-9AA7-4230-AF70-BF5F7F853FC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77753" y="5320468"/>
                  <a:ext cx="178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56B057FE-95B7-4FE5-AE49-C8043F0742BC}"/>
                    </a:ext>
                  </a:extLst>
                </p14:cNvPr>
                <p14:cNvContentPartPr/>
                <p14:nvPr/>
              </p14:nvContentPartPr>
              <p14:xfrm>
                <a:off x="2509113" y="4898548"/>
                <a:ext cx="24120" cy="29088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56B057FE-95B7-4FE5-AE49-C8043F0742B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00473" y="4889908"/>
                  <a:ext cx="417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1C07BFF4-65A1-4AC7-B306-225E0C08C381}"/>
                    </a:ext>
                  </a:extLst>
                </p14:cNvPr>
                <p14:cNvContentPartPr/>
                <p14:nvPr/>
              </p14:nvContentPartPr>
              <p14:xfrm>
                <a:off x="2613513" y="4980988"/>
                <a:ext cx="148320" cy="16992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1C07BFF4-65A1-4AC7-B306-225E0C08C38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04873" y="4972348"/>
                  <a:ext cx="165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03A2E406-C9D5-4C95-A4DC-E32793509E33}"/>
                    </a:ext>
                  </a:extLst>
                </p14:cNvPr>
                <p14:cNvContentPartPr/>
                <p14:nvPr/>
              </p14:nvContentPartPr>
              <p14:xfrm>
                <a:off x="2806473" y="4920508"/>
                <a:ext cx="51840" cy="26172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03A2E406-C9D5-4C95-A4DC-E32793509E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97473" y="4911868"/>
                  <a:ext cx="69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139C5EBF-84B5-445E-BF7C-90AE0CD9B919}"/>
                    </a:ext>
                  </a:extLst>
                </p14:cNvPr>
                <p14:cNvContentPartPr/>
                <p14:nvPr/>
              </p14:nvContentPartPr>
              <p14:xfrm>
                <a:off x="2906193" y="4954708"/>
                <a:ext cx="267120" cy="21276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139C5EBF-84B5-445E-BF7C-90AE0CD9B91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97553" y="4945708"/>
                  <a:ext cx="284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2BEBB798-3A99-4144-AE41-1AB8E3248A6D}"/>
                    </a:ext>
                  </a:extLst>
                </p14:cNvPr>
                <p14:cNvContentPartPr/>
                <p14:nvPr/>
              </p14:nvContentPartPr>
              <p14:xfrm>
                <a:off x="2310753" y="5187988"/>
                <a:ext cx="807120" cy="7596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2BEBB798-3A99-4144-AE41-1AB8E3248A6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02113" y="5179348"/>
                  <a:ext cx="824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1863B224-A96F-4099-B57C-C0E585490D4D}"/>
                    </a:ext>
                  </a:extLst>
                </p14:cNvPr>
                <p14:cNvContentPartPr/>
                <p14:nvPr/>
              </p14:nvContentPartPr>
              <p14:xfrm>
                <a:off x="2553033" y="5424148"/>
                <a:ext cx="36360" cy="22860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1863B224-A96F-4099-B57C-C0E585490D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44033" y="5415508"/>
                  <a:ext cx="54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27EAD130-1B7D-412B-AA6B-62028EDF3EB2}"/>
                    </a:ext>
                  </a:extLst>
                </p14:cNvPr>
                <p14:cNvContentPartPr/>
                <p14:nvPr/>
              </p14:nvContentPartPr>
              <p14:xfrm>
                <a:off x="2678673" y="5432428"/>
                <a:ext cx="137520" cy="17172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27EAD130-1B7D-412B-AA6B-62028EDF3EB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669673" y="5423788"/>
                  <a:ext cx="155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956A4710-1912-4BB2-834C-BBA5D82CD90C}"/>
                    </a:ext>
                  </a:extLst>
                </p14:cNvPr>
                <p14:cNvContentPartPr/>
                <p14:nvPr/>
              </p14:nvContentPartPr>
              <p14:xfrm>
                <a:off x="2955513" y="5397868"/>
                <a:ext cx="170640" cy="22032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956A4710-1912-4BB2-834C-BBA5D82CD90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46873" y="5389228"/>
                  <a:ext cx="18828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Agrupar 76">
            <a:extLst>
              <a:ext uri="{FF2B5EF4-FFF2-40B4-BE49-F238E27FC236}">
                <a16:creationId xmlns:a16="http://schemas.microsoft.com/office/drawing/2014/main" id="{E9395030-B54E-4F6E-8F39-7ACA3FBAE778}"/>
              </a:ext>
            </a:extLst>
          </p:cNvPr>
          <p:cNvGrpSpPr/>
          <p:nvPr/>
        </p:nvGrpSpPr>
        <p:grpSpPr>
          <a:xfrm>
            <a:off x="3447993" y="5143708"/>
            <a:ext cx="171720" cy="127440"/>
            <a:chOff x="3447993" y="5143708"/>
            <a:chExt cx="17172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3C308507-8163-4018-9193-73AE23CF7B99}"/>
                    </a:ext>
                  </a:extLst>
                </p14:cNvPr>
                <p14:cNvContentPartPr/>
                <p14:nvPr/>
              </p14:nvContentPartPr>
              <p14:xfrm>
                <a:off x="3447993" y="5143708"/>
                <a:ext cx="170640" cy="2340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3C308507-8163-4018-9193-73AE23CF7B9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38993" y="5134708"/>
                  <a:ext cx="188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A10BAF00-57CE-4F61-B318-3D0CA9745ECC}"/>
                    </a:ext>
                  </a:extLst>
                </p14:cNvPr>
                <p14:cNvContentPartPr/>
                <p14:nvPr/>
              </p14:nvContentPartPr>
              <p14:xfrm>
                <a:off x="3449073" y="5256748"/>
                <a:ext cx="170640" cy="1440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A10BAF00-57CE-4F61-B318-3D0CA9745EC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40073" y="5247748"/>
                  <a:ext cx="18828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0" name="Tinta 99">
                <a:extLst>
                  <a:ext uri="{FF2B5EF4-FFF2-40B4-BE49-F238E27FC236}">
                    <a16:creationId xmlns:a16="http://schemas.microsoft.com/office/drawing/2014/main" id="{BED1BCA6-895A-413E-AA2C-D2C2532E3693}"/>
                  </a:ext>
                </a:extLst>
              </p14:cNvPr>
              <p14:cNvContentPartPr/>
              <p14:nvPr/>
            </p14:nvContentPartPr>
            <p14:xfrm>
              <a:off x="4502073" y="4732948"/>
              <a:ext cx="423000" cy="401040"/>
            </p14:xfrm>
          </p:contentPart>
        </mc:Choice>
        <mc:Fallback xmlns="">
          <p:pic>
            <p:nvPicPr>
              <p:cNvPr id="100" name="Tinta 99">
                <a:extLst>
                  <a:ext uri="{FF2B5EF4-FFF2-40B4-BE49-F238E27FC236}">
                    <a16:creationId xmlns:a16="http://schemas.microsoft.com/office/drawing/2014/main" id="{BED1BCA6-895A-413E-AA2C-D2C2532E369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448433" y="4624948"/>
                <a:ext cx="530640" cy="61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1" name="Tinta 100">
                <a:extLst>
                  <a:ext uri="{FF2B5EF4-FFF2-40B4-BE49-F238E27FC236}">
                    <a16:creationId xmlns:a16="http://schemas.microsoft.com/office/drawing/2014/main" id="{957E0061-1463-484B-ADC2-6CBEC651F730}"/>
                  </a:ext>
                </a:extLst>
              </p14:cNvPr>
              <p14:cNvContentPartPr/>
              <p14:nvPr/>
            </p14:nvContentPartPr>
            <p14:xfrm>
              <a:off x="4291113" y="5192308"/>
              <a:ext cx="528480" cy="403560"/>
            </p14:xfrm>
          </p:contentPart>
        </mc:Choice>
        <mc:Fallback xmlns="">
          <p:pic>
            <p:nvPicPr>
              <p:cNvPr id="101" name="Tinta 100">
                <a:extLst>
                  <a:ext uri="{FF2B5EF4-FFF2-40B4-BE49-F238E27FC236}">
                    <a16:creationId xmlns:a16="http://schemas.microsoft.com/office/drawing/2014/main" id="{957E0061-1463-484B-ADC2-6CBEC651F73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37113" y="5084668"/>
                <a:ext cx="63612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2" name="Tinta 101">
                <a:extLst>
                  <a:ext uri="{FF2B5EF4-FFF2-40B4-BE49-F238E27FC236}">
                    <a16:creationId xmlns:a16="http://schemas.microsoft.com/office/drawing/2014/main" id="{DDA55084-7B98-4B38-9F04-D39B093B8E19}"/>
                  </a:ext>
                </a:extLst>
              </p14:cNvPr>
              <p14:cNvContentPartPr/>
              <p14:nvPr/>
            </p14:nvContentPartPr>
            <p14:xfrm>
              <a:off x="4391913" y="1971748"/>
              <a:ext cx="120240" cy="107280"/>
            </p14:xfrm>
          </p:contentPart>
        </mc:Choice>
        <mc:Fallback xmlns="">
          <p:pic>
            <p:nvPicPr>
              <p:cNvPr id="102" name="Tinta 101">
                <a:extLst>
                  <a:ext uri="{FF2B5EF4-FFF2-40B4-BE49-F238E27FC236}">
                    <a16:creationId xmlns:a16="http://schemas.microsoft.com/office/drawing/2014/main" id="{DDA55084-7B98-4B38-9F04-D39B093B8E1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383273" y="1963108"/>
                <a:ext cx="1378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3" name="Tinta 102">
                <a:extLst>
                  <a:ext uri="{FF2B5EF4-FFF2-40B4-BE49-F238E27FC236}">
                    <a16:creationId xmlns:a16="http://schemas.microsoft.com/office/drawing/2014/main" id="{1AD07482-10AF-4206-A738-C695C34C59A6}"/>
                  </a:ext>
                </a:extLst>
              </p14:cNvPr>
              <p14:cNvContentPartPr/>
              <p14:nvPr/>
            </p14:nvContentPartPr>
            <p14:xfrm>
              <a:off x="5052513" y="2957788"/>
              <a:ext cx="39600" cy="267840"/>
            </p14:xfrm>
          </p:contentPart>
        </mc:Choice>
        <mc:Fallback xmlns="">
          <p:pic>
            <p:nvPicPr>
              <p:cNvPr id="103" name="Tinta 102">
                <a:extLst>
                  <a:ext uri="{FF2B5EF4-FFF2-40B4-BE49-F238E27FC236}">
                    <a16:creationId xmlns:a16="http://schemas.microsoft.com/office/drawing/2014/main" id="{1AD07482-10AF-4206-A738-C695C34C59A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043513" y="2949148"/>
                <a:ext cx="57240" cy="28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Agrupar 111">
            <a:extLst>
              <a:ext uri="{FF2B5EF4-FFF2-40B4-BE49-F238E27FC236}">
                <a16:creationId xmlns:a16="http://schemas.microsoft.com/office/drawing/2014/main" id="{0E734DEE-3EBB-4DA3-B375-1DAD659C2629}"/>
              </a:ext>
            </a:extLst>
          </p:cNvPr>
          <p:cNvGrpSpPr/>
          <p:nvPr/>
        </p:nvGrpSpPr>
        <p:grpSpPr>
          <a:xfrm>
            <a:off x="3896193" y="4401388"/>
            <a:ext cx="2646720" cy="1110600"/>
            <a:chOff x="3896193" y="4401388"/>
            <a:chExt cx="2646720" cy="11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9AEB3B97-5400-448B-953D-A7908265F878}"/>
                    </a:ext>
                  </a:extLst>
                </p14:cNvPr>
                <p14:cNvContentPartPr/>
                <p14:nvPr/>
              </p14:nvContentPartPr>
              <p14:xfrm>
                <a:off x="4019673" y="4894228"/>
                <a:ext cx="99360" cy="22644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9AEB3B97-5400-448B-953D-A7908265F87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010673" y="4885588"/>
                  <a:ext cx="117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3EF677B0-9382-480E-879D-6DFB905F6ED0}"/>
                    </a:ext>
                  </a:extLst>
                </p14:cNvPr>
                <p14:cNvContentPartPr/>
                <p14:nvPr/>
              </p14:nvContentPartPr>
              <p14:xfrm>
                <a:off x="4238193" y="5036788"/>
                <a:ext cx="360" cy="13356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3EF677B0-9382-480E-879D-6DFB905F6ED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229553" y="5027788"/>
                  <a:ext cx="18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A0E4FE2C-44C5-46B3-B6F5-3D7B6C45314D}"/>
                    </a:ext>
                  </a:extLst>
                </p14:cNvPr>
                <p14:cNvContentPartPr/>
                <p14:nvPr/>
              </p14:nvContentPartPr>
              <p14:xfrm>
                <a:off x="4353753" y="4775788"/>
                <a:ext cx="53280" cy="24660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A0E4FE2C-44C5-46B3-B6F5-3D7B6C45314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45113" y="4767148"/>
                  <a:ext cx="70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330AECA7-FE3B-4029-8E66-A1D0A26AE36C}"/>
                    </a:ext>
                  </a:extLst>
                </p14:cNvPr>
                <p14:cNvContentPartPr/>
                <p14:nvPr/>
              </p14:nvContentPartPr>
              <p14:xfrm>
                <a:off x="4543473" y="4823668"/>
                <a:ext cx="122760" cy="21348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330AECA7-FE3B-4029-8E66-A1D0A26AE36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534473" y="4815028"/>
                  <a:ext cx="140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A2394D5D-D32E-4C3D-9CA6-8CB2EB83773B}"/>
                    </a:ext>
                  </a:extLst>
                </p14:cNvPr>
                <p14:cNvContentPartPr/>
                <p14:nvPr/>
              </p14:nvContentPartPr>
              <p14:xfrm>
                <a:off x="4730673" y="4875148"/>
                <a:ext cx="245880" cy="12960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A2394D5D-D32E-4C3D-9CA6-8CB2EB83773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21673" y="4866508"/>
                  <a:ext cx="263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5" name="Tinta 84">
                  <a:extLst>
                    <a:ext uri="{FF2B5EF4-FFF2-40B4-BE49-F238E27FC236}">
                      <a16:creationId xmlns:a16="http://schemas.microsoft.com/office/drawing/2014/main" id="{BC0A504D-77E9-45FA-A676-2952987E3C4D}"/>
                    </a:ext>
                  </a:extLst>
                </p14:cNvPr>
                <p14:cNvContentPartPr/>
                <p14:nvPr/>
              </p14:nvContentPartPr>
              <p14:xfrm>
                <a:off x="4959273" y="4867588"/>
                <a:ext cx="123840" cy="12708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BC0A504D-77E9-45FA-A676-2952987E3C4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50633" y="4858588"/>
                  <a:ext cx="141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2A0D6BE9-BF43-4F2E-9C97-76F353425C1A}"/>
                    </a:ext>
                  </a:extLst>
                </p14:cNvPr>
                <p14:cNvContentPartPr/>
                <p14:nvPr/>
              </p14:nvContentPartPr>
              <p14:xfrm>
                <a:off x="5105073" y="4745188"/>
                <a:ext cx="40680" cy="23364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2A0D6BE9-BF43-4F2E-9C97-76F353425C1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96433" y="4736188"/>
                  <a:ext cx="58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E1C12533-C01E-4AD8-9C96-4CFDC0D45C4D}"/>
                    </a:ext>
                  </a:extLst>
                </p14:cNvPr>
                <p14:cNvContentPartPr/>
                <p14:nvPr/>
              </p14:nvContentPartPr>
              <p14:xfrm>
                <a:off x="5105073" y="4817548"/>
                <a:ext cx="96840" cy="36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E1C12533-C01E-4AD8-9C96-4CFDC0D45C4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096433" y="4808908"/>
                  <a:ext cx="11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6876EB97-58D0-4E0E-B864-088BB83D9308}"/>
                    </a:ext>
                  </a:extLst>
                </p14:cNvPr>
                <p14:cNvContentPartPr/>
                <p14:nvPr/>
              </p14:nvContentPartPr>
              <p14:xfrm>
                <a:off x="5212353" y="4879828"/>
                <a:ext cx="56880" cy="6912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6876EB97-58D0-4E0E-B864-088BB83D93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03353" y="4870828"/>
                  <a:ext cx="74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1239A2CB-936E-45AB-832B-E88D468FFC6D}"/>
                    </a:ext>
                  </a:extLst>
                </p14:cNvPr>
                <p14:cNvContentPartPr/>
                <p14:nvPr/>
              </p14:nvContentPartPr>
              <p14:xfrm>
                <a:off x="3896193" y="5013388"/>
                <a:ext cx="1581480" cy="25380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1239A2CB-936E-45AB-832B-E88D468FFC6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87553" y="5004748"/>
                  <a:ext cx="1599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D72BD860-113C-4327-9E71-98FFD17858AA}"/>
                    </a:ext>
                  </a:extLst>
                </p14:cNvPr>
                <p14:cNvContentPartPr/>
                <p14:nvPr/>
              </p14:nvContentPartPr>
              <p14:xfrm>
                <a:off x="4187793" y="5324428"/>
                <a:ext cx="113760" cy="18756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D72BD860-113C-4327-9E71-98FFD17858A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178793" y="5315428"/>
                  <a:ext cx="131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93569476-FE4E-4947-BD42-8082EB7B6243}"/>
                    </a:ext>
                  </a:extLst>
                </p14:cNvPr>
                <p14:cNvContentPartPr/>
                <p14:nvPr/>
              </p14:nvContentPartPr>
              <p14:xfrm>
                <a:off x="4352673" y="5329828"/>
                <a:ext cx="267120" cy="12888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93569476-FE4E-4947-BD42-8082EB7B624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44033" y="5321188"/>
                  <a:ext cx="284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93A4878B-CBA6-47CB-A05F-3B17FAB858CE}"/>
                    </a:ext>
                  </a:extLst>
                </p14:cNvPr>
                <p14:cNvContentPartPr/>
                <p14:nvPr/>
              </p14:nvContentPartPr>
              <p14:xfrm>
                <a:off x="4600353" y="5288428"/>
                <a:ext cx="217800" cy="7488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93A4878B-CBA6-47CB-A05F-3B17FAB858C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591713" y="5279428"/>
                  <a:ext cx="235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DCB758AA-F2F4-4176-8D1A-30EC7046D44C}"/>
                    </a:ext>
                  </a:extLst>
                </p14:cNvPr>
                <p14:cNvContentPartPr/>
                <p14:nvPr/>
              </p14:nvContentPartPr>
              <p14:xfrm>
                <a:off x="4853793" y="5275828"/>
                <a:ext cx="31680" cy="4680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DCB758AA-F2F4-4176-8D1A-30EC7046D44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45153" y="5266828"/>
                  <a:ext cx="49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79FC7C03-DA74-4A2A-9287-194B097F0246}"/>
                    </a:ext>
                  </a:extLst>
                </p14:cNvPr>
                <p14:cNvContentPartPr/>
                <p14:nvPr/>
              </p14:nvContentPartPr>
              <p14:xfrm>
                <a:off x="4736073" y="5254588"/>
                <a:ext cx="360" cy="36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79FC7C03-DA74-4A2A-9287-194B097F024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27433" y="52459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79A71BC1-FC7E-4894-A6F6-DB0FB7157769}"/>
                    </a:ext>
                  </a:extLst>
                </p14:cNvPr>
                <p14:cNvContentPartPr/>
                <p14:nvPr/>
              </p14:nvContentPartPr>
              <p14:xfrm>
                <a:off x="5124153" y="5356468"/>
                <a:ext cx="4680" cy="648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79A71BC1-FC7E-4894-A6F6-DB0FB715776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115513" y="5347828"/>
                  <a:ext cx="22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477A207E-F1B7-4786-B803-B5191F9A59FF}"/>
                    </a:ext>
                  </a:extLst>
                </p14:cNvPr>
                <p14:cNvContentPartPr/>
                <p14:nvPr/>
              </p14:nvContentPartPr>
              <p14:xfrm>
                <a:off x="5217393" y="5119228"/>
                <a:ext cx="254520" cy="23868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477A207E-F1B7-4786-B803-B5191F9A59F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08753" y="5110588"/>
                  <a:ext cx="272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48B6261A-90A9-4218-AB9A-469CB41A60D3}"/>
                    </a:ext>
                  </a:extLst>
                </p14:cNvPr>
                <p14:cNvContentPartPr/>
                <p14:nvPr/>
              </p14:nvContentPartPr>
              <p14:xfrm>
                <a:off x="5513313" y="4891708"/>
                <a:ext cx="178920" cy="4860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48B6261A-90A9-4218-AB9A-469CB41A60D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04673" y="4882708"/>
                  <a:ext cx="196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66FDFE35-E77F-4511-874A-2957B46300D8}"/>
                    </a:ext>
                  </a:extLst>
                </p14:cNvPr>
                <p14:cNvContentPartPr/>
                <p14:nvPr/>
              </p14:nvContentPartPr>
              <p14:xfrm>
                <a:off x="5493153" y="5031748"/>
                <a:ext cx="173160" cy="540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66FDFE35-E77F-4511-874A-2957B46300D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484153" y="5022748"/>
                  <a:ext cx="190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8FB510C5-5757-48EE-A208-C655DEFB137B}"/>
                    </a:ext>
                  </a:extLst>
                </p14:cNvPr>
                <p14:cNvContentPartPr/>
                <p14:nvPr/>
              </p14:nvContentPartPr>
              <p14:xfrm>
                <a:off x="5829753" y="4754188"/>
                <a:ext cx="119880" cy="27216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8FB510C5-5757-48EE-A208-C655DEFB137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20753" y="4745188"/>
                  <a:ext cx="137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A0ABE2AE-FE26-4E27-BA78-DD15E3FC9EA6}"/>
                    </a:ext>
                  </a:extLst>
                </p14:cNvPr>
                <p14:cNvContentPartPr/>
                <p14:nvPr/>
              </p14:nvContentPartPr>
              <p14:xfrm>
                <a:off x="6097593" y="4920508"/>
                <a:ext cx="3600" cy="15660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A0ABE2AE-FE26-4E27-BA78-DD15E3FC9EA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88593" y="4911868"/>
                  <a:ext cx="21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6E04F8CD-A108-4C83-9085-8153B9648889}"/>
                    </a:ext>
                  </a:extLst>
                </p14:cNvPr>
                <p14:cNvContentPartPr/>
                <p14:nvPr/>
              </p14:nvContentPartPr>
              <p14:xfrm>
                <a:off x="6113073" y="4684348"/>
                <a:ext cx="108000" cy="33228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6E04F8CD-A108-4C83-9085-8153B964888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04433" y="4675708"/>
                  <a:ext cx="1256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50000149-1B23-4818-9F10-C28400D2E20F}"/>
                    </a:ext>
                  </a:extLst>
                </p14:cNvPr>
                <p14:cNvContentPartPr/>
                <p14:nvPr/>
              </p14:nvContentPartPr>
              <p14:xfrm>
                <a:off x="6237633" y="4697668"/>
                <a:ext cx="197640" cy="26892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50000149-1B23-4818-9F10-C28400D2E20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228993" y="4688668"/>
                  <a:ext cx="2152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BF42A085-BBC4-433F-B3C2-84E9C9F133EB}"/>
                    </a:ext>
                  </a:extLst>
                </p14:cNvPr>
                <p14:cNvContentPartPr/>
                <p14:nvPr/>
              </p14:nvContentPartPr>
              <p14:xfrm>
                <a:off x="6276873" y="4582468"/>
                <a:ext cx="92160" cy="6300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BF42A085-BBC4-433F-B3C2-84E9C9F133E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68233" y="4573828"/>
                  <a:ext cx="109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B7024961-085D-4F78-BA96-E98FCCB1F8D2}"/>
                    </a:ext>
                  </a:extLst>
                </p14:cNvPr>
                <p14:cNvContentPartPr/>
                <p14:nvPr/>
              </p14:nvContentPartPr>
              <p14:xfrm>
                <a:off x="6368673" y="4401388"/>
                <a:ext cx="174240" cy="22968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B7024961-085D-4F78-BA96-E98FCCB1F8D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60033" y="4392748"/>
                  <a:ext cx="19188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Agrupar 141">
            <a:extLst>
              <a:ext uri="{FF2B5EF4-FFF2-40B4-BE49-F238E27FC236}">
                <a16:creationId xmlns:a16="http://schemas.microsoft.com/office/drawing/2014/main" id="{E5282948-16D5-49A9-939D-EE63EBC043B2}"/>
              </a:ext>
            </a:extLst>
          </p:cNvPr>
          <p:cNvGrpSpPr/>
          <p:nvPr/>
        </p:nvGrpSpPr>
        <p:grpSpPr>
          <a:xfrm>
            <a:off x="7275873" y="5373388"/>
            <a:ext cx="2701800" cy="740880"/>
            <a:chOff x="7275873" y="5373388"/>
            <a:chExt cx="2701800" cy="74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D0798AF3-45D4-4FDF-BE0B-874C8EE6BF42}"/>
                    </a:ext>
                  </a:extLst>
                </p14:cNvPr>
                <p14:cNvContentPartPr/>
                <p14:nvPr/>
              </p14:nvContentPartPr>
              <p14:xfrm>
                <a:off x="7284873" y="5654188"/>
                <a:ext cx="75240" cy="21168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D0798AF3-45D4-4FDF-BE0B-874C8EE6BF4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76233" y="5645548"/>
                  <a:ext cx="92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4E6E72AB-403C-4CCA-A28A-9FF73FC79D33}"/>
                    </a:ext>
                  </a:extLst>
                </p14:cNvPr>
                <p14:cNvContentPartPr/>
                <p14:nvPr/>
              </p14:nvContentPartPr>
              <p14:xfrm>
                <a:off x="7275873" y="5472028"/>
                <a:ext cx="239400" cy="38520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4E6E72AB-403C-4CCA-A28A-9FF73FC79D3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267233" y="5463388"/>
                  <a:ext cx="2570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F2D39D5B-BDBA-421F-9BC7-F1A37CFE7A98}"/>
                    </a:ext>
                  </a:extLst>
                </p14:cNvPr>
                <p14:cNvContentPartPr/>
                <p14:nvPr/>
              </p14:nvContentPartPr>
              <p14:xfrm>
                <a:off x="7627953" y="5567428"/>
                <a:ext cx="142200" cy="3456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F2D39D5B-BDBA-421F-9BC7-F1A37CFE7A9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19313" y="5558788"/>
                  <a:ext cx="159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1E2EDAA7-DA63-48D5-A2B4-E72835F65ADD}"/>
                    </a:ext>
                  </a:extLst>
                </p14:cNvPr>
                <p14:cNvContentPartPr/>
                <p14:nvPr/>
              </p14:nvContentPartPr>
              <p14:xfrm>
                <a:off x="7571073" y="5674348"/>
                <a:ext cx="221400" cy="2340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1E2EDAA7-DA63-48D5-A2B4-E72835F65AD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562073" y="5665708"/>
                  <a:ext cx="239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14A08D9F-73D7-4094-A498-899F0CDCF5E8}"/>
                    </a:ext>
                  </a:extLst>
                </p14:cNvPr>
                <p14:cNvContentPartPr/>
                <p14:nvPr/>
              </p14:nvContentPartPr>
              <p14:xfrm>
                <a:off x="7927473" y="5373388"/>
                <a:ext cx="76680" cy="28836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14A08D9F-73D7-4094-A498-899F0CDCF5E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18473" y="5364388"/>
                  <a:ext cx="94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D0E44997-29C9-4C6D-88C3-33919DC07C35}"/>
                    </a:ext>
                  </a:extLst>
                </p14:cNvPr>
                <p14:cNvContentPartPr/>
                <p14:nvPr/>
              </p14:nvContentPartPr>
              <p14:xfrm>
                <a:off x="8072193" y="5437468"/>
                <a:ext cx="97920" cy="16488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D0E44997-29C9-4C6D-88C3-33919DC07C3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063193" y="5428468"/>
                  <a:ext cx="115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Tinta 119">
                  <a:extLst>
                    <a:ext uri="{FF2B5EF4-FFF2-40B4-BE49-F238E27FC236}">
                      <a16:creationId xmlns:a16="http://schemas.microsoft.com/office/drawing/2014/main" id="{C02C979B-ACDC-4A2C-8C7F-05C140FECBD1}"/>
                    </a:ext>
                  </a:extLst>
                </p14:cNvPr>
                <p14:cNvContentPartPr/>
                <p14:nvPr/>
              </p14:nvContentPartPr>
              <p14:xfrm>
                <a:off x="8272713" y="5535028"/>
                <a:ext cx="6120" cy="360"/>
              </p14:xfrm>
            </p:contentPart>
          </mc:Choice>
          <mc:Fallback xmlns="">
            <p:pic>
              <p:nvPicPr>
                <p:cNvPr id="120" name="Tinta 119">
                  <a:extLst>
                    <a:ext uri="{FF2B5EF4-FFF2-40B4-BE49-F238E27FC236}">
                      <a16:creationId xmlns:a16="http://schemas.microsoft.com/office/drawing/2014/main" id="{C02C979B-ACDC-4A2C-8C7F-05C140FECBD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64073" y="5526388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68238562-523D-4353-9943-9154D3BF4588}"/>
                    </a:ext>
                  </a:extLst>
                </p14:cNvPr>
                <p14:cNvContentPartPr/>
                <p14:nvPr/>
              </p14:nvContentPartPr>
              <p14:xfrm>
                <a:off x="8278473" y="5476708"/>
                <a:ext cx="163080" cy="14328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68238562-523D-4353-9943-9154D3BF458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269473" y="5467708"/>
                  <a:ext cx="180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071898B3-113F-4F12-9D4B-C5501D3F39E8}"/>
                    </a:ext>
                  </a:extLst>
                </p14:cNvPr>
                <p14:cNvContentPartPr/>
                <p14:nvPr/>
              </p14:nvContentPartPr>
              <p14:xfrm>
                <a:off x="8473233" y="5459428"/>
                <a:ext cx="95400" cy="9720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071898B3-113F-4F12-9D4B-C5501D3F39E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464593" y="5450788"/>
                  <a:ext cx="113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Tinta 122">
                  <a:extLst>
                    <a:ext uri="{FF2B5EF4-FFF2-40B4-BE49-F238E27FC236}">
                      <a16:creationId xmlns:a16="http://schemas.microsoft.com/office/drawing/2014/main" id="{E457E105-3E2B-475E-81AA-E536B56385A2}"/>
                    </a:ext>
                  </a:extLst>
                </p14:cNvPr>
                <p14:cNvContentPartPr/>
                <p14:nvPr/>
              </p14:nvContentPartPr>
              <p14:xfrm>
                <a:off x="8633793" y="5424148"/>
                <a:ext cx="176040" cy="152640"/>
              </p14:xfrm>
            </p:contentPart>
          </mc:Choice>
          <mc:Fallback xmlns="">
            <p:pic>
              <p:nvPicPr>
                <p:cNvPr id="123" name="Tinta 122">
                  <a:extLst>
                    <a:ext uri="{FF2B5EF4-FFF2-40B4-BE49-F238E27FC236}">
                      <a16:creationId xmlns:a16="http://schemas.microsoft.com/office/drawing/2014/main" id="{E457E105-3E2B-475E-81AA-E536B56385A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625153" y="5415148"/>
                  <a:ext cx="193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447850C1-2C0A-46E1-BE24-FEE229A4BBA7}"/>
                    </a:ext>
                  </a:extLst>
                </p14:cNvPr>
                <p14:cNvContentPartPr/>
                <p14:nvPr/>
              </p14:nvContentPartPr>
              <p14:xfrm>
                <a:off x="7818753" y="5628268"/>
                <a:ext cx="1164960" cy="17388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447850C1-2C0A-46E1-BE24-FEE229A4BBA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809753" y="5619268"/>
                  <a:ext cx="1182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B5021AAB-20D1-4926-A30C-06345CC013C9}"/>
                    </a:ext>
                  </a:extLst>
                </p14:cNvPr>
                <p14:cNvContentPartPr/>
                <p14:nvPr/>
              </p14:nvContentPartPr>
              <p14:xfrm>
                <a:off x="8024673" y="5893588"/>
                <a:ext cx="6120" cy="22068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B5021AAB-20D1-4926-A30C-06345CC013C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016033" y="5884588"/>
                  <a:ext cx="23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ABCAFD4A-1021-44F2-84F2-4BB6A5A058B4}"/>
                    </a:ext>
                  </a:extLst>
                </p14:cNvPr>
                <p14:cNvContentPartPr/>
                <p14:nvPr/>
              </p14:nvContentPartPr>
              <p14:xfrm>
                <a:off x="8120433" y="5886028"/>
                <a:ext cx="124560" cy="16308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ABCAFD4A-1021-44F2-84F2-4BB6A5A058B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11433" y="5877028"/>
                  <a:ext cx="142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04E3A032-1DA0-4665-902E-138FE65EB50C}"/>
                    </a:ext>
                  </a:extLst>
                </p14:cNvPr>
                <p14:cNvContentPartPr/>
                <p14:nvPr/>
              </p14:nvContentPartPr>
              <p14:xfrm>
                <a:off x="8386113" y="5856868"/>
                <a:ext cx="107280" cy="14328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04E3A032-1DA0-4665-902E-138FE65EB50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377113" y="5848228"/>
                  <a:ext cx="124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5DEC965D-17A4-4A11-88AF-BD0C3E31709E}"/>
                    </a:ext>
                  </a:extLst>
                </p14:cNvPr>
                <p14:cNvContentPartPr/>
                <p14:nvPr/>
              </p14:nvContentPartPr>
              <p14:xfrm>
                <a:off x="8603553" y="5939668"/>
                <a:ext cx="4680" cy="324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5DEC965D-17A4-4A11-88AF-BD0C3E31709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94913" y="5931028"/>
                  <a:ext cx="22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5CA041AE-36A4-4BC5-9CEA-B4F5F4C96D2C}"/>
                    </a:ext>
                  </a:extLst>
                </p14:cNvPr>
                <p14:cNvContentPartPr/>
                <p14:nvPr/>
              </p14:nvContentPartPr>
              <p14:xfrm>
                <a:off x="8706513" y="5894668"/>
                <a:ext cx="126000" cy="10188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5CA041AE-36A4-4BC5-9CEA-B4F5F4C96D2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97873" y="5886028"/>
                  <a:ext cx="143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22F72843-74A1-4A44-A34B-912476F1BA6E}"/>
                    </a:ext>
                  </a:extLst>
                </p14:cNvPr>
                <p14:cNvContentPartPr/>
                <p14:nvPr/>
              </p14:nvContentPartPr>
              <p14:xfrm>
                <a:off x="8927553" y="5817628"/>
                <a:ext cx="121680" cy="11376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22F72843-74A1-4A44-A34B-912476F1BA6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18913" y="5808628"/>
                  <a:ext cx="139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2120C008-A07D-464E-A970-4D5242E4E782}"/>
                    </a:ext>
                  </a:extLst>
                </p14:cNvPr>
                <p14:cNvContentPartPr/>
                <p14:nvPr/>
              </p14:nvContentPartPr>
              <p14:xfrm>
                <a:off x="9148593" y="5766508"/>
                <a:ext cx="128880" cy="14040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2120C008-A07D-464E-A970-4D5242E4E78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139593" y="5757868"/>
                  <a:ext cx="146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08DB7089-A027-427D-82DD-962C6E7E2F71}"/>
                    </a:ext>
                  </a:extLst>
                </p14:cNvPr>
                <p14:cNvContentPartPr/>
                <p14:nvPr/>
              </p14:nvContentPartPr>
              <p14:xfrm>
                <a:off x="9397353" y="5536108"/>
                <a:ext cx="162000" cy="2160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08DB7089-A027-427D-82DD-962C6E7E2F7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388713" y="5527468"/>
                  <a:ext cx="179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C4F44463-96CE-48E6-AE5F-6E88BB6EA023}"/>
                    </a:ext>
                  </a:extLst>
                </p14:cNvPr>
                <p14:cNvContentPartPr/>
                <p14:nvPr/>
              </p14:nvContentPartPr>
              <p14:xfrm>
                <a:off x="9378633" y="5637268"/>
                <a:ext cx="219960" cy="4284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C4F44463-96CE-48E6-AE5F-6E88BB6EA02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369633" y="5628268"/>
                  <a:ext cx="237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Tinta 134">
                  <a:extLst>
                    <a:ext uri="{FF2B5EF4-FFF2-40B4-BE49-F238E27FC236}">
                      <a16:creationId xmlns:a16="http://schemas.microsoft.com/office/drawing/2014/main" id="{F69A624F-D590-4C86-8595-9137B68D30AA}"/>
                    </a:ext>
                  </a:extLst>
                </p14:cNvPr>
                <p14:cNvContentPartPr/>
                <p14:nvPr/>
              </p14:nvContentPartPr>
              <p14:xfrm>
                <a:off x="9790113" y="5442148"/>
                <a:ext cx="187560" cy="271800"/>
              </p14:xfrm>
            </p:contentPart>
          </mc:Choice>
          <mc:Fallback xmlns="">
            <p:pic>
              <p:nvPicPr>
                <p:cNvPr id="135" name="Tinta 134">
                  <a:extLst>
                    <a:ext uri="{FF2B5EF4-FFF2-40B4-BE49-F238E27FC236}">
                      <a16:creationId xmlns:a16="http://schemas.microsoft.com/office/drawing/2014/main" id="{F69A624F-D590-4C86-8595-9137B68D30A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81113" y="5433148"/>
                  <a:ext cx="20520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Agrupar 140">
            <a:extLst>
              <a:ext uri="{FF2B5EF4-FFF2-40B4-BE49-F238E27FC236}">
                <a16:creationId xmlns:a16="http://schemas.microsoft.com/office/drawing/2014/main" id="{4D24C50C-CF89-4735-B92C-51F97E0AD721}"/>
              </a:ext>
            </a:extLst>
          </p:cNvPr>
          <p:cNvGrpSpPr/>
          <p:nvPr/>
        </p:nvGrpSpPr>
        <p:grpSpPr>
          <a:xfrm>
            <a:off x="10247313" y="5037508"/>
            <a:ext cx="1021320" cy="744480"/>
            <a:chOff x="10247313" y="5037508"/>
            <a:chExt cx="1021320" cy="74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2C4571D6-40EF-4FC2-90CB-04ABD30346FD}"/>
                    </a:ext>
                  </a:extLst>
                </p14:cNvPr>
                <p14:cNvContentPartPr/>
                <p14:nvPr/>
              </p14:nvContentPartPr>
              <p14:xfrm>
                <a:off x="10247313" y="5580748"/>
                <a:ext cx="27360" cy="20124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2C4571D6-40EF-4FC2-90CB-04ABD30346F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238673" y="5571748"/>
                  <a:ext cx="45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Tinta 136">
                  <a:extLst>
                    <a:ext uri="{FF2B5EF4-FFF2-40B4-BE49-F238E27FC236}">
                      <a16:creationId xmlns:a16="http://schemas.microsoft.com/office/drawing/2014/main" id="{74E7A217-9812-4A67-8F4C-42EE12F57EEF}"/>
                    </a:ext>
                  </a:extLst>
                </p14:cNvPr>
                <p14:cNvContentPartPr/>
                <p14:nvPr/>
              </p14:nvContentPartPr>
              <p14:xfrm>
                <a:off x="10425873" y="5317948"/>
                <a:ext cx="77400" cy="337320"/>
              </p14:xfrm>
            </p:contentPart>
          </mc:Choice>
          <mc:Fallback xmlns="">
            <p:pic>
              <p:nvPicPr>
                <p:cNvPr id="137" name="Tinta 136">
                  <a:extLst>
                    <a:ext uri="{FF2B5EF4-FFF2-40B4-BE49-F238E27FC236}">
                      <a16:creationId xmlns:a16="http://schemas.microsoft.com/office/drawing/2014/main" id="{74E7A217-9812-4A67-8F4C-42EE12F57EE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416873" y="5309308"/>
                  <a:ext cx="950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Tinta 137">
                  <a:extLst>
                    <a:ext uri="{FF2B5EF4-FFF2-40B4-BE49-F238E27FC236}">
                      <a16:creationId xmlns:a16="http://schemas.microsoft.com/office/drawing/2014/main" id="{DF2BE81A-943D-47B5-AC2A-A385CCCCFB6B}"/>
                    </a:ext>
                  </a:extLst>
                </p14:cNvPr>
                <p14:cNvContentPartPr/>
                <p14:nvPr/>
              </p14:nvContentPartPr>
              <p14:xfrm>
                <a:off x="10629993" y="5303908"/>
                <a:ext cx="378360" cy="361080"/>
              </p14:xfrm>
            </p:contentPart>
          </mc:Choice>
          <mc:Fallback xmlns="">
            <p:pic>
              <p:nvPicPr>
                <p:cNvPr id="138" name="Tinta 137">
                  <a:extLst>
                    <a:ext uri="{FF2B5EF4-FFF2-40B4-BE49-F238E27FC236}">
                      <a16:creationId xmlns:a16="http://schemas.microsoft.com/office/drawing/2014/main" id="{DF2BE81A-943D-47B5-AC2A-A385CCCCFB6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620993" y="5294908"/>
                  <a:ext cx="3960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Tinta 138">
                  <a:extLst>
                    <a:ext uri="{FF2B5EF4-FFF2-40B4-BE49-F238E27FC236}">
                      <a16:creationId xmlns:a16="http://schemas.microsoft.com/office/drawing/2014/main" id="{206F7B32-AACB-409E-822C-1F09526EF6FE}"/>
                    </a:ext>
                  </a:extLst>
                </p14:cNvPr>
                <p14:cNvContentPartPr/>
                <p14:nvPr/>
              </p14:nvContentPartPr>
              <p14:xfrm>
                <a:off x="10933833" y="5247388"/>
                <a:ext cx="144000" cy="47880"/>
              </p14:xfrm>
            </p:contentPart>
          </mc:Choice>
          <mc:Fallback xmlns="">
            <p:pic>
              <p:nvPicPr>
                <p:cNvPr id="139" name="Tinta 138">
                  <a:extLst>
                    <a:ext uri="{FF2B5EF4-FFF2-40B4-BE49-F238E27FC236}">
                      <a16:creationId xmlns:a16="http://schemas.microsoft.com/office/drawing/2014/main" id="{206F7B32-AACB-409E-822C-1F09526EF6F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924833" y="5238748"/>
                  <a:ext cx="161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A0E923F6-B5FE-43D1-B0AF-83AD6749023B}"/>
                    </a:ext>
                  </a:extLst>
                </p14:cNvPr>
                <p14:cNvContentPartPr/>
                <p14:nvPr/>
              </p14:nvContentPartPr>
              <p14:xfrm>
                <a:off x="11202753" y="5037508"/>
                <a:ext cx="65880" cy="25164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A0E923F6-B5FE-43D1-B0AF-83AD6749023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194113" y="5028868"/>
                  <a:ext cx="83520" cy="26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025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DAE0A67-7805-4EE8-8006-E8A4F3E5B3FF}"/>
              </a:ext>
            </a:extLst>
          </p:cNvPr>
          <p:cNvSpPr txBox="1"/>
          <p:nvPr/>
        </p:nvSpPr>
        <p:spPr>
          <a:xfrm>
            <a:off x="3993227" y="307838"/>
            <a:ext cx="393058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i="1" dirty="0"/>
              <a:t>• Definições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/>
              <a:t>Vazão volumétrica (F)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/>
              <a:t>Vazão específica de alimentação (D)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pt-BR" altLang="pt-BR" sz="1800" dirty="0"/>
              <a:t>Tempo de residência (</a:t>
            </a:r>
            <a:r>
              <a:rPr lang="el-GR" altLang="pt-BR" sz="1800" dirty="0"/>
              <a:t>θ</a:t>
            </a:r>
            <a:r>
              <a:rPr lang="pt-BR" altLang="pt-BR" sz="1800" baseline="-25000" dirty="0"/>
              <a:t>R</a:t>
            </a:r>
            <a:r>
              <a:rPr lang="pt-BR" altLang="pt-BR" sz="1800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52CE6347-5660-4403-8369-74DD64EBD77D}"/>
                  </a:ext>
                </a:extLst>
              </p14:cNvPr>
              <p14:cNvContentPartPr/>
              <p14:nvPr/>
            </p14:nvContentPartPr>
            <p14:xfrm>
              <a:off x="12561753" y="4136788"/>
              <a:ext cx="360" cy="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52CE6347-5660-4403-8369-74DD64EBD7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52753" y="412778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Agrupar 4">
            <a:extLst>
              <a:ext uri="{FF2B5EF4-FFF2-40B4-BE49-F238E27FC236}">
                <a16:creationId xmlns:a16="http://schemas.microsoft.com/office/drawing/2014/main" id="{7F27E44B-853B-4693-A60F-AA5D53CAE0F2}"/>
              </a:ext>
            </a:extLst>
          </p:cNvPr>
          <p:cNvGrpSpPr/>
          <p:nvPr/>
        </p:nvGrpSpPr>
        <p:grpSpPr>
          <a:xfrm>
            <a:off x="-289548" y="-122691"/>
            <a:ext cx="3396477" cy="2114636"/>
            <a:chOff x="730252" y="1376956"/>
            <a:chExt cx="5688089" cy="2752632"/>
          </a:xfrm>
        </p:grpSpPr>
        <p:pic>
          <p:nvPicPr>
            <p:cNvPr id="12" name="Espaço Reservado para Conteúdo 3">
              <a:extLst>
                <a:ext uri="{FF2B5EF4-FFF2-40B4-BE49-F238E27FC236}">
                  <a16:creationId xmlns:a16="http://schemas.microsoft.com/office/drawing/2014/main" id="{46CD893F-37B7-4B84-B0AC-999B4487D1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71" b="41185"/>
            <a:stretch/>
          </p:blipFill>
          <p:spPr>
            <a:xfrm>
              <a:off x="730252" y="1376956"/>
              <a:ext cx="5688089" cy="275263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Tinta 14">
                  <a:extLst>
                    <a:ext uri="{FF2B5EF4-FFF2-40B4-BE49-F238E27FC236}">
                      <a16:creationId xmlns:a16="http://schemas.microsoft.com/office/drawing/2014/main" id="{11BEDC1A-2935-4237-AB26-82127BE16617}"/>
                    </a:ext>
                  </a:extLst>
                </p14:cNvPr>
                <p14:cNvContentPartPr/>
                <p14:nvPr/>
              </p14:nvContentPartPr>
              <p14:xfrm>
                <a:off x="2902593" y="2619712"/>
                <a:ext cx="1432080" cy="1605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11BEDC1A-2935-4237-AB26-82127BE1661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87525" y="2608009"/>
                  <a:ext cx="1461614" cy="18349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F9A31132-02B9-4326-8D81-955884D26934}"/>
                </a:ext>
              </a:extLst>
            </p:cNvPr>
            <p:cNvGrpSpPr/>
            <p:nvPr/>
          </p:nvGrpSpPr>
          <p:grpSpPr>
            <a:xfrm>
              <a:off x="4136673" y="2680552"/>
              <a:ext cx="217800" cy="133920"/>
              <a:chOff x="4136673" y="2680228"/>
              <a:chExt cx="217800" cy="13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7" name="Tinta 16">
                    <a:extLst>
                      <a:ext uri="{FF2B5EF4-FFF2-40B4-BE49-F238E27FC236}">
                        <a16:creationId xmlns:a16="http://schemas.microsoft.com/office/drawing/2014/main" id="{13C3C1F9-3E78-4D63-829A-ADA5DBA929A8}"/>
                      </a:ext>
                    </a:extLst>
                  </p14:cNvPr>
                  <p14:cNvContentPartPr/>
                  <p14:nvPr/>
                </p14:nvContentPartPr>
                <p14:xfrm>
                  <a:off x="4136673" y="2680228"/>
                  <a:ext cx="217800" cy="72720"/>
                </p14:xfrm>
              </p:contentPart>
            </mc:Choice>
            <mc:Fallback xmlns="">
              <p:pic>
                <p:nvPicPr>
                  <p:cNvPr id="17" name="Tinta 16">
                    <a:extLst>
                      <a:ext uri="{FF2B5EF4-FFF2-40B4-BE49-F238E27FC236}">
                        <a16:creationId xmlns:a16="http://schemas.microsoft.com/office/drawing/2014/main" id="{13C3C1F9-3E78-4D63-829A-ADA5DBA929A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121632" y="2668499"/>
                    <a:ext cx="247281" cy="95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8" name="Tinta 17">
                    <a:extLst>
                      <a:ext uri="{FF2B5EF4-FFF2-40B4-BE49-F238E27FC236}">
                        <a16:creationId xmlns:a16="http://schemas.microsoft.com/office/drawing/2014/main" id="{037F6E0B-B45E-4F60-84D3-7770717D03C5}"/>
                      </a:ext>
                    </a:extLst>
                  </p14:cNvPr>
                  <p14:cNvContentPartPr/>
                  <p14:nvPr/>
                </p14:nvContentPartPr>
                <p14:xfrm>
                  <a:off x="4234233" y="2760148"/>
                  <a:ext cx="106920" cy="54000"/>
                </p14:xfrm>
              </p:contentPart>
            </mc:Choice>
            <mc:Fallback xmlns="">
              <p:pic>
                <p:nvPicPr>
                  <p:cNvPr id="18" name="Tinta 17">
                    <a:extLst>
                      <a:ext uri="{FF2B5EF4-FFF2-40B4-BE49-F238E27FC236}">
                        <a16:creationId xmlns:a16="http://schemas.microsoft.com/office/drawing/2014/main" id="{037F6E0B-B45E-4F60-84D3-7770717D03C5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219216" y="2748409"/>
                    <a:ext cx="136353" cy="77009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59546A82-DC76-41BC-937F-DE25EA2FB8BB}"/>
                </a:ext>
              </a:extLst>
            </p:cNvPr>
            <p:cNvSpPr txBox="1"/>
            <p:nvPr/>
          </p:nvSpPr>
          <p:spPr>
            <a:xfrm>
              <a:off x="4562907" y="2612512"/>
              <a:ext cx="39061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550845D9-590A-4D1A-83D3-EA8964B56817}"/>
                </a:ext>
              </a:extLst>
            </p:cNvPr>
            <p:cNvSpPr txBox="1"/>
            <p:nvPr/>
          </p:nvSpPr>
          <p:spPr>
            <a:xfrm>
              <a:off x="4438834" y="3223274"/>
              <a:ext cx="1548778" cy="56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Biorreator homogêneo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ECF422CE-97E4-4F2E-94BF-E8B98A73C702}"/>
                  </a:ext>
                </a:extLst>
              </p14:cNvPr>
              <p14:cNvContentPartPr/>
              <p14:nvPr/>
            </p14:nvContentPartPr>
            <p14:xfrm>
              <a:off x="3906273" y="1473508"/>
              <a:ext cx="2699640" cy="7848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ECF422CE-97E4-4F2E-94BF-E8B98A73C70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97273" y="1464508"/>
                <a:ext cx="2717280" cy="80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Agrupar 13">
            <a:extLst>
              <a:ext uri="{FF2B5EF4-FFF2-40B4-BE49-F238E27FC236}">
                <a16:creationId xmlns:a16="http://schemas.microsoft.com/office/drawing/2014/main" id="{62683997-6734-4BEE-AFB9-EF0987104F2F}"/>
              </a:ext>
            </a:extLst>
          </p:cNvPr>
          <p:cNvGrpSpPr/>
          <p:nvPr/>
        </p:nvGrpSpPr>
        <p:grpSpPr>
          <a:xfrm>
            <a:off x="1069473" y="2547028"/>
            <a:ext cx="493920" cy="386640"/>
            <a:chOff x="1069473" y="2547028"/>
            <a:chExt cx="49392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52E7A321-5583-4E5A-9207-D319EE0CF37A}"/>
                    </a:ext>
                  </a:extLst>
                </p14:cNvPr>
                <p14:cNvContentPartPr/>
                <p14:nvPr/>
              </p14:nvContentPartPr>
              <p14:xfrm>
                <a:off x="1069473" y="2547028"/>
                <a:ext cx="221400" cy="38664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52E7A321-5583-4E5A-9207-D319EE0CF37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60833" y="2538388"/>
                  <a:ext cx="2390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2C5979ED-F7A3-4D65-8255-8768E8C49AA2}"/>
                    </a:ext>
                  </a:extLst>
                </p14:cNvPr>
                <p14:cNvContentPartPr/>
                <p14:nvPr/>
              </p14:nvContentPartPr>
              <p14:xfrm>
                <a:off x="1371153" y="2737828"/>
                <a:ext cx="192240" cy="1944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2C5979ED-F7A3-4D65-8255-8768E8C49A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62153" y="2728828"/>
                  <a:ext cx="209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E773E8C2-2348-4BD6-923B-B8EA2B322E2B}"/>
                    </a:ext>
                  </a:extLst>
                </p14:cNvPr>
                <p14:cNvContentPartPr/>
                <p14:nvPr/>
              </p14:nvContentPartPr>
              <p14:xfrm>
                <a:off x="1257753" y="2877148"/>
                <a:ext cx="271800" cy="936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E773E8C2-2348-4BD6-923B-B8EA2B322E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49113" y="2868148"/>
                  <a:ext cx="28944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C0BC94B-6D69-44CE-97CD-CE0EA1A92D31}"/>
              </a:ext>
            </a:extLst>
          </p:cNvPr>
          <p:cNvGrpSpPr/>
          <p:nvPr/>
        </p:nvGrpSpPr>
        <p:grpSpPr>
          <a:xfrm>
            <a:off x="1836633" y="2583748"/>
            <a:ext cx="848880" cy="352800"/>
            <a:chOff x="1836633" y="2583748"/>
            <a:chExt cx="84888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633C384E-6F0F-4FB7-B829-55139A0F2684}"/>
                    </a:ext>
                  </a:extLst>
                </p14:cNvPr>
                <p14:cNvContentPartPr/>
                <p14:nvPr/>
              </p14:nvContentPartPr>
              <p14:xfrm>
                <a:off x="1836633" y="2583748"/>
                <a:ext cx="110880" cy="35280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633C384E-6F0F-4FB7-B829-55139A0F268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27633" y="2574748"/>
                  <a:ext cx="1285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9CF8C192-2A63-467A-B8D5-985CA0012565}"/>
                    </a:ext>
                  </a:extLst>
                </p14:cNvPr>
                <p14:cNvContentPartPr/>
                <p14:nvPr/>
              </p14:nvContentPartPr>
              <p14:xfrm>
                <a:off x="2101233" y="2691388"/>
                <a:ext cx="147600" cy="22320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9CF8C192-2A63-467A-B8D5-985CA00125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92233" y="2682388"/>
                  <a:ext cx="165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" name="Tinta 9">
                  <a:extLst>
                    <a:ext uri="{FF2B5EF4-FFF2-40B4-BE49-F238E27FC236}">
                      <a16:creationId xmlns:a16="http://schemas.microsoft.com/office/drawing/2014/main" id="{2F921E96-A5A4-4362-AB1A-829FFD167A8A}"/>
                    </a:ext>
                  </a:extLst>
                </p14:cNvPr>
                <p14:cNvContentPartPr/>
                <p14:nvPr/>
              </p14:nvContentPartPr>
              <p14:xfrm>
                <a:off x="2459793" y="2595628"/>
                <a:ext cx="225720" cy="293040"/>
              </p14:xfrm>
            </p:contentPart>
          </mc:Choice>
          <mc:Fallback xmlns="">
            <p:pic>
              <p:nvPicPr>
                <p:cNvPr id="10" name="Tinta 9">
                  <a:extLst>
                    <a:ext uri="{FF2B5EF4-FFF2-40B4-BE49-F238E27FC236}">
                      <a16:creationId xmlns:a16="http://schemas.microsoft.com/office/drawing/2014/main" id="{2F921E96-A5A4-4362-AB1A-829FFD167A8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51153" y="2586628"/>
                  <a:ext cx="24336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24326885-C437-4232-8EBC-868DD1A43AAB}"/>
              </a:ext>
            </a:extLst>
          </p:cNvPr>
          <p:cNvGrpSpPr/>
          <p:nvPr/>
        </p:nvGrpSpPr>
        <p:grpSpPr>
          <a:xfrm>
            <a:off x="1025913" y="3255508"/>
            <a:ext cx="1840680" cy="459000"/>
            <a:chOff x="1025913" y="3255508"/>
            <a:chExt cx="184068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42C1AF1F-D098-4FF8-9F2D-F63163C65331}"/>
                    </a:ext>
                  </a:extLst>
                </p14:cNvPr>
                <p14:cNvContentPartPr/>
                <p14:nvPr/>
              </p14:nvContentPartPr>
              <p14:xfrm>
                <a:off x="1058313" y="3346228"/>
                <a:ext cx="25200" cy="3682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42C1AF1F-D098-4FF8-9F2D-F63163C6533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9313" y="3337588"/>
                  <a:ext cx="428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DB0E2140-A2BB-4DD5-9904-41EDA37767FB}"/>
                    </a:ext>
                  </a:extLst>
                </p14:cNvPr>
                <p14:cNvContentPartPr/>
                <p14:nvPr/>
              </p14:nvContentPartPr>
              <p14:xfrm>
                <a:off x="1025913" y="3314188"/>
                <a:ext cx="279720" cy="3456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DB0E2140-A2BB-4DD5-9904-41EDA37767F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6913" y="3305188"/>
                  <a:ext cx="297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Tinta 22">
                  <a:extLst>
                    <a:ext uri="{FF2B5EF4-FFF2-40B4-BE49-F238E27FC236}">
                      <a16:creationId xmlns:a16="http://schemas.microsoft.com/office/drawing/2014/main" id="{82F2C94E-71E4-42CF-A128-0066743A2541}"/>
                    </a:ext>
                  </a:extLst>
                </p14:cNvPr>
                <p14:cNvContentPartPr/>
                <p14:nvPr/>
              </p14:nvContentPartPr>
              <p14:xfrm>
                <a:off x="1029153" y="3408868"/>
                <a:ext cx="228960" cy="37800"/>
              </p14:xfrm>
            </p:contentPart>
          </mc:Choice>
          <mc:Fallback xmlns="">
            <p:pic>
              <p:nvPicPr>
                <p:cNvPr id="23" name="Tinta 22">
                  <a:extLst>
                    <a:ext uri="{FF2B5EF4-FFF2-40B4-BE49-F238E27FC236}">
                      <a16:creationId xmlns:a16="http://schemas.microsoft.com/office/drawing/2014/main" id="{82F2C94E-71E4-42CF-A128-0066743A25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0153" y="3400228"/>
                  <a:ext cx="246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9A69F571-E905-42DA-9934-383BCCEC7E1E}"/>
                    </a:ext>
                  </a:extLst>
                </p14:cNvPr>
                <p14:cNvContentPartPr/>
                <p14:nvPr/>
              </p14:nvContentPartPr>
              <p14:xfrm>
                <a:off x="1445313" y="3506788"/>
                <a:ext cx="175320" cy="4068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9A69F571-E905-42DA-9934-383BCCEC7E1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36313" y="3498148"/>
                  <a:ext cx="192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27702F98-CE79-4D0A-A894-DB823770C480}"/>
                    </a:ext>
                  </a:extLst>
                </p14:cNvPr>
                <p14:cNvContentPartPr/>
                <p14:nvPr/>
              </p14:nvContentPartPr>
              <p14:xfrm>
                <a:off x="1296993" y="3638908"/>
                <a:ext cx="293040" cy="1836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27702F98-CE79-4D0A-A894-DB823770C4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88353" y="3630268"/>
                  <a:ext cx="310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AEB12E83-2647-4904-AB47-FD78A4ED5037}"/>
                    </a:ext>
                  </a:extLst>
                </p14:cNvPr>
                <p14:cNvContentPartPr/>
                <p14:nvPr/>
              </p14:nvContentPartPr>
              <p14:xfrm>
                <a:off x="1831953" y="3353428"/>
                <a:ext cx="126000" cy="27648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AEB12E83-2647-4904-AB47-FD78A4ED503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23313" y="3344428"/>
                  <a:ext cx="143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40C46763-039C-4A83-B808-EA53CBC58855}"/>
                    </a:ext>
                  </a:extLst>
                </p14:cNvPr>
                <p14:cNvContentPartPr/>
                <p14:nvPr/>
              </p14:nvContentPartPr>
              <p14:xfrm>
                <a:off x="2166033" y="3323188"/>
                <a:ext cx="173160" cy="27900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40C46763-039C-4A83-B808-EA53CBC5885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57393" y="3314188"/>
                  <a:ext cx="1908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471CCA08-B300-43A1-841E-0EF995D41657}"/>
                    </a:ext>
                  </a:extLst>
                </p14:cNvPr>
                <p14:cNvContentPartPr/>
                <p14:nvPr/>
              </p14:nvContentPartPr>
              <p14:xfrm>
                <a:off x="2454393" y="3319948"/>
                <a:ext cx="3600" cy="37368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471CCA08-B300-43A1-841E-0EF995D4165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45393" y="3311308"/>
                  <a:ext cx="212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B5DDB3B9-7238-45D8-81C1-D40FF16DA209}"/>
                    </a:ext>
                  </a:extLst>
                </p14:cNvPr>
                <p14:cNvContentPartPr/>
                <p14:nvPr/>
              </p14:nvContentPartPr>
              <p14:xfrm>
                <a:off x="2569953" y="3255508"/>
                <a:ext cx="296640" cy="42912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B5DDB3B9-7238-45D8-81C1-D40FF16DA20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60953" y="3246868"/>
                  <a:ext cx="314280" cy="44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9DC68FE5-82D8-422E-B7B9-9682BF597D51}"/>
              </a:ext>
            </a:extLst>
          </p:cNvPr>
          <p:cNvGrpSpPr/>
          <p:nvPr/>
        </p:nvGrpSpPr>
        <p:grpSpPr>
          <a:xfrm>
            <a:off x="4806273" y="2245348"/>
            <a:ext cx="6293880" cy="1416960"/>
            <a:chOff x="4806273" y="2245348"/>
            <a:chExt cx="6293880" cy="14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16F1FBC5-EC38-4AB6-8FF3-8B6F9AA969D6}"/>
                    </a:ext>
                  </a:extLst>
                </p14:cNvPr>
                <p14:cNvContentPartPr/>
                <p14:nvPr/>
              </p14:nvContentPartPr>
              <p14:xfrm>
                <a:off x="4806273" y="2593468"/>
                <a:ext cx="88200" cy="3538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16F1FBC5-EC38-4AB6-8FF3-8B6F9AA969D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97633" y="2584828"/>
                  <a:ext cx="1058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F7C7BAD7-F8DE-4B95-8C60-80093217905E}"/>
                    </a:ext>
                  </a:extLst>
                </p14:cNvPr>
                <p14:cNvContentPartPr/>
                <p14:nvPr/>
              </p14:nvContentPartPr>
              <p14:xfrm>
                <a:off x="5085993" y="2573308"/>
                <a:ext cx="195480" cy="29520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F7C7BAD7-F8DE-4B95-8C60-80093217905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077353" y="2564668"/>
                  <a:ext cx="2131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5401E2CF-F399-414E-A33F-224B51EBAAB0}"/>
                    </a:ext>
                  </a:extLst>
                </p14:cNvPr>
                <p14:cNvContentPartPr/>
                <p14:nvPr/>
              </p14:nvContentPartPr>
              <p14:xfrm>
                <a:off x="5483073" y="2703628"/>
                <a:ext cx="1549800" cy="8388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5401E2CF-F399-414E-A33F-224B51EBAAB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74433" y="2694628"/>
                  <a:ext cx="1567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BCC1E9FA-661F-4067-9513-BFD36931000B}"/>
                    </a:ext>
                  </a:extLst>
                </p14:cNvPr>
                <p14:cNvContentPartPr/>
                <p14:nvPr/>
              </p14:nvContentPartPr>
              <p14:xfrm>
                <a:off x="7306113" y="2403388"/>
                <a:ext cx="79920" cy="37116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BCC1E9FA-661F-4067-9513-BFD36931000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97473" y="2394388"/>
                  <a:ext cx="975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60923EEF-CB29-4668-AD4A-1BED53DD7060}"/>
                    </a:ext>
                  </a:extLst>
                </p14:cNvPr>
                <p14:cNvContentPartPr/>
                <p14:nvPr/>
              </p14:nvContentPartPr>
              <p14:xfrm>
                <a:off x="7522833" y="2341108"/>
                <a:ext cx="418680" cy="49896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60923EEF-CB29-4668-AD4A-1BED53DD706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13833" y="2332468"/>
                  <a:ext cx="4363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Tinta 36">
                  <a:extLst>
                    <a:ext uri="{FF2B5EF4-FFF2-40B4-BE49-F238E27FC236}">
                      <a16:creationId xmlns:a16="http://schemas.microsoft.com/office/drawing/2014/main" id="{05F7F84B-03F6-4B7D-92B7-8ACC99FC11F3}"/>
                    </a:ext>
                  </a:extLst>
                </p14:cNvPr>
                <p14:cNvContentPartPr/>
                <p14:nvPr/>
              </p14:nvContentPartPr>
              <p14:xfrm>
                <a:off x="4823553" y="3176668"/>
                <a:ext cx="86760" cy="365760"/>
              </p14:xfrm>
            </p:contentPart>
          </mc:Choice>
          <mc:Fallback xmlns="">
            <p:pic>
              <p:nvPicPr>
                <p:cNvPr id="37" name="Tinta 36">
                  <a:extLst>
                    <a:ext uri="{FF2B5EF4-FFF2-40B4-BE49-F238E27FC236}">
                      <a16:creationId xmlns:a16="http://schemas.microsoft.com/office/drawing/2014/main" id="{05F7F84B-03F6-4B7D-92B7-8ACC99FC11F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14913" y="3168028"/>
                  <a:ext cx="1044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5E4855AC-BB6A-4F03-8A18-2B309B1EA295}"/>
                    </a:ext>
                  </a:extLst>
                </p14:cNvPr>
                <p14:cNvContentPartPr/>
                <p14:nvPr/>
              </p14:nvContentPartPr>
              <p14:xfrm>
                <a:off x="5069073" y="3272068"/>
                <a:ext cx="168120" cy="21528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5E4855AC-BB6A-4F03-8A18-2B309B1EA2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60433" y="3263068"/>
                  <a:ext cx="1857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38FCFCF4-590E-4017-BC3E-8E73A30E59F7}"/>
                    </a:ext>
                  </a:extLst>
                </p14:cNvPr>
                <p14:cNvContentPartPr/>
                <p14:nvPr/>
              </p14:nvContentPartPr>
              <p14:xfrm>
                <a:off x="5496393" y="3138508"/>
                <a:ext cx="271080" cy="2844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38FCFCF4-590E-4017-BC3E-8E73A30E59F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487753" y="3129508"/>
                  <a:ext cx="2887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693C9FAA-DFA1-43CA-A70F-F5786B8B806C}"/>
                    </a:ext>
                  </a:extLst>
                </p14:cNvPr>
                <p14:cNvContentPartPr/>
                <p14:nvPr/>
              </p14:nvContentPartPr>
              <p14:xfrm>
                <a:off x="6191553" y="3206188"/>
                <a:ext cx="1281960" cy="9324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693C9FAA-DFA1-43CA-A70F-F5786B8B806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82913" y="3197188"/>
                  <a:ext cx="1299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F4B01137-7CC1-4FF7-994C-68F7A36F5A0E}"/>
                    </a:ext>
                  </a:extLst>
                </p14:cNvPr>
                <p14:cNvContentPartPr/>
                <p14:nvPr/>
              </p14:nvContentPartPr>
              <p14:xfrm>
                <a:off x="7551993" y="3029428"/>
                <a:ext cx="279720" cy="25380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F4B01137-7CC1-4FF7-994C-68F7A36F5A0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42993" y="3020788"/>
                  <a:ext cx="297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F7699562-04E8-4557-9C0B-9CBA0446F3AF}"/>
                    </a:ext>
                  </a:extLst>
                </p14:cNvPr>
                <p14:cNvContentPartPr/>
                <p14:nvPr/>
              </p14:nvContentPartPr>
              <p14:xfrm>
                <a:off x="7607793" y="3033388"/>
                <a:ext cx="205560" cy="20628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F7699562-04E8-4557-9C0B-9CBA0446F3A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99153" y="3024748"/>
                  <a:ext cx="223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25CA82A2-CA1A-43B9-86F0-C265B903E7B9}"/>
                    </a:ext>
                  </a:extLst>
                </p14:cNvPr>
                <p14:cNvContentPartPr/>
                <p14:nvPr/>
              </p14:nvContentPartPr>
              <p14:xfrm>
                <a:off x="8225913" y="2245348"/>
                <a:ext cx="312480" cy="114768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25CA82A2-CA1A-43B9-86F0-C265B903E7B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16913" y="2236708"/>
                  <a:ext cx="330120" cy="11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2C0D949D-A81E-4868-9CB5-523F91DFF060}"/>
                    </a:ext>
                  </a:extLst>
                </p14:cNvPr>
                <p14:cNvContentPartPr/>
                <p14:nvPr/>
              </p14:nvContentPartPr>
              <p14:xfrm>
                <a:off x="8844753" y="2582308"/>
                <a:ext cx="311760" cy="27288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2C0D949D-A81E-4868-9CB5-523F91DFF06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35753" y="2573668"/>
                  <a:ext cx="3294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1690B86B-FD88-4EDE-BBA3-69716C3119ED}"/>
                    </a:ext>
                  </a:extLst>
                </p14:cNvPr>
                <p14:cNvContentPartPr/>
                <p14:nvPr/>
              </p14:nvContentPartPr>
              <p14:xfrm>
                <a:off x="8898033" y="2572228"/>
                <a:ext cx="221760" cy="29160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1690B86B-FD88-4EDE-BBA3-69716C3119E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89393" y="2563588"/>
                  <a:ext cx="2394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2307DA6F-563E-4281-BD21-760B1ADBC546}"/>
                    </a:ext>
                  </a:extLst>
                </p14:cNvPr>
                <p14:cNvContentPartPr/>
                <p14:nvPr/>
              </p14:nvContentPartPr>
              <p14:xfrm>
                <a:off x="9489513" y="2642068"/>
                <a:ext cx="233640" cy="4968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2307DA6F-563E-4281-BD21-760B1ADBC54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80513" y="2633068"/>
                  <a:ext cx="251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275CE849-153E-4BCD-8689-72026047B738}"/>
                    </a:ext>
                  </a:extLst>
                </p14:cNvPr>
                <p14:cNvContentPartPr/>
                <p14:nvPr/>
              </p14:nvContentPartPr>
              <p14:xfrm>
                <a:off x="9455673" y="2786428"/>
                <a:ext cx="234720" cy="327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275CE849-153E-4BCD-8689-72026047B73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47033" y="2777428"/>
                  <a:ext cx="252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BAEF8FEC-C298-4D15-82AB-107ADBFA58D4}"/>
                    </a:ext>
                  </a:extLst>
                </p14:cNvPr>
                <p14:cNvContentPartPr/>
                <p14:nvPr/>
              </p14:nvContentPartPr>
              <p14:xfrm>
                <a:off x="9961473" y="2522188"/>
                <a:ext cx="38520" cy="39060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BAEF8FEC-C298-4D15-82AB-107ADBFA58D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52833" y="2513188"/>
                  <a:ext cx="561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4F99820C-6C72-47C2-8643-880E52B46482}"/>
                    </a:ext>
                  </a:extLst>
                </p14:cNvPr>
                <p14:cNvContentPartPr/>
                <p14:nvPr/>
              </p14:nvContentPartPr>
              <p14:xfrm>
                <a:off x="10166673" y="2645308"/>
                <a:ext cx="186840" cy="26064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4F99820C-6C72-47C2-8643-880E52B4648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57673" y="2636668"/>
                  <a:ext cx="2044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9780F750-9FA8-4053-9BEB-EF9A3A1FDCF6}"/>
                    </a:ext>
                  </a:extLst>
                </p14:cNvPr>
                <p14:cNvContentPartPr/>
                <p14:nvPr/>
              </p14:nvContentPartPr>
              <p14:xfrm>
                <a:off x="10596153" y="2538748"/>
                <a:ext cx="438840" cy="37296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9780F750-9FA8-4053-9BEB-EF9A3A1FDCF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87513" y="2529748"/>
                  <a:ext cx="4564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889B4050-EFE6-4175-ADB9-6DCA1D58F772}"/>
                    </a:ext>
                  </a:extLst>
                </p14:cNvPr>
                <p14:cNvContentPartPr/>
                <p14:nvPr/>
              </p14:nvContentPartPr>
              <p14:xfrm>
                <a:off x="8696793" y="3275308"/>
                <a:ext cx="2215440" cy="13248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889B4050-EFE6-4175-ADB9-6DCA1D58F77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87793" y="3266668"/>
                  <a:ext cx="2233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Tinta 53">
                  <a:extLst>
                    <a:ext uri="{FF2B5EF4-FFF2-40B4-BE49-F238E27FC236}">
                      <a16:creationId xmlns:a16="http://schemas.microsoft.com/office/drawing/2014/main" id="{D368AA91-6024-4472-A065-7E25130FB366}"/>
                    </a:ext>
                  </a:extLst>
                </p14:cNvPr>
                <p14:cNvContentPartPr/>
                <p14:nvPr/>
              </p14:nvContentPartPr>
              <p14:xfrm>
                <a:off x="9025113" y="3407788"/>
                <a:ext cx="1807920" cy="254520"/>
              </p14:xfrm>
            </p:contentPart>
          </mc:Choice>
          <mc:Fallback xmlns="">
            <p:pic>
              <p:nvPicPr>
                <p:cNvPr id="54" name="Tinta 53">
                  <a:extLst>
                    <a:ext uri="{FF2B5EF4-FFF2-40B4-BE49-F238E27FC236}">
                      <a16:creationId xmlns:a16="http://schemas.microsoft.com/office/drawing/2014/main" id="{D368AA91-6024-4472-A065-7E25130FB36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16473" y="3399148"/>
                  <a:ext cx="1825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E647C1E5-462D-469B-B0D0-E96CA9CCD80B}"/>
                    </a:ext>
                  </a:extLst>
                </p14:cNvPr>
                <p14:cNvContentPartPr/>
                <p14:nvPr/>
              </p14:nvContentPartPr>
              <p14:xfrm>
                <a:off x="10657713" y="2675188"/>
                <a:ext cx="284400" cy="81252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E647C1E5-462D-469B-B0D0-E96CA9CCD80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48713" y="2666548"/>
                  <a:ext cx="302040" cy="83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Tinta 55">
                  <a:extLst>
                    <a:ext uri="{FF2B5EF4-FFF2-40B4-BE49-F238E27FC236}">
                      <a16:creationId xmlns:a16="http://schemas.microsoft.com/office/drawing/2014/main" id="{3C70495D-F8BA-4DC3-B004-B36C160FA281}"/>
                    </a:ext>
                  </a:extLst>
                </p14:cNvPr>
                <p14:cNvContentPartPr/>
                <p14:nvPr/>
              </p14:nvContentPartPr>
              <p14:xfrm>
                <a:off x="10807113" y="2674108"/>
                <a:ext cx="293040" cy="757800"/>
              </p14:xfrm>
            </p:contentPart>
          </mc:Choice>
          <mc:Fallback xmlns="">
            <p:pic>
              <p:nvPicPr>
                <p:cNvPr id="56" name="Tinta 55">
                  <a:extLst>
                    <a:ext uri="{FF2B5EF4-FFF2-40B4-BE49-F238E27FC236}">
                      <a16:creationId xmlns:a16="http://schemas.microsoft.com/office/drawing/2014/main" id="{3C70495D-F8BA-4DC3-B004-B36C160FA28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98113" y="2665468"/>
                  <a:ext cx="310680" cy="77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3DBDF7F4-F204-4CE4-9762-E0E63B82E481}"/>
              </a:ext>
            </a:extLst>
          </p:cNvPr>
          <p:cNvGrpSpPr/>
          <p:nvPr/>
        </p:nvGrpSpPr>
        <p:grpSpPr>
          <a:xfrm>
            <a:off x="1206273" y="4316788"/>
            <a:ext cx="1242720" cy="399600"/>
            <a:chOff x="1206273" y="4316788"/>
            <a:chExt cx="124272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D4985F1A-EDFA-49A9-B9E0-22840910F829}"/>
                    </a:ext>
                  </a:extLst>
                </p14:cNvPr>
                <p14:cNvContentPartPr/>
                <p14:nvPr/>
              </p14:nvContentPartPr>
              <p14:xfrm>
                <a:off x="1206273" y="4316788"/>
                <a:ext cx="299160" cy="3996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D4985F1A-EDFA-49A9-B9E0-22840910F82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97633" y="4308148"/>
                  <a:ext cx="3168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95EF9B21-D02E-485C-B311-0E0111A73590}"/>
                    </a:ext>
                  </a:extLst>
                </p14:cNvPr>
                <p14:cNvContentPartPr/>
                <p14:nvPr/>
              </p14:nvContentPartPr>
              <p14:xfrm>
                <a:off x="1257753" y="4505788"/>
                <a:ext cx="326520" cy="165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95EF9B21-D02E-485C-B311-0E0111A7359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249113" y="4497148"/>
                  <a:ext cx="344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72B1A3E2-71E0-4AA5-B103-87E455277FFA}"/>
                    </a:ext>
                  </a:extLst>
                </p14:cNvPr>
                <p14:cNvContentPartPr/>
                <p14:nvPr/>
              </p14:nvContentPartPr>
              <p14:xfrm>
                <a:off x="1748793" y="4348468"/>
                <a:ext cx="251640" cy="32544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72B1A3E2-71E0-4AA5-B103-87E455277FF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40153" y="4339828"/>
                  <a:ext cx="2692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4E24E26B-5E7D-4BCC-B58A-84180A6B7F9B}"/>
                    </a:ext>
                  </a:extLst>
                </p14:cNvPr>
                <p14:cNvContentPartPr/>
                <p14:nvPr/>
              </p14:nvContentPartPr>
              <p14:xfrm>
                <a:off x="2103393" y="4396708"/>
                <a:ext cx="228960" cy="1548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4E24E26B-5E7D-4BCC-B58A-84180A6B7F9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094393" y="4388068"/>
                  <a:ext cx="246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0CFAE0C4-4064-4595-9006-457BAC72E1F8}"/>
                    </a:ext>
                  </a:extLst>
                </p14:cNvPr>
                <p14:cNvContentPartPr/>
                <p14:nvPr/>
              </p14:nvContentPartPr>
              <p14:xfrm>
                <a:off x="2135793" y="4533148"/>
                <a:ext cx="313200" cy="345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0CFAE0C4-4064-4595-9006-457BAC72E1F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27153" y="4524148"/>
                  <a:ext cx="3308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3E425825-20F4-4B24-9087-9781C4B9BE9F}"/>
              </a:ext>
            </a:extLst>
          </p:cNvPr>
          <p:cNvGrpSpPr/>
          <p:nvPr/>
        </p:nvGrpSpPr>
        <p:grpSpPr>
          <a:xfrm>
            <a:off x="2741313" y="4000348"/>
            <a:ext cx="4343040" cy="982440"/>
            <a:chOff x="2741313" y="4000348"/>
            <a:chExt cx="4343040" cy="9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D32A50EF-8176-40E9-8AEE-F23FC89AB905}"/>
                    </a:ext>
                  </a:extLst>
                </p14:cNvPr>
                <p14:cNvContentPartPr/>
                <p14:nvPr/>
              </p14:nvContentPartPr>
              <p14:xfrm>
                <a:off x="2911953" y="4015468"/>
                <a:ext cx="295920" cy="47772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D32A50EF-8176-40E9-8AEE-F23FC89AB90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2953" y="4006468"/>
                  <a:ext cx="31356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Tinta 64">
                  <a:extLst>
                    <a:ext uri="{FF2B5EF4-FFF2-40B4-BE49-F238E27FC236}">
                      <a16:creationId xmlns:a16="http://schemas.microsoft.com/office/drawing/2014/main" id="{3D152C61-EA3E-4D75-B4C4-43475C5EBECD}"/>
                    </a:ext>
                  </a:extLst>
                </p14:cNvPr>
                <p14:cNvContentPartPr/>
                <p14:nvPr/>
              </p14:nvContentPartPr>
              <p14:xfrm>
                <a:off x="2741313" y="4406428"/>
                <a:ext cx="839880" cy="93960"/>
              </p14:xfrm>
            </p:contentPart>
          </mc:Choice>
          <mc:Fallback xmlns="">
            <p:pic>
              <p:nvPicPr>
                <p:cNvPr id="65" name="Tinta 64">
                  <a:extLst>
                    <a:ext uri="{FF2B5EF4-FFF2-40B4-BE49-F238E27FC236}">
                      <a16:creationId xmlns:a16="http://schemas.microsoft.com/office/drawing/2014/main" id="{3D152C61-EA3E-4D75-B4C4-43475C5EBEC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32313" y="4397428"/>
                  <a:ext cx="857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02AE5032-F8F7-4628-8457-3F8B3BE13598}"/>
                    </a:ext>
                  </a:extLst>
                </p14:cNvPr>
                <p14:cNvContentPartPr/>
                <p14:nvPr/>
              </p14:nvContentPartPr>
              <p14:xfrm>
                <a:off x="3056313" y="4595788"/>
                <a:ext cx="224640" cy="38700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02AE5032-F8F7-4628-8457-3F8B3BE1359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47313" y="4586788"/>
                  <a:ext cx="2422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DD47C4A2-17F9-4E76-A9FE-3A9C1118AD9E}"/>
                    </a:ext>
                  </a:extLst>
                </p14:cNvPr>
                <p14:cNvContentPartPr/>
                <p14:nvPr/>
              </p14:nvContentPartPr>
              <p14:xfrm>
                <a:off x="3073233" y="4743028"/>
                <a:ext cx="259560" cy="3456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DD47C4A2-17F9-4E76-A9FE-3A9C1118AD9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64593" y="4734028"/>
                  <a:ext cx="277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Tinta 67">
                  <a:extLst>
                    <a:ext uri="{FF2B5EF4-FFF2-40B4-BE49-F238E27FC236}">
                      <a16:creationId xmlns:a16="http://schemas.microsoft.com/office/drawing/2014/main" id="{27339C73-02C4-4D9B-9AF4-E06149BB2176}"/>
                    </a:ext>
                  </a:extLst>
                </p14:cNvPr>
                <p14:cNvContentPartPr/>
                <p14:nvPr/>
              </p14:nvContentPartPr>
              <p14:xfrm>
                <a:off x="3753993" y="4290868"/>
                <a:ext cx="248760" cy="3240"/>
              </p14:xfrm>
            </p:contentPart>
          </mc:Choice>
          <mc:Fallback xmlns="">
            <p:pic>
              <p:nvPicPr>
                <p:cNvPr id="68" name="Tinta 67">
                  <a:extLst>
                    <a:ext uri="{FF2B5EF4-FFF2-40B4-BE49-F238E27FC236}">
                      <a16:creationId xmlns:a16="http://schemas.microsoft.com/office/drawing/2014/main" id="{27339C73-02C4-4D9B-9AF4-E06149BB217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44993" y="4282228"/>
                  <a:ext cx="266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C5F9187A-E0D2-4344-A447-06F1435D1416}"/>
                    </a:ext>
                  </a:extLst>
                </p14:cNvPr>
                <p14:cNvContentPartPr/>
                <p14:nvPr/>
              </p14:nvContentPartPr>
              <p14:xfrm>
                <a:off x="3724833" y="4434148"/>
                <a:ext cx="298800" cy="2844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C5F9187A-E0D2-4344-A447-06F1435D141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15833" y="4425508"/>
                  <a:ext cx="316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A000E402-7753-443C-A867-DB85EDA4990E}"/>
                    </a:ext>
                  </a:extLst>
                </p14:cNvPr>
                <p14:cNvContentPartPr/>
                <p14:nvPr/>
              </p14:nvContentPartPr>
              <p14:xfrm>
                <a:off x="4412073" y="4060828"/>
                <a:ext cx="32040" cy="31824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A000E402-7753-443C-A867-DB85EDA4990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03433" y="4051828"/>
                  <a:ext cx="496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CAEE7F55-6B0F-4413-A7E8-0AED4AF91465}"/>
                    </a:ext>
                  </a:extLst>
                </p14:cNvPr>
                <p14:cNvContentPartPr/>
                <p14:nvPr/>
              </p14:nvContentPartPr>
              <p14:xfrm>
                <a:off x="4554633" y="4164148"/>
                <a:ext cx="122040" cy="12780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CAEE7F55-6B0F-4413-A7E8-0AED4AF9146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45633" y="4155148"/>
                  <a:ext cx="139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Tinta 71">
                  <a:extLst>
                    <a:ext uri="{FF2B5EF4-FFF2-40B4-BE49-F238E27FC236}">
                      <a16:creationId xmlns:a16="http://schemas.microsoft.com/office/drawing/2014/main" id="{049B1BD4-F38C-466C-9A08-A4E1B632354C}"/>
                    </a:ext>
                  </a:extLst>
                </p14:cNvPr>
                <p14:cNvContentPartPr/>
                <p14:nvPr/>
              </p14:nvContentPartPr>
              <p14:xfrm>
                <a:off x="4788993" y="4000348"/>
                <a:ext cx="200160" cy="249480"/>
              </p14:xfrm>
            </p:contentPart>
          </mc:Choice>
          <mc:Fallback xmlns="">
            <p:pic>
              <p:nvPicPr>
                <p:cNvPr id="72" name="Tinta 71">
                  <a:extLst>
                    <a:ext uri="{FF2B5EF4-FFF2-40B4-BE49-F238E27FC236}">
                      <a16:creationId xmlns:a16="http://schemas.microsoft.com/office/drawing/2014/main" id="{049B1BD4-F38C-466C-9A08-A4E1B632354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79993" y="3991348"/>
                  <a:ext cx="217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A3395B6D-96CD-4027-9D03-424861323EE0}"/>
                    </a:ext>
                  </a:extLst>
                </p14:cNvPr>
                <p14:cNvContentPartPr/>
                <p14:nvPr/>
              </p14:nvContentPartPr>
              <p14:xfrm>
                <a:off x="4223433" y="4288708"/>
                <a:ext cx="986400" cy="7380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A3395B6D-96CD-4027-9D03-424861323EE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14433" y="4280068"/>
                  <a:ext cx="1004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Tinta 73">
                  <a:extLst>
                    <a:ext uri="{FF2B5EF4-FFF2-40B4-BE49-F238E27FC236}">
                      <a16:creationId xmlns:a16="http://schemas.microsoft.com/office/drawing/2014/main" id="{04628907-2C3E-4465-BC69-652CD2282484}"/>
                    </a:ext>
                  </a:extLst>
                </p14:cNvPr>
                <p14:cNvContentPartPr/>
                <p14:nvPr/>
              </p14:nvContentPartPr>
              <p14:xfrm>
                <a:off x="4369593" y="4469788"/>
                <a:ext cx="107280" cy="275400"/>
              </p14:xfrm>
            </p:contentPart>
          </mc:Choice>
          <mc:Fallback xmlns="">
            <p:pic>
              <p:nvPicPr>
                <p:cNvPr id="74" name="Tinta 73">
                  <a:extLst>
                    <a:ext uri="{FF2B5EF4-FFF2-40B4-BE49-F238E27FC236}">
                      <a16:creationId xmlns:a16="http://schemas.microsoft.com/office/drawing/2014/main" id="{04628907-2C3E-4465-BC69-652CD228248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60593" y="4461148"/>
                  <a:ext cx="124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C8723BD2-E54A-4670-8775-B0ED7E1C5228}"/>
                    </a:ext>
                  </a:extLst>
                </p14:cNvPr>
                <p14:cNvContentPartPr/>
                <p14:nvPr/>
              </p14:nvContentPartPr>
              <p14:xfrm>
                <a:off x="4618353" y="4511908"/>
                <a:ext cx="130320" cy="11448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C8723BD2-E54A-4670-8775-B0ED7E1C522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09713" y="4502908"/>
                  <a:ext cx="147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5619D30B-0459-433B-89E1-9960D24AC82B}"/>
                    </a:ext>
                  </a:extLst>
                </p14:cNvPr>
                <p14:cNvContentPartPr/>
                <p14:nvPr/>
              </p14:nvContentPartPr>
              <p14:xfrm>
                <a:off x="4797993" y="4432348"/>
                <a:ext cx="58680" cy="27468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5619D30B-0459-433B-89E1-9960D24AC82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88993" y="4423348"/>
                  <a:ext cx="763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93AF66DB-4260-438D-93E2-CDB5199B1343}"/>
                    </a:ext>
                  </a:extLst>
                </p14:cNvPr>
                <p14:cNvContentPartPr/>
                <p14:nvPr/>
              </p14:nvContentPartPr>
              <p14:xfrm>
                <a:off x="4878633" y="4465108"/>
                <a:ext cx="280080" cy="21348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93AF66DB-4260-438D-93E2-CDB5199B134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69633" y="4456468"/>
                  <a:ext cx="297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0D3372AC-5A5F-4492-9707-A593281B4A1B}"/>
                    </a:ext>
                  </a:extLst>
                </p14:cNvPr>
                <p14:cNvContentPartPr/>
                <p14:nvPr/>
              </p14:nvContentPartPr>
              <p14:xfrm>
                <a:off x="5476233" y="4210228"/>
                <a:ext cx="151560" cy="540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0D3372AC-5A5F-4492-9707-A593281B4A1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467593" y="4201228"/>
                  <a:ext cx="169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29759984-1C9C-4386-93D1-79E087030AD4}"/>
                    </a:ext>
                  </a:extLst>
                </p14:cNvPr>
                <p14:cNvContentPartPr/>
                <p14:nvPr/>
              </p14:nvContentPartPr>
              <p14:xfrm>
                <a:off x="5392353" y="4356388"/>
                <a:ext cx="205560" cy="2448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29759984-1C9C-4386-93D1-79E087030AD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383353" y="4347748"/>
                  <a:ext cx="223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7F8C83C4-23F6-476F-8343-8518BF0EA58C}"/>
                    </a:ext>
                  </a:extLst>
                </p14:cNvPr>
                <p14:cNvContentPartPr/>
                <p14:nvPr/>
              </p14:nvContentPartPr>
              <p14:xfrm>
                <a:off x="5953953" y="4153708"/>
                <a:ext cx="52920" cy="39060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7F8C83C4-23F6-476F-8343-8518BF0EA58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45313" y="4145068"/>
                  <a:ext cx="705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A9B29D6E-1E9D-4678-9D93-D56DB4571769}"/>
                    </a:ext>
                  </a:extLst>
                </p14:cNvPr>
                <p14:cNvContentPartPr/>
                <p14:nvPr/>
              </p14:nvContentPartPr>
              <p14:xfrm>
                <a:off x="6054753" y="4163068"/>
                <a:ext cx="273600" cy="29196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A9B29D6E-1E9D-4678-9D93-D56DB457176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046113" y="4154068"/>
                  <a:ext cx="291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4E46554E-98FC-458D-B3EB-618EF14C2042}"/>
                    </a:ext>
                  </a:extLst>
                </p14:cNvPr>
                <p14:cNvContentPartPr/>
                <p14:nvPr/>
              </p14:nvContentPartPr>
              <p14:xfrm>
                <a:off x="6476313" y="4061548"/>
                <a:ext cx="608040" cy="40932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4E46554E-98FC-458D-B3EB-618EF14C204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467673" y="4052548"/>
                  <a:ext cx="62568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2D0CEFB6-76D0-4DFB-86E8-C82AA98F00E8}"/>
              </a:ext>
            </a:extLst>
          </p:cNvPr>
          <p:cNvGrpSpPr/>
          <p:nvPr/>
        </p:nvGrpSpPr>
        <p:grpSpPr>
          <a:xfrm>
            <a:off x="1502193" y="5162068"/>
            <a:ext cx="1939680" cy="1391760"/>
            <a:chOff x="1502193" y="5162068"/>
            <a:chExt cx="1939680" cy="13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A01EA111-1AC3-4BEA-9380-321FD8648F51}"/>
                    </a:ext>
                  </a:extLst>
                </p14:cNvPr>
                <p14:cNvContentPartPr/>
                <p14:nvPr/>
              </p14:nvContentPartPr>
              <p14:xfrm>
                <a:off x="1506513" y="5200948"/>
                <a:ext cx="243360" cy="34812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A01EA111-1AC3-4BEA-9380-321FD8648F5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97513" y="5192308"/>
                  <a:ext cx="2610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F0233E51-0763-40D2-8281-31C1DBDEB5E9}"/>
                    </a:ext>
                  </a:extLst>
                </p14:cNvPr>
                <p14:cNvContentPartPr/>
                <p14:nvPr/>
              </p14:nvContentPartPr>
              <p14:xfrm>
                <a:off x="1502193" y="5333428"/>
                <a:ext cx="339120" cy="4176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F0233E51-0763-40D2-8281-31C1DBDEB5E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93553" y="5324428"/>
                  <a:ext cx="356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76453E79-9306-4DD5-A1B8-5A52687CFF00}"/>
                    </a:ext>
                  </a:extLst>
                </p14:cNvPr>
                <p14:cNvContentPartPr/>
                <p14:nvPr/>
              </p14:nvContentPartPr>
              <p14:xfrm>
                <a:off x="1835193" y="5333428"/>
                <a:ext cx="220320" cy="33948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76453E79-9306-4DD5-A1B8-5A52687CFF0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826553" y="5324428"/>
                  <a:ext cx="2379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Tinta 88">
                  <a:extLst>
                    <a:ext uri="{FF2B5EF4-FFF2-40B4-BE49-F238E27FC236}">
                      <a16:creationId xmlns:a16="http://schemas.microsoft.com/office/drawing/2014/main" id="{A11AF2DE-DC0E-41F0-91F5-AFBAFCEBADF4}"/>
                    </a:ext>
                  </a:extLst>
                </p14:cNvPr>
                <p14:cNvContentPartPr/>
                <p14:nvPr/>
              </p14:nvContentPartPr>
              <p14:xfrm>
                <a:off x="2152713" y="5402908"/>
                <a:ext cx="180720" cy="9360"/>
              </p14:xfrm>
            </p:contentPart>
          </mc:Choice>
          <mc:Fallback xmlns="">
            <p:pic>
              <p:nvPicPr>
                <p:cNvPr id="89" name="Tinta 88">
                  <a:extLst>
                    <a:ext uri="{FF2B5EF4-FFF2-40B4-BE49-F238E27FC236}">
                      <a16:creationId xmlns:a16="http://schemas.microsoft.com/office/drawing/2014/main" id="{A11AF2DE-DC0E-41F0-91F5-AFBAFCEBADF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43713" y="5394268"/>
                  <a:ext cx="198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A82EAC5B-3812-4D57-B2D2-424C5E821CEB}"/>
                    </a:ext>
                  </a:extLst>
                </p14:cNvPr>
                <p14:cNvContentPartPr/>
                <p14:nvPr/>
              </p14:nvContentPartPr>
              <p14:xfrm>
                <a:off x="2155953" y="5493628"/>
                <a:ext cx="230400" cy="252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A82EAC5B-3812-4D57-B2D2-424C5E821CE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47313" y="5484988"/>
                  <a:ext cx="248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9F7B9784-7457-44FE-9EB1-D5342EF9A005}"/>
                    </a:ext>
                  </a:extLst>
                </p14:cNvPr>
                <p14:cNvContentPartPr/>
                <p14:nvPr/>
              </p14:nvContentPartPr>
              <p14:xfrm>
                <a:off x="2477793" y="5162068"/>
                <a:ext cx="250560" cy="23004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9F7B9784-7457-44FE-9EB1-D5342EF9A00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469153" y="5153068"/>
                  <a:ext cx="268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295DF73F-08C9-46FF-8A59-AF116A6F49A6}"/>
                    </a:ext>
                  </a:extLst>
                </p14:cNvPr>
                <p14:cNvContentPartPr/>
                <p14:nvPr/>
              </p14:nvContentPartPr>
              <p14:xfrm>
                <a:off x="2444313" y="5533948"/>
                <a:ext cx="403200" cy="2988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295DF73F-08C9-46FF-8A59-AF116A6F49A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35313" y="5525308"/>
                  <a:ext cx="420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DD678929-0A35-45F9-AAD0-500E052E946D}"/>
                    </a:ext>
                  </a:extLst>
                </p14:cNvPr>
                <p14:cNvContentPartPr/>
                <p14:nvPr/>
              </p14:nvContentPartPr>
              <p14:xfrm>
                <a:off x="2563113" y="5662468"/>
                <a:ext cx="193320" cy="233640"/>
              </p14:xfrm>
            </p:contentPart>
          </mc:Choice>
          <mc:Fallback xmlns="">
            <p:pic>
              <p:nvPicPr>
                <p:cNvPr id="93" name="Tinta 92">
                  <a:extLst>
                    <a:ext uri="{FF2B5EF4-FFF2-40B4-BE49-F238E27FC236}">
                      <a16:creationId xmlns:a16="http://schemas.microsoft.com/office/drawing/2014/main" id="{DD678929-0A35-45F9-AAD0-500E052E94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54113" y="5653468"/>
                  <a:ext cx="210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8DF4EE1E-3E3F-488D-ADD9-F6CA61D272CB}"/>
                    </a:ext>
                  </a:extLst>
                </p14:cNvPr>
                <p14:cNvContentPartPr/>
                <p14:nvPr/>
              </p14:nvContentPartPr>
              <p14:xfrm>
                <a:off x="2569953" y="5756068"/>
                <a:ext cx="182160" cy="1764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8DF4EE1E-3E3F-488D-ADD9-F6CA61D272C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560953" y="5747428"/>
                  <a:ext cx="199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Tinta 94">
                  <a:extLst>
                    <a:ext uri="{FF2B5EF4-FFF2-40B4-BE49-F238E27FC236}">
                      <a16:creationId xmlns:a16="http://schemas.microsoft.com/office/drawing/2014/main" id="{C3E15371-B6A7-4424-BB83-72F330C97525}"/>
                    </a:ext>
                  </a:extLst>
                </p14:cNvPr>
                <p14:cNvContentPartPr/>
                <p14:nvPr/>
              </p14:nvContentPartPr>
              <p14:xfrm>
                <a:off x="1628913" y="6177988"/>
                <a:ext cx="20520" cy="241560"/>
              </p14:xfrm>
            </p:contentPart>
          </mc:Choice>
          <mc:Fallback xmlns="">
            <p:pic>
              <p:nvPicPr>
                <p:cNvPr id="95" name="Tinta 94">
                  <a:extLst>
                    <a:ext uri="{FF2B5EF4-FFF2-40B4-BE49-F238E27FC236}">
                      <a16:creationId xmlns:a16="http://schemas.microsoft.com/office/drawing/2014/main" id="{C3E15371-B6A7-4424-BB83-72F330C9752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20273" y="6169348"/>
                  <a:ext cx="38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85BE5B02-7460-4919-A50E-F8D8D35DE798}"/>
                    </a:ext>
                  </a:extLst>
                </p14:cNvPr>
                <p14:cNvContentPartPr/>
                <p14:nvPr/>
              </p14:nvContentPartPr>
              <p14:xfrm>
                <a:off x="1627833" y="6135508"/>
                <a:ext cx="142920" cy="28908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85BE5B02-7460-4919-A50E-F8D8D35DE79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19193" y="6126868"/>
                  <a:ext cx="160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27714182-38C5-494F-B6ED-3DDEBE965485}"/>
                    </a:ext>
                  </a:extLst>
                </p14:cNvPr>
                <p14:cNvContentPartPr/>
                <p14:nvPr/>
              </p14:nvContentPartPr>
              <p14:xfrm>
                <a:off x="1932753" y="6228388"/>
                <a:ext cx="192240" cy="1332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27714182-38C5-494F-B6ED-3DDEBE96548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24113" y="6219748"/>
                  <a:ext cx="209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0A68B6A0-EA86-4897-8F2B-46884EF7E50A}"/>
                    </a:ext>
                  </a:extLst>
                </p14:cNvPr>
                <p14:cNvContentPartPr/>
                <p14:nvPr/>
              </p14:nvContentPartPr>
              <p14:xfrm>
                <a:off x="1948593" y="6324148"/>
                <a:ext cx="191160" cy="3168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0A68B6A0-EA86-4897-8F2B-46884EF7E50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39953" y="6315508"/>
                  <a:ext cx="208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7F56EF60-71DF-4BFC-A38A-EDABC9184AEC}"/>
                    </a:ext>
                  </a:extLst>
                </p14:cNvPr>
                <p14:cNvContentPartPr/>
                <p14:nvPr/>
              </p14:nvContentPartPr>
              <p14:xfrm>
                <a:off x="2421633" y="6084028"/>
                <a:ext cx="9360" cy="14436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7F56EF60-71DF-4BFC-A38A-EDABC9184AE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12993" y="6075388"/>
                  <a:ext cx="27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5A2A54D9-2B4B-49FC-800C-E8F6A08B69B6}"/>
                    </a:ext>
                  </a:extLst>
                </p14:cNvPr>
                <p14:cNvContentPartPr/>
                <p14:nvPr/>
              </p14:nvContentPartPr>
              <p14:xfrm>
                <a:off x="2403993" y="6093388"/>
                <a:ext cx="169560" cy="2052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5A2A54D9-2B4B-49FC-800C-E8F6A08B69B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94993" y="6084388"/>
                  <a:ext cx="187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Tinta 104">
                  <a:extLst>
                    <a:ext uri="{FF2B5EF4-FFF2-40B4-BE49-F238E27FC236}">
                      <a16:creationId xmlns:a16="http://schemas.microsoft.com/office/drawing/2014/main" id="{CC1F6FDC-0617-4F10-B186-C70853D65C6A}"/>
                    </a:ext>
                  </a:extLst>
                </p14:cNvPr>
                <p14:cNvContentPartPr/>
                <p14:nvPr/>
              </p14:nvContentPartPr>
              <p14:xfrm>
                <a:off x="2418393" y="6133708"/>
                <a:ext cx="110160" cy="15480"/>
              </p14:xfrm>
            </p:contentPart>
          </mc:Choice>
          <mc:Fallback xmlns="">
            <p:pic>
              <p:nvPicPr>
                <p:cNvPr id="105" name="Tinta 104">
                  <a:extLst>
                    <a:ext uri="{FF2B5EF4-FFF2-40B4-BE49-F238E27FC236}">
                      <a16:creationId xmlns:a16="http://schemas.microsoft.com/office/drawing/2014/main" id="{CC1F6FDC-0617-4F10-B186-C70853D65C6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409753" y="6124708"/>
                  <a:ext cx="127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00E0BC3D-63BF-47F3-A244-C8B572800BE7}"/>
                    </a:ext>
                  </a:extLst>
                </p14:cNvPr>
                <p14:cNvContentPartPr/>
                <p14:nvPr/>
              </p14:nvContentPartPr>
              <p14:xfrm>
                <a:off x="2282313" y="6300028"/>
                <a:ext cx="326520" cy="2628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00E0BC3D-63BF-47F3-A244-C8B572800BE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73673" y="6291028"/>
                  <a:ext cx="344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F18030B9-0DA5-4C80-B75B-91B61D91A025}"/>
                    </a:ext>
                  </a:extLst>
                </p14:cNvPr>
                <p14:cNvContentPartPr/>
                <p14:nvPr/>
              </p14:nvContentPartPr>
              <p14:xfrm>
                <a:off x="2445393" y="6375628"/>
                <a:ext cx="176400" cy="17820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F18030B9-0DA5-4C80-B75B-91B61D91A02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436393" y="6366988"/>
                  <a:ext cx="194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8631CE30-DCED-40D2-AAB7-9E3BDC67CD6F}"/>
                    </a:ext>
                  </a:extLst>
                </p14:cNvPr>
                <p14:cNvContentPartPr/>
                <p14:nvPr/>
              </p14:nvContentPartPr>
              <p14:xfrm>
                <a:off x="2797473" y="5236588"/>
                <a:ext cx="644400" cy="129528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8631CE30-DCED-40D2-AAB7-9E3BDC67CD6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788473" y="5227588"/>
                  <a:ext cx="662040" cy="131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80B76CA1-C8C0-499D-A65A-410CEBA45D04}"/>
              </a:ext>
            </a:extLst>
          </p:cNvPr>
          <p:cNvGrpSpPr/>
          <p:nvPr/>
        </p:nvGrpSpPr>
        <p:grpSpPr>
          <a:xfrm>
            <a:off x="3964593" y="5241988"/>
            <a:ext cx="1629720" cy="906840"/>
            <a:chOff x="3964593" y="5241988"/>
            <a:chExt cx="1629720" cy="90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450954B8-2E31-4DE8-ACD1-2311FCE3C69F}"/>
                    </a:ext>
                  </a:extLst>
                </p14:cNvPr>
                <p14:cNvContentPartPr/>
                <p14:nvPr/>
              </p14:nvContentPartPr>
              <p14:xfrm>
                <a:off x="3964593" y="5524228"/>
                <a:ext cx="211680" cy="32472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450954B8-2E31-4DE8-ACD1-2311FCE3C69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955593" y="5515588"/>
                  <a:ext cx="2293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14FB9CB0-1382-47B9-8065-5F4876A3F104}"/>
                    </a:ext>
                  </a:extLst>
                </p14:cNvPr>
                <p14:cNvContentPartPr/>
                <p14:nvPr/>
              </p14:nvContentPartPr>
              <p14:xfrm>
                <a:off x="3990513" y="5672548"/>
                <a:ext cx="191160" cy="756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14FB9CB0-1382-47B9-8065-5F4876A3F10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81873" y="5663548"/>
                  <a:ext cx="208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09D885F0-7F40-4F1D-8622-AD1609873FED}"/>
                    </a:ext>
                  </a:extLst>
                </p14:cNvPr>
                <p14:cNvContentPartPr/>
                <p14:nvPr/>
              </p14:nvContentPartPr>
              <p14:xfrm>
                <a:off x="4346553" y="5639068"/>
                <a:ext cx="186120" cy="23328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09D885F0-7F40-4F1D-8622-AD1609873FE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337553" y="5630068"/>
                  <a:ext cx="203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5BADB9B9-336F-47F8-9CBE-B43B5C1A7E18}"/>
                    </a:ext>
                  </a:extLst>
                </p14:cNvPr>
                <p14:cNvContentPartPr/>
                <p14:nvPr/>
              </p14:nvContentPartPr>
              <p14:xfrm>
                <a:off x="4763073" y="5552308"/>
                <a:ext cx="169560" cy="1152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5BADB9B9-336F-47F8-9CBE-B43B5C1A7E1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54433" y="5543668"/>
                  <a:ext cx="187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2CF32986-60D3-4CAB-AAFD-3C6C372AC14E}"/>
                    </a:ext>
                  </a:extLst>
                </p14:cNvPr>
                <p14:cNvContentPartPr/>
                <p14:nvPr/>
              </p14:nvContentPartPr>
              <p14:xfrm>
                <a:off x="4712673" y="5639068"/>
                <a:ext cx="230400" cy="3456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2CF32986-60D3-4CAB-AAFD-3C6C372AC14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703673" y="5630428"/>
                  <a:ext cx="248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881787CE-1609-4902-9FB2-19D3A38F35F0}"/>
                    </a:ext>
                  </a:extLst>
                </p14:cNvPr>
                <p14:cNvContentPartPr/>
                <p14:nvPr/>
              </p14:nvContentPartPr>
              <p14:xfrm>
                <a:off x="5251953" y="5241988"/>
                <a:ext cx="114840" cy="27540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881787CE-1609-4902-9FB2-19D3A38F35F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243313" y="5232988"/>
                  <a:ext cx="132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97F8EBE1-6CEF-4B01-A2DF-47373149FD0C}"/>
                    </a:ext>
                  </a:extLst>
                </p14:cNvPr>
                <p14:cNvContentPartPr/>
                <p14:nvPr/>
              </p14:nvContentPartPr>
              <p14:xfrm>
                <a:off x="5112993" y="5668228"/>
                <a:ext cx="481320" cy="4068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97F8EBE1-6CEF-4B01-A2DF-47373149FD0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103993" y="5659588"/>
                  <a:ext cx="498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Tinta 117">
                  <a:extLst>
                    <a:ext uri="{FF2B5EF4-FFF2-40B4-BE49-F238E27FC236}">
                      <a16:creationId xmlns:a16="http://schemas.microsoft.com/office/drawing/2014/main" id="{C3616A09-1BFF-46AB-B4A2-FF57D33CAF13}"/>
                    </a:ext>
                  </a:extLst>
                </p14:cNvPr>
                <p14:cNvContentPartPr/>
                <p14:nvPr/>
              </p14:nvContentPartPr>
              <p14:xfrm>
                <a:off x="5277873" y="5892508"/>
                <a:ext cx="38520" cy="241560"/>
              </p14:xfrm>
            </p:contentPart>
          </mc:Choice>
          <mc:Fallback xmlns="">
            <p:pic>
              <p:nvPicPr>
                <p:cNvPr id="118" name="Tinta 117">
                  <a:extLst>
                    <a:ext uri="{FF2B5EF4-FFF2-40B4-BE49-F238E27FC236}">
                      <a16:creationId xmlns:a16="http://schemas.microsoft.com/office/drawing/2014/main" id="{C3616A09-1BFF-46AB-B4A2-FF57D33CAF1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268873" y="5883508"/>
                  <a:ext cx="56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Tinta 118">
                  <a:extLst>
                    <a:ext uri="{FF2B5EF4-FFF2-40B4-BE49-F238E27FC236}">
                      <a16:creationId xmlns:a16="http://schemas.microsoft.com/office/drawing/2014/main" id="{F11E471F-C5DE-4F08-963D-3B607D40BC35}"/>
                    </a:ext>
                  </a:extLst>
                </p14:cNvPr>
                <p14:cNvContentPartPr/>
                <p14:nvPr/>
              </p14:nvContentPartPr>
              <p14:xfrm>
                <a:off x="5335113" y="5827708"/>
                <a:ext cx="185760" cy="321120"/>
              </p14:xfrm>
            </p:contentPart>
          </mc:Choice>
          <mc:Fallback xmlns="">
            <p:pic>
              <p:nvPicPr>
                <p:cNvPr id="119" name="Tinta 118">
                  <a:extLst>
                    <a:ext uri="{FF2B5EF4-FFF2-40B4-BE49-F238E27FC236}">
                      <a16:creationId xmlns:a16="http://schemas.microsoft.com/office/drawing/2014/main" id="{F11E471F-C5DE-4F08-963D-3B607D40BC3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326113" y="5819068"/>
                  <a:ext cx="203400" cy="33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0E127476-D16B-49D1-BB23-94048E77C89D}"/>
                  </a:ext>
                </a:extLst>
              </p14:cNvPr>
              <p14:cNvContentPartPr/>
              <p14:nvPr/>
            </p14:nvContentPartPr>
            <p14:xfrm>
              <a:off x="809280" y="124920"/>
              <a:ext cx="262800" cy="58284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0E127476-D16B-49D1-BB23-94048E77C89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99920" y="115560"/>
                <a:ext cx="281520" cy="6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036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2B744-809D-475E-AD65-2F774899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Comportamento típico de processos contínuos em biorreatores de mistura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9D8A140-0481-4C87-8FAF-64EBFE54E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36" y="1447800"/>
            <a:ext cx="10591542" cy="47291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719D726C-732D-4822-8D07-D54EDA325565}"/>
                  </a:ext>
                </a:extLst>
              </p14:cNvPr>
              <p14:cNvContentPartPr/>
              <p14:nvPr/>
            </p14:nvContentPartPr>
            <p14:xfrm>
              <a:off x="2796840" y="1249560"/>
              <a:ext cx="4116960" cy="3979440"/>
            </p14:xfrm>
          </p:contentPart>
        </mc:Choice>
        <mc:Fallback xmlns=""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719D726C-732D-4822-8D07-D54EDA3255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7480" y="1240200"/>
                <a:ext cx="4135680" cy="399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Agrupar 4">
            <a:extLst>
              <a:ext uri="{FF2B5EF4-FFF2-40B4-BE49-F238E27FC236}">
                <a16:creationId xmlns:a16="http://schemas.microsoft.com/office/drawing/2014/main" id="{4FE2B0B9-D832-46E8-B103-80D8D37E3DB6}"/>
              </a:ext>
            </a:extLst>
          </p:cNvPr>
          <p:cNvGrpSpPr/>
          <p:nvPr/>
        </p:nvGrpSpPr>
        <p:grpSpPr>
          <a:xfrm>
            <a:off x="8479084" y="131751"/>
            <a:ext cx="3396477" cy="2114636"/>
            <a:chOff x="730252" y="1376956"/>
            <a:chExt cx="5688089" cy="2752632"/>
          </a:xfrm>
        </p:grpSpPr>
        <p:pic>
          <p:nvPicPr>
            <p:cNvPr id="6" name="Espaço Reservado para Conteúdo 3">
              <a:extLst>
                <a:ext uri="{FF2B5EF4-FFF2-40B4-BE49-F238E27FC236}">
                  <a16:creationId xmlns:a16="http://schemas.microsoft.com/office/drawing/2014/main" id="{4B667C1C-C7D9-48B5-9D42-506DAFC78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71" b="41185"/>
            <a:stretch/>
          </p:blipFill>
          <p:spPr>
            <a:xfrm>
              <a:off x="730252" y="1376956"/>
              <a:ext cx="5688089" cy="275263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9F4B9788-340F-45D8-B472-555FF664A554}"/>
                    </a:ext>
                  </a:extLst>
                </p14:cNvPr>
                <p14:cNvContentPartPr/>
                <p14:nvPr/>
              </p14:nvContentPartPr>
              <p14:xfrm>
                <a:off x="2902593" y="2619712"/>
                <a:ext cx="1432080" cy="160560"/>
              </p14:xfrm>
            </p:contentPart>
          </mc:Choice>
          <mc:Fallback xmlns="">
            <p:pic>
              <p:nvPicPr>
                <p:cNvPr id="15" name="Tinta 14">
                  <a:extLst>
                    <a:ext uri="{FF2B5EF4-FFF2-40B4-BE49-F238E27FC236}">
                      <a16:creationId xmlns:a16="http://schemas.microsoft.com/office/drawing/2014/main" id="{11BEDC1A-2935-4237-AB26-82127BE166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87525" y="2608009"/>
                  <a:ext cx="1461614" cy="18349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2638FD09-C957-4D6F-8449-FC2815E2CFDF}"/>
                </a:ext>
              </a:extLst>
            </p:cNvPr>
            <p:cNvGrpSpPr/>
            <p:nvPr/>
          </p:nvGrpSpPr>
          <p:grpSpPr>
            <a:xfrm>
              <a:off x="4136673" y="2680552"/>
              <a:ext cx="217800" cy="133920"/>
              <a:chOff x="4136673" y="2680228"/>
              <a:chExt cx="217800" cy="13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1" name="Tinta 10">
                    <a:extLst>
                      <a:ext uri="{FF2B5EF4-FFF2-40B4-BE49-F238E27FC236}">
                        <a16:creationId xmlns:a16="http://schemas.microsoft.com/office/drawing/2014/main" id="{60389230-5B10-4347-92FC-98182C6C7EA1}"/>
                      </a:ext>
                    </a:extLst>
                  </p14:cNvPr>
                  <p14:cNvContentPartPr/>
                  <p14:nvPr/>
                </p14:nvContentPartPr>
                <p14:xfrm>
                  <a:off x="4136673" y="2680228"/>
                  <a:ext cx="217800" cy="72720"/>
                </p14:xfrm>
              </p:contentPart>
            </mc:Choice>
            <mc:Fallback xmlns="">
              <p:pic>
                <p:nvPicPr>
                  <p:cNvPr id="17" name="Tinta 16">
                    <a:extLst>
                      <a:ext uri="{FF2B5EF4-FFF2-40B4-BE49-F238E27FC236}">
                        <a16:creationId xmlns:a16="http://schemas.microsoft.com/office/drawing/2014/main" id="{13C3C1F9-3E78-4D63-829A-ADA5DBA929A8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4121632" y="2668499"/>
                    <a:ext cx="247281" cy="95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2" name="Tinta 11">
                    <a:extLst>
                      <a:ext uri="{FF2B5EF4-FFF2-40B4-BE49-F238E27FC236}">
                        <a16:creationId xmlns:a16="http://schemas.microsoft.com/office/drawing/2014/main" id="{6DE692DD-B4BF-4EA2-97D7-5D9FAEE7D0CC}"/>
                      </a:ext>
                    </a:extLst>
                  </p14:cNvPr>
                  <p14:cNvContentPartPr/>
                  <p14:nvPr/>
                </p14:nvContentPartPr>
                <p14:xfrm>
                  <a:off x="4234233" y="2760148"/>
                  <a:ext cx="106920" cy="54000"/>
                </p14:xfrm>
              </p:contentPart>
            </mc:Choice>
            <mc:Fallback xmlns="">
              <p:pic>
                <p:nvPicPr>
                  <p:cNvPr id="18" name="Tinta 17">
                    <a:extLst>
                      <a:ext uri="{FF2B5EF4-FFF2-40B4-BE49-F238E27FC236}">
                        <a16:creationId xmlns:a16="http://schemas.microsoft.com/office/drawing/2014/main" id="{037F6E0B-B45E-4F60-84D3-7770717D03C5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219216" y="2748409"/>
                    <a:ext cx="136353" cy="77009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2F99F974-C20B-44E6-9822-8510297A8771}"/>
                </a:ext>
              </a:extLst>
            </p:cNvPr>
            <p:cNvSpPr txBox="1"/>
            <p:nvPr/>
          </p:nvSpPr>
          <p:spPr>
            <a:xfrm>
              <a:off x="4562907" y="2612512"/>
              <a:ext cx="39061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54C89942-588F-4526-8CF6-BF37182614F8}"/>
                </a:ext>
              </a:extLst>
            </p:cNvPr>
            <p:cNvSpPr txBox="1"/>
            <p:nvPr/>
          </p:nvSpPr>
          <p:spPr>
            <a:xfrm>
              <a:off x="4438834" y="3223274"/>
              <a:ext cx="1548778" cy="56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Biorreator homogêneo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1BCB862F-3AA4-4A21-9EAE-0170A67216C0}"/>
                  </a:ext>
                </a:extLst>
              </p14:cNvPr>
              <p14:cNvContentPartPr/>
              <p14:nvPr/>
            </p14:nvContentPartPr>
            <p14:xfrm>
              <a:off x="9271440" y="430200"/>
              <a:ext cx="1651680" cy="400608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1BCB862F-3AA4-4A21-9EAE-0170A67216C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62080" y="420840"/>
                <a:ext cx="1670400" cy="40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C597D710-AA5E-4DED-A669-604417AA38AA}"/>
                  </a:ext>
                </a:extLst>
              </p14:cNvPr>
              <p14:cNvContentPartPr/>
              <p14:nvPr/>
            </p14:nvContentPartPr>
            <p14:xfrm>
              <a:off x="4191042" y="2285499"/>
              <a:ext cx="26640" cy="3240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C597D710-AA5E-4DED-A669-604417AA38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82402" y="2276859"/>
                <a:ext cx="442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6DD35939-D8D6-45AA-A8E6-E59751176B6A}"/>
                  </a:ext>
                </a:extLst>
              </p14:cNvPr>
              <p14:cNvContentPartPr/>
              <p14:nvPr/>
            </p14:nvContentPartPr>
            <p14:xfrm>
              <a:off x="4416402" y="2570259"/>
              <a:ext cx="12960" cy="1872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6DD35939-D8D6-45AA-A8E6-E59751176B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07402" y="2561259"/>
                <a:ext cx="306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661C15C4-17AD-467F-B950-A82E692BD8B3}"/>
                  </a:ext>
                </a:extLst>
              </p14:cNvPr>
              <p14:cNvContentPartPr/>
              <p14:nvPr/>
            </p14:nvContentPartPr>
            <p14:xfrm>
              <a:off x="4582722" y="2789139"/>
              <a:ext cx="28440" cy="4752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661C15C4-17AD-467F-B950-A82E692BD8B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74082" y="2780139"/>
                <a:ext cx="460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Tinta 18">
                <a:extLst>
                  <a:ext uri="{FF2B5EF4-FFF2-40B4-BE49-F238E27FC236}">
                    <a16:creationId xmlns:a16="http://schemas.microsoft.com/office/drawing/2014/main" id="{A7B64CB7-D1A9-462D-A0A4-604041D92DB1}"/>
                  </a:ext>
                </a:extLst>
              </p14:cNvPr>
              <p14:cNvContentPartPr/>
              <p14:nvPr/>
            </p14:nvContentPartPr>
            <p14:xfrm>
              <a:off x="4427202" y="2561979"/>
              <a:ext cx="38520" cy="52920"/>
            </p14:xfrm>
          </p:contentPart>
        </mc:Choice>
        <mc:Fallback xmlns="">
          <p:pic>
            <p:nvPicPr>
              <p:cNvPr id="19" name="Tinta 18">
                <a:extLst>
                  <a:ext uri="{FF2B5EF4-FFF2-40B4-BE49-F238E27FC236}">
                    <a16:creationId xmlns:a16="http://schemas.microsoft.com/office/drawing/2014/main" id="{A7B64CB7-D1A9-462D-A0A4-604041D92DB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18202" y="2553339"/>
                <a:ext cx="5616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B8663F69-F3EF-4B9A-A4C7-47CCF3108026}"/>
              </a:ext>
            </a:extLst>
          </p:cNvPr>
          <p:cNvGrpSpPr/>
          <p:nvPr/>
        </p:nvGrpSpPr>
        <p:grpSpPr>
          <a:xfrm>
            <a:off x="4702242" y="2779059"/>
            <a:ext cx="52560" cy="73440"/>
            <a:chOff x="4702242" y="2779059"/>
            <a:chExt cx="5256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FD8FC0CA-51AA-40C2-8F10-82A1B513053A}"/>
                    </a:ext>
                  </a:extLst>
                </p14:cNvPr>
                <p14:cNvContentPartPr/>
                <p14:nvPr/>
              </p14:nvContentPartPr>
              <p14:xfrm>
                <a:off x="4725282" y="2779059"/>
                <a:ext cx="29520" cy="7344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FD8FC0CA-51AA-40C2-8F10-82A1B513053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16642" y="2770059"/>
                  <a:ext cx="47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1BAFA633-9750-4E1B-A447-76B60A158F8C}"/>
                    </a:ext>
                  </a:extLst>
                </p14:cNvPr>
                <p14:cNvContentPartPr/>
                <p14:nvPr/>
              </p14:nvContentPartPr>
              <p14:xfrm>
                <a:off x="4733562" y="2801739"/>
                <a:ext cx="4680" cy="2484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1BAFA633-9750-4E1B-A447-76B60A158F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24562" y="2792739"/>
                  <a:ext cx="22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2184B1FB-039F-424A-B24A-72F1A4924A69}"/>
                    </a:ext>
                  </a:extLst>
                </p14:cNvPr>
                <p14:cNvContentPartPr/>
                <p14:nvPr/>
              </p14:nvContentPartPr>
              <p14:xfrm>
                <a:off x="4702242" y="2791659"/>
                <a:ext cx="32760" cy="5544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2184B1FB-039F-424A-B24A-72F1A4924A6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93602" y="2783019"/>
                  <a:ext cx="5040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88346E41-8BB0-494F-B7A1-4AFD97FCF719}"/>
                  </a:ext>
                </a:extLst>
              </p14:cNvPr>
              <p14:cNvContentPartPr/>
              <p14:nvPr/>
            </p14:nvContentPartPr>
            <p14:xfrm>
              <a:off x="4794042" y="3108819"/>
              <a:ext cx="44640" cy="5580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88346E41-8BB0-494F-B7A1-4AFD97FCF71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5042" y="3100179"/>
                <a:ext cx="622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Tinta 23">
                <a:extLst>
                  <a:ext uri="{FF2B5EF4-FFF2-40B4-BE49-F238E27FC236}">
                    <a16:creationId xmlns:a16="http://schemas.microsoft.com/office/drawing/2014/main" id="{C949D0A8-370D-4E44-8A32-490B0603B369}"/>
                  </a:ext>
                </a:extLst>
              </p14:cNvPr>
              <p14:cNvContentPartPr/>
              <p14:nvPr/>
            </p14:nvContentPartPr>
            <p14:xfrm>
              <a:off x="5091762" y="3057339"/>
              <a:ext cx="36000" cy="55440"/>
            </p14:xfrm>
          </p:contentPart>
        </mc:Choice>
        <mc:Fallback xmlns="">
          <p:pic>
            <p:nvPicPr>
              <p:cNvPr id="24" name="Tinta 23">
                <a:extLst>
                  <a:ext uri="{FF2B5EF4-FFF2-40B4-BE49-F238E27FC236}">
                    <a16:creationId xmlns:a16="http://schemas.microsoft.com/office/drawing/2014/main" id="{C949D0A8-370D-4E44-8A32-490B0603B36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83122" y="3048699"/>
                <a:ext cx="536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9ABF5689-E073-4082-BBC6-D1BF8F5F5B5C}"/>
                  </a:ext>
                </a:extLst>
              </p14:cNvPr>
              <p14:cNvContentPartPr/>
              <p14:nvPr/>
            </p14:nvContentPartPr>
            <p14:xfrm>
              <a:off x="5221362" y="2789139"/>
              <a:ext cx="41400" cy="2988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9ABF5689-E073-4082-BBC6-D1BF8F5F5B5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12722" y="2780139"/>
                <a:ext cx="59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27EDF622-3E97-40C1-BE06-C4B914C5A30A}"/>
                  </a:ext>
                </a:extLst>
              </p14:cNvPr>
              <p14:cNvContentPartPr/>
              <p14:nvPr/>
            </p14:nvContentPartPr>
            <p14:xfrm>
              <a:off x="5442402" y="2583219"/>
              <a:ext cx="49320" cy="4716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27EDF622-3E97-40C1-BE06-C4B914C5A30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33762" y="2574219"/>
                <a:ext cx="669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75ADD013-A439-425C-8312-8B77C06E0C39}"/>
                  </a:ext>
                </a:extLst>
              </p14:cNvPr>
              <p14:cNvContentPartPr/>
              <p14:nvPr/>
            </p14:nvContentPartPr>
            <p14:xfrm>
              <a:off x="5644002" y="2548659"/>
              <a:ext cx="57960" cy="5256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75ADD013-A439-425C-8312-8B77C06E0C3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35362" y="2539659"/>
                <a:ext cx="756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1772E87E-AA3E-4B43-9F96-8C0A3D8920E3}"/>
                  </a:ext>
                </a:extLst>
              </p14:cNvPr>
              <p14:cNvContentPartPr/>
              <p14:nvPr/>
            </p14:nvContentPartPr>
            <p14:xfrm>
              <a:off x="5839122" y="2678619"/>
              <a:ext cx="58680" cy="5652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1772E87E-AA3E-4B43-9F96-8C0A3D8920E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30482" y="2669979"/>
                <a:ext cx="763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84C0EC4D-DFC9-49F4-8D36-17CCB0904862}"/>
                  </a:ext>
                </a:extLst>
              </p14:cNvPr>
              <p14:cNvContentPartPr/>
              <p14:nvPr/>
            </p14:nvContentPartPr>
            <p14:xfrm>
              <a:off x="6005802" y="2897499"/>
              <a:ext cx="42840" cy="3996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84C0EC4D-DFC9-49F4-8D36-17CCB090486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97162" y="2888499"/>
                <a:ext cx="604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8E4AF7F8-AAE0-4429-9065-BE0D769D50C4}"/>
                  </a:ext>
                </a:extLst>
              </p14:cNvPr>
              <p14:cNvContentPartPr/>
              <p14:nvPr/>
            </p14:nvContentPartPr>
            <p14:xfrm>
              <a:off x="6427722" y="2893899"/>
              <a:ext cx="19440" cy="4104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8E4AF7F8-AAE0-4429-9065-BE0D769D50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19082" y="2884899"/>
                <a:ext cx="370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B60F363B-AD0B-45D8-A4CC-D112C234DC11}"/>
                  </a:ext>
                </a:extLst>
              </p14:cNvPr>
              <p14:cNvContentPartPr/>
              <p14:nvPr/>
            </p14:nvContentPartPr>
            <p14:xfrm>
              <a:off x="6682602" y="2473419"/>
              <a:ext cx="36000" cy="25560"/>
            </p14:xfrm>
          </p:contentPart>
        </mc:Choice>
        <mc:Fallback xmlns=""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B60F363B-AD0B-45D8-A4CC-D112C234DC1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673962" y="2464779"/>
                <a:ext cx="5364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Agrupar 34">
            <a:extLst>
              <a:ext uri="{FF2B5EF4-FFF2-40B4-BE49-F238E27FC236}">
                <a16:creationId xmlns:a16="http://schemas.microsoft.com/office/drawing/2014/main" id="{3DF6EBEB-C6DE-4F0C-AB54-ADD4F9538DD3}"/>
              </a:ext>
            </a:extLst>
          </p:cNvPr>
          <p:cNvGrpSpPr/>
          <p:nvPr/>
        </p:nvGrpSpPr>
        <p:grpSpPr>
          <a:xfrm>
            <a:off x="6436362" y="2659539"/>
            <a:ext cx="56880" cy="105480"/>
            <a:chOff x="6436362" y="2659539"/>
            <a:chExt cx="5688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BA36C4A3-C6E4-4CFD-A02E-FE59138AFA75}"/>
                    </a:ext>
                  </a:extLst>
                </p14:cNvPr>
                <p14:cNvContentPartPr/>
                <p14:nvPr/>
              </p14:nvContentPartPr>
              <p14:xfrm>
                <a:off x="6436362" y="2697699"/>
                <a:ext cx="15840" cy="6732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BA36C4A3-C6E4-4CFD-A02E-FE59138AFA7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27722" y="2688699"/>
                  <a:ext cx="33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Tinta 32">
                  <a:extLst>
                    <a:ext uri="{FF2B5EF4-FFF2-40B4-BE49-F238E27FC236}">
                      <a16:creationId xmlns:a16="http://schemas.microsoft.com/office/drawing/2014/main" id="{773BE080-04C9-4A6F-8E91-91FD59BA37A3}"/>
                    </a:ext>
                  </a:extLst>
                </p14:cNvPr>
                <p14:cNvContentPartPr/>
                <p14:nvPr/>
              </p14:nvContentPartPr>
              <p14:xfrm>
                <a:off x="6467682" y="2670699"/>
                <a:ext cx="20520" cy="25560"/>
              </p14:xfrm>
            </p:contentPart>
          </mc:Choice>
          <mc:Fallback xmlns="">
            <p:pic>
              <p:nvPicPr>
                <p:cNvPr id="33" name="Tinta 32">
                  <a:extLst>
                    <a:ext uri="{FF2B5EF4-FFF2-40B4-BE49-F238E27FC236}">
                      <a16:creationId xmlns:a16="http://schemas.microsoft.com/office/drawing/2014/main" id="{773BE080-04C9-4A6F-8E91-91FD59BA37A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59042" y="2661699"/>
                  <a:ext cx="38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Tinta 33">
                  <a:extLst>
                    <a:ext uri="{FF2B5EF4-FFF2-40B4-BE49-F238E27FC236}">
                      <a16:creationId xmlns:a16="http://schemas.microsoft.com/office/drawing/2014/main" id="{67C3A62F-EF82-4311-A836-068898A39B77}"/>
                    </a:ext>
                  </a:extLst>
                </p14:cNvPr>
                <p14:cNvContentPartPr/>
                <p14:nvPr/>
              </p14:nvContentPartPr>
              <p14:xfrm>
                <a:off x="6448602" y="2659539"/>
                <a:ext cx="44640" cy="42840"/>
              </p14:xfrm>
            </p:contentPart>
          </mc:Choice>
          <mc:Fallback xmlns="">
            <p:pic>
              <p:nvPicPr>
                <p:cNvPr id="34" name="Tinta 33">
                  <a:extLst>
                    <a:ext uri="{FF2B5EF4-FFF2-40B4-BE49-F238E27FC236}">
                      <a16:creationId xmlns:a16="http://schemas.microsoft.com/office/drawing/2014/main" id="{67C3A62F-EF82-4311-A836-068898A39B7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39962" y="2650899"/>
                  <a:ext cx="6228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917D1B89-FAE4-4CA5-A272-1B0D908BB029}"/>
                  </a:ext>
                </a:extLst>
              </p14:cNvPr>
              <p14:cNvContentPartPr/>
              <p14:nvPr/>
            </p14:nvContentPartPr>
            <p14:xfrm>
              <a:off x="6774042" y="2637219"/>
              <a:ext cx="34920" cy="2808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917D1B89-FAE4-4CA5-A272-1B0D908BB02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765042" y="2628219"/>
                <a:ext cx="52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B993D293-0D28-4B48-B89E-061C08F782C8}"/>
                  </a:ext>
                </a:extLst>
              </p14:cNvPr>
              <p14:cNvContentPartPr/>
              <p14:nvPr/>
            </p14:nvContentPartPr>
            <p14:xfrm>
              <a:off x="6946842" y="2678619"/>
              <a:ext cx="26280" cy="21600"/>
            </p14:xfrm>
          </p:contentPart>
        </mc:Choice>
        <mc:Fallback xmlns=""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B993D293-0D28-4B48-B89E-061C08F782C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38202" y="2669979"/>
                <a:ext cx="43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6A5C57C2-5198-4D40-9DE9-66562F006D50}"/>
                  </a:ext>
                </a:extLst>
              </p14:cNvPr>
              <p14:cNvContentPartPr/>
              <p14:nvPr/>
            </p14:nvContentPartPr>
            <p14:xfrm>
              <a:off x="7059882" y="2781579"/>
              <a:ext cx="39600" cy="5472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6A5C57C2-5198-4D40-9DE9-66562F006D5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51242" y="2772939"/>
                <a:ext cx="572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Tinta 38">
                <a:extLst>
                  <a:ext uri="{FF2B5EF4-FFF2-40B4-BE49-F238E27FC236}">
                    <a16:creationId xmlns:a16="http://schemas.microsoft.com/office/drawing/2014/main" id="{4D564998-4CDA-44AC-8086-ECD0FE401BD5}"/>
                  </a:ext>
                </a:extLst>
              </p14:cNvPr>
              <p14:cNvContentPartPr/>
              <p14:nvPr/>
            </p14:nvContentPartPr>
            <p14:xfrm>
              <a:off x="7359762" y="2726859"/>
              <a:ext cx="38520" cy="40680"/>
            </p14:xfrm>
          </p:contentPart>
        </mc:Choice>
        <mc:Fallback xmlns="">
          <p:pic>
            <p:nvPicPr>
              <p:cNvPr id="39" name="Tinta 38">
                <a:extLst>
                  <a:ext uri="{FF2B5EF4-FFF2-40B4-BE49-F238E27FC236}">
                    <a16:creationId xmlns:a16="http://schemas.microsoft.com/office/drawing/2014/main" id="{4D564998-4CDA-44AC-8086-ECD0FE401BD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351122" y="2717859"/>
                <a:ext cx="561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Tinta 39">
                <a:extLst>
                  <a:ext uri="{FF2B5EF4-FFF2-40B4-BE49-F238E27FC236}">
                    <a16:creationId xmlns:a16="http://schemas.microsoft.com/office/drawing/2014/main" id="{E83B353D-59D0-4666-844F-E87EAB3316D6}"/>
                  </a:ext>
                </a:extLst>
              </p14:cNvPr>
              <p14:cNvContentPartPr/>
              <p14:nvPr/>
            </p14:nvContentPartPr>
            <p14:xfrm>
              <a:off x="7625802" y="2800659"/>
              <a:ext cx="55080" cy="42120"/>
            </p14:xfrm>
          </p:contentPart>
        </mc:Choice>
        <mc:Fallback xmlns="">
          <p:pic>
            <p:nvPicPr>
              <p:cNvPr id="40" name="Tinta 39">
                <a:extLst>
                  <a:ext uri="{FF2B5EF4-FFF2-40B4-BE49-F238E27FC236}">
                    <a16:creationId xmlns:a16="http://schemas.microsoft.com/office/drawing/2014/main" id="{E83B353D-59D0-4666-844F-E87EAB3316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17162" y="2792019"/>
                <a:ext cx="72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039B40BE-4971-48A5-A458-B6BD5A7C7C09}"/>
                  </a:ext>
                </a:extLst>
              </p14:cNvPr>
              <p14:cNvContentPartPr/>
              <p14:nvPr/>
            </p14:nvContentPartPr>
            <p14:xfrm>
              <a:off x="7860882" y="2734779"/>
              <a:ext cx="42480" cy="33480"/>
            </p14:xfrm>
          </p:contentPart>
        </mc:Choice>
        <mc:Fallback xmlns=""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039B40BE-4971-48A5-A458-B6BD5A7C7C0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852242" y="2725779"/>
                <a:ext cx="601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1495C762-5909-4F1F-95A0-790B5A8BEFFE}"/>
                  </a:ext>
                </a:extLst>
              </p14:cNvPr>
              <p14:cNvContentPartPr/>
              <p14:nvPr/>
            </p14:nvContentPartPr>
            <p14:xfrm>
              <a:off x="8129082" y="2776179"/>
              <a:ext cx="56160" cy="40320"/>
            </p14:xfrm>
          </p:contentPart>
        </mc:Choice>
        <mc:Fallback xmlns=""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1495C762-5909-4F1F-95A0-790B5A8BEFF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20082" y="2767179"/>
                <a:ext cx="738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Tinta 42">
                <a:extLst>
                  <a:ext uri="{FF2B5EF4-FFF2-40B4-BE49-F238E27FC236}">
                    <a16:creationId xmlns:a16="http://schemas.microsoft.com/office/drawing/2014/main" id="{F2CBAD24-64BF-474D-9ED1-3B72BD5BD2B3}"/>
                  </a:ext>
                </a:extLst>
              </p14:cNvPr>
              <p14:cNvContentPartPr/>
              <p14:nvPr/>
            </p14:nvContentPartPr>
            <p14:xfrm>
              <a:off x="8377122" y="2740539"/>
              <a:ext cx="52200" cy="51480"/>
            </p14:xfrm>
          </p:contentPart>
        </mc:Choice>
        <mc:Fallback xmlns="">
          <p:pic>
            <p:nvPicPr>
              <p:cNvPr id="43" name="Tinta 42">
                <a:extLst>
                  <a:ext uri="{FF2B5EF4-FFF2-40B4-BE49-F238E27FC236}">
                    <a16:creationId xmlns:a16="http://schemas.microsoft.com/office/drawing/2014/main" id="{F2CBAD24-64BF-474D-9ED1-3B72BD5BD2B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368122" y="2731539"/>
                <a:ext cx="698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B3BA1DFA-349A-4E55-A26D-561217288AF0}"/>
                  </a:ext>
                </a:extLst>
              </p14:cNvPr>
              <p14:cNvContentPartPr/>
              <p14:nvPr/>
            </p14:nvContentPartPr>
            <p14:xfrm>
              <a:off x="698400" y="25200"/>
              <a:ext cx="4919760" cy="2336400"/>
            </p14:xfrm>
          </p:contentPart>
        </mc:Choice>
        <mc:Fallback xmlns=""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B3BA1DFA-349A-4E55-A26D-561217288AF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89040" y="15840"/>
                <a:ext cx="4938480" cy="235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Agrupar 55">
            <a:extLst>
              <a:ext uri="{FF2B5EF4-FFF2-40B4-BE49-F238E27FC236}">
                <a16:creationId xmlns:a16="http://schemas.microsoft.com/office/drawing/2014/main" id="{D3C376BD-2114-4618-854F-8AB06AD8CCC6}"/>
              </a:ext>
            </a:extLst>
          </p:cNvPr>
          <p:cNvGrpSpPr/>
          <p:nvPr/>
        </p:nvGrpSpPr>
        <p:grpSpPr>
          <a:xfrm>
            <a:off x="6125286" y="5938388"/>
            <a:ext cx="1632240" cy="651960"/>
            <a:chOff x="6125286" y="5938388"/>
            <a:chExt cx="1632240" cy="6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DF00D9FA-4DE7-4D01-80B7-F8EFA6F38F4E}"/>
                    </a:ext>
                  </a:extLst>
                </p14:cNvPr>
                <p14:cNvContentPartPr/>
                <p14:nvPr/>
              </p14:nvContentPartPr>
              <p14:xfrm>
                <a:off x="6125286" y="6080228"/>
                <a:ext cx="383040" cy="26604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DF00D9FA-4DE7-4D01-80B7-F8EFA6F38F4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16286" y="6071588"/>
                  <a:ext cx="4006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3211B6D3-2F6F-47C4-A1B7-68E8CF1A3339}"/>
                    </a:ext>
                  </a:extLst>
                </p14:cNvPr>
                <p14:cNvContentPartPr/>
                <p14:nvPr/>
              </p14:nvContentPartPr>
              <p14:xfrm>
                <a:off x="6174606" y="6005708"/>
                <a:ext cx="310320" cy="26784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3211B6D3-2F6F-47C4-A1B7-68E8CF1A333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65606" y="5997068"/>
                  <a:ext cx="3279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Tinta 46">
                  <a:extLst>
                    <a:ext uri="{FF2B5EF4-FFF2-40B4-BE49-F238E27FC236}">
                      <a16:creationId xmlns:a16="http://schemas.microsoft.com/office/drawing/2014/main" id="{FB43D331-F392-4321-9DF3-0D910006FC9C}"/>
                    </a:ext>
                  </a:extLst>
                </p14:cNvPr>
                <p14:cNvContentPartPr/>
                <p14:nvPr/>
              </p14:nvContentPartPr>
              <p14:xfrm>
                <a:off x="6692646" y="6128468"/>
                <a:ext cx="207000" cy="2160"/>
              </p14:xfrm>
            </p:contentPart>
          </mc:Choice>
          <mc:Fallback xmlns="">
            <p:pic>
              <p:nvPicPr>
                <p:cNvPr id="47" name="Tinta 46">
                  <a:extLst>
                    <a:ext uri="{FF2B5EF4-FFF2-40B4-BE49-F238E27FC236}">
                      <a16:creationId xmlns:a16="http://schemas.microsoft.com/office/drawing/2014/main" id="{FB43D331-F392-4321-9DF3-0D910006FC9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84006" y="6119468"/>
                  <a:ext cx="224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7EA896BD-1DD4-475A-BC26-4F6D2E151BC2}"/>
                    </a:ext>
                  </a:extLst>
                </p14:cNvPr>
                <p14:cNvContentPartPr/>
                <p14:nvPr/>
              </p14:nvContentPartPr>
              <p14:xfrm>
                <a:off x="6675006" y="6202988"/>
                <a:ext cx="197640" cy="648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7EA896BD-1DD4-475A-BC26-4F6D2E151B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66366" y="6194348"/>
                  <a:ext cx="215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CF42A2F6-2435-4DBA-B927-CBED238D7692}"/>
                    </a:ext>
                  </a:extLst>
                </p14:cNvPr>
                <p14:cNvContentPartPr/>
                <p14:nvPr/>
              </p14:nvContentPartPr>
              <p14:xfrm>
                <a:off x="7117446" y="5938388"/>
                <a:ext cx="247680" cy="18072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CF42A2F6-2435-4DBA-B927-CBED238D769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08446" y="5929388"/>
                  <a:ext cx="265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ADAC1B80-0257-41D9-953A-71F4335211BC}"/>
                    </a:ext>
                  </a:extLst>
                </p14:cNvPr>
                <p14:cNvContentPartPr/>
                <p14:nvPr/>
              </p14:nvContentPartPr>
              <p14:xfrm>
                <a:off x="7440006" y="6037028"/>
                <a:ext cx="108000" cy="9972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ADAC1B80-0257-41D9-953A-71F4335211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31366" y="6028028"/>
                  <a:ext cx="125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5BD9056F-2059-496A-9DCB-CFB4626E7A08}"/>
                    </a:ext>
                  </a:extLst>
                </p14:cNvPr>
                <p14:cNvContentPartPr/>
                <p14:nvPr/>
              </p14:nvContentPartPr>
              <p14:xfrm>
                <a:off x="7406526" y="6051068"/>
                <a:ext cx="176040" cy="7236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5BD9056F-2059-496A-9DCB-CFB4626E7A0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97526" y="6042428"/>
                  <a:ext cx="193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AFAFFA61-6F8B-4D35-BB12-517392B2F713}"/>
                    </a:ext>
                  </a:extLst>
                </p14:cNvPr>
                <p14:cNvContentPartPr/>
                <p14:nvPr/>
              </p14:nvContentPartPr>
              <p14:xfrm>
                <a:off x="6969126" y="6222068"/>
                <a:ext cx="788400" cy="2412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AFAFFA61-6F8B-4D35-BB12-517392B2F71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60126" y="6213068"/>
                  <a:ext cx="806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A3498B39-33D4-4588-ABEA-D1A4600A5566}"/>
                    </a:ext>
                  </a:extLst>
                </p14:cNvPr>
                <p14:cNvContentPartPr/>
                <p14:nvPr/>
              </p14:nvContentPartPr>
              <p14:xfrm>
                <a:off x="7211046" y="6302348"/>
                <a:ext cx="298440" cy="23940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A3498B39-33D4-4588-ABEA-D1A4600A556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02406" y="6293708"/>
                  <a:ext cx="3160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30A33DC3-4D4C-45CC-9044-22F46A5B9AB9}"/>
                    </a:ext>
                  </a:extLst>
                </p14:cNvPr>
                <p14:cNvContentPartPr/>
                <p14:nvPr/>
              </p14:nvContentPartPr>
              <p14:xfrm>
                <a:off x="7109166" y="6202988"/>
                <a:ext cx="492120" cy="38736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30A33DC3-4D4C-45CC-9044-22F46A5B9AB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00526" y="6194348"/>
                  <a:ext cx="50976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6D961037-9D0D-4051-B7AC-1F52D4519555}"/>
              </a:ext>
            </a:extLst>
          </p:cNvPr>
          <p:cNvGrpSpPr/>
          <p:nvPr/>
        </p:nvGrpSpPr>
        <p:grpSpPr>
          <a:xfrm>
            <a:off x="8743926" y="6205508"/>
            <a:ext cx="1011600" cy="348840"/>
            <a:chOff x="8743926" y="6205508"/>
            <a:chExt cx="101160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4542BAF2-B791-4B79-BC99-B00BAD5D3FD1}"/>
                    </a:ext>
                  </a:extLst>
                </p14:cNvPr>
                <p14:cNvContentPartPr/>
                <p14:nvPr/>
              </p14:nvContentPartPr>
              <p14:xfrm>
                <a:off x="8743926" y="6280388"/>
                <a:ext cx="212760" cy="21420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4542BAF2-B791-4B79-BC99-B00BAD5D3F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35286" y="6271388"/>
                  <a:ext cx="230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0A0AF6C6-5B71-4166-BD8C-4C50FF3799AC}"/>
                    </a:ext>
                  </a:extLst>
                </p14:cNvPr>
                <p14:cNvContentPartPr/>
                <p14:nvPr/>
              </p14:nvContentPartPr>
              <p14:xfrm>
                <a:off x="9010686" y="6410708"/>
                <a:ext cx="122760" cy="1440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0A0AF6C6-5B71-4166-BD8C-4C50FF3799A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01686" y="6402068"/>
                  <a:ext cx="140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8C4EF325-17B2-4E23-B7D5-C8472668EAF7}"/>
                    </a:ext>
                  </a:extLst>
                </p14:cNvPr>
                <p14:cNvContentPartPr/>
                <p14:nvPr/>
              </p14:nvContentPartPr>
              <p14:xfrm>
                <a:off x="8994846" y="6508628"/>
                <a:ext cx="111960" cy="2808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8C4EF325-17B2-4E23-B7D5-C8472668EAF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85846" y="6499628"/>
                  <a:ext cx="129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56636A0D-B63C-45A1-9516-A0D7F5D755A7}"/>
                    </a:ext>
                  </a:extLst>
                </p14:cNvPr>
                <p14:cNvContentPartPr/>
                <p14:nvPr/>
              </p14:nvContentPartPr>
              <p14:xfrm>
                <a:off x="9262326" y="6314588"/>
                <a:ext cx="127800" cy="11268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56636A0D-B63C-45A1-9516-A0D7F5D755A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53326" y="6305588"/>
                  <a:ext cx="145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ABF4A324-CCD7-48D3-BE07-804AA9F00EEE}"/>
                    </a:ext>
                  </a:extLst>
                </p14:cNvPr>
                <p14:cNvContentPartPr/>
                <p14:nvPr/>
              </p14:nvContentPartPr>
              <p14:xfrm>
                <a:off x="9466446" y="6205508"/>
                <a:ext cx="88200" cy="17208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ABF4A324-CCD7-48D3-BE07-804AA9F00EE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57806" y="6196868"/>
                  <a:ext cx="105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A7EDC130-3CE7-4CC4-AE03-0CB2BE7109E9}"/>
                    </a:ext>
                  </a:extLst>
                </p14:cNvPr>
                <p14:cNvContentPartPr/>
                <p14:nvPr/>
              </p14:nvContentPartPr>
              <p14:xfrm>
                <a:off x="9422166" y="6270668"/>
                <a:ext cx="105120" cy="1980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A7EDC130-3CE7-4CC4-AE03-0CB2BE7109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13526" y="6261668"/>
                  <a:ext cx="122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D5077C28-DB58-4146-9F4E-AC61219690F9}"/>
                    </a:ext>
                  </a:extLst>
                </p14:cNvPr>
                <p14:cNvContentPartPr/>
                <p14:nvPr/>
              </p14:nvContentPartPr>
              <p14:xfrm>
                <a:off x="9563646" y="6309188"/>
                <a:ext cx="146520" cy="10188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D5077C28-DB58-4146-9F4E-AC61219690F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54646" y="6300188"/>
                  <a:ext cx="164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E7F528B8-97CA-44BE-83AA-07DC09FF38E8}"/>
                    </a:ext>
                  </a:extLst>
                </p14:cNvPr>
                <p14:cNvContentPartPr/>
                <p14:nvPr/>
              </p14:nvContentPartPr>
              <p14:xfrm>
                <a:off x="9416406" y="6478388"/>
                <a:ext cx="339120" cy="7596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E7F528B8-97CA-44BE-83AA-07DC09FF38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07406" y="6469748"/>
                  <a:ext cx="35676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Agrupar 67">
            <a:extLst>
              <a:ext uri="{FF2B5EF4-FFF2-40B4-BE49-F238E27FC236}">
                <a16:creationId xmlns:a16="http://schemas.microsoft.com/office/drawing/2014/main" id="{EC5E72DB-FB13-494F-947A-CA2BF5BEF475}"/>
              </a:ext>
            </a:extLst>
          </p:cNvPr>
          <p:cNvGrpSpPr/>
          <p:nvPr/>
        </p:nvGrpSpPr>
        <p:grpSpPr>
          <a:xfrm>
            <a:off x="10725726" y="1090988"/>
            <a:ext cx="391320" cy="317880"/>
            <a:chOff x="10725726" y="1090988"/>
            <a:chExt cx="39132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Tinta 65">
                  <a:extLst>
                    <a:ext uri="{FF2B5EF4-FFF2-40B4-BE49-F238E27FC236}">
                      <a16:creationId xmlns:a16="http://schemas.microsoft.com/office/drawing/2014/main" id="{C87847C0-0D23-4561-97E6-8BEE3C4D1D89}"/>
                    </a:ext>
                  </a:extLst>
                </p14:cNvPr>
                <p14:cNvContentPartPr/>
                <p14:nvPr/>
              </p14:nvContentPartPr>
              <p14:xfrm>
                <a:off x="10878006" y="1096388"/>
                <a:ext cx="17280" cy="79560"/>
              </p14:xfrm>
            </p:contentPart>
          </mc:Choice>
          <mc:Fallback xmlns="">
            <p:pic>
              <p:nvPicPr>
                <p:cNvPr id="66" name="Tinta 65">
                  <a:extLst>
                    <a:ext uri="{FF2B5EF4-FFF2-40B4-BE49-F238E27FC236}">
                      <a16:creationId xmlns:a16="http://schemas.microsoft.com/office/drawing/2014/main" id="{C87847C0-0D23-4561-97E6-8BEE3C4D1D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869366" y="1087748"/>
                  <a:ext cx="34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Tinta 66">
                  <a:extLst>
                    <a:ext uri="{FF2B5EF4-FFF2-40B4-BE49-F238E27FC236}">
                      <a16:creationId xmlns:a16="http://schemas.microsoft.com/office/drawing/2014/main" id="{ACF0F496-6EF3-45D7-BB8C-2C0025CB4665}"/>
                    </a:ext>
                  </a:extLst>
                </p14:cNvPr>
                <p14:cNvContentPartPr/>
                <p14:nvPr/>
              </p14:nvContentPartPr>
              <p14:xfrm>
                <a:off x="10725726" y="1090988"/>
                <a:ext cx="391320" cy="317880"/>
              </p14:xfrm>
            </p:contentPart>
          </mc:Choice>
          <mc:Fallback xmlns="">
            <p:pic>
              <p:nvPicPr>
                <p:cNvPr id="67" name="Tinta 66">
                  <a:extLst>
                    <a:ext uri="{FF2B5EF4-FFF2-40B4-BE49-F238E27FC236}">
                      <a16:creationId xmlns:a16="http://schemas.microsoft.com/office/drawing/2014/main" id="{ACF0F496-6EF3-45D7-BB8C-2C0025CB466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717086" y="1081988"/>
                  <a:ext cx="40896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Agrupar 122">
            <a:extLst>
              <a:ext uri="{FF2B5EF4-FFF2-40B4-BE49-F238E27FC236}">
                <a16:creationId xmlns:a16="http://schemas.microsoft.com/office/drawing/2014/main" id="{6A815761-765B-4507-BC89-F8F11147419D}"/>
              </a:ext>
            </a:extLst>
          </p:cNvPr>
          <p:cNvGrpSpPr/>
          <p:nvPr/>
        </p:nvGrpSpPr>
        <p:grpSpPr>
          <a:xfrm>
            <a:off x="10265286" y="4636628"/>
            <a:ext cx="1875600" cy="2010240"/>
            <a:chOff x="10265286" y="4636628"/>
            <a:chExt cx="1875600" cy="20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Tinta 68">
                  <a:extLst>
                    <a:ext uri="{FF2B5EF4-FFF2-40B4-BE49-F238E27FC236}">
                      <a16:creationId xmlns:a16="http://schemas.microsoft.com/office/drawing/2014/main" id="{5EC2E0C7-7968-40B4-B1EA-760DE7ED6539}"/>
                    </a:ext>
                  </a:extLst>
                </p14:cNvPr>
                <p14:cNvContentPartPr/>
                <p14:nvPr/>
              </p14:nvContentPartPr>
              <p14:xfrm>
                <a:off x="10416126" y="4790348"/>
                <a:ext cx="285480" cy="212040"/>
              </p14:xfrm>
            </p:contentPart>
          </mc:Choice>
          <mc:Fallback xmlns="">
            <p:pic>
              <p:nvPicPr>
                <p:cNvPr id="69" name="Tinta 68">
                  <a:extLst>
                    <a:ext uri="{FF2B5EF4-FFF2-40B4-BE49-F238E27FC236}">
                      <a16:creationId xmlns:a16="http://schemas.microsoft.com/office/drawing/2014/main" id="{5EC2E0C7-7968-40B4-B1EA-760DE7ED653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07486" y="4781708"/>
                  <a:ext cx="303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Tinta 69">
                  <a:extLst>
                    <a:ext uri="{FF2B5EF4-FFF2-40B4-BE49-F238E27FC236}">
                      <a16:creationId xmlns:a16="http://schemas.microsoft.com/office/drawing/2014/main" id="{527EB23D-B76F-487F-B9F6-D05F0C7B66C7}"/>
                    </a:ext>
                  </a:extLst>
                </p14:cNvPr>
                <p14:cNvContentPartPr/>
                <p14:nvPr/>
              </p14:nvContentPartPr>
              <p14:xfrm>
                <a:off x="10730046" y="4867028"/>
                <a:ext cx="104040" cy="171000"/>
              </p14:xfrm>
            </p:contentPart>
          </mc:Choice>
          <mc:Fallback xmlns="">
            <p:pic>
              <p:nvPicPr>
                <p:cNvPr id="70" name="Tinta 69">
                  <a:extLst>
                    <a:ext uri="{FF2B5EF4-FFF2-40B4-BE49-F238E27FC236}">
                      <a16:creationId xmlns:a16="http://schemas.microsoft.com/office/drawing/2014/main" id="{527EB23D-B76F-487F-B9F6-D05F0C7B66C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21406" y="4858028"/>
                  <a:ext cx="121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Tinta 70">
                  <a:extLst>
                    <a:ext uri="{FF2B5EF4-FFF2-40B4-BE49-F238E27FC236}">
                      <a16:creationId xmlns:a16="http://schemas.microsoft.com/office/drawing/2014/main" id="{1EE19232-8CE7-4FFD-893F-2C726A76DE79}"/>
                    </a:ext>
                  </a:extLst>
                </p14:cNvPr>
                <p14:cNvContentPartPr/>
                <p14:nvPr/>
              </p14:nvContentPartPr>
              <p14:xfrm>
                <a:off x="10658766" y="4892588"/>
                <a:ext cx="154800" cy="96480"/>
              </p14:xfrm>
            </p:contentPart>
          </mc:Choice>
          <mc:Fallback xmlns="">
            <p:pic>
              <p:nvPicPr>
                <p:cNvPr id="71" name="Tinta 70">
                  <a:extLst>
                    <a:ext uri="{FF2B5EF4-FFF2-40B4-BE49-F238E27FC236}">
                      <a16:creationId xmlns:a16="http://schemas.microsoft.com/office/drawing/2014/main" id="{1EE19232-8CE7-4FFD-893F-2C726A76DE7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49766" y="4883948"/>
                  <a:ext cx="172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Tinta 72">
                  <a:extLst>
                    <a:ext uri="{FF2B5EF4-FFF2-40B4-BE49-F238E27FC236}">
                      <a16:creationId xmlns:a16="http://schemas.microsoft.com/office/drawing/2014/main" id="{5630D786-5CC1-482E-91F8-8D45D3CD4BA1}"/>
                    </a:ext>
                  </a:extLst>
                </p14:cNvPr>
                <p14:cNvContentPartPr/>
                <p14:nvPr/>
              </p14:nvContentPartPr>
              <p14:xfrm>
                <a:off x="10265286" y="4636628"/>
                <a:ext cx="735120" cy="523440"/>
              </p14:xfrm>
            </p:contentPart>
          </mc:Choice>
          <mc:Fallback xmlns="">
            <p:pic>
              <p:nvPicPr>
                <p:cNvPr id="73" name="Tinta 72">
                  <a:extLst>
                    <a:ext uri="{FF2B5EF4-FFF2-40B4-BE49-F238E27FC236}">
                      <a16:creationId xmlns:a16="http://schemas.microsoft.com/office/drawing/2014/main" id="{5630D786-5CC1-482E-91F8-8D45D3CD4B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56286" y="4627988"/>
                  <a:ext cx="75276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Tinta 74">
                  <a:extLst>
                    <a:ext uri="{FF2B5EF4-FFF2-40B4-BE49-F238E27FC236}">
                      <a16:creationId xmlns:a16="http://schemas.microsoft.com/office/drawing/2014/main" id="{39E617F3-9D08-4DE6-AF05-CD42A6E5F75A}"/>
                    </a:ext>
                  </a:extLst>
                </p14:cNvPr>
                <p14:cNvContentPartPr/>
                <p14:nvPr/>
              </p14:nvContentPartPr>
              <p14:xfrm>
                <a:off x="10549326" y="5279228"/>
                <a:ext cx="108000" cy="98640"/>
              </p14:xfrm>
            </p:contentPart>
          </mc:Choice>
          <mc:Fallback xmlns="">
            <p:pic>
              <p:nvPicPr>
                <p:cNvPr id="75" name="Tinta 74">
                  <a:extLst>
                    <a:ext uri="{FF2B5EF4-FFF2-40B4-BE49-F238E27FC236}">
                      <a16:creationId xmlns:a16="http://schemas.microsoft.com/office/drawing/2014/main" id="{39E617F3-9D08-4DE6-AF05-CD42A6E5F7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40326" y="5270228"/>
                  <a:ext cx="125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Tinta 75">
                  <a:extLst>
                    <a:ext uri="{FF2B5EF4-FFF2-40B4-BE49-F238E27FC236}">
                      <a16:creationId xmlns:a16="http://schemas.microsoft.com/office/drawing/2014/main" id="{84431F37-8414-42C2-B0E0-FF1AF41D76AA}"/>
                    </a:ext>
                  </a:extLst>
                </p14:cNvPr>
                <p14:cNvContentPartPr/>
                <p14:nvPr/>
              </p14:nvContentPartPr>
              <p14:xfrm>
                <a:off x="10557606" y="5262668"/>
                <a:ext cx="56520" cy="35280"/>
              </p14:xfrm>
            </p:contentPart>
          </mc:Choice>
          <mc:Fallback xmlns="">
            <p:pic>
              <p:nvPicPr>
                <p:cNvPr id="76" name="Tinta 75">
                  <a:extLst>
                    <a:ext uri="{FF2B5EF4-FFF2-40B4-BE49-F238E27FC236}">
                      <a16:creationId xmlns:a16="http://schemas.microsoft.com/office/drawing/2014/main" id="{84431F37-8414-42C2-B0E0-FF1AF41D76A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48606" y="5254028"/>
                  <a:ext cx="74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Tinta 76">
                  <a:extLst>
                    <a:ext uri="{FF2B5EF4-FFF2-40B4-BE49-F238E27FC236}">
                      <a16:creationId xmlns:a16="http://schemas.microsoft.com/office/drawing/2014/main" id="{7E0ECBC8-202C-4A7B-A50D-B28BD6FD756B}"/>
                    </a:ext>
                  </a:extLst>
                </p14:cNvPr>
                <p14:cNvContentPartPr/>
                <p14:nvPr/>
              </p14:nvContentPartPr>
              <p14:xfrm>
                <a:off x="10521966" y="5189228"/>
                <a:ext cx="57600" cy="2880"/>
              </p14:xfrm>
            </p:contentPart>
          </mc:Choice>
          <mc:Fallback xmlns="">
            <p:pic>
              <p:nvPicPr>
                <p:cNvPr id="77" name="Tinta 76">
                  <a:extLst>
                    <a:ext uri="{FF2B5EF4-FFF2-40B4-BE49-F238E27FC236}">
                      <a16:creationId xmlns:a16="http://schemas.microsoft.com/office/drawing/2014/main" id="{7E0ECBC8-202C-4A7B-A50D-B28BD6FD75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12966" y="5180588"/>
                  <a:ext cx="75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Tinta 77">
                  <a:extLst>
                    <a:ext uri="{FF2B5EF4-FFF2-40B4-BE49-F238E27FC236}">
                      <a16:creationId xmlns:a16="http://schemas.microsoft.com/office/drawing/2014/main" id="{55AB21BE-FE0C-455E-85F5-6D844AC54BC8}"/>
                    </a:ext>
                  </a:extLst>
                </p14:cNvPr>
                <p14:cNvContentPartPr/>
                <p14:nvPr/>
              </p14:nvContentPartPr>
              <p14:xfrm>
                <a:off x="10672086" y="5277428"/>
                <a:ext cx="152280" cy="74160"/>
              </p14:xfrm>
            </p:contentPart>
          </mc:Choice>
          <mc:Fallback xmlns="">
            <p:pic>
              <p:nvPicPr>
                <p:cNvPr id="78" name="Tinta 77">
                  <a:extLst>
                    <a:ext uri="{FF2B5EF4-FFF2-40B4-BE49-F238E27FC236}">
                      <a16:creationId xmlns:a16="http://schemas.microsoft.com/office/drawing/2014/main" id="{55AB21BE-FE0C-455E-85F5-6D844AC54BC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63086" y="5268428"/>
                  <a:ext cx="169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Tinta 78">
                  <a:extLst>
                    <a:ext uri="{FF2B5EF4-FFF2-40B4-BE49-F238E27FC236}">
                      <a16:creationId xmlns:a16="http://schemas.microsoft.com/office/drawing/2014/main" id="{A1B655D8-E001-48D2-8DBF-CBE3BF0AC62C}"/>
                    </a:ext>
                  </a:extLst>
                </p14:cNvPr>
                <p14:cNvContentPartPr/>
                <p14:nvPr/>
              </p14:nvContentPartPr>
              <p14:xfrm>
                <a:off x="10835886" y="5166188"/>
                <a:ext cx="18000" cy="160560"/>
              </p14:xfrm>
            </p:contentPart>
          </mc:Choice>
          <mc:Fallback xmlns="">
            <p:pic>
              <p:nvPicPr>
                <p:cNvPr id="79" name="Tinta 78">
                  <a:extLst>
                    <a:ext uri="{FF2B5EF4-FFF2-40B4-BE49-F238E27FC236}">
                      <a16:creationId xmlns:a16="http://schemas.microsoft.com/office/drawing/2014/main" id="{A1B655D8-E001-48D2-8DBF-CBE3BF0AC62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26886" y="5157548"/>
                  <a:ext cx="35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Tinta 79">
                  <a:extLst>
                    <a:ext uri="{FF2B5EF4-FFF2-40B4-BE49-F238E27FC236}">
                      <a16:creationId xmlns:a16="http://schemas.microsoft.com/office/drawing/2014/main" id="{F4275E89-EB65-4494-B563-1CDAB48FB75D}"/>
                    </a:ext>
                  </a:extLst>
                </p14:cNvPr>
                <p14:cNvContentPartPr/>
                <p14:nvPr/>
              </p14:nvContentPartPr>
              <p14:xfrm>
                <a:off x="10781526" y="5215868"/>
                <a:ext cx="86400" cy="19080"/>
              </p14:xfrm>
            </p:contentPart>
          </mc:Choice>
          <mc:Fallback xmlns="">
            <p:pic>
              <p:nvPicPr>
                <p:cNvPr id="80" name="Tinta 79">
                  <a:extLst>
                    <a:ext uri="{FF2B5EF4-FFF2-40B4-BE49-F238E27FC236}">
                      <a16:creationId xmlns:a16="http://schemas.microsoft.com/office/drawing/2014/main" id="{F4275E89-EB65-4494-B563-1CDAB48FB75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772886" y="5207228"/>
                  <a:ext cx="104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Tinta 80">
                  <a:extLst>
                    <a:ext uri="{FF2B5EF4-FFF2-40B4-BE49-F238E27FC236}">
                      <a16:creationId xmlns:a16="http://schemas.microsoft.com/office/drawing/2014/main" id="{4B106058-5ECF-44E4-BF8F-9AE3161EEE38}"/>
                    </a:ext>
                  </a:extLst>
                </p14:cNvPr>
                <p14:cNvContentPartPr/>
                <p14:nvPr/>
              </p14:nvContentPartPr>
              <p14:xfrm>
                <a:off x="10874406" y="5296508"/>
                <a:ext cx="123840" cy="58680"/>
              </p14:xfrm>
            </p:contentPart>
          </mc:Choice>
          <mc:Fallback xmlns="">
            <p:pic>
              <p:nvPicPr>
                <p:cNvPr id="81" name="Tinta 80">
                  <a:extLst>
                    <a:ext uri="{FF2B5EF4-FFF2-40B4-BE49-F238E27FC236}">
                      <a16:creationId xmlns:a16="http://schemas.microsoft.com/office/drawing/2014/main" id="{4B106058-5ECF-44E4-BF8F-9AE3161EEE3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65406" y="5287868"/>
                  <a:ext cx="141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Tinta 81">
                  <a:extLst>
                    <a:ext uri="{FF2B5EF4-FFF2-40B4-BE49-F238E27FC236}">
                      <a16:creationId xmlns:a16="http://schemas.microsoft.com/office/drawing/2014/main" id="{E5B4CB0C-C4AA-4416-8F54-DBD6478A0246}"/>
                    </a:ext>
                  </a:extLst>
                </p14:cNvPr>
                <p14:cNvContentPartPr/>
                <p14:nvPr/>
              </p14:nvContentPartPr>
              <p14:xfrm>
                <a:off x="10982046" y="5265908"/>
                <a:ext cx="69480" cy="5580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E5B4CB0C-C4AA-4416-8F54-DBD6478A02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973046" y="5256908"/>
                  <a:ext cx="87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Tinta 82">
                  <a:extLst>
                    <a:ext uri="{FF2B5EF4-FFF2-40B4-BE49-F238E27FC236}">
                      <a16:creationId xmlns:a16="http://schemas.microsoft.com/office/drawing/2014/main" id="{B70EC356-649D-49D3-A7C6-4413BB8FD59A}"/>
                    </a:ext>
                  </a:extLst>
                </p14:cNvPr>
                <p14:cNvContentPartPr/>
                <p14:nvPr/>
              </p14:nvContentPartPr>
              <p14:xfrm>
                <a:off x="11024526" y="5133428"/>
                <a:ext cx="106920" cy="176760"/>
              </p14:xfrm>
            </p:contentPart>
          </mc:Choice>
          <mc:Fallback xmlns="">
            <p:pic>
              <p:nvPicPr>
                <p:cNvPr id="83" name="Tinta 82">
                  <a:extLst>
                    <a:ext uri="{FF2B5EF4-FFF2-40B4-BE49-F238E27FC236}">
                      <a16:creationId xmlns:a16="http://schemas.microsoft.com/office/drawing/2014/main" id="{B70EC356-649D-49D3-A7C6-4413BB8FD59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15526" y="5124428"/>
                  <a:ext cx="124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Tinta 83">
                  <a:extLst>
                    <a:ext uri="{FF2B5EF4-FFF2-40B4-BE49-F238E27FC236}">
                      <a16:creationId xmlns:a16="http://schemas.microsoft.com/office/drawing/2014/main" id="{E04F3E45-75CA-4315-8A31-A7023FAA984C}"/>
                    </a:ext>
                  </a:extLst>
                </p14:cNvPr>
                <p14:cNvContentPartPr/>
                <p14:nvPr/>
              </p14:nvContentPartPr>
              <p14:xfrm>
                <a:off x="11155566" y="5210828"/>
                <a:ext cx="118800" cy="5328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E04F3E45-75CA-4315-8A31-A7023FAA98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146926" y="5201828"/>
                  <a:ext cx="136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Tinta 85">
                  <a:extLst>
                    <a:ext uri="{FF2B5EF4-FFF2-40B4-BE49-F238E27FC236}">
                      <a16:creationId xmlns:a16="http://schemas.microsoft.com/office/drawing/2014/main" id="{FFC86AD7-19EB-4DEA-B500-760439DB2E26}"/>
                    </a:ext>
                  </a:extLst>
                </p14:cNvPr>
                <p14:cNvContentPartPr/>
                <p14:nvPr/>
              </p14:nvContentPartPr>
              <p14:xfrm>
                <a:off x="10558326" y="5167988"/>
                <a:ext cx="68400" cy="164880"/>
              </p14:xfrm>
            </p:contentPart>
          </mc:Choice>
          <mc:Fallback xmlns="">
            <p:pic>
              <p:nvPicPr>
                <p:cNvPr id="86" name="Tinta 85">
                  <a:extLst>
                    <a:ext uri="{FF2B5EF4-FFF2-40B4-BE49-F238E27FC236}">
                      <a16:creationId xmlns:a16="http://schemas.microsoft.com/office/drawing/2014/main" id="{FFC86AD7-19EB-4DEA-B500-760439DB2E2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549326" y="5159348"/>
                  <a:ext cx="86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Tinta 86">
                  <a:extLst>
                    <a:ext uri="{FF2B5EF4-FFF2-40B4-BE49-F238E27FC236}">
                      <a16:creationId xmlns:a16="http://schemas.microsoft.com/office/drawing/2014/main" id="{DF2AD13D-BC8C-48F3-B68A-690C0D67E9D0}"/>
                    </a:ext>
                  </a:extLst>
                </p14:cNvPr>
                <p14:cNvContentPartPr/>
                <p14:nvPr/>
              </p14:nvContentPartPr>
              <p14:xfrm>
                <a:off x="10593966" y="5263028"/>
                <a:ext cx="77400" cy="4680"/>
              </p14:xfrm>
            </p:contentPart>
          </mc:Choice>
          <mc:Fallback xmlns="">
            <p:pic>
              <p:nvPicPr>
                <p:cNvPr id="87" name="Tinta 86">
                  <a:extLst>
                    <a:ext uri="{FF2B5EF4-FFF2-40B4-BE49-F238E27FC236}">
                      <a16:creationId xmlns:a16="http://schemas.microsoft.com/office/drawing/2014/main" id="{DF2AD13D-BC8C-48F3-B68A-690C0D67E9D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85326" y="5254388"/>
                  <a:ext cx="95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Tinta 87">
                  <a:extLst>
                    <a:ext uri="{FF2B5EF4-FFF2-40B4-BE49-F238E27FC236}">
                      <a16:creationId xmlns:a16="http://schemas.microsoft.com/office/drawing/2014/main" id="{AEB78C1F-2934-4FA6-8C93-7DB14881E683}"/>
                    </a:ext>
                  </a:extLst>
                </p14:cNvPr>
                <p14:cNvContentPartPr/>
                <p14:nvPr/>
              </p14:nvContentPartPr>
              <p14:xfrm>
                <a:off x="11332686" y="5006348"/>
                <a:ext cx="357120" cy="236880"/>
              </p14:xfrm>
            </p:contentPart>
          </mc:Choice>
          <mc:Fallback xmlns="">
            <p:pic>
              <p:nvPicPr>
                <p:cNvPr id="88" name="Tinta 87">
                  <a:extLst>
                    <a:ext uri="{FF2B5EF4-FFF2-40B4-BE49-F238E27FC236}">
                      <a16:creationId xmlns:a16="http://schemas.microsoft.com/office/drawing/2014/main" id="{AEB78C1F-2934-4FA6-8C93-7DB14881E6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323686" y="4997708"/>
                  <a:ext cx="3747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Tinta 89">
                  <a:extLst>
                    <a:ext uri="{FF2B5EF4-FFF2-40B4-BE49-F238E27FC236}">
                      <a16:creationId xmlns:a16="http://schemas.microsoft.com/office/drawing/2014/main" id="{0C627F49-CB3D-4BC8-9EF6-8D053FB605BC}"/>
                    </a:ext>
                  </a:extLst>
                </p14:cNvPr>
                <p14:cNvContentPartPr/>
                <p14:nvPr/>
              </p14:nvContentPartPr>
              <p14:xfrm>
                <a:off x="11510166" y="5048828"/>
                <a:ext cx="212400" cy="128520"/>
              </p14:xfrm>
            </p:contentPart>
          </mc:Choice>
          <mc:Fallback xmlns="">
            <p:pic>
              <p:nvPicPr>
                <p:cNvPr id="90" name="Tinta 89">
                  <a:extLst>
                    <a:ext uri="{FF2B5EF4-FFF2-40B4-BE49-F238E27FC236}">
                      <a16:creationId xmlns:a16="http://schemas.microsoft.com/office/drawing/2014/main" id="{0C627F49-CB3D-4BC8-9EF6-8D053FB605B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501166" y="5039828"/>
                  <a:ext cx="230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BC43E5AF-864C-43BA-9523-0CD86F13B448}"/>
                    </a:ext>
                  </a:extLst>
                </p14:cNvPr>
                <p14:cNvContentPartPr/>
                <p14:nvPr/>
              </p14:nvContentPartPr>
              <p14:xfrm>
                <a:off x="10706286" y="5272748"/>
                <a:ext cx="731160" cy="294840"/>
              </p14:xfrm>
            </p:contentPart>
          </mc:Choice>
          <mc:Fallback xmlns="">
            <p:pic>
              <p:nvPicPr>
                <p:cNvPr id="91" name="Tinta 90">
                  <a:extLst>
                    <a:ext uri="{FF2B5EF4-FFF2-40B4-BE49-F238E27FC236}">
                      <a16:creationId xmlns:a16="http://schemas.microsoft.com/office/drawing/2014/main" id="{BC43E5AF-864C-43BA-9523-0CD86F13B44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97646" y="5263748"/>
                  <a:ext cx="7488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0783C0E7-27CB-4361-A02C-1A79A041293C}"/>
                    </a:ext>
                  </a:extLst>
                </p14:cNvPr>
                <p14:cNvContentPartPr/>
                <p14:nvPr/>
              </p14:nvContentPartPr>
              <p14:xfrm>
                <a:off x="11452206" y="5370668"/>
                <a:ext cx="156600" cy="80640"/>
              </p14:xfrm>
            </p:contentPart>
          </mc:Choice>
          <mc:Fallback xmlns="">
            <p:pic>
              <p:nvPicPr>
                <p:cNvPr id="92" name="Tinta 91">
                  <a:extLst>
                    <a:ext uri="{FF2B5EF4-FFF2-40B4-BE49-F238E27FC236}">
                      <a16:creationId xmlns:a16="http://schemas.microsoft.com/office/drawing/2014/main" id="{0783C0E7-27CB-4361-A02C-1A79A04129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443566" y="5361668"/>
                  <a:ext cx="174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Tinta 93">
                  <a:extLst>
                    <a:ext uri="{FF2B5EF4-FFF2-40B4-BE49-F238E27FC236}">
                      <a16:creationId xmlns:a16="http://schemas.microsoft.com/office/drawing/2014/main" id="{79CFCCF6-9919-4B7D-8BBF-EE740E151940}"/>
                    </a:ext>
                  </a:extLst>
                </p14:cNvPr>
                <p14:cNvContentPartPr/>
                <p14:nvPr/>
              </p14:nvContentPartPr>
              <p14:xfrm>
                <a:off x="10924806" y="5353748"/>
                <a:ext cx="12960" cy="69480"/>
              </p14:xfrm>
            </p:contentPart>
          </mc:Choice>
          <mc:Fallback xmlns="">
            <p:pic>
              <p:nvPicPr>
                <p:cNvPr id="94" name="Tinta 93">
                  <a:extLst>
                    <a:ext uri="{FF2B5EF4-FFF2-40B4-BE49-F238E27FC236}">
                      <a16:creationId xmlns:a16="http://schemas.microsoft.com/office/drawing/2014/main" id="{79CFCCF6-9919-4B7D-8BBF-EE740E15194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915806" y="5344748"/>
                  <a:ext cx="30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Tinta 95">
                  <a:extLst>
                    <a:ext uri="{FF2B5EF4-FFF2-40B4-BE49-F238E27FC236}">
                      <a16:creationId xmlns:a16="http://schemas.microsoft.com/office/drawing/2014/main" id="{46321CB0-963C-4067-986E-E104EA79462F}"/>
                    </a:ext>
                  </a:extLst>
                </p14:cNvPr>
                <p14:cNvContentPartPr/>
                <p14:nvPr/>
              </p14:nvContentPartPr>
              <p14:xfrm>
                <a:off x="10486686" y="5658308"/>
                <a:ext cx="84240" cy="251280"/>
              </p14:xfrm>
            </p:contentPart>
          </mc:Choice>
          <mc:Fallback xmlns="">
            <p:pic>
              <p:nvPicPr>
                <p:cNvPr id="96" name="Tinta 95">
                  <a:extLst>
                    <a:ext uri="{FF2B5EF4-FFF2-40B4-BE49-F238E27FC236}">
                      <a16:creationId xmlns:a16="http://schemas.microsoft.com/office/drawing/2014/main" id="{46321CB0-963C-4067-986E-E104EA79462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78046" y="5649668"/>
                  <a:ext cx="101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Tinta 96">
                  <a:extLst>
                    <a:ext uri="{FF2B5EF4-FFF2-40B4-BE49-F238E27FC236}">
                      <a16:creationId xmlns:a16="http://schemas.microsoft.com/office/drawing/2014/main" id="{9585996C-28E4-4630-8CE8-F9A22492213A}"/>
                    </a:ext>
                  </a:extLst>
                </p14:cNvPr>
                <p14:cNvContentPartPr/>
                <p14:nvPr/>
              </p14:nvContentPartPr>
              <p14:xfrm>
                <a:off x="10655166" y="5684588"/>
                <a:ext cx="64800" cy="150840"/>
              </p14:xfrm>
            </p:contentPart>
          </mc:Choice>
          <mc:Fallback xmlns="">
            <p:pic>
              <p:nvPicPr>
                <p:cNvPr id="97" name="Tinta 96">
                  <a:extLst>
                    <a:ext uri="{FF2B5EF4-FFF2-40B4-BE49-F238E27FC236}">
                      <a16:creationId xmlns:a16="http://schemas.microsoft.com/office/drawing/2014/main" id="{9585996C-28E4-4630-8CE8-F9A22492213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46526" y="5675948"/>
                  <a:ext cx="82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Tinta 97">
                  <a:extLst>
                    <a:ext uri="{FF2B5EF4-FFF2-40B4-BE49-F238E27FC236}">
                      <a16:creationId xmlns:a16="http://schemas.microsoft.com/office/drawing/2014/main" id="{FFAA5757-ADD0-4C09-BE85-84592F9CE537}"/>
                    </a:ext>
                  </a:extLst>
                </p14:cNvPr>
                <p14:cNvContentPartPr/>
                <p14:nvPr/>
              </p14:nvContentPartPr>
              <p14:xfrm>
                <a:off x="10746606" y="5675588"/>
                <a:ext cx="66960" cy="79560"/>
              </p14:xfrm>
            </p:contentPart>
          </mc:Choice>
          <mc:Fallback xmlns="">
            <p:pic>
              <p:nvPicPr>
                <p:cNvPr id="98" name="Tinta 97">
                  <a:extLst>
                    <a:ext uri="{FF2B5EF4-FFF2-40B4-BE49-F238E27FC236}">
                      <a16:creationId xmlns:a16="http://schemas.microsoft.com/office/drawing/2014/main" id="{FFAA5757-ADD0-4C09-BE85-84592F9CE53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37966" y="5666588"/>
                  <a:ext cx="84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Tinta 98">
                  <a:extLst>
                    <a:ext uri="{FF2B5EF4-FFF2-40B4-BE49-F238E27FC236}">
                      <a16:creationId xmlns:a16="http://schemas.microsoft.com/office/drawing/2014/main" id="{F9E02273-46F7-46CC-B17B-EA4F8F40304B}"/>
                    </a:ext>
                  </a:extLst>
                </p14:cNvPr>
                <p14:cNvContentPartPr/>
                <p14:nvPr/>
              </p14:nvContentPartPr>
              <p14:xfrm>
                <a:off x="10790526" y="5693228"/>
                <a:ext cx="360" cy="360"/>
              </p14:xfrm>
            </p:contentPart>
          </mc:Choice>
          <mc:Fallback xmlns="">
            <p:pic>
              <p:nvPicPr>
                <p:cNvPr id="99" name="Tinta 98">
                  <a:extLst>
                    <a:ext uri="{FF2B5EF4-FFF2-40B4-BE49-F238E27FC236}">
                      <a16:creationId xmlns:a16="http://schemas.microsoft.com/office/drawing/2014/main" id="{F9E02273-46F7-46CC-B17B-EA4F8F40304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81526" y="568422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Tinta 99">
                  <a:extLst>
                    <a:ext uri="{FF2B5EF4-FFF2-40B4-BE49-F238E27FC236}">
                      <a16:creationId xmlns:a16="http://schemas.microsoft.com/office/drawing/2014/main" id="{6A951D3B-98D3-4FDD-931A-2E3060ED7076}"/>
                    </a:ext>
                  </a:extLst>
                </p14:cNvPr>
                <p14:cNvContentPartPr/>
                <p14:nvPr/>
              </p14:nvContentPartPr>
              <p14:xfrm>
                <a:off x="10790526" y="5588828"/>
                <a:ext cx="242280" cy="164520"/>
              </p14:xfrm>
            </p:contentPart>
          </mc:Choice>
          <mc:Fallback xmlns="">
            <p:pic>
              <p:nvPicPr>
                <p:cNvPr id="100" name="Tinta 99">
                  <a:extLst>
                    <a:ext uri="{FF2B5EF4-FFF2-40B4-BE49-F238E27FC236}">
                      <a16:creationId xmlns:a16="http://schemas.microsoft.com/office/drawing/2014/main" id="{6A951D3B-98D3-4FDD-931A-2E3060ED707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81526" y="5579828"/>
                  <a:ext cx="259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Tinta 100">
                  <a:extLst>
                    <a:ext uri="{FF2B5EF4-FFF2-40B4-BE49-F238E27FC236}">
                      <a16:creationId xmlns:a16="http://schemas.microsoft.com/office/drawing/2014/main" id="{97F3C573-8E00-4BC0-9FE7-9ADC279C6F1B}"/>
                    </a:ext>
                  </a:extLst>
                </p14:cNvPr>
                <p14:cNvContentPartPr/>
                <p14:nvPr/>
              </p14:nvContentPartPr>
              <p14:xfrm>
                <a:off x="11137926" y="5613308"/>
                <a:ext cx="99720" cy="101520"/>
              </p14:xfrm>
            </p:contentPart>
          </mc:Choice>
          <mc:Fallback xmlns="">
            <p:pic>
              <p:nvPicPr>
                <p:cNvPr id="101" name="Tinta 100">
                  <a:extLst>
                    <a:ext uri="{FF2B5EF4-FFF2-40B4-BE49-F238E27FC236}">
                      <a16:creationId xmlns:a16="http://schemas.microsoft.com/office/drawing/2014/main" id="{97F3C573-8E00-4BC0-9FE7-9ADC279C6F1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129286" y="5604668"/>
                  <a:ext cx="117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Tinta 101">
                  <a:extLst>
                    <a:ext uri="{FF2B5EF4-FFF2-40B4-BE49-F238E27FC236}">
                      <a16:creationId xmlns:a16="http://schemas.microsoft.com/office/drawing/2014/main" id="{98B6186D-9A19-4896-A2A6-7E534215D6D8}"/>
                    </a:ext>
                  </a:extLst>
                </p14:cNvPr>
                <p14:cNvContentPartPr/>
                <p14:nvPr/>
              </p14:nvContentPartPr>
              <p14:xfrm>
                <a:off x="11235486" y="5608628"/>
                <a:ext cx="118080" cy="79920"/>
              </p14:xfrm>
            </p:contentPart>
          </mc:Choice>
          <mc:Fallback xmlns="">
            <p:pic>
              <p:nvPicPr>
                <p:cNvPr id="102" name="Tinta 101">
                  <a:extLst>
                    <a:ext uri="{FF2B5EF4-FFF2-40B4-BE49-F238E27FC236}">
                      <a16:creationId xmlns:a16="http://schemas.microsoft.com/office/drawing/2014/main" id="{98B6186D-9A19-4896-A2A6-7E534215D6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26486" y="5599628"/>
                  <a:ext cx="135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Tinta 102">
                  <a:extLst>
                    <a:ext uri="{FF2B5EF4-FFF2-40B4-BE49-F238E27FC236}">
                      <a16:creationId xmlns:a16="http://schemas.microsoft.com/office/drawing/2014/main" id="{7BBBB5CE-255B-4A10-82A9-9CF73454047C}"/>
                    </a:ext>
                  </a:extLst>
                </p14:cNvPr>
                <p14:cNvContentPartPr/>
                <p14:nvPr/>
              </p14:nvContentPartPr>
              <p14:xfrm>
                <a:off x="11348886" y="5540228"/>
                <a:ext cx="464760" cy="141840"/>
              </p14:xfrm>
            </p:contentPart>
          </mc:Choice>
          <mc:Fallback xmlns="">
            <p:pic>
              <p:nvPicPr>
                <p:cNvPr id="103" name="Tinta 102">
                  <a:extLst>
                    <a:ext uri="{FF2B5EF4-FFF2-40B4-BE49-F238E27FC236}">
                      <a16:creationId xmlns:a16="http://schemas.microsoft.com/office/drawing/2014/main" id="{7BBBB5CE-255B-4A10-82A9-9CF73454047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339886" y="5531228"/>
                  <a:ext cx="482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Tinta 103">
                  <a:extLst>
                    <a:ext uri="{FF2B5EF4-FFF2-40B4-BE49-F238E27FC236}">
                      <a16:creationId xmlns:a16="http://schemas.microsoft.com/office/drawing/2014/main" id="{49163B12-7FE0-4613-8D01-092C803A642D}"/>
                    </a:ext>
                  </a:extLst>
                </p14:cNvPr>
                <p14:cNvContentPartPr/>
                <p14:nvPr/>
              </p14:nvContentPartPr>
              <p14:xfrm>
                <a:off x="11809326" y="5422868"/>
                <a:ext cx="63360" cy="273960"/>
              </p14:xfrm>
            </p:contentPart>
          </mc:Choice>
          <mc:Fallback xmlns="">
            <p:pic>
              <p:nvPicPr>
                <p:cNvPr id="104" name="Tinta 103">
                  <a:extLst>
                    <a:ext uri="{FF2B5EF4-FFF2-40B4-BE49-F238E27FC236}">
                      <a16:creationId xmlns:a16="http://schemas.microsoft.com/office/drawing/2014/main" id="{49163B12-7FE0-4613-8D01-092C803A642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800326" y="5414228"/>
                  <a:ext cx="81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Tinta 105">
                  <a:extLst>
                    <a:ext uri="{FF2B5EF4-FFF2-40B4-BE49-F238E27FC236}">
                      <a16:creationId xmlns:a16="http://schemas.microsoft.com/office/drawing/2014/main" id="{7CEF9243-6CB2-4774-9A9D-2B3BC81F2F02}"/>
                    </a:ext>
                  </a:extLst>
                </p14:cNvPr>
                <p14:cNvContentPartPr/>
                <p14:nvPr/>
              </p14:nvContentPartPr>
              <p14:xfrm>
                <a:off x="10463286" y="6025148"/>
                <a:ext cx="103680" cy="164880"/>
              </p14:xfrm>
            </p:contentPart>
          </mc:Choice>
          <mc:Fallback xmlns="">
            <p:pic>
              <p:nvPicPr>
                <p:cNvPr id="106" name="Tinta 105">
                  <a:extLst>
                    <a:ext uri="{FF2B5EF4-FFF2-40B4-BE49-F238E27FC236}">
                      <a16:creationId xmlns:a16="http://schemas.microsoft.com/office/drawing/2014/main" id="{7CEF9243-6CB2-4774-9A9D-2B3BC81F2F0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54646" y="6016508"/>
                  <a:ext cx="121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Tinta 106">
                  <a:extLst>
                    <a:ext uri="{FF2B5EF4-FFF2-40B4-BE49-F238E27FC236}">
                      <a16:creationId xmlns:a16="http://schemas.microsoft.com/office/drawing/2014/main" id="{2A784933-DD04-4DAB-B9D8-9DB4DB65FF5B}"/>
                    </a:ext>
                  </a:extLst>
                </p14:cNvPr>
                <p14:cNvContentPartPr/>
                <p14:nvPr/>
              </p14:nvContentPartPr>
              <p14:xfrm>
                <a:off x="10583166" y="6107228"/>
                <a:ext cx="276480" cy="92520"/>
              </p14:xfrm>
            </p:contentPart>
          </mc:Choice>
          <mc:Fallback xmlns="">
            <p:pic>
              <p:nvPicPr>
                <p:cNvPr id="107" name="Tinta 106">
                  <a:extLst>
                    <a:ext uri="{FF2B5EF4-FFF2-40B4-BE49-F238E27FC236}">
                      <a16:creationId xmlns:a16="http://schemas.microsoft.com/office/drawing/2014/main" id="{2A784933-DD04-4DAB-B9D8-9DB4DB65FF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74526" y="6098228"/>
                  <a:ext cx="294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Tinta 107">
                  <a:extLst>
                    <a:ext uri="{FF2B5EF4-FFF2-40B4-BE49-F238E27FC236}">
                      <a16:creationId xmlns:a16="http://schemas.microsoft.com/office/drawing/2014/main" id="{2C413361-AC67-4115-892E-9F6D14D75E81}"/>
                    </a:ext>
                  </a:extLst>
                </p14:cNvPr>
                <p14:cNvContentPartPr/>
                <p14:nvPr/>
              </p14:nvContentPartPr>
              <p14:xfrm>
                <a:off x="10817166" y="5956748"/>
                <a:ext cx="36720" cy="53640"/>
              </p14:xfrm>
            </p:contentPart>
          </mc:Choice>
          <mc:Fallback xmlns="">
            <p:pic>
              <p:nvPicPr>
                <p:cNvPr id="108" name="Tinta 107">
                  <a:extLst>
                    <a:ext uri="{FF2B5EF4-FFF2-40B4-BE49-F238E27FC236}">
                      <a16:creationId xmlns:a16="http://schemas.microsoft.com/office/drawing/2014/main" id="{2C413361-AC67-4115-892E-9F6D14D75E8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808166" y="5948108"/>
                  <a:ext cx="54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Tinta 108">
                  <a:extLst>
                    <a:ext uri="{FF2B5EF4-FFF2-40B4-BE49-F238E27FC236}">
                      <a16:creationId xmlns:a16="http://schemas.microsoft.com/office/drawing/2014/main" id="{F248A403-3108-4D0A-ABFB-8970C72297D1}"/>
                    </a:ext>
                  </a:extLst>
                </p14:cNvPr>
                <p14:cNvContentPartPr/>
                <p14:nvPr/>
              </p14:nvContentPartPr>
              <p14:xfrm>
                <a:off x="10873686" y="5984108"/>
                <a:ext cx="119520" cy="211320"/>
              </p14:xfrm>
            </p:contentPart>
          </mc:Choice>
          <mc:Fallback xmlns="">
            <p:pic>
              <p:nvPicPr>
                <p:cNvPr id="109" name="Tinta 108">
                  <a:extLst>
                    <a:ext uri="{FF2B5EF4-FFF2-40B4-BE49-F238E27FC236}">
                      <a16:creationId xmlns:a16="http://schemas.microsoft.com/office/drawing/2014/main" id="{F248A403-3108-4D0A-ABFB-8970C72297D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64686" y="5975108"/>
                  <a:ext cx="137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Tinta 109">
                  <a:extLst>
                    <a:ext uri="{FF2B5EF4-FFF2-40B4-BE49-F238E27FC236}">
                      <a16:creationId xmlns:a16="http://schemas.microsoft.com/office/drawing/2014/main" id="{AF96E8D9-47AB-4B45-A54A-C8F1E06F6E70}"/>
                    </a:ext>
                  </a:extLst>
                </p14:cNvPr>
                <p14:cNvContentPartPr/>
                <p14:nvPr/>
              </p14:nvContentPartPr>
              <p14:xfrm>
                <a:off x="11007966" y="6085988"/>
                <a:ext cx="145080" cy="66960"/>
              </p14:xfrm>
            </p:contentPart>
          </mc:Choice>
          <mc:Fallback xmlns="">
            <p:pic>
              <p:nvPicPr>
                <p:cNvPr id="110" name="Tinta 109">
                  <a:extLst>
                    <a:ext uri="{FF2B5EF4-FFF2-40B4-BE49-F238E27FC236}">
                      <a16:creationId xmlns:a16="http://schemas.microsoft.com/office/drawing/2014/main" id="{AF96E8D9-47AB-4B45-A54A-C8F1E06F6E7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99326" y="6076988"/>
                  <a:ext cx="162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Tinta 110">
                  <a:extLst>
                    <a:ext uri="{FF2B5EF4-FFF2-40B4-BE49-F238E27FC236}">
                      <a16:creationId xmlns:a16="http://schemas.microsoft.com/office/drawing/2014/main" id="{575760F4-3C2F-4081-BACD-2153C63949A5}"/>
                    </a:ext>
                  </a:extLst>
                </p14:cNvPr>
                <p14:cNvContentPartPr/>
                <p14:nvPr/>
              </p14:nvContentPartPr>
              <p14:xfrm>
                <a:off x="11221806" y="5943788"/>
                <a:ext cx="195480" cy="181440"/>
              </p14:xfrm>
            </p:contentPart>
          </mc:Choice>
          <mc:Fallback xmlns="">
            <p:pic>
              <p:nvPicPr>
                <p:cNvPr id="111" name="Tinta 110">
                  <a:extLst>
                    <a:ext uri="{FF2B5EF4-FFF2-40B4-BE49-F238E27FC236}">
                      <a16:creationId xmlns:a16="http://schemas.microsoft.com/office/drawing/2014/main" id="{575760F4-3C2F-4081-BACD-2153C63949A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13166" y="5934788"/>
                  <a:ext cx="213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Tinta 111">
                  <a:extLst>
                    <a:ext uri="{FF2B5EF4-FFF2-40B4-BE49-F238E27FC236}">
                      <a16:creationId xmlns:a16="http://schemas.microsoft.com/office/drawing/2014/main" id="{DE4924B4-FEC7-4458-8413-BD86EEC25CAE}"/>
                    </a:ext>
                  </a:extLst>
                </p14:cNvPr>
                <p14:cNvContentPartPr/>
                <p14:nvPr/>
              </p14:nvContentPartPr>
              <p14:xfrm>
                <a:off x="11512326" y="5900948"/>
                <a:ext cx="237960" cy="214200"/>
              </p14:xfrm>
            </p:contentPart>
          </mc:Choice>
          <mc:Fallback xmlns="">
            <p:pic>
              <p:nvPicPr>
                <p:cNvPr id="112" name="Tinta 111">
                  <a:extLst>
                    <a:ext uri="{FF2B5EF4-FFF2-40B4-BE49-F238E27FC236}">
                      <a16:creationId xmlns:a16="http://schemas.microsoft.com/office/drawing/2014/main" id="{DE4924B4-FEC7-4458-8413-BD86EEC25CA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503686" y="5892308"/>
                  <a:ext cx="255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Tinta 112">
                  <a:extLst>
                    <a:ext uri="{FF2B5EF4-FFF2-40B4-BE49-F238E27FC236}">
                      <a16:creationId xmlns:a16="http://schemas.microsoft.com/office/drawing/2014/main" id="{8148A5F0-BB3F-4232-B19C-07A16D948DB7}"/>
                    </a:ext>
                  </a:extLst>
                </p14:cNvPr>
                <p14:cNvContentPartPr/>
                <p14:nvPr/>
              </p14:nvContentPartPr>
              <p14:xfrm>
                <a:off x="11709606" y="5772068"/>
                <a:ext cx="363240" cy="284400"/>
              </p14:xfrm>
            </p:contentPart>
          </mc:Choice>
          <mc:Fallback xmlns="">
            <p:pic>
              <p:nvPicPr>
                <p:cNvPr id="113" name="Tinta 112">
                  <a:extLst>
                    <a:ext uri="{FF2B5EF4-FFF2-40B4-BE49-F238E27FC236}">
                      <a16:creationId xmlns:a16="http://schemas.microsoft.com/office/drawing/2014/main" id="{8148A5F0-BB3F-4232-B19C-07A16D948DB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700966" y="5763428"/>
                  <a:ext cx="3808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Tinta 113">
                  <a:extLst>
                    <a:ext uri="{FF2B5EF4-FFF2-40B4-BE49-F238E27FC236}">
                      <a16:creationId xmlns:a16="http://schemas.microsoft.com/office/drawing/2014/main" id="{9B5A5526-8A38-48E0-99BC-E14D471E8A25}"/>
                    </a:ext>
                  </a:extLst>
                </p14:cNvPr>
                <p14:cNvContentPartPr/>
                <p14:nvPr/>
              </p14:nvContentPartPr>
              <p14:xfrm>
                <a:off x="12070326" y="5931188"/>
                <a:ext cx="70560" cy="52200"/>
              </p14:xfrm>
            </p:contentPart>
          </mc:Choice>
          <mc:Fallback xmlns="">
            <p:pic>
              <p:nvPicPr>
                <p:cNvPr id="114" name="Tinta 113">
                  <a:extLst>
                    <a:ext uri="{FF2B5EF4-FFF2-40B4-BE49-F238E27FC236}">
                      <a16:creationId xmlns:a16="http://schemas.microsoft.com/office/drawing/2014/main" id="{9B5A5526-8A38-48E0-99BC-E14D471E8A2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061686" y="5922188"/>
                  <a:ext cx="88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Tinta 114">
                  <a:extLst>
                    <a:ext uri="{FF2B5EF4-FFF2-40B4-BE49-F238E27FC236}">
                      <a16:creationId xmlns:a16="http://schemas.microsoft.com/office/drawing/2014/main" id="{1815A463-9B4E-417F-A5F6-7608730FD04E}"/>
                    </a:ext>
                  </a:extLst>
                </p14:cNvPr>
                <p14:cNvContentPartPr/>
                <p14:nvPr/>
              </p14:nvContentPartPr>
              <p14:xfrm>
                <a:off x="11563446" y="5819948"/>
                <a:ext cx="42840" cy="81360"/>
              </p14:xfrm>
            </p:contentPart>
          </mc:Choice>
          <mc:Fallback xmlns="">
            <p:pic>
              <p:nvPicPr>
                <p:cNvPr id="115" name="Tinta 114">
                  <a:extLst>
                    <a:ext uri="{FF2B5EF4-FFF2-40B4-BE49-F238E27FC236}">
                      <a16:creationId xmlns:a16="http://schemas.microsoft.com/office/drawing/2014/main" id="{1815A463-9B4E-417F-A5F6-7608730FD04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554446" y="5811308"/>
                  <a:ext cx="60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Tinta 115">
                  <a:extLst>
                    <a:ext uri="{FF2B5EF4-FFF2-40B4-BE49-F238E27FC236}">
                      <a16:creationId xmlns:a16="http://schemas.microsoft.com/office/drawing/2014/main" id="{FE42076A-7F1F-42CA-8524-E56F6338C3C7}"/>
                    </a:ext>
                  </a:extLst>
                </p14:cNvPr>
                <p14:cNvContentPartPr/>
                <p14:nvPr/>
              </p14:nvContentPartPr>
              <p14:xfrm>
                <a:off x="10473366" y="6242588"/>
                <a:ext cx="134640" cy="404280"/>
              </p14:xfrm>
            </p:contentPart>
          </mc:Choice>
          <mc:Fallback xmlns="">
            <p:pic>
              <p:nvPicPr>
                <p:cNvPr id="116" name="Tinta 115">
                  <a:extLst>
                    <a:ext uri="{FF2B5EF4-FFF2-40B4-BE49-F238E27FC236}">
                      <a16:creationId xmlns:a16="http://schemas.microsoft.com/office/drawing/2014/main" id="{FE42076A-7F1F-42CA-8524-E56F6338C3C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64726" y="6233948"/>
                  <a:ext cx="1522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Tinta 116">
                  <a:extLst>
                    <a:ext uri="{FF2B5EF4-FFF2-40B4-BE49-F238E27FC236}">
                      <a16:creationId xmlns:a16="http://schemas.microsoft.com/office/drawing/2014/main" id="{B0BBE968-0ACB-4476-957E-C8F405FE29E4}"/>
                    </a:ext>
                  </a:extLst>
                </p14:cNvPr>
                <p14:cNvContentPartPr/>
                <p14:nvPr/>
              </p14:nvContentPartPr>
              <p14:xfrm>
                <a:off x="10653366" y="6172748"/>
                <a:ext cx="882000" cy="324000"/>
              </p14:xfrm>
            </p:contentPart>
          </mc:Choice>
          <mc:Fallback xmlns="">
            <p:pic>
              <p:nvPicPr>
                <p:cNvPr id="117" name="Tinta 116">
                  <a:extLst>
                    <a:ext uri="{FF2B5EF4-FFF2-40B4-BE49-F238E27FC236}">
                      <a16:creationId xmlns:a16="http://schemas.microsoft.com/office/drawing/2014/main" id="{B0BBE968-0ACB-4476-957E-C8F405FE29E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44366" y="6163748"/>
                  <a:ext cx="8996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Tinta 120">
                  <a:extLst>
                    <a:ext uri="{FF2B5EF4-FFF2-40B4-BE49-F238E27FC236}">
                      <a16:creationId xmlns:a16="http://schemas.microsoft.com/office/drawing/2014/main" id="{FC0C4E59-83ED-42DF-A34C-B9B9400C5C02}"/>
                    </a:ext>
                  </a:extLst>
                </p14:cNvPr>
                <p14:cNvContentPartPr/>
                <p14:nvPr/>
              </p14:nvContentPartPr>
              <p14:xfrm>
                <a:off x="10634286" y="6484868"/>
                <a:ext cx="889920" cy="145080"/>
              </p14:xfrm>
            </p:contentPart>
          </mc:Choice>
          <mc:Fallback xmlns="">
            <p:pic>
              <p:nvPicPr>
                <p:cNvPr id="121" name="Tinta 120">
                  <a:extLst>
                    <a:ext uri="{FF2B5EF4-FFF2-40B4-BE49-F238E27FC236}">
                      <a16:creationId xmlns:a16="http://schemas.microsoft.com/office/drawing/2014/main" id="{FC0C4E59-83ED-42DF-A34C-B9B9400C5C0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25286" y="6476228"/>
                  <a:ext cx="907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Tinta 121">
                  <a:extLst>
                    <a:ext uri="{FF2B5EF4-FFF2-40B4-BE49-F238E27FC236}">
                      <a16:creationId xmlns:a16="http://schemas.microsoft.com/office/drawing/2014/main" id="{DD67D39E-02DE-40CB-91D7-110B912CD9FF}"/>
                    </a:ext>
                  </a:extLst>
                </p14:cNvPr>
                <p14:cNvContentPartPr/>
                <p14:nvPr/>
              </p14:nvContentPartPr>
              <p14:xfrm>
                <a:off x="11532126" y="6227828"/>
                <a:ext cx="78840" cy="360360"/>
              </p14:xfrm>
            </p:contentPart>
          </mc:Choice>
          <mc:Fallback xmlns="">
            <p:pic>
              <p:nvPicPr>
                <p:cNvPr id="122" name="Tinta 121">
                  <a:extLst>
                    <a:ext uri="{FF2B5EF4-FFF2-40B4-BE49-F238E27FC236}">
                      <a16:creationId xmlns:a16="http://schemas.microsoft.com/office/drawing/2014/main" id="{DD67D39E-02DE-40CB-91D7-110B912CD9F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523126" y="6218828"/>
                  <a:ext cx="96480" cy="37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8" name="Tinta 137">
                <a:extLst>
                  <a:ext uri="{FF2B5EF4-FFF2-40B4-BE49-F238E27FC236}">
                    <a16:creationId xmlns:a16="http://schemas.microsoft.com/office/drawing/2014/main" id="{04D08F6C-1142-4072-B864-E6DEE8E80584}"/>
                  </a:ext>
                </a:extLst>
              </p14:cNvPr>
              <p14:cNvContentPartPr/>
              <p14:nvPr/>
            </p14:nvContentPartPr>
            <p14:xfrm>
              <a:off x="8562960" y="2405160"/>
              <a:ext cx="50040" cy="288000"/>
            </p14:xfrm>
          </p:contentPart>
        </mc:Choice>
        <mc:Fallback xmlns="">
          <p:pic>
            <p:nvPicPr>
              <p:cNvPr id="138" name="Tinta 137">
                <a:extLst>
                  <a:ext uri="{FF2B5EF4-FFF2-40B4-BE49-F238E27FC236}">
                    <a16:creationId xmlns:a16="http://schemas.microsoft.com/office/drawing/2014/main" id="{04D08F6C-1142-4072-B864-E6DEE8E8058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554320" y="2396160"/>
                <a:ext cx="676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9" name="Tinta 138">
                <a:extLst>
                  <a:ext uri="{FF2B5EF4-FFF2-40B4-BE49-F238E27FC236}">
                    <a16:creationId xmlns:a16="http://schemas.microsoft.com/office/drawing/2014/main" id="{51C09074-2603-44F2-B5B5-A4998A3FA4F5}"/>
                  </a:ext>
                </a:extLst>
              </p14:cNvPr>
              <p14:cNvContentPartPr/>
              <p14:nvPr/>
            </p14:nvContentPartPr>
            <p14:xfrm>
              <a:off x="8503920" y="2345760"/>
              <a:ext cx="184320" cy="163800"/>
            </p14:xfrm>
          </p:contentPart>
        </mc:Choice>
        <mc:Fallback xmlns="">
          <p:pic>
            <p:nvPicPr>
              <p:cNvPr id="139" name="Tinta 138">
                <a:extLst>
                  <a:ext uri="{FF2B5EF4-FFF2-40B4-BE49-F238E27FC236}">
                    <a16:creationId xmlns:a16="http://schemas.microsoft.com/office/drawing/2014/main" id="{51C09074-2603-44F2-B5B5-A4998A3FA4F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495280" y="2336760"/>
                <a:ext cx="20196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Agrupar 142">
            <a:extLst>
              <a:ext uri="{FF2B5EF4-FFF2-40B4-BE49-F238E27FC236}">
                <a16:creationId xmlns:a16="http://schemas.microsoft.com/office/drawing/2014/main" id="{3A130D59-EB3A-4B7B-B30B-A5AFF77CB097}"/>
              </a:ext>
            </a:extLst>
          </p:cNvPr>
          <p:cNvGrpSpPr/>
          <p:nvPr/>
        </p:nvGrpSpPr>
        <p:grpSpPr>
          <a:xfrm>
            <a:off x="7433280" y="2814840"/>
            <a:ext cx="1428840" cy="896040"/>
            <a:chOff x="7433280" y="2814840"/>
            <a:chExt cx="1428840" cy="89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Tinta 139">
                  <a:extLst>
                    <a:ext uri="{FF2B5EF4-FFF2-40B4-BE49-F238E27FC236}">
                      <a16:creationId xmlns:a16="http://schemas.microsoft.com/office/drawing/2014/main" id="{97652C19-1D26-4ED1-9D84-ECC6FD10708D}"/>
                    </a:ext>
                  </a:extLst>
                </p14:cNvPr>
                <p14:cNvContentPartPr/>
                <p14:nvPr/>
              </p14:nvContentPartPr>
              <p14:xfrm>
                <a:off x="8572680" y="2814840"/>
                <a:ext cx="20880" cy="212040"/>
              </p14:xfrm>
            </p:contentPart>
          </mc:Choice>
          <mc:Fallback xmlns="">
            <p:pic>
              <p:nvPicPr>
                <p:cNvPr id="140" name="Tinta 139">
                  <a:extLst>
                    <a:ext uri="{FF2B5EF4-FFF2-40B4-BE49-F238E27FC236}">
                      <a16:creationId xmlns:a16="http://schemas.microsoft.com/office/drawing/2014/main" id="{97652C19-1D26-4ED1-9D84-ECC6FD10708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64040" y="2805840"/>
                  <a:ext cx="38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Tinta 123">
                  <a:extLst>
                    <a:ext uri="{FF2B5EF4-FFF2-40B4-BE49-F238E27FC236}">
                      <a16:creationId xmlns:a16="http://schemas.microsoft.com/office/drawing/2014/main" id="{F8F30DDA-5B10-4C95-8AF4-05A199A7E956}"/>
                    </a:ext>
                  </a:extLst>
                </p14:cNvPr>
                <p14:cNvContentPartPr/>
                <p14:nvPr/>
              </p14:nvContentPartPr>
              <p14:xfrm>
                <a:off x="7433280" y="2883600"/>
                <a:ext cx="405720" cy="392760"/>
              </p14:xfrm>
            </p:contentPart>
          </mc:Choice>
          <mc:Fallback xmlns="">
            <p:pic>
              <p:nvPicPr>
                <p:cNvPr id="124" name="Tinta 123">
                  <a:extLst>
                    <a:ext uri="{FF2B5EF4-FFF2-40B4-BE49-F238E27FC236}">
                      <a16:creationId xmlns:a16="http://schemas.microsoft.com/office/drawing/2014/main" id="{F8F30DDA-5B10-4C95-8AF4-05A199A7E95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424280" y="2874960"/>
                  <a:ext cx="4233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Tinta 124">
                  <a:extLst>
                    <a:ext uri="{FF2B5EF4-FFF2-40B4-BE49-F238E27FC236}">
                      <a16:creationId xmlns:a16="http://schemas.microsoft.com/office/drawing/2014/main" id="{FBD3744D-2473-4A4C-BD38-46099650D296}"/>
                    </a:ext>
                  </a:extLst>
                </p14:cNvPr>
                <p14:cNvContentPartPr/>
                <p14:nvPr/>
              </p14:nvContentPartPr>
              <p14:xfrm>
                <a:off x="7747560" y="3216240"/>
                <a:ext cx="164880" cy="135360"/>
              </p14:xfrm>
            </p:contentPart>
          </mc:Choice>
          <mc:Fallback xmlns="">
            <p:pic>
              <p:nvPicPr>
                <p:cNvPr id="125" name="Tinta 124">
                  <a:extLst>
                    <a:ext uri="{FF2B5EF4-FFF2-40B4-BE49-F238E27FC236}">
                      <a16:creationId xmlns:a16="http://schemas.microsoft.com/office/drawing/2014/main" id="{FBD3744D-2473-4A4C-BD38-46099650D29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38560" y="3207240"/>
                  <a:ext cx="182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Tinta 125">
                  <a:extLst>
                    <a:ext uri="{FF2B5EF4-FFF2-40B4-BE49-F238E27FC236}">
                      <a16:creationId xmlns:a16="http://schemas.microsoft.com/office/drawing/2014/main" id="{C5FDB694-819F-490C-A294-40489920D186}"/>
                    </a:ext>
                  </a:extLst>
                </p14:cNvPr>
                <p14:cNvContentPartPr/>
                <p14:nvPr/>
              </p14:nvContentPartPr>
              <p14:xfrm>
                <a:off x="7956720" y="2962440"/>
                <a:ext cx="267480" cy="378720"/>
              </p14:xfrm>
            </p:contentPart>
          </mc:Choice>
          <mc:Fallback xmlns="">
            <p:pic>
              <p:nvPicPr>
                <p:cNvPr id="126" name="Tinta 125">
                  <a:extLst>
                    <a:ext uri="{FF2B5EF4-FFF2-40B4-BE49-F238E27FC236}">
                      <a16:creationId xmlns:a16="http://schemas.microsoft.com/office/drawing/2014/main" id="{C5FDB694-819F-490C-A294-40489920D18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48080" y="2953800"/>
                  <a:ext cx="2851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Tinta 126">
                  <a:extLst>
                    <a:ext uri="{FF2B5EF4-FFF2-40B4-BE49-F238E27FC236}">
                      <a16:creationId xmlns:a16="http://schemas.microsoft.com/office/drawing/2014/main" id="{884062CF-7733-46D1-AEFC-DFC4D6102340}"/>
                    </a:ext>
                  </a:extLst>
                </p14:cNvPr>
                <p14:cNvContentPartPr/>
                <p14:nvPr/>
              </p14:nvContentPartPr>
              <p14:xfrm>
                <a:off x="8265600" y="3033000"/>
                <a:ext cx="186480" cy="227880"/>
              </p14:xfrm>
            </p:contentPart>
          </mc:Choice>
          <mc:Fallback xmlns="">
            <p:pic>
              <p:nvPicPr>
                <p:cNvPr id="127" name="Tinta 126">
                  <a:extLst>
                    <a:ext uri="{FF2B5EF4-FFF2-40B4-BE49-F238E27FC236}">
                      <a16:creationId xmlns:a16="http://schemas.microsoft.com/office/drawing/2014/main" id="{884062CF-7733-46D1-AEFC-DFC4D610234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256960" y="3024360"/>
                  <a:ext cx="204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Tinta 127">
                  <a:extLst>
                    <a:ext uri="{FF2B5EF4-FFF2-40B4-BE49-F238E27FC236}">
                      <a16:creationId xmlns:a16="http://schemas.microsoft.com/office/drawing/2014/main" id="{8BD20412-5942-4E3C-A334-22FB0AF3FD71}"/>
                    </a:ext>
                  </a:extLst>
                </p14:cNvPr>
                <p14:cNvContentPartPr/>
                <p14:nvPr/>
              </p14:nvContentPartPr>
              <p14:xfrm>
                <a:off x="8182080" y="3096720"/>
                <a:ext cx="313560" cy="113400"/>
              </p14:xfrm>
            </p:contentPart>
          </mc:Choice>
          <mc:Fallback xmlns="">
            <p:pic>
              <p:nvPicPr>
                <p:cNvPr id="128" name="Tinta 127">
                  <a:extLst>
                    <a:ext uri="{FF2B5EF4-FFF2-40B4-BE49-F238E27FC236}">
                      <a16:creationId xmlns:a16="http://schemas.microsoft.com/office/drawing/2014/main" id="{8BD20412-5942-4E3C-A334-22FB0AF3FD7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73080" y="3087720"/>
                  <a:ext cx="331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Tinta 128">
                  <a:extLst>
                    <a:ext uri="{FF2B5EF4-FFF2-40B4-BE49-F238E27FC236}">
                      <a16:creationId xmlns:a16="http://schemas.microsoft.com/office/drawing/2014/main" id="{25E054B8-3984-49D4-B986-60B39052C4CF}"/>
                    </a:ext>
                  </a:extLst>
                </p14:cNvPr>
                <p14:cNvContentPartPr/>
                <p14:nvPr/>
              </p14:nvContentPartPr>
              <p14:xfrm>
                <a:off x="7933680" y="3377520"/>
                <a:ext cx="451800" cy="33120"/>
              </p14:xfrm>
            </p:contentPart>
          </mc:Choice>
          <mc:Fallback xmlns="">
            <p:pic>
              <p:nvPicPr>
                <p:cNvPr id="129" name="Tinta 128">
                  <a:extLst>
                    <a:ext uri="{FF2B5EF4-FFF2-40B4-BE49-F238E27FC236}">
                      <a16:creationId xmlns:a16="http://schemas.microsoft.com/office/drawing/2014/main" id="{25E054B8-3984-49D4-B986-60B39052C4C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24680" y="3368520"/>
                  <a:ext cx="469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Tinta 129">
                  <a:extLst>
                    <a:ext uri="{FF2B5EF4-FFF2-40B4-BE49-F238E27FC236}">
                      <a16:creationId xmlns:a16="http://schemas.microsoft.com/office/drawing/2014/main" id="{326B92C6-52F7-4E45-B525-587510888AFD}"/>
                    </a:ext>
                  </a:extLst>
                </p14:cNvPr>
                <p14:cNvContentPartPr/>
                <p14:nvPr/>
              </p14:nvContentPartPr>
              <p14:xfrm>
                <a:off x="7952400" y="3387960"/>
                <a:ext cx="247320" cy="322920"/>
              </p14:xfrm>
            </p:contentPart>
          </mc:Choice>
          <mc:Fallback xmlns="">
            <p:pic>
              <p:nvPicPr>
                <p:cNvPr id="130" name="Tinta 129">
                  <a:extLst>
                    <a:ext uri="{FF2B5EF4-FFF2-40B4-BE49-F238E27FC236}">
                      <a16:creationId xmlns:a16="http://schemas.microsoft.com/office/drawing/2014/main" id="{326B92C6-52F7-4E45-B525-587510888AF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43400" y="3378960"/>
                  <a:ext cx="2649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Tinta 130">
                  <a:extLst>
                    <a:ext uri="{FF2B5EF4-FFF2-40B4-BE49-F238E27FC236}">
                      <a16:creationId xmlns:a16="http://schemas.microsoft.com/office/drawing/2014/main" id="{476C8FEF-D1A6-4A8B-B92D-ABE8C6E4E77D}"/>
                    </a:ext>
                  </a:extLst>
                </p14:cNvPr>
                <p14:cNvContentPartPr/>
                <p14:nvPr/>
              </p14:nvContentPartPr>
              <p14:xfrm>
                <a:off x="8192160" y="3444840"/>
                <a:ext cx="154800" cy="163080"/>
              </p14:xfrm>
            </p:contentPart>
          </mc:Choice>
          <mc:Fallback xmlns="">
            <p:pic>
              <p:nvPicPr>
                <p:cNvPr id="131" name="Tinta 130">
                  <a:extLst>
                    <a:ext uri="{FF2B5EF4-FFF2-40B4-BE49-F238E27FC236}">
                      <a16:creationId xmlns:a16="http://schemas.microsoft.com/office/drawing/2014/main" id="{476C8FEF-D1A6-4A8B-B92D-ABE8C6E4E77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83160" y="3436200"/>
                  <a:ext cx="172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Tinta 131">
                  <a:extLst>
                    <a:ext uri="{FF2B5EF4-FFF2-40B4-BE49-F238E27FC236}">
                      <a16:creationId xmlns:a16="http://schemas.microsoft.com/office/drawing/2014/main" id="{C38662CD-677A-4FD6-88D9-CB1AB18B9711}"/>
                    </a:ext>
                  </a:extLst>
                </p14:cNvPr>
                <p14:cNvContentPartPr/>
                <p14:nvPr/>
              </p14:nvContentPartPr>
              <p14:xfrm>
                <a:off x="8172000" y="3481200"/>
                <a:ext cx="150480" cy="26280"/>
              </p14:xfrm>
            </p:contentPart>
          </mc:Choice>
          <mc:Fallback xmlns="">
            <p:pic>
              <p:nvPicPr>
                <p:cNvPr id="132" name="Tinta 131">
                  <a:extLst>
                    <a:ext uri="{FF2B5EF4-FFF2-40B4-BE49-F238E27FC236}">
                      <a16:creationId xmlns:a16="http://schemas.microsoft.com/office/drawing/2014/main" id="{C38662CD-677A-4FD6-88D9-CB1AB18B971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63000" y="3472560"/>
                  <a:ext cx="168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3" name="Tinta 132">
                  <a:extLst>
                    <a:ext uri="{FF2B5EF4-FFF2-40B4-BE49-F238E27FC236}">
                      <a16:creationId xmlns:a16="http://schemas.microsoft.com/office/drawing/2014/main" id="{93C88FA7-1568-4893-A7FD-96F78B4F443C}"/>
                    </a:ext>
                  </a:extLst>
                </p14:cNvPr>
                <p14:cNvContentPartPr/>
                <p14:nvPr/>
              </p14:nvContentPartPr>
              <p14:xfrm>
                <a:off x="8464320" y="3342240"/>
                <a:ext cx="92520" cy="9720"/>
              </p14:xfrm>
            </p:contentPart>
          </mc:Choice>
          <mc:Fallback xmlns="">
            <p:pic>
              <p:nvPicPr>
                <p:cNvPr id="133" name="Tinta 132">
                  <a:extLst>
                    <a:ext uri="{FF2B5EF4-FFF2-40B4-BE49-F238E27FC236}">
                      <a16:creationId xmlns:a16="http://schemas.microsoft.com/office/drawing/2014/main" id="{93C88FA7-1568-4893-A7FD-96F78B4F443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55680" y="3333600"/>
                  <a:ext cx="110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4" name="Tinta 133">
                  <a:extLst>
                    <a:ext uri="{FF2B5EF4-FFF2-40B4-BE49-F238E27FC236}">
                      <a16:creationId xmlns:a16="http://schemas.microsoft.com/office/drawing/2014/main" id="{CDADC70D-83FB-4729-811F-0596030C09B3}"/>
                    </a:ext>
                  </a:extLst>
                </p14:cNvPr>
                <p14:cNvContentPartPr/>
                <p14:nvPr/>
              </p14:nvContentPartPr>
              <p14:xfrm>
                <a:off x="8356680" y="3497040"/>
                <a:ext cx="169200" cy="31680"/>
              </p14:xfrm>
            </p:contentPart>
          </mc:Choice>
          <mc:Fallback xmlns="">
            <p:pic>
              <p:nvPicPr>
                <p:cNvPr id="134" name="Tinta 133">
                  <a:extLst>
                    <a:ext uri="{FF2B5EF4-FFF2-40B4-BE49-F238E27FC236}">
                      <a16:creationId xmlns:a16="http://schemas.microsoft.com/office/drawing/2014/main" id="{CDADC70D-83FB-4729-811F-0596030C09B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47680" y="3488040"/>
                  <a:ext cx="186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Tinta 135">
                  <a:extLst>
                    <a:ext uri="{FF2B5EF4-FFF2-40B4-BE49-F238E27FC236}">
                      <a16:creationId xmlns:a16="http://schemas.microsoft.com/office/drawing/2014/main" id="{EC025F66-3C46-451A-A948-F3BA0E3A1A11}"/>
                    </a:ext>
                  </a:extLst>
                </p14:cNvPr>
                <p14:cNvContentPartPr/>
                <p14:nvPr/>
              </p14:nvContentPartPr>
              <p14:xfrm>
                <a:off x="8665560" y="3227400"/>
                <a:ext cx="196560" cy="201240"/>
              </p14:xfrm>
            </p:contentPart>
          </mc:Choice>
          <mc:Fallback xmlns="">
            <p:pic>
              <p:nvPicPr>
                <p:cNvPr id="136" name="Tinta 135">
                  <a:extLst>
                    <a:ext uri="{FF2B5EF4-FFF2-40B4-BE49-F238E27FC236}">
                      <a16:creationId xmlns:a16="http://schemas.microsoft.com/office/drawing/2014/main" id="{EC025F66-3C46-451A-A948-F3BA0E3A1A1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56920" y="3218760"/>
                  <a:ext cx="21420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1" name="Tinta 140">
                <a:extLst>
                  <a:ext uri="{FF2B5EF4-FFF2-40B4-BE49-F238E27FC236}">
                    <a16:creationId xmlns:a16="http://schemas.microsoft.com/office/drawing/2014/main" id="{07BAE59E-81DC-4555-B91A-4978AF380276}"/>
                  </a:ext>
                </a:extLst>
              </p14:cNvPr>
              <p14:cNvContentPartPr/>
              <p14:nvPr/>
            </p14:nvContentPartPr>
            <p14:xfrm>
              <a:off x="8502480" y="2939400"/>
              <a:ext cx="150840" cy="153000"/>
            </p14:xfrm>
          </p:contentPart>
        </mc:Choice>
        <mc:Fallback xmlns="">
          <p:pic>
            <p:nvPicPr>
              <p:cNvPr id="141" name="Tinta 140">
                <a:extLst>
                  <a:ext uri="{FF2B5EF4-FFF2-40B4-BE49-F238E27FC236}">
                    <a16:creationId xmlns:a16="http://schemas.microsoft.com/office/drawing/2014/main" id="{07BAE59E-81DC-4555-B91A-4978AF380276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493840" y="2930760"/>
                <a:ext cx="1684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4" name="Tinta 143">
                <a:extLst>
                  <a:ext uri="{FF2B5EF4-FFF2-40B4-BE49-F238E27FC236}">
                    <a16:creationId xmlns:a16="http://schemas.microsoft.com/office/drawing/2014/main" id="{D64AE23A-9198-4710-8734-DEF2A3829D15}"/>
                  </a:ext>
                </a:extLst>
              </p14:cNvPr>
              <p14:cNvContentPartPr/>
              <p14:nvPr/>
            </p14:nvContentPartPr>
            <p14:xfrm>
              <a:off x="8735040" y="2342520"/>
              <a:ext cx="315000" cy="316440"/>
            </p14:xfrm>
          </p:contentPart>
        </mc:Choice>
        <mc:Fallback xmlns="">
          <p:pic>
            <p:nvPicPr>
              <p:cNvPr id="144" name="Tinta 143">
                <a:extLst>
                  <a:ext uri="{FF2B5EF4-FFF2-40B4-BE49-F238E27FC236}">
                    <a16:creationId xmlns:a16="http://schemas.microsoft.com/office/drawing/2014/main" id="{D64AE23A-9198-4710-8734-DEF2A3829D1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726040" y="2333880"/>
                <a:ext cx="332640" cy="33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Agrupar 146">
            <a:extLst>
              <a:ext uri="{FF2B5EF4-FFF2-40B4-BE49-F238E27FC236}">
                <a16:creationId xmlns:a16="http://schemas.microsoft.com/office/drawing/2014/main" id="{DACCE28D-4095-436F-8F51-D41B074DD80A}"/>
              </a:ext>
            </a:extLst>
          </p:cNvPr>
          <p:cNvGrpSpPr/>
          <p:nvPr/>
        </p:nvGrpSpPr>
        <p:grpSpPr>
          <a:xfrm>
            <a:off x="8748000" y="2786040"/>
            <a:ext cx="258840" cy="279720"/>
            <a:chOff x="8748000" y="2786040"/>
            <a:chExt cx="25884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Tinta 144">
                  <a:extLst>
                    <a:ext uri="{FF2B5EF4-FFF2-40B4-BE49-F238E27FC236}">
                      <a16:creationId xmlns:a16="http://schemas.microsoft.com/office/drawing/2014/main" id="{58280475-5203-4801-9711-BF384D2E0D34}"/>
                    </a:ext>
                  </a:extLst>
                </p14:cNvPr>
                <p14:cNvContentPartPr/>
                <p14:nvPr/>
              </p14:nvContentPartPr>
              <p14:xfrm>
                <a:off x="8809920" y="2838600"/>
                <a:ext cx="13320" cy="168840"/>
              </p14:xfrm>
            </p:contentPart>
          </mc:Choice>
          <mc:Fallback xmlns="">
            <p:pic>
              <p:nvPicPr>
                <p:cNvPr id="145" name="Tinta 144">
                  <a:extLst>
                    <a:ext uri="{FF2B5EF4-FFF2-40B4-BE49-F238E27FC236}">
                      <a16:creationId xmlns:a16="http://schemas.microsoft.com/office/drawing/2014/main" id="{58280475-5203-4801-9711-BF384D2E0D3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01280" y="2829960"/>
                  <a:ext cx="30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Tinta 145">
                  <a:extLst>
                    <a:ext uri="{FF2B5EF4-FFF2-40B4-BE49-F238E27FC236}">
                      <a16:creationId xmlns:a16="http://schemas.microsoft.com/office/drawing/2014/main" id="{66E23A96-BA65-480D-A01B-2080C19A3F0F}"/>
                    </a:ext>
                  </a:extLst>
                </p14:cNvPr>
                <p14:cNvContentPartPr/>
                <p14:nvPr/>
              </p14:nvContentPartPr>
              <p14:xfrm>
                <a:off x="8748000" y="2786040"/>
                <a:ext cx="258840" cy="279720"/>
              </p14:xfrm>
            </p:contentPart>
          </mc:Choice>
          <mc:Fallback xmlns="">
            <p:pic>
              <p:nvPicPr>
                <p:cNvPr id="146" name="Tinta 145">
                  <a:extLst>
                    <a:ext uri="{FF2B5EF4-FFF2-40B4-BE49-F238E27FC236}">
                      <a16:creationId xmlns:a16="http://schemas.microsoft.com/office/drawing/2014/main" id="{66E23A96-BA65-480D-A01B-2080C19A3F0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739000" y="2777400"/>
                  <a:ext cx="276480" cy="29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659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57D42FE-6D81-40B3-B15D-D5378D969060}"/>
              </a:ext>
            </a:extLst>
          </p:cNvPr>
          <p:cNvGrpSpPr/>
          <p:nvPr/>
        </p:nvGrpSpPr>
        <p:grpSpPr>
          <a:xfrm>
            <a:off x="-236795" y="-96314"/>
            <a:ext cx="3396477" cy="2114636"/>
            <a:chOff x="730252" y="1376956"/>
            <a:chExt cx="5688089" cy="2752632"/>
          </a:xfrm>
        </p:grpSpPr>
        <p:pic>
          <p:nvPicPr>
            <p:cNvPr id="3" name="Espaço Reservado para Conteúdo 3">
              <a:extLst>
                <a:ext uri="{FF2B5EF4-FFF2-40B4-BE49-F238E27FC236}">
                  <a16:creationId xmlns:a16="http://schemas.microsoft.com/office/drawing/2014/main" id="{46F40634-2C3A-466A-B3A2-E67ACD888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71" b="41185"/>
            <a:stretch/>
          </p:blipFill>
          <p:spPr>
            <a:xfrm>
              <a:off x="730252" y="1376956"/>
              <a:ext cx="5688089" cy="275263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EF5D1816-73FC-4F6D-A3C1-28AAD034919E}"/>
                    </a:ext>
                  </a:extLst>
                </p14:cNvPr>
                <p14:cNvContentPartPr/>
                <p14:nvPr/>
              </p14:nvContentPartPr>
              <p14:xfrm>
                <a:off x="2902593" y="2619712"/>
                <a:ext cx="1432080" cy="16056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EF5D1816-73FC-4F6D-A3C1-28AAD034919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87525" y="2608009"/>
                  <a:ext cx="1461614" cy="18349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C2FFD41B-C2F9-43D6-91EB-9DC3477564AB}"/>
                </a:ext>
              </a:extLst>
            </p:cNvPr>
            <p:cNvGrpSpPr/>
            <p:nvPr/>
          </p:nvGrpSpPr>
          <p:grpSpPr>
            <a:xfrm>
              <a:off x="4136673" y="2680552"/>
              <a:ext cx="217800" cy="133920"/>
              <a:chOff x="4136673" y="2680228"/>
              <a:chExt cx="217800" cy="13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8" name="Tinta 7">
                    <a:extLst>
                      <a:ext uri="{FF2B5EF4-FFF2-40B4-BE49-F238E27FC236}">
                        <a16:creationId xmlns:a16="http://schemas.microsoft.com/office/drawing/2014/main" id="{6F6A8872-446C-411F-83B2-23DC2FD4112A}"/>
                      </a:ext>
                    </a:extLst>
                  </p14:cNvPr>
                  <p14:cNvContentPartPr/>
                  <p14:nvPr/>
                </p14:nvContentPartPr>
                <p14:xfrm>
                  <a:off x="4136673" y="2680228"/>
                  <a:ext cx="217800" cy="72720"/>
                </p14:xfrm>
              </p:contentPart>
            </mc:Choice>
            <mc:Fallback xmlns="">
              <p:pic>
                <p:nvPicPr>
                  <p:cNvPr id="8" name="Tinta 7">
                    <a:extLst>
                      <a:ext uri="{FF2B5EF4-FFF2-40B4-BE49-F238E27FC236}">
                        <a16:creationId xmlns:a16="http://schemas.microsoft.com/office/drawing/2014/main" id="{6F6A8872-446C-411F-83B2-23DC2FD4112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121632" y="2668499"/>
                    <a:ext cx="247281" cy="95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9" name="Tinta 8">
                    <a:extLst>
                      <a:ext uri="{FF2B5EF4-FFF2-40B4-BE49-F238E27FC236}">
                        <a16:creationId xmlns:a16="http://schemas.microsoft.com/office/drawing/2014/main" id="{F2A34EA0-81CC-4F5E-B991-1D18663B178B}"/>
                      </a:ext>
                    </a:extLst>
                  </p14:cNvPr>
                  <p14:cNvContentPartPr/>
                  <p14:nvPr/>
                </p14:nvContentPartPr>
                <p14:xfrm>
                  <a:off x="4234233" y="2760148"/>
                  <a:ext cx="106920" cy="54000"/>
                </p14:xfrm>
              </p:contentPart>
            </mc:Choice>
            <mc:Fallback xmlns="">
              <p:pic>
                <p:nvPicPr>
                  <p:cNvPr id="9" name="Tinta 8">
                    <a:extLst>
                      <a:ext uri="{FF2B5EF4-FFF2-40B4-BE49-F238E27FC236}">
                        <a16:creationId xmlns:a16="http://schemas.microsoft.com/office/drawing/2014/main" id="{F2A34EA0-81CC-4F5E-B991-1D18663B178B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219216" y="2748409"/>
                    <a:ext cx="136353" cy="77009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2FAE4C4-1F6A-4EFB-B9F8-0F322FA36C56}"/>
                </a:ext>
              </a:extLst>
            </p:cNvPr>
            <p:cNvSpPr txBox="1"/>
            <p:nvPr/>
          </p:nvSpPr>
          <p:spPr>
            <a:xfrm>
              <a:off x="4562907" y="2612512"/>
              <a:ext cx="39061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63FCC25-932B-4251-9287-5D450DDE87F9}"/>
                </a:ext>
              </a:extLst>
            </p:cNvPr>
            <p:cNvSpPr txBox="1"/>
            <p:nvPr/>
          </p:nvSpPr>
          <p:spPr>
            <a:xfrm>
              <a:off x="4438834" y="3223274"/>
              <a:ext cx="1548778" cy="56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Biorreator homogêneo</a:t>
              </a: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318DB85F-399A-42AF-9126-095C685BFAB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/>
              <a:t>                                                                 Balanço material para células (intervalo dt)</a:t>
            </a:r>
            <a:endParaRPr lang="pt-BR" sz="2000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F04604F-59EE-4D01-9946-C2CEED838D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633" y="3887678"/>
            <a:ext cx="2086377" cy="85603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056837C-EF41-4A6A-8485-96AEBFA317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0081" y="3887678"/>
            <a:ext cx="1571223" cy="972766"/>
          </a:xfrm>
          <a:prstGeom prst="rect">
            <a:avLst/>
          </a:prstGeom>
        </p:spPr>
      </p:pic>
      <p:pic>
        <p:nvPicPr>
          <p:cNvPr id="13" name="Espaço Reservado para Conteúdo 20">
            <a:extLst>
              <a:ext uri="{FF2B5EF4-FFF2-40B4-BE49-F238E27FC236}">
                <a16:creationId xmlns:a16="http://schemas.microsoft.com/office/drawing/2014/main" id="{AB12404E-C8D1-4F4E-9210-5A02B54343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1304" y="3887678"/>
            <a:ext cx="2678806" cy="100519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631968F-CE77-422F-8D6E-21438529CB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1295" y="4017379"/>
            <a:ext cx="2678806" cy="7457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2E053AE8-0349-4EB6-AB34-F19E117B8CC2}"/>
                  </a:ext>
                </a:extLst>
              </p14:cNvPr>
              <p14:cNvContentPartPr/>
              <p14:nvPr/>
            </p14:nvContentPartPr>
            <p14:xfrm>
              <a:off x="4073400" y="757080"/>
              <a:ext cx="5276880" cy="149976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2E053AE8-0349-4EB6-AB34-F19E117B8C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64040" y="747720"/>
                <a:ext cx="5295600" cy="151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Agrupar 22">
            <a:extLst>
              <a:ext uri="{FF2B5EF4-FFF2-40B4-BE49-F238E27FC236}">
                <a16:creationId xmlns:a16="http://schemas.microsoft.com/office/drawing/2014/main" id="{D9B94211-5EDF-4E4E-9A28-17A380F15C56}"/>
              </a:ext>
            </a:extLst>
          </p:cNvPr>
          <p:cNvGrpSpPr/>
          <p:nvPr/>
        </p:nvGrpSpPr>
        <p:grpSpPr>
          <a:xfrm>
            <a:off x="9350190" y="1903320"/>
            <a:ext cx="1944360" cy="362520"/>
            <a:chOff x="9350190" y="1903320"/>
            <a:chExt cx="194436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Tinta 16">
                  <a:extLst>
                    <a:ext uri="{FF2B5EF4-FFF2-40B4-BE49-F238E27FC236}">
                      <a16:creationId xmlns:a16="http://schemas.microsoft.com/office/drawing/2014/main" id="{359237B9-2290-4995-A400-1ED9A87DAD87}"/>
                    </a:ext>
                  </a:extLst>
                </p14:cNvPr>
                <p14:cNvContentPartPr/>
                <p14:nvPr/>
              </p14:nvContentPartPr>
              <p14:xfrm>
                <a:off x="9350190" y="1903320"/>
                <a:ext cx="307080" cy="354600"/>
              </p14:xfrm>
            </p:contentPart>
          </mc:Choice>
          <mc:Fallback xmlns="">
            <p:pic>
              <p:nvPicPr>
                <p:cNvPr id="17" name="Tinta 16">
                  <a:extLst>
                    <a:ext uri="{FF2B5EF4-FFF2-40B4-BE49-F238E27FC236}">
                      <a16:creationId xmlns:a16="http://schemas.microsoft.com/office/drawing/2014/main" id="{359237B9-2290-4995-A400-1ED9A87DAD8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41190" y="1894680"/>
                  <a:ext cx="3247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Tinta 17">
                  <a:extLst>
                    <a:ext uri="{FF2B5EF4-FFF2-40B4-BE49-F238E27FC236}">
                      <a16:creationId xmlns:a16="http://schemas.microsoft.com/office/drawing/2014/main" id="{C1D1827D-3F1A-4336-8492-52961158ECAA}"/>
                    </a:ext>
                  </a:extLst>
                </p14:cNvPr>
                <p14:cNvContentPartPr/>
                <p14:nvPr/>
              </p14:nvContentPartPr>
              <p14:xfrm>
                <a:off x="9782190" y="1911600"/>
                <a:ext cx="220320" cy="292680"/>
              </p14:xfrm>
            </p:contentPart>
          </mc:Choice>
          <mc:Fallback xmlns="">
            <p:pic>
              <p:nvPicPr>
                <p:cNvPr id="18" name="Tinta 17">
                  <a:extLst>
                    <a:ext uri="{FF2B5EF4-FFF2-40B4-BE49-F238E27FC236}">
                      <a16:creationId xmlns:a16="http://schemas.microsoft.com/office/drawing/2014/main" id="{C1D1827D-3F1A-4336-8492-52961158EC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73550" y="1902960"/>
                  <a:ext cx="2379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Tinta 18">
                  <a:extLst>
                    <a:ext uri="{FF2B5EF4-FFF2-40B4-BE49-F238E27FC236}">
                      <a16:creationId xmlns:a16="http://schemas.microsoft.com/office/drawing/2014/main" id="{08C006FB-B7F4-461F-A6DE-361CBC92E512}"/>
                    </a:ext>
                  </a:extLst>
                </p14:cNvPr>
                <p14:cNvContentPartPr/>
                <p14:nvPr/>
              </p14:nvContentPartPr>
              <p14:xfrm>
                <a:off x="9850230" y="1920960"/>
                <a:ext cx="169200" cy="1800"/>
              </p14:xfrm>
            </p:contentPart>
          </mc:Choice>
          <mc:Fallback xmlns="">
            <p:pic>
              <p:nvPicPr>
                <p:cNvPr id="19" name="Tinta 18">
                  <a:extLst>
                    <a:ext uri="{FF2B5EF4-FFF2-40B4-BE49-F238E27FC236}">
                      <a16:creationId xmlns:a16="http://schemas.microsoft.com/office/drawing/2014/main" id="{08C006FB-B7F4-461F-A6DE-361CBC92E5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41590" y="1911960"/>
                  <a:ext cx="186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Tinta 19">
                  <a:extLst>
                    <a:ext uri="{FF2B5EF4-FFF2-40B4-BE49-F238E27FC236}">
                      <a16:creationId xmlns:a16="http://schemas.microsoft.com/office/drawing/2014/main" id="{394A1621-1249-4B82-BFD5-F83567A16BFA}"/>
                    </a:ext>
                  </a:extLst>
                </p14:cNvPr>
                <p14:cNvContentPartPr/>
                <p14:nvPr/>
              </p14:nvContentPartPr>
              <p14:xfrm>
                <a:off x="10145070" y="2063880"/>
                <a:ext cx="212760" cy="199440"/>
              </p14:xfrm>
            </p:contentPart>
          </mc:Choice>
          <mc:Fallback xmlns="">
            <p:pic>
              <p:nvPicPr>
                <p:cNvPr id="20" name="Tinta 19">
                  <a:extLst>
                    <a:ext uri="{FF2B5EF4-FFF2-40B4-BE49-F238E27FC236}">
                      <a16:creationId xmlns:a16="http://schemas.microsoft.com/office/drawing/2014/main" id="{394A1621-1249-4B82-BFD5-F83567A16BF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36070" y="2054880"/>
                  <a:ext cx="230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Tinta 20">
                  <a:extLst>
                    <a:ext uri="{FF2B5EF4-FFF2-40B4-BE49-F238E27FC236}">
                      <a16:creationId xmlns:a16="http://schemas.microsoft.com/office/drawing/2014/main" id="{877549EF-C5FE-4E96-B8E8-F5495F66C190}"/>
                    </a:ext>
                  </a:extLst>
                </p14:cNvPr>
                <p14:cNvContentPartPr/>
                <p14:nvPr/>
              </p14:nvContentPartPr>
              <p14:xfrm>
                <a:off x="10530270" y="2061720"/>
                <a:ext cx="427680" cy="188280"/>
              </p14:xfrm>
            </p:contentPart>
          </mc:Choice>
          <mc:Fallback xmlns="">
            <p:pic>
              <p:nvPicPr>
                <p:cNvPr id="21" name="Tinta 20">
                  <a:extLst>
                    <a:ext uri="{FF2B5EF4-FFF2-40B4-BE49-F238E27FC236}">
                      <a16:creationId xmlns:a16="http://schemas.microsoft.com/office/drawing/2014/main" id="{877549EF-C5FE-4E96-B8E8-F5495F66C19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21270" y="2052720"/>
                  <a:ext cx="445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Tinta 21">
                  <a:extLst>
                    <a:ext uri="{FF2B5EF4-FFF2-40B4-BE49-F238E27FC236}">
                      <a16:creationId xmlns:a16="http://schemas.microsoft.com/office/drawing/2014/main" id="{6016A8B3-712E-4366-AD9A-D1B9DD9AF3D4}"/>
                    </a:ext>
                  </a:extLst>
                </p14:cNvPr>
                <p14:cNvContentPartPr/>
                <p14:nvPr/>
              </p14:nvContentPartPr>
              <p14:xfrm>
                <a:off x="11076030" y="1931400"/>
                <a:ext cx="218520" cy="334440"/>
              </p14:xfrm>
            </p:contentPart>
          </mc:Choice>
          <mc:Fallback xmlns="">
            <p:pic>
              <p:nvPicPr>
                <p:cNvPr id="22" name="Tinta 21">
                  <a:extLst>
                    <a:ext uri="{FF2B5EF4-FFF2-40B4-BE49-F238E27FC236}">
                      <a16:creationId xmlns:a16="http://schemas.microsoft.com/office/drawing/2014/main" id="{6016A8B3-712E-4366-AD9A-D1B9DD9AF3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67030" y="1922400"/>
                  <a:ext cx="23616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E30BB965-6518-4ABC-BA5B-61042CD7B25B}"/>
              </a:ext>
            </a:extLst>
          </p:cNvPr>
          <p:cNvGrpSpPr/>
          <p:nvPr/>
        </p:nvGrpSpPr>
        <p:grpSpPr>
          <a:xfrm>
            <a:off x="5101830" y="2543400"/>
            <a:ext cx="1310400" cy="440640"/>
            <a:chOff x="5101830" y="2543400"/>
            <a:chExt cx="131040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Tinta 23">
                  <a:extLst>
                    <a:ext uri="{FF2B5EF4-FFF2-40B4-BE49-F238E27FC236}">
                      <a16:creationId xmlns:a16="http://schemas.microsoft.com/office/drawing/2014/main" id="{7CA3A013-0C23-4E05-8B65-B8B4ECF33C41}"/>
                    </a:ext>
                  </a:extLst>
                </p14:cNvPr>
                <p14:cNvContentPartPr/>
                <p14:nvPr/>
              </p14:nvContentPartPr>
              <p14:xfrm>
                <a:off x="5109030" y="2608200"/>
                <a:ext cx="10440" cy="375840"/>
              </p14:xfrm>
            </p:contentPart>
          </mc:Choice>
          <mc:Fallback xmlns="">
            <p:pic>
              <p:nvPicPr>
                <p:cNvPr id="24" name="Tinta 23">
                  <a:extLst>
                    <a:ext uri="{FF2B5EF4-FFF2-40B4-BE49-F238E27FC236}">
                      <a16:creationId xmlns:a16="http://schemas.microsoft.com/office/drawing/2014/main" id="{7CA3A013-0C23-4E05-8B65-B8B4ECF33C4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00390" y="2599200"/>
                  <a:ext cx="280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73E781E5-B6F6-49F2-A077-4A5F5DB83CFF}"/>
                    </a:ext>
                  </a:extLst>
                </p14:cNvPr>
                <p14:cNvContentPartPr/>
                <p14:nvPr/>
              </p14:nvContentPartPr>
              <p14:xfrm>
                <a:off x="5117670" y="2543400"/>
                <a:ext cx="214200" cy="4680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73E781E5-B6F6-49F2-A077-4A5F5DB83CF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09030" y="2534760"/>
                  <a:ext cx="231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A428CA7D-D9C3-41D4-8D52-88F929BF700D}"/>
                    </a:ext>
                  </a:extLst>
                </p14:cNvPr>
                <p14:cNvContentPartPr/>
                <p14:nvPr/>
              </p14:nvContentPartPr>
              <p14:xfrm>
                <a:off x="5101830" y="2743200"/>
                <a:ext cx="268920" cy="5760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A428CA7D-D9C3-41D4-8D52-88F929BF700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93190" y="2734560"/>
                  <a:ext cx="286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0ABFFFDF-6BC5-4FD1-B34B-DE4E58807A48}"/>
                    </a:ext>
                  </a:extLst>
                </p14:cNvPr>
                <p14:cNvContentPartPr/>
                <p14:nvPr/>
              </p14:nvContentPartPr>
              <p14:xfrm>
                <a:off x="5560830" y="2792520"/>
                <a:ext cx="48240" cy="3564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0ABFFFDF-6BC5-4FD1-B34B-DE4E58807A4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52190" y="2783880"/>
                  <a:ext cx="65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C0E3BBDD-9972-48A1-9760-0710605183DA}"/>
                    </a:ext>
                  </a:extLst>
                </p14:cNvPr>
                <p14:cNvContentPartPr/>
                <p14:nvPr/>
              </p14:nvContentPartPr>
              <p14:xfrm>
                <a:off x="5821110" y="2616120"/>
                <a:ext cx="127440" cy="31068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C0E3BBDD-9972-48A1-9760-0710605183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12110" y="2607480"/>
                  <a:ext cx="145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BD91A225-7943-4F00-AB88-04AF983235C2}"/>
                    </a:ext>
                  </a:extLst>
                </p14:cNvPr>
                <p14:cNvContentPartPr/>
                <p14:nvPr/>
              </p14:nvContentPartPr>
              <p14:xfrm>
                <a:off x="5777550" y="2579760"/>
                <a:ext cx="317520" cy="36684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BD91A225-7943-4F00-AB88-04AF983235C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68910" y="2570760"/>
                  <a:ext cx="3351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620CF746-B65E-416C-AA0D-5E8D0AA13E43}"/>
                    </a:ext>
                  </a:extLst>
                </p14:cNvPr>
                <p14:cNvContentPartPr/>
                <p14:nvPr/>
              </p14:nvContentPartPr>
              <p14:xfrm>
                <a:off x="6239430" y="2557440"/>
                <a:ext cx="172800" cy="32004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620CF746-B65E-416C-AA0D-5E8D0AA13E4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30790" y="2548800"/>
                  <a:ext cx="1904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D6AB3DEE-7F02-46B7-A730-A30038F6DFD3}"/>
                    </a:ext>
                  </a:extLst>
                </p14:cNvPr>
                <p14:cNvContentPartPr/>
                <p14:nvPr/>
              </p14:nvContentPartPr>
              <p14:xfrm>
                <a:off x="6136470" y="2659320"/>
                <a:ext cx="252360" cy="1548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D6AB3DEE-7F02-46B7-A730-A30038F6DFD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27470" y="2650320"/>
                  <a:ext cx="27000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F4F5D88D-AB49-470D-A646-CDBD52DECCB0}"/>
                  </a:ext>
                </a:extLst>
              </p14:cNvPr>
              <p14:cNvContentPartPr/>
              <p14:nvPr/>
            </p14:nvContentPartPr>
            <p14:xfrm>
              <a:off x="6707430" y="2773080"/>
              <a:ext cx="176040" cy="360"/>
            </p14:xfrm>
          </p:contentPart>
        </mc:Choice>
        <mc:Fallback xmlns=""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F4F5D88D-AB49-470D-A646-CDBD52DECCB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698430" y="2764440"/>
                <a:ext cx="193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247D0C83-F267-4B2C-8BF4-87429C0D50B2}"/>
                  </a:ext>
                </a:extLst>
              </p14:cNvPr>
              <p14:cNvContentPartPr/>
              <p14:nvPr/>
            </p14:nvContentPartPr>
            <p14:xfrm>
              <a:off x="6691590" y="2930400"/>
              <a:ext cx="193320" cy="684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247D0C83-F267-4B2C-8BF4-87429C0D50B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82590" y="2921400"/>
                <a:ext cx="21096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Agrupar 36">
            <a:extLst>
              <a:ext uri="{FF2B5EF4-FFF2-40B4-BE49-F238E27FC236}">
                <a16:creationId xmlns:a16="http://schemas.microsoft.com/office/drawing/2014/main" id="{A5B8CC9C-F1E0-43E8-80F9-07F2BEA10D9B}"/>
              </a:ext>
            </a:extLst>
          </p:cNvPr>
          <p:cNvGrpSpPr/>
          <p:nvPr/>
        </p:nvGrpSpPr>
        <p:grpSpPr>
          <a:xfrm>
            <a:off x="7237350" y="2531160"/>
            <a:ext cx="1602720" cy="415440"/>
            <a:chOff x="7237350" y="2531160"/>
            <a:chExt cx="160272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Tinta 34">
                  <a:extLst>
                    <a:ext uri="{FF2B5EF4-FFF2-40B4-BE49-F238E27FC236}">
                      <a16:creationId xmlns:a16="http://schemas.microsoft.com/office/drawing/2014/main" id="{F70B44F1-5C02-468D-BF5D-3114D765483A}"/>
                    </a:ext>
                  </a:extLst>
                </p14:cNvPr>
                <p14:cNvContentPartPr/>
                <p14:nvPr/>
              </p14:nvContentPartPr>
              <p14:xfrm>
                <a:off x="7237350" y="2621160"/>
                <a:ext cx="266760" cy="311760"/>
              </p14:xfrm>
            </p:contentPart>
          </mc:Choice>
          <mc:Fallback xmlns="">
            <p:pic>
              <p:nvPicPr>
                <p:cNvPr id="35" name="Tinta 34">
                  <a:extLst>
                    <a:ext uri="{FF2B5EF4-FFF2-40B4-BE49-F238E27FC236}">
                      <a16:creationId xmlns:a16="http://schemas.microsoft.com/office/drawing/2014/main" id="{F70B44F1-5C02-468D-BF5D-3114D765483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28350" y="2612520"/>
                  <a:ext cx="2844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Tinta 35">
                  <a:extLst>
                    <a:ext uri="{FF2B5EF4-FFF2-40B4-BE49-F238E27FC236}">
                      <a16:creationId xmlns:a16="http://schemas.microsoft.com/office/drawing/2014/main" id="{2C8C6F8D-1744-4FB8-A1BF-DDB6CB006342}"/>
                    </a:ext>
                  </a:extLst>
                </p14:cNvPr>
                <p14:cNvContentPartPr/>
                <p14:nvPr/>
              </p14:nvContentPartPr>
              <p14:xfrm>
                <a:off x="7611030" y="2531160"/>
                <a:ext cx="1229040" cy="415440"/>
              </p14:xfrm>
            </p:contentPart>
          </mc:Choice>
          <mc:Fallback xmlns="">
            <p:pic>
              <p:nvPicPr>
                <p:cNvPr id="36" name="Tinta 35">
                  <a:extLst>
                    <a:ext uri="{FF2B5EF4-FFF2-40B4-BE49-F238E27FC236}">
                      <a16:creationId xmlns:a16="http://schemas.microsoft.com/office/drawing/2014/main" id="{2C8C6F8D-1744-4FB8-A1BF-DDB6CB00634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02390" y="2522520"/>
                  <a:ext cx="1246680" cy="43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85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57D42FE-6D81-40B3-B15D-D5378D969060}"/>
              </a:ext>
            </a:extLst>
          </p:cNvPr>
          <p:cNvGrpSpPr/>
          <p:nvPr/>
        </p:nvGrpSpPr>
        <p:grpSpPr>
          <a:xfrm>
            <a:off x="-236795" y="-96314"/>
            <a:ext cx="3396477" cy="2114636"/>
            <a:chOff x="730252" y="1376956"/>
            <a:chExt cx="5688089" cy="2752632"/>
          </a:xfrm>
        </p:grpSpPr>
        <p:pic>
          <p:nvPicPr>
            <p:cNvPr id="3" name="Espaço Reservado para Conteúdo 3">
              <a:extLst>
                <a:ext uri="{FF2B5EF4-FFF2-40B4-BE49-F238E27FC236}">
                  <a16:creationId xmlns:a16="http://schemas.microsoft.com/office/drawing/2014/main" id="{46F40634-2C3A-466A-B3A2-E67ACD888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71" b="41185"/>
            <a:stretch/>
          </p:blipFill>
          <p:spPr>
            <a:xfrm>
              <a:off x="730252" y="1376956"/>
              <a:ext cx="5688089" cy="275263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EF5D1816-73FC-4F6D-A3C1-28AAD034919E}"/>
                    </a:ext>
                  </a:extLst>
                </p14:cNvPr>
                <p14:cNvContentPartPr/>
                <p14:nvPr/>
              </p14:nvContentPartPr>
              <p14:xfrm>
                <a:off x="2902593" y="2619712"/>
                <a:ext cx="1432080" cy="16056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EF5D1816-73FC-4F6D-A3C1-28AAD034919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87525" y="2608009"/>
                  <a:ext cx="1461614" cy="18349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C2FFD41B-C2F9-43D6-91EB-9DC3477564AB}"/>
                </a:ext>
              </a:extLst>
            </p:cNvPr>
            <p:cNvGrpSpPr/>
            <p:nvPr/>
          </p:nvGrpSpPr>
          <p:grpSpPr>
            <a:xfrm>
              <a:off x="4136673" y="2680552"/>
              <a:ext cx="217800" cy="133920"/>
              <a:chOff x="4136673" y="2680228"/>
              <a:chExt cx="217800" cy="13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8" name="Tinta 7">
                    <a:extLst>
                      <a:ext uri="{FF2B5EF4-FFF2-40B4-BE49-F238E27FC236}">
                        <a16:creationId xmlns:a16="http://schemas.microsoft.com/office/drawing/2014/main" id="{6F6A8872-446C-411F-83B2-23DC2FD4112A}"/>
                      </a:ext>
                    </a:extLst>
                  </p14:cNvPr>
                  <p14:cNvContentPartPr/>
                  <p14:nvPr/>
                </p14:nvContentPartPr>
                <p14:xfrm>
                  <a:off x="4136673" y="2680228"/>
                  <a:ext cx="217800" cy="72720"/>
                </p14:xfrm>
              </p:contentPart>
            </mc:Choice>
            <mc:Fallback xmlns="">
              <p:pic>
                <p:nvPicPr>
                  <p:cNvPr id="8" name="Tinta 7">
                    <a:extLst>
                      <a:ext uri="{FF2B5EF4-FFF2-40B4-BE49-F238E27FC236}">
                        <a16:creationId xmlns:a16="http://schemas.microsoft.com/office/drawing/2014/main" id="{6F6A8872-446C-411F-83B2-23DC2FD4112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121632" y="2668499"/>
                    <a:ext cx="247281" cy="95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9" name="Tinta 8">
                    <a:extLst>
                      <a:ext uri="{FF2B5EF4-FFF2-40B4-BE49-F238E27FC236}">
                        <a16:creationId xmlns:a16="http://schemas.microsoft.com/office/drawing/2014/main" id="{F2A34EA0-81CC-4F5E-B991-1D18663B178B}"/>
                      </a:ext>
                    </a:extLst>
                  </p14:cNvPr>
                  <p14:cNvContentPartPr/>
                  <p14:nvPr/>
                </p14:nvContentPartPr>
                <p14:xfrm>
                  <a:off x="4234233" y="2760148"/>
                  <a:ext cx="106920" cy="54000"/>
                </p14:xfrm>
              </p:contentPart>
            </mc:Choice>
            <mc:Fallback xmlns="">
              <p:pic>
                <p:nvPicPr>
                  <p:cNvPr id="9" name="Tinta 8">
                    <a:extLst>
                      <a:ext uri="{FF2B5EF4-FFF2-40B4-BE49-F238E27FC236}">
                        <a16:creationId xmlns:a16="http://schemas.microsoft.com/office/drawing/2014/main" id="{F2A34EA0-81CC-4F5E-B991-1D18663B178B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219216" y="2748409"/>
                    <a:ext cx="136353" cy="77009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2FAE4C4-1F6A-4EFB-B9F8-0F322FA36C56}"/>
                </a:ext>
              </a:extLst>
            </p:cNvPr>
            <p:cNvSpPr txBox="1"/>
            <p:nvPr/>
          </p:nvSpPr>
          <p:spPr>
            <a:xfrm>
              <a:off x="4562907" y="2612512"/>
              <a:ext cx="39061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V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E63FCC25-932B-4251-9287-5D450DDE87F9}"/>
                </a:ext>
              </a:extLst>
            </p:cNvPr>
            <p:cNvSpPr txBox="1"/>
            <p:nvPr/>
          </p:nvSpPr>
          <p:spPr>
            <a:xfrm>
              <a:off x="4438834" y="3223274"/>
              <a:ext cx="1548778" cy="56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Biorreator homogêneo</a:t>
              </a:r>
            </a:p>
          </p:txBody>
        </p:sp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318DB85F-399A-42AF-9126-095C685BFAB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/>
              <a:t>                                                                 Balanço material para células (intervalo dt)</a:t>
            </a:r>
            <a:endParaRPr lang="pt-BR" sz="2000" b="1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F04604F-59EE-4D01-9946-C2CEED838D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633" y="3887678"/>
            <a:ext cx="2086377" cy="85603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056837C-EF41-4A6A-8485-96AEBFA317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0081" y="3887678"/>
            <a:ext cx="1571223" cy="972766"/>
          </a:xfrm>
          <a:prstGeom prst="rect">
            <a:avLst/>
          </a:prstGeom>
        </p:spPr>
      </p:pic>
      <p:pic>
        <p:nvPicPr>
          <p:cNvPr id="13" name="Espaço Reservado para Conteúdo 20">
            <a:extLst>
              <a:ext uri="{FF2B5EF4-FFF2-40B4-BE49-F238E27FC236}">
                <a16:creationId xmlns:a16="http://schemas.microsoft.com/office/drawing/2014/main" id="{AB12404E-C8D1-4F4E-9210-5A02B54343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1304" y="3887678"/>
            <a:ext cx="2678806" cy="100519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631968F-CE77-422F-8D6E-21438529CB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1295" y="4017379"/>
            <a:ext cx="2678806" cy="7457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9E6CBAEB-478D-46FD-94E7-B99649D3C1C2}"/>
                  </a:ext>
                </a:extLst>
              </p14:cNvPr>
              <p14:cNvContentPartPr/>
              <p14:nvPr/>
            </p14:nvContentPartPr>
            <p14:xfrm>
              <a:off x="3832830" y="529200"/>
              <a:ext cx="9000" cy="828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9E6CBAEB-478D-46FD-94E7-B99649D3C1C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24190" y="520560"/>
                <a:ext cx="2664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Agrupar 55">
            <a:extLst>
              <a:ext uri="{FF2B5EF4-FFF2-40B4-BE49-F238E27FC236}">
                <a16:creationId xmlns:a16="http://schemas.microsoft.com/office/drawing/2014/main" id="{C67B3C17-517A-460C-BC86-D3A0C2FFD33F}"/>
              </a:ext>
            </a:extLst>
          </p:cNvPr>
          <p:cNvGrpSpPr/>
          <p:nvPr/>
        </p:nvGrpSpPr>
        <p:grpSpPr>
          <a:xfrm>
            <a:off x="3993390" y="852120"/>
            <a:ext cx="7880040" cy="1070280"/>
            <a:chOff x="3993390" y="852120"/>
            <a:chExt cx="7880040" cy="10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6" name="Tinta 45">
                  <a:extLst>
                    <a:ext uri="{FF2B5EF4-FFF2-40B4-BE49-F238E27FC236}">
                      <a16:creationId xmlns:a16="http://schemas.microsoft.com/office/drawing/2014/main" id="{FE124251-96EF-43F1-88A9-B2FB688C7F8C}"/>
                    </a:ext>
                  </a:extLst>
                </p14:cNvPr>
                <p14:cNvContentPartPr/>
                <p14:nvPr/>
              </p14:nvContentPartPr>
              <p14:xfrm>
                <a:off x="5825430" y="1631160"/>
                <a:ext cx="195120" cy="188640"/>
              </p14:xfrm>
            </p:contentPart>
          </mc:Choice>
          <mc:Fallback xmlns="">
            <p:pic>
              <p:nvPicPr>
                <p:cNvPr id="46" name="Tinta 45">
                  <a:extLst>
                    <a:ext uri="{FF2B5EF4-FFF2-40B4-BE49-F238E27FC236}">
                      <a16:creationId xmlns:a16="http://schemas.microsoft.com/office/drawing/2014/main" id="{FE124251-96EF-43F1-88A9-B2FB688C7F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16430" y="1622160"/>
                  <a:ext cx="212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8" name="Tinta 37">
                  <a:extLst>
                    <a:ext uri="{FF2B5EF4-FFF2-40B4-BE49-F238E27FC236}">
                      <a16:creationId xmlns:a16="http://schemas.microsoft.com/office/drawing/2014/main" id="{1A3245A1-72EB-4191-A649-A9EF4F0BABBC}"/>
                    </a:ext>
                  </a:extLst>
                </p14:cNvPr>
                <p14:cNvContentPartPr/>
                <p14:nvPr/>
              </p14:nvContentPartPr>
              <p14:xfrm>
                <a:off x="3993390" y="1056960"/>
                <a:ext cx="632520" cy="369360"/>
              </p14:xfrm>
            </p:contentPart>
          </mc:Choice>
          <mc:Fallback xmlns="">
            <p:pic>
              <p:nvPicPr>
                <p:cNvPr id="38" name="Tinta 37">
                  <a:extLst>
                    <a:ext uri="{FF2B5EF4-FFF2-40B4-BE49-F238E27FC236}">
                      <a16:creationId xmlns:a16="http://schemas.microsoft.com/office/drawing/2014/main" id="{1A3245A1-72EB-4191-A649-A9EF4F0BABB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84390" y="1047960"/>
                  <a:ext cx="65016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9" name="Tinta 38">
                  <a:extLst>
                    <a:ext uri="{FF2B5EF4-FFF2-40B4-BE49-F238E27FC236}">
                      <a16:creationId xmlns:a16="http://schemas.microsoft.com/office/drawing/2014/main" id="{7306E258-5BEB-4EED-B6CD-61304829E3C7}"/>
                    </a:ext>
                  </a:extLst>
                </p14:cNvPr>
                <p14:cNvContentPartPr/>
                <p14:nvPr/>
              </p14:nvContentPartPr>
              <p14:xfrm>
                <a:off x="4707630" y="1228320"/>
                <a:ext cx="542160" cy="221400"/>
              </p14:xfrm>
            </p:contentPart>
          </mc:Choice>
          <mc:Fallback xmlns="">
            <p:pic>
              <p:nvPicPr>
                <p:cNvPr id="39" name="Tinta 38">
                  <a:extLst>
                    <a:ext uri="{FF2B5EF4-FFF2-40B4-BE49-F238E27FC236}">
                      <a16:creationId xmlns:a16="http://schemas.microsoft.com/office/drawing/2014/main" id="{7306E258-5BEB-4EED-B6CD-61304829E3C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98630" y="1219680"/>
                  <a:ext cx="559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0" name="Tinta 39">
                  <a:extLst>
                    <a:ext uri="{FF2B5EF4-FFF2-40B4-BE49-F238E27FC236}">
                      <a16:creationId xmlns:a16="http://schemas.microsoft.com/office/drawing/2014/main" id="{3389EC69-41D1-4E20-8C65-AF02077C5C68}"/>
                    </a:ext>
                  </a:extLst>
                </p14:cNvPr>
                <p14:cNvContentPartPr/>
                <p14:nvPr/>
              </p14:nvContentPartPr>
              <p14:xfrm>
                <a:off x="5337270" y="980280"/>
                <a:ext cx="64080" cy="368640"/>
              </p14:xfrm>
            </p:contentPart>
          </mc:Choice>
          <mc:Fallback xmlns="">
            <p:pic>
              <p:nvPicPr>
                <p:cNvPr id="40" name="Tinta 39">
                  <a:extLst>
                    <a:ext uri="{FF2B5EF4-FFF2-40B4-BE49-F238E27FC236}">
                      <a16:creationId xmlns:a16="http://schemas.microsoft.com/office/drawing/2014/main" id="{3389EC69-41D1-4E20-8C65-AF02077C5C6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28270" y="971280"/>
                  <a:ext cx="817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" name="Tinta 40">
                  <a:extLst>
                    <a:ext uri="{FF2B5EF4-FFF2-40B4-BE49-F238E27FC236}">
                      <a16:creationId xmlns:a16="http://schemas.microsoft.com/office/drawing/2014/main" id="{6DC1DE32-C454-40E8-818B-5ADB84CDF916}"/>
                    </a:ext>
                  </a:extLst>
                </p14:cNvPr>
                <p14:cNvContentPartPr/>
                <p14:nvPr/>
              </p14:nvContentPartPr>
              <p14:xfrm>
                <a:off x="5135310" y="1086840"/>
                <a:ext cx="186480" cy="38160"/>
              </p14:xfrm>
            </p:contentPart>
          </mc:Choice>
          <mc:Fallback xmlns="">
            <p:pic>
              <p:nvPicPr>
                <p:cNvPr id="41" name="Tinta 40">
                  <a:extLst>
                    <a:ext uri="{FF2B5EF4-FFF2-40B4-BE49-F238E27FC236}">
                      <a16:creationId xmlns:a16="http://schemas.microsoft.com/office/drawing/2014/main" id="{6DC1DE32-C454-40E8-818B-5ADB84CDF9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26310" y="1077840"/>
                  <a:ext cx="204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2" name="Tinta 41">
                  <a:extLst>
                    <a:ext uri="{FF2B5EF4-FFF2-40B4-BE49-F238E27FC236}">
                      <a16:creationId xmlns:a16="http://schemas.microsoft.com/office/drawing/2014/main" id="{08C46009-0079-45F9-A36F-C35340077501}"/>
                    </a:ext>
                  </a:extLst>
                </p14:cNvPr>
                <p14:cNvContentPartPr/>
                <p14:nvPr/>
              </p14:nvContentPartPr>
              <p14:xfrm>
                <a:off x="5432670" y="1289520"/>
                <a:ext cx="251640" cy="87480"/>
              </p14:xfrm>
            </p:contentPart>
          </mc:Choice>
          <mc:Fallback xmlns="">
            <p:pic>
              <p:nvPicPr>
                <p:cNvPr id="42" name="Tinta 41">
                  <a:extLst>
                    <a:ext uri="{FF2B5EF4-FFF2-40B4-BE49-F238E27FC236}">
                      <a16:creationId xmlns:a16="http://schemas.microsoft.com/office/drawing/2014/main" id="{08C46009-0079-45F9-A36F-C3534007750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23670" y="1280520"/>
                  <a:ext cx="269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Tinta 42">
                  <a:extLst>
                    <a:ext uri="{FF2B5EF4-FFF2-40B4-BE49-F238E27FC236}">
                      <a16:creationId xmlns:a16="http://schemas.microsoft.com/office/drawing/2014/main" id="{58BA66B2-ADC4-477F-9480-90575F467F4A}"/>
                    </a:ext>
                  </a:extLst>
                </p14:cNvPr>
                <p14:cNvContentPartPr/>
                <p14:nvPr/>
              </p14:nvContentPartPr>
              <p14:xfrm>
                <a:off x="5637870" y="1301040"/>
                <a:ext cx="202320" cy="102960"/>
              </p14:xfrm>
            </p:contentPart>
          </mc:Choice>
          <mc:Fallback xmlns="">
            <p:pic>
              <p:nvPicPr>
                <p:cNvPr id="43" name="Tinta 42">
                  <a:extLst>
                    <a:ext uri="{FF2B5EF4-FFF2-40B4-BE49-F238E27FC236}">
                      <a16:creationId xmlns:a16="http://schemas.microsoft.com/office/drawing/2014/main" id="{58BA66B2-ADC4-477F-9480-90575F467F4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29230" y="1292400"/>
                  <a:ext cx="219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4" name="Tinta 43">
                  <a:extLst>
                    <a:ext uri="{FF2B5EF4-FFF2-40B4-BE49-F238E27FC236}">
                      <a16:creationId xmlns:a16="http://schemas.microsoft.com/office/drawing/2014/main" id="{36EE94D6-66E5-4685-93E7-05B85A069A99}"/>
                    </a:ext>
                  </a:extLst>
                </p14:cNvPr>
                <p14:cNvContentPartPr/>
                <p14:nvPr/>
              </p14:nvContentPartPr>
              <p14:xfrm>
                <a:off x="5893830" y="1338840"/>
                <a:ext cx="495000" cy="128520"/>
              </p14:xfrm>
            </p:contentPart>
          </mc:Choice>
          <mc:Fallback xmlns="">
            <p:pic>
              <p:nvPicPr>
                <p:cNvPr id="44" name="Tinta 43">
                  <a:extLst>
                    <a:ext uri="{FF2B5EF4-FFF2-40B4-BE49-F238E27FC236}">
                      <a16:creationId xmlns:a16="http://schemas.microsoft.com/office/drawing/2014/main" id="{36EE94D6-66E5-4685-93E7-05B85A069A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84830" y="1329840"/>
                  <a:ext cx="512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5" name="Tinta 44">
                  <a:extLst>
                    <a:ext uri="{FF2B5EF4-FFF2-40B4-BE49-F238E27FC236}">
                      <a16:creationId xmlns:a16="http://schemas.microsoft.com/office/drawing/2014/main" id="{8C3AA057-C0AE-42AF-A4E5-56989BDE760A}"/>
                    </a:ext>
                  </a:extLst>
                </p14:cNvPr>
                <p14:cNvContentPartPr/>
                <p14:nvPr/>
              </p14:nvContentPartPr>
              <p14:xfrm>
                <a:off x="6028830" y="1130760"/>
                <a:ext cx="118800" cy="13320"/>
              </p14:xfrm>
            </p:contentPart>
          </mc:Choice>
          <mc:Fallback xmlns="">
            <p:pic>
              <p:nvPicPr>
                <p:cNvPr id="45" name="Tinta 44">
                  <a:extLst>
                    <a:ext uri="{FF2B5EF4-FFF2-40B4-BE49-F238E27FC236}">
                      <a16:creationId xmlns:a16="http://schemas.microsoft.com/office/drawing/2014/main" id="{8C3AA057-C0AE-42AF-A4E5-56989BDE760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20190" y="1122120"/>
                  <a:ext cx="136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8" name="Tinta 47">
                  <a:extLst>
                    <a:ext uri="{FF2B5EF4-FFF2-40B4-BE49-F238E27FC236}">
                      <a16:creationId xmlns:a16="http://schemas.microsoft.com/office/drawing/2014/main" id="{0D38C99F-4FF8-4949-8B8E-6FE05B3D387C}"/>
                    </a:ext>
                  </a:extLst>
                </p14:cNvPr>
                <p14:cNvContentPartPr/>
                <p14:nvPr/>
              </p14:nvContentPartPr>
              <p14:xfrm>
                <a:off x="6267150" y="1259640"/>
                <a:ext cx="215640" cy="239760"/>
              </p14:xfrm>
            </p:contentPart>
          </mc:Choice>
          <mc:Fallback xmlns="">
            <p:pic>
              <p:nvPicPr>
                <p:cNvPr id="48" name="Tinta 47">
                  <a:extLst>
                    <a:ext uri="{FF2B5EF4-FFF2-40B4-BE49-F238E27FC236}">
                      <a16:creationId xmlns:a16="http://schemas.microsoft.com/office/drawing/2014/main" id="{0D38C99F-4FF8-4949-8B8E-6FE05B3D387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58150" y="1250640"/>
                  <a:ext cx="233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6443D91A-700D-4F39-97E1-D15EBC600896}"/>
                    </a:ext>
                  </a:extLst>
                </p14:cNvPr>
                <p14:cNvContentPartPr/>
                <p14:nvPr/>
              </p14:nvContentPartPr>
              <p14:xfrm>
                <a:off x="6754230" y="1362240"/>
                <a:ext cx="38520" cy="3024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6443D91A-700D-4F39-97E1-D15EBC60089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745230" y="1353240"/>
                  <a:ext cx="56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E9798633-DC4A-492C-81A4-6C6F73C6FB0F}"/>
                    </a:ext>
                  </a:extLst>
                </p14:cNvPr>
                <p14:cNvContentPartPr/>
                <p14:nvPr/>
              </p14:nvContentPartPr>
              <p14:xfrm>
                <a:off x="7014870" y="1111320"/>
                <a:ext cx="267120" cy="37080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E9798633-DC4A-492C-81A4-6C6F73C6FB0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06230" y="1102680"/>
                  <a:ext cx="2847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" name="Tinta 50">
                  <a:extLst>
                    <a:ext uri="{FF2B5EF4-FFF2-40B4-BE49-F238E27FC236}">
                      <a16:creationId xmlns:a16="http://schemas.microsoft.com/office/drawing/2014/main" id="{AD327929-2A68-4987-93C4-5EC01D133FFC}"/>
                    </a:ext>
                  </a:extLst>
                </p14:cNvPr>
                <p14:cNvContentPartPr/>
                <p14:nvPr/>
              </p14:nvContentPartPr>
              <p14:xfrm>
                <a:off x="7298910" y="1076040"/>
                <a:ext cx="1142640" cy="407520"/>
              </p14:xfrm>
            </p:contentPart>
          </mc:Choice>
          <mc:Fallback xmlns="">
            <p:pic>
              <p:nvPicPr>
                <p:cNvPr id="51" name="Tinta 50">
                  <a:extLst>
                    <a:ext uri="{FF2B5EF4-FFF2-40B4-BE49-F238E27FC236}">
                      <a16:creationId xmlns:a16="http://schemas.microsoft.com/office/drawing/2014/main" id="{AD327929-2A68-4987-93C4-5EC01D133F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90270" y="1067400"/>
                  <a:ext cx="116028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" name="Tinta 51">
                  <a:extLst>
                    <a:ext uri="{FF2B5EF4-FFF2-40B4-BE49-F238E27FC236}">
                      <a16:creationId xmlns:a16="http://schemas.microsoft.com/office/drawing/2014/main" id="{F931B3CA-5ABE-4BDE-B44F-BBDBD9B7776D}"/>
                    </a:ext>
                  </a:extLst>
                </p14:cNvPr>
                <p14:cNvContentPartPr/>
                <p14:nvPr/>
              </p14:nvContentPartPr>
              <p14:xfrm>
                <a:off x="8829630" y="1314000"/>
                <a:ext cx="230040" cy="8280"/>
              </p14:xfrm>
            </p:contentPart>
          </mc:Choice>
          <mc:Fallback xmlns="">
            <p:pic>
              <p:nvPicPr>
                <p:cNvPr id="52" name="Tinta 51">
                  <a:extLst>
                    <a:ext uri="{FF2B5EF4-FFF2-40B4-BE49-F238E27FC236}">
                      <a16:creationId xmlns:a16="http://schemas.microsoft.com/office/drawing/2014/main" id="{F931B3CA-5ABE-4BDE-B44F-BBDBD9B7776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20630" y="1305360"/>
                  <a:ext cx="247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3" name="Tinta 52">
                  <a:extLst>
                    <a:ext uri="{FF2B5EF4-FFF2-40B4-BE49-F238E27FC236}">
                      <a16:creationId xmlns:a16="http://schemas.microsoft.com/office/drawing/2014/main" id="{28FE4BB6-1489-48BB-9023-3CBB25C2A2E7}"/>
                    </a:ext>
                  </a:extLst>
                </p14:cNvPr>
                <p14:cNvContentPartPr/>
                <p14:nvPr/>
              </p14:nvContentPartPr>
              <p14:xfrm>
                <a:off x="8828190" y="1480320"/>
                <a:ext cx="222840" cy="30240"/>
              </p14:xfrm>
            </p:contentPart>
          </mc:Choice>
          <mc:Fallback xmlns="">
            <p:pic>
              <p:nvPicPr>
                <p:cNvPr id="53" name="Tinta 52">
                  <a:extLst>
                    <a:ext uri="{FF2B5EF4-FFF2-40B4-BE49-F238E27FC236}">
                      <a16:creationId xmlns:a16="http://schemas.microsoft.com/office/drawing/2014/main" id="{28FE4BB6-1489-48BB-9023-3CBB25C2A2E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19190" y="1471680"/>
                  <a:ext cx="240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5" name="Tinta 54">
                  <a:extLst>
                    <a:ext uri="{FF2B5EF4-FFF2-40B4-BE49-F238E27FC236}">
                      <a16:creationId xmlns:a16="http://schemas.microsoft.com/office/drawing/2014/main" id="{AEC3743D-06B2-4225-B1B4-D22CB6EA7550}"/>
                    </a:ext>
                  </a:extLst>
                </p14:cNvPr>
                <p14:cNvContentPartPr/>
                <p14:nvPr/>
              </p14:nvContentPartPr>
              <p14:xfrm>
                <a:off x="9383310" y="852120"/>
                <a:ext cx="2490120" cy="1070280"/>
              </p14:xfrm>
            </p:contentPart>
          </mc:Choice>
          <mc:Fallback xmlns="">
            <p:pic>
              <p:nvPicPr>
                <p:cNvPr id="55" name="Tinta 54">
                  <a:extLst>
                    <a:ext uri="{FF2B5EF4-FFF2-40B4-BE49-F238E27FC236}">
                      <a16:creationId xmlns:a16="http://schemas.microsoft.com/office/drawing/2014/main" id="{AEC3743D-06B2-4225-B1B4-D22CB6EA755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74670" y="843120"/>
                  <a:ext cx="2507760" cy="10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Agrupar 64">
            <a:extLst>
              <a:ext uri="{FF2B5EF4-FFF2-40B4-BE49-F238E27FC236}">
                <a16:creationId xmlns:a16="http://schemas.microsoft.com/office/drawing/2014/main" id="{597773A0-BD7A-446A-91A4-CE2B3819AF65}"/>
              </a:ext>
            </a:extLst>
          </p:cNvPr>
          <p:cNvGrpSpPr/>
          <p:nvPr/>
        </p:nvGrpSpPr>
        <p:grpSpPr>
          <a:xfrm>
            <a:off x="9631710" y="1012320"/>
            <a:ext cx="1721880" cy="590760"/>
            <a:chOff x="9631710" y="1012320"/>
            <a:chExt cx="172188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FCAA1146-DC4D-4F97-B86F-44B5204818F3}"/>
                    </a:ext>
                  </a:extLst>
                </p14:cNvPr>
                <p14:cNvContentPartPr/>
                <p14:nvPr/>
              </p14:nvContentPartPr>
              <p14:xfrm>
                <a:off x="9724590" y="1305000"/>
                <a:ext cx="225720" cy="2880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FCAA1146-DC4D-4F97-B86F-44B5204818F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15950" y="1296360"/>
                  <a:ext cx="243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282DCC01-E3B4-4899-9F7A-AE8D56DE5C0F}"/>
                    </a:ext>
                  </a:extLst>
                </p14:cNvPr>
                <p14:cNvContentPartPr/>
                <p14:nvPr/>
              </p14:nvContentPartPr>
              <p14:xfrm>
                <a:off x="9631710" y="1012320"/>
                <a:ext cx="395280" cy="52344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282DCC01-E3B4-4899-9F7A-AE8D56DE5C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23070" y="1003320"/>
                  <a:ext cx="41292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F9A2739A-3A9D-4270-9E09-BCF181F29A52}"/>
                    </a:ext>
                  </a:extLst>
                </p14:cNvPr>
                <p14:cNvContentPartPr/>
                <p14:nvPr/>
              </p14:nvContentPartPr>
              <p14:xfrm>
                <a:off x="10157670" y="1208520"/>
                <a:ext cx="194400" cy="3945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F9A2739A-3A9D-4270-9E09-BCF181F29A5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49030" y="1199520"/>
                  <a:ext cx="2120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0" name="Tinta 59">
                  <a:extLst>
                    <a:ext uri="{FF2B5EF4-FFF2-40B4-BE49-F238E27FC236}">
                      <a16:creationId xmlns:a16="http://schemas.microsoft.com/office/drawing/2014/main" id="{1CC75B48-BD14-4B09-9FFA-4AAA2B1D2AE2}"/>
                    </a:ext>
                  </a:extLst>
                </p14:cNvPr>
                <p14:cNvContentPartPr/>
                <p14:nvPr/>
              </p14:nvContentPartPr>
              <p14:xfrm>
                <a:off x="10194030" y="1302480"/>
                <a:ext cx="203760" cy="45720"/>
              </p14:xfrm>
            </p:contentPart>
          </mc:Choice>
          <mc:Fallback xmlns="">
            <p:pic>
              <p:nvPicPr>
                <p:cNvPr id="60" name="Tinta 59">
                  <a:extLst>
                    <a:ext uri="{FF2B5EF4-FFF2-40B4-BE49-F238E27FC236}">
                      <a16:creationId xmlns:a16="http://schemas.microsoft.com/office/drawing/2014/main" id="{1CC75B48-BD14-4B09-9FFA-4AAA2B1D2AE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85030" y="1293480"/>
                  <a:ext cx="221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1" name="Tinta 60">
                  <a:extLst>
                    <a:ext uri="{FF2B5EF4-FFF2-40B4-BE49-F238E27FC236}">
                      <a16:creationId xmlns:a16="http://schemas.microsoft.com/office/drawing/2014/main" id="{B516F73A-B171-4598-8AD9-48829557A778}"/>
                    </a:ext>
                  </a:extLst>
                </p14:cNvPr>
                <p14:cNvContentPartPr/>
                <p14:nvPr/>
              </p14:nvContentPartPr>
              <p14:xfrm>
                <a:off x="10502910" y="1153080"/>
                <a:ext cx="198720" cy="317520"/>
              </p14:xfrm>
            </p:contentPart>
          </mc:Choice>
          <mc:Fallback xmlns="">
            <p:pic>
              <p:nvPicPr>
                <p:cNvPr id="61" name="Tinta 60">
                  <a:extLst>
                    <a:ext uri="{FF2B5EF4-FFF2-40B4-BE49-F238E27FC236}">
                      <a16:creationId xmlns:a16="http://schemas.microsoft.com/office/drawing/2014/main" id="{B516F73A-B171-4598-8AD9-48829557A77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93910" y="1144080"/>
                  <a:ext cx="2163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FF592C9A-9924-4712-8FCE-65DA72590D4C}"/>
                    </a:ext>
                  </a:extLst>
                </p14:cNvPr>
                <p14:cNvContentPartPr/>
                <p14:nvPr/>
              </p14:nvContentPartPr>
              <p14:xfrm>
                <a:off x="10815750" y="1200960"/>
                <a:ext cx="248760" cy="24840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FF592C9A-9924-4712-8FCE-65DA72590D4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07110" y="1192320"/>
                  <a:ext cx="266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738C3500-3C0F-4828-B800-4CD3366202B3}"/>
                    </a:ext>
                  </a:extLst>
                </p14:cNvPr>
                <p14:cNvContentPartPr/>
                <p14:nvPr/>
              </p14:nvContentPartPr>
              <p14:xfrm>
                <a:off x="11164230" y="1229040"/>
                <a:ext cx="183600" cy="32436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738C3500-3C0F-4828-B800-4CD3366202B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155230" y="1220040"/>
                  <a:ext cx="2012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4" name="Tinta 63">
                  <a:extLst>
                    <a:ext uri="{FF2B5EF4-FFF2-40B4-BE49-F238E27FC236}">
                      <a16:creationId xmlns:a16="http://schemas.microsoft.com/office/drawing/2014/main" id="{27070A1E-1ED7-4601-A35E-92DEF7560B73}"/>
                    </a:ext>
                  </a:extLst>
                </p14:cNvPr>
                <p14:cNvContentPartPr/>
                <p14:nvPr/>
              </p14:nvContentPartPr>
              <p14:xfrm>
                <a:off x="11203110" y="1359720"/>
                <a:ext cx="150480" cy="17280"/>
              </p14:xfrm>
            </p:contentPart>
          </mc:Choice>
          <mc:Fallback xmlns="">
            <p:pic>
              <p:nvPicPr>
                <p:cNvPr id="64" name="Tinta 63">
                  <a:extLst>
                    <a:ext uri="{FF2B5EF4-FFF2-40B4-BE49-F238E27FC236}">
                      <a16:creationId xmlns:a16="http://schemas.microsoft.com/office/drawing/2014/main" id="{27070A1E-1ED7-4601-A35E-92DEF7560B7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194110" y="1350720"/>
                  <a:ext cx="16812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6" name="Tinta 65">
                <a:extLst>
                  <a:ext uri="{FF2B5EF4-FFF2-40B4-BE49-F238E27FC236}">
                    <a16:creationId xmlns:a16="http://schemas.microsoft.com/office/drawing/2014/main" id="{E9A6A99C-1C3D-4139-8CF4-A33AD8C2CAF5}"/>
                  </a:ext>
                </a:extLst>
              </p14:cNvPr>
              <p14:cNvContentPartPr/>
              <p14:nvPr/>
            </p14:nvContentPartPr>
            <p14:xfrm>
              <a:off x="598320" y="211680"/>
              <a:ext cx="8245080" cy="6493320"/>
            </p14:xfrm>
          </p:contentPart>
        </mc:Choice>
        <mc:Fallback xmlns="">
          <p:pic>
            <p:nvPicPr>
              <p:cNvPr id="66" name="Tinta 65">
                <a:extLst>
                  <a:ext uri="{FF2B5EF4-FFF2-40B4-BE49-F238E27FC236}">
                    <a16:creationId xmlns:a16="http://schemas.microsoft.com/office/drawing/2014/main" id="{E9A6A99C-1C3D-4139-8CF4-A33AD8C2CAF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88960" y="202320"/>
                <a:ext cx="8263800" cy="651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41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317</Words>
  <Application>Microsoft Office PowerPoint</Application>
  <PresentationFormat>Widescreen</PresentationFormat>
  <Paragraphs>62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Esquema de um biorreator com entradas e saídas de componentes</vt:lpstr>
      <vt:lpstr>Apresentação do PowerPoint</vt:lpstr>
      <vt:lpstr>Apresentação do PowerPoint</vt:lpstr>
      <vt:lpstr>Apresentação do PowerPoint</vt:lpstr>
      <vt:lpstr>Comportamento típico de processos contínuos em biorreatores de mistura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Cinética de crescimento microbiano</dc:title>
  <dc:creator>J C</dc:creator>
  <cp:lastModifiedBy>J C</cp:lastModifiedBy>
  <cp:revision>30</cp:revision>
  <dcterms:created xsi:type="dcterms:W3CDTF">2020-10-01T11:58:55Z</dcterms:created>
  <dcterms:modified xsi:type="dcterms:W3CDTF">2020-10-19T15:15:13Z</dcterms:modified>
</cp:coreProperties>
</file>