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1"/>
  </p:notesMasterIdLst>
  <p:handoutMasterIdLst>
    <p:handoutMasterId r:id="rId52"/>
  </p:handoutMasterIdLst>
  <p:sldIdLst>
    <p:sldId id="257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CB700D-7E1A-49E2-ABAD-092ACBACD43B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E3353A-A592-44BD-B6AB-B98E47E0DF51}" type="datetime1">
              <a:rPr lang="pt-BR" smtClean="0"/>
              <a:t>16/10/2020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72D23-6933-4398-B088-86D87D4569A8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CAC3A-C360-423D-8EE7-1FC8754818CB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A3C67-7F45-4D7A-B048-0542E838373B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66A0C-EEE8-4DE1-9ECF-51EC9C0B8BE2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9B11C-AD18-4A04-821E-C5366FCA14C8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586AC-0217-4567-B29B-23EE9A9222A5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A9A4D-5B4A-4536-B4F3-3781F06B7402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2EFA0-DD31-4334-BD97-CA68CA1EAF7D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22C804-0B7D-49A4-9AA4-17093ACFAE26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F26C5998-667C-4083-8EAC-8B78C6E30EC5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BC8F94-10C4-4E0E-B702-FA76FB225505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CCDFDDD-D174-442B-974C-2E7F8D4F71ED}" type="datetime1">
              <a:rPr lang="pt-BR" smtClean="0"/>
              <a:t>16/10/2020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 fontScale="90000"/>
          </a:bodyPr>
          <a:lstStyle/>
          <a:p>
            <a:r>
              <a:rPr lang="pt-BR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Autofit/>
          </a:bodyPr>
          <a:lstStyle/>
          <a:p>
            <a:pPr rtl="0"/>
            <a:r>
              <a:rPr lang="pt-BR" dirty="0"/>
              <a:t>Economia Política Clássica    -      REC2401 / 2020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BFE081-FA31-49C2-A5BA-02D75EA8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752600"/>
            <a:ext cx="78390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FD7CD1-D137-4AA4-B3AD-344AD04B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9" y="2150378"/>
            <a:ext cx="77819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1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855153A-7553-4608-8F4E-89D27554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477441"/>
            <a:ext cx="80581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597812E-7962-4376-8FCC-789603CE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376362"/>
            <a:ext cx="82200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1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E8CEF7B-DC18-484B-80E4-8888D70E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52" y="1717990"/>
            <a:ext cx="82677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EE2B3C-2E44-47C6-BDEE-CDE99112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1156589"/>
            <a:ext cx="82962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E6ADBA-EEB5-486D-B41B-361593DA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3544"/>
            <a:ext cx="11029616" cy="988332"/>
          </a:xfrm>
        </p:spPr>
        <p:txBody>
          <a:bodyPr/>
          <a:lstStyle/>
          <a:p>
            <a:r>
              <a:rPr lang="pt-BR" dirty="0"/>
              <a:t>Naturalização do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9D03EB-6E0C-4E67-B90F-90A6B2DA8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834381"/>
            <a:ext cx="81819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8BB4C9-9EAA-4AB5-9546-BE75F86A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397317"/>
            <a:ext cx="81819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505BC-09F3-4859-817C-54AAC66A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3" y="392034"/>
            <a:ext cx="11029616" cy="988332"/>
          </a:xfrm>
        </p:spPr>
        <p:txBody>
          <a:bodyPr/>
          <a:lstStyle/>
          <a:p>
            <a:r>
              <a:rPr lang="pt-BR" dirty="0"/>
              <a:t>Sobre o termo “fetiche”: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C1D408-F605-42B1-B234-D7E3BDAC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64" y="1837339"/>
            <a:ext cx="79914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039663-D7D4-440E-B534-027B78AF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328737"/>
            <a:ext cx="79914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r>
              <a:rPr lang="pt-BR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18ª videoaula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Autofit/>
          </a:bodyPr>
          <a:lstStyle/>
          <a:p>
            <a:pPr rtl="0"/>
            <a:r>
              <a:rPr lang="pt-BR" sz="2800" dirty="0"/>
              <a:t>Conclusão Item 3 do capítulo 1 de O Capital, item 4. continuação</a:t>
            </a:r>
          </a:p>
        </p:txBody>
      </p:sp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8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024B7A0-A7C9-4873-9165-AB3DB209B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1309687"/>
            <a:ext cx="79724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8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A6B82-7CB4-4E39-A952-A2A8F29D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 dos economistas “burgueses”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CAF1EB-92A2-4707-823F-08BD82C1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338387"/>
            <a:ext cx="81057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3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2F39922-CB8C-4488-9E94-483BF01D5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2014537"/>
            <a:ext cx="8162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49B133B-38F0-4C21-A994-FF628221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090612"/>
            <a:ext cx="81819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9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2E6DD-93BF-4607-9ADD-5620A1495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Item 4 do capítulo 1 – segunda parte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7A2A5E-E73C-4261-ADD2-452385EB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3772235"/>
            <a:ext cx="67722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4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598CD9A-52DF-4CCE-AD5A-A3E1FC1D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709737"/>
            <a:ext cx="81057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FD7E40-C15C-423A-9025-E618F132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090612"/>
            <a:ext cx="80295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0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14E5D-07F1-4D42-94ED-D5358917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tessitura do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3F2134-8FDB-4E73-A81B-FE1C1D7B1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14" y="1925637"/>
            <a:ext cx="81057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C3D6D-91EF-46AC-8CA7-1B4E750C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Relações sociais indiretas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78F62F-F7A8-44C2-83D4-F57F3D35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39" y="1865914"/>
            <a:ext cx="80867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18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D67B794-5E1A-48D8-B9AE-5F123EFF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404937"/>
            <a:ext cx="7839075" cy="404812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E0D3CC3-52F8-4C60-9759-7749471B2B37}"/>
              </a:ext>
            </a:extLst>
          </p:cNvPr>
          <p:cNvSpPr/>
          <p:nvPr/>
        </p:nvSpPr>
        <p:spPr>
          <a:xfrm>
            <a:off x="9636369" y="5148775"/>
            <a:ext cx="661182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91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8BD21-B404-440B-8F73-5444D25D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D) A forma dinheiro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B46FC1-93D9-4DF2-AA8F-CB400C54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25" y="2046927"/>
            <a:ext cx="7607388" cy="39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01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93E09-045C-4877-9B8F-6F7AB234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abstrato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815309-631D-49C4-9887-9F5DA309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39" y="1993762"/>
            <a:ext cx="80105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4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D1963-179F-4E84-B949-D856889C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Marx, o freudiano: o inconsciente social.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47A6E1-72DF-4F2D-82AD-A0E977AC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89" y="1856389"/>
            <a:ext cx="82010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7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1D951B-39FB-48A5-899F-0C172250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176337"/>
            <a:ext cx="79533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2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992B3-5543-4CEC-8D39-E84A5220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ideal das relações de produção no comunismo utópico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2987A2-B6B6-4A9B-AA5D-DC6A0967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27" y="1975739"/>
            <a:ext cx="82772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8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3A865-A80B-4612-9A80-24C86E32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Idade média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4EC2D8-B355-4F11-B85F-74880A45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96" y="1888660"/>
            <a:ext cx="82391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72A2F7-2D83-47C1-8C61-BE6D26E3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1176337"/>
            <a:ext cx="78581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6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BA99C-C8B4-462C-BA4D-4AAF51AB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3" y="434086"/>
            <a:ext cx="11029616" cy="988332"/>
          </a:xfrm>
        </p:spPr>
        <p:txBody>
          <a:bodyPr/>
          <a:lstStyle/>
          <a:p>
            <a:r>
              <a:rPr lang="pt-BR" dirty="0"/>
              <a:t>Sociabilidade direta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55929C-1C4B-41D8-9E22-A92E9ED1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188" y="1724279"/>
            <a:ext cx="81819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2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EABC83A-7AC2-4EFD-B4D6-D1C143E07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147762"/>
            <a:ext cx="79152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53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C527B-A4FC-4814-AD52-7CBD0BCE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modo de produção burguês...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C11DAE-60F4-48A4-AD76-B66D3391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89" y="2175289"/>
            <a:ext cx="80486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5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4069A-DDE4-4F8B-8E58-85875B76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utopia comunista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B6B74B-D1BF-49C4-9F18-6C494231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39" y="1808764"/>
            <a:ext cx="80867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8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490D781-BF56-42A1-A3AA-7297ABC3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equivalente geral é dinheiro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B6B9DD-B9A8-42D0-BFFF-B4FF81F3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52" y="2308904"/>
            <a:ext cx="81153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1EE50-575D-46FC-865B-BA1F151C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sonho de Marx: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4ED8BA-A3F3-452B-86B7-21E57871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89" y="2194517"/>
            <a:ext cx="81819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4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E73E6-02FB-4CF1-8AB3-E7E6591F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construtivismo de Marx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12E3AD-0027-46CA-A8AD-18759679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14" y="2274203"/>
            <a:ext cx="80295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2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999AA-4B8A-408D-9F7D-1462AFF8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2034"/>
            <a:ext cx="11029616" cy="988332"/>
          </a:xfrm>
        </p:spPr>
        <p:txBody>
          <a:bodyPr/>
          <a:lstStyle/>
          <a:p>
            <a:r>
              <a:rPr lang="pt-BR" dirty="0"/>
              <a:t>Condições históricas para a transição ao comunismo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AEFBB4-DB4F-4BF1-8E43-94913D932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995487"/>
            <a:ext cx="7896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4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E2517-C8B8-495B-A655-F6C90874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79" y="265424"/>
            <a:ext cx="11029616" cy="988332"/>
          </a:xfrm>
        </p:spPr>
        <p:txBody>
          <a:bodyPr/>
          <a:lstStyle/>
          <a:p>
            <a:r>
              <a:rPr lang="pt-BR" dirty="0"/>
              <a:t>No comunismo sonhado: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9EC484-D083-4DD3-BB96-DAED2C54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52" y="1654459"/>
            <a:ext cx="83153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7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C6B135-B7FD-4AEF-B69C-7200A24C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985962"/>
            <a:ext cx="81057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01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AEDAC5-38FB-43D5-966C-6E811BB2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1995487"/>
            <a:ext cx="7648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14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F7ED98-5452-4D95-9C7E-1379F248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157287"/>
            <a:ext cx="80295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9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CDE91E-B4D6-43EE-8A84-B5DC432B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157287"/>
            <a:ext cx="80867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4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12ED7B5-D0DC-4062-9033-C24E8159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do ideal comunista: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E15AE9-1B35-4A67-B583-644A0CAF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890712"/>
            <a:ext cx="79533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85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0E4D9-02BD-409B-BAD1-55150B53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pouco mais do sonho comunista: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84A3FD-81E1-4166-BD3E-DF0F832B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14" y="1821986"/>
            <a:ext cx="81057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3B61A26-918A-4C93-8314-1EA0AAA9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714500"/>
            <a:ext cx="7639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15CE4-D94D-4008-A968-433BF901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Finalmente o preço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6F39F2-51B9-416B-BA2E-98E89F67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59" y="1832864"/>
            <a:ext cx="81915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89808E-E582-4714-B3BE-54FF51862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ITEM 4 do capítulo 1 de o capital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A18E07-CA1F-4DC1-BD6C-7258ECB9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25" y="4057196"/>
            <a:ext cx="6457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05A94-2234-4513-BCE5-1E811907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866A0C-EEE8-4DE1-9ECF-51EC9C0B8BE2}" type="datetime1">
              <a:rPr lang="pt-BR" smtClean="0"/>
              <a:t>16/10/2020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FDE5B0-D22A-4DD6-9477-39E0ED4BF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604229"/>
            <a:ext cx="78962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0A256-5284-4988-8C42-3F9D0960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nã0-natural naturalizado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9BB0D8-6B86-4A70-816D-653D5639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14" y="2023364"/>
            <a:ext cx="81057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95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3_TF33552983" id="{3F923CBD-04A0-41B3-B873-EF426160762E}" vid="{54083136-2BEC-4495-B8B7-3CA1817B37D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{062FDEF1-6786-4909-A4D2-6F96703BDFD3}tf33552983_win32</Template>
  <TotalTime>61</TotalTime>
  <Words>158</Words>
  <Application>Microsoft Office PowerPoint</Application>
  <PresentationFormat>Widescreen</PresentationFormat>
  <Paragraphs>29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Universidade de São Paulo Faculdade de Economia, Administração e Contabilidade de Ribeirão Preto</vt:lpstr>
      <vt:lpstr>18ª videoaula</vt:lpstr>
      <vt:lpstr>D) A forma dinheiro</vt:lpstr>
      <vt:lpstr>O equivalente geral é dinheiro</vt:lpstr>
      <vt:lpstr>Apresentação do PowerPoint</vt:lpstr>
      <vt:lpstr>Finalmente o preço</vt:lpstr>
      <vt:lpstr>ITEM 4 do capítulo 1 de o capital</vt:lpstr>
      <vt:lpstr>Apresentação do PowerPoint</vt:lpstr>
      <vt:lpstr>O nã0-natural naturalizado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Naturalização do social</vt:lpstr>
      <vt:lpstr>Apresentação do PowerPoint</vt:lpstr>
      <vt:lpstr>Sobre o termo “fetiche”:</vt:lpstr>
      <vt:lpstr>Apresentação do PowerPoint</vt:lpstr>
      <vt:lpstr>Apresentação do PowerPoint</vt:lpstr>
      <vt:lpstr>Erro dos economistas “burgueses”</vt:lpstr>
      <vt:lpstr>Apresentação do PowerPoint</vt:lpstr>
      <vt:lpstr>Apresentação do PowerPoint</vt:lpstr>
      <vt:lpstr>Item 4 do capítulo 1 – segunda parte</vt:lpstr>
      <vt:lpstr>Apresentação do PowerPoint</vt:lpstr>
      <vt:lpstr>Apresentação do PowerPoint</vt:lpstr>
      <vt:lpstr>A tessitura do social</vt:lpstr>
      <vt:lpstr>Relações sociais indiretas</vt:lpstr>
      <vt:lpstr>Apresentação do PowerPoint</vt:lpstr>
      <vt:lpstr>Trabalho abstrato</vt:lpstr>
      <vt:lpstr>Marx, o freudiano: o inconsciente social.</vt:lpstr>
      <vt:lpstr>Apresentação do PowerPoint</vt:lpstr>
      <vt:lpstr>O ideal das relações de produção no comunismo utópico</vt:lpstr>
      <vt:lpstr>Idade média</vt:lpstr>
      <vt:lpstr>Apresentação do PowerPoint</vt:lpstr>
      <vt:lpstr>Sociabilidade direta</vt:lpstr>
      <vt:lpstr>Apresentação do PowerPoint</vt:lpstr>
      <vt:lpstr>No modo de produção burguês...</vt:lpstr>
      <vt:lpstr>Na utopia comunista</vt:lpstr>
      <vt:lpstr>O sonho de Marx:</vt:lpstr>
      <vt:lpstr>O construtivismo de Marx</vt:lpstr>
      <vt:lpstr>Condições históricas para a transição ao comunismo</vt:lpstr>
      <vt:lpstr>No comunismo sonhado:</vt:lpstr>
      <vt:lpstr>Apresentação do PowerPoint</vt:lpstr>
      <vt:lpstr>Apresentação do PowerPoint</vt:lpstr>
      <vt:lpstr>Apresentação do PowerPoint</vt:lpstr>
      <vt:lpstr>Apresentação do PowerPoint</vt:lpstr>
      <vt:lpstr>Resumo do ideal comunista:</vt:lpstr>
      <vt:lpstr>Um pouco mais do sonho comunista: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São Paulo Faculdade de Economia, Administração e Contabilidade de Ribeirão Preto</dc:title>
  <dc:creator>Ricardo Feijó</dc:creator>
  <cp:lastModifiedBy>Ricardo Feijó</cp:lastModifiedBy>
  <cp:revision>7</cp:revision>
  <dcterms:created xsi:type="dcterms:W3CDTF">2020-10-15T15:49:45Z</dcterms:created>
  <dcterms:modified xsi:type="dcterms:W3CDTF">2020-10-16T15:11:32Z</dcterms:modified>
</cp:coreProperties>
</file>