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11" r:id="rId2"/>
    <p:sldId id="412" r:id="rId3"/>
    <p:sldId id="415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711"/>
    <a:srgbClr val="08782B"/>
    <a:srgbClr val="C5E0B4"/>
    <a:srgbClr val="2B733C"/>
    <a:srgbClr val="16781D"/>
    <a:srgbClr val="548235"/>
    <a:srgbClr val="D8EBCD"/>
    <a:srgbClr val="AFABAB"/>
    <a:srgbClr val="D0CECE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33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0920E-D4C1-4AE7-8CFE-4B89DE8764B9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D17B4-5182-477A-BA2B-3E5BE03E85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87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D17B4-5182-477A-BA2B-3E5BE03E85E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4254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A43DD76-D9A2-43C0-8829-C5B388A3D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7E1E4CA-65FD-43F6-A338-C1F8CD559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B139458-A961-41CD-AFCD-2B633EDD7E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ACC8E34-940C-4F0B-BAEA-122A7B602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89B9BD5-72C8-4DEA-A17F-35FD663A9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93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C6002E-F6B0-4804-A23A-287E23F4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874CEF8D-B7F2-4D25-B6C1-8D1C76767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281065A-A53B-4E75-9433-B3090DDF20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92D514E-C6C2-4F89-9336-09B0BA3FD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599C014-3B67-481F-A79A-C0444E3F8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761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0E2F819-28AA-4092-9684-5DF45DECDE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2F4EB325-766E-43AB-BFA2-7483BAC85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D482466-0DCD-43D9-900D-7D0921BF3C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4ED5F28-7754-4AAD-8D5B-4D0212071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B80FCD2-24C2-45FB-8F2E-65B62F3A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67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6D4FEC-ABF5-4A7C-9F4E-229F4D4E17D6}" type="datetimeFigureOut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2020-04-07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067E71FB-A6BA-466A-A3C6-B81F28047842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40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C44E6F4-ADD0-468D-9210-FFBAF3AD7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0034F57-7D82-42FB-8733-8CCE9AB29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7E7EAB2-CAB9-44F3-9BD3-8A9D84D49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6B600DD-5FC6-4EE4-83FE-8F370B8E8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E2D064E-88CB-4807-94A6-F140D4CB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81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1CE7EBF-6F81-426E-8BA8-A72ED2EC4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DB4A730F-BBBE-46F3-805B-4980AEC96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4FF1D5A-2505-47CD-90CA-79BF8F94C0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7F7901B-F3CE-45B4-9560-D83AFB858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5F4A7CA-A0B8-495F-A467-809290E06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81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EC6C188-6050-44A4-869C-6D3FDD07A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669F626-3E03-4324-B8FB-7191BA157E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9F0C1D8D-4807-4452-BF21-65B6EFA4C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A64A1F35-CB5D-400E-8E49-3C0EA8B9CF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D27585C6-0035-482F-AA49-088CCD6D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488070D6-3C38-4372-93DE-49E2969B0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73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7DD668-D353-4EDB-A9EC-66FFE36E8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94AC34AD-A218-49C9-AEAE-F443017AC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AEEDE1E3-2E96-4081-80A8-DB1F960A0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B8F120F7-16DB-46EA-940D-035657CCA4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52B9F966-A5B9-47F5-8300-FA40EE5C3E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176402C9-3AB2-4126-903D-EE80146C57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26640159-F6EC-4F24-8EA9-B91D9759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918D09EE-2E81-4692-B5F5-83FFA2B47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383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CB499E3-183B-4DC4-9474-5C357A3D3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4B4D4E5B-1726-4A77-9DE9-98A86E059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B5BD1F7F-5461-4213-85C5-D08808E39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80CEE829-166E-4DD6-BC29-F5C438BFD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21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65485643-0C8B-4192-B7E5-3A151879A1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C3D5CBCE-C5A3-4D0D-841A-388395664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B639F694-9A1C-4339-B580-2B02255B8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398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5691427-6918-46EA-9140-75F3AD01D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7EAF9F0-6F74-40FD-B4CE-DBF2F35F6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F843B4BA-5CE1-4BDC-A92F-6B76A2DB0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B44BA9CC-01C6-4931-9C13-C8E43FA4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C7F3AA5-C9E7-44A1-AA16-8AA672F2B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26CF8E7-C477-49A0-B97C-3B0889B1D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649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D577F68-FBBD-4FCB-8822-A785CFD16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E785623C-8B1D-4E83-9D45-A0A3C1F3BD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45A8B237-1761-489E-83BF-F0D510BC5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CD6D4F8C-1760-4D8D-898E-956AA46364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90ADA2-92DC-44BA-9FBD-4FAA5C355529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54D5C780-568A-40A7-A21C-57A5A13F3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38084CC5-42DE-47BE-A4E1-D3B193900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0DE2AD5-3DBE-447B-A232-B6BF71265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06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AD000C0E-E51C-45FB-83D7-91EEA55E3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EC3B1C1-0440-4DAA-B8F4-FB97D2FA0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Retângulo 3"/>
          <p:cNvSpPr/>
          <p:nvPr userDrawn="1"/>
        </p:nvSpPr>
        <p:spPr>
          <a:xfrm>
            <a:off x="0" y="6356350"/>
            <a:ext cx="1351722" cy="501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0" y="6349589"/>
            <a:ext cx="1408561" cy="55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54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0"/>
            <a:ext cx="9216000" cy="6858000"/>
          </a:xfrm>
          <a:prstGeom prst="rect">
            <a:avLst/>
          </a:prstGeom>
          <a:solidFill>
            <a:srgbClr val="002809"/>
          </a:solidFill>
          <a:ln>
            <a:solidFill>
              <a:srgbClr val="0D47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TextBox 8"/>
          <p:cNvSpPr txBox="1"/>
          <p:nvPr/>
        </p:nvSpPr>
        <p:spPr>
          <a:xfrm>
            <a:off x="492474" y="3510179"/>
            <a:ext cx="8296865" cy="2962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err="1">
                <a:solidFill>
                  <a:schemeClr val="bg1"/>
                </a:solidFill>
              </a:rPr>
              <a:t>Prof.</a:t>
            </a:r>
            <a:r>
              <a:rPr lang="en-ZA" sz="2800" dirty="0">
                <a:solidFill>
                  <a:schemeClr val="bg1"/>
                </a:solidFill>
              </a:rPr>
              <a:t> </a:t>
            </a:r>
            <a:r>
              <a:rPr lang="en-ZA" sz="2800" dirty="0" err="1">
                <a:solidFill>
                  <a:schemeClr val="bg1"/>
                </a:solidFill>
              </a:rPr>
              <a:t>Dr.</a:t>
            </a:r>
            <a:r>
              <a:rPr lang="en-ZA" sz="2800" dirty="0">
                <a:solidFill>
                  <a:schemeClr val="bg1"/>
                </a:solidFill>
              </a:rPr>
              <a:t> Marcos Fava </a:t>
            </a:r>
            <a:r>
              <a:rPr lang="en-ZA" sz="2800" dirty="0" err="1">
                <a:solidFill>
                  <a:schemeClr val="bg1"/>
                </a:solidFill>
              </a:rPr>
              <a:t>Neves</a:t>
            </a:r>
            <a:endParaRPr lang="en-ZA" sz="2800" dirty="0">
              <a:solidFill>
                <a:schemeClr val="bg1"/>
              </a:solidFill>
            </a:endParaRPr>
          </a:p>
          <a:p>
            <a:pPr>
              <a:spcBef>
                <a:spcPts val="900"/>
              </a:spcBef>
            </a:pPr>
            <a:endParaRPr lang="bg-BG" sz="1600" dirty="0">
              <a:solidFill>
                <a:schemeClr val="bg1"/>
              </a:solidFill>
            </a:endParaRPr>
          </a:p>
          <a:p>
            <a:pPr>
              <a:spcBef>
                <a:spcPts val="900"/>
              </a:spcBef>
            </a:pPr>
            <a:r>
              <a:rPr lang="bg-BG" sz="1600" dirty="0">
                <a:solidFill>
                  <a:schemeClr val="bg1"/>
                </a:solidFill>
              </a:rPr>
              <a:t>Faculdade de Administraçao (FEA/RP) </a:t>
            </a:r>
            <a:r>
              <a:rPr lang="mr-IN" sz="1600" dirty="0">
                <a:solidFill>
                  <a:schemeClr val="bg1"/>
                </a:solidFill>
              </a:rPr>
              <a:t>–</a:t>
            </a:r>
            <a:r>
              <a:rPr lang="bg-BG" sz="1600" dirty="0">
                <a:solidFill>
                  <a:schemeClr val="bg1"/>
                </a:solidFill>
              </a:rPr>
              <a:t> Universidade de São Paulo, desde </a:t>
            </a:r>
            <a:r>
              <a:rPr lang="en-ZA" sz="1600" dirty="0">
                <a:solidFill>
                  <a:schemeClr val="bg1"/>
                </a:solidFill>
              </a:rPr>
              <a:t>1995</a:t>
            </a:r>
          </a:p>
          <a:p>
            <a:r>
              <a:rPr lang="bg-BG" sz="1600" dirty="0">
                <a:solidFill>
                  <a:schemeClr val="bg1"/>
                </a:solidFill>
              </a:rPr>
              <a:t>Escola de Administração de Empresas (EAESP/FGV)</a:t>
            </a:r>
            <a:r>
              <a:rPr lang="en-ZA" sz="1600" dirty="0">
                <a:solidFill>
                  <a:schemeClr val="bg1"/>
                </a:solidFill>
              </a:rPr>
              <a:t>, </a:t>
            </a:r>
            <a:r>
              <a:rPr lang="bg-BG" sz="1600" dirty="0">
                <a:solidFill>
                  <a:schemeClr val="bg1"/>
                </a:solidFill>
              </a:rPr>
              <a:t>desde</a:t>
            </a:r>
            <a:r>
              <a:rPr lang="en-ZA" sz="1600" dirty="0">
                <a:solidFill>
                  <a:schemeClr val="bg1"/>
                </a:solidFill>
              </a:rPr>
              <a:t> 2018</a:t>
            </a:r>
          </a:p>
          <a:p>
            <a:r>
              <a:rPr lang="bg-BG" sz="1600" dirty="0">
                <a:solidFill>
                  <a:schemeClr val="bg1"/>
                </a:solidFill>
              </a:rPr>
              <a:t>Center for Agricultural Business -</a:t>
            </a:r>
            <a:r>
              <a:rPr lang="en-ZA" sz="1600" dirty="0">
                <a:solidFill>
                  <a:schemeClr val="bg1"/>
                </a:solidFill>
              </a:rPr>
              <a:t> Purdue University</a:t>
            </a:r>
            <a:r>
              <a:rPr lang="bg-BG" sz="1600" dirty="0">
                <a:solidFill>
                  <a:schemeClr val="bg1"/>
                </a:solidFill>
              </a:rPr>
              <a:t> (Indiana/USA),</a:t>
            </a:r>
            <a:r>
              <a:rPr lang="en-ZA" sz="1600" dirty="0">
                <a:solidFill>
                  <a:schemeClr val="bg1"/>
                </a:solidFill>
              </a:rPr>
              <a:t> </a:t>
            </a:r>
            <a:r>
              <a:rPr lang="bg-BG" sz="1600" dirty="0">
                <a:solidFill>
                  <a:schemeClr val="bg1"/>
                </a:solidFill>
              </a:rPr>
              <a:t>desde</a:t>
            </a:r>
            <a:r>
              <a:rPr lang="en-ZA" sz="1600" dirty="0">
                <a:solidFill>
                  <a:schemeClr val="bg1"/>
                </a:solidFill>
              </a:rPr>
              <a:t> 2013</a:t>
            </a:r>
          </a:p>
          <a:p>
            <a:r>
              <a:rPr lang="bg-BG" sz="1600" dirty="0">
                <a:solidFill>
                  <a:schemeClr val="bg1"/>
                </a:solidFill>
              </a:rPr>
              <a:t>PAA </a:t>
            </a:r>
            <a:r>
              <a:rPr lang="mr-IN" sz="1600" dirty="0">
                <a:solidFill>
                  <a:schemeClr val="bg1"/>
                </a:solidFill>
              </a:rPr>
              <a:t>–</a:t>
            </a:r>
            <a:r>
              <a:rPr lang="bg-BG" sz="1600" dirty="0">
                <a:solidFill>
                  <a:schemeClr val="bg1"/>
                </a:solidFill>
              </a:rPr>
              <a:t> FAUBA </a:t>
            </a:r>
            <a:r>
              <a:rPr lang="mr-IN" sz="1600" dirty="0">
                <a:solidFill>
                  <a:schemeClr val="bg1"/>
                </a:solidFill>
              </a:rPr>
              <a:t>–</a:t>
            </a:r>
            <a:r>
              <a:rPr lang="bg-BG" sz="1600" dirty="0">
                <a:solidFill>
                  <a:schemeClr val="bg1"/>
                </a:solidFill>
              </a:rPr>
              <a:t> </a:t>
            </a:r>
            <a:r>
              <a:rPr lang="en-ZA" sz="1600" dirty="0">
                <a:solidFill>
                  <a:schemeClr val="bg1"/>
                </a:solidFill>
              </a:rPr>
              <a:t>Universi</a:t>
            </a:r>
            <a:r>
              <a:rPr lang="bg-BG" sz="1600" dirty="0">
                <a:solidFill>
                  <a:schemeClr val="bg1"/>
                </a:solidFill>
              </a:rPr>
              <a:t>dade de Buenos Aires, desde</a:t>
            </a:r>
            <a:r>
              <a:rPr lang="en-ZA" sz="1600" dirty="0">
                <a:solidFill>
                  <a:schemeClr val="bg1"/>
                </a:solidFill>
              </a:rPr>
              <a:t> 2006</a:t>
            </a:r>
          </a:p>
          <a:p>
            <a:r>
              <a:rPr lang="bg-BG" sz="1600" dirty="0">
                <a:solidFill>
                  <a:schemeClr val="bg1"/>
                </a:solidFill>
              </a:rPr>
              <a:t>Criador da Markestrat </a:t>
            </a:r>
            <a:r>
              <a:rPr lang="bg-BG" sz="1600" dirty="0">
                <a:solidFill>
                  <a:srgbClr val="FFFFFF"/>
                </a:solidFill>
              </a:rPr>
              <a:t>(www.markestrat.com.br) em 2004</a:t>
            </a:r>
          </a:p>
          <a:p>
            <a:r>
              <a:rPr lang="bg-BG" sz="1600" dirty="0">
                <a:solidFill>
                  <a:srgbClr val="FFFFFF"/>
                </a:solidFill>
              </a:rPr>
              <a:t>Especialista em planejamento estratégico no agronegócio    </a:t>
            </a:r>
            <a:endParaRPr lang="en-ZA" sz="1600" dirty="0">
              <a:solidFill>
                <a:srgbClr val="FFFFFF"/>
              </a:solidFill>
            </a:endParaRPr>
          </a:p>
          <a:p>
            <a:pPr>
              <a:spcBef>
                <a:spcPts val="900"/>
              </a:spcBef>
            </a:pPr>
            <a:r>
              <a:rPr lang="en-ZA" sz="2400" dirty="0">
                <a:solidFill>
                  <a:schemeClr val="bg1"/>
                </a:solidFill>
              </a:rPr>
              <a:t>www.</a:t>
            </a:r>
            <a:r>
              <a:rPr lang="en-ZA" sz="2400" b="1" dirty="0">
                <a:solidFill>
                  <a:schemeClr val="bg1"/>
                </a:solidFill>
              </a:rPr>
              <a:t>doutoragro</a:t>
            </a:r>
            <a:r>
              <a:rPr lang="en-ZA" sz="2400" dirty="0">
                <a:solidFill>
                  <a:schemeClr val="bg1"/>
                </a:solidFill>
              </a:rPr>
              <a:t>.com</a:t>
            </a:r>
          </a:p>
        </p:txBody>
      </p:sp>
      <p:sp>
        <p:nvSpPr>
          <p:cNvPr id="8" name="Retângulo 5"/>
          <p:cNvSpPr/>
          <p:nvPr/>
        </p:nvSpPr>
        <p:spPr>
          <a:xfrm>
            <a:off x="193196" y="2046513"/>
            <a:ext cx="88954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ea typeface="Roboto" pitchFamily="2" charset="0"/>
                <a:cs typeface="Cambria"/>
              </a:rPr>
              <a:t>RAD </a:t>
            </a:r>
            <a:r>
              <a:rPr lang="pt-BR" sz="2000" b="1" dirty="0" smtClean="0">
                <a:solidFill>
                  <a:schemeClr val="bg1"/>
                </a:solidFill>
                <a:ea typeface="Roboto" pitchFamily="2" charset="0"/>
                <a:cs typeface="Cambria"/>
              </a:rPr>
              <a:t>1405– </a:t>
            </a:r>
            <a:r>
              <a:rPr lang="pt-BR" sz="2000" b="1" dirty="0" err="1" smtClean="0">
                <a:solidFill>
                  <a:schemeClr val="bg1"/>
                </a:solidFill>
                <a:ea typeface="Roboto" pitchFamily="2" charset="0"/>
                <a:cs typeface="Cambria"/>
              </a:rPr>
              <a:t>Demand</a:t>
            </a:r>
            <a:r>
              <a:rPr lang="pt-BR" sz="2000" b="1" dirty="0" smtClean="0">
                <a:solidFill>
                  <a:schemeClr val="bg1"/>
                </a:solidFill>
                <a:ea typeface="Roboto" pitchFamily="2" charset="0"/>
                <a:cs typeface="Cambria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ea typeface="Roboto" pitchFamily="2" charset="0"/>
                <a:cs typeface="Cambria"/>
              </a:rPr>
              <a:t>Driven</a:t>
            </a:r>
            <a:r>
              <a:rPr lang="pt-BR" sz="2000" b="1" dirty="0">
                <a:solidFill>
                  <a:schemeClr val="bg1"/>
                </a:solidFill>
                <a:ea typeface="Roboto" pitchFamily="2" charset="0"/>
                <a:cs typeface="Cambria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ea typeface="Roboto" pitchFamily="2" charset="0"/>
                <a:cs typeface="Cambria"/>
              </a:rPr>
              <a:t>Strategic</a:t>
            </a:r>
            <a:r>
              <a:rPr lang="pt-BR" sz="2000" b="1" dirty="0">
                <a:solidFill>
                  <a:schemeClr val="bg1"/>
                </a:solidFill>
                <a:ea typeface="Roboto" pitchFamily="2" charset="0"/>
                <a:cs typeface="Cambria"/>
              </a:rPr>
              <a:t> Planning  </a:t>
            </a:r>
            <a:endParaRPr lang="en-US" sz="2000" b="1" dirty="0">
              <a:solidFill>
                <a:schemeClr val="bg1"/>
              </a:solidFill>
              <a:ea typeface="Roboto" pitchFamily="2" charset="0"/>
              <a:cs typeface="Cambria"/>
            </a:endParaRPr>
          </a:p>
        </p:txBody>
      </p:sp>
      <p:sp>
        <p:nvSpPr>
          <p:cNvPr id="10" name="Título 1"/>
          <p:cNvSpPr>
            <a:spLocks noGrp="1"/>
          </p:cNvSpPr>
          <p:nvPr>
            <p:ph type="ctrTitle"/>
          </p:nvPr>
        </p:nvSpPr>
        <p:spPr>
          <a:xfrm>
            <a:off x="102441" y="567922"/>
            <a:ext cx="9076933" cy="1478591"/>
          </a:xfrm>
        </p:spPr>
        <p:txBody>
          <a:bodyPr>
            <a:noAutofit/>
          </a:bodyPr>
          <a:lstStyle/>
          <a:p>
            <a:r>
              <a:rPr lang="pt-BR" sz="4400" dirty="0">
                <a:solidFill>
                  <a:schemeClr val="bg1"/>
                </a:solidFill>
                <a:latin typeface="+mn-lt"/>
                <a:ea typeface="Roboto" pitchFamily="2" charset="0"/>
              </a:rPr>
              <a:t>Título da Apresentação</a:t>
            </a:r>
            <a:r>
              <a:rPr lang="bg-BG" sz="4400" dirty="0">
                <a:solidFill>
                  <a:schemeClr val="bg1"/>
                </a:solidFill>
                <a:latin typeface="+mn-lt"/>
                <a:ea typeface="Roboto" pitchFamily="2" charset="0"/>
              </a:rPr>
              <a:t/>
            </a:r>
            <a:br>
              <a:rPr lang="bg-BG" sz="4400" dirty="0">
                <a:solidFill>
                  <a:schemeClr val="bg1"/>
                </a:solidFill>
                <a:latin typeface="+mn-lt"/>
                <a:ea typeface="Roboto" pitchFamily="2" charset="0"/>
              </a:rPr>
            </a:br>
            <a:endParaRPr lang="bg-BG" sz="4400" b="1" dirty="0">
              <a:solidFill>
                <a:schemeClr val="bg1"/>
              </a:solidFill>
              <a:latin typeface="+mn-lt"/>
              <a:ea typeface="Roboto" pitchFamily="2" charset="0"/>
            </a:endParaRPr>
          </a:p>
        </p:txBody>
      </p:sp>
      <p:pic>
        <p:nvPicPr>
          <p:cNvPr id="7" name="Picture 7" descr="Screen Shot 2019-04-03 at 20.35.25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13284" y="1866646"/>
            <a:ext cx="2197404" cy="3124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1114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/>
          <p:cNvGrpSpPr/>
          <p:nvPr/>
        </p:nvGrpSpPr>
        <p:grpSpPr>
          <a:xfrm>
            <a:off x="868117" y="1630528"/>
            <a:ext cx="8399401" cy="4064759"/>
            <a:chOff x="384599" y="1884521"/>
            <a:chExt cx="8399401" cy="4064759"/>
          </a:xfrm>
        </p:grpSpPr>
        <p:sp>
          <p:nvSpPr>
            <p:cNvPr id="5" name="Snip Diagonal Corner Rectangle 9"/>
            <p:cNvSpPr/>
            <p:nvPr/>
          </p:nvSpPr>
          <p:spPr>
            <a:xfrm>
              <a:off x="384599" y="1884521"/>
              <a:ext cx="3256172" cy="3981728"/>
            </a:xfrm>
            <a:prstGeom prst="snip2DiagRect">
              <a:avLst/>
            </a:pr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3" name="Agrupar 2"/>
            <p:cNvGrpSpPr/>
            <p:nvPr/>
          </p:nvGrpSpPr>
          <p:grpSpPr>
            <a:xfrm>
              <a:off x="3933521" y="2060848"/>
              <a:ext cx="4850479" cy="3888432"/>
              <a:chOff x="3933521" y="1916832"/>
              <a:chExt cx="4850479" cy="2545053"/>
            </a:xfrm>
          </p:grpSpPr>
          <p:sp>
            <p:nvSpPr>
              <p:cNvPr id="51" name="AutoShape 30173"/>
              <p:cNvSpPr>
                <a:spLocks noChangeAspect="1" noChangeArrowheads="1" noTextEdit="1"/>
              </p:cNvSpPr>
              <p:nvPr/>
            </p:nvSpPr>
            <p:spPr bwMode="auto">
              <a:xfrm>
                <a:off x="3938897" y="3230734"/>
                <a:ext cx="4823470" cy="5272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/>
              </a:p>
            </p:txBody>
          </p:sp>
          <p:sp>
            <p:nvSpPr>
              <p:cNvPr id="52" name="Freeform 30181"/>
              <p:cNvSpPr>
                <a:spLocks/>
              </p:cNvSpPr>
              <p:nvPr/>
            </p:nvSpPr>
            <p:spPr bwMode="auto">
              <a:xfrm>
                <a:off x="8330316" y="3388067"/>
                <a:ext cx="453684" cy="400973"/>
              </a:xfrm>
              <a:custGeom>
                <a:avLst/>
                <a:gdLst>
                  <a:gd name="T0" fmla="*/ 1135 w 1135"/>
                  <a:gd name="T1" fmla="*/ 0 h 810"/>
                  <a:gd name="T2" fmla="*/ 429 w 1135"/>
                  <a:gd name="T3" fmla="*/ 0 h 810"/>
                  <a:gd name="T4" fmla="*/ 0 w 1135"/>
                  <a:gd name="T5" fmla="*/ 810 h 810"/>
                  <a:gd name="T6" fmla="*/ 1135 w 1135"/>
                  <a:gd name="T7" fmla="*/ 810 h 810"/>
                  <a:gd name="T8" fmla="*/ 1135 w 1135"/>
                  <a:gd name="T9" fmla="*/ 0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5" h="810">
                    <a:moveTo>
                      <a:pt x="1135" y="0"/>
                    </a:moveTo>
                    <a:lnTo>
                      <a:pt x="429" y="0"/>
                    </a:lnTo>
                    <a:lnTo>
                      <a:pt x="0" y="810"/>
                    </a:lnTo>
                    <a:lnTo>
                      <a:pt x="1135" y="810"/>
                    </a:lnTo>
                    <a:lnTo>
                      <a:pt x="1135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/>
              </a:p>
            </p:txBody>
          </p:sp>
          <p:sp>
            <p:nvSpPr>
              <p:cNvPr id="54" name="AutoShape 30173"/>
              <p:cNvSpPr>
                <a:spLocks noChangeAspect="1" noChangeArrowheads="1" noTextEdit="1"/>
              </p:cNvSpPr>
              <p:nvPr/>
            </p:nvSpPr>
            <p:spPr bwMode="auto">
              <a:xfrm>
                <a:off x="3933522" y="2551107"/>
                <a:ext cx="4823470" cy="527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/>
              </a:p>
            </p:txBody>
          </p:sp>
          <p:sp>
            <p:nvSpPr>
              <p:cNvPr id="55" name="Rectangle 30175"/>
              <p:cNvSpPr>
                <a:spLocks noChangeArrowheads="1"/>
              </p:cNvSpPr>
              <p:nvPr/>
            </p:nvSpPr>
            <p:spPr bwMode="auto">
              <a:xfrm>
                <a:off x="3938897" y="2599387"/>
                <a:ext cx="4842067" cy="45988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 dirty="0"/>
              </a:p>
            </p:txBody>
          </p:sp>
          <p:sp>
            <p:nvSpPr>
              <p:cNvPr id="56" name="Rectangle 30176"/>
              <p:cNvSpPr>
                <a:spLocks noChangeArrowheads="1"/>
              </p:cNvSpPr>
              <p:nvPr/>
            </p:nvSpPr>
            <p:spPr bwMode="auto">
              <a:xfrm>
                <a:off x="3935861" y="2586254"/>
                <a:ext cx="4773189" cy="453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/>
              </a:p>
            </p:txBody>
          </p:sp>
          <p:sp>
            <p:nvSpPr>
              <p:cNvPr id="57" name="Freeform 30181"/>
              <p:cNvSpPr>
                <a:spLocks/>
              </p:cNvSpPr>
              <p:nvPr/>
            </p:nvSpPr>
            <p:spPr bwMode="auto">
              <a:xfrm>
                <a:off x="8324941" y="2676842"/>
                <a:ext cx="459059" cy="400973"/>
              </a:xfrm>
              <a:custGeom>
                <a:avLst/>
                <a:gdLst>
                  <a:gd name="T0" fmla="*/ 1135 w 1135"/>
                  <a:gd name="T1" fmla="*/ 0 h 810"/>
                  <a:gd name="T2" fmla="*/ 429 w 1135"/>
                  <a:gd name="T3" fmla="*/ 0 h 810"/>
                  <a:gd name="T4" fmla="*/ 0 w 1135"/>
                  <a:gd name="T5" fmla="*/ 810 h 810"/>
                  <a:gd name="T6" fmla="*/ 1135 w 1135"/>
                  <a:gd name="T7" fmla="*/ 810 h 810"/>
                  <a:gd name="T8" fmla="*/ 1135 w 1135"/>
                  <a:gd name="T9" fmla="*/ 0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5" h="810">
                    <a:moveTo>
                      <a:pt x="1135" y="0"/>
                    </a:moveTo>
                    <a:lnTo>
                      <a:pt x="429" y="0"/>
                    </a:lnTo>
                    <a:lnTo>
                      <a:pt x="0" y="810"/>
                    </a:lnTo>
                    <a:lnTo>
                      <a:pt x="1135" y="810"/>
                    </a:lnTo>
                    <a:lnTo>
                      <a:pt x="1135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/>
              </a:p>
            </p:txBody>
          </p:sp>
          <p:sp>
            <p:nvSpPr>
              <p:cNvPr id="59" name="AutoShape 30173"/>
              <p:cNvSpPr>
                <a:spLocks noChangeAspect="1" noChangeArrowheads="1" noTextEdit="1"/>
              </p:cNvSpPr>
              <p:nvPr/>
            </p:nvSpPr>
            <p:spPr bwMode="auto">
              <a:xfrm>
                <a:off x="3944686" y="3934681"/>
                <a:ext cx="4823470" cy="5272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/>
              </a:p>
            </p:txBody>
          </p:sp>
          <p:sp>
            <p:nvSpPr>
              <p:cNvPr id="60" name="Rectangle 30175"/>
              <p:cNvSpPr>
                <a:spLocks noChangeArrowheads="1"/>
              </p:cNvSpPr>
              <p:nvPr/>
            </p:nvSpPr>
            <p:spPr bwMode="auto">
              <a:xfrm>
                <a:off x="3947025" y="3963393"/>
                <a:ext cx="4821131" cy="45988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 dirty="0"/>
              </a:p>
            </p:txBody>
          </p:sp>
          <p:sp>
            <p:nvSpPr>
              <p:cNvPr id="61" name="Freeform 30181"/>
              <p:cNvSpPr>
                <a:spLocks/>
              </p:cNvSpPr>
              <p:nvPr/>
            </p:nvSpPr>
            <p:spPr bwMode="auto">
              <a:xfrm>
                <a:off x="8336105" y="4060417"/>
                <a:ext cx="447895" cy="400973"/>
              </a:xfrm>
              <a:custGeom>
                <a:avLst/>
                <a:gdLst>
                  <a:gd name="T0" fmla="*/ 1135 w 1135"/>
                  <a:gd name="T1" fmla="*/ 0 h 810"/>
                  <a:gd name="T2" fmla="*/ 429 w 1135"/>
                  <a:gd name="T3" fmla="*/ 0 h 810"/>
                  <a:gd name="T4" fmla="*/ 0 w 1135"/>
                  <a:gd name="T5" fmla="*/ 810 h 810"/>
                  <a:gd name="T6" fmla="*/ 1135 w 1135"/>
                  <a:gd name="T7" fmla="*/ 810 h 810"/>
                  <a:gd name="T8" fmla="*/ 1135 w 1135"/>
                  <a:gd name="T9" fmla="*/ 0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5" h="810">
                    <a:moveTo>
                      <a:pt x="1135" y="0"/>
                    </a:moveTo>
                    <a:lnTo>
                      <a:pt x="429" y="0"/>
                    </a:lnTo>
                    <a:lnTo>
                      <a:pt x="0" y="810"/>
                    </a:lnTo>
                    <a:lnTo>
                      <a:pt x="1135" y="810"/>
                    </a:lnTo>
                    <a:lnTo>
                      <a:pt x="1135" y="0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/>
              </a:p>
            </p:txBody>
          </p:sp>
          <p:sp>
            <p:nvSpPr>
              <p:cNvPr id="63" name="Retângulo 62"/>
              <p:cNvSpPr/>
              <p:nvPr/>
            </p:nvSpPr>
            <p:spPr>
              <a:xfrm>
                <a:off x="8528133" y="2651819"/>
                <a:ext cx="183952" cy="42303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pt-BR" sz="3600" dirty="0">
                    <a:ln w="0"/>
                    <a:solidFill>
                      <a:schemeClr val="bg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2</a:t>
                </a:r>
              </a:p>
            </p:txBody>
          </p:sp>
          <p:sp>
            <p:nvSpPr>
              <p:cNvPr id="64" name="Retângulo 63"/>
              <p:cNvSpPr/>
              <p:nvPr/>
            </p:nvSpPr>
            <p:spPr>
              <a:xfrm>
                <a:off x="8536972" y="3356305"/>
                <a:ext cx="183952" cy="42303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pt-BR" sz="3600" dirty="0">
                    <a:ln w="0"/>
                    <a:solidFill>
                      <a:schemeClr val="bg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3</a:t>
                </a:r>
              </a:p>
            </p:txBody>
          </p:sp>
          <p:sp>
            <p:nvSpPr>
              <p:cNvPr id="65" name="Retângulo 64"/>
              <p:cNvSpPr/>
              <p:nvPr/>
            </p:nvSpPr>
            <p:spPr>
              <a:xfrm>
                <a:off x="8536972" y="4028417"/>
                <a:ext cx="183952" cy="42303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pt-BR" sz="3600" dirty="0">
                    <a:ln w="0"/>
                    <a:solidFill>
                      <a:schemeClr val="bg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4</a:t>
                </a:r>
              </a:p>
            </p:txBody>
          </p:sp>
          <p:sp>
            <p:nvSpPr>
              <p:cNvPr id="67" name="AutoShape 30173"/>
              <p:cNvSpPr>
                <a:spLocks noChangeAspect="1" noChangeArrowheads="1" noTextEdit="1"/>
              </p:cNvSpPr>
              <p:nvPr/>
            </p:nvSpPr>
            <p:spPr bwMode="auto">
              <a:xfrm>
                <a:off x="3933521" y="1916832"/>
                <a:ext cx="4821131" cy="527204"/>
              </a:xfrm>
              <a:prstGeom prst="rect">
                <a:avLst/>
              </a:prstGeom>
              <a:solidFill>
                <a:srgbClr val="D8EBCD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/>
              </a:p>
            </p:txBody>
          </p:sp>
          <p:sp>
            <p:nvSpPr>
              <p:cNvPr id="68" name="Rectangle 30175"/>
              <p:cNvSpPr>
                <a:spLocks noChangeArrowheads="1"/>
              </p:cNvSpPr>
              <p:nvPr/>
            </p:nvSpPr>
            <p:spPr bwMode="auto">
              <a:xfrm>
                <a:off x="4067944" y="1945544"/>
                <a:ext cx="4686709" cy="45988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 dirty="0"/>
              </a:p>
            </p:txBody>
          </p:sp>
          <p:sp>
            <p:nvSpPr>
              <p:cNvPr id="69" name="Freeform 30181"/>
              <p:cNvSpPr>
                <a:spLocks/>
              </p:cNvSpPr>
              <p:nvPr/>
            </p:nvSpPr>
            <p:spPr bwMode="auto">
              <a:xfrm>
                <a:off x="8322601" y="2042568"/>
                <a:ext cx="458362" cy="400973"/>
              </a:xfrm>
              <a:custGeom>
                <a:avLst/>
                <a:gdLst>
                  <a:gd name="T0" fmla="*/ 1135 w 1135"/>
                  <a:gd name="T1" fmla="*/ 0 h 810"/>
                  <a:gd name="T2" fmla="*/ 429 w 1135"/>
                  <a:gd name="T3" fmla="*/ 0 h 810"/>
                  <a:gd name="T4" fmla="*/ 0 w 1135"/>
                  <a:gd name="T5" fmla="*/ 810 h 810"/>
                  <a:gd name="T6" fmla="*/ 1135 w 1135"/>
                  <a:gd name="T7" fmla="*/ 810 h 810"/>
                  <a:gd name="T8" fmla="*/ 1135 w 1135"/>
                  <a:gd name="T9" fmla="*/ 0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35" h="810">
                    <a:moveTo>
                      <a:pt x="1135" y="0"/>
                    </a:moveTo>
                    <a:lnTo>
                      <a:pt x="429" y="0"/>
                    </a:lnTo>
                    <a:lnTo>
                      <a:pt x="0" y="810"/>
                    </a:lnTo>
                    <a:lnTo>
                      <a:pt x="1135" y="810"/>
                    </a:lnTo>
                    <a:lnTo>
                      <a:pt x="1135" y="0"/>
                    </a:lnTo>
                    <a:close/>
                  </a:path>
                </a:pathLst>
              </a:custGeom>
              <a:solidFill>
                <a:srgbClr val="0D47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 dirty="0">
                  <a:solidFill>
                    <a:srgbClr val="0D4711"/>
                  </a:solidFill>
                </a:endParaRPr>
              </a:p>
            </p:txBody>
          </p:sp>
          <p:sp>
            <p:nvSpPr>
              <p:cNvPr id="70" name="Freeform 30182"/>
              <p:cNvSpPr>
                <a:spLocks/>
              </p:cNvSpPr>
              <p:nvPr/>
            </p:nvSpPr>
            <p:spPr bwMode="auto">
              <a:xfrm>
                <a:off x="4204851" y="2080003"/>
                <a:ext cx="126818" cy="200801"/>
              </a:xfrm>
              <a:custGeom>
                <a:avLst/>
                <a:gdLst>
                  <a:gd name="T0" fmla="*/ 6 w 77"/>
                  <a:gd name="T1" fmla="*/ 103 h 126"/>
                  <a:gd name="T2" fmla="*/ 50 w 77"/>
                  <a:gd name="T3" fmla="*/ 63 h 126"/>
                  <a:gd name="T4" fmla="*/ 5 w 77"/>
                  <a:gd name="T5" fmla="*/ 24 h 126"/>
                  <a:gd name="T6" fmla="*/ 3 w 77"/>
                  <a:gd name="T7" fmla="*/ 7 h 126"/>
                  <a:gd name="T8" fmla="*/ 17 w 77"/>
                  <a:gd name="T9" fmla="*/ 4 h 126"/>
                  <a:gd name="T10" fmla="*/ 72 w 77"/>
                  <a:gd name="T11" fmla="*/ 53 h 126"/>
                  <a:gd name="T12" fmla="*/ 77 w 77"/>
                  <a:gd name="T13" fmla="*/ 63 h 126"/>
                  <a:gd name="T14" fmla="*/ 73 w 77"/>
                  <a:gd name="T15" fmla="*/ 72 h 126"/>
                  <a:gd name="T16" fmla="*/ 18 w 77"/>
                  <a:gd name="T17" fmla="*/ 122 h 126"/>
                  <a:gd name="T18" fmla="*/ 4 w 77"/>
                  <a:gd name="T19" fmla="*/ 120 h 126"/>
                  <a:gd name="T20" fmla="*/ 6 w 77"/>
                  <a:gd name="T21" fmla="*/ 103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7" h="126">
                    <a:moveTo>
                      <a:pt x="6" y="103"/>
                    </a:moveTo>
                    <a:cubicBezTo>
                      <a:pt x="50" y="63"/>
                      <a:pt x="50" y="63"/>
                      <a:pt x="50" y="63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1" y="20"/>
                      <a:pt x="0" y="12"/>
                      <a:pt x="3" y="7"/>
                    </a:cubicBezTo>
                    <a:cubicBezTo>
                      <a:pt x="6" y="1"/>
                      <a:pt x="12" y="0"/>
                      <a:pt x="17" y="4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5" y="55"/>
                      <a:pt x="76" y="59"/>
                      <a:pt x="77" y="63"/>
                    </a:cubicBezTo>
                    <a:cubicBezTo>
                      <a:pt x="77" y="66"/>
                      <a:pt x="75" y="70"/>
                      <a:pt x="73" y="72"/>
                    </a:cubicBezTo>
                    <a:cubicBezTo>
                      <a:pt x="18" y="122"/>
                      <a:pt x="18" y="122"/>
                      <a:pt x="18" y="122"/>
                    </a:cubicBezTo>
                    <a:cubicBezTo>
                      <a:pt x="14" y="126"/>
                      <a:pt x="7" y="125"/>
                      <a:pt x="4" y="120"/>
                    </a:cubicBezTo>
                    <a:cubicBezTo>
                      <a:pt x="1" y="114"/>
                      <a:pt x="2" y="107"/>
                      <a:pt x="6" y="103"/>
                    </a:cubicBezTo>
                    <a:close/>
                  </a:path>
                </a:pathLst>
              </a:custGeom>
              <a:solidFill>
                <a:srgbClr val="0D47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/>
              </a:p>
            </p:txBody>
          </p:sp>
          <p:sp>
            <p:nvSpPr>
              <p:cNvPr id="71" name="Retângulo 70"/>
              <p:cNvSpPr/>
              <p:nvPr/>
            </p:nvSpPr>
            <p:spPr>
              <a:xfrm>
                <a:off x="8518913" y="2043063"/>
                <a:ext cx="183952" cy="42303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pt-BR" sz="3600" dirty="0">
                    <a:ln w="0"/>
                    <a:solidFill>
                      <a:schemeClr val="bg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82" name="Retângulo 81"/>
              <p:cNvSpPr/>
              <p:nvPr/>
            </p:nvSpPr>
            <p:spPr>
              <a:xfrm>
                <a:off x="4391464" y="2046460"/>
                <a:ext cx="1058880" cy="2618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2000" b="1" dirty="0">
                    <a:solidFill>
                      <a:srgbClr val="0D4711"/>
                    </a:solidFill>
                    <a:cs typeface="MV Boli" panose="02000500030200090000" pitchFamily="2" charset="0"/>
                  </a:rPr>
                  <a:t>Tópico 1</a:t>
                </a:r>
                <a:endParaRPr lang="pt-BR" sz="2000" b="1" dirty="0">
                  <a:solidFill>
                    <a:srgbClr val="0D4711"/>
                  </a:solidFill>
                </a:endParaRPr>
              </a:p>
            </p:txBody>
          </p:sp>
          <p:sp>
            <p:nvSpPr>
              <p:cNvPr id="83" name="Retângulo 82"/>
              <p:cNvSpPr/>
              <p:nvPr/>
            </p:nvSpPr>
            <p:spPr>
              <a:xfrm>
                <a:off x="4398002" y="2682322"/>
                <a:ext cx="1058880" cy="2709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0000"/>
                  </a:lnSpc>
                  <a:defRPr/>
                </a:pPr>
                <a:r>
                  <a:rPr lang="pt-BR" sz="2000" b="1" dirty="0">
                    <a:solidFill>
                      <a:schemeClr val="bg2">
                        <a:lumMod val="50000"/>
                      </a:schemeClr>
                    </a:solidFill>
                    <a:cs typeface="MV Boli" panose="02000500030200090000" pitchFamily="2" charset="0"/>
                  </a:rPr>
                  <a:t>Tópico 2</a:t>
                </a:r>
                <a:endParaRPr lang="en-US" sz="2000" b="1" dirty="0">
                  <a:solidFill>
                    <a:schemeClr val="bg2">
                      <a:lumMod val="50000"/>
                    </a:schemeClr>
                  </a:solidFill>
                  <a:cs typeface="MV Boli" panose="02000500030200090000" pitchFamily="2" charset="0"/>
                </a:endParaRPr>
              </a:p>
            </p:txBody>
          </p:sp>
          <p:sp>
            <p:nvSpPr>
              <p:cNvPr id="84" name="Retângulo 83"/>
              <p:cNvSpPr/>
              <p:nvPr/>
            </p:nvSpPr>
            <p:spPr>
              <a:xfrm>
                <a:off x="4391464" y="4045613"/>
                <a:ext cx="3938852" cy="2618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2000" b="1" dirty="0">
                    <a:solidFill>
                      <a:schemeClr val="bg2">
                        <a:lumMod val="50000"/>
                      </a:schemeClr>
                    </a:solidFill>
                    <a:cs typeface="MV Boli" panose="02000500030200090000" pitchFamily="2" charset="0"/>
                  </a:rPr>
                  <a:t>Tópico 4</a:t>
                </a:r>
              </a:p>
            </p:txBody>
          </p:sp>
          <p:sp>
            <p:nvSpPr>
              <p:cNvPr id="86" name="Retângulo 85"/>
              <p:cNvSpPr/>
              <p:nvPr/>
            </p:nvSpPr>
            <p:spPr>
              <a:xfrm>
                <a:off x="4398002" y="3370188"/>
                <a:ext cx="1058880" cy="2618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2000" b="1" dirty="0">
                    <a:solidFill>
                      <a:schemeClr val="bg2">
                        <a:lumMod val="50000"/>
                      </a:schemeClr>
                    </a:solidFill>
                    <a:cs typeface="MV Boli" panose="02000500030200090000" pitchFamily="2" charset="0"/>
                  </a:rPr>
                  <a:t>Tópico 3</a:t>
                </a:r>
                <a:endParaRPr lang="pt-BR" sz="20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89" name="Freeform 30182"/>
              <p:cNvSpPr>
                <a:spLocks/>
              </p:cNvSpPr>
              <p:nvPr/>
            </p:nvSpPr>
            <p:spPr bwMode="auto">
              <a:xfrm>
                <a:off x="4205089" y="2719931"/>
                <a:ext cx="126818" cy="200801"/>
              </a:xfrm>
              <a:custGeom>
                <a:avLst/>
                <a:gdLst>
                  <a:gd name="T0" fmla="*/ 6 w 77"/>
                  <a:gd name="T1" fmla="*/ 103 h 126"/>
                  <a:gd name="T2" fmla="*/ 50 w 77"/>
                  <a:gd name="T3" fmla="*/ 63 h 126"/>
                  <a:gd name="T4" fmla="*/ 5 w 77"/>
                  <a:gd name="T5" fmla="*/ 24 h 126"/>
                  <a:gd name="T6" fmla="*/ 3 w 77"/>
                  <a:gd name="T7" fmla="*/ 7 h 126"/>
                  <a:gd name="T8" fmla="*/ 17 w 77"/>
                  <a:gd name="T9" fmla="*/ 4 h 126"/>
                  <a:gd name="T10" fmla="*/ 72 w 77"/>
                  <a:gd name="T11" fmla="*/ 53 h 126"/>
                  <a:gd name="T12" fmla="*/ 77 w 77"/>
                  <a:gd name="T13" fmla="*/ 63 h 126"/>
                  <a:gd name="T14" fmla="*/ 73 w 77"/>
                  <a:gd name="T15" fmla="*/ 72 h 126"/>
                  <a:gd name="T16" fmla="*/ 18 w 77"/>
                  <a:gd name="T17" fmla="*/ 122 h 126"/>
                  <a:gd name="T18" fmla="*/ 4 w 77"/>
                  <a:gd name="T19" fmla="*/ 120 h 126"/>
                  <a:gd name="T20" fmla="*/ 6 w 77"/>
                  <a:gd name="T21" fmla="*/ 103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7" h="126">
                    <a:moveTo>
                      <a:pt x="6" y="103"/>
                    </a:moveTo>
                    <a:cubicBezTo>
                      <a:pt x="50" y="63"/>
                      <a:pt x="50" y="63"/>
                      <a:pt x="50" y="63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1" y="20"/>
                      <a:pt x="0" y="12"/>
                      <a:pt x="3" y="7"/>
                    </a:cubicBezTo>
                    <a:cubicBezTo>
                      <a:pt x="6" y="1"/>
                      <a:pt x="12" y="0"/>
                      <a:pt x="17" y="4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5" y="55"/>
                      <a:pt x="76" y="59"/>
                      <a:pt x="77" y="63"/>
                    </a:cubicBezTo>
                    <a:cubicBezTo>
                      <a:pt x="77" y="66"/>
                      <a:pt x="75" y="70"/>
                      <a:pt x="73" y="72"/>
                    </a:cubicBezTo>
                    <a:cubicBezTo>
                      <a:pt x="18" y="122"/>
                      <a:pt x="18" y="122"/>
                      <a:pt x="18" y="122"/>
                    </a:cubicBezTo>
                    <a:cubicBezTo>
                      <a:pt x="14" y="126"/>
                      <a:pt x="7" y="125"/>
                      <a:pt x="4" y="120"/>
                    </a:cubicBezTo>
                    <a:cubicBezTo>
                      <a:pt x="1" y="114"/>
                      <a:pt x="2" y="107"/>
                      <a:pt x="6" y="103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/>
              </a:p>
            </p:txBody>
          </p:sp>
          <p:sp>
            <p:nvSpPr>
              <p:cNvPr id="90" name="Freeform 30182"/>
              <p:cNvSpPr>
                <a:spLocks/>
              </p:cNvSpPr>
              <p:nvPr/>
            </p:nvSpPr>
            <p:spPr bwMode="auto">
              <a:xfrm>
                <a:off x="4204851" y="3406095"/>
                <a:ext cx="126818" cy="200801"/>
              </a:xfrm>
              <a:custGeom>
                <a:avLst/>
                <a:gdLst>
                  <a:gd name="T0" fmla="*/ 6 w 77"/>
                  <a:gd name="T1" fmla="*/ 103 h 126"/>
                  <a:gd name="T2" fmla="*/ 50 w 77"/>
                  <a:gd name="T3" fmla="*/ 63 h 126"/>
                  <a:gd name="T4" fmla="*/ 5 w 77"/>
                  <a:gd name="T5" fmla="*/ 24 h 126"/>
                  <a:gd name="T6" fmla="*/ 3 w 77"/>
                  <a:gd name="T7" fmla="*/ 7 h 126"/>
                  <a:gd name="T8" fmla="*/ 17 w 77"/>
                  <a:gd name="T9" fmla="*/ 4 h 126"/>
                  <a:gd name="T10" fmla="*/ 72 w 77"/>
                  <a:gd name="T11" fmla="*/ 53 h 126"/>
                  <a:gd name="T12" fmla="*/ 77 w 77"/>
                  <a:gd name="T13" fmla="*/ 63 h 126"/>
                  <a:gd name="T14" fmla="*/ 73 w 77"/>
                  <a:gd name="T15" fmla="*/ 72 h 126"/>
                  <a:gd name="T16" fmla="*/ 18 w 77"/>
                  <a:gd name="T17" fmla="*/ 122 h 126"/>
                  <a:gd name="T18" fmla="*/ 4 w 77"/>
                  <a:gd name="T19" fmla="*/ 120 h 126"/>
                  <a:gd name="T20" fmla="*/ 6 w 77"/>
                  <a:gd name="T21" fmla="*/ 103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7" h="126">
                    <a:moveTo>
                      <a:pt x="6" y="103"/>
                    </a:moveTo>
                    <a:cubicBezTo>
                      <a:pt x="50" y="63"/>
                      <a:pt x="50" y="63"/>
                      <a:pt x="50" y="63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1" y="20"/>
                      <a:pt x="0" y="12"/>
                      <a:pt x="3" y="7"/>
                    </a:cubicBezTo>
                    <a:cubicBezTo>
                      <a:pt x="6" y="1"/>
                      <a:pt x="12" y="0"/>
                      <a:pt x="17" y="4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5" y="55"/>
                      <a:pt x="76" y="59"/>
                      <a:pt x="77" y="63"/>
                    </a:cubicBezTo>
                    <a:cubicBezTo>
                      <a:pt x="77" y="66"/>
                      <a:pt x="75" y="70"/>
                      <a:pt x="73" y="72"/>
                    </a:cubicBezTo>
                    <a:cubicBezTo>
                      <a:pt x="18" y="122"/>
                      <a:pt x="18" y="122"/>
                      <a:pt x="18" y="122"/>
                    </a:cubicBezTo>
                    <a:cubicBezTo>
                      <a:pt x="14" y="126"/>
                      <a:pt x="7" y="125"/>
                      <a:pt x="4" y="120"/>
                    </a:cubicBezTo>
                    <a:cubicBezTo>
                      <a:pt x="1" y="114"/>
                      <a:pt x="2" y="107"/>
                      <a:pt x="6" y="103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/>
              </a:p>
            </p:txBody>
          </p:sp>
          <p:sp>
            <p:nvSpPr>
              <p:cNvPr id="91" name="Freeform 30182"/>
              <p:cNvSpPr>
                <a:spLocks/>
              </p:cNvSpPr>
              <p:nvPr/>
            </p:nvSpPr>
            <p:spPr bwMode="auto">
              <a:xfrm>
                <a:off x="4231728" y="4090502"/>
                <a:ext cx="126818" cy="200801"/>
              </a:xfrm>
              <a:custGeom>
                <a:avLst/>
                <a:gdLst>
                  <a:gd name="T0" fmla="*/ 6 w 77"/>
                  <a:gd name="T1" fmla="*/ 103 h 126"/>
                  <a:gd name="T2" fmla="*/ 50 w 77"/>
                  <a:gd name="T3" fmla="*/ 63 h 126"/>
                  <a:gd name="T4" fmla="*/ 5 w 77"/>
                  <a:gd name="T5" fmla="*/ 24 h 126"/>
                  <a:gd name="T6" fmla="*/ 3 w 77"/>
                  <a:gd name="T7" fmla="*/ 7 h 126"/>
                  <a:gd name="T8" fmla="*/ 17 w 77"/>
                  <a:gd name="T9" fmla="*/ 4 h 126"/>
                  <a:gd name="T10" fmla="*/ 72 w 77"/>
                  <a:gd name="T11" fmla="*/ 53 h 126"/>
                  <a:gd name="T12" fmla="*/ 77 w 77"/>
                  <a:gd name="T13" fmla="*/ 63 h 126"/>
                  <a:gd name="T14" fmla="*/ 73 w 77"/>
                  <a:gd name="T15" fmla="*/ 72 h 126"/>
                  <a:gd name="T16" fmla="*/ 18 w 77"/>
                  <a:gd name="T17" fmla="*/ 122 h 126"/>
                  <a:gd name="T18" fmla="*/ 4 w 77"/>
                  <a:gd name="T19" fmla="*/ 120 h 126"/>
                  <a:gd name="T20" fmla="*/ 6 w 77"/>
                  <a:gd name="T21" fmla="*/ 103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7" h="126">
                    <a:moveTo>
                      <a:pt x="6" y="103"/>
                    </a:moveTo>
                    <a:cubicBezTo>
                      <a:pt x="50" y="63"/>
                      <a:pt x="50" y="63"/>
                      <a:pt x="50" y="63"/>
                    </a:cubicBezTo>
                    <a:cubicBezTo>
                      <a:pt x="5" y="24"/>
                      <a:pt x="5" y="24"/>
                      <a:pt x="5" y="24"/>
                    </a:cubicBezTo>
                    <a:cubicBezTo>
                      <a:pt x="1" y="20"/>
                      <a:pt x="0" y="12"/>
                      <a:pt x="3" y="7"/>
                    </a:cubicBezTo>
                    <a:cubicBezTo>
                      <a:pt x="6" y="1"/>
                      <a:pt x="12" y="0"/>
                      <a:pt x="17" y="4"/>
                    </a:cubicBezTo>
                    <a:cubicBezTo>
                      <a:pt x="72" y="53"/>
                      <a:pt x="72" y="53"/>
                      <a:pt x="72" y="53"/>
                    </a:cubicBezTo>
                    <a:cubicBezTo>
                      <a:pt x="75" y="55"/>
                      <a:pt x="76" y="59"/>
                      <a:pt x="77" y="63"/>
                    </a:cubicBezTo>
                    <a:cubicBezTo>
                      <a:pt x="77" y="66"/>
                      <a:pt x="75" y="70"/>
                      <a:pt x="73" y="72"/>
                    </a:cubicBezTo>
                    <a:cubicBezTo>
                      <a:pt x="18" y="122"/>
                      <a:pt x="18" y="122"/>
                      <a:pt x="18" y="122"/>
                    </a:cubicBezTo>
                    <a:cubicBezTo>
                      <a:pt x="14" y="126"/>
                      <a:pt x="7" y="125"/>
                      <a:pt x="4" y="120"/>
                    </a:cubicBezTo>
                    <a:cubicBezTo>
                      <a:pt x="1" y="114"/>
                      <a:pt x="2" y="107"/>
                      <a:pt x="6" y="103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2000"/>
              </a:p>
            </p:txBody>
          </p:sp>
        </p:grpSp>
      </p:grpSp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6DD296E2-46E4-4233-B529-1D07BD1E0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126" y="232819"/>
            <a:ext cx="10515600" cy="1325563"/>
          </a:xfrm>
        </p:spPr>
        <p:txBody>
          <a:bodyPr>
            <a:normAutofit/>
          </a:bodyPr>
          <a:lstStyle/>
          <a:p>
            <a:r>
              <a:rPr lang="pt-BR" sz="4800" b="1" dirty="0">
                <a:solidFill>
                  <a:srgbClr val="0D4711"/>
                </a:solidFill>
                <a:latin typeface="+mn-lt"/>
              </a:rPr>
              <a:t>Agenda</a:t>
            </a:r>
          </a:p>
        </p:txBody>
      </p:sp>
      <p:pic>
        <p:nvPicPr>
          <p:cNvPr id="2" name="Picture 1" descr="Screen Shot 2019-04-03 at 20.35.25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8519" y="293404"/>
            <a:ext cx="1654461" cy="23526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925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837986-50C8-4279-B7F4-4657D8D33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Slide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DA258FF-0BB0-4854-B15E-334EC8177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Conteúdo </a:t>
            </a:r>
          </a:p>
        </p:txBody>
      </p:sp>
    </p:spTree>
    <p:extLst>
      <p:ext uri="{BB962C8B-B14F-4D97-AF65-F5344CB8AC3E}">
        <p14:creationId xmlns:p14="http://schemas.microsoft.com/office/powerpoint/2010/main" val="351576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Personalizada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D4711"/>
      </a:accent1>
      <a:accent2>
        <a:srgbClr val="15751C"/>
      </a:accent2>
      <a:accent3>
        <a:srgbClr val="20AC2A"/>
      </a:accent3>
      <a:accent4>
        <a:srgbClr val="5DE166"/>
      </a:accent4>
      <a:accent5>
        <a:srgbClr val="A4EEA9"/>
      </a:accent5>
      <a:accent6>
        <a:srgbClr val="A4DB95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4549</TotalTime>
  <Words>98</Words>
  <Application>Microsoft Office PowerPoint</Application>
  <PresentationFormat>Widescreen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Cambria</vt:lpstr>
      <vt:lpstr>Mangal</vt:lpstr>
      <vt:lpstr>MV Boli</vt:lpstr>
      <vt:lpstr>Roboto</vt:lpstr>
      <vt:lpstr>Tema do Office</vt:lpstr>
      <vt:lpstr>Título da Apresentação </vt:lpstr>
      <vt:lpstr>Agenda</vt:lpstr>
      <vt:lpstr>Exemplo Slide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Karen C.</dc:creator>
  <cp:lastModifiedBy>Leticia Franco Martinez</cp:lastModifiedBy>
  <cp:revision>168</cp:revision>
  <dcterms:created xsi:type="dcterms:W3CDTF">2019-02-13T23:53:46Z</dcterms:created>
  <dcterms:modified xsi:type="dcterms:W3CDTF">2020-04-07T19:52:34Z</dcterms:modified>
</cp:coreProperties>
</file>