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0" d="100"/>
          <a:sy n="8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4C-8010-304A-95DD-63A28E01DEBB}" type="datetimeFigureOut">
              <a:rPr lang="en-US" smtClean="0"/>
              <a:t>16/10/20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7E94-F071-4640-AF7B-3BE44A63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6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4C-8010-304A-95DD-63A28E01DEBB}" type="datetimeFigureOut">
              <a:rPr lang="en-US" smtClean="0"/>
              <a:t>16/10/20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7E94-F071-4640-AF7B-3BE44A63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0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4C-8010-304A-95DD-63A28E01DEBB}" type="datetimeFigureOut">
              <a:rPr lang="en-US" smtClean="0"/>
              <a:t>16/10/20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7E94-F071-4640-AF7B-3BE44A63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2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4C-8010-304A-95DD-63A28E01DEBB}" type="datetimeFigureOut">
              <a:rPr lang="en-US" smtClean="0"/>
              <a:t>16/10/20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7E94-F071-4640-AF7B-3BE44A63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1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4C-8010-304A-95DD-63A28E01DEBB}" type="datetimeFigureOut">
              <a:rPr lang="en-US" smtClean="0"/>
              <a:t>16/10/20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7E94-F071-4640-AF7B-3BE44A63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9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4C-8010-304A-95DD-63A28E01DEBB}" type="datetimeFigureOut">
              <a:rPr lang="en-US" smtClean="0"/>
              <a:t>16/10/20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7E94-F071-4640-AF7B-3BE44A63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8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4C-8010-304A-95DD-63A28E01DEBB}" type="datetimeFigureOut">
              <a:rPr lang="en-US" smtClean="0"/>
              <a:t>16/10/20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7E94-F071-4640-AF7B-3BE44A63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1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4C-8010-304A-95DD-63A28E01DEBB}" type="datetimeFigureOut">
              <a:rPr lang="en-US" smtClean="0"/>
              <a:t>16/10/20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7E94-F071-4640-AF7B-3BE44A63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0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4C-8010-304A-95DD-63A28E01DEBB}" type="datetimeFigureOut">
              <a:rPr lang="en-US" smtClean="0"/>
              <a:t>16/10/20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7E94-F071-4640-AF7B-3BE44A63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4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4C-8010-304A-95DD-63A28E01DEBB}" type="datetimeFigureOut">
              <a:rPr lang="en-US" smtClean="0"/>
              <a:t>16/10/20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7E94-F071-4640-AF7B-3BE44A63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1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4C-8010-304A-95DD-63A28E01DEBB}" type="datetimeFigureOut">
              <a:rPr lang="en-US" smtClean="0"/>
              <a:t>16/10/20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7E94-F071-4640-AF7B-3BE44A63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4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EA84C-8010-304A-95DD-63A28E01DEBB}" type="datetimeFigureOut">
              <a:rPr lang="en-US" smtClean="0"/>
              <a:t>16/10/20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07E94-F071-4640-AF7B-3BE44A63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lhabela hidrografia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95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EACH-USP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laure marie bourotte</dc:creator>
  <cp:lastModifiedBy>christine laure marie bourotte</cp:lastModifiedBy>
  <cp:revision>1</cp:revision>
  <dcterms:created xsi:type="dcterms:W3CDTF">2020-10-16T23:48:08Z</dcterms:created>
  <dcterms:modified xsi:type="dcterms:W3CDTF">2020-10-16T23:48:49Z</dcterms:modified>
</cp:coreProperties>
</file>