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DA4D-00CF-4667-BE0C-679950DDA7B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68AB-0E34-43BE-A754-D503A42D16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91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DA4D-00CF-4667-BE0C-679950DDA7B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68AB-0E34-43BE-A754-D503A42D16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06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DA4D-00CF-4667-BE0C-679950DDA7B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68AB-0E34-43BE-A754-D503A42D16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45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DA4D-00CF-4667-BE0C-679950DDA7B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68AB-0E34-43BE-A754-D503A42D16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90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DA4D-00CF-4667-BE0C-679950DDA7B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68AB-0E34-43BE-A754-D503A42D16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30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DA4D-00CF-4667-BE0C-679950DDA7B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68AB-0E34-43BE-A754-D503A42D16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23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DA4D-00CF-4667-BE0C-679950DDA7B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68AB-0E34-43BE-A754-D503A42D16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DA4D-00CF-4667-BE0C-679950DDA7B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68AB-0E34-43BE-A754-D503A42D16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86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DA4D-00CF-4667-BE0C-679950DDA7B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68AB-0E34-43BE-A754-D503A42D16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679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DA4D-00CF-4667-BE0C-679950DDA7B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68AB-0E34-43BE-A754-D503A42D16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47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DA4D-00CF-4667-BE0C-679950DDA7B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68AB-0E34-43BE-A754-D503A42D16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57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0DA4D-00CF-4667-BE0C-679950DDA7B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168AB-0E34-43BE-A754-D503A42D16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8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Projeto</a:t>
            </a:r>
            <a:r>
              <a:rPr lang="en-US" dirty="0" smtClean="0"/>
              <a:t> </a:t>
            </a:r>
            <a:r>
              <a:rPr lang="en-US" dirty="0" err="1" smtClean="0"/>
              <a:t>Temático</a:t>
            </a:r>
            <a:r>
              <a:rPr lang="en-US" dirty="0" smtClean="0"/>
              <a:t> 2020-1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44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414" y="219302"/>
            <a:ext cx="6104586" cy="6410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85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167" y="360608"/>
            <a:ext cx="8671507" cy="595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76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84" y="192388"/>
            <a:ext cx="10097037" cy="6546788"/>
          </a:xfrm>
        </p:spPr>
      </p:pic>
      <p:sp>
        <p:nvSpPr>
          <p:cNvPr id="5" name="CaixaDeTexto 4"/>
          <p:cNvSpPr txBox="1"/>
          <p:nvPr/>
        </p:nvSpPr>
        <p:spPr>
          <a:xfrm>
            <a:off x="4584879" y="10431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6272011" y="182464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CaixaDeTexto 6"/>
          <p:cNvSpPr txBox="1"/>
          <p:nvPr/>
        </p:nvSpPr>
        <p:spPr>
          <a:xfrm>
            <a:off x="5112913" y="243410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CaixaDeTexto 7"/>
          <p:cNvSpPr txBox="1"/>
          <p:nvPr/>
        </p:nvSpPr>
        <p:spPr>
          <a:xfrm>
            <a:off x="6008961" y="32811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9" name="CaixaDeTexto 8"/>
          <p:cNvSpPr txBox="1"/>
          <p:nvPr/>
        </p:nvSpPr>
        <p:spPr>
          <a:xfrm>
            <a:off x="4193041" y="28034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0" name="CaixaDeTexto 9"/>
          <p:cNvSpPr txBox="1"/>
          <p:nvPr/>
        </p:nvSpPr>
        <p:spPr>
          <a:xfrm>
            <a:off x="2228045" y="36504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85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925" y="342900"/>
            <a:ext cx="958215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16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Áreas</a:t>
            </a:r>
            <a:r>
              <a:rPr lang="en-US" dirty="0" smtClean="0"/>
              <a:t> e </a:t>
            </a:r>
            <a:r>
              <a:rPr lang="en-US" smtClean="0"/>
              <a:t>responsáveis</a:t>
            </a:r>
            <a:endParaRPr lang="en-US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0249379"/>
              </p:ext>
            </p:extLst>
          </p:nvPr>
        </p:nvGraphicFramePr>
        <p:xfrm>
          <a:off x="838200" y="1825625"/>
          <a:ext cx="10515600" cy="3043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8045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Área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Responsável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045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eduardo.falbel@usp.br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045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fernando.luis.torres@usp.br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045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leonardo.sepulveda@usp.br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0456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0456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guilherme.mourao@usp.br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0456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fabio.koh@usp.br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04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566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25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Projeto Temático 2020-1</vt:lpstr>
      <vt:lpstr>Apresentação do PowerPoint</vt:lpstr>
      <vt:lpstr>Apresentação do PowerPoint</vt:lpstr>
      <vt:lpstr>Apresentação do PowerPoint</vt:lpstr>
      <vt:lpstr>Apresentação do PowerPoint</vt:lpstr>
      <vt:lpstr>Áreas e responsáveis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Temático 2020-1</dc:title>
  <dc:creator>User</dc:creator>
  <cp:lastModifiedBy>User</cp:lastModifiedBy>
  <cp:revision>4</cp:revision>
  <dcterms:created xsi:type="dcterms:W3CDTF">2020-04-29T12:12:18Z</dcterms:created>
  <dcterms:modified xsi:type="dcterms:W3CDTF">2020-10-05T20:25:31Z</dcterms:modified>
</cp:coreProperties>
</file>