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6" r:id="rId5"/>
    <p:sldId id="265" r:id="rId6"/>
    <p:sldId id="264" r:id="rId7"/>
    <p:sldId id="258" r:id="rId8"/>
    <p:sldId id="261" r:id="rId9"/>
    <p:sldId id="259" r:id="rId10"/>
    <p:sldId id="260" r:id="rId11"/>
    <p:sldId id="270" r:id="rId12"/>
    <p:sldId id="267" r:id="rId13"/>
    <p:sldId id="268" r:id="rId14"/>
    <p:sldId id="271" r:id="rId15"/>
    <p:sldId id="274" r:id="rId16"/>
    <p:sldId id="272" r:id="rId17"/>
    <p:sldId id="273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33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20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95E513-4AEC-4885-AE09-88D32DB0C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B83D5D-0ACD-4B74-8CB2-8A459C72A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133F0FF-6B48-4E48-AF34-FB4A94FE9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C61F-9BDB-497E-9FE9-0592D6662B66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E6BA4A-F18D-4298-BDDB-7B26E7F2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9A37C3-AC49-4E75-A090-0C969F8D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F741-E6EA-4CB2-9027-2A802B82B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28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C81050-21A0-4169-882D-9E418532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1D3DB88-02EF-4856-9163-6A60EF546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D0A6EE-DA54-4889-B7FC-F6B8F06A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C61F-9BDB-497E-9FE9-0592D6662B66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61A144-52CA-4C2C-9C04-C9336ADB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EBBB69-3399-4F0B-9E1E-BCDC0598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F741-E6EA-4CB2-9027-2A802B82B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7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4BA89C-9C2B-43A0-A03C-0FA420081C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FB9C966-7BE9-40B2-99EC-AAE87B2E4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D83899-DE06-429C-B917-57D396873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C61F-9BDB-497E-9FE9-0592D6662B66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E573F1-DF82-475C-ABB5-6A27A4730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4E5290-B052-4DB3-921C-00015125A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F741-E6EA-4CB2-9027-2A802B82B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118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F909A3-497D-4818-BBA5-9CEF56886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4F5A74-7A01-4C12-8BF3-D545E8AA8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C8CBDD-1237-4AAE-B600-7A3DC1E5A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C61F-9BDB-497E-9FE9-0592D6662B66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051A22-838E-4442-91E2-7E48B3569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008AA1-A99C-4DB6-A3B8-46C62FEF7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F741-E6EA-4CB2-9027-2A802B82B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332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18D0BA-345E-4253-816F-6CB5CB897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990EB70-5D28-4BC5-82CA-2D9BC214A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4073F9-2898-4436-8831-4E7F99323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C61F-9BDB-497E-9FE9-0592D6662B66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3F1F40-5856-44A7-B6D1-3D1ED6FAA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F7514A-65FB-442A-8450-1AFEF027F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F741-E6EA-4CB2-9027-2A802B82B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505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BA5F06-9178-4CD2-9524-57D8CE889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5041F2-E998-4E2F-A1E7-F44B8756FC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F57C60-3087-4200-971F-28A933F17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E090666-8DDA-4E23-82C0-81AA8A2F9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C61F-9BDB-497E-9FE9-0592D6662B66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C1937E4-9B79-4127-B3C3-764BE3E16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485EBF5-3E51-47BD-B1AA-123D3BAD5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F741-E6EA-4CB2-9027-2A802B82B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9824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ECBCBC-1635-430B-9648-55F3FEF8A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38772C3-B061-456E-8D4A-C271EF109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951D612-A7AA-4250-BC5C-53E85D4BA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17F35C7-E79D-411A-9922-820463AD96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17E0672-D0F6-47A5-91B9-A20D9DE938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75E896E-305F-4746-A1EA-6F539FDCE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C61F-9BDB-497E-9FE9-0592D6662B66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93F9D1F-8A0D-4FE2-AA67-A84D7BEBD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0BF6E10-B81E-4EA8-B7DD-C78D6AAC8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F741-E6EA-4CB2-9027-2A802B82B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49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AD4AE3-B56F-484F-AB5B-D03C7D51D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7E2EF5B-FAE0-47C4-BCF0-C66882922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C61F-9BDB-497E-9FE9-0592D6662B66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03172AC-7CB8-4871-BAC5-CF4CF7E7C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8FD3A0E-4B23-4D6B-952A-01B6E02E7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F741-E6EA-4CB2-9027-2A802B82B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61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B4AF859-FEFD-45FC-B19B-5B48EBDD0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C61F-9BDB-497E-9FE9-0592D6662B66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DBDC7E0-53BB-4964-BA30-489A41642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9D8DF7D-13DE-4731-A591-800A47AF7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F741-E6EA-4CB2-9027-2A802B82B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43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B62410-A3F2-4352-9224-4472FA368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3D3966-2CE1-4103-B0A3-4B4B1A4B8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C4DA41A-8FF3-441C-8496-AC005C891C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A6CDA92-4F34-4A74-9909-22ADDD421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C61F-9BDB-497E-9FE9-0592D6662B66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54C6802-3511-4243-B461-F4D3AB375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B9D11A3-5E16-4DD6-8F74-0CAB639E7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F741-E6EA-4CB2-9027-2A802B82B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6351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8AF165-758B-4FAB-8460-41A2D5983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232CC4C-323D-4331-8782-B23C034E9C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29225FE-684C-46BC-8F4D-2EF28FD5E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04A67E-A1C5-4B54-A9E8-981BC5A17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C61F-9BDB-497E-9FE9-0592D6662B66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BB1306E-4168-466A-A93C-3B8E5277B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E6D3E9D-F538-4B57-B404-4BB944CA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F741-E6EA-4CB2-9027-2A802B82B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000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20FB25F-30CA-4489-84B9-6F206BB3C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2B4359-DDF2-481A-9AF5-FD1B76326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47420-EC9F-4C05-86B3-6161B6594B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8C61F-9BDB-497E-9FE9-0592D6662B66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22D604-4245-4219-8AD0-B3DD58CD2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8EC4D4-2561-4F5A-BAB1-D8118A6E3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AF741-E6EA-4CB2-9027-2A802B82B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79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772089F-A2E6-437F-9024-4ABC8EC51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251" y="1921330"/>
            <a:ext cx="6995497" cy="446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C3994A8-97B6-4A20-9324-ED05C400AA8B}"/>
              </a:ext>
            </a:extLst>
          </p:cNvPr>
          <p:cNvSpPr txBox="1"/>
          <p:nvPr/>
        </p:nvSpPr>
        <p:spPr>
          <a:xfrm>
            <a:off x="1680129" y="1199973"/>
            <a:ext cx="8831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“</a:t>
            </a:r>
            <a:r>
              <a:rPr lang="pt-BR" sz="2800" i="1" dirty="0" err="1"/>
              <a:t>Braimstorming</a:t>
            </a:r>
            <a:r>
              <a:rPr lang="pt-BR" sz="2800" dirty="0"/>
              <a:t>”  - técnica para geração de IDEIAS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FA974C9-FCDC-4A0B-A9C9-38E6A94DF42B}"/>
              </a:ext>
            </a:extLst>
          </p:cNvPr>
          <p:cNvSpPr txBox="1"/>
          <p:nvPr/>
        </p:nvSpPr>
        <p:spPr>
          <a:xfrm>
            <a:off x="4443412" y="266523"/>
            <a:ext cx="2506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i="1" dirty="0" err="1"/>
              <a:t>Bresto</a:t>
            </a:r>
            <a:endParaRPr lang="pt-BR" sz="4000" i="1" dirty="0"/>
          </a:p>
        </p:txBody>
      </p:sp>
    </p:spTree>
    <p:extLst>
      <p:ext uri="{BB962C8B-B14F-4D97-AF65-F5344CB8AC3E}">
        <p14:creationId xmlns:p14="http://schemas.microsoft.com/office/powerpoint/2010/main" val="598126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985516D-4A1A-4188-B406-AA5852B0FF5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964C679-2CB9-48A9-95B2-6067DDA0F437}"/>
              </a:ext>
            </a:extLst>
          </p:cNvPr>
          <p:cNvSpPr/>
          <p:nvPr/>
        </p:nvSpPr>
        <p:spPr>
          <a:xfrm>
            <a:off x="602457" y="814386"/>
            <a:ext cx="8943975" cy="42578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F231BDE-9AFE-4C85-8A2B-882C9070B978}"/>
              </a:ext>
            </a:extLst>
          </p:cNvPr>
          <p:cNvSpPr/>
          <p:nvPr/>
        </p:nvSpPr>
        <p:spPr>
          <a:xfrm>
            <a:off x="10208418" y="814388"/>
            <a:ext cx="464345" cy="8143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E2C3270-2B78-46E5-8C4D-2775372E499A}"/>
              </a:ext>
            </a:extLst>
          </p:cNvPr>
          <p:cNvSpPr/>
          <p:nvPr/>
        </p:nvSpPr>
        <p:spPr>
          <a:xfrm>
            <a:off x="10793014" y="814387"/>
            <a:ext cx="464345" cy="8143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66CFFD1-CE79-4763-BDE0-33A3F6622159}"/>
              </a:ext>
            </a:extLst>
          </p:cNvPr>
          <p:cNvSpPr/>
          <p:nvPr/>
        </p:nvSpPr>
        <p:spPr>
          <a:xfrm>
            <a:off x="11434762" y="814386"/>
            <a:ext cx="464345" cy="8143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B8928773-0333-4D70-BBB0-CB3F644D42D3}"/>
              </a:ext>
            </a:extLst>
          </p:cNvPr>
          <p:cNvSpPr/>
          <p:nvPr/>
        </p:nvSpPr>
        <p:spPr>
          <a:xfrm>
            <a:off x="10208418" y="1795463"/>
            <a:ext cx="464345" cy="8143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761E6889-BC64-4055-91F6-EE9482A2BB0E}"/>
              </a:ext>
            </a:extLst>
          </p:cNvPr>
          <p:cNvSpPr/>
          <p:nvPr/>
        </p:nvSpPr>
        <p:spPr>
          <a:xfrm>
            <a:off x="10793014" y="1795462"/>
            <a:ext cx="464345" cy="8143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C3573729-D871-4EFF-AF48-8C75DE0C3B55}"/>
              </a:ext>
            </a:extLst>
          </p:cNvPr>
          <p:cNvSpPr/>
          <p:nvPr/>
        </p:nvSpPr>
        <p:spPr>
          <a:xfrm>
            <a:off x="11434762" y="1795461"/>
            <a:ext cx="464345" cy="8143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6853E41-958E-499E-AD56-D7533CDA3684}"/>
              </a:ext>
            </a:extLst>
          </p:cNvPr>
          <p:cNvSpPr txBox="1"/>
          <p:nvPr/>
        </p:nvSpPr>
        <p:spPr>
          <a:xfrm>
            <a:off x="4452938" y="4243833"/>
            <a:ext cx="5093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Quadro branco ou parede (por que?)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C878CAB-D3D0-4319-B3B1-8DEC006467BF}"/>
              </a:ext>
            </a:extLst>
          </p:cNvPr>
          <p:cNvSpPr txBox="1"/>
          <p:nvPr/>
        </p:nvSpPr>
        <p:spPr>
          <a:xfrm>
            <a:off x="9546432" y="2776536"/>
            <a:ext cx="2800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Post-it</a:t>
            </a:r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845BAE2A-4512-469F-8894-CCF841A45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8243" y="3619800"/>
            <a:ext cx="1058691" cy="2238375"/>
          </a:xfrm>
          <a:prstGeom prst="rect">
            <a:avLst/>
          </a:prstGeom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D4D7F01C-FACA-4998-B874-7B29271C376F}"/>
              </a:ext>
            </a:extLst>
          </p:cNvPr>
          <p:cNvSpPr txBox="1"/>
          <p:nvPr/>
        </p:nvSpPr>
        <p:spPr>
          <a:xfrm>
            <a:off x="9951598" y="6248846"/>
            <a:ext cx="2072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err="1">
                <a:solidFill>
                  <a:schemeClr val="bg1"/>
                </a:solidFill>
              </a:rPr>
              <a:t>Cabetas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EB374EDC-33A9-43D8-AB9A-F617EA0B0E84}"/>
              </a:ext>
            </a:extLst>
          </p:cNvPr>
          <p:cNvSpPr/>
          <p:nvPr/>
        </p:nvSpPr>
        <p:spPr>
          <a:xfrm>
            <a:off x="750688" y="5198712"/>
            <a:ext cx="2528888" cy="110490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5B3071B6-67CF-4F00-923A-2C49594A401B}"/>
              </a:ext>
            </a:extLst>
          </p:cNvPr>
          <p:cNvSpPr/>
          <p:nvPr/>
        </p:nvSpPr>
        <p:spPr>
          <a:xfrm>
            <a:off x="3620464" y="5343969"/>
            <a:ext cx="2227886" cy="81438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C98FE2B8-E126-4E6F-BFD7-D2089EF14924}"/>
              </a:ext>
            </a:extLst>
          </p:cNvPr>
          <p:cNvSpPr txBox="1"/>
          <p:nvPr/>
        </p:nvSpPr>
        <p:spPr>
          <a:xfrm>
            <a:off x="2175449" y="6277345"/>
            <a:ext cx="2800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Folhas de cartolina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A705B3C-8FC3-4EC5-95B0-0C28B8D7F60A}"/>
              </a:ext>
            </a:extLst>
          </p:cNvPr>
          <p:cNvSpPr txBox="1"/>
          <p:nvPr/>
        </p:nvSpPr>
        <p:spPr>
          <a:xfrm>
            <a:off x="2690306" y="84028"/>
            <a:ext cx="4768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chemeClr val="bg1"/>
                </a:solidFill>
              </a:rPr>
              <a:t>Materiais necessários</a:t>
            </a:r>
          </a:p>
        </p:txBody>
      </p:sp>
    </p:spTree>
    <p:extLst>
      <p:ext uri="{BB962C8B-B14F-4D97-AF65-F5344CB8AC3E}">
        <p14:creationId xmlns:p14="http://schemas.microsoft.com/office/powerpoint/2010/main" val="2533843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BD3A336F-2808-4188-96DF-4F7EFC101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4889"/>
            <a:ext cx="12684442" cy="7927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373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18FF254-EEB8-4B5B-AB4F-1A60F8FC157A}"/>
              </a:ext>
            </a:extLst>
          </p:cNvPr>
          <p:cNvSpPr txBox="1"/>
          <p:nvPr/>
        </p:nvSpPr>
        <p:spPr>
          <a:xfrm>
            <a:off x="1143000" y="1543548"/>
            <a:ext cx="1087278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3200" dirty="0"/>
              <a:t>Listar os </a:t>
            </a:r>
            <a:r>
              <a:rPr lang="pt-BR" sz="3200" b="1" dirty="0"/>
              <a:t>desejos</a:t>
            </a:r>
            <a:r>
              <a:rPr lang="pt-BR" sz="3200" dirty="0"/>
              <a:t> de situação </a:t>
            </a:r>
            <a:r>
              <a:rPr lang="pt-BR" sz="3200" b="1" dirty="0"/>
              <a:t>ideal  </a:t>
            </a:r>
            <a:r>
              <a:rPr lang="pt-BR" sz="3200" dirty="0"/>
              <a:t>(pensar fora da caixa)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3200" dirty="0"/>
              <a:t>Listar as </a:t>
            </a:r>
            <a:r>
              <a:rPr lang="pt-BR" sz="3200" b="1" dirty="0"/>
              <a:t>deficiências</a:t>
            </a:r>
            <a:r>
              <a:rPr lang="pt-BR" sz="3200" dirty="0"/>
              <a:t> e </a:t>
            </a:r>
            <a:r>
              <a:rPr lang="pt-BR" sz="3200" b="1" dirty="0"/>
              <a:t>insatisfações</a:t>
            </a:r>
            <a:r>
              <a:rPr lang="pt-BR" sz="3200" dirty="0"/>
              <a:t> em relação ao tema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3200" dirty="0"/>
              <a:t>Quando faltar ideias </a:t>
            </a:r>
            <a:r>
              <a:rPr lang="pt-BR" sz="3200" dirty="0">
                <a:sym typeface="Wingdings" panose="05000000000000000000" pitchFamily="2" charset="2"/>
              </a:rPr>
              <a:t> análise </a:t>
            </a:r>
            <a:r>
              <a:rPr lang="pt-BR" sz="3200" b="1" dirty="0">
                <a:sym typeface="Wingdings" panose="05000000000000000000" pitchFamily="2" charset="2"/>
              </a:rPr>
              <a:t>5WHY?</a:t>
            </a:r>
            <a:endParaRPr lang="pt-BR" sz="32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200" dirty="0"/>
              <a:t>Organizar as ideias utilizando:</a:t>
            </a:r>
          </a:p>
          <a:p>
            <a:pPr lvl="2"/>
            <a:r>
              <a:rPr lang="pt-BR" sz="3200" dirty="0"/>
              <a:t> “Mapas Mentais” e </a:t>
            </a:r>
          </a:p>
          <a:p>
            <a:pPr lvl="2"/>
            <a:r>
              <a:rPr lang="pt-BR" sz="3200" dirty="0"/>
              <a:t>“</a:t>
            </a:r>
            <a:r>
              <a:rPr lang="pt-BR" sz="3200" dirty="0" err="1"/>
              <a:t>Clusterização</a:t>
            </a:r>
            <a:r>
              <a:rPr lang="pt-BR" sz="3200" dirty="0"/>
              <a:t>”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21277C-F082-4947-A080-C3C30A437257}"/>
              </a:ext>
            </a:extLst>
          </p:cNvPr>
          <p:cNvSpPr txBox="1"/>
          <p:nvPr/>
        </p:nvSpPr>
        <p:spPr>
          <a:xfrm>
            <a:off x="1686698" y="506455"/>
            <a:ext cx="8326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Técnicas para potencializar as ideias</a:t>
            </a:r>
            <a:endParaRPr lang="pt-BR" sz="4000" b="1" i="1" dirty="0"/>
          </a:p>
        </p:txBody>
      </p:sp>
    </p:spTree>
    <p:extLst>
      <p:ext uri="{BB962C8B-B14F-4D97-AF65-F5344CB8AC3E}">
        <p14:creationId xmlns:p14="http://schemas.microsoft.com/office/powerpoint/2010/main" val="1371199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J法">
            <a:extLst>
              <a:ext uri="{FF2B5EF4-FFF2-40B4-BE49-F238E27FC236}">
                <a16:creationId xmlns:a16="http://schemas.microsoft.com/office/drawing/2014/main" id="{F8703D26-5DD0-4E18-A616-9C1F5317C3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0"/>
            <a:ext cx="102774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788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BA94BC68-F529-47C5-AF06-451224090F8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F556CEF-ABA1-4D80-8AB6-E40147E7B47C}"/>
              </a:ext>
            </a:extLst>
          </p:cNvPr>
          <p:cNvSpPr/>
          <p:nvPr/>
        </p:nvSpPr>
        <p:spPr>
          <a:xfrm>
            <a:off x="602457" y="814386"/>
            <a:ext cx="8943975" cy="42578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016A0FB-D018-4A05-8236-B32478A46EAD}"/>
              </a:ext>
            </a:extLst>
          </p:cNvPr>
          <p:cNvSpPr/>
          <p:nvPr/>
        </p:nvSpPr>
        <p:spPr>
          <a:xfrm>
            <a:off x="10208418" y="814388"/>
            <a:ext cx="464345" cy="8143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16474B0-2F72-4325-86AF-2D316A2C8B12}"/>
              </a:ext>
            </a:extLst>
          </p:cNvPr>
          <p:cNvSpPr/>
          <p:nvPr/>
        </p:nvSpPr>
        <p:spPr>
          <a:xfrm>
            <a:off x="10793014" y="814387"/>
            <a:ext cx="464345" cy="8143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4875842-7E65-4484-81B4-DCB6FBCF74E4}"/>
              </a:ext>
            </a:extLst>
          </p:cNvPr>
          <p:cNvSpPr/>
          <p:nvPr/>
        </p:nvSpPr>
        <p:spPr>
          <a:xfrm>
            <a:off x="11434762" y="814386"/>
            <a:ext cx="464345" cy="8143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B3D0BAA5-7C60-46AB-AE2E-2A4498283712}"/>
              </a:ext>
            </a:extLst>
          </p:cNvPr>
          <p:cNvSpPr/>
          <p:nvPr/>
        </p:nvSpPr>
        <p:spPr>
          <a:xfrm>
            <a:off x="10208418" y="1795463"/>
            <a:ext cx="464345" cy="8143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054A392-7196-47A2-8D48-C6239147A9BF}"/>
              </a:ext>
            </a:extLst>
          </p:cNvPr>
          <p:cNvSpPr/>
          <p:nvPr/>
        </p:nvSpPr>
        <p:spPr>
          <a:xfrm>
            <a:off x="10793014" y="1795462"/>
            <a:ext cx="464345" cy="8143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D8172113-39DD-451A-9A99-9235943FDA93}"/>
              </a:ext>
            </a:extLst>
          </p:cNvPr>
          <p:cNvSpPr/>
          <p:nvPr/>
        </p:nvSpPr>
        <p:spPr>
          <a:xfrm>
            <a:off x="11434762" y="1795461"/>
            <a:ext cx="464345" cy="8143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9A864ED1-D2D3-451B-9FB5-315DCA8C382C}"/>
              </a:ext>
            </a:extLst>
          </p:cNvPr>
          <p:cNvSpPr txBox="1"/>
          <p:nvPr/>
        </p:nvSpPr>
        <p:spPr>
          <a:xfrm>
            <a:off x="5018669" y="4413492"/>
            <a:ext cx="3850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Quadro branco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F9CF53EE-1C87-4C5D-9366-79DB1919D70D}"/>
              </a:ext>
            </a:extLst>
          </p:cNvPr>
          <p:cNvSpPr txBox="1"/>
          <p:nvPr/>
        </p:nvSpPr>
        <p:spPr>
          <a:xfrm>
            <a:off x="9546432" y="2776536"/>
            <a:ext cx="2800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Post-it</a:t>
            </a:r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DFC7C7A8-D972-4693-84EE-91E9E061E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8243" y="3619800"/>
            <a:ext cx="1058691" cy="2238375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59E10F7F-C553-4154-9122-03D313636836}"/>
              </a:ext>
            </a:extLst>
          </p:cNvPr>
          <p:cNvSpPr txBox="1"/>
          <p:nvPr/>
        </p:nvSpPr>
        <p:spPr>
          <a:xfrm>
            <a:off x="9951598" y="6248846"/>
            <a:ext cx="2072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err="1">
                <a:solidFill>
                  <a:schemeClr val="bg1"/>
                </a:solidFill>
              </a:rPr>
              <a:t>Cabetas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986E9650-3780-4A3C-B72D-C76E74C49271}"/>
              </a:ext>
            </a:extLst>
          </p:cNvPr>
          <p:cNvSpPr/>
          <p:nvPr/>
        </p:nvSpPr>
        <p:spPr>
          <a:xfrm>
            <a:off x="750688" y="5198712"/>
            <a:ext cx="2528888" cy="110490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4254D0-6B45-4412-A0BD-962320556FEC}"/>
              </a:ext>
            </a:extLst>
          </p:cNvPr>
          <p:cNvSpPr/>
          <p:nvPr/>
        </p:nvSpPr>
        <p:spPr>
          <a:xfrm>
            <a:off x="3620464" y="5343969"/>
            <a:ext cx="2227886" cy="81438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6BBAC691-29FD-43EF-BD70-6C71F73D71E1}"/>
              </a:ext>
            </a:extLst>
          </p:cNvPr>
          <p:cNvSpPr txBox="1"/>
          <p:nvPr/>
        </p:nvSpPr>
        <p:spPr>
          <a:xfrm>
            <a:off x="2175449" y="6277345"/>
            <a:ext cx="2800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Folhas de cartolina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2021F02-F75A-4E77-839E-702B5704C9E0}"/>
              </a:ext>
            </a:extLst>
          </p:cNvPr>
          <p:cNvSpPr txBox="1"/>
          <p:nvPr/>
        </p:nvSpPr>
        <p:spPr>
          <a:xfrm>
            <a:off x="2690306" y="84028"/>
            <a:ext cx="4768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chemeClr val="bg1"/>
                </a:solidFill>
              </a:rPr>
              <a:t>Vamos exercitar?</a:t>
            </a:r>
          </a:p>
        </p:txBody>
      </p:sp>
    </p:spTree>
    <p:extLst>
      <p:ext uri="{BB962C8B-B14F-4D97-AF65-F5344CB8AC3E}">
        <p14:creationId xmlns:p14="http://schemas.microsoft.com/office/powerpoint/2010/main" val="1500096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lipse 65">
            <a:extLst>
              <a:ext uri="{FF2B5EF4-FFF2-40B4-BE49-F238E27FC236}">
                <a16:creationId xmlns:a16="http://schemas.microsoft.com/office/drawing/2014/main" id="{DFFB8E24-B215-4651-96E9-695E1D80BC8F}"/>
              </a:ext>
            </a:extLst>
          </p:cNvPr>
          <p:cNvSpPr/>
          <p:nvPr/>
        </p:nvSpPr>
        <p:spPr>
          <a:xfrm>
            <a:off x="3264282" y="2766012"/>
            <a:ext cx="2523053" cy="34456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A94BC68-F529-47C5-AF06-451224090F85}"/>
              </a:ext>
            </a:extLst>
          </p:cNvPr>
          <p:cNvSpPr/>
          <p:nvPr/>
        </p:nvSpPr>
        <p:spPr>
          <a:xfrm>
            <a:off x="-808214" y="-28172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F556CEF-ABA1-4D80-8AB6-E40147E7B47C}"/>
              </a:ext>
            </a:extLst>
          </p:cNvPr>
          <p:cNvSpPr/>
          <p:nvPr/>
        </p:nvSpPr>
        <p:spPr>
          <a:xfrm>
            <a:off x="-821030" y="497793"/>
            <a:ext cx="10755809" cy="55500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016A0FB-D018-4A05-8236-B32478A46EAD}"/>
              </a:ext>
            </a:extLst>
          </p:cNvPr>
          <p:cNvSpPr/>
          <p:nvPr/>
        </p:nvSpPr>
        <p:spPr>
          <a:xfrm>
            <a:off x="11638581" y="395067"/>
            <a:ext cx="464345" cy="3712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16474B0-2F72-4325-86AF-2D316A2C8B12}"/>
              </a:ext>
            </a:extLst>
          </p:cNvPr>
          <p:cNvSpPr/>
          <p:nvPr/>
        </p:nvSpPr>
        <p:spPr>
          <a:xfrm>
            <a:off x="10409984" y="2800359"/>
            <a:ext cx="1938580" cy="3542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Fone de ouvido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4875842-7E65-4484-81B4-DCB6FBCF74E4}"/>
              </a:ext>
            </a:extLst>
          </p:cNvPr>
          <p:cNvSpPr/>
          <p:nvPr/>
        </p:nvSpPr>
        <p:spPr>
          <a:xfrm>
            <a:off x="11638582" y="785738"/>
            <a:ext cx="464345" cy="37568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B3D0BAA5-7C60-46AB-AE2E-2A4498283712}"/>
              </a:ext>
            </a:extLst>
          </p:cNvPr>
          <p:cNvSpPr/>
          <p:nvPr/>
        </p:nvSpPr>
        <p:spPr>
          <a:xfrm>
            <a:off x="10425425" y="2295021"/>
            <a:ext cx="1837780" cy="3542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Pneu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054A392-7196-47A2-8D48-C6239147A9BF}"/>
              </a:ext>
            </a:extLst>
          </p:cNvPr>
          <p:cNvSpPr/>
          <p:nvPr/>
        </p:nvSpPr>
        <p:spPr>
          <a:xfrm>
            <a:off x="11085164" y="1200191"/>
            <a:ext cx="464345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D8172113-39DD-451A-9A99-9235943FDA93}"/>
              </a:ext>
            </a:extLst>
          </p:cNvPr>
          <p:cNvSpPr/>
          <p:nvPr/>
        </p:nvSpPr>
        <p:spPr>
          <a:xfrm>
            <a:off x="11638580" y="1200190"/>
            <a:ext cx="464345" cy="4616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9A864ED1-D2D3-451B-9FB5-315DCA8C382C}"/>
              </a:ext>
            </a:extLst>
          </p:cNvPr>
          <p:cNvSpPr txBox="1"/>
          <p:nvPr/>
        </p:nvSpPr>
        <p:spPr>
          <a:xfrm>
            <a:off x="5389614" y="6211660"/>
            <a:ext cx="3850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Quadro branco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F9CF53EE-1C87-4C5D-9366-79DB1919D70D}"/>
              </a:ext>
            </a:extLst>
          </p:cNvPr>
          <p:cNvSpPr txBox="1"/>
          <p:nvPr/>
        </p:nvSpPr>
        <p:spPr>
          <a:xfrm>
            <a:off x="10820173" y="1730052"/>
            <a:ext cx="1612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Post-it</a:t>
            </a:r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DFC7C7A8-D972-4693-84EE-91E9E061E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8993" y="2230489"/>
            <a:ext cx="1058691" cy="2238375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59E10F7F-C553-4154-9122-03D313636836}"/>
              </a:ext>
            </a:extLst>
          </p:cNvPr>
          <p:cNvSpPr txBox="1"/>
          <p:nvPr/>
        </p:nvSpPr>
        <p:spPr>
          <a:xfrm>
            <a:off x="10832304" y="4435451"/>
            <a:ext cx="1612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Canetas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986E9650-3780-4A3C-B72D-C76E74C49271}"/>
              </a:ext>
            </a:extLst>
          </p:cNvPr>
          <p:cNvSpPr/>
          <p:nvPr/>
        </p:nvSpPr>
        <p:spPr>
          <a:xfrm>
            <a:off x="4739498" y="766352"/>
            <a:ext cx="2523053" cy="34456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4254D0-6B45-4412-A0BD-962320556FEC}"/>
              </a:ext>
            </a:extLst>
          </p:cNvPr>
          <p:cNvSpPr/>
          <p:nvPr/>
        </p:nvSpPr>
        <p:spPr>
          <a:xfrm>
            <a:off x="218270" y="618892"/>
            <a:ext cx="2523053" cy="500514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6BBAC691-29FD-43EF-BD70-6C71F73D71E1}"/>
              </a:ext>
            </a:extLst>
          </p:cNvPr>
          <p:cNvSpPr txBox="1"/>
          <p:nvPr/>
        </p:nvSpPr>
        <p:spPr>
          <a:xfrm>
            <a:off x="2951905" y="6280844"/>
            <a:ext cx="2800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Folhas de cartolina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2021F02-F75A-4E77-839E-702B5704C9E0}"/>
              </a:ext>
            </a:extLst>
          </p:cNvPr>
          <p:cNvSpPr txBox="1"/>
          <p:nvPr/>
        </p:nvSpPr>
        <p:spPr>
          <a:xfrm>
            <a:off x="-423379" y="99462"/>
            <a:ext cx="11552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Como resolver o problema de várias pessoas vivendo e trabalhando juntos em uma casa?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9406C90-D0E0-4399-874E-A7007AAD53B7}"/>
              </a:ext>
            </a:extLst>
          </p:cNvPr>
          <p:cNvSpPr/>
          <p:nvPr/>
        </p:nvSpPr>
        <p:spPr>
          <a:xfrm>
            <a:off x="10529557" y="3403760"/>
            <a:ext cx="1938580" cy="3542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Saco lixo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0E617FE-815E-4979-86EE-DFB333DFDF08}"/>
              </a:ext>
            </a:extLst>
          </p:cNvPr>
          <p:cNvSpPr/>
          <p:nvPr/>
        </p:nvSpPr>
        <p:spPr>
          <a:xfrm>
            <a:off x="10529557" y="4068666"/>
            <a:ext cx="1938580" cy="3542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Carro forte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9356A7D-BB99-41C0-A2F8-CF80F27F0F8F}"/>
              </a:ext>
            </a:extLst>
          </p:cNvPr>
          <p:cNvSpPr/>
          <p:nvPr/>
        </p:nvSpPr>
        <p:spPr>
          <a:xfrm>
            <a:off x="356776" y="1727935"/>
            <a:ext cx="1938580" cy="3542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Dividir espaço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A3B4FA63-AC5A-4B06-BEC3-EE13DF102384}"/>
              </a:ext>
            </a:extLst>
          </p:cNvPr>
          <p:cNvSpPr/>
          <p:nvPr/>
        </p:nvSpPr>
        <p:spPr>
          <a:xfrm>
            <a:off x="10596019" y="5269794"/>
            <a:ext cx="1938580" cy="3542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Teclado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978065E3-4CD5-46C0-97F6-B86AA1189D3C}"/>
              </a:ext>
            </a:extLst>
          </p:cNvPr>
          <p:cNvSpPr/>
          <p:nvPr/>
        </p:nvSpPr>
        <p:spPr>
          <a:xfrm>
            <a:off x="10529557" y="5802999"/>
            <a:ext cx="1938580" cy="3542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Carvão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A0C48F39-4ED4-44F7-BC36-A1C22921080C}"/>
              </a:ext>
            </a:extLst>
          </p:cNvPr>
          <p:cNvSpPr/>
          <p:nvPr/>
        </p:nvSpPr>
        <p:spPr>
          <a:xfrm>
            <a:off x="375102" y="1009474"/>
            <a:ext cx="1938580" cy="3542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Comprar uma casa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E23D3590-9C5F-480D-93C0-3067FF0A8C32}"/>
              </a:ext>
            </a:extLst>
          </p:cNvPr>
          <p:cNvSpPr/>
          <p:nvPr/>
        </p:nvSpPr>
        <p:spPr>
          <a:xfrm>
            <a:off x="9506535" y="6330499"/>
            <a:ext cx="1837780" cy="354243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Geladeira</a:t>
            </a:r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76824DF7-44B4-4AF6-AA63-E2FBCD8BE83F}"/>
              </a:ext>
            </a:extLst>
          </p:cNvPr>
          <p:cNvSpPr/>
          <p:nvPr/>
        </p:nvSpPr>
        <p:spPr>
          <a:xfrm>
            <a:off x="9913414" y="1637564"/>
            <a:ext cx="1837780" cy="354243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Jaleco</a:t>
            </a:r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CCEA25C3-F3F1-467C-ACF4-65CCA7B4C083}"/>
              </a:ext>
            </a:extLst>
          </p:cNvPr>
          <p:cNvSpPr/>
          <p:nvPr/>
        </p:nvSpPr>
        <p:spPr>
          <a:xfrm>
            <a:off x="8625609" y="2275789"/>
            <a:ext cx="1837780" cy="354243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Notebook</a:t>
            </a: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F1A1B51F-7ECA-425E-8DFD-D0D4F54E63FE}"/>
              </a:ext>
            </a:extLst>
          </p:cNvPr>
          <p:cNvSpPr/>
          <p:nvPr/>
        </p:nvSpPr>
        <p:spPr>
          <a:xfrm>
            <a:off x="9033338" y="3236870"/>
            <a:ext cx="1837780" cy="354243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>
                <a:solidFill>
                  <a:schemeClr val="tx1"/>
                </a:solidFill>
              </a:rPr>
              <a:t>armario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6" name="Retângulo 45">
            <a:extLst>
              <a:ext uri="{FF2B5EF4-FFF2-40B4-BE49-F238E27FC236}">
                <a16:creationId xmlns:a16="http://schemas.microsoft.com/office/drawing/2014/main" id="{6237325C-5649-46A8-BD3E-CFD94BE15289}"/>
              </a:ext>
            </a:extLst>
          </p:cNvPr>
          <p:cNvSpPr/>
          <p:nvPr/>
        </p:nvSpPr>
        <p:spPr>
          <a:xfrm>
            <a:off x="8616256" y="3635708"/>
            <a:ext cx="1837780" cy="354243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Pasta de dente</a:t>
            </a:r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id="{5B24DD54-D267-4684-A658-D6FD51614DDD}"/>
              </a:ext>
            </a:extLst>
          </p:cNvPr>
          <p:cNvSpPr/>
          <p:nvPr/>
        </p:nvSpPr>
        <p:spPr>
          <a:xfrm>
            <a:off x="8223990" y="4312040"/>
            <a:ext cx="1837780" cy="354243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Papel </a:t>
            </a:r>
            <a:r>
              <a:rPr lang="pt-BR" dirty="0" err="1">
                <a:solidFill>
                  <a:schemeClr val="tx1"/>
                </a:solidFill>
              </a:rPr>
              <a:t>higienico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0" name="Retângulo 49">
            <a:extLst>
              <a:ext uri="{FF2B5EF4-FFF2-40B4-BE49-F238E27FC236}">
                <a16:creationId xmlns:a16="http://schemas.microsoft.com/office/drawing/2014/main" id="{23A1DF83-02FD-435F-8984-890BA232EA75}"/>
              </a:ext>
            </a:extLst>
          </p:cNvPr>
          <p:cNvSpPr/>
          <p:nvPr/>
        </p:nvSpPr>
        <p:spPr>
          <a:xfrm>
            <a:off x="8809854" y="5279917"/>
            <a:ext cx="1837780" cy="354243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Maquina lavar</a:t>
            </a:r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2AACCBE3-8E15-4E5B-90A5-C6FA3D4B0EBE}"/>
              </a:ext>
            </a:extLst>
          </p:cNvPr>
          <p:cNvSpPr txBox="1"/>
          <p:nvPr/>
        </p:nvSpPr>
        <p:spPr>
          <a:xfrm>
            <a:off x="6690440" y="709542"/>
            <a:ext cx="42708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Novo produto na cor preta (normalmente branca)</a:t>
            </a:r>
          </a:p>
        </p:txBody>
      </p:sp>
      <p:sp>
        <p:nvSpPr>
          <p:cNvPr id="54" name="Retângulo 53">
            <a:extLst>
              <a:ext uri="{FF2B5EF4-FFF2-40B4-BE49-F238E27FC236}">
                <a16:creationId xmlns:a16="http://schemas.microsoft.com/office/drawing/2014/main" id="{190DCB41-44CB-4D63-B9DD-DC3422E2CB21}"/>
              </a:ext>
            </a:extLst>
          </p:cNvPr>
          <p:cNvSpPr/>
          <p:nvPr/>
        </p:nvSpPr>
        <p:spPr>
          <a:xfrm>
            <a:off x="10394690" y="5715233"/>
            <a:ext cx="2780158" cy="3542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Bolinha de tênis de mesa</a:t>
            </a:r>
          </a:p>
        </p:txBody>
      </p:sp>
      <p:sp>
        <p:nvSpPr>
          <p:cNvPr id="56" name="Retângulo 55">
            <a:extLst>
              <a:ext uri="{FF2B5EF4-FFF2-40B4-BE49-F238E27FC236}">
                <a16:creationId xmlns:a16="http://schemas.microsoft.com/office/drawing/2014/main" id="{BE850AFB-7D8B-44FA-B70D-AB1ADD5BF88C}"/>
              </a:ext>
            </a:extLst>
          </p:cNvPr>
          <p:cNvSpPr/>
          <p:nvPr/>
        </p:nvSpPr>
        <p:spPr>
          <a:xfrm>
            <a:off x="8321205" y="1818757"/>
            <a:ext cx="1837780" cy="354243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Papel</a:t>
            </a:r>
          </a:p>
        </p:txBody>
      </p:sp>
      <p:sp>
        <p:nvSpPr>
          <p:cNvPr id="58" name="Retângulo 57">
            <a:extLst>
              <a:ext uri="{FF2B5EF4-FFF2-40B4-BE49-F238E27FC236}">
                <a16:creationId xmlns:a16="http://schemas.microsoft.com/office/drawing/2014/main" id="{64351136-7B99-4196-84C0-FD30A01A1CD5}"/>
              </a:ext>
            </a:extLst>
          </p:cNvPr>
          <p:cNvSpPr/>
          <p:nvPr/>
        </p:nvSpPr>
        <p:spPr>
          <a:xfrm>
            <a:off x="7543004" y="2589477"/>
            <a:ext cx="2780158" cy="3542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Papel higiênico preto</a:t>
            </a:r>
          </a:p>
        </p:txBody>
      </p:sp>
      <p:sp>
        <p:nvSpPr>
          <p:cNvPr id="60" name="Retângulo 59">
            <a:extLst>
              <a:ext uri="{FF2B5EF4-FFF2-40B4-BE49-F238E27FC236}">
                <a16:creationId xmlns:a16="http://schemas.microsoft.com/office/drawing/2014/main" id="{D10E493F-CCB4-4312-93A5-C4091AA3E39D}"/>
              </a:ext>
            </a:extLst>
          </p:cNvPr>
          <p:cNvSpPr/>
          <p:nvPr/>
        </p:nvSpPr>
        <p:spPr>
          <a:xfrm>
            <a:off x="7520360" y="3251878"/>
            <a:ext cx="2780158" cy="3542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Maquina lavar preto</a:t>
            </a:r>
          </a:p>
        </p:txBody>
      </p:sp>
      <p:sp>
        <p:nvSpPr>
          <p:cNvPr id="62" name="Retângulo 61">
            <a:extLst>
              <a:ext uri="{FF2B5EF4-FFF2-40B4-BE49-F238E27FC236}">
                <a16:creationId xmlns:a16="http://schemas.microsoft.com/office/drawing/2014/main" id="{6C4BE639-141E-430A-98D9-490E6D44E1FE}"/>
              </a:ext>
            </a:extLst>
          </p:cNvPr>
          <p:cNvSpPr/>
          <p:nvPr/>
        </p:nvSpPr>
        <p:spPr>
          <a:xfrm>
            <a:off x="7520360" y="3994176"/>
            <a:ext cx="2780158" cy="3542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>
                <a:solidFill>
                  <a:schemeClr val="tx1"/>
                </a:solidFill>
              </a:rPr>
              <a:t>Mainese</a:t>
            </a:r>
            <a:r>
              <a:rPr lang="pt-BR" dirty="0">
                <a:solidFill>
                  <a:schemeClr val="tx1"/>
                </a:solidFill>
              </a:rPr>
              <a:t> preta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BBD21297-931A-4426-8508-741C4AF8C059}"/>
              </a:ext>
            </a:extLst>
          </p:cNvPr>
          <p:cNvSpPr/>
          <p:nvPr/>
        </p:nvSpPr>
        <p:spPr>
          <a:xfrm>
            <a:off x="7459898" y="4666283"/>
            <a:ext cx="2780158" cy="3542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Pasta de dente preto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94B15043-6402-4946-9CC6-35AEDA58F69F}"/>
              </a:ext>
            </a:extLst>
          </p:cNvPr>
          <p:cNvSpPr/>
          <p:nvPr/>
        </p:nvSpPr>
        <p:spPr>
          <a:xfrm>
            <a:off x="356776" y="2230489"/>
            <a:ext cx="1938580" cy="3542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Divisórias móveis 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923B02B5-FC85-474D-A7BD-FBBE51BB680B}"/>
              </a:ext>
            </a:extLst>
          </p:cNvPr>
          <p:cNvSpPr/>
          <p:nvPr/>
        </p:nvSpPr>
        <p:spPr>
          <a:xfrm>
            <a:off x="5073998" y="1329161"/>
            <a:ext cx="1938580" cy="3542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Dividir tempo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B9739B64-25E4-4D1F-930B-F0741CEA7F63}"/>
              </a:ext>
            </a:extLst>
          </p:cNvPr>
          <p:cNvSpPr/>
          <p:nvPr/>
        </p:nvSpPr>
        <p:spPr>
          <a:xfrm>
            <a:off x="5034958" y="1772321"/>
            <a:ext cx="1938580" cy="3542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Organizar horário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06268833-B256-4C72-BF18-96DBC2F684D6}"/>
              </a:ext>
            </a:extLst>
          </p:cNvPr>
          <p:cNvSpPr/>
          <p:nvPr/>
        </p:nvSpPr>
        <p:spPr>
          <a:xfrm>
            <a:off x="425502" y="4809759"/>
            <a:ext cx="1837780" cy="60137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Criar espaço de </a:t>
            </a:r>
            <a:r>
              <a:rPr lang="pt-BR" dirty="0" err="1">
                <a:solidFill>
                  <a:schemeClr val="tx1"/>
                </a:solidFill>
              </a:rPr>
              <a:t>coworking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595E37AA-16C7-45C3-BE70-B817EBFBA2BA}"/>
              </a:ext>
            </a:extLst>
          </p:cNvPr>
          <p:cNvSpPr/>
          <p:nvPr/>
        </p:nvSpPr>
        <p:spPr>
          <a:xfrm>
            <a:off x="3242913" y="4641221"/>
            <a:ext cx="1562400" cy="805694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Fone com isolamento acústico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08723DD7-26F7-4B67-BD48-DDE5EF011A60}"/>
              </a:ext>
            </a:extLst>
          </p:cNvPr>
          <p:cNvSpPr/>
          <p:nvPr/>
        </p:nvSpPr>
        <p:spPr>
          <a:xfrm>
            <a:off x="352443" y="3400828"/>
            <a:ext cx="2116098" cy="5641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Usar espaços inusitados da casa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BE3A41B5-D0B5-41EF-BBFD-121F34E2EB7C}"/>
              </a:ext>
            </a:extLst>
          </p:cNvPr>
          <p:cNvSpPr/>
          <p:nvPr/>
        </p:nvSpPr>
        <p:spPr>
          <a:xfrm>
            <a:off x="352443" y="4077760"/>
            <a:ext cx="2091548" cy="5885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Alugar espaço do vizinho</a:t>
            </a: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CBC509B7-7135-49BB-B4B1-2329B69D6F62}"/>
              </a:ext>
            </a:extLst>
          </p:cNvPr>
          <p:cNvSpPr/>
          <p:nvPr/>
        </p:nvSpPr>
        <p:spPr>
          <a:xfrm>
            <a:off x="352443" y="2766598"/>
            <a:ext cx="2116098" cy="5641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Separar espaços de trabalho</a:t>
            </a: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F01DBE85-CFFB-41F2-B726-AC598A8F07ED}"/>
              </a:ext>
            </a:extLst>
          </p:cNvPr>
          <p:cNvSpPr/>
          <p:nvPr/>
        </p:nvSpPr>
        <p:spPr>
          <a:xfrm>
            <a:off x="5010904" y="2236192"/>
            <a:ext cx="2116098" cy="5641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Trabalhar em turnos diferentes</a:t>
            </a:r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E0409D0E-4554-4E87-B718-517248CB9234}"/>
              </a:ext>
            </a:extLst>
          </p:cNvPr>
          <p:cNvSpPr/>
          <p:nvPr/>
        </p:nvSpPr>
        <p:spPr>
          <a:xfrm>
            <a:off x="2874739" y="785738"/>
            <a:ext cx="2116098" cy="668321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Dividir tarefas da casa</a:t>
            </a: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40842E55-19ED-43A2-84A3-D17840156F69}"/>
              </a:ext>
            </a:extLst>
          </p:cNvPr>
          <p:cNvSpPr/>
          <p:nvPr/>
        </p:nvSpPr>
        <p:spPr>
          <a:xfrm>
            <a:off x="3006492" y="3872466"/>
            <a:ext cx="2116098" cy="668321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Microfones direcionais</a:t>
            </a:r>
          </a:p>
        </p:txBody>
      </p:sp>
      <p:sp>
        <p:nvSpPr>
          <p:cNvPr id="64" name="Retângulo 63">
            <a:extLst>
              <a:ext uri="{FF2B5EF4-FFF2-40B4-BE49-F238E27FC236}">
                <a16:creationId xmlns:a16="http://schemas.microsoft.com/office/drawing/2014/main" id="{F4A74166-27AC-4BFB-B438-12301D43D3FB}"/>
              </a:ext>
            </a:extLst>
          </p:cNvPr>
          <p:cNvSpPr/>
          <p:nvPr/>
        </p:nvSpPr>
        <p:spPr>
          <a:xfrm>
            <a:off x="3172109" y="3079830"/>
            <a:ext cx="1548003" cy="668321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>
                <a:solidFill>
                  <a:schemeClr val="tx1"/>
                </a:solidFill>
              </a:rPr>
              <a:t>Oculos</a:t>
            </a:r>
            <a:r>
              <a:rPr lang="pt-BR" dirty="0">
                <a:solidFill>
                  <a:schemeClr val="tx1"/>
                </a:solidFill>
              </a:rPr>
              <a:t> de VR</a:t>
            </a:r>
          </a:p>
        </p:txBody>
      </p:sp>
    </p:spTree>
    <p:extLst>
      <p:ext uri="{BB962C8B-B14F-4D97-AF65-F5344CB8AC3E}">
        <p14:creationId xmlns:p14="http://schemas.microsoft.com/office/powerpoint/2010/main" val="3946435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BA94BC68-F529-47C5-AF06-451224090F85}"/>
              </a:ext>
            </a:extLst>
          </p:cNvPr>
          <p:cNvSpPr/>
          <p:nvPr/>
        </p:nvSpPr>
        <p:spPr>
          <a:xfrm>
            <a:off x="-810147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F556CEF-ABA1-4D80-8AB6-E40147E7B47C}"/>
              </a:ext>
            </a:extLst>
          </p:cNvPr>
          <p:cNvSpPr/>
          <p:nvPr/>
        </p:nvSpPr>
        <p:spPr>
          <a:xfrm>
            <a:off x="374350" y="617533"/>
            <a:ext cx="10755809" cy="55500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016A0FB-D018-4A05-8236-B32478A46EAD}"/>
              </a:ext>
            </a:extLst>
          </p:cNvPr>
          <p:cNvSpPr/>
          <p:nvPr/>
        </p:nvSpPr>
        <p:spPr>
          <a:xfrm>
            <a:off x="11638581" y="395067"/>
            <a:ext cx="464345" cy="3712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16474B0-2F72-4325-86AF-2D316A2C8B12}"/>
              </a:ext>
            </a:extLst>
          </p:cNvPr>
          <p:cNvSpPr/>
          <p:nvPr/>
        </p:nvSpPr>
        <p:spPr>
          <a:xfrm>
            <a:off x="789179" y="1540234"/>
            <a:ext cx="1938580" cy="3542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Fone de ouvido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4875842-7E65-4484-81B4-DCB6FBCF74E4}"/>
              </a:ext>
            </a:extLst>
          </p:cNvPr>
          <p:cNvSpPr/>
          <p:nvPr/>
        </p:nvSpPr>
        <p:spPr>
          <a:xfrm>
            <a:off x="11638582" y="785738"/>
            <a:ext cx="464345" cy="37568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B3D0BAA5-7C60-46AB-AE2E-2A4498283712}"/>
              </a:ext>
            </a:extLst>
          </p:cNvPr>
          <p:cNvSpPr/>
          <p:nvPr/>
        </p:nvSpPr>
        <p:spPr>
          <a:xfrm>
            <a:off x="804620" y="1034896"/>
            <a:ext cx="1837780" cy="3542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Pneu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054A392-7196-47A2-8D48-C6239147A9BF}"/>
              </a:ext>
            </a:extLst>
          </p:cNvPr>
          <p:cNvSpPr/>
          <p:nvPr/>
        </p:nvSpPr>
        <p:spPr>
          <a:xfrm>
            <a:off x="11085164" y="1200191"/>
            <a:ext cx="464345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D8172113-39DD-451A-9A99-9235943FDA93}"/>
              </a:ext>
            </a:extLst>
          </p:cNvPr>
          <p:cNvSpPr/>
          <p:nvPr/>
        </p:nvSpPr>
        <p:spPr>
          <a:xfrm>
            <a:off x="11638580" y="1200190"/>
            <a:ext cx="464345" cy="4616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9A864ED1-D2D3-451B-9FB5-315DCA8C382C}"/>
              </a:ext>
            </a:extLst>
          </p:cNvPr>
          <p:cNvSpPr txBox="1"/>
          <p:nvPr/>
        </p:nvSpPr>
        <p:spPr>
          <a:xfrm>
            <a:off x="5389614" y="6211660"/>
            <a:ext cx="3850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Quadro branco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F9CF53EE-1C87-4C5D-9366-79DB1919D70D}"/>
              </a:ext>
            </a:extLst>
          </p:cNvPr>
          <p:cNvSpPr txBox="1"/>
          <p:nvPr/>
        </p:nvSpPr>
        <p:spPr>
          <a:xfrm>
            <a:off x="10820173" y="1730052"/>
            <a:ext cx="1612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Post-it</a:t>
            </a:r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DFC7C7A8-D972-4693-84EE-91E9E061E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8993" y="2230489"/>
            <a:ext cx="1058691" cy="2238375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59E10F7F-C553-4154-9122-03D313636836}"/>
              </a:ext>
            </a:extLst>
          </p:cNvPr>
          <p:cNvSpPr txBox="1"/>
          <p:nvPr/>
        </p:nvSpPr>
        <p:spPr>
          <a:xfrm>
            <a:off x="10832304" y="4435451"/>
            <a:ext cx="1612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Canetas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986E9650-3780-4A3C-B72D-C76E74C49271}"/>
              </a:ext>
            </a:extLst>
          </p:cNvPr>
          <p:cNvSpPr/>
          <p:nvPr/>
        </p:nvSpPr>
        <p:spPr>
          <a:xfrm>
            <a:off x="74413" y="6325567"/>
            <a:ext cx="1269979" cy="4169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4254D0-6B45-4412-A0BD-962320556FEC}"/>
              </a:ext>
            </a:extLst>
          </p:cNvPr>
          <p:cNvSpPr/>
          <p:nvPr/>
        </p:nvSpPr>
        <p:spPr>
          <a:xfrm>
            <a:off x="1448965" y="6325566"/>
            <a:ext cx="1398367" cy="41694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6BBAC691-29FD-43EF-BD70-6C71F73D71E1}"/>
              </a:ext>
            </a:extLst>
          </p:cNvPr>
          <p:cNvSpPr txBox="1"/>
          <p:nvPr/>
        </p:nvSpPr>
        <p:spPr>
          <a:xfrm>
            <a:off x="2951905" y="6280844"/>
            <a:ext cx="2800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Folhas de cartolina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2021F02-F75A-4E77-839E-702B5704C9E0}"/>
              </a:ext>
            </a:extLst>
          </p:cNvPr>
          <p:cNvSpPr txBox="1"/>
          <p:nvPr/>
        </p:nvSpPr>
        <p:spPr>
          <a:xfrm>
            <a:off x="409574" y="92037"/>
            <a:ext cx="8696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</a:rPr>
              <a:t>Quais produtos são em geral oferecidas na </a:t>
            </a:r>
            <a:r>
              <a:rPr lang="pt-BR" sz="2800" b="1" dirty="0"/>
              <a:t>cor branca</a:t>
            </a:r>
            <a:r>
              <a:rPr lang="pt-BR" sz="28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9406C90-D0E0-4399-874E-A7007AAD53B7}"/>
              </a:ext>
            </a:extLst>
          </p:cNvPr>
          <p:cNvSpPr/>
          <p:nvPr/>
        </p:nvSpPr>
        <p:spPr>
          <a:xfrm>
            <a:off x="908752" y="2143635"/>
            <a:ext cx="1938580" cy="3542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Saco lixo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0E617FE-815E-4979-86EE-DFB333DFDF08}"/>
              </a:ext>
            </a:extLst>
          </p:cNvPr>
          <p:cNvSpPr/>
          <p:nvPr/>
        </p:nvSpPr>
        <p:spPr>
          <a:xfrm>
            <a:off x="908752" y="2808541"/>
            <a:ext cx="1938580" cy="3542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Carro forte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9356A7D-BB99-41C0-A2F8-CF80F27F0F8F}"/>
              </a:ext>
            </a:extLst>
          </p:cNvPr>
          <p:cNvSpPr/>
          <p:nvPr/>
        </p:nvSpPr>
        <p:spPr>
          <a:xfrm>
            <a:off x="1013325" y="3429000"/>
            <a:ext cx="1938580" cy="3542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Mouse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A3B4FA63-AC5A-4B06-BEC3-EE13DF102384}"/>
              </a:ext>
            </a:extLst>
          </p:cNvPr>
          <p:cNvSpPr/>
          <p:nvPr/>
        </p:nvSpPr>
        <p:spPr>
          <a:xfrm>
            <a:off x="975214" y="4009669"/>
            <a:ext cx="1938580" cy="3542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Teclado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978065E3-4CD5-46C0-97F6-B86AA1189D3C}"/>
              </a:ext>
            </a:extLst>
          </p:cNvPr>
          <p:cNvSpPr/>
          <p:nvPr/>
        </p:nvSpPr>
        <p:spPr>
          <a:xfrm>
            <a:off x="908752" y="4542874"/>
            <a:ext cx="1938580" cy="3542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Carvão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A0C48F39-4ED4-44F7-BC36-A1C22921080C}"/>
              </a:ext>
            </a:extLst>
          </p:cNvPr>
          <p:cNvSpPr/>
          <p:nvPr/>
        </p:nvSpPr>
        <p:spPr>
          <a:xfrm>
            <a:off x="908752" y="5145674"/>
            <a:ext cx="1938580" cy="3542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TV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E23D3590-9C5F-480D-93C0-3067FF0A8C32}"/>
              </a:ext>
            </a:extLst>
          </p:cNvPr>
          <p:cNvSpPr/>
          <p:nvPr/>
        </p:nvSpPr>
        <p:spPr>
          <a:xfrm>
            <a:off x="4286721" y="995289"/>
            <a:ext cx="1837780" cy="354243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Geladeira</a:t>
            </a:r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76824DF7-44B4-4AF6-AA63-E2FBCD8BE83F}"/>
              </a:ext>
            </a:extLst>
          </p:cNvPr>
          <p:cNvSpPr/>
          <p:nvPr/>
        </p:nvSpPr>
        <p:spPr>
          <a:xfrm>
            <a:off x="4286721" y="1521661"/>
            <a:ext cx="1837780" cy="354243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Jaleco</a:t>
            </a:r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CCEA25C3-F3F1-467C-ACF4-65CCA7B4C083}"/>
              </a:ext>
            </a:extLst>
          </p:cNvPr>
          <p:cNvSpPr/>
          <p:nvPr/>
        </p:nvSpPr>
        <p:spPr>
          <a:xfrm>
            <a:off x="4194321" y="2701453"/>
            <a:ext cx="1837780" cy="354243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Notebook</a:t>
            </a: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F1A1B51F-7ECA-425E-8DFD-D0D4F54E63FE}"/>
              </a:ext>
            </a:extLst>
          </p:cNvPr>
          <p:cNvSpPr/>
          <p:nvPr/>
        </p:nvSpPr>
        <p:spPr>
          <a:xfrm>
            <a:off x="4194321" y="3237572"/>
            <a:ext cx="1837780" cy="354243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>
                <a:solidFill>
                  <a:schemeClr val="tx1"/>
                </a:solidFill>
              </a:rPr>
              <a:t>armario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6" name="Retângulo 45">
            <a:extLst>
              <a:ext uri="{FF2B5EF4-FFF2-40B4-BE49-F238E27FC236}">
                <a16:creationId xmlns:a16="http://schemas.microsoft.com/office/drawing/2014/main" id="{6237325C-5649-46A8-BD3E-CFD94BE15289}"/>
              </a:ext>
            </a:extLst>
          </p:cNvPr>
          <p:cNvSpPr/>
          <p:nvPr/>
        </p:nvSpPr>
        <p:spPr>
          <a:xfrm>
            <a:off x="4186893" y="3817055"/>
            <a:ext cx="1837780" cy="354243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Pasta de dente</a:t>
            </a:r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id="{5B24DD54-D267-4684-A658-D6FD51614DDD}"/>
              </a:ext>
            </a:extLst>
          </p:cNvPr>
          <p:cNvSpPr/>
          <p:nvPr/>
        </p:nvSpPr>
        <p:spPr>
          <a:xfrm>
            <a:off x="4186893" y="4507014"/>
            <a:ext cx="1837780" cy="354243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Papel </a:t>
            </a:r>
            <a:r>
              <a:rPr lang="pt-BR" dirty="0" err="1">
                <a:solidFill>
                  <a:schemeClr val="tx1"/>
                </a:solidFill>
              </a:rPr>
              <a:t>higienico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0" name="Retângulo 49">
            <a:extLst>
              <a:ext uri="{FF2B5EF4-FFF2-40B4-BE49-F238E27FC236}">
                <a16:creationId xmlns:a16="http://schemas.microsoft.com/office/drawing/2014/main" id="{23A1DF83-02FD-435F-8984-890BA232EA75}"/>
              </a:ext>
            </a:extLst>
          </p:cNvPr>
          <p:cNvSpPr/>
          <p:nvPr/>
        </p:nvSpPr>
        <p:spPr>
          <a:xfrm>
            <a:off x="4186893" y="5272185"/>
            <a:ext cx="1837780" cy="354243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Maquina lavar</a:t>
            </a:r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2AACCBE3-8E15-4E5B-90A5-C6FA3D4B0EBE}"/>
              </a:ext>
            </a:extLst>
          </p:cNvPr>
          <p:cNvSpPr txBox="1"/>
          <p:nvPr/>
        </p:nvSpPr>
        <p:spPr>
          <a:xfrm>
            <a:off x="6690440" y="709542"/>
            <a:ext cx="42708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Novo produto na cor preta (normalmente branca)</a:t>
            </a:r>
          </a:p>
        </p:txBody>
      </p:sp>
      <p:sp>
        <p:nvSpPr>
          <p:cNvPr id="54" name="Retângulo 53">
            <a:extLst>
              <a:ext uri="{FF2B5EF4-FFF2-40B4-BE49-F238E27FC236}">
                <a16:creationId xmlns:a16="http://schemas.microsoft.com/office/drawing/2014/main" id="{190DCB41-44CB-4D63-B9DD-DC3422E2CB21}"/>
              </a:ext>
            </a:extLst>
          </p:cNvPr>
          <p:cNvSpPr/>
          <p:nvPr/>
        </p:nvSpPr>
        <p:spPr>
          <a:xfrm>
            <a:off x="7543004" y="1912667"/>
            <a:ext cx="2780158" cy="3542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Bolinha de tênis de mesa</a:t>
            </a:r>
          </a:p>
        </p:txBody>
      </p:sp>
      <p:sp>
        <p:nvSpPr>
          <p:cNvPr id="56" name="Retângulo 55">
            <a:extLst>
              <a:ext uri="{FF2B5EF4-FFF2-40B4-BE49-F238E27FC236}">
                <a16:creationId xmlns:a16="http://schemas.microsoft.com/office/drawing/2014/main" id="{BE850AFB-7D8B-44FA-B70D-AB1ADD5BF88C}"/>
              </a:ext>
            </a:extLst>
          </p:cNvPr>
          <p:cNvSpPr/>
          <p:nvPr/>
        </p:nvSpPr>
        <p:spPr>
          <a:xfrm>
            <a:off x="4346721" y="2263957"/>
            <a:ext cx="1837780" cy="354243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Papel</a:t>
            </a:r>
          </a:p>
        </p:txBody>
      </p:sp>
      <p:sp>
        <p:nvSpPr>
          <p:cNvPr id="58" name="Retângulo 57">
            <a:extLst>
              <a:ext uri="{FF2B5EF4-FFF2-40B4-BE49-F238E27FC236}">
                <a16:creationId xmlns:a16="http://schemas.microsoft.com/office/drawing/2014/main" id="{64351136-7B99-4196-84C0-FD30A01A1CD5}"/>
              </a:ext>
            </a:extLst>
          </p:cNvPr>
          <p:cNvSpPr/>
          <p:nvPr/>
        </p:nvSpPr>
        <p:spPr>
          <a:xfrm>
            <a:off x="7543004" y="2589477"/>
            <a:ext cx="2780158" cy="3542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Papel higiênico preto</a:t>
            </a:r>
          </a:p>
        </p:txBody>
      </p:sp>
      <p:sp>
        <p:nvSpPr>
          <p:cNvPr id="60" name="Retângulo 59">
            <a:extLst>
              <a:ext uri="{FF2B5EF4-FFF2-40B4-BE49-F238E27FC236}">
                <a16:creationId xmlns:a16="http://schemas.microsoft.com/office/drawing/2014/main" id="{D10E493F-CCB4-4312-93A5-C4091AA3E39D}"/>
              </a:ext>
            </a:extLst>
          </p:cNvPr>
          <p:cNvSpPr/>
          <p:nvPr/>
        </p:nvSpPr>
        <p:spPr>
          <a:xfrm>
            <a:off x="7520360" y="3251878"/>
            <a:ext cx="2780158" cy="3542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Maquina lavar preto</a:t>
            </a:r>
          </a:p>
        </p:txBody>
      </p:sp>
      <p:sp>
        <p:nvSpPr>
          <p:cNvPr id="62" name="Retângulo 61">
            <a:extLst>
              <a:ext uri="{FF2B5EF4-FFF2-40B4-BE49-F238E27FC236}">
                <a16:creationId xmlns:a16="http://schemas.microsoft.com/office/drawing/2014/main" id="{6C4BE639-141E-430A-98D9-490E6D44E1FE}"/>
              </a:ext>
            </a:extLst>
          </p:cNvPr>
          <p:cNvSpPr/>
          <p:nvPr/>
        </p:nvSpPr>
        <p:spPr>
          <a:xfrm>
            <a:off x="7520360" y="3994176"/>
            <a:ext cx="2780158" cy="3542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>
                <a:solidFill>
                  <a:schemeClr val="tx1"/>
                </a:solidFill>
              </a:rPr>
              <a:t>Mainese</a:t>
            </a:r>
            <a:r>
              <a:rPr lang="pt-BR" dirty="0">
                <a:solidFill>
                  <a:schemeClr val="tx1"/>
                </a:solidFill>
              </a:rPr>
              <a:t> preta</a:t>
            </a:r>
          </a:p>
        </p:txBody>
      </p:sp>
    </p:spTree>
    <p:extLst>
      <p:ext uri="{BB962C8B-B14F-4D97-AF65-F5344CB8AC3E}">
        <p14:creationId xmlns:p14="http://schemas.microsoft.com/office/powerpoint/2010/main" val="1926740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BA94BC68-F529-47C5-AF06-451224090F8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F556CEF-ABA1-4D80-8AB6-E40147E7B47C}"/>
              </a:ext>
            </a:extLst>
          </p:cNvPr>
          <p:cNvSpPr/>
          <p:nvPr/>
        </p:nvSpPr>
        <p:spPr>
          <a:xfrm>
            <a:off x="240279" y="730748"/>
            <a:ext cx="10755809" cy="55500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016A0FB-D018-4A05-8236-B32478A46EAD}"/>
              </a:ext>
            </a:extLst>
          </p:cNvPr>
          <p:cNvSpPr/>
          <p:nvPr/>
        </p:nvSpPr>
        <p:spPr>
          <a:xfrm>
            <a:off x="11638581" y="395067"/>
            <a:ext cx="464345" cy="3712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16474B0-2F72-4325-86AF-2D316A2C8B12}"/>
              </a:ext>
            </a:extLst>
          </p:cNvPr>
          <p:cNvSpPr/>
          <p:nvPr/>
        </p:nvSpPr>
        <p:spPr>
          <a:xfrm>
            <a:off x="11085164" y="800063"/>
            <a:ext cx="464345" cy="3542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4875842-7E65-4484-81B4-DCB6FBCF74E4}"/>
              </a:ext>
            </a:extLst>
          </p:cNvPr>
          <p:cNvSpPr/>
          <p:nvPr/>
        </p:nvSpPr>
        <p:spPr>
          <a:xfrm>
            <a:off x="11638582" y="785738"/>
            <a:ext cx="464345" cy="37568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B3D0BAA5-7C60-46AB-AE2E-2A4498283712}"/>
              </a:ext>
            </a:extLst>
          </p:cNvPr>
          <p:cNvSpPr/>
          <p:nvPr/>
        </p:nvSpPr>
        <p:spPr>
          <a:xfrm>
            <a:off x="11085164" y="409391"/>
            <a:ext cx="464345" cy="3542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054A392-7196-47A2-8D48-C6239147A9BF}"/>
              </a:ext>
            </a:extLst>
          </p:cNvPr>
          <p:cNvSpPr/>
          <p:nvPr/>
        </p:nvSpPr>
        <p:spPr>
          <a:xfrm>
            <a:off x="11085164" y="1200191"/>
            <a:ext cx="464345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D8172113-39DD-451A-9A99-9235943FDA93}"/>
              </a:ext>
            </a:extLst>
          </p:cNvPr>
          <p:cNvSpPr/>
          <p:nvPr/>
        </p:nvSpPr>
        <p:spPr>
          <a:xfrm>
            <a:off x="11638580" y="1200190"/>
            <a:ext cx="464345" cy="4616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9A864ED1-D2D3-451B-9FB5-315DCA8C382C}"/>
              </a:ext>
            </a:extLst>
          </p:cNvPr>
          <p:cNvSpPr txBox="1"/>
          <p:nvPr/>
        </p:nvSpPr>
        <p:spPr>
          <a:xfrm>
            <a:off x="5434527" y="6248846"/>
            <a:ext cx="3850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Quadro branco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F9CF53EE-1C87-4C5D-9366-79DB1919D70D}"/>
              </a:ext>
            </a:extLst>
          </p:cNvPr>
          <p:cNvSpPr txBox="1"/>
          <p:nvPr/>
        </p:nvSpPr>
        <p:spPr>
          <a:xfrm>
            <a:off x="10820173" y="1730052"/>
            <a:ext cx="1612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Post-it</a:t>
            </a:r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DFC7C7A8-D972-4693-84EE-91E9E061E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8993" y="2230489"/>
            <a:ext cx="1058691" cy="2238375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59E10F7F-C553-4154-9122-03D313636836}"/>
              </a:ext>
            </a:extLst>
          </p:cNvPr>
          <p:cNvSpPr txBox="1"/>
          <p:nvPr/>
        </p:nvSpPr>
        <p:spPr>
          <a:xfrm>
            <a:off x="10832304" y="4435451"/>
            <a:ext cx="1612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Canetas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986E9650-3780-4A3C-B72D-C76E74C49271}"/>
              </a:ext>
            </a:extLst>
          </p:cNvPr>
          <p:cNvSpPr/>
          <p:nvPr/>
        </p:nvSpPr>
        <p:spPr>
          <a:xfrm>
            <a:off x="74413" y="6325567"/>
            <a:ext cx="1269979" cy="4169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4254D0-6B45-4412-A0BD-962320556FEC}"/>
              </a:ext>
            </a:extLst>
          </p:cNvPr>
          <p:cNvSpPr/>
          <p:nvPr/>
        </p:nvSpPr>
        <p:spPr>
          <a:xfrm>
            <a:off x="1448965" y="6325566"/>
            <a:ext cx="1398367" cy="41694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6BBAC691-29FD-43EF-BD70-6C71F73D71E1}"/>
              </a:ext>
            </a:extLst>
          </p:cNvPr>
          <p:cNvSpPr txBox="1"/>
          <p:nvPr/>
        </p:nvSpPr>
        <p:spPr>
          <a:xfrm>
            <a:off x="2951905" y="6280844"/>
            <a:ext cx="2800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Folhas de cartolina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2021F02-F75A-4E77-839E-702B5704C9E0}"/>
              </a:ext>
            </a:extLst>
          </p:cNvPr>
          <p:cNvSpPr txBox="1"/>
          <p:nvPr/>
        </p:nvSpPr>
        <p:spPr>
          <a:xfrm>
            <a:off x="409574" y="92037"/>
            <a:ext cx="8696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</a:rPr>
              <a:t>Quais produtos são em geral oferecidas na </a:t>
            </a:r>
            <a:r>
              <a:rPr lang="pt-BR" sz="2800" b="1" dirty="0">
                <a:solidFill>
                  <a:schemeClr val="bg1"/>
                </a:solidFill>
              </a:rPr>
              <a:t>cor branca</a:t>
            </a:r>
            <a:r>
              <a:rPr lang="pt-BR" sz="2800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33215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43948CC-FFC9-4728-B467-F5B59640735A}"/>
              </a:ext>
            </a:extLst>
          </p:cNvPr>
          <p:cNvSpPr txBox="1"/>
          <p:nvPr/>
        </p:nvSpPr>
        <p:spPr>
          <a:xfrm>
            <a:off x="1357797" y="1889174"/>
            <a:ext cx="10190780" cy="3418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≈1950 nos EUA, método para </a:t>
            </a:r>
            <a:r>
              <a:rPr lang="pt-BR" sz="2800" b="1" dirty="0"/>
              <a:t>concepção de ideias em grupo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800" b="1" dirty="0"/>
              <a:t>Solução</a:t>
            </a:r>
            <a:r>
              <a:rPr lang="pt-BR" sz="2800" dirty="0"/>
              <a:t> de um problema a partir de uma </a:t>
            </a:r>
            <a:r>
              <a:rPr lang="pt-BR" sz="2800" b="1" dirty="0"/>
              <a:t>conversa</a:t>
            </a:r>
            <a:r>
              <a:rPr lang="pt-BR" sz="2800" dirty="0"/>
              <a:t>?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800" b="1" dirty="0"/>
              <a:t>Não</a:t>
            </a:r>
            <a:r>
              <a:rPr lang="pt-BR" sz="2800" dirty="0"/>
              <a:t> se trata de um processo </a:t>
            </a:r>
            <a:r>
              <a:rPr lang="pt-BR" sz="2800" b="1" dirty="0"/>
              <a:t>caótico</a:t>
            </a:r>
            <a:r>
              <a:rPr lang="pt-BR" sz="2800" dirty="0"/>
              <a:t>. 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Existem </a:t>
            </a:r>
            <a:r>
              <a:rPr lang="pt-BR" sz="2800" b="1" dirty="0"/>
              <a:t>regras</a:t>
            </a:r>
            <a:r>
              <a:rPr lang="pt-BR" sz="2800" dirty="0"/>
              <a:t> que ajudam a tornar o </a:t>
            </a:r>
            <a:r>
              <a:rPr lang="pt-BR" sz="2800" i="1" dirty="0" err="1"/>
              <a:t>bresto</a:t>
            </a:r>
            <a:r>
              <a:rPr lang="pt-BR" sz="2800" dirty="0"/>
              <a:t> </a:t>
            </a:r>
            <a:r>
              <a:rPr lang="pt-BR" sz="2800" b="1" dirty="0"/>
              <a:t>eficaz</a:t>
            </a:r>
          </a:p>
        </p:txBody>
      </p:sp>
    </p:spTree>
    <p:extLst>
      <p:ext uri="{BB962C8B-B14F-4D97-AF65-F5344CB8AC3E}">
        <p14:creationId xmlns:p14="http://schemas.microsoft.com/office/powerpoint/2010/main" val="203106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83821EE7-1EC7-4D5C-8A23-ED433B68CDB3}"/>
              </a:ext>
            </a:extLst>
          </p:cNvPr>
          <p:cNvSpPr/>
          <p:nvPr/>
        </p:nvSpPr>
        <p:spPr>
          <a:xfrm>
            <a:off x="1695450" y="1600198"/>
            <a:ext cx="1143000" cy="1000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A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22259159-C850-4F17-BAC7-1E1F39FD38E7}"/>
              </a:ext>
            </a:extLst>
          </p:cNvPr>
          <p:cNvSpPr/>
          <p:nvPr/>
        </p:nvSpPr>
        <p:spPr>
          <a:xfrm>
            <a:off x="1300161" y="4071937"/>
            <a:ext cx="1143000" cy="1000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B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27166AF2-378C-48B0-B638-08586533A3AC}"/>
              </a:ext>
            </a:extLst>
          </p:cNvPr>
          <p:cNvSpPr/>
          <p:nvPr/>
        </p:nvSpPr>
        <p:spPr>
          <a:xfrm>
            <a:off x="7012781" y="3071811"/>
            <a:ext cx="1143000" cy="1000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642737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83821EE7-1EC7-4D5C-8A23-ED433B68CDB3}"/>
              </a:ext>
            </a:extLst>
          </p:cNvPr>
          <p:cNvSpPr/>
          <p:nvPr/>
        </p:nvSpPr>
        <p:spPr>
          <a:xfrm>
            <a:off x="1695450" y="1600198"/>
            <a:ext cx="1143000" cy="1000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A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22259159-C850-4F17-BAC7-1E1F39FD38E7}"/>
              </a:ext>
            </a:extLst>
          </p:cNvPr>
          <p:cNvSpPr/>
          <p:nvPr/>
        </p:nvSpPr>
        <p:spPr>
          <a:xfrm>
            <a:off x="1300161" y="4071937"/>
            <a:ext cx="1143000" cy="1000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B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8E940B4-0F4B-42ED-BE5C-97EA58BB84F2}"/>
              </a:ext>
            </a:extLst>
          </p:cNvPr>
          <p:cNvSpPr/>
          <p:nvPr/>
        </p:nvSpPr>
        <p:spPr>
          <a:xfrm>
            <a:off x="3827860" y="3333749"/>
            <a:ext cx="1143000" cy="1000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c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0FA68BF7-FE12-4CCF-9DE2-4DB06E3886E4}"/>
              </a:ext>
            </a:extLst>
          </p:cNvPr>
          <p:cNvSpPr/>
          <p:nvPr/>
        </p:nvSpPr>
        <p:spPr>
          <a:xfrm>
            <a:off x="8443911" y="1171574"/>
            <a:ext cx="1143000" cy="1000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D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27166AF2-378C-48B0-B638-08586533A3AC}"/>
              </a:ext>
            </a:extLst>
          </p:cNvPr>
          <p:cNvSpPr/>
          <p:nvPr/>
        </p:nvSpPr>
        <p:spPr>
          <a:xfrm>
            <a:off x="7012781" y="3071811"/>
            <a:ext cx="1143000" cy="1000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E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E07088EF-46E1-4CFA-B91B-E3FAFFFAC051}"/>
              </a:ext>
            </a:extLst>
          </p:cNvPr>
          <p:cNvSpPr/>
          <p:nvPr/>
        </p:nvSpPr>
        <p:spPr>
          <a:xfrm>
            <a:off x="9925050" y="3333749"/>
            <a:ext cx="1143000" cy="1000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48099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83821EE7-1EC7-4D5C-8A23-ED433B68CDB3}"/>
              </a:ext>
            </a:extLst>
          </p:cNvPr>
          <p:cNvSpPr/>
          <p:nvPr/>
        </p:nvSpPr>
        <p:spPr>
          <a:xfrm>
            <a:off x="1695450" y="1600198"/>
            <a:ext cx="1143000" cy="1000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A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22259159-C850-4F17-BAC7-1E1F39FD38E7}"/>
              </a:ext>
            </a:extLst>
          </p:cNvPr>
          <p:cNvSpPr/>
          <p:nvPr/>
        </p:nvSpPr>
        <p:spPr>
          <a:xfrm>
            <a:off x="1300161" y="4071937"/>
            <a:ext cx="1143000" cy="1000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B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8E940B4-0F4B-42ED-BE5C-97EA58BB84F2}"/>
              </a:ext>
            </a:extLst>
          </p:cNvPr>
          <p:cNvSpPr/>
          <p:nvPr/>
        </p:nvSpPr>
        <p:spPr>
          <a:xfrm>
            <a:off x="3827860" y="3333749"/>
            <a:ext cx="1143000" cy="1000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c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0FA68BF7-FE12-4CCF-9DE2-4DB06E3886E4}"/>
              </a:ext>
            </a:extLst>
          </p:cNvPr>
          <p:cNvSpPr/>
          <p:nvPr/>
        </p:nvSpPr>
        <p:spPr>
          <a:xfrm>
            <a:off x="8443911" y="1171574"/>
            <a:ext cx="1143000" cy="1000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D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27166AF2-378C-48B0-B638-08586533A3AC}"/>
              </a:ext>
            </a:extLst>
          </p:cNvPr>
          <p:cNvSpPr/>
          <p:nvPr/>
        </p:nvSpPr>
        <p:spPr>
          <a:xfrm>
            <a:off x="7012781" y="3071811"/>
            <a:ext cx="1143000" cy="1000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E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E07088EF-46E1-4CFA-B91B-E3FAFFFAC051}"/>
              </a:ext>
            </a:extLst>
          </p:cNvPr>
          <p:cNvSpPr/>
          <p:nvPr/>
        </p:nvSpPr>
        <p:spPr>
          <a:xfrm>
            <a:off x="9925050" y="3333749"/>
            <a:ext cx="1143000" cy="1000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F</a:t>
            </a: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AC5BA1D7-AD3D-4F8F-B05F-1FA5EFC7DC02}"/>
              </a:ext>
            </a:extLst>
          </p:cNvPr>
          <p:cNvCxnSpPr>
            <a:stCxn id="2" idx="4"/>
            <a:endCxn id="4" idx="0"/>
          </p:cNvCxnSpPr>
          <p:nvPr/>
        </p:nvCxnSpPr>
        <p:spPr>
          <a:xfrm flipH="1">
            <a:off x="1871661" y="2600323"/>
            <a:ext cx="395289" cy="147161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93D20B7D-74C5-4973-9C83-D46F45B82FE7}"/>
              </a:ext>
            </a:extLst>
          </p:cNvPr>
          <p:cNvCxnSpPr>
            <a:cxnSpLocks/>
            <a:stCxn id="2" idx="5"/>
            <a:endCxn id="6" idx="1"/>
          </p:cNvCxnSpPr>
          <p:nvPr/>
        </p:nvCxnSpPr>
        <p:spPr>
          <a:xfrm>
            <a:off x="2671062" y="2453858"/>
            <a:ext cx="1324186" cy="10263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A597E12D-D9F4-45AA-825E-94113A75A0B6}"/>
              </a:ext>
            </a:extLst>
          </p:cNvPr>
          <p:cNvCxnSpPr>
            <a:cxnSpLocks/>
            <a:stCxn id="4" idx="6"/>
            <a:endCxn id="6" idx="2"/>
          </p:cNvCxnSpPr>
          <p:nvPr/>
        </p:nvCxnSpPr>
        <p:spPr>
          <a:xfrm flipV="1">
            <a:off x="2443161" y="3833812"/>
            <a:ext cx="1384699" cy="7381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C7F2C407-D348-4FB6-869B-7CFC5B09CB97}"/>
              </a:ext>
            </a:extLst>
          </p:cNvPr>
          <p:cNvCxnSpPr>
            <a:cxnSpLocks/>
            <a:stCxn id="8" idx="3"/>
            <a:endCxn id="10" idx="0"/>
          </p:cNvCxnSpPr>
          <p:nvPr/>
        </p:nvCxnSpPr>
        <p:spPr>
          <a:xfrm flipH="1">
            <a:off x="7584281" y="2025234"/>
            <a:ext cx="1027018" cy="104657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04E84F86-83D4-4919-BF41-60374C3E08B9}"/>
              </a:ext>
            </a:extLst>
          </p:cNvPr>
          <p:cNvCxnSpPr>
            <a:cxnSpLocks/>
            <a:stCxn id="8" idx="5"/>
          </p:cNvCxnSpPr>
          <p:nvPr/>
        </p:nvCxnSpPr>
        <p:spPr>
          <a:xfrm>
            <a:off x="9419523" y="2025234"/>
            <a:ext cx="601968" cy="154663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D7919A26-BE2D-4CD6-B2FE-B5C3B21109FF}"/>
              </a:ext>
            </a:extLst>
          </p:cNvPr>
          <p:cNvCxnSpPr>
            <a:cxnSpLocks/>
            <a:endCxn id="10" idx="6"/>
          </p:cNvCxnSpPr>
          <p:nvPr/>
        </p:nvCxnSpPr>
        <p:spPr>
          <a:xfrm flipH="1" flipV="1">
            <a:off x="8155781" y="3571874"/>
            <a:ext cx="1856360" cy="50006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451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83821EE7-1EC7-4D5C-8A23-ED433B68CDB3}"/>
              </a:ext>
            </a:extLst>
          </p:cNvPr>
          <p:cNvSpPr/>
          <p:nvPr/>
        </p:nvSpPr>
        <p:spPr>
          <a:xfrm>
            <a:off x="1695450" y="1600198"/>
            <a:ext cx="1143000" cy="1000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A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22259159-C850-4F17-BAC7-1E1F39FD38E7}"/>
              </a:ext>
            </a:extLst>
          </p:cNvPr>
          <p:cNvSpPr/>
          <p:nvPr/>
        </p:nvSpPr>
        <p:spPr>
          <a:xfrm>
            <a:off x="1300161" y="4071937"/>
            <a:ext cx="1143000" cy="1000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B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8E940B4-0F4B-42ED-BE5C-97EA58BB84F2}"/>
              </a:ext>
            </a:extLst>
          </p:cNvPr>
          <p:cNvSpPr/>
          <p:nvPr/>
        </p:nvSpPr>
        <p:spPr>
          <a:xfrm>
            <a:off x="3827860" y="3333749"/>
            <a:ext cx="1143000" cy="1000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c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0FA68BF7-FE12-4CCF-9DE2-4DB06E3886E4}"/>
              </a:ext>
            </a:extLst>
          </p:cNvPr>
          <p:cNvSpPr/>
          <p:nvPr/>
        </p:nvSpPr>
        <p:spPr>
          <a:xfrm>
            <a:off x="8443911" y="1171574"/>
            <a:ext cx="1143000" cy="1000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D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27166AF2-378C-48B0-B638-08586533A3AC}"/>
              </a:ext>
            </a:extLst>
          </p:cNvPr>
          <p:cNvSpPr/>
          <p:nvPr/>
        </p:nvSpPr>
        <p:spPr>
          <a:xfrm>
            <a:off x="7012781" y="3071811"/>
            <a:ext cx="1143000" cy="1000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E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E07088EF-46E1-4CFA-B91B-E3FAFFFAC051}"/>
              </a:ext>
            </a:extLst>
          </p:cNvPr>
          <p:cNvSpPr/>
          <p:nvPr/>
        </p:nvSpPr>
        <p:spPr>
          <a:xfrm>
            <a:off x="9925050" y="3333749"/>
            <a:ext cx="1143000" cy="1000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F</a:t>
            </a: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AC5BA1D7-AD3D-4F8F-B05F-1FA5EFC7DC02}"/>
              </a:ext>
            </a:extLst>
          </p:cNvPr>
          <p:cNvCxnSpPr>
            <a:stCxn id="2" idx="4"/>
            <a:endCxn id="4" idx="0"/>
          </p:cNvCxnSpPr>
          <p:nvPr/>
        </p:nvCxnSpPr>
        <p:spPr>
          <a:xfrm flipH="1">
            <a:off x="1871661" y="2600323"/>
            <a:ext cx="395289" cy="147161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93D20B7D-74C5-4973-9C83-D46F45B82FE7}"/>
              </a:ext>
            </a:extLst>
          </p:cNvPr>
          <p:cNvCxnSpPr>
            <a:cxnSpLocks/>
            <a:stCxn id="2" idx="5"/>
            <a:endCxn id="6" idx="1"/>
          </p:cNvCxnSpPr>
          <p:nvPr/>
        </p:nvCxnSpPr>
        <p:spPr>
          <a:xfrm>
            <a:off x="2671062" y="2453858"/>
            <a:ext cx="1324186" cy="10263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A597E12D-D9F4-45AA-825E-94113A75A0B6}"/>
              </a:ext>
            </a:extLst>
          </p:cNvPr>
          <p:cNvCxnSpPr>
            <a:cxnSpLocks/>
            <a:stCxn id="4" idx="7"/>
            <a:endCxn id="6" idx="2"/>
          </p:cNvCxnSpPr>
          <p:nvPr/>
        </p:nvCxnSpPr>
        <p:spPr>
          <a:xfrm flipV="1">
            <a:off x="2275773" y="3833812"/>
            <a:ext cx="1552087" cy="38459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C7F2C407-D348-4FB6-869B-7CFC5B09CB97}"/>
              </a:ext>
            </a:extLst>
          </p:cNvPr>
          <p:cNvCxnSpPr>
            <a:cxnSpLocks/>
            <a:stCxn id="8" idx="3"/>
            <a:endCxn id="10" idx="0"/>
          </p:cNvCxnSpPr>
          <p:nvPr/>
        </p:nvCxnSpPr>
        <p:spPr>
          <a:xfrm flipH="1">
            <a:off x="7584281" y="2025234"/>
            <a:ext cx="1027018" cy="104657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04E84F86-83D4-4919-BF41-60374C3E08B9}"/>
              </a:ext>
            </a:extLst>
          </p:cNvPr>
          <p:cNvCxnSpPr>
            <a:cxnSpLocks/>
            <a:stCxn id="8" idx="5"/>
          </p:cNvCxnSpPr>
          <p:nvPr/>
        </p:nvCxnSpPr>
        <p:spPr>
          <a:xfrm>
            <a:off x="9419523" y="2025234"/>
            <a:ext cx="601968" cy="154663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D7919A26-BE2D-4CD6-B2FE-B5C3B21109FF}"/>
              </a:ext>
            </a:extLst>
          </p:cNvPr>
          <p:cNvCxnSpPr>
            <a:cxnSpLocks/>
            <a:endCxn id="10" idx="6"/>
          </p:cNvCxnSpPr>
          <p:nvPr/>
        </p:nvCxnSpPr>
        <p:spPr>
          <a:xfrm flipH="1" flipV="1">
            <a:off x="8155781" y="3571874"/>
            <a:ext cx="1856360" cy="50006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ipse 2">
            <a:extLst>
              <a:ext uri="{FF2B5EF4-FFF2-40B4-BE49-F238E27FC236}">
                <a16:creationId xmlns:a16="http://schemas.microsoft.com/office/drawing/2014/main" id="{43A42455-456A-45CB-9CFC-F20D0FF7D566}"/>
              </a:ext>
            </a:extLst>
          </p:cNvPr>
          <p:cNvSpPr/>
          <p:nvPr/>
        </p:nvSpPr>
        <p:spPr>
          <a:xfrm>
            <a:off x="4953000" y="1078665"/>
            <a:ext cx="1143000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G</a:t>
            </a:r>
          </a:p>
        </p:txBody>
      </p: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8FB90812-03D4-4970-82EC-DCAA5ECE0675}"/>
              </a:ext>
            </a:extLst>
          </p:cNvPr>
          <p:cNvCxnSpPr>
            <a:cxnSpLocks/>
            <a:stCxn id="3" idx="3"/>
            <a:endCxn id="6" idx="0"/>
          </p:cNvCxnSpPr>
          <p:nvPr/>
        </p:nvCxnSpPr>
        <p:spPr>
          <a:xfrm flipH="1">
            <a:off x="4399360" y="1932325"/>
            <a:ext cx="721028" cy="14014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3C78297B-A685-4257-9D5C-B223FC1EB15F}"/>
              </a:ext>
            </a:extLst>
          </p:cNvPr>
          <p:cNvCxnSpPr>
            <a:cxnSpLocks/>
            <a:stCxn id="3" idx="5"/>
            <a:endCxn id="10" idx="1"/>
          </p:cNvCxnSpPr>
          <p:nvPr/>
        </p:nvCxnSpPr>
        <p:spPr>
          <a:xfrm>
            <a:off x="5928612" y="1932325"/>
            <a:ext cx="1251557" cy="128595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53790237-641A-47EF-B32F-7CF559D13C90}"/>
              </a:ext>
            </a:extLst>
          </p:cNvPr>
          <p:cNvSpPr/>
          <p:nvPr/>
        </p:nvSpPr>
        <p:spPr>
          <a:xfrm>
            <a:off x="5524500" y="5541208"/>
            <a:ext cx="1143000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H</a:t>
            </a:r>
          </a:p>
        </p:txBody>
      </p: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545563DD-E21B-4615-973D-D4B0F0A1E419}"/>
              </a:ext>
            </a:extLst>
          </p:cNvPr>
          <p:cNvCxnSpPr>
            <a:cxnSpLocks/>
            <a:stCxn id="12" idx="3"/>
            <a:endCxn id="30" idx="6"/>
          </p:cNvCxnSpPr>
          <p:nvPr/>
        </p:nvCxnSpPr>
        <p:spPr>
          <a:xfrm flipH="1">
            <a:off x="6667500" y="4187409"/>
            <a:ext cx="3424938" cy="185386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BBFFE78F-5C0F-4713-889F-7C395E985A55}"/>
              </a:ext>
            </a:extLst>
          </p:cNvPr>
          <p:cNvCxnSpPr>
            <a:cxnSpLocks/>
            <a:stCxn id="4" idx="6"/>
            <a:endCxn id="30" idx="2"/>
          </p:cNvCxnSpPr>
          <p:nvPr/>
        </p:nvCxnSpPr>
        <p:spPr>
          <a:xfrm>
            <a:off x="2443161" y="4572000"/>
            <a:ext cx="3081339" cy="146927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524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52153ED-3E6F-4556-9662-614EED98CB17}"/>
              </a:ext>
            </a:extLst>
          </p:cNvPr>
          <p:cNvSpPr txBox="1"/>
          <p:nvPr/>
        </p:nvSpPr>
        <p:spPr>
          <a:xfrm>
            <a:off x="1011073" y="1374825"/>
            <a:ext cx="10960037" cy="3418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800" b="1" dirty="0"/>
              <a:t>Menos</a:t>
            </a:r>
            <a:r>
              <a:rPr lang="pt-BR" sz="2800" dirty="0"/>
              <a:t> de </a:t>
            </a:r>
            <a:r>
              <a:rPr lang="pt-BR" sz="2800" b="1" dirty="0"/>
              <a:t>10</a:t>
            </a:r>
            <a:r>
              <a:rPr lang="pt-BR" sz="2800" dirty="0"/>
              <a:t> pessoas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Materiais: </a:t>
            </a:r>
            <a:r>
              <a:rPr lang="pt-BR" sz="2800" b="1" dirty="0"/>
              <a:t>lousa</a:t>
            </a:r>
            <a:r>
              <a:rPr lang="pt-BR" sz="2800" dirty="0"/>
              <a:t>, canetas, </a:t>
            </a:r>
            <a:r>
              <a:rPr lang="pt-BR" sz="2800" b="1" i="1" dirty="0"/>
              <a:t>post-it</a:t>
            </a:r>
            <a:r>
              <a:rPr lang="pt-BR" sz="2800" dirty="0"/>
              <a:t>, folhas de cartolina, fita adesiva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Em primeiro lugar, </a:t>
            </a:r>
            <a:r>
              <a:rPr lang="pt-BR" sz="2800" b="1" dirty="0" err="1"/>
              <a:t>defirnir</a:t>
            </a:r>
            <a:r>
              <a:rPr lang="pt-BR" sz="2800" b="1" dirty="0"/>
              <a:t> o problema </a:t>
            </a:r>
            <a:r>
              <a:rPr lang="pt-BR" sz="2800" dirty="0"/>
              <a:t>a ser resolvido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Definir a </a:t>
            </a:r>
            <a:r>
              <a:rPr lang="pt-BR" sz="2800" b="1" dirty="0"/>
              <a:t>duração</a:t>
            </a:r>
            <a:r>
              <a:rPr lang="pt-BR" sz="2800" dirty="0"/>
              <a:t> (encerrar quando chegar o horário de término)</a:t>
            </a:r>
          </a:p>
        </p:txBody>
      </p:sp>
    </p:spTree>
    <p:extLst>
      <p:ext uri="{BB962C8B-B14F-4D97-AF65-F5344CB8AC3E}">
        <p14:creationId xmlns:p14="http://schemas.microsoft.com/office/powerpoint/2010/main" val="3166822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52153ED-3E6F-4556-9662-614EED98CB17}"/>
              </a:ext>
            </a:extLst>
          </p:cNvPr>
          <p:cNvSpPr txBox="1"/>
          <p:nvPr/>
        </p:nvSpPr>
        <p:spPr>
          <a:xfrm>
            <a:off x="3360307" y="1719622"/>
            <a:ext cx="4979651" cy="3418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Não criticar as ideias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Combinar as ideias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800" b="1" dirty="0"/>
              <a:t>Quantidade</a:t>
            </a:r>
            <a:r>
              <a:rPr lang="pt-BR" sz="2800" dirty="0"/>
              <a:t> e não qualidade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800" b="1" dirty="0"/>
              <a:t>Não </a:t>
            </a:r>
            <a:r>
              <a:rPr lang="pt-BR" sz="2800" dirty="0"/>
              <a:t>tomar </a:t>
            </a:r>
            <a:r>
              <a:rPr lang="pt-BR" sz="2800" b="1" dirty="0"/>
              <a:t>decisões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5BADED6-3960-4559-BF63-568D4C72CD36}"/>
              </a:ext>
            </a:extLst>
          </p:cNvPr>
          <p:cNvSpPr txBox="1"/>
          <p:nvPr/>
        </p:nvSpPr>
        <p:spPr>
          <a:xfrm>
            <a:off x="2474482" y="506455"/>
            <a:ext cx="5294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Regras do </a:t>
            </a:r>
            <a:r>
              <a:rPr lang="pt-BR" sz="4000" b="1" i="1" dirty="0" err="1"/>
              <a:t>bresto</a:t>
            </a:r>
            <a:endParaRPr lang="pt-BR" sz="4000" b="1" i="1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B59DDD4-14EA-4892-8496-EAD48640F793}"/>
              </a:ext>
            </a:extLst>
          </p:cNvPr>
          <p:cNvSpPr txBox="1"/>
          <p:nvPr/>
        </p:nvSpPr>
        <p:spPr>
          <a:xfrm>
            <a:off x="2650859" y="5766770"/>
            <a:ext cx="6398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(</a:t>
            </a:r>
            <a:r>
              <a:rPr lang="pt-BR" sz="3200" i="1" dirty="0" err="1">
                <a:solidFill>
                  <a:srgbClr val="FF0000"/>
                </a:solidFill>
              </a:rPr>
              <a:t>Bresto</a:t>
            </a:r>
            <a:r>
              <a:rPr lang="pt-BR" sz="3200" dirty="0">
                <a:solidFill>
                  <a:srgbClr val="FF0000"/>
                </a:solidFill>
              </a:rPr>
              <a:t> não é igual uma </a:t>
            </a:r>
            <a:r>
              <a:rPr lang="pt-BR" sz="3200" b="1" dirty="0">
                <a:solidFill>
                  <a:srgbClr val="FF0000"/>
                </a:solidFill>
              </a:rPr>
              <a:t>reunião</a:t>
            </a:r>
            <a:r>
              <a:rPr lang="pt-BR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48801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0DA80CC-6A63-4B86-9954-02BD3C0627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105" y="2923204"/>
            <a:ext cx="4050626" cy="295586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A3D9472-DE28-4004-89B4-81EF2B1FC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3984" y="2923204"/>
            <a:ext cx="2249523" cy="286915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6CF50A21-DBC1-4AE5-9C2D-C410E88BE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4808" y="2923204"/>
            <a:ext cx="2338835" cy="2869152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50117C61-A82E-4D3C-99EE-AC37BD1C2257}"/>
              </a:ext>
            </a:extLst>
          </p:cNvPr>
          <p:cNvSpPr txBox="1"/>
          <p:nvPr/>
        </p:nvSpPr>
        <p:spPr>
          <a:xfrm>
            <a:off x="1071338" y="1720645"/>
            <a:ext cx="4050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/>
              <a:t>Objetivos </a:t>
            </a:r>
            <a:r>
              <a:rPr lang="pt-BR" sz="3200" b="1" dirty="0"/>
              <a:t>claros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48BAF98-5801-4E7C-9948-38CBD408BA82}"/>
              </a:ext>
            </a:extLst>
          </p:cNvPr>
          <p:cNvSpPr txBox="1"/>
          <p:nvPr/>
        </p:nvSpPr>
        <p:spPr>
          <a:xfrm>
            <a:off x="6163984" y="1789010"/>
            <a:ext cx="4050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/>
              <a:t>Definir </a:t>
            </a:r>
            <a:r>
              <a:rPr lang="pt-BR" sz="3200" b="1" dirty="0"/>
              <a:t>papéis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E4AA45D-CD91-434C-92C7-6B369D1EEC1B}"/>
              </a:ext>
            </a:extLst>
          </p:cNvPr>
          <p:cNvSpPr txBox="1"/>
          <p:nvPr/>
        </p:nvSpPr>
        <p:spPr>
          <a:xfrm>
            <a:off x="6378515" y="5879066"/>
            <a:ext cx="1810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MC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EE2C1-8D17-47BC-8800-C80738A0F9D4}"/>
              </a:ext>
            </a:extLst>
          </p:cNvPr>
          <p:cNvSpPr txBox="1"/>
          <p:nvPr/>
        </p:nvSpPr>
        <p:spPr>
          <a:xfrm>
            <a:off x="9176820" y="5936657"/>
            <a:ext cx="2074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Secretaria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84A97F7-FFDF-41C5-9031-344264CB6FF9}"/>
              </a:ext>
            </a:extLst>
          </p:cNvPr>
          <p:cNvSpPr txBox="1"/>
          <p:nvPr/>
        </p:nvSpPr>
        <p:spPr>
          <a:xfrm>
            <a:off x="1257075" y="455260"/>
            <a:ext cx="87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Como conduzir uma seção de </a:t>
            </a:r>
            <a:r>
              <a:rPr lang="pt-BR" sz="4000" b="1" i="1" dirty="0" err="1"/>
              <a:t>bresto</a:t>
            </a:r>
            <a:endParaRPr lang="pt-BR" sz="4000" b="1" i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DA84317-910B-4708-BAFC-8F5CC2EE2FC9}"/>
              </a:ext>
            </a:extLst>
          </p:cNvPr>
          <p:cNvSpPr txBox="1"/>
          <p:nvPr/>
        </p:nvSpPr>
        <p:spPr>
          <a:xfrm>
            <a:off x="556537" y="5813547"/>
            <a:ext cx="4957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(eliminar margem para </a:t>
            </a:r>
            <a:r>
              <a:rPr lang="pt-BR" sz="2400" b="1" dirty="0"/>
              <a:t>interpretações</a:t>
            </a:r>
            <a:r>
              <a:rPr lang="pt-BR" sz="2400" dirty="0"/>
              <a:t>) 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6614438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422</Words>
  <Application>Microsoft Office PowerPoint</Application>
  <PresentationFormat>Widescreen</PresentationFormat>
  <Paragraphs>132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Leopoldo Yoshioka</dc:creator>
  <cp:lastModifiedBy>Leopoldo Yoshioka</cp:lastModifiedBy>
  <cp:revision>23</cp:revision>
  <dcterms:created xsi:type="dcterms:W3CDTF">2020-09-23T21:44:28Z</dcterms:created>
  <dcterms:modified xsi:type="dcterms:W3CDTF">2020-09-24T13:58:19Z</dcterms:modified>
</cp:coreProperties>
</file>