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78" r:id="rId3"/>
    <p:sldId id="265" r:id="rId4"/>
    <p:sldId id="267" r:id="rId5"/>
    <p:sldId id="274" r:id="rId6"/>
    <p:sldId id="268" r:id="rId7"/>
    <p:sldId id="273" r:id="rId8"/>
    <p:sldId id="270" r:id="rId9"/>
    <p:sldId id="279" r:id="rId10"/>
    <p:sldId id="276" r:id="rId11"/>
    <p:sldId id="28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12D"/>
    <a:srgbClr val="10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7D645-0CA7-4535-927E-FF00EB60B0FE}" v="66" dt="2020-12-03T16:34:10.326"/>
    <p1510:client id="{A77F3546-5614-4075-BF12-1FB39633406D}" v="771" dt="2020-12-03T01:30:29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BORGES DE LIMA" userId="a22c26d1-a8f7-48bb-b10f-a3d46749eb1e" providerId="ADAL" clId="{A77F3546-5614-4075-BF12-1FB39633406D}"/>
    <pc:docChg chg="undo custSel addSld delSld modSld sldOrd">
      <pc:chgData name="GUILHERME BORGES DE LIMA" userId="a22c26d1-a8f7-48bb-b10f-a3d46749eb1e" providerId="ADAL" clId="{A77F3546-5614-4075-BF12-1FB39633406D}" dt="2020-12-03T01:36:47.308" v="4228" actId="20577"/>
      <pc:docMkLst>
        <pc:docMk/>
      </pc:docMkLst>
      <pc:sldChg chg="modSp mod">
        <pc:chgData name="GUILHERME BORGES DE LIMA" userId="a22c26d1-a8f7-48bb-b10f-a3d46749eb1e" providerId="ADAL" clId="{A77F3546-5614-4075-BF12-1FB39633406D}" dt="2020-12-03T01:36:47.308" v="4228" actId="20577"/>
        <pc:sldMkLst>
          <pc:docMk/>
          <pc:sldMk cId="1937909722" sldId="263"/>
        </pc:sldMkLst>
        <pc:spChg chg="mod">
          <ac:chgData name="GUILHERME BORGES DE LIMA" userId="a22c26d1-a8f7-48bb-b10f-a3d46749eb1e" providerId="ADAL" clId="{A77F3546-5614-4075-BF12-1FB39633406D}" dt="2020-12-03T01:27:03.434" v="4102" actId="1076"/>
          <ac:spMkLst>
            <pc:docMk/>
            <pc:sldMk cId="1937909722" sldId="263"/>
            <ac:spMk id="5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1:36:47.308" v="4228" actId="20577"/>
          <ac:spMkLst>
            <pc:docMk/>
            <pc:sldMk cId="1937909722" sldId="263"/>
            <ac:spMk id="8" creationId="{00000000-0000-0000-0000-000000000000}"/>
          </ac:spMkLst>
        </pc:spChg>
      </pc:sldChg>
      <pc:sldChg chg="addSp delSp modSp mod modAnim">
        <pc:chgData name="GUILHERME BORGES DE LIMA" userId="a22c26d1-a8f7-48bb-b10f-a3d46749eb1e" providerId="ADAL" clId="{A77F3546-5614-4075-BF12-1FB39633406D}" dt="2020-12-03T01:29:02.376" v="4213" actId="20577"/>
        <pc:sldMkLst>
          <pc:docMk/>
          <pc:sldMk cId="1989365001" sldId="265"/>
        </pc:sldMkLst>
        <pc:spChg chg="del">
          <ac:chgData name="GUILHERME BORGES DE LIMA" userId="a22c26d1-a8f7-48bb-b10f-a3d46749eb1e" providerId="ADAL" clId="{A77F3546-5614-4075-BF12-1FB39633406D}" dt="2020-12-02T23:08:21.269" v="447" actId="478"/>
          <ac:spMkLst>
            <pc:docMk/>
            <pc:sldMk cId="1989365001" sldId="265"/>
            <ac:spMk id="2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2T23:01:25.645" v="378" actId="20577"/>
          <ac:spMkLst>
            <pc:docMk/>
            <pc:sldMk cId="1989365001" sldId="265"/>
            <ac:spMk id="7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3T01:28:59.919" v="4212" actId="20577"/>
          <ac:spMkLst>
            <pc:docMk/>
            <pc:sldMk cId="1989365001" sldId="265"/>
            <ac:spMk id="9" creationId="{4A6B3E42-C36B-44B1-9209-5EEA7C6F80DD}"/>
          </ac:spMkLst>
        </pc:spChg>
        <pc:spChg chg="add mod">
          <ac:chgData name="GUILHERME BORGES DE LIMA" userId="a22c26d1-a8f7-48bb-b10f-a3d46749eb1e" providerId="ADAL" clId="{A77F3546-5614-4075-BF12-1FB39633406D}" dt="2020-12-03T01:29:02.376" v="4213" actId="20577"/>
          <ac:spMkLst>
            <pc:docMk/>
            <pc:sldMk cId="1989365001" sldId="265"/>
            <ac:spMk id="12" creationId="{CCFA294E-6975-41BC-9B70-E4E1E2DDE2C7}"/>
          </ac:spMkLst>
        </pc:spChg>
        <pc:spChg chg="add mod">
          <ac:chgData name="GUILHERME BORGES DE LIMA" userId="a22c26d1-a8f7-48bb-b10f-a3d46749eb1e" providerId="ADAL" clId="{A77F3546-5614-4075-BF12-1FB39633406D}" dt="2020-12-03T01:00:25.512" v="3456" actId="1076"/>
          <ac:spMkLst>
            <pc:docMk/>
            <pc:sldMk cId="1989365001" sldId="265"/>
            <ac:spMk id="14" creationId="{EE160564-E174-4D87-B138-3B7370442E5C}"/>
          </ac:spMkLst>
        </pc:spChg>
        <pc:picChg chg="add del mod">
          <ac:chgData name="GUILHERME BORGES DE LIMA" userId="a22c26d1-a8f7-48bb-b10f-a3d46749eb1e" providerId="ADAL" clId="{A77F3546-5614-4075-BF12-1FB39633406D}" dt="2020-12-02T23:03:21.289" v="388" actId="478"/>
          <ac:picMkLst>
            <pc:docMk/>
            <pc:sldMk cId="1989365001" sldId="265"/>
            <ac:picMk id="3" creationId="{8EC4C1E9-053A-493C-A2B4-0342B0196B59}"/>
          </ac:picMkLst>
        </pc:picChg>
        <pc:picChg chg="del">
          <ac:chgData name="GUILHERME BORGES DE LIMA" userId="a22c26d1-a8f7-48bb-b10f-a3d46749eb1e" providerId="ADAL" clId="{A77F3546-5614-4075-BF12-1FB39633406D}" dt="2020-12-02T23:00:45.160" v="340" actId="478"/>
          <ac:picMkLst>
            <pc:docMk/>
            <pc:sldMk cId="1989365001" sldId="265"/>
            <ac:picMk id="4" creationId="{875A5CFF-8E3D-4AB0-B152-66920A7CFA1D}"/>
          </ac:picMkLst>
        </pc:picChg>
        <pc:picChg chg="add del mod">
          <ac:chgData name="GUILHERME BORGES DE LIMA" userId="a22c26d1-a8f7-48bb-b10f-a3d46749eb1e" providerId="ADAL" clId="{A77F3546-5614-4075-BF12-1FB39633406D}" dt="2020-12-02T23:03:20.965" v="387" actId="478"/>
          <ac:picMkLst>
            <pc:docMk/>
            <pc:sldMk cId="1989365001" sldId="265"/>
            <ac:picMk id="5" creationId="{652E4F67-7F20-466D-9EB2-EC78E26C9FFC}"/>
          </ac:picMkLst>
        </pc:picChg>
        <pc:picChg chg="add mod">
          <ac:chgData name="GUILHERME BORGES DE LIMA" userId="a22c26d1-a8f7-48bb-b10f-a3d46749eb1e" providerId="ADAL" clId="{A77F3546-5614-4075-BF12-1FB39633406D}" dt="2020-12-03T01:22:49.300" v="3947" actId="1440"/>
          <ac:picMkLst>
            <pc:docMk/>
            <pc:sldMk cId="1989365001" sldId="265"/>
            <ac:picMk id="6" creationId="{8BB02478-7EA6-4C8B-8D34-8E2DFA30A57F}"/>
          </ac:picMkLst>
        </pc:picChg>
        <pc:picChg chg="add del mod">
          <ac:chgData name="GUILHERME BORGES DE LIMA" userId="a22c26d1-a8f7-48bb-b10f-a3d46749eb1e" providerId="ADAL" clId="{A77F3546-5614-4075-BF12-1FB39633406D}" dt="2020-12-02T23:07:11.645" v="424" actId="478"/>
          <ac:picMkLst>
            <pc:docMk/>
            <pc:sldMk cId="1989365001" sldId="265"/>
            <ac:picMk id="10" creationId="{172BF466-B041-460A-891F-D4503C5C25EC}"/>
          </ac:picMkLst>
        </pc:picChg>
        <pc:picChg chg="add mod">
          <ac:chgData name="GUILHERME BORGES DE LIMA" userId="a22c26d1-a8f7-48bb-b10f-a3d46749eb1e" providerId="ADAL" clId="{A77F3546-5614-4075-BF12-1FB39633406D}" dt="2020-12-03T01:22:49.140" v="3946" actId="1440"/>
          <ac:picMkLst>
            <pc:docMk/>
            <pc:sldMk cId="1989365001" sldId="265"/>
            <ac:picMk id="11" creationId="{149973A2-672E-458C-996A-6C78B9B4D228}"/>
          </ac:picMkLst>
        </pc:picChg>
        <pc:cxnChg chg="add mod">
          <ac:chgData name="GUILHERME BORGES DE LIMA" userId="a22c26d1-a8f7-48bb-b10f-a3d46749eb1e" providerId="ADAL" clId="{A77F3546-5614-4075-BF12-1FB39633406D}" dt="2020-12-03T00:59:49.751" v="3433" actId="1076"/>
          <ac:cxnSpMkLst>
            <pc:docMk/>
            <pc:sldMk cId="1989365001" sldId="265"/>
            <ac:cxnSpMk id="13" creationId="{570AFC2A-9B57-41D3-A3EC-25EEC1ED0194}"/>
          </ac:cxnSpMkLst>
        </pc:cxnChg>
      </pc:sldChg>
      <pc:sldChg chg="addSp delSp modSp mod modAnim">
        <pc:chgData name="GUILHERME BORGES DE LIMA" userId="a22c26d1-a8f7-48bb-b10f-a3d46749eb1e" providerId="ADAL" clId="{A77F3546-5614-4075-BF12-1FB39633406D}" dt="2020-12-03T01:03:00.685" v="3462" actId="478"/>
        <pc:sldMkLst>
          <pc:docMk/>
          <pc:sldMk cId="4120009936" sldId="267"/>
        </pc:sldMkLst>
        <pc:spChg chg="del">
          <ac:chgData name="GUILHERME BORGES DE LIMA" userId="a22c26d1-a8f7-48bb-b10f-a3d46749eb1e" providerId="ADAL" clId="{A77F3546-5614-4075-BF12-1FB39633406D}" dt="2020-12-03T01:02:59.049" v="3461" actId="478"/>
          <ac:spMkLst>
            <pc:docMk/>
            <pc:sldMk cId="4120009936" sldId="267"/>
            <ac:spMk id="2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2T23:28:57.358" v="1155" actId="1076"/>
          <ac:spMkLst>
            <pc:docMk/>
            <pc:sldMk cId="4120009936" sldId="267"/>
            <ac:spMk id="5" creationId="{D252C686-7904-4B84-B80D-45A6C274934C}"/>
          </ac:spMkLst>
        </pc:spChg>
        <pc:spChg chg="add mod">
          <ac:chgData name="GUILHERME BORGES DE LIMA" userId="a22c26d1-a8f7-48bb-b10f-a3d46749eb1e" providerId="ADAL" clId="{A77F3546-5614-4075-BF12-1FB39633406D}" dt="2020-12-02T23:24:53.297" v="1033" actId="1076"/>
          <ac:spMkLst>
            <pc:docMk/>
            <pc:sldMk cId="4120009936" sldId="267"/>
            <ac:spMk id="6" creationId="{6B8B26E4-4DFB-41E4-B07F-FE84599CFB12}"/>
          </ac:spMkLst>
        </pc:spChg>
        <pc:spChg chg="add mod">
          <ac:chgData name="GUILHERME BORGES DE LIMA" userId="a22c26d1-a8f7-48bb-b10f-a3d46749eb1e" providerId="ADAL" clId="{A77F3546-5614-4075-BF12-1FB39633406D}" dt="2020-12-02T23:29:03.988" v="1158" actId="1076"/>
          <ac:spMkLst>
            <pc:docMk/>
            <pc:sldMk cId="4120009936" sldId="267"/>
            <ac:spMk id="7" creationId="{A8F63A7A-22BE-47FD-9E76-B7D5E3CD6A94}"/>
          </ac:spMkLst>
        </pc:spChg>
        <pc:spChg chg="del">
          <ac:chgData name="GUILHERME BORGES DE LIMA" userId="a22c26d1-a8f7-48bb-b10f-a3d46749eb1e" providerId="ADAL" clId="{A77F3546-5614-4075-BF12-1FB39633406D}" dt="2020-12-03T01:03:00.685" v="3462" actId="478"/>
          <ac:spMkLst>
            <pc:docMk/>
            <pc:sldMk cId="4120009936" sldId="267"/>
            <ac:spMk id="8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2T23:28:57.358" v="1155" actId="1076"/>
          <ac:spMkLst>
            <pc:docMk/>
            <pc:sldMk cId="4120009936" sldId="267"/>
            <ac:spMk id="9" creationId="{9609218D-A6BC-4722-ACCC-617AE98B7D4C}"/>
          </ac:spMkLst>
        </pc:spChg>
        <pc:spChg chg="add del mod">
          <ac:chgData name="GUILHERME BORGES DE LIMA" userId="a22c26d1-a8f7-48bb-b10f-a3d46749eb1e" providerId="ADAL" clId="{A77F3546-5614-4075-BF12-1FB39633406D}" dt="2020-12-02T23:30:52.401" v="1211" actId="20577"/>
          <ac:spMkLst>
            <pc:docMk/>
            <pc:sldMk cId="4120009936" sldId="267"/>
            <ac:spMk id="10" creationId="{BF4602A4-45FC-48D2-9D2D-9B25486B540A}"/>
          </ac:spMkLst>
        </pc:spChg>
        <pc:spChg chg="add mod">
          <ac:chgData name="GUILHERME BORGES DE LIMA" userId="a22c26d1-a8f7-48bb-b10f-a3d46749eb1e" providerId="ADAL" clId="{A77F3546-5614-4075-BF12-1FB39633406D}" dt="2020-12-02T23:28:57.358" v="1155" actId="1076"/>
          <ac:spMkLst>
            <pc:docMk/>
            <pc:sldMk cId="4120009936" sldId="267"/>
            <ac:spMk id="11" creationId="{C8B5D4CA-B1C2-47AE-A444-A682EA09A28A}"/>
          </ac:spMkLst>
        </pc:spChg>
        <pc:spChg chg="add mod">
          <ac:chgData name="GUILHERME BORGES DE LIMA" userId="a22c26d1-a8f7-48bb-b10f-a3d46749eb1e" providerId="ADAL" clId="{A77F3546-5614-4075-BF12-1FB39633406D}" dt="2020-12-02T23:29:06.684" v="1159" actId="1076"/>
          <ac:spMkLst>
            <pc:docMk/>
            <pc:sldMk cId="4120009936" sldId="267"/>
            <ac:spMk id="13" creationId="{C6DC88A8-81A3-40F7-AD41-5C0691C4B86A}"/>
          </ac:spMkLst>
        </pc:spChg>
        <pc:spChg chg="mod">
          <ac:chgData name="GUILHERME BORGES DE LIMA" userId="a22c26d1-a8f7-48bb-b10f-a3d46749eb1e" providerId="ADAL" clId="{A77F3546-5614-4075-BF12-1FB39633406D}" dt="2020-12-02T23:20:17.556" v="702" actId="20577"/>
          <ac:spMkLst>
            <pc:docMk/>
            <pc:sldMk cId="4120009936" sldId="267"/>
            <ac:spMk id="14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2T23:30:45.461" v="1199" actId="1076"/>
          <ac:spMkLst>
            <pc:docMk/>
            <pc:sldMk cId="4120009936" sldId="267"/>
            <ac:spMk id="15" creationId="{D92CB23B-9E67-4DEB-8EC1-1DC703BA8862}"/>
          </ac:spMkLst>
        </pc:spChg>
        <pc:spChg chg="add mod">
          <ac:chgData name="GUILHERME BORGES DE LIMA" userId="a22c26d1-a8f7-48bb-b10f-a3d46749eb1e" providerId="ADAL" clId="{A77F3546-5614-4075-BF12-1FB39633406D}" dt="2020-12-02T23:30:55.018" v="1218" actId="20577"/>
          <ac:spMkLst>
            <pc:docMk/>
            <pc:sldMk cId="4120009936" sldId="267"/>
            <ac:spMk id="16" creationId="{0AC6FA72-AAB6-4BA4-AB6D-597A0254142E}"/>
          </ac:spMkLst>
        </pc:spChg>
        <pc:spChg chg="add mod">
          <ac:chgData name="GUILHERME BORGES DE LIMA" userId="a22c26d1-a8f7-48bb-b10f-a3d46749eb1e" providerId="ADAL" clId="{A77F3546-5614-4075-BF12-1FB39633406D}" dt="2020-12-02T23:30:48.212" v="1200" actId="1076"/>
          <ac:spMkLst>
            <pc:docMk/>
            <pc:sldMk cId="4120009936" sldId="267"/>
            <ac:spMk id="17" creationId="{A61236AD-D591-46BA-B225-9AB9EA86456E}"/>
          </ac:spMkLst>
        </pc:spChg>
        <pc:spChg chg="add mod">
          <ac:chgData name="GUILHERME BORGES DE LIMA" userId="a22c26d1-a8f7-48bb-b10f-a3d46749eb1e" providerId="ADAL" clId="{A77F3546-5614-4075-BF12-1FB39633406D}" dt="2020-12-02T23:30:17.912" v="1198" actId="1076"/>
          <ac:spMkLst>
            <pc:docMk/>
            <pc:sldMk cId="4120009936" sldId="267"/>
            <ac:spMk id="18" creationId="{274CCC80-31D6-4B3A-BC75-3012E3AA614C}"/>
          </ac:spMkLst>
        </pc:spChg>
        <pc:graphicFrameChg chg="add mod modGraphic">
          <ac:chgData name="GUILHERME BORGES DE LIMA" userId="a22c26d1-a8f7-48bb-b10f-a3d46749eb1e" providerId="ADAL" clId="{A77F3546-5614-4075-BF12-1FB39633406D}" dt="2020-12-02T23:31:10.261" v="1219" actId="12269"/>
          <ac:graphicFrameMkLst>
            <pc:docMk/>
            <pc:sldMk cId="4120009936" sldId="267"/>
            <ac:graphicFrameMk id="3" creationId="{A7445A2D-7743-40A6-8513-8B1CAD1C18CA}"/>
          </ac:graphicFrameMkLst>
        </pc:graphicFrameChg>
        <pc:picChg chg="del">
          <ac:chgData name="GUILHERME BORGES DE LIMA" userId="a22c26d1-a8f7-48bb-b10f-a3d46749eb1e" providerId="ADAL" clId="{A77F3546-5614-4075-BF12-1FB39633406D}" dt="2020-12-02T23:00:43.707" v="339" actId="478"/>
          <ac:picMkLst>
            <pc:docMk/>
            <pc:sldMk cId="4120009936" sldId="267"/>
            <ac:picMk id="4" creationId="{E8AE90A7-C75A-43D5-B241-BD0BA9F047A6}"/>
          </ac:picMkLst>
        </pc:picChg>
      </pc:sldChg>
      <pc:sldChg chg="addSp delSp modSp mod">
        <pc:chgData name="GUILHERME BORGES DE LIMA" userId="a22c26d1-a8f7-48bb-b10f-a3d46749eb1e" providerId="ADAL" clId="{A77F3546-5614-4075-BF12-1FB39633406D}" dt="2020-12-03T01:30:33.050" v="4227" actId="1076"/>
        <pc:sldMkLst>
          <pc:docMk/>
          <pc:sldMk cId="2638138374" sldId="268"/>
        </pc:sldMkLst>
        <pc:spChg chg="del">
          <ac:chgData name="GUILHERME BORGES DE LIMA" userId="a22c26d1-a8f7-48bb-b10f-a3d46749eb1e" providerId="ADAL" clId="{A77F3546-5614-4075-BF12-1FB39633406D}" dt="2020-12-03T01:16:02.298" v="3801" actId="478"/>
          <ac:spMkLst>
            <pc:docMk/>
            <pc:sldMk cId="2638138374" sldId="268"/>
            <ac:spMk id="2" creationId="{00000000-0000-0000-0000-000000000000}"/>
          </ac:spMkLst>
        </pc:spChg>
        <pc:spChg chg="add del">
          <ac:chgData name="GUILHERME BORGES DE LIMA" userId="a22c26d1-a8f7-48bb-b10f-a3d46749eb1e" providerId="ADAL" clId="{A77F3546-5614-4075-BF12-1FB39633406D}" dt="2020-12-03T00:21:05.476" v="1941"/>
          <ac:spMkLst>
            <pc:docMk/>
            <pc:sldMk cId="2638138374" sldId="268"/>
            <ac:spMk id="3" creationId="{1B8FF019-84CE-4FCD-9CF4-B6DBECC09B0E}"/>
          </ac:spMkLst>
        </pc:spChg>
        <pc:spChg chg="add mod">
          <ac:chgData name="GUILHERME BORGES DE LIMA" userId="a22c26d1-a8f7-48bb-b10f-a3d46749eb1e" providerId="ADAL" clId="{A77F3546-5614-4075-BF12-1FB39633406D}" dt="2020-12-03T01:29:58.679" v="4221" actId="1076"/>
          <ac:spMkLst>
            <pc:docMk/>
            <pc:sldMk cId="2638138374" sldId="268"/>
            <ac:spMk id="4" creationId="{D51A7FF7-9E52-4F86-BA93-6265AF4B2079}"/>
          </ac:spMkLst>
        </pc:spChg>
        <pc:spChg chg="add mod">
          <ac:chgData name="GUILHERME BORGES DE LIMA" userId="a22c26d1-a8f7-48bb-b10f-a3d46749eb1e" providerId="ADAL" clId="{A77F3546-5614-4075-BF12-1FB39633406D}" dt="2020-12-03T01:19:13.340" v="3900" actId="20577"/>
          <ac:spMkLst>
            <pc:docMk/>
            <pc:sldMk cId="2638138374" sldId="268"/>
            <ac:spMk id="5" creationId="{B67A71DD-2294-407B-9162-9C0A06433C3C}"/>
          </ac:spMkLst>
        </pc:spChg>
        <pc:spChg chg="del">
          <ac:chgData name="GUILHERME BORGES DE LIMA" userId="a22c26d1-a8f7-48bb-b10f-a3d46749eb1e" providerId="ADAL" clId="{A77F3546-5614-4075-BF12-1FB39633406D}" dt="2020-12-03T01:16:04.449" v="3802" actId="478"/>
          <ac:spMkLst>
            <pc:docMk/>
            <pc:sldMk cId="2638138374" sldId="268"/>
            <ac:spMk id="8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0:17:49.373" v="1709" actId="20577"/>
          <ac:spMkLst>
            <pc:docMk/>
            <pc:sldMk cId="2638138374" sldId="268"/>
            <ac:spMk id="14" creationId="{00000000-0000-0000-0000-000000000000}"/>
          </ac:spMkLst>
        </pc:spChg>
        <pc:picChg chg="add mod">
          <ac:chgData name="GUILHERME BORGES DE LIMA" userId="a22c26d1-a8f7-48bb-b10f-a3d46749eb1e" providerId="ADAL" clId="{A77F3546-5614-4075-BF12-1FB39633406D}" dt="2020-12-03T01:30:33.050" v="4227" actId="1076"/>
          <ac:picMkLst>
            <pc:docMk/>
            <pc:sldMk cId="2638138374" sldId="268"/>
            <ac:picMk id="6" creationId="{C6E83B76-B1DA-4E37-9A80-2F9AE7F955F7}"/>
          </ac:picMkLst>
        </pc:picChg>
        <pc:picChg chg="add del mod">
          <ac:chgData name="GUILHERME BORGES DE LIMA" userId="a22c26d1-a8f7-48bb-b10f-a3d46749eb1e" providerId="ADAL" clId="{A77F3546-5614-4075-BF12-1FB39633406D}" dt="2020-12-03T01:30:29.662" v="4224" actId="478"/>
          <ac:picMkLst>
            <pc:docMk/>
            <pc:sldMk cId="2638138374" sldId="268"/>
            <ac:picMk id="2052" creationId="{A9E135B9-EF49-4B94-80D6-D78E785B8B23}"/>
          </ac:picMkLst>
        </pc:picChg>
      </pc:sldChg>
      <pc:sldChg chg="addSp delSp modSp mod">
        <pc:chgData name="GUILHERME BORGES DE LIMA" userId="a22c26d1-a8f7-48bb-b10f-a3d46749eb1e" providerId="ADAL" clId="{A77F3546-5614-4075-BF12-1FB39633406D}" dt="2020-12-03T01:22:41.458" v="3943" actId="1076"/>
        <pc:sldMkLst>
          <pc:docMk/>
          <pc:sldMk cId="910231447" sldId="270"/>
        </pc:sldMkLst>
        <pc:spChg chg="del mod">
          <ac:chgData name="GUILHERME BORGES DE LIMA" userId="a22c26d1-a8f7-48bb-b10f-a3d46749eb1e" providerId="ADAL" clId="{A77F3546-5614-4075-BF12-1FB39633406D}" dt="2020-12-03T00:35:50.460" v="2271" actId="478"/>
          <ac:spMkLst>
            <pc:docMk/>
            <pc:sldMk cId="910231447" sldId="270"/>
            <ac:spMk id="2" creationId="{00000000-0000-0000-0000-000000000000}"/>
          </ac:spMkLst>
        </pc:spChg>
        <pc:spChg chg="del">
          <ac:chgData name="GUILHERME BORGES DE LIMA" userId="a22c26d1-a8f7-48bb-b10f-a3d46749eb1e" providerId="ADAL" clId="{A77F3546-5614-4075-BF12-1FB39633406D}" dt="2020-12-03T00:35:48.668" v="2269" actId="478"/>
          <ac:spMkLst>
            <pc:docMk/>
            <pc:sldMk cId="910231447" sldId="270"/>
            <ac:spMk id="3" creationId="{00000000-0000-0000-0000-000000000000}"/>
          </ac:spMkLst>
        </pc:spChg>
        <pc:spChg chg="add del mod">
          <ac:chgData name="GUILHERME BORGES DE LIMA" userId="a22c26d1-a8f7-48bb-b10f-a3d46749eb1e" providerId="ADAL" clId="{A77F3546-5614-4075-BF12-1FB39633406D}" dt="2020-12-03T00:36:51.739" v="2303" actId="478"/>
          <ac:spMkLst>
            <pc:docMk/>
            <pc:sldMk cId="910231447" sldId="270"/>
            <ac:spMk id="6" creationId="{CA0337A5-78A0-429B-9FB4-E602408428BF}"/>
          </ac:spMkLst>
        </pc:spChg>
        <pc:spChg chg="del">
          <ac:chgData name="GUILHERME BORGES DE LIMA" userId="a22c26d1-a8f7-48bb-b10f-a3d46749eb1e" providerId="ADAL" clId="{A77F3546-5614-4075-BF12-1FB39633406D}" dt="2020-12-03T01:16:07.531" v="3803" actId="478"/>
          <ac:spMkLst>
            <pc:docMk/>
            <pc:sldMk cId="910231447" sldId="270"/>
            <ac:spMk id="8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0:32:20.413" v="2232" actId="20577"/>
          <ac:spMkLst>
            <pc:docMk/>
            <pc:sldMk cId="910231447" sldId="270"/>
            <ac:spMk id="14" creationId="{00000000-0000-0000-0000-000000000000}"/>
          </ac:spMkLst>
        </pc:spChg>
        <pc:graphicFrameChg chg="add mod modGraphic">
          <ac:chgData name="GUILHERME BORGES DE LIMA" userId="a22c26d1-a8f7-48bb-b10f-a3d46749eb1e" providerId="ADAL" clId="{A77F3546-5614-4075-BF12-1FB39633406D}" dt="2020-12-03T01:22:41.458" v="3943" actId="1076"/>
          <ac:graphicFrameMkLst>
            <pc:docMk/>
            <pc:sldMk cId="910231447" sldId="270"/>
            <ac:graphicFrameMk id="4" creationId="{88CD837D-6611-4678-8B0E-1360FE7CD548}"/>
          </ac:graphicFrameMkLst>
        </pc:graphicFrameChg>
        <pc:picChg chg="add del mod">
          <ac:chgData name="GUILHERME BORGES DE LIMA" userId="a22c26d1-a8f7-48bb-b10f-a3d46749eb1e" providerId="ADAL" clId="{A77F3546-5614-4075-BF12-1FB39633406D}" dt="2020-12-03T01:21:44.838" v="3928" actId="478"/>
          <ac:picMkLst>
            <pc:docMk/>
            <pc:sldMk cId="910231447" sldId="270"/>
            <ac:picMk id="5122" creationId="{65972755-66A8-4971-BE3A-05C0A957E1DF}"/>
          </ac:picMkLst>
        </pc:picChg>
        <pc:picChg chg="add del mod">
          <ac:chgData name="GUILHERME BORGES DE LIMA" userId="a22c26d1-a8f7-48bb-b10f-a3d46749eb1e" providerId="ADAL" clId="{A77F3546-5614-4075-BF12-1FB39633406D}" dt="2020-12-03T01:21:48.662" v="3932" actId="478"/>
          <ac:picMkLst>
            <pc:docMk/>
            <pc:sldMk cId="910231447" sldId="270"/>
            <ac:picMk id="5124" creationId="{F4CF53CB-2BA2-4F47-A155-93532F6AD46A}"/>
          </ac:picMkLst>
        </pc:picChg>
        <pc:picChg chg="add del mod">
          <ac:chgData name="GUILHERME BORGES DE LIMA" userId="a22c26d1-a8f7-48bb-b10f-a3d46749eb1e" providerId="ADAL" clId="{A77F3546-5614-4075-BF12-1FB39633406D}" dt="2020-12-03T01:22:32.342" v="3940" actId="478"/>
          <ac:picMkLst>
            <pc:docMk/>
            <pc:sldMk cId="910231447" sldId="270"/>
            <ac:picMk id="5126" creationId="{5C2EB8FE-84FE-42C8-9426-DDC27B2BFFF8}"/>
          </ac:picMkLst>
        </pc:picChg>
      </pc:sldChg>
      <pc:sldChg chg="del">
        <pc:chgData name="GUILHERME BORGES DE LIMA" userId="a22c26d1-a8f7-48bb-b10f-a3d46749eb1e" providerId="ADAL" clId="{A77F3546-5614-4075-BF12-1FB39633406D}" dt="2020-12-03T00:59:00.017" v="3412" actId="47"/>
        <pc:sldMkLst>
          <pc:docMk/>
          <pc:sldMk cId="1989365001" sldId="272"/>
        </pc:sldMkLst>
      </pc:sldChg>
      <pc:sldChg chg="addSp delSp modSp mod">
        <pc:chgData name="GUILHERME BORGES DE LIMA" userId="a22c26d1-a8f7-48bb-b10f-a3d46749eb1e" providerId="ADAL" clId="{A77F3546-5614-4075-BF12-1FB39633406D}" dt="2020-12-03T01:16:28.273" v="3820" actId="478"/>
        <pc:sldMkLst>
          <pc:docMk/>
          <pc:sldMk cId="2638138374" sldId="273"/>
        </pc:sldMkLst>
        <pc:spChg chg="del">
          <ac:chgData name="GUILHERME BORGES DE LIMA" userId="a22c26d1-a8f7-48bb-b10f-a3d46749eb1e" providerId="ADAL" clId="{A77F3546-5614-4075-BF12-1FB39633406D}" dt="2020-12-03T01:16:26.993" v="3819" actId="478"/>
          <ac:spMkLst>
            <pc:docMk/>
            <pc:sldMk cId="2638138374" sldId="273"/>
            <ac:spMk id="2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0:27:50.013" v="1986" actId="20577"/>
          <ac:spMkLst>
            <pc:docMk/>
            <pc:sldMk cId="2638138374" sldId="273"/>
            <ac:spMk id="7" creationId="{00000000-0000-0000-0000-000000000000}"/>
          </ac:spMkLst>
        </pc:spChg>
        <pc:spChg chg="del">
          <ac:chgData name="GUILHERME BORGES DE LIMA" userId="a22c26d1-a8f7-48bb-b10f-a3d46749eb1e" providerId="ADAL" clId="{A77F3546-5614-4075-BF12-1FB39633406D}" dt="2020-12-03T01:16:28.273" v="3820" actId="478"/>
          <ac:spMkLst>
            <pc:docMk/>
            <pc:sldMk cId="2638138374" sldId="273"/>
            <ac:spMk id="8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3T00:44:22.258" v="2489" actId="1076"/>
          <ac:spMkLst>
            <pc:docMk/>
            <pc:sldMk cId="2638138374" sldId="273"/>
            <ac:spMk id="9" creationId="{3F22086B-3D07-4B0F-BBB1-D5EAD4D863CD}"/>
          </ac:spMkLst>
        </pc:spChg>
        <pc:picChg chg="add del mod">
          <ac:chgData name="GUILHERME BORGES DE LIMA" userId="a22c26d1-a8f7-48bb-b10f-a3d46749eb1e" providerId="ADAL" clId="{A77F3546-5614-4075-BF12-1FB39633406D}" dt="2020-12-03T00:26:38.225" v="1968" actId="478"/>
          <ac:picMkLst>
            <pc:docMk/>
            <pc:sldMk cId="2638138374" sldId="273"/>
            <ac:picMk id="3074" creationId="{9D5743A4-EB89-4970-BF16-4AB95DC6DD4C}"/>
          </ac:picMkLst>
        </pc:picChg>
        <pc:picChg chg="add mod">
          <ac:chgData name="GUILHERME BORGES DE LIMA" userId="a22c26d1-a8f7-48bb-b10f-a3d46749eb1e" providerId="ADAL" clId="{A77F3546-5614-4075-BF12-1FB39633406D}" dt="2020-12-03T00:44:23.744" v="2490" actId="1076"/>
          <ac:picMkLst>
            <pc:docMk/>
            <pc:sldMk cId="2638138374" sldId="273"/>
            <ac:picMk id="3076" creationId="{2463C40D-3992-47D4-81AA-DA23FA778ED3}"/>
          </ac:picMkLst>
        </pc:picChg>
      </pc:sldChg>
      <pc:sldChg chg="addSp delSp modSp mod">
        <pc:chgData name="GUILHERME BORGES DE LIMA" userId="a22c26d1-a8f7-48bb-b10f-a3d46749eb1e" providerId="ADAL" clId="{A77F3546-5614-4075-BF12-1FB39633406D}" dt="2020-12-03T01:14:03.798" v="3775" actId="5793"/>
        <pc:sldMkLst>
          <pc:docMk/>
          <pc:sldMk cId="2638138374" sldId="274"/>
        </pc:sldMkLst>
        <pc:spChg chg="del">
          <ac:chgData name="GUILHERME BORGES DE LIMA" userId="a22c26d1-a8f7-48bb-b10f-a3d46749eb1e" providerId="ADAL" clId="{A77F3546-5614-4075-BF12-1FB39633406D}" dt="2020-12-03T01:13:27.995" v="3763" actId="478"/>
          <ac:spMkLst>
            <pc:docMk/>
            <pc:sldMk cId="2638138374" sldId="274"/>
            <ac:spMk id="2" creationId="{00000000-0000-0000-0000-000000000000}"/>
          </ac:spMkLst>
        </pc:spChg>
        <pc:spChg chg="add del mod">
          <ac:chgData name="GUILHERME BORGES DE LIMA" userId="a22c26d1-a8f7-48bb-b10f-a3d46749eb1e" providerId="ADAL" clId="{A77F3546-5614-4075-BF12-1FB39633406D}" dt="2020-12-03T00:08:29.182" v="1460" actId="478"/>
          <ac:spMkLst>
            <pc:docMk/>
            <pc:sldMk cId="2638138374" sldId="274"/>
            <ac:spMk id="3" creationId="{7B56A80D-6F8E-4D8B-A7A4-5FBB98ECCC62}"/>
          </ac:spMkLst>
        </pc:spChg>
        <pc:spChg chg="add del mod">
          <ac:chgData name="GUILHERME BORGES DE LIMA" userId="a22c26d1-a8f7-48bb-b10f-a3d46749eb1e" providerId="ADAL" clId="{A77F3546-5614-4075-BF12-1FB39633406D}" dt="2020-12-03T00:09:05.126" v="1473" actId="478"/>
          <ac:spMkLst>
            <pc:docMk/>
            <pc:sldMk cId="2638138374" sldId="274"/>
            <ac:spMk id="4" creationId="{7383502A-F85E-44BC-9D3D-D54662FA3CB8}"/>
          </ac:spMkLst>
        </pc:spChg>
        <pc:spChg chg="add mod">
          <ac:chgData name="GUILHERME BORGES DE LIMA" userId="a22c26d1-a8f7-48bb-b10f-a3d46749eb1e" providerId="ADAL" clId="{A77F3546-5614-4075-BF12-1FB39633406D}" dt="2020-12-03T01:05:09.148" v="3542" actId="1076"/>
          <ac:spMkLst>
            <pc:docMk/>
            <pc:sldMk cId="2638138374" sldId="274"/>
            <ac:spMk id="5" creationId="{1A8C99AE-77AB-4C97-88C3-B3BCF2C106B1}"/>
          </ac:spMkLst>
        </pc:spChg>
        <pc:spChg chg="del">
          <ac:chgData name="GUILHERME BORGES DE LIMA" userId="a22c26d1-a8f7-48bb-b10f-a3d46749eb1e" providerId="ADAL" clId="{A77F3546-5614-4075-BF12-1FB39633406D}" dt="2020-12-03T01:13:29.730" v="3764" actId="478"/>
          <ac:spMkLst>
            <pc:docMk/>
            <pc:sldMk cId="2638138374" sldId="274"/>
            <ac:spMk id="8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2T23:40:32.622" v="1314" actId="20577"/>
          <ac:spMkLst>
            <pc:docMk/>
            <pc:sldMk cId="2638138374" sldId="274"/>
            <ac:spMk id="14" creationId="{00000000-0000-0000-0000-000000000000}"/>
          </ac:spMkLst>
        </pc:spChg>
        <pc:spChg chg="add del mod">
          <ac:chgData name="GUILHERME BORGES DE LIMA" userId="a22c26d1-a8f7-48bb-b10f-a3d46749eb1e" providerId="ADAL" clId="{A77F3546-5614-4075-BF12-1FB39633406D}" dt="2020-12-03T00:08:28.270" v="1459" actId="478"/>
          <ac:spMkLst>
            <pc:docMk/>
            <pc:sldMk cId="2638138374" sldId="274"/>
            <ac:spMk id="18" creationId="{33B760A0-4A4E-4143-BBA2-57DC7A559DC7}"/>
          </ac:spMkLst>
        </pc:spChg>
        <pc:spChg chg="add mod">
          <ac:chgData name="GUILHERME BORGES DE LIMA" userId="a22c26d1-a8f7-48bb-b10f-a3d46749eb1e" providerId="ADAL" clId="{A77F3546-5614-4075-BF12-1FB39633406D}" dt="2020-12-03T01:13:48.672" v="3770" actId="1076"/>
          <ac:spMkLst>
            <pc:docMk/>
            <pc:sldMk cId="2638138374" sldId="274"/>
            <ac:spMk id="19" creationId="{471764C7-7982-4F7D-9649-72EED8A29E6E}"/>
          </ac:spMkLst>
        </pc:spChg>
        <pc:spChg chg="add mod">
          <ac:chgData name="GUILHERME BORGES DE LIMA" userId="a22c26d1-a8f7-48bb-b10f-a3d46749eb1e" providerId="ADAL" clId="{A77F3546-5614-4075-BF12-1FB39633406D}" dt="2020-12-03T01:13:48.672" v="3770" actId="1076"/>
          <ac:spMkLst>
            <pc:docMk/>
            <pc:sldMk cId="2638138374" sldId="274"/>
            <ac:spMk id="20" creationId="{193C6EE6-6E82-4583-82F7-F8487DAA0089}"/>
          </ac:spMkLst>
        </pc:spChg>
        <pc:spChg chg="add mod">
          <ac:chgData name="GUILHERME BORGES DE LIMA" userId="a22c26d1-a8f7-48bb-b10f-a3d46749eb1e" providerId="ADAL" clId="{A77F3546-5614-4075-BF12-1FB39633406D}" dt="2020-12-03T01:13:48.672" v="3770" actId="1076"/>
          <ac:spMkLst>
            <pc:docMk/>
            <pc:sldMk cId="2638138374" sldId="274"/>
            <ac:spMk id="21" creationId="{7CD6C373-ECCF-46A7-B166-8F0DEBC74777}"/>
          </ac:spMkLst>
        </pc:spChg>
        <pc:spChg chg="add del mod">
          <ac:chgData name="GUILHERME BORGES DE LIMA" userId="a22c26d1-a8f7-48bb-b10f-a3d46749eb1e" providerId="ADAL" clId="{A77F3546-5614-4075-BF12-1FB39633406D}" dt="2020-12-03T00:09:17.750" v="1478"/>
          <ac:spMkLst>
            <pc:docMk/>
            <pc:sldMk cId="2638138374" sldId="274"/>
            <ac:spMk id="22" creationId="{2481C439-6AAF-4311-B03F-91535D74B5C4}"/>
          </ac:spMkLst>
        </pc:spChg>
        <pc:spChg chg="add mod">
          <ac:chgData name="GUILHERME BORGES DE LIMA" userId="a22c26d1-a8f7-48bb-b10f-a3d46749eb1e" providerId="ADAL" clId="{A77F3546-5614-4075-BF12-1FB39633406D}" dt="2020-12-03T01:13:48.672" v="3770" actId="1076"/>
          <ac:spMkLst>
            <pc:docMk/>
            <pc:sldMk cId="2638138374" sldId="274"/>
            <ac:spMk id="23" creationId="{36378841-63D9-43D4-84DC-21E100A69397}"/>
          </ac:spMkLst>
        </pc:spChg>
        <pc:spChg chg="add mod">
          <ac:chgData name="GUILHERME BORGES DE LIMA" userId="a22c26d1-a8f7-48bb-b10f-a3d46749eb1e" providerId="ADAL" clId="{A77F3546-5614-4075-BF12-1FB39633406D}" dt="2020-12-03T01:14:03.798" v="3775" actId="5793"/>
          <ac:spMkLst>
            <pc:docMk/>
            <pc:sldMk cId="2638138374" sldId="274"/>
            <ac:spMk id="25" creationId="{2E7F4FE6-7757-4F23-B912-614322C96384}"/>
          </ac:spMkLst>
        </pc:spChg>
        <pc:graphicFrameChg chg="add mod">
          <ac:chgData name="GUILHERME BORGES DE LIMA" userId="a22c26d1-a8f7-48bb-b10f-a3d46749eb1e" providerId="ADAL" clId="{A77F3546-5614-4075-BF12-1FB39633406D}" dt="2020-12-03T01:13:48.672" v="3770" actId="1076"/>
          <ac:graphicFrameMkLst>
            <pc:docMk/>
            <pc:sldMk cId="2638138374" sldId="274"/>
            <ac:graphicFrameMk id="6" creationId="{031CE476-8AA8-42F8-A513-A33370B71240}"/>
          </ac:graphicFrameMkLst>
        </pc:graphicFrameChg>
        <pc:picChg chg="add del mod">
          <ac:chgData name="GUILHERME BORGES DE LIMA" userId="a22c26d1-a8f7-48bb-b10f-a3d46749eb1e" providerId="ADAL" clId="{A77F3546-5614-4075-BF12-1FB39633406D}" dt="2020-12-03T00:11:55.566" v="1503" actId="478"/>
          <ac:picMkLst>
            <pc:docMk/>
            <pc:sldMk cId="2638138374" sldId="274"/>
            <ac:picMk id="7" creationId="{46C98EBB-0BFB-45FC-AC8A-2A1F8B7B73D4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9" creationId="{E2100A65-7398-42ED-86D8-7D06F2DF5664}"/>
          </ac:picMkLst>
        </pc:picChg>
        <pc:picChg chg="add del mod">
          <ac:chgData name="GUILHERME BORGES DE LIMA" userId="a22c26d1-a8f7-48bb-b10f-a3d46749eb1e" providerId="ADAL" clId="{A77F3546-5614-4075-BF12-1FB39633406D}" dt="2020-12-03T00:06:02.685" v="1414" actId="478"/>
          <ac:picMkLst>
            <pc:docMk/>
            <pc:sldMk cId="2638138374" sldId="274"/>
            <ac:picMk id="10" creationId="{7BBD70C9-1608-4FF7-A12A-13C1401CAC79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11" creationId="{9D2E8CBD-1684-4289-A201-517B41A6E6DE}"/>
          </ac:picMkLst>
        </pc:picChg>
        <pc:picChg chg="add del mod">
          <ac:chgData name="GUILHERME BORGES DE LIMA" userId="a22c26d1-a8f7-48bb-b10f-a3d46749eb1e" providerId="ADAL" clId="{A77F3546-5614-4075-BF12-1FB39633406D}" dt="2020-12-03T00:07:03.773" v="1431" actId="478"/>
          <ac:picMkLst>
            <pc:docMk/>
            <pc:sldMk cId="2638138374" sldId="274"/>
            <ac:picMk id="12" creationId="{1D9DFD66-641F-4393-B321-FCEFC5D6A74A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13" creationId="{9A984757-D209-4EC5-BFA1-DB37739318F2}"/>
          </ac:picMkLst>
        </pc:picChg>
        <pc:picChg chg="add del mod">
          <ac:chgData name="GUILHERME BORGES DE LIMA" userId="a22c26d1-a8f7-48bb-b10f-a3d46749eb1e" providerId="ADAL" clId="{A77F3546-5614-4075-BF12-1FB39633406D}" dt="2020-12-03T00:07:02.956" v="1430" actId="478"/>
          <ac:picMkLst>
            <pc:docMk/>
            <pc:sldMk cId="2638138374" sldId="274"/>
            <ac:picMk id="15" creationId="{5685958E-A950-44F9-8FAE-FCC670F9A05D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16" creationId="{36A31A6F-E7C5-4D3F-85A3-2BF82F0529F8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17" creationId="{50CB4669-6B67-48C5-8603-9801D44F9825}"/>
          </ac:picMkLst>
        </pc:picChg>
        <pc:picChg chg="add mod">
          <ac:chgData name="GUILHERME BORGES DE LIMA" userId="a22c26d1-a8f7-48bb-b10f-a3d46749eb1e" providerId="ADAL" clId="{A77F3546-5614-4075-BF12-1FB39633406D}" dt="2020-12-03T01:13:48.672" v="3770" actId="1076"/>
          <ac:picMkLst>
            <pc:docMk/>
            <pc:sldMk cId="2638138374" sldId="274"/>
            <ac:picMk id="1026" creationId="{3E5101AE-8D9B-4AE2-A17B-B79B903B12AA}"/>
          </ac:picMkLst>
        </pc:picChg>
      </pc:sldChg>
      <pc:sldChg chg="addSp modSp del mod">
        <pc:chgData name="GUILHERME BORGES DE LIMA" userId="a22c26d1-a8f7-48bb-b10f-a3d46749eb1e" providerId="ADAL" clId="{A77F3546-5614-4075-BF12-1FB39633406D}" dt="2020-12-03T00:27:41.435" v="1976" actId="47"/>
        <pc:sldMkLst>
          <pc:docMk/>
          <pc:sldMk cId="2638138374" sldId="275"/>
        </pc:sldMkLst>
        <pc:spChg chg="add mod">
          <ac:chgData name="GUILHERME BORGES DE LIMA" userId="a22c26d1-a8f7-48bb-b10f-a3d46749eb1e" providerId="ADAL" clId="{A77F3546-5614-4075-BF12-1FB39633406D}" dt="2020-12-03T00:23:56.615" v="1958"/>
          <ac:spMkLst>
            <pc:docMk/>
            <pc:sldMk cId="2638138374" sldId="275"/>
            <ac:spMk id="5" creationId="{0751F909-CE73-44DA-839E-FC4073AE8C38}"/>
          </ac:spMkLst>
        </pc:spChg>
        <pc:spChg chg="mod">
          <ac:chgData name="GUILHERME BORGES DE LIMA" userId="a22c26d1-a8f7-48bb-b10f-a3d46749eb1e" providerId="ADAL" clId="{A77F3546-5614-4075-BF12-1FB39633406D}" dt="2020-12-03T00:23:53.087" v="1957" actId="6549"/>
          <ac:spMkLst>
            <pc:docMk/>
            <pc:sldMk cId="2638138374" sldId="275"/>
            <ac:spMk id="14" creationId="{00000000-0000-0000-0000-000000000000}"/>
          </ac:spMkLst>
        </pc:spChg>
      </pc:sldChg>
      <pc:sldChg chg="delSp modSp mod">
        <pc:chgData name="GUILHERME BORGES DE LIMA" userId="a22c26d1-a8f7-48bb-b10f-a3d46749eb1e" providerId="ADAL" clId="{A77F3546-5614-4075-BF12-1FB39633406D}" dt="2020-12-03T01:16:23.201" v="3818" actId="478"/>
        <pc:sldMkLst>
          <pc:docMk/>
          <pc:sldMk cId="910231447" sldId="276"/>
        </pc:sldMkLst>
        <pc:spChg chg="del">
          <ac:chgData name="GUILHERME BORGES DE LIMA" userId="a22c26d1-a8f7-48bb-b10f-a3d46749eb1e" providerId="ADAL" clId="{A77F3546-5614-4075-BF12-1FB39633406D}" dt="2020-12-03T01:16:20.777" v="3816" actId="478"/>
          <ac:spMkLst>
            <pc:docMk/>
            <pc:sldMk cId="910231447" sldId="276"/>
            <ac:spMk id="2" creationId="{00000000-0000-0000-0000-000000000000}"/>
          </ac:spMkLst>
        </pc:spChg>
        <pc:spChg chg="del">
          <ac:chgData name="GUILHERME BORGES DE LIMA" userId="a22c26d1-a8f7-48bb-b10f-a3d46749eb1e" providerId="ADAL" clId="{A77F3546-5614-4075-BF12-1FB39633406D}" dt="2020-12-03T01:16:21.722" v="3817" actId="478"/>
          <ac:spMkLst>
            <pc:docMk/>
            <pc:sldMk cId="910231447" sldId="276"/>
            <ac:spMk id="3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0:17:37.301" v="1693" actId="20577"/>
          <ac:spMkLst>
            <pc:docMk/>
            <pc:sldMk cId="910231447" sldId="276"/>
            <ac:spMk id="7" creationId="{81E6F2D8-C2B2-483F-BCE7-86A70F33B1C3}"/>
          </ac:spMkLst>
        </pc:spChg>
        <pc:spChg chg="del">
          <ac:chgData name="GUILHERME BORGES DE LIMA" userId="a22c26d1-a8f7-48bb-b10f-a3d46749eb1e" providerId="ADAL" clId="{A77F3546-5614-4075-BF12-1FB39633406D}" dt="2020-12-03T01:16:23.201" v="3818" actId="478"/>
          <ac:spMkLst>
            <pc:docMk/>
            <pc:sldMk cId="910231447" sldId="276"/>
            <ac:spMk id="8" creationId="{00000000-0000-0000-0000-000000000000}"/>
          </ac:spMkLst>
        </pc:spChg>
      </pc:sldChg>
      <pc:sldChg chg="del">
        <pc:chgData name="GUILHERME BORGES DE LIMA" userId="a22c26d1-a8f7-48bb-b10f-a3d46749eb1e" providerId="ADAL" clId="{A77F3546-5614-4075-BF12-1FB39633406D}" dt="2020-12-02T22:53:41.324" v="318" actId="47"/>
        <pc:sldMkLst>
          <pc:docMk/>
          <pc:sldMk cId="954782339" sldId="277"/>
        </pc:sldMkLst>
      </pc:sldChg>
      <pc:sldChg chg="new del ord">
        <pc:chgData name="GUILHERME BORGES DE LIMA" userId="a22c26d1-a8f7-48bb-b10f-a3d46749eb1e" providerId="ADAL" clId="{A77F3546-5614-4075-BF12-1FB39633406D}" dt="2020-12-01T22:17:13.343" v="6" actId="47"/>
        <pc:sldMkLst>
          <pc:docMk/>
          <pc:sldMk cId="1622080" sldId="278"/>
        </pc:sldMkLst>
      </pc:sldChg>
      <pc:sldChg chg="addSp delSp modSp add mod">
        <pc:chgData name="GUILHERME BORGES DE LIMA" userId="a22c26d1-a8f7-48bb-b10f-a3d46749eb1e" providerId="ADAL" clId="{A77F3546-5614-4075-BF12-1FB39633406D}" dt="2020-12-03T01:28:25.280" v="4204" actId="12"/>
        <pc:sldMkLst>
          <pc:docMk/>
          <pc:sldMk cId="1192922402" sldId="278"/>
        </pc:sldMkLst>
        <pc:spChg chg="del">
          <ac:chgData name="GUILHERME BORGES DE LIMA" userId="a22c26d1-a8f7-48bb-b10f-a3d46749eb1e" providerId="ADAL" clId="{A77F3546-5614-4075-BF12-1FB39633406D}" dt="2020-12-03T01:03:03.724" v="3463" actId="478"/>
          <ac:spMkLst>
            <pc:docMk/>
            <pc:sldMk cId="1192922402" sldId="278"/>
            <ac:spMk id="2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1:28:25.280" v="4204" actId="12"/>
          <ac:spMkLst>
            <pc:docMk/>
            <pc:sldMk cId="1192922402" sldId="278"/>
            <ac:spMk id="6" creationId="{88134EED-7073-4238-9F77-747BA442F8E6}"/>
          </ac:spMkLst>
        </pc:spChg>
        <pc:spChg chg="add del mod">
          <ac:chgData name="GUILHERME BORGES DE LIMA" userId="a22c26d1-a8f7-48bb-b10f-a3d46749eb1e" providerId="ADAL" clId="{A77F3546-5614-4075-BF12-1FB39633406D}" dt="2020-12-03T01:27:48.825" v="4105" actId="478"/>
          <ac:spMkLst>
            <pc:docMk/>
            <pc:sldMk cId="1192922402" sldId="278"/>
            <ac:spMk id="7" creationId="{F325F130-E3DD-4CD4-A899-C5D930A8CB95}"/>
          </ac:spMkLst>
        </pc:spChg>
        <pc:spChg chg="del">
          <ac:chgData name="GUILHERME BORGES DE LIMA" userId="a22c26d1-a8f7-48bb-b10f-a3d46749eb1e" providerId="ADAL" clId="{A77F3546-5614-4075-BF12-1FB39633406D}" dt="2020-12-01T22:17:18.727" v="8" actId="478"/>
          <ac:spMkLst>
            <pc:docMk/>
            <pc:sldMk cId="1192922402" sldId="278"/>
            <ac:spMk id="9" creationId="{F30C92C3-A8F1-4042-945A-EA4F41638160}"/>
          </ac:spMkLst>
        </pc:spChg>
        <pc:spChg chg="mod">
          <ac:chgData name="GUILHERME BORGES DE LIMA" userId="a22c26d1-a8f7-48bb-b10f-a3d46749eb1e" providerId="ADAL" clId="{A77F3546-5614-4075-BF12-1FB39633406D}" dt="2020-12-03T01:28:16.201" v="4201" actId="20577"/>
          <ac:spMkLst>
            <pc:docMk/>
            <pc:sldMk cId="1192922402" sldId="278"/>
            <ac:spMk id="14" creationId="{00000000-0000-0000-0000-000000000000}"/>
          </ac:spMkLst>
        </pc:spChg>
      </pc:sldChg>
      <pc:sldChg chg="addSp delSp modSp add mod">
        <pc:chgData name="GUILHERME BORGES DE LIMA" userId="a22c26d1-a8f7-48bb-b10f-a3d46749eb1e" providerId="ADAL" clId="{A77F3546-5614-4075-BF12-1FB39633406D}" dt="2020-12-03T01:16:17.970" v="3815" actId="478"/>
        <pc:sldMkLst>
          <pc:docMk/>
          <pc:sldMk cId="312486679" sldId="279"/>
        </pc:sldMkLst>
        <pc:spChg chg="del">
          <ac:chgData name="GUILHERME BORGES DE LIMA" userId="a22c26d1-a8f7-48bb-b10f-a3d46749eb1e" providerId="ADAL" clId="{A77F3546-5614-4075-BF12-1FB39633406D}" dt="2020-12-03T01:16:16.489" v="3814" actId="478"/>
          <ac:spMkLst>
            <pc:docMk/>
            <pc:sldMk cId="312486679" sldId="279"/>
            <ac:spMk id="2" creationId="{00000000-0000-0000-0000-000000000000}"/>
          </ac:spMkLst>
        </pc:spChg>
        <pc:spChg chg="del">
          <ac:chgData name="GUILHERME BORGES DE LIMA" userId="a22c26d1-a8f7-48bb-b10f-a3d46749eb1e" providerId="ADAL" clId="{A77F3546-5614-4075-BF12-1FB39633406D}" dt="2020-12-03T01:16:10.409" v="3804" actId="478"/>
          <ac:spMkLst>
            <pc:docMk/>
            <pc:sldMk cId="312486679" sldId="279"/>
            <ac:spMk id="3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3T01:16:15.053" v="3813" actId="20577"/>
          <ac:spMkLst>
            <pc:docMk/>
            <pc:sldMk cId="312486679" sldId="279"/>
            <ac:spMk id="6" creationId="{87A271FD-4B6E-4ED5-985B-5479F8DA3CFF}"/>
          </ac:spMkLst>
        </pc:spChg>
        <pc:spChg chg="add mod">
          <ac:chgData name="GUILHERME BORGES DE LIMA" userId="a22c26d1-a8f7-48bb-b10f-a3d46749eb1e" providerId="ADAL" clId="{A77F3546-5614-4075-BF12-1FB39633406D}" dt="2020-12-03T00:58:52.089" v="3411" actId="1076"/>
          <ac:spMkLst>
            <pc:docMk/>
            <pc:sldMk cId="312486679" sldId="279"/>
            <ac:spMk id="7" creationId="{73AE4893-8061-44E3-9F22-55B44E1C0AB0}"/>
          </ac:spMkLst>
        </pc:spChg>
        <pc:spChg chg="del">
          <ac:chgData name="GUILHERME BORGES DE LIMA" userId="a22c26d1-a8f7-48bb-b10f-a3d46749eb1e" providerId="ADAL" clId="{A77F3546-5614-4075-BF12-1FB39633406D}" dt="2020-12-03T01:16:17.970" v="3815" actId="478"/>
          <ac:spMkLst>
            <pc:docMk/>
            <pc:sldMk cId="312486679" sldId="279"/>
            <ac:spMk id="8" creationId="{00000000-0000-0000-0000-000000000000}"/>
          </ac:spMkLst>
        </pc:spChg>
        <pc:spChg chg="mod">
          <ac:chgData name="GUILHERME BORGES DE LIMA" userId="a22c26d1-a8f7-48bb-b10f-a3d46749eb1e" providerId="ADAL" clId="{A77F3546-5614-4075-BF12-1FB39633406D}" dt="2020-12-03T00:34:05.222" v="2259" actId="20577"/>
          <ac:spMkLst>
            <pc:docMk/>
            <pc:sldMk cId="312486679" sldId="279"/>
            <ac:spMk id="14" creationId="{00000000-0000-0000-0000-000000000000}"/>
          </ac:spMkLst>
        </pc:spChg>
        <pc:spChg chg="add mod">
          <ac:chgData name="GUILHERME BORGES DE LIMA" userId="a22c26d1-a8f7-48bb-b10f-a3d46749eb1e" providerId="ADAL" clId="{A77F3546-5614-4075-BF12-1FB39633406D}" dt="2020-12-03T00:58:52.089" v="3411" actId="1076"/>
          <ac:spMkLst>
            <pc:docMk/>
            <pc:sldMk cId="312486679" sldId="279"/>
            <ac:spMk id="18" creationId="{B8D3FF0E-7114-4924-A0B5-EFB2F7B2E2C9}"/>
          </ac:spMkLst>
        </pc:spChg>
        <pc:cxnChg chg="add mod">
          <ac:chgData name="GUILHERME BORGES DE LIMA" userId="a22c26d1-a8f7-48bb-b10f-a3d46749eb1e" providerId="ADAL" clId="{A77F3546-5614-4075-BF12-1FB39633406D}" dt="2020-12-03T00:54:29.216" v="2924" actId="1076"/>
          <ac:cxnSpMkLst>
            <pc:docMk/>
            <pc:sldMk cId="312486679" sldId="279"/>
            <ac:cxnSpMk id="5" creationId="{3C8DCDFD-254D-4FED-8451-06CBA6F2DE19}"/>
          </ac:cxnSpMkLst>
        </pc:cxnChg>
        <pc:cxnChg chg="add del mod">
          <ac:chgData name="GUILHERME BORGES DE LIMA" userId="a22c26d1-a8f7-48bb-b10f-a3d46749eb1e" providerId="ADAL" clId="{A77F3546-5614-4075-BF12-1FB39633406D}" dt="2020-12-03T00:53:35.920" v="2904" actId="478"/>
          <ac:cxnSpMkLst>
            <pc:docMk/>
            <pc:sldMk cId="312486679" sldId="279"/>
            <ac:cxnSpMk id="13" creationId="{151E697A-02C3-4660-8A46-0F57DE21B059}"/>
          </ac:cxnSpMkLst>
        </pc:cxnChg>
        <pc:cxnChg chg="add del mod">
          <ac:chgData name="GUILHERME BORGES DE LIMA" userId="a22c26d1-a8f7-48bb-b10f-a3d46749eb1e" providerId="ADAL" clId="{A77F3546-5614-4075-BF12-1FB39633406D}" dt="2020-12-03T00:53:56.869" v="2908" actId="478"/>
          <ac:cxnSpMkLst>
            <pc:docMk/>
            <pc:sldMk cId="312486679" sldId="279"/>
            <ac:cxnSpMk id="15" creationId="{44FF327D-65DD-4F87-8CF5-3E821D53C4D9}"/>
          </ac:cxnSpMkLst>
        </pc:cxnChg>
        <pc:cxnChg chg="add mod">
          <ac:chgData name="GUILHERME BORGES DE LIMA" userId="a22c26d1-a8f7-48bb-b10f-a3d46749eb1e" providerId="ADAL" clId="{A77F3546-5614-4075-BF12-1FB39633406D}" dt="2020-12-03T00:54:40.838" v="2928" actId="1076"/>
          <ac:cxnSpMkLst>
            <pc:docMk/>
            <pc:sldMk cId="312486679" sldId="279"/>
            <ac:cxnSpMk id="17" creationId="{354AD2E8-0968-47F8-A044-2D2E2BD53EBD}"/>
          </ac:cxnSpMkLst>
        </pc:cxnChg>
      </pc:sldChg>
      <pc:sldChg chg="new del">
        <pc:chgData name="GUILHERME BORGES DE LIMA" userId="a22c26d1-a8f7-48bb-b10f-a3d46749eb1e" providerId="ADAL" clId="{A77F3546-5614-4075-BF12-1FB39633406D}" dt="2020-12-02T23:40:21.815" v="1294" actId="680"/>
        <pc:sldMkLst>
          <pc:docMk/>
          <pc:sldMk cId="2797815587" sldId="279"/>
        </pc:sldMkLst>
      </pc:sldChg>
      <pc:sldChg chg="new del">
        <pc:chgData name="GUILHERME BORGES DE LIMA" userId="a22c26d1-a8f7-48bb-b10f-a3d46749eb1e" providerId="ADAL" clId="{A77F3546-5614-4075-BF12-1FB39633406D}" dt="2020-12-02T23:40:24.782" v="1296" actId="680"/>
        <pc:sldMkLst>
          <pc:docMk/>
          <pc:sldMk cId="2944000405" sldId="279"/>
        </pc:sldMkLst>
      </pc:sldChg>
    </pc:docChg>
  </pc:docChgLst>
  <pc:docChgLst>
    <pc:chgData name="GUILHERME BORGES DE LIMA" userId="a22c26d1-a8f7-48bb-b10f-a3d46749eb1e" providerId="ADAL" clId="{3867D645-0CA7-4535-927E-FF00EB60B0FE}"/>
    <pc:docChg chg="custSel addSld modSld sldOrd">
      <pc:chgData name="GUILHERME BORGES DE LIMA" userId="a22c26d1-a8f7-48bb-b10f-a3d46749eb1e" providerId="ADAL" clId="{3867D645-0CA7-4535-927E-FF00EB60B0FE}" dt="2020-12-03T16:36:16.506" v="523" actId="1076"/>
      <pc:docMkLst>
        <pc:docMk/>
      </pc:docMkLst>
      <pc:sldChg chg="modSp mod">
        <pc:chgData name="GUILHERME BORGES DE LIMA" userId="a22c26d1-a8f7-48bb-b10f-a3d46749eb1e" providerId="ADAL" clId="{3867D645-0CA7-4535-927E-FF00EB60B0FE}" dt="2020-12-03T16:36:16.506" v="523" actId="1076"/>
        <pc:sldMkLst>
          <pc:docMk/>
          <pc:sldMk cId="1937909722" sldId="263"/>
        </pc:sldMkLst>
        <pc:spChg chg="mod">
          <ac:chgData name="GUILHERME BORGES DE LIMA" userId="a22c26d1-a8f7-48bb-b10f-a3d46749eb1e" providerId="ADAL" clId="{3867D645-0CA7-4535-927E-FF00EB60B0FE}" dt="2020-12-03T16:36:16.506" v="523" actId="1076"/>
          <ac:spMkLst>
            <pc:docMk/>
            <pc:sldMk cId="1937909722" sldId="263"/>
            <ac:spMk id="8" creationId="{00000000-0000-0000-0000-000000000000}"/>
          </ac:spMkLst>
        </pc:spChg>
      </pc:sldChg>
      <pc:sldChg chg="modSp mod">
        <pc:chgData name="GUILHERME BORGES DE LIMA" userId="a22c26d1-a8f7-48bb-b10f-a3d46749eb1e" providerId="ADAL" clId="{3867D645-0CA7-4535-927E-FF00EB60B0FE}" dt="2020-12-03T16:03:41.153" v="5" actId="20577"/>
        <pc:sldMkLst>
          <pc:docMk/>
          <pc:sldMk cId="1989365001" sldId="265"/>
        </pc:sldMkLst>
        <pc:spChg chg="mod">
          <ac:chgData name="GUILHERME BORGES DE LIMA" userId="a22c26d1-a8f7-48bb-b10f-a3d46749eb1e" providerId="ADAL" clId="{3867D645-0CA7-4535-927E-FF00EB60B0FE}" dt="2020-12-03T16:03:41.153" v="5" actId="20577"/>
          <ac:spMkLst>
            <pc:docMk/>
            <pc:sldMk cId="1989365001" sldId="265"/>
            <ac:spMk id="9" creationId="{4A6B3E42-C36B-44B1-9209-5EEA7C6F80DD}"/>
          </ac:spMkLst>
        </pc:spChg>
      </pc:sldChg>
      <pc:sldChg chg="modSp mod">
        <pc:chgData name="GUILHERME BORGES DE LIMA" userId="a22c26d1-a8f7-48bb-b10f-a3d46749eb1e" providerId="ADAL" clId="{3867D645-0CA7-4535-927E-FF00EB60B0FE}" dt="2020-12-03T16:05:32.784" v="51" actId="20577"/>
        <pc:sldMkLst>
          <pc:docMk/>
          <pc:sldMk cId="4120009936" sldId="267"/>
        </pc:sldMkLst>
        <pc:spChg chg="mod">
          <ac:chgData name="GUILHERME BORGES DE LIMA" userId="a22c26d1-a8f7-48bb-b10f-a3d46749eb1e" providerId="ADAL" clId="{3867D645-0CA7-4535-927E-FF00EB60B0FE}" dt="2020-12-03T16:05:32.784" v="51" actId="20577"/>
          <ac:spMkLst>
            <pc:docMk/>
            <pc:sldMk cId="4120009936" sldId="267"/>
            <ac:spMk id="6" creationId="{6B8B26E4-4DFB-41E4-B07F-FE84599CFB12}"/>
          </ac:spMkLst>
        </pc:spChg>
      </pc:sldChg>
      <pc:sldChg chg="modSp mod">
        <pc:chgData name="GUILHERME BORGES DE LIMA" userId="a22c26d1-a8f7-48bb-b10f-a3d46749eb1e" providerId="ADAL" clId="{3867D645-0CA7-4535-927E-FF00EB60B0FE}" dt="2020-12-03T16:09:02.254" v="131" actId="113"/>
        <pc:sldMkLst>
          <pc:docMk/>
          <pc:sldMk cId="2638138374" sldId="268"/>
        </pc:sldMkLst>
        <pc:spChg chg="mod">
          <ac:chgData name="GUILHERME BORGES DE LIMA" userId="a22c26d1-a8f7-48bb-b10f-a3d46749eb1e" providerId="ADAL" clId="{3867D645-0CA7-4535-927E-FF00EB60B0FE}" dt="2020-12-03T16:09:02.254" v="131" actId="113"/>
          <ac:spMkLst>
            <pc:docMk/>
            <pc:sldMk cId="2638138374" sldId="268"/>
            <ac:spMk id="5" creationId="{B67A71DD-2294-407B-9162-9C0A06433C3C}"/>
          </ac:spMkLst>
        </pc:spChg>
      </pc:sldChg>
      <pc:sldChg chg="modSp">
        <pc:chgData name="GUILHERME BORGES DE LIMA" userId="a22c26d1-a8f7-48bb-b10f-a3d46749eb1e" providerId="ADAL" clId="{3867D645-0CA7-4535-927E-FF00EB60B0FE}" dt="2020-12-03T16:21:06.430" v="319" actId="20577"/>
        <pc:sldMkLst>
          <pc:docMk/>
          <pc:sldMk cId="910231447" sldId="270"/>
        </pc:sldMkLst>
        <pc:graphicFrameChg chg="mod">
          <ac:chgData name="GUILHERME BORGES DE LIMA" userId="a22c26d1-a8f7-48bb-b10f-a3d46749eb1e" providerId="ADAL" clId="{3867D645-0CA7-4535-927E-FF00EB60B0FE}" dt="2020-12-03T16:21:06.430" v="319" actId="20577"/>
          <ac:graphicFrameMkLst>
            <pc:docMk/>
            <pc:sldMk cId="910231447" sldId="270"/>
            <ac:graphicFrameMk id="4" creationId="{88CD837D-6611-4678-8B0E-1360FE7CD548}"/>
          </ac:graphicFrameMkLst>
        </pc:graphicFrameChg>
      </pc:sldChg>
      <pc:sldChg chg="addSp modSp mod">
        <pc:chgData name="GUILHERME BORGES DE LIMA" userId="a22c26d1-a8f7-48bb-b10f-a3d46749eb1e" providerId="ADAL" clId="{3867D645-0CA7-4535-927E-FF00EB60B0FE}" dt="2020-12-03T16:10:24.568" v="248" actId="20577"/>
        <pc:sldMkLst>
          <pc:docMk/>
          <pc:sldMk cId="2638138374" sldId="273"/>
        </pc:sldMkLst>
        <pc:spChg chg="add mod">
          <ac:chgData name="GUILHERME BORGES DE LIMA" userId="a22c26d1-a8f7-48bb-b10f-a3d46749eb1e" providerId="ADAL" clId="{3867D645-0CA7-4535-927E-FF00EB60B0FE}" dt="2020-12-03T16:10:15.216" v="246" actId="1076"/>
          <ac:spMkLst>
            <pc:docMk/>
            <pc:sldMk cId="2638138374" sldId="273"/>
            <ac:spMk id="6" creationId="{3DAA4982-F3E5-41E0-AC04-D52F5D8DB21C}"/>
          </ac:spMkLst>
        </pc:spChg>
        <pc:spChg chg="mod">
          <ac:chgData name="GUILHERME BORGES DE LIMA" userId="a22c26d1-a8f7-48bb-b10f-a3d46749eb1e" providerId="ADAL" clId="{3867D645-0CA7-4535-927E-FF00EB60B0FE}" dt="2020-12-03T16:10:24.568" v="248" actId="20577"/>
          <ac:spMkLst>
            <pc:docMk/>
            <pc:sldMk cId="2638138374" sldId="273"/>
            <ac:spMk id="9" creationId="{3F22086B-3D07-4B0F-BBB1-D5EAD4D863CD}"/>
          </ac:spMkLst>
        </pc:spChg>
      </pc:sldChg>
      <pc:sldChg chg="modSp modAnim">
        <pc:chgData name="GUILHERME BORGES DE LIMA" userId="a22c26d1-a8f7-48bb-b10f-a3d46749eb1e" providerId="ADAL" clId="{3867D645-0CA7-4535-927E-FF00EB60B0FE}" dt="2020-12-03T16:07:26.462" v="63" actId="20577"/>
        <pc:sldMkLst>
          <pc:docMk/>
          <pc:sldMk cId="2638138374" sldId="274"/>
        </pc:sldMkLst>
        <pc:spChg chg="mod">
          <ac:chgData name="GUILHERME BORGES DE LIMA" userId="a22c26d1-a8f7-48bb-b10f-a3d46749eb1e" providerId="ADAL" clId="{3867D645-0CA7-4535-927E-FF00EB60B0FE}" dt="2020-12-03T16:07:26.462" v="63" actId="20577"/>
          <ac:spMkLst>
            <pc:docMk/>
            <pc:sldMk cId="2638138374" sldId="274"/>
            <ac:spMk id="25" creationId="{2E7F4FE6-7757-4F23-B912-614322C96384}"/>
          </ac:spMkLst>
        </pc:spChg>
        <pc:graphicFrameChg chg="mod">
          <ac:chgData name="GUILHERME BORGES DE LIMA" userId="a22c26d1-a8f7-48bb-b10f-a3d46749eb1e" providerId="ADAL" clId="{3867D645-0CA7-4535-927E-FF00EB60B0FE}" dt="2020-12-03T16:07:04.574" v="56" actId="12269"/>
          <ac:graphicFrameMkLst>
            <pc:docMk/>
            <pc:sldMk cId="2638138374" sldId="274"/>
            <ac:graphicFrameMk id="6" creationId="{031CE476-8AA8-42F8-A513-A33370B71240}"/>
          </ac:graphicFrameMkLst>
        </pc:graphicFrameChg>
      </pc:sldChg>
      <pc:sldChg chg="modSp mod ord">
        <pc:chgData name="GUILHERME BORGES DE LIMA" userId="a22c26d1-a8f7-48bb-b10f-a3d46749eb1e" providerId="ADAL" clId="{3867D645-0CA7-4535-927E-FF00EB60B0FE}" dt="2020-12-03T16:34:28.581" v="436"/>
        <pc:sldMkLst>
          <pc:docMk/>
          <pc:sldMk cId="910231447" sldId="276"/>
        </pc:sldMkLst>
        <pc:spChg chg="mod">
          <ac:chgData name="GUILHERME BORGES DE LIMA" userId="a22c26d1-a8f7-48bb-b10f-a3d46749eb1e" providerId="ADAL" clId="{3867D645-0CA7-4535-927E-FF00EB60B0FE}" dt="2020-12-03T16:34:22.074" v="434" actId="3626"/>
          <ac:spMkLst>
            <pc:docMk/>
            <pc:sldMk cId="910231447" sldId="276"/>
            <ac:spMk id="7" creationId="{81E6F2D8-C2B2-483F-BCE7-86A70F33B1C3}"/>
          </ac:spMkLst>
        </pc:spChg>
      </pc:sldChg>
      <pc:sldChg chg="modSp mod">
        <pc:chgData name="GUILHERME BORGES DE LIMA" userId="a22c26d1-a8f7-48bb-b10f-a3d46749eb1e" providerId="ADAL" clId="{3867D645-0CA7-4535-927E-FF00EB60B0FE}" dt="2020-12-03T16:03:17.075" v="0" actId="1076"/>
        <pc:sldMkLst>
          <pc:docMk/>
          <pc:sldMk cId="1192922402" sldId="278"/>
        </pc:sldMkLst>
        <pc:spChg chg="mod">
          <ac:chgData name="GUILHERME BORGES DE LIMA" userId="a22c26d1-a8f7-48bb-b10f-a3d46749eb1e" providerId="ADAL" clId="{3867D645-0CA7-4535-927E-FF00EB60B0FE}" dt="2020-12-03T16:03:17.075" v="0" actId="1076"/>
          <ac:spMkLst>
            <pc:docMk/>
            <pc:sldMk cId="1192922402" sldId="278"/>
            <ac:spMk id="6" creationId="{88134EED-7073-4238-9F77-747BA442F8E6}"/>
          </ac:spMkLst>
        </pc:spChg>
      </pc:sldChg>
      <pc:sldChg chg="modSp mod">
        <pc:chgData name="GUILHERME BORGES DE LIMA" userId="a22c26d1-a8f7-48bb-b10f-a3d46749eb1e" providerId="ADAL" clId="{3867D645-0CA7-4535-927E-FF00EB60B0FE}" dt="2020-12-03T16:23:58.594" v="367"/>
        <pc:sldMkLst>
          <pc:docMk/>
          <pc:sldMk cId="312486679" sldId="279"/>
        </pc:sldMkLst>
        <pc:spChg chg="mod">
          <ac:chgData name="GUILHERME BORGES DE LIMA" userId="a22c26d1-a8f7-48bb-b10f-a3d46749eb1e" providerId="ADAL" clId="{3867D645-0CA7-4535-927E-FF00EB60B0FE}" dt="2020-12-03T16:23:56.823" v="366"/>
          <ac:spMkLst>
            <pc:docMk/>
            <pc:sldMk cId="312486679" sldId="279"/>
            <ac:spMk id="6" creationId="{87A271FD-4B6E-4ED5-985B-5479F8DA3CFF}"/>
          </ac:spMkLst>
        </pc:spChg>
        <pc:spChg chg="mod">
          <ac:chgData name="GUILHERME BORGES DE LIMA" userId="a22c26d1-a8f7-48bb-b10f-a3d46749eb1e" providerId="ADAL" clId="{3867D645-0CA7-4535-927E-FF00EB60B0FE}" dt="2020-12-03T16:23:58.594" v="367"/>
          <ac:spMkLst>
            <pc:docMk/>
            <pc:sldMk cId="312486679" sldId="279"/>
            <ac:spMk id="7" creationId="{73AE4893-8061-44E3-9F22-55B44E1C0AB0}"/>
          </ac:spMkLst>
        </pc:spChg>
        <pc:spChg chg="mod">
          <ac:chgData name="GUILHERME BORGES DE LIMA" userId="a22c26d1-a8f7-48bb-b10f-a3d46749eb1e" providerId="ADAL" clId="{3867D645-0CA7-4535-927E-FF00EB60B0FE}" dt="2020-12-03T16:23:53.916" v="365"/>
          <ac:spMkLst>
            <pc:docMk/>
            <pc:sldMk cId="312486679" sldId="279"/>
            <ac:spMk id="18" creationId="{B8D3FF0E-7114-4924-A0B5-EFB2F7B2E2C9}"/>
          </ac:spMkLst>
        </pc:spChg>
      </pc:sldChg>
      <pc:sldChg chg="addSp delSp modSp new mod">
        <pc:chgData name="GUILHERME BORGES DE LIMA" userId="a22c26d1-a8f7-48bb-b10f-a3d46749eb1e" providerId="ADAL" clId="{3867D645-0CA7-4535-927E-FF00EB60B0FE}" dt="2020-12-03T16:23:19.423" v="357" actId="1076"/>
        <pc:sldMkLst>
          <pc:docMk/>
          <pc:sldMk cId="523136429" sldId="280"/>
        </pc:sldMkLst>
        <pc:spChg chg="del">
          <ac:chgData name="GUILHERME BORGES DE LIMA" userId="a22c26d1-a8f7-48bb-b10f-a3d46749eb1e" providerId="ADAL" clId="{3867D645-0CA7-4535-927E-FF00EB60B0FE}" dt="2020-12-03T16:23:11.118" v="353" actId="478"/>
          <ac:spMkLst>
            <pc:docMk/>
            <pc:sldMk cId="523136429" sldId="280"/>
            <ac:spMk id="2" creationId="{B779EC6E-B817-4002-A5E9-CF4F5CCD0FD7}"/>
          </ac:spMkLst>
        </pc:spChg>
        <pc:spChg chg="del">
          <ac:chgData name="GUILHERME BORGES DE LIMA" userId="a22c26d1-a8f7-48bb-b10f-a3d46749eb1e" providerId="ADAL" clId="{3867D645-0CA7-4535-927E-FF00EB60B0FE}" dt="2020-12-03T16:23:09.846" v="352" actId="478"/>
          <ac:spMkLst>
            <pc:docMk/>
            <pc:sldMk cId="523136429" sldId="280"/>
            <ac:spMk id="3" creationId="{0139ECAB-D99C-4067-BF49-581245F2E609}"/>
          </ac:spMkLst>
        </pc:spChg>
        <pc:spChg chg="del">
          <ac:chgData name="GUILHERME BORGES DE LIMA" userId="a22c26d1-a8f7-48bb-b10f-a3d46749eb1e" providerId="ADAL" clId="{3867D645-0CA7-4535-927E-FF00EB60B0FE}" dt="2020-12-03T16:23:12.542" v="354" actId="478"/>
          <ac:spMkLst>
            <pc:docMk/>
            <pc:sldMk cId="523136429" sldId="280"/>
            <ac:spMk id="4" creationId="{4AEEA157-0522-44A5-A229-F6FF3D6D0E58}"/>
          </ac:spMkLst>
        </pc:spChg>
        <pc:spChg chg="add mod">
          <ac:chgData name="GUILHERME BORGES DE LIMA" userId="a22c26d1-a8f7-48bb-b10f-a3d46749eb1e" providerId="ADAL" clId="{3867D645-0CA7-4535-927E-FF00EB60B0FE}" dt="2020-12-03T16:23:19.423" v="357" actId="1076"/>
          <ac:spMkLst>
            <pc:docMk/>
            <pc:sldMk cId="523136429" sldId="280"/>
            <ac:spMk id="5" creationId="{19BBDBF5-FECD-4D76-B840-D3AC196F5F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3109F-9FA0-4DFA-BE6C-D9194E98BC81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B735CF-CB81-4992-A71B-E517A49BC026}">
      <dgm:prSet phldrT="[Texto]" custT="1"/>
      <dgm:spPr/>
      <dgm:t>
        <a:bodyPr/>
        <a:lstStyle/>
        <a:p>
          <a:r>
            <a:rPr lang="pt-BR" sz="1400" dirty="0"/>
            <a:t>Projetistas</a:t>
          </a:r>
        </a:p>
      </dgm:t>
    </dgm:pt>
    <dgm:pt modelId="{EB7E2EF8-9FDF-4B82-8578-1A686E175143}" type="parTrans" cxnId="{AF5B9EB9-D944-411B-B669-279CE78DEC74}">
      <dgm:prSet/>
      <dgm:spPr/>
      <dgm:t>
        <a:bodyPr/>
        <a:lstStyle/>
        <a:p>
          <a:endParaRPr lang="pt-BR" sz="4000"/>
        </a:p>
      </dgm:t>
    </dgm:pt>
    <dgm:pt modelId="{29FDA1B9-BEBA-4FE7-A570-C05EF00D764C}" type="sibTrans" cxnId="{AF5B9EB9-D944-411B-B669-279CE78DEC74}">
      <dgm:prSet/>
      <dgm:spPr/>
      <dgm:t>
        <a:bodyPr/>
        <a:lstStyle/>
        <a:p>
          <a:endParaRPr lang="pt-BR" sz="4000"/>
        </a:p>
      </dgm:t>
    </dgm:pt>
    <dgm:pt modelId="{AB75678D-86F9-4A7E-9452-3BDA66416810}">
      <dgm:prSet phldrT="[Texto]" custT="1"/>
      <dgm:spPr/>
      <dgm:t>
        <a:bodyPr/>
        <a:lstStyle/>
        <a:p>
          <a:r>
            <a:rPr lang="pt-BR" sz="1400" dirty="0"/>
            <a:t>Construtoras</a:t>
          </a:r>
        </a:p>
      </dgm:t>
    </dgm:pt>
    <dgm:pt modelId="{4B0DB9F4-65F1-4F23-92C7-8DC9FB9687D3}" type="parTrans" cxnId="{9998A0E2-0F9C-4E72-92DD-C0E513A9FDB9}">
      <dgm:prSet/>
      <dgm:spPr/>
      <dgm:t>
        <a:bodyPr/>
        <a:lstStyle/>
        <a:p>
          <a:endParaRPr lang="pt-BR" sz="4000"/>
        </a:p>
      </dgm:t>
    </dgm:pt>
    <dgm:pt modelId="{9DA2F784-D510-45CD-AD04-D0ED3BC10724}" type="sibTrans" cxnId="{9998A0E2-0F9C-4E72-92DD-C0E513A9FDB9}">
      <dgm:prSet/>
      <dgm:spPr/>
      <dgm:t>
        <a:bodyPr/>
        <a:lstStyle/>
        <a:p>
          <a:endParaRPr lang="pt-BR" sz="4000"/>
        </a:p>
      </dgm:t>
    </dgm:pt>
    <dgm:pt modelId="{84B4F455-DDDB-4DEF-8577-990563404317}">
      <dgm:prSet phldrT="[Texto]" custT="1"/>
      <dgm:spPr/>
      <dgm:t>
        <a:bodyPr/>
        <a:lstStyle/>
        <a:p>
          <a:r>
            <a:rPr lang="pt-BR" sz="1400" dirty="0"/>
            <a:t>Concessionárias e Operadores</a:t>
          </a:r>
        </a:p>
      </dgm:t>
    </dgm:pt>
    <dgm:pt modelId="{6623949D-2E7A-41C1-A0FC-B4A11BFF174E}" type="parTrans" cxnId="{4BA10882-71A1-4DFB-B32D-2BB889A744CC}">
      <dgm:prSet/>
      <dgm:spPr/>
      <dgm:t>
        <a:bodyPr/>
        <a:lstStyle/>
        <a:p>
          <a:endParaRPr lang="pt-BR" sz="4000"/>
        </a:p>
      </dgm:t>
    </dgm:pt>
    <dgm:pt modelId="{2AF0B994-7444-4299-95D7-03CF092B73CD}" type="sibTrans" cxnId="{4BA10882-71A1-4DFB-B32D-2BB889A744CC}">
      <dgm:prSet/>
      <dgm:spPr/>
      <dgm:t>
        <a:bodyPr/>
        <a:lstStyle/>
        <a:p>
          <a:endParaRPr lang="pt-BR" sz="4000"/>
        </a:p>
      </dgm:t>
    </dgm:pt>
    <dgm:pt modelId="{4FA98F61-8C97-4F0B-8AD8-79920A40B077}" type="pres">
      <dgm:prSet presAssocID="{B683109F-9FA0-4DFA-BE6C-D9194E98BC81}" presName="Name0" presStyleCnt="0">
        <dgm:presLayoutVars>
          <dgm:dir/>
          <dgm:animLvl val="lvl"/>
          <dgm:resizeHandles val="exact"/>
        </dgm:presLayoutVars>
      </dgm:prSet>
      <dgm:spPr/>
    </dgm:pt>
    <dgm:pt modelId="{7FF3384F-284B-48B3-BDAF-BBBB8D439118}" type="pres">
      <dgm:prSet presAssocID="{0DB735CF-CB81-4992-A71B-E517A49BC0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416C4B-DE0F-4C3D-AF2F-0D10BF437425}" type="pres">
      <dgm:prSet presAssocID="{29FDA1B9-BEBA-4FE7-A570-C05EF00D764C}" presName="parTxOnlySpace" presStyleCnt="0"/>
      <dgm:spPr/>
    </dgm:pt>
    <dgm:pt modelId="{21207D6F-F0D4-4712-8724-E59215F398B2}" type="pres">
      <dgm:prSet presAssocID="{AB75678D-86F9-4A7E-9452-3BDA664168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D64754B-23B7-4C74-BDE1-26607634335D}" type="pres">
      <dgm:prSet presAssocID="{9DA2F784-D510-45CD-AD04-D0ED3BC10724}" presName="parTxOnlySpace" presStyleCnt="0"/>
      <dgm:spPr/>
    </dgm:pt>
    <dgm:pt modelId="{CA1C9B8C-84AA-4CBE-9A01-BD93446C63A8}" type="pres">
      <dgm:prSet presAssocID="{84B4F455-DDDB-4DEF-8577-9905634043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69DB0F-D3C6-412D-9D50-48D53D826B8D}" type="presOf" srcId="{0DB735CF-CB81-4992-A71B-E517A49BC026}" destId="{7FF3384F-284B-48B3-BDAF-BBBB8D439118}" srcOrd="0" destOrd="0" presId="urn:microsoft.com/office/officeart/2005/8/layout/chevron1"/>
    <dgm:cxn modelId="{EAB36477-0C67-4224-8F02-C56A742BDE02}" type="presOf" srcId="{84B4F455-DDDB-4DEF-8577-990563404317}" destId="{CA1C9B8C-84AA-4CBE-9A01-BD93446C63A8}" srcOrd="0" destOrd="0" presId="urn:microsoft.com/office/officeart/2005/8/layout/chevron1"/>
    <dgm:cxn modelId="{DC2AEE5A-1CB9-4636-87EC-3A5D5DD53533}" type="presOf" srcId="{B683109F-9FA0-4DFA-BE6C-D9194E98BC81}" destId="{4FA98F61-8C97-4F0B-8AD8-79920A40B077}" srcOrd="0" destOrd="0" presId="urn:microsoft.com/office/officeart/2005/8/layout/chevron1"/>
    <dgm:cxn modelId="{4BA10882-71A1-4DFB-B32D-2BB889A744CC}" srcId="{B683109F-9FA0-4DFA-BE6C-D9194E98BC81}" destId="{84B4F455-DDDB-4DEF-8577-990563404317}" srcOrd="2" destOrd="0" parTransId="{6623949D-2E7A-41C1-A0FC-B4A11BFF174E}" sibTransId="{2AF0B994-7444-4299-95D7-03CF092B73CD}"/>
    <dgm:cxn modelId="{AF5B9EB9-D944-411B-B669-279CE78DEC74}" srcId="{B683109F-9FA0-4DFA-BE6C-D9194E98BC81}" destId="{0DB735CF-CB81-4992-A71B-E517A49BC026}" srcOrd="0" destOrd="0" parTransId="{EB7E2EF8-9FDF-4B82-8578-1A686E175143}" sibTransId="{29FDA1B9-BEBA-4FE7-A570-C05EF00D764C}"/>
    <dgm:cxn modelId="{8EF51BDF-F983-4C45-A773-2ACE3D98E899}" type="presOf" srcId="{AB75678D-86F9-4A7E-9452-3BDA66416810}" destId="{21207D6F-F0D4-4712-8724-E59215F398B2}" srcOrd="0" destOrd="0" presId="urn:microsoft.com/office/officeart/2005/8/layout/chevron1"/>
    <dgm:cxn modelId="{9998A0E2-0F9C-4E72-92DD-C0E513A9FDB9}" srcId="{B683109F-9FA0-4DFA-BE6C-D9194E98BC81}" destId="{AB75678D-86F9-4A7E-9452-3BDA66416810}" srcOrd="1" destOrd="0" parTransId="{4B0DB9F4-65F1-4F23-92C7-8DC9FB9687D3}" sibTransId="{9DA2F784-D510-45CD-AD04-D0ED3BC10724}"/>
    <dgm:cxn modelId="{E818A8C0-21A6-414A-90E9-EE6C5B0C6F12}" type="presParOf" srcId="{4FA98F61-8C97-4F0B-8AD8-79920A40B077}" destId="{7FF3384F-284B-48B3-BDAF-BBBB8D439118}" srcOrd="0" destOrd="0" presId="urn:microsoft.com/office/officeart/2005/8/layout/chevron1"/>
    <dgm:cxn modelId="{1F675BC9-E878-4E5F-85E6-92E534FFA3E0}" type="presParOf" srcId="{4FA98F61-8C97-4F0B-8AD8-79920A40B077}" destId="{1B416C4B-DE0F-4C3D-AF2F-0D10BF437425}" srcOrd="1" destOrd="0" presId="urn:microsoft.com/office/officeart/2005/8/layout/chevron1"/>
    <dgm:cxn modelId="{1A7228DB-82B9-4C23-8448-393A1F4D7EBB}" type="presParOf" srcId="{4FA98F61-8C97-4F0B-8AD8-79920A40B077}" destId="{21207D6F-F0D4-4712-8724-E59215F398B2}" srcOrd="2" destOrd="0" presId="urn:microsoft.com/office/officeart/2005/8/layout/chevron1"/>
    <dgm:cxn modelId="{A51338B7-2C9E-4785-BF55-B5C58894D66E}" type="presParOf" srcId="{4FA98F61-8C97-4F0B-8AD8-79920A40B077}" destId="{CD64754B-23B7-4C74-BDE1-26607634335D}" srcOrd="3" destOrd="0" presId="urn:microsoft.com/office/officeart/2005/8/layout/chevron1"/>
    <dgm:cxn modelId="{FC311F1E-6C21-491A-81D7-66E4314CE70C}" type="presParOf" srcId="{4FA98F61-8C97-4F0B-8AD8-79920A40B077}" destId="{CA1C9B8C-84AA-4CBE-9A01-BD93446C63A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3109F-9FA0-4DFA-BE6C-D9194E98BC81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B735CF-CB81-4992-A71B-E517A49BC026}">
      <dgm:prSet phldrT="[Texto]" custT="1"/>
      <dgm:spPr/>
      <dgm:t>
        <a:bodyPr/>
        <a:lstStyle/>
        <a:p>
          <a:r>
            <a:rPr lang="pt-BR" sz="1400" dirty="0"/>
            <a:t>Projetistas</a:t>
          </a:r>
        </a:p>
      </dgm:t>
    </dgm:pt>
    <dgm:pt modelId="{EB7E2EF8-9FDF-4B82-8578-1A686E175143}" type="parTrans" cxnId="{AF5B9EB9-D944-411B-B669-279CE78DEC74}">
      <dgm:prSet/>
      <dgm:spPr/>
      <dgm:t>
        <a:bodyPr/>
        <a:lstStyle/>
        <a:p>
          <a:endParaRPr lang="pt-BR" sz="4000"/>
        </a:p>
      </dgm:t>
    </dgm:pt>
    <dgm:pt modelId="{29FDA1B9-BEBA-4FE7-A570-C05EF00D764C}" type="sibTrans" cxnId="{AF5B9EB9-D944-411B-B669-279CE78DEC74}">
      <dgm:prSet/>
      <dgm:spPr/>
      <dgm:t>
        <a:bodyPr/>
        <a:lstStyle/>
        <a:p>
          <a:endParaRPr lang="pt-BR" sz="4000"/>
        </a:p>
      </dgm:t>
    </dgm:pt>
    <dgm:pt modelId="{AB75678D-86F9-4A7E-9452-3BDA66416810}">
      <dgm:prSet phldrT="[Texto]" custT="1"/>
      <dgm:spPr/>
      <dgm:t>
        <a:bodyPr/>
        <a:lstStyle/>
        <a:p>
          <a:r>
            <a:rPr lang="pt-BR" sz="1400" dirty="0"/>
            <a:t>Construtoras</a:t>
          </a:r>
        </a:p>
      </dgm:t>
    </dgm:pt>
    <dgm:pt modelId="{4B0DB9F4-65F1-4F23-92C7-8DC9FB9687D3}" type="parTrans" cxnId="{9998A0E2-0F9C-4E72-92DD-C0E513A9FDB9}">
      <dgm:prSet/>
      <dgm:spPr/>
      <dgm:t>
        <a:bodyPr/>
        <a:lstStyle/>
        <a:p>
          <a:endParaRPr lang="pt-BR" sz="4000"/>
        </a:p>
      </dgm:t>
    </dgm:pt>
    <dgm:pt modelId="{9DA2F784-D510-45CD-AD04-D0ED3BC10724}" type="sibTrans" cxnId="{9998A0E2-0F9C-4E72-92DD-C0E513A9FDB9}">
      <dgm:prSet/>
      <dgm:spPr/>
      <dgm:t>
        <a:bodyPr/>
        <a:lstStyle/>
        <a:p>
          <a:endParaRPr lang="pt-BR" sz="4000"/>
        </a:p>
      </dgm:t>
    </dgm:pt>
    <dgm:pt modelId="{84B4F455-DDDB-4DEF-8577-990563404317}">
      <dgm:prSet phldrT="[Texto]" custT="1"/>
      <dgm:spPr/>
      <dgm:t>
        <a:bodyPr/>
        <a:lstStyle/>
        <a:p>
          <a:r>
            <a:rPr lang="pt-BR" sz="1400" dirty="0"/>
            <a:t>Concessionárias e Operadores</a:t>
          </a:r>
        </a:p>
      </dgm:t>
    </dgm:pt>
    <dgm:pt modelId="{6623949D-2E7A-41C1-A0FC-B4A11BFF174E}" type="parTrans" cxnId="{4BA10882-71A1-4DFB-B32D-2BB889A744CC}">
      <dgm:prSet/>
      <dgm:spPr/>
      <dgm:t>
        <a:bodyPr/>
        <a:lstStyle/>
        <a:p>
          <a:endParaRPr lang="pt-BR" sz="4000"/>
        </a:p>
      </dgm:t>
    </dgm:pt>
    <dgm:pt modelId="{2AF0B994-7444-4299-95D7-03CF092B73CD}" type="sibTrans" cxnId="{4BA10882-71A1-4DFB-B32D-2BB889A744CC}">
      <dgm:prSet/>
      <dgm:spPr/>
      <dgm:t>
        <a:bodyPr/>
        <a:lstStyle/>
        <a:p>
          <a:endParaRPr lang="pt-BR" sz="4000"/>
        </a:p>
      </dgm:t>
    </dgm:pt>
    <dgm:pt modelId="{4FA98F61-8C97-4F0B-8AD8-79920A40B077}" type="pres">
      <dgm:prSet presAssocID="{B683109F-9FA0-4DFA-BE6C-D9194E98BC81}" presName="Name0" presStyleCnt="0">
        <dgm:presLayoutVars>
          <dgm:dir/>
          <dgm:animLvl val="lvl"/>
          <dgm:resizeHandles val="exact"/>
        </dgm:presLayoutVars>
      </dgm:prSet>
      <dgm:spPr/>
    </dgm:pt>
    <dgm:pt modelId="{7FF3384F-284B-48B3-BDAF-BBBB8D439118}" type="pres">
      <dgm:prSet presAssocID="{0DB735CF-CB81-4992-A71B-E517A49BC0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416C4B-DE0F-4C3D-AF2F-0D10BF437425}" type="pres">
      <dgm:prSet presAssocID="{29FDA1B9-BEBA-4FE7-A570-C05EF00D764C}" presName="parTxOnlySpace" presStyleCnt="0"/>
      <dgm:spPr/>
    </dgm:pt>
    <dgm:pt modelId="{21207D6F-F0D4-4712-8724-E59215F398B2}" type="pres">
      <dgm:prSet presAssocID="{AB75678D-86F9-4A7E-9452-3BDA664168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D64754B-23B7-4C74-BDE1-26607634335D}" type="pres">
      <dgm:prSet presAssocID="{9DA2F784-D510-45CD-AD04-D0ED3BC10724}" presName="parTxOnlySpace" presStyleCnt="0"/>
      <dgm:spPr/>
    </dgm:pt>
    <dgm:pt modelId="{CA1C9B8C-84AA-4CBE-9A01-BD93446C63A8}" type="pres">
      <dgm:prSet presAssocID="{84B4F455-DDDB-4DEF-8577-9905634043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69DB0F-D3C6-412D-9D50-48D53D826B8D}" type="presOf" srcId="{0DB735CF-CB81-4992-A71B-E517A49BC026}" destId="{7FF3384F-284B-48B3-BDAF-BBBB8D439118}" srcOrd="0" destOrd="0" presId="urn:microsoft.com/office/officeart/2005/8/layout/chevron1"/>
    <dgm:cxn modelId="{EAB36477-0C67-4224-8F02-C56A742BDE02}" type="presOf" srcId="{84B4F455-DDDB-4DEF-8577-990563404317}" destId="{CA1C9B8C-84AA-4CBE-9A01-BD93446C63A8}" srcOrd="0" destOrd="0" presId="urn:microsoft.com/office/officeart/2005/8/layout/chevron1"/>
    <dgm:cxn modelId="{DC2AEE5A-1CB9-4636-87EC-3A5D5DD53533}" type="presOf" srcId="{B683109F-9FA0-4DFA-BE6C-D9194E98BC81}" destId="{4FA98F61-8C97-4F0B-8AD8-79920A40B077}" srcOrd="0" destOrd="0" presId="urn:microsoft.com/office/officeart/2005/8/layout/chevron1"/>
    <dgm:cxn modelId="{4BA10882-71A1-4DFB-B32D-2BB889A744CC}" srcId="{B683109F-9FA0-4DFA-BE6C-D9194E98BC81}" destId="{84B4F455-DDDB-4DEF-8577-990563404317}" srcOrd="2" destOrd="0" parTransId="{6623949D-2E7A-41C1-A0FC-B4A11BFF174E}" sibTransId="{2AF0B994-7444-4299-95D7-03CF092B73CD}"/>
    <dgm:cxn modelId="{AF5B9EB9-D944-411B-B669-279CE78DEC74}" srcId="{B683109F-9FA0-4DFA-BE6C-D9194E98BC81}" destId="{0DB735CF-CB81-4992-A71B-E517A49BC026}" srcOrd="0" destOrd="0" parTransId="{EB7E2EF8-9FDF-4B82-8578-1A686E175143}" sibTransId="{29FDA1B9-BEBA-4FE7-A570-C05EF00D764C}"/>
    <dgm:cxn modelId="{8EF51BDF-F983-4C45-A773-2ACE3D98E899}" type="presOf" srcId="{AB75678D-86F9-4A7E-9452-3BDA66416810}" destId="{21207D6F-F0D4-4712-8724-E59215F398B2}" srcOrd="0" destOrd="0" presId="urn:microsoft.com/office/officeart/2005/8/layout/chevron1"/>
    <dgm:cxn modelId="{9998A0E2-0F9C-4E72-92DD-C0E513A9FDB9}" srcId="{B683109F-9FA0-4DFA-BE6C-D9194E98BC81}" destId="{AB75678D-86F9-4A7E-9452-3BDA66416810}" srcOrd="1" destOrd="0" parTransId="{4B0DB9F4-65F1-4F23-92C7-8DC9FB9687D3}" sibTransId="{9DA2F784-D510-45CD-AD04-D0ED3BC10724}"/>
    <dgm:cxn modelId="{E818A8C0-21A6-414A-90E9-EE6C5B0C6F12}" type="presParOf" srcId="{4FA98F61-8C97-4F0B-8AD8-79920A40B077}" destId="{7FF3384F-284B-48B3-BDAF-BBBB8D439118}" srcOrd="0" destOrd="0" presId="urn:microsoft.com/office/officeart/2005/8/layout/chevron1"/>
    <dgm:cxn modelId="{1F675BC9-E878-4E5F-85E6-92E534FFA3E0}" type="presParOf" srcId="{4FA98F61-8C97-4F0B-8AD8-79920A40B077}" destId="{1B416C4B-DE0F-4C3D-AF2F-0D10BF437425}" srcOrd="1" destOrd="0" presId="urn:microsoft.com/office/officeart/2005/8/layout/chevron1"/>
    <dgm:cxn modelId="{1A7228DB-82B9-4C23-8448-393A1F4D7EBB}" type="presParOf" srcId="{4FA98F61-8C97-4F0B-8AD8-79920A40B077}" destId="{21207D6F-F0D4-4712-8724-E59215F398B2}" srcOrd="2" destOrd="0" presId="urn:microsoft.com/office/officeart/2005/8/layout/chevron1"/>
    <dgm:cxn modelId="{A51338B7-2C9E-4785-BF55-B5C58894D66E}" type="presParOf" srcId="{4FA98F61-8C97-4F0B-8AD8-79920A40B077}" destId="{CD64754B-23B7-4C74-BDE1-26607634335D}" srcOrd="3" destOrd="0" presId="urn:microsoft.com/office/officeart/2005/8/layout/chevron1"/>
    <dgm:cxn modelId="{FC311F1E-6C21-491A-81D7-66E4314CE70C}" type="presParOf" srcId="{4FA98F61-8C97-4F0B-8AD8-79920A40B077}" destId="{CA1C9B8C-84AA-4CBE-9A01-BD93446C63A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1E969-D019-43A3-B131-278795E8B54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374618-F394-49AA-9C1A-572CCA648B2E}">
      <dgm:prSet phldrT="[Texto]"/>
      <dgm:spPr/>
      <dgm:t>
        <a:bodyPr/>
        <a:lstStyle/>
        <a:p>
          <a:r>
            <a:rPr lang="pt-BR" dirty="0"/>
            <a:t>Revisão Bibliográfica </a:t>
          </a:r>
        </a:p>
      </dgm:t>
    </dgm:pt>
    <dgm:pt modelId="{1D6614E0-A5E6-4EAE-B21B-8EDE55F467D4}" type="parTrans" cxnId="{A698A3B7-33AB-4C42-9B42-BC45D370DF2F}">
      <dgm:prSet/>
      <dgm:spPr/>
      <dgm:t>
        <a:bodyPr/>
        <a:lstStyle/>
        <a:p>
          <a:endParaRPr lang="pt-BR"/>
        </a:p>
      </dgm:t>
    </dgm:pt>
    <dgm:pt modelId="{D74A2437-BD9D-41D8-A632-4DC33C09C957}" type="sibTrans" cxnId="{A698A3B7-33AB-4C42-9B42-BC45D370DF2F}">
      <dgm:prSet/>
      <dgm:spPr/>
      <dgm:t>
        <a:bodyPr/>
        <a:lstStyle/>
        <a:p>
          <a:endParaRPr lang="pt-BR"/>
        </a:p>
      </dgm:t>
    </dgm:pt>
    <dgm:pt modelId="{2072E7DB-D30B-445E-8A0F-BB7626372895}">
      <dgm:prSet phldrT="[Texto]"/>
      <dgm:spPr/>
      <dgm:t>
        <a:bodyPr/>
        <a:lstStyle/>
        <a:p>
          <a:r>
            <a:rPr lang="pt-BR" dirty="0"/>
            <a:t>Análise por Agente</a:t>
          </a:r>
        </a:p>
      </dgm:t>
    </dgm:pt>
    <dgm:pt modelId="{E17A0264-19C9-4EDB-B1CA-4CD7D59BAD50}" type="parTrans" cxnId="{0B335C26-DE15-44B1-9AD1-AEA0F54CD4F7}">
      <dgm:prSet/>
      <dgm:spPr/>
      <dgm:t>
        <a:bodyPr/>
        <a:lstStyle/>
        <a:p>
          <a:endParaRPr lang="pt-BR"/>
        </a:p>
      </dgm:t>
    </dgm:pt>
    <dgm:pt modelId="{D1CE99F0-40DD-4973-BCB3-5989C09C5562}" type="sibTrans" cxnId="{0B335C26-DE15-44B1-9AD1-AEA0F54CD4F7}">
      <dgm:prSet/>
      <dgm:spPr/>
      <dgm:t>
        <a:bodyPr/>
        <a:lstStyle/>
        <a:p>
          <a:endParaRPr lang="pt-BR"/>
        </a:p>
      </dgm:t>
    </dgm:pt>
    <dgm:pt modelId="{3AC7519D-5970-4AAD-916E-FE9CB1EC47CF}">
      <dgm:prSet phldrT="[Texto]"/>
      <dgm:spPr/>
      <dgm:t>
        <a:bodyPr/>
        <a:lstStyle/>
        <a:p>
          <a:r>
            <a:rPr lang="pt-BR" dirty="0"/>
            <a:t>Identificação de Barreiras e Oportunidades</a:t>
          </a:r>
        </a:p>
      </dgm:t>
    </dgm:pt>
    <dgm:pt modelId="{DDE1C457-5DED-4F03-8A9B-92FC4C6C8BDF}" type="parTrans" cxnId="{EB6F0C4C-8968-4D56-B8A9-355346B740BF}">
      <dgm:prSet/>
      <dgm:spPr/>
      <dgm:t>
        <a:bodyPr/>
        <a:lstStyle/>
        <a:p>
          <a:endParaRPr lang="pt-BR"/>
        </a:p>
      </dgm:t>
    </dgm:pt>
    <dgm:pt modelId="{AADBB77C-E2DA-40A4-98DA-226C6169A870}" type="sibTrans" cxnId="{EB6F0C4C-8968-4D56-B8A9-355346B740BF}">
      <dgm:prSet/>
      <dgm:spPr/>
      <dgm:t>
        <a:bodyPr/>
        <a:lstStyle/>
        <a:p>
          <a:endParaRPr lang="pt-BR"/>
        </a:p>
      </dgm:t>
    </dgm:pt>
    <dgm:pt modelId="{438C4AFA-638B-4CEF-A652-8491C943A025}">
      <dgm:prSet phldrT="[Texto]" custT="1"/>
      <dgm:spPr/>
      <dgm:t>
        <a:bodyPr/>
        <a:lstStyle/>
        <a:p>
          <a:r>
            <a:rPr lang="pt-BR" sz="1200" dirty="0"/>
            <a:t>Normas e Publicações de Referência </a:t>
          </a:r>
        </a:p>
      </dgm:t>
    </dgm:pt>
    <dgm:pt modelId="{F8E723CC-B244-44CE-845D-A9D1A5FF6DB2}" type="parTrans" cxnId="{28A3BA75-7515-4884-9BC8-D2FE29536968}">
      <dgm:prSet/>
      <dgm:spPr/>
      <dgm:t>
        <a:bodyPr/>
        <a:lstStyle/>
        <a:p>
          <a:endParaRPr lang="pt-BR"/>
        </a:p>
      </dgm:t>
    </dgm:pt>
    <dgm:pt modelId="{F7048AC9-A92A-45DE-8CA0-0144351FA946}" type="sibTrans" cxnId="{28A3BA75-7515-4884-9BC8-D2FE29536968}">
      <dgm:prSet/>
      <dgm:spPr/>
      <dgm:t>
        <a:bodyPr/>
        <a:lstStyle/>
        <a:p>
          <a:endParaRPr lang="pt-BR"/>
        </a:p>
      </dgm:t>
    </dgm:pt>
    <dgm:pt modelId="{B4FC48CE-CEDA-40E8-98E4-333978ACA916}">
      <dgm:prSet phldrT="[Texto]" custT="1"/>
      <dgm:spPr/>
      <dgm:t>
        <a:bodyPr/>
        <a:lstStyle/>
        <a:p>
          <a:r>
            <a:rPr lang="pt-BR" sz="1200" dirty="0"/>
            <a:t>Apoio BIM</a:t>
          </a:r>
        </a:p>
      </dgm:t>
    </dgm:pt>
    <dgm:pt modelId="{CC8F2BA2-BA49-43BC-84BA-03B59A38D855}" type="parTrans" cxnId="{8E7A8A1C-1761-481C-BDC3-02B2D5789243}">
      <dgm:prSet/>
      <dgm:spPr/>
      <dgm:t>
        <a:bodyPr/>
        <a:lstStyle/>
        <a:p>
          <a:endParaRPr lang="pt-BR"/>
        </a:p>
      </dgm:t>
    </dgm:pt>
    <dgm:pt modelId="{11D7F999-EA6E-4E46-ABF4-B6378B7FA319}" type="sibTrans" cxnId="{8E7A8A1C-1761-481C-BDC3-02B2D5789243}">
      <dgm:prSet/>
      <dgm:spPr/>
      <dgm:t>
        <a:bodyPr/>
        <a:lstStyle/>
        <a:p>
          <a:endParaRPr lang="pt-BR"/>
        </a:p>
      </dgm:t>
    </dgm:pt>
    <dgm:pt modelId="{50B54D89-DC4E-40D5-A69D-246DD207DF47}">
      <dgm:prSet phldrT="[Texto]" custT="1"/>
      <dgm:spPr/>
      <dgm:t>
        <a:bodyPr/>
        <a:lstStyle/>
        <a:p>
          <a:r>
            <a:rPr lang="pt-BR" sz="1100" dirty="0"/>
            <a:t>Responsabilidades e Interfaces</a:t>
          </a:r>
        </a:p>
      </dgm:t>
    </dgm:pt>
    <dgm:pt modelId="{EBBE5E7A-15F2-4B7D-A19D-04542017EB1A}" type="parTrans" cxnId="{90904AE1-5EA2-4DEC-B094-DF03F52AE2CE}">
      <dgm:prSet/>
      <dgm:spPr/>
      <dgm:t>
        <a:bodyPr/>
        <a:lstStyle/>
        <a:p>
          <a:endParaRPr lang="pt-BR"/>
        </a:p>
      </dgm:t>
    </dgm:pt>
    <dgm:pt modelId="{8C9B33BF-B7E8-413A-8A0B-3E5D9AAF3265}" type="sibTrans" cxnId="{90904AE1-5EA2-4DEC-B094-DF03F52AE2CE}">
      <dgm:prSet/>
      <dgm:spPr/>
      <dgm:t>
        <a:bodyPr/>
        <a:lstStyle/>
        <a:p>
          <a:endParaRPr lang="pt-BR"/>
        </a:p>
      </dgm:t>
    </dgm:pt>
    <dgm:pt modelId="{FBC6549C-B63D-407B-979B-6827D7866385}" type="pres">
      <dgm:prSet presAssocID="{62B1E969-D019-43A3-B131-278795E8B547}" presName="rootnode" presStyleCnt="0">
        <dgm:presLayoutVars>
          <dgm:chMax/>
          <dgm:chPref/>
          <dgm:dir/>
          <dgm:animLvl val="lvl"/>
        </dgm:presLayoutVars>
      </dgm:prSet>
      <dgm:spPr/>
    </dgm:pt>
    <dgm:pt modelId="{2649CF68-0557-4542-AFDB-1E6808F16279}" type="pres">
      <dgm:prSet presAssocID="{1B374618-F394-49AA-9C1A-572CCA648B2E}" presName="composite" presStyleCnt="0"/>
      <dgm:spPr/>
    </dgm:pt>
    <dgm:pt modelId="{1847EE36-99C1-42E0-92BD-47F6FE6FBC18}" type="pres">
      <dgm:prSet presAssocID="{1B374618-F394-49AA-9C1A-572CCA648B2E}" presName="bentUpArrow1" presStyleLbl="alignImgPlace1" presStyleIdx="0" presStyleCnt="2"/>
      <dgm:spPr/>
    </dgm:pt>
    <dgm:pt modelId="{3D4B54CA-866D-4918-8801-AFD0987D44D8}" type="pres">
      <dgm:prSet presAssocID="{1B374618-F394-49AA-9C1A-572CCA648B2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8C462C0-C3A4-4E60-9617-AAE7158BEC97}" type="pres">
      <dgm:prSet presAssocID="{1B374618-F394-49AA-9C1A-572CCA648B2E}" presName="ChildText" presStyleLbl="revTx" presStyleIdx="0" presStyleCnt="3" custScaleX="289309" custLinFactNeighborX="92255" custLinFactNeighborY="261">
        <dgm:presLayoutVars>
          <dgm:chMax val="0"/>
          <dgm:chPref val="0"/>
          <dgm:bulletEnabled val="1"/>
        </dgm:presLayoutVars>
      </dgm:prSet>
      <dgm:spPr/>
    </dgm:pt>
    <dgm:pt modelId="{DAC4E0D0-D195-4417-87EB-FD425C3D7686}" type="pres">
      <dgm:prSet presAssocID="{D74A2437-BD9D-41D8-A632-4DC33C09C957}" presName="sibTrans" presStyleCnt="0"/>
      <dgm:spPr/>
    </dgm:pt>
    <dgm:pt modelId="{657A86B4-D9B0-49FC-998B-C6CE6A1A704B}" type="pres">
      <dgm:prSet presAssocID="{2072E7DB-D30B-445E-8A0F-BB7626372895}" presName="composite" presStyleCnt="0"/>
      <dgm:spPr/>
    </dgm:pt>
    <dgm:pt modelId="{95E53300-CCCD-48C7-ABEE-BE04E587F2B2}" type="pres">
      <dgm:prSet presAssocID="{2072E7DB-D30B-445E-8A0F-BB7626372895}" presName="bentUpArrow1" presStyleLbl="alignImgPlace1" presStyleIdx="1" presStyleCnt="2"/>
      <dgm:spPr/>
    </dgm:pt>
    <dgm:pt modelId="{6179E210-3A50-43C3-93A2-D1A8ACC5BC80}" type="pres">
      <dgm:prSet presAssocID="{2072E7DB-D30B-445E-8A0F-BB762637289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B58727F-DFD8-41B1-A285-98F99301649F}" type="pres">
      <dgm:prSet presAssocID="{2072E7DB-D30B-445E-8A0F-BB7626372895}" presName="ChildText" presStyleLbl="revTx" presStyleIdx="1" presStyleCnt="3" custScaleX="149362" custLinFactNeighborX="24850" custLinFactNeighborY="-2046">
        <dgm:presLayoutVars>
          <dgm:chMax val="0"/>
          <dgm:chPref val="0"/>
          <dgm:bulletEnabled val="1"/>
        </dgm:presLayoutVars>
      </dgm:prSet>
      <dgm:spPr/>
    </dgm:pt>
    <dgm:pt modelId="{4F020E22-4C7A-4F64-992D-54F5AF18A162}" type="pres">
      <dgm:prSet presAssocID="{D1CE99F0-40DD-4973-BCB3-5989C09C5562}" presName="sibTrans" presStyleCnt="0"/>
      <dgm:spPr/>
    </dgm:pt>
    <dgm:pt modelId="{904AC594-AB49-404E-BD8F-89B0BD1D9834}" type="pres">
      <dgm:prSet presAssocID="{3AC7519D-5970-4AAD-916E-FE9CB1EC47CF}" presName="composite" presStyleCnt="0"/>
      <dgm:spPr/>
    </dgm:pt>
    <dgm:pt modelId="{F4131437-76C0-45B0-82ED-179DB317B8E7}" type="pres">
      <dgm:prSet presAssocID="{3AC7519D-5970-4AAD-916E-FE9CB1EC47C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24AF939-B984-4162-9FD2-8E15119E3B3B}" type="pres">
      <dgm:prSet presAssocID="{3AC7519D-5970-4AAD-916E-FE9CB1EC47C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E7A8A1C-1761-481C-BDC3-02B2D5789243}" srcId="{3AC7519D-5970-4AAD-916E-FE9CB1EC47CF}" destId="{B4FC48CE-CEDA-40E8-98E4-333978ACA916}" srcOrd="0" destOrd="0" parTransId="{CC8F2BA2-BA49-43BC-84BA-03B59A38D855}" sibTransId="{11D7F999-EA6E-4E46-ABF4-B6378B7FA319}"/>
    <dgm:cxn modelId="{0B335C26-DE15-44B1-9AD1-AEA0F54CD4F7}" srcId="{62B1E969-D019-43A3-B131-278795E8B547}" destId="{2072E7DB-D30B-445E-8A0F-BB7626372895}" srcOrd="1" destOrd="0" parTransId="{E17A0264-19C9-4EDB-B1CA-4CD7D59BAD50}" sibTransId="{D1CE99F0-40DD-4973-BCB3-5989C09C5562}"/>
    <dgm:cxn modelId="{B03D6F2A-F24B-4CAA-A3BC-FB8AA4A91BB4}" type="presOf" srcId="{3AC7519D-5970-4AAD-916E-FE9CB1EC47CF}" destId="{F4131437-76C0-45B0-82ED-179DB317B8E7}" srcOrd="0" destOrd="0" presId="urn:microsoft.com/office/officeart/2005/8/layout/StepDownProcess"/>
    <dgm:cxn modelId="{EB6F0C4C-8968-4D56-B8A9-355346B740BF}" srcId="{62B1E969-D019-43A3-B131-278795E8B547}" destId="{3AC7519D-5970-4AAD-916E-FE9CB1EC47CF}" srcOrd="2" destOrd="0" parTransId="{DDE1C457-5DED-4F03-8A9B-92FC4C6C8BDF}" sibTransId="{AADBB77C-E2DA-40A4-98DA-226C6169A870}"/>
    <dgm:cxn modelId="{7ECCE56C-2392-4608-A262-717CE7962FC0}" type="presOf" srcId="{2072E7DB-D30B-445E-8A0F-BB7626372895}" destId="{6179E210-3A50-43C3-93A2-D1A8ACC5BC80}" srcOrd="0" destOrd="0" presId="urn:microsoft.com/office/officeart/2005/8/layout/StepDownProcess"/>
    <dgm:cxn modelId="{87C75D6E-6EF1-4545-AC88-4B9ACB93A4F8}" type="presOf" srcId="{438C4AFA-638B-4CEF-A652-8491C943A025}" destId="{58C462C0-C3A4-4E60-9617-AAE7158BEC97}" srcOrd="0" destOrd="0" presId="urn:microsoft.com/office/officeart/2005/8/layout/StepDownProcess"/>
    <dgm:cxn modelId="{FAF5E44E-1F02-43B1-9E14-1C3C0611A5FA}" type="presOf" srcId="{50B54D89-DC4E-40D5-A69D-246DD207DF47}" destId="{8B58727F-DFD8-41B1-A285-98F99301649F}" srcOrd="0" destOrd="0" presId="urn:microsoft.com/office/officeart/2005/8/layout/StepDownProcess"/>
    <dgm:cxn modelId="{5651FE74-79C2-4B05-AD65-4E15BA3596AB}" type="presOf" srcId="{1B374618-F394-49AA-9C1A-572CCA648B2E}" destId="{3D4B54CA-866D-4918-8801-AFD0987D44D8}" srcOrd="0" destOrd="0" presId="urn:microsoft.com/office/officeart/2005/8/layout/StepDownProcess"/>
    <dgm:cxn modelId="{28A3BA75-7515-4884-9BC8-D2FE29536968}" srcId="{1B374618-F394-49AA-9C1A-572CCA648B2E}" destId="{438C4AFA-638B-4CEF-A652-8491C943A025}" srcOrd="0" destOrd="0" parTransId="{F8E723CC-B244-44CE-845D-A9D1A5FF6DB2}" sibTransId="{F7048AC9-A92A-45DE-8CA0-0144351FA946}"/>
    <dgm:cxn modelId="{A698A3B7-33AB-4C42-9B42-BC45D370DF2F}" srcId="{62B1E969-D019-43A3-B131-278795E8B547}" destId="{1B374618-F394-49AA-9C1A-572CCA648B2E}" srcOrd="0" destOrd="0" parTransId="{1D6614E0-A5E6-4EAE-B21B-8EDE55F467D4}" sibTransId="{D74A2437-BD9D-41D8-A632-4DC33C09C957}"/>
    <dgm:cxn modelId="{90904AE1-5EA2-4DEC-B094-DF03F52AE2CE}" srcId="{2072E7DB-D30B-445E-8A0F-BB7626372895}" destId="{50B54D89-DC4E-40D5-A69D-246DD207DF47}" srcOrd="0" destOrd="0" parTransId="{EBBE5E7A-15F2-4B7D-A19D-04542017EB1A}" sibTransId="{8C9B33BF-B7E8-413A-8A0B-3E5D9AAF3265}"/>
    <dgm:cxn modelId="{5F1682E6-6B29-4297-97BF-30258DCBED59}" type="presOf" srcId="{62B1E969-D019-43A3-B131-278795E8B547}" destId="{FBC6549C-B63D-407B-979B-6827D7866385}" srcOrd="0" destOrd="0" presId="urn:microsoft.com/office/officeart/2005/8/layout/StepDownProcess"/>
    <dgm:cxn modelId="{D6AB78F0-28F1-47DC-A215-2C1B6C036D47}" type="presOf" srcId="{B4FC48CE-CEDA-40E8-98E4-333978ACA916}" destId="{724AF939-B984-4162-9FD2-8E15119E3B3B}" srcOrd="0" destOrd="0" presId="urn:microsoft.com/office/officeart/2005/8/layout/StepDownProcess"/>
    <dgm:cxn modelId="{B3C99DD4-4E03-4473-A45F-3AA64DDA608A}" type="presParOf" srcId="{FBC6549C-B63D-407B-979B-6827D7866385}" destId="{2649CF68-0557-4542-AFDB-1E6808F16279}" srcOrd="0" destOrd="0" presId="urn:microsoft.com/office/officeart/2005/8/layout/StepDownProcess"/>
    <dgm:cxn modelId="{4256EE83-C874-414E-BD71-5FB25794689A}" type="presParOf" srcId="{2649CF68-0557-4542-AFDB-1E6808F16279}" destId="{1847EE36-99C1-42E0-92BD-47F6FE6FBC18}" srcOrd="0" destOrd="0" presId="urn:microsoft.com/office/officeart/2005/8/layout/StepDownProcess"/>
    <dgm:cxn modelId="{5D416BDF-B29F-4866-B5B8-A57125065FB3}" type="presParOf" srcId="{2649CF68-0557-4542-AFDB-1E6808F16279}" destId="{3D4B54CA-866D-4918-8801-AFD0987D44D8}" srcOrd="1" destOrd="0" presId="urn:microsoft.com/office/officeart/2005/8/layout/StepDownProcess"/>
    <dgm:cxn modelId="{571FC263-3222-487E-B378-432EB77EC8AC}" type="presParOf" srcId="{2649CF68-0557-4542-AFDB-1E6808F16279}" destId="{58C462C0-C3A4-4E60-9617-AAE7158BEC97}" srcOrd="2" destOrd="0" presId="urn:microsoft.com/office/officeart/2005/8/layout/StepDownProcess"/>
    <dgm:cxn modelId="{16C43953-68B7-48AC-9000-598FEBA52C4E}" type="presParOf" srcId="{FBC6549C-B63D-407B-979B-6827D7866385}" destId="{DAC4E0D0-D195-4417-87EB-FD425C3D7686}" srcOrd="1" destOrd="0" presId="urn:microsoft.com/office/officeart/2005/8/layout/StepDownProcess"/>
    <dgm:cxn modelId="{E7F1B29B-3C9B-4C73-B70D-57F3F8B8AE07}" type="presParOf" srcId="{FBC6549C-B63D-407B-979B-6827D7866385}" destId="{657A86B4-D9B0-49FC-998B-C6CE6A1A704B}" srcOrd="2" destOrd="0" presId="urn:microsoft.com/office/officeart/2005/8/layout/StepDownProcess"/>
    <dgm:cxn modelId="{CE1ACE4E-754E-4475-BE49-A6F1BFEF0A04}" type="presParOf" srcId="{657A86B4-D9B0-49FC-998B-C6CE6A1A704B}" destId="{95E53300-CCCD-48C7-ABEE-BE04E587F2B2}" srcOrd="0" destOrd="0" presId="urn:microsoft.com/office/officeart/2005/8/layout/StepDownProcess"/>
    <dgm:cxn modelId="{8B04865D-F823-46C8-9C5D-0FCACB0D6D1F}" type="presParOf" srcId="{657A86B4-D9B0-49FC-998B-C6CE6A1A704B}" destId="{6179E210-3A50-43C3-93A2-D1A8ACC5BC80}" srcOrd="1" destOrd="0" presId="urn:microsoft.com/office/officeart/2005/8/layout/StepDownProcess"/>
    <dgm:cxn modelId="{040E612E-D8A3-418E-B1B2-39C1821F7B1F}" type="presParOf" srcId="{657A86B4-D9B0-49FC-998B-C6CE6A1A704B}" destId="{8B58727F-DFD8-41B1-A285-98F99301649F}" srcOrd="2" destOrd="0" presId="urn:microsoft.com/office/officeart/2005/8/layout/StepDownProcess"/>
    <dgm:cxn modelId="{1941257C-E0E7-4764-83D1-A40AF518A3DD}" type="presParOf" srcId="{FBC6549C-B63D-407B-979B-6827D7866385}" destId="{4F020E22-4C7A-4F64-992D-54F5AF18A162}" srcOrd="3" destOrd="0" presId="urn:microsoft.com/office/officeart/2005/8/layout/StepDownProcess"/>
    <dgm:cxn modelId="{B5B3F2DE-6B37-4247-9808-DC9702F550CB}" type="presParOf" srcId="{FBC6549C-B63D-407B-979B-6827D7866385}" destId="{904AC594-AB49-404E-BD8F-89B0BD1D9834}" srcOrd="4" destOrd="0" presId="urn:microsoft.com/office/officeart/2005/8/layout/StepDownProcess"/>
    <dgm:cxn modelId="{05476883-09A0-4A24-89C3-41FADA3F1537}" type="presParOf" srcId="{904AC594-AB49-404E-BD8F-89B0BD1D9834}" destId="{F4131437-76C0-45B0-82ED-179DB317B8E7}" srcOrd="0" destOrd="0" presId="urn:microsoft.com/office/officeart/2005/8/layout/StepDownProcess"/>
    <dgm:cxn modelId="{2E2A2243-44E3-4416-9619-A6854C219252}" type="presParOf" srcId="{904AC594-AB49-404E-BD8F-89B0BD1D9834}" destId="{724AF939-B984-4162-9FD2-8E15119E3B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384F-284B-48B3-BDAF-BBBB8D439118}">
      <dsp:nvSpPr>
        <dsp:cNvPr id="0" name=""/>
        <dsp:cNvSpPr/>
      </dsp:nvSpPr>
      <dsp:spPr>
        <a:xfrm>
          <a:off x="2024" y="1313010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Projetistas</a:t>
          </a:r>
        </a:p>
      </dsp:txBody>
      <dsp:txXfrm>
        <a:off x="495272" y="1313010"/>
        <a:ext cx="1479745" cy="986496"/>
      </dsp:txXfrm>
    </dsp:sp>
    <dsp:sp modelId="{21207D6F-F0D4-4712-8724-E59215F398B2}">
      <dsp:nvSpPr>
        <dsp:cNvPr id="0" name=""/>
        <dsp:cNvSpPr/>
      </dsp:nvSpPr>
      <dsp:spPr>
        <a:xfrm>
          <a:off x="2221641" y="1313010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Construtoras</a:t>
          </a:r>
        </a:p>
      </dsp:txBody>
      <dsp:txXfrm>
        <a:off x="2714889" y="1313010"/>
        <a:ext cx="1479745" cy="986496"/>
      </dsp:txXfrm>
    </dsp:sp>
    <dsp:sp modelId="{CA1C9B8C-84AA-4CBE-9A01-BD93446C63A8}">
      <dsp:nvSpPr>
        <dsp:cNvPr id="0" name=""/>
        <dsp:cNvSpPr/>
      </dsp:nvSpPr>
      <dsp:spPr>
        <a:xfrm>
          <a:off x="4441259" y="1313010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Concessionárias e Operadores</a:t>
          </a:r>
        </a:p>
      </dsp:txBody>
      <dsp:txXfrm>
        <a:off x="4934507" y="1313010"/>
        <a:ext cx="1479745" cy="986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384F-284B-48B3-BDAF-BBBB8D439118}">
      <dsp:nvSpPr>
        <dsp:cNvPr id="0" name=""/>
        <dsp:cNvSpPr/>
      </dsp:nvSpPr>
      <dsp:spPr>
        <a:xfrm>
          <a:off x="2024" y="771377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Projetistas</a:t>
          </a:r>
        </a:p>
      </dsp:txBody>
      <dsp:txXfrm>
        <a:off x="495272" y="771377"/>
        <a:ext cx="1479745" cy="986496"/>
      </dsp:txXfrm>
    </dsp:sp>
    <dsp:sp modelId="{21207D6F-F0D4-4712-8724-E59215F398B2}">
      <dsp:nvSpPr>
        <dsp:cNvPr id="0" name=""/>
        <dsp:cNvSpPr/>
      </dsp:nvSpPr>
      <dsp:spPr>
        <a:xfrm>
          <a:off x="2221641" y="771377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Construtoras</a:t>
          </a:r>
        </a:p>
      </dsp:txBody>
      <dsp:txXfrm>
        <a:off x="2714889" y="771377"/>
        <a:ext cx="1479745" cy="986496"/>
      </dsp:txXfrm>
    </dsp:sp>
    <dsp:sp modelId="{CA1C9B8C-84AA-4CBE-9A01-BD93446C63A8}">
      <dsp:nvSpPr>
        <dsp:cNvPr id="0" name=""/>
        <dsp:cNvSpPr/>
      </dsp:nvSpPr>
      <dsp:spPr>
        <a:xfrm>
          <a:off x="4441259" y="771377"/>
          <a:ext cx="2466241" cy="9864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Concessionárias e Operadores</a:t>
          </a:r>
        </a:p>
      </dsp:txBody>
      <dsp:txXfrm>
        <a:off x="4934507" y="771377"/>
        <a:ext cx="1479745" cy="986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EE36-99C1-42E0-92BD-47F6FE6FBC18}">
      <dsp:nvSpPr>
        <dsp:cNvPr id="0" name=""/>
        <dsp:cNvSpPr/>
      </dsp:nvSpPr>
      <dsp:spPr>
        <a:xfrm rot="5400000">
          <a:off x="290344" y="1609009"/>
          <a:ext cx="1088229" cy="1238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54CA-866D-4918-8801-AFD0987D44D8}">
      <dsp:nvSpPr>
        <dsp:cNvPr id="0" name=""/>
        <dsp:cNvSpPr/>
      </dsp:nvSpPr>
      <dsp:spPr>
        <a:xfrm>
          <a:off x="2029" y="402685"/>
          <a:ext cx="1831937" cy="128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Revisão Bibliográfica </a:t>
          </a:r>
        </a:p>
      </dsp:txBody>
      <dsp:txXfrm>
        <a:off x="64637" y="465293"/>
        <a:ext cx="1706721" cy="1157080"/>
      </dsp:txXfrm>
    </dsp:sp>
    <dsp:sp modelId="{58C462C0-C3A4-4E60-9617-AAE7158BEC97}">
      <dsp:nvSpPr>
        <dsp:cNvPr id="0" name=""/>
        <dsp:cNvSpPr/>
      </dsp:nvSpPr>
      <dsp:spPr>
        <a:xfrm>
          <a:off x="1801996" y="527686"/>
          <a:ext cx="3854686" cy="103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Normas e Publicações de Referência </a:t>
          </a:r>
        </a:p>
      </dsp:txBody>
      <dsp:txXfrm>
        <a:off x="1801996" y="527686"/>
        <a:ext cx="3854686" cy="1036408"/>
      </dsp:txXfrm>
    </dsp:sp>
    <dsp:sp modelId="{95E53300-CCCD-48C7-ABEE-BE04E587F2B2}">
      <dsp:nvSpPr>
        <dsp:cNvPr id="0" name=""/>
        <dsp:cNvSpPr/>
      </dsp:nvSpPr>
      <dsp:spPr>
        <a:xfrm rot="5400000">
          <a:off x="2414569" y="3049451"/>
          <a:ext cx="1088229" cy="1238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9E210-3A50-43C3-93A2-D1A8ACC5BC80}">
      <dsp:nvSpPr>
        <dsp:cNvPr id="0" name=""/>
        <dsp:cNvSpPr/>
      </dsp:nvSpPr>
      <dsp:spPr>
        <a:xfrm>
          <a:off x="2126254" y="1843127"/>
          <a:ext cx="1831937" cy="128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Análise por Agente</a:t>
          </a:r>
        </a:p>
      </dsp:txBody>
      <dsp:txXfrm>
        <a:off x="2188862" y="1905735"/>
        <a:ext cx="1706721" cy="1157080"/>
      </dsp:txXfrm>
    </dsp:sp>
    <dsp:sp modelId="{8B58727F-DFD8-41B1-A285-98F99301649F}">
      <dsp:nvSpPr>
        <dsp:cNvPr id="0" name=""/>
        <dsp:cNvSpPr/>
      </dsp:nvSpPr>
      <dsp:spPr>
        <a:xfrm>
          <a:off x="3960444" y="1944218"/>
          <a:ext cx="1990064" cy="103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Responsabilidades e Interfaces</a:t>
          </a:r>
        </a:p>
      </dsp:txBody>
      <dsp:txXfrm>
        <a:off x="3960444" y="1944218"/>
        <a:ext cx="1990064" cy="1036408"/>
      </dsp:txXfrm>
    </dsp:sp>
    <dsp:sp modelId="{F4131437-76C0-45B0-82ED-179DB317B8E7}">
      <dsp:nvSpPr>
        <dsp:cNvPr id="0" name=""/>
        <dsp:cNvSpPr/>
      </dsp:nvSpPr>
      <dsp:spPr>
        <a:xfrm>
          <a:off x="4250479" y="3283570"/>
          <a:ext cx="1831937" cy="128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Identificação de Barreiras e Oportunidades</a:t>
          </a:r>
        </a:p>
      </dsp:txBody>
      <dsp:txXfrm>
        <a:off x="4313087" y="3346178"/>
        <a:ext cx="1706721" cy="1157080"/>
      </dsp:txXfrm>
    </dsp:sp>
    <dsp:sp modelId="{724AF939-B984-4162-9FD2-8E15119E3B3B}">
      <dsp:nvSpPr>
        <dsp:cNvPr id="0" name=""/>
        <dsp:cNvSpPr/>
      </dsp:nvSpPr>
      <dsp:spPr>
        <a:xfrm>
          <a:off x="6082417" y="3405866"/>
          <a:ext cx="1332376" cy="103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Apoio BIM</a:t>
          </a:r>
        </a:p>
      </dsp:txBody>
      <dsp:txXfrm>
        <a:off x="6082417" y="3405866"/>
        <a:ext cx="1332376" cy="103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3F09-9536-4866-A52F-4400CBB23740}" type="datetimeFigureOut">
              <a:rPr lang="pt-BR" smtClean="0"/>
              <a:pPr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3E95-F2B6-4DD0-8663-E7F914EC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460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DB05-0BFC-4333-A93A-63C2AD30FD73}" type="datetimeFigureOut">
              <a:rPr lang="pt-BR" smtClean="0"/>
              <a:pPr/>
              <a:t>03/12/2020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23DD-CCAF-428A-B35C-28E1B113A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15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F1ADA6E-DE53-4B52-8B27-1D71FF2A876F}" type="datetime1">
              <a:rPr lang="pt-BR" smtClean="0"/>
              <a:t>03/12/2020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5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BE6F-3401-4721-8FA1-A8834786D912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5A0E-5213-49A4-BB09-CB2336307819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A8B8-15EE-422D-A0C2-601E5FECC12C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EAA-2BA6-4621-9588-EE18A1CE9C2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590A-F8B2-462B-A2DD-21C91295AD2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0BD3-DD0C-4817-BF5B-76CD15794F83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67AD-A648-47F9-A060-F358C8B8F6F4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24D3-DBE8-41D5-8A26-52B838D542D9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FB64-62CD-492E-8C11-418279D9120C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96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91C16AA9-7AB5-400B-AED9-B5D4C9E729FC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r>
              <a:rPr lang="pt-BR"/>
              <a:t>Apresentação do Plano de Projeto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1513" r="15742" b="10649"/>
          <a:stretch/>
        </p:blipFill>
        <p:spPr>
          <a:xfrm>
            <a:off x="6336704" y="44624"/>
            <a:ext cx="2771800" cy="738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564904"/>
            <a:ext cx="9144000" cy="26642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5"/>
          <p:cNvSpPr txBox="1"/>
          <p:nvPr/>
        </p:nvSpPr>
        <p:spPr>
          <a:xfrm>
            <a:off x="35496" y="2866000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Análise da cadeia produtiva do segmento de infraestrutura ferroviária: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Oportunidades e Barreiras para otimização de entrega de informações técnicas suportada pela metodologia BIM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tângulo 3"/>
          <p:cNvSpPr/>
          <p:nvPr/>
        </p:nvSpPr>
        <p:spPr>
          <a:xfrm>
            <a:off x="0" y="1988840"/>
            <a:ext cx="8676456" cy="432048"/>
          </a:xfrm>
          <a:prstGeom prst="homePlate">
            <a:avLst/>
          </a:prstGeom>
          <a:solidFill>
            <a:srgbClr val="CF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Guilherme Borges de Lima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Referências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E6F2D8-C2B2-483F-BCE7-86A70F33B1C3}"/>
              </a:ext>
            </a:extLst>
          </p:cNvPr>
          <p:cNvSpPr txBox="1"/>
          <p:nvPr/>
        </p:nvSpPr>
        <p:spPr>
          <a:xfrm>
            <a:off x="359532" y="908720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pt-BR" dirty="0"/>
              <a:t>SENADO FEDERAL. Proposta de Lei nº 261, de 8 de maio de 2018. 261/2018. Projeto de Lei do Senado n° 261, de 2018: Marco Legal das Ferrovias, [S. l.], 17 maio 2018.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GOVERNO Federal investe em ferrovias para melhorar o escoamento da produção. Portal de Notícias - Governo Federal, Disponível em: </a:t>
            </a:r>
            <a:r>
              <a:rPr lang="pt-BR" i="0" dirty="0" err="1">
                <a:solidFill>
                  <a:srgbClr val="000000"/>
                </a:solidFill>
                <a:effectLst/>
                <a:latin typeface="Ubuntu"/>
              </a:rPr>
              <a:t>ttps</a:t>
            </a: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://www.gov.br/</a:t>
            </a:r>
            <a:r>
              <a:rPr lang="pt-BR" i="0" dirty="0" err="1">
                <a:solidFill>
                  <a:srgbClr val="000000"/>
                </a:solidFill>
                <a:effectLst/>
                <a:latin typeface="Ubuntu"/>
              </a:rPr>
              <a:t>pt-br</a:t>
            </a: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/noticias/transito-e-transportes/2020/08/governo-federal-investe-em-ferrovias-para-melhorar-o-escoamento-da-producao, p. 1-1, 13 ago. 2020.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ANTF: O SETOR FERROVIÁRIO DE CARGA BRASILEIRO. [</a:t>
            </a:r>
            <a:r>
              <a:rPr lang="pt-BR" i="1" dirty="0">
                <a:solidFill>
                  <a:srgbClr val="000000"/>
                </a:solidFill>
                <a:effectLst/>
                <a:latin typeface="Ubuntu"/>
              </a:rPr>
              <a:t>S. l.</a:t>
            </a: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], 30 jun. 2020. Disponível em: https://www.antf.org.br/</a:t>
            </a:r>
            <a:r>
              <a:rPr lang="pt-BR" i="0" dirty="0" err="1">
                <a:solidFill>
                  <a:srgbClr val="000000"/>
                </a:solidFill>
                <a:effectLst/>
                <a:latin typeface="Ubuntu"/>
              </a:rPr>
              <a:t>informacoes</a:t>
            </a:r>
            <a:r>
              <a:rPr lang="pt-BR" i="0" dirty="0">
                <a:solidFill>
                  <a:srgbClr val="000000"/>
                </a:solidFill>
                <a:effectLst/>
                <a:latin typeface="Ubuntu"/>
              </a:rPr>
              <a:t>-gerais/. Acesso em: 29 nov. 2020.</a:t>
            </a:r>
          </a:p>
          <a:p>
            <a:pPr marL="285750" indent="-285750">
              <a:buFontTx/>
              <a:buChar char="-"/>
            </a:pPr>
            <a:endParaRPr lang="pt-BR" dirty="0">
              <a:latin typeface="CharisSIL"/>
            </a:endParaRPr>
          </a:p>
          <a:p>
            <a:pPr marL="285750" indent="-285750">
              <a:buFontTx/>
              <a:buChar char="-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Charis SIL"/>
              </a:rPr>
              <a:t>Lu, Q., Chen, L., Lee, S., Zhao, X., 2018. Activity theory-based analysis of BIM implementation in building O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 PSMT"/>
              </a:rPr>
              <a:t>&amp;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haris SIL"/>
              </a:rPr>
              <a:t>M and first response.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Charis SIL"/>
              </a:rPr>
              <a:t>Autom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haris SIL"/>
              </a:rPr>
              <a:t>. Constr. 85, 317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STIX"/>
              </a:rPr>
              <a:t>–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haris SIL"/>
              </a:rPr>
              <a:t>332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Charis SIL"/>
            </a:endParaRPr>
          </a:p>
          <a:p>
            <a:pPr algn="l"/>
            <a:r>
              <a:rPr lang="en-US" sz="1800" i="0" u="none" strike="noStrike" baseline="0" dirty="0">
                <a:latin typeface="CharisSIL"/>
              </a:rPr>
              <a:t>-    </a:t>
            </a:r>
            <a:r>
              <a:rPr lang="en-US" sz="1800" i="0" u="none" strike="noStrike" baseline="0" dirty="0" err="1">
                <a:latin typeface="CharisSIL"/>
              </a:rPr>
              <a:t>Guangbin</a:t>
            </a:r>
            <a:r>
              <a:rPr lang="en-US" sz="1800" i="0" u="none" strike="noStrike" baseline="0" dirty="0">
                <a:latin typeface="CharisSIL"/>
              </a:rPr>
              <a:t> Wang, </a:t>
            </a:r>
            <a:r>
              <a:rPr lang="en-US" sz="1800" i="0" u="none" strike="noStrike" baseline="0" dirty="0" err="1">
                <a:latin typeface="CharisSIL"/>
              </a:rPr>
              <a:t>Zhujing</a:t>
            </a:r>
            <a:r>
              <a:rPr lang="en-US" sz="1800" i="0" u="none" strike="noStrike" baseline="0" dirty="0">
                <a:latin typeface="CharisSIL"/>
              </a:rPr>
              <a:t> Zhang, </a:t>
            </a:r>
            <a:r>
              <a:rPr lang="en-US" sz="1800" i="1" u="none" strike="noStrike" baseline="0" dirty="0" err="1">
                <a:latin typeface="CharisSIL-Italic"/>
              </a:rPr>
              <a:t>Tunnelling</a:t>
            </a:r>
            <a:r>
              <a:rPr lang="en-US" sz="1800" i="1" u="none" strike="noStrike" baseline="0" dirty="0">
                <a:latin typeface="CharisSIL-Italic"/>
              </a:rPr>
              <a:t> and Underground Space Technology</a:t>
            </a:r>
            <a:r>
              <a:rPr lang="en-US" sz="1800" i="0" u="none" strike="noStrike" baseline="0" dirty="0">
                <a:latin typeface="CharisSIL"/>
              </a:rPr>
              <a:t>,</a:t>
            </a:r>
          </a:p>
          <a:p>
            <a:pPr algn="l"/>
            <a:r>
              <a:rPr lang="pt-BR" sz="1800" i="0" u="none" strike="noStrike" baseline="0" dirty="0">
                <a:latin typeface="CharisSIL"/>
              </a:rPr>
              <a:t>https://doi.org/10.1016/j.tust.2020.103684</a:t>
            </a:r>
          </a:p>
          <a:p>
            <a:pPr algn="l"/>
            <a:endParaRPr lang="pt-BR" sz="1800" i="0" u="none" strike="noStrike" baseline="0" dirty="0">
              <a:latin typeface="CharisSIL"/>
            </a:endParaRPr>
          </a:p>
          <a:p>
            <a:r>
              <a:rPr lang="en-US" dirty="0"/>
              <a:t>- Shaping the Future of Construction A Breakthrough in Mindset and Technology, World Economic Forum, 2016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3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9BBDBF5-FECD-4D76-B840-D3AC196F5F4C}"/>
              </a:ext>
            </a:extLst>
          </p:cNvPr>
          <p:cNvSpPr txBox="1"/>
          <p:nvPr/>
        </p:nvSpPr>
        <p:spPr>
          <a:xfrm>
            <a:off x="2915816" y="3140968"/>
            <a:ext cx="3168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OBRIGADO!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2313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Agenda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134EED-7073-4238-9F77-747BA442F8E6}"/>
              </a:ext>
            </a:extLst>
          </p:cNvPr>
          <p:cNvSpPr txBox="1"/>
          <p:nvPr/>
        </p:nvSpPr>
        <p:spPr>
          <a:xfrm>
            <a:off x="107504" y="980728"/>
            <a:ext cx="8208912" cy="612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Introdução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Justificativa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Objetivo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Metodologia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Resultados Esperados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19292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Retângulo 3"/>
          <p:cNvSpPr/>
          <p:nvPr/>
        </p:nvSpPr>
        <p:spPr>
          <a:xfrm>
            <a:off x="115640" y="116632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B02478-7EA6-4C8B-8D34-8E2DFA30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" y="2996952"/>
            <a:ext cx="4346154" cy="36369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6B3E42-C36B-44B1-9209-5EEA7C6F80DD}"/>
              </a:ext>
            </a:extLst>
          </p:cNvPr>
          <p:cNvSpPr txBox="1"/>
          <p:nvPr/>
        </p:nvSpPr>
        <p:spPr>
          <a:xfrm>
            <a:off x="554173" y="1124744"/>
            <a:ext cx="387546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Cenário Atual</a:t>
            </a:r>
            <a:endParaRPr lang="pt-BR" sz="1400" b="1" dirty="0"/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29.075km de ferrovias (ANTT)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15% da matriz de transporte nacional (ANTT)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6 grandes operadoras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49973A2-672E-458C-996A-6C78B9B4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87" y="3573016"/>
            <a:ext cx="4077452" cy="27363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FA294E-6975-41BC-9B70-E4E1E2DDE2C7}"/>
              </a:ext>
            </a:extLst>
          </p:cNvPr>
          <p:cNvSpPr txBox="1"/>
          <p:nvPr/>
        </p:nvSpPr>
        <p:spPr>
          <a:xfrm>
            <a:off x="5076056" y="1124743"/>
            <a:ext cx="387546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Perspectivas</a:t>
            </a:r>
            <a:endParaRPr lang="pt-BR" sz="1400" b="1" dirty="0"/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Investimentos de 40bi nos próximos anos (Ministério da Infraestrutura)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30% da matriz de transporte nacional (Ministério da Infraestrutura)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Marco Regulatório Ferroviário (PLS 261/2018)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70AFC2A-9B57-41D3-A3EC-25EEC1ED0194}"/>
              </a:ext>
            </a:extLst>
          </p:cNvPr>
          <p:cNvCxnSpPr>
            <a:cxnSpLocks/>
          </p:cNvCxnSpPr>
          <p:nvPr/>
        </p:nvCxnSpPr>
        <p:spPr>
          <a:xfrm>
            <a:off x="4572000" y="1490033"/>
            <a:ext cx="0" cy="45365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160564-E174-4D87-B138-3B7370442E5C}"/>
              </a:ext>
            </a:extLst>
          </p:cNvPr>
          <p:cNvSpPr txBox="1"/>
          <p:nvPr/>
        </p:nvSpPr>
        <p:spPr>
          <a:xfrm>
            <a:off x="-972616" y="6309320"/>
            <a:ext cx="3875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Fonte: ANTF</a:t>
            </a:r>
            <a:endParaRPr lang="pt-BR" sz="1000" dirty="0"/>
          </a:p>
          <a:p>
            <a:pPr marL="342900" indent="-342900">
              <a:buFont typeface="+mj-lt"/>
              <a:buAutoNum type="arabicPeriod"/>
            </a:pPr>
            <a:endParaRPr lang="pt-BR" sz="1000" dirty="0"/>
          </a:p>
          <a:p>
            <a:pPr marL="342900" indent="-342900">
              <a:buFont typeface="+mj-lt"/>
              <a:buAutoNum type="arabicPeriod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893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8B26E4-4DFB-41E4-B07F-FE84599CFB12}"/>
              </a:ext>
            </a:extLst>
          </p:cNvPr>
          <p:cNvSpPr txBox="1"/>
          <p:nvPr/>
        </p:nvSpPr>
        <p:spPr>
          <a:xfrm>
            <a:off x="1694922" y="879988"/>
            <a:ext cx="57541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Cadeia Produtiva – Visão Geral</a:t>
            </a:r>
            <a:endParaRPr lang="pt-BR" sz="2000" b="1" dirty="0"/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7445A2D-7743-40A6-8513-8B1CAD1C1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606690"/>
              </p:ext>
            </p:extLst>
          </p:nvPr>
        </p:nvGraphicFramePr>
        <p:xfrm>
          <a:off x="1156584" y="1076558"/>
          <a:ext cx="6909525" cy="361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252C686-7904-4B84-B80D-45A6C274934C}"/>
              </a:ext>
            </a:extLst>
          </p:cNvPr>
          <p:cNvSpPr/>
          <p:nvPr/>
        </p:nvSpPr>
        <p:spPr>
          <a:xfrm>
            <a:off x="1253855" y="3650918"/>
            <a:ext cx="6782072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Poder Público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609218D-A6BC-4722-ACCC-617AE98B7D4C}"/>
              </a:ext>
            </a:extLst>
          </p:cNvPr>
          <p:cNvSpPr/>
          <p:nvPr/>
        </p:nvSpPr>
        <p:spPr>
          <a:xfrm>
            <a:off x="1253855" y="4220305"/>
            <a:ext cx="6782072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Setor Privado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F4602A4-45FC-48D2-9D2D-9B25486B540A}"/>
              </a:ext>
            </a:extLst>
          </p:cNvPr>
          <p:cNvSpPr/>
          <p:nvPr/>
        </p:nvSpPr>
        <p:spPr>
          <a:xfrm>
            <a:off x="1253855" y="4823981"/>
            <a:ext cx="6782072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Fornecedores de Materiais e Equipamentos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8B5D4CA-B1C2-47AE-A444-A682EA09A28A}"/>
              </a:ext>
            </a:extLst>
          </p:cNvPr>
          <p:cNvSpPr/>
          <p:nvPr/>
        </p:nvSpPr>
        <p:spPr>
          <a:xfrm>
            <a:off x="1284037" y="5469338"/>
            <a:ext cx="678207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ANTT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A8F63A7A-22BE-47FD-9E76-B7D5E3CD6A94}"/>
              </a:ext>
            </a:extLst>
          </p:cNvPr>
          <p:cNvSpPr/>
          <p:nvPr/>
        </p:nvSpPr>
        <p:spPr>
          <a:xfrm>
            <a:off x="904004" y="3687640"/>
            <a:ext cx="222398" cy="1001435"/>
          </a:xfrm>
          <a:prstGeom prst="leftBrac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DC88A8-81A3-40F7-AD41-5C0691C4B86A}"/>
              </a:ext>
            </a:extLst>
          </p:cNvPr>
          <p:cNvSpPr txBox="1"/>
          <p:nvPr/>
        </p:nvSpPr>
        <p:spPr>
          <a:xfrm>
            <a:off x="-372147" y="4006996"/>
            <a:ext cx="1656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Investidores</a:t>
            </a:r>
            <a:endParaRPr lang="pt-BR" sz="1050" dirty="0"/>
          </a:p>
        </p:txBody>
      </p:sp>
      <p:sp>
        <p:nvSpPr>
          <p:cNvPr id="15" name="Chave Esquerda 14">
            <a:extLst>
              <a:ext uri="{FF2B5EF4-FFF2-40B4-BE49-F238E27FC236}">
                <a16:creationId xmlns:a16="http://schemas.microsoft.com/office/drawing/2014/main" id="{D92CB23B-9E67-4DEB-8EC1-1DC703BA8862}"/>
              </a:ext>
            </a:extLst>
          </p:cNvPr>
          <p:cNvSpPr/>
          <p:nvPr/>
        </p:nvSpPr>
        <p:spPr>
          <a:xfrm>
            <a:off x="904004" y="4775443"/>
            <a:ext cx="222398" cy="537590"/>
          </a:xfrm>
          <a:prstGeom prst="leftBrac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C6FA72-AAB6-4BA4-AB6D-597A0254142E}"/>
              </a:ext>
            </a:extLst>
          </p:cNvPr>
          <p:cNvSpPr txBox="1"/>
          <p:nvPr/>
        </p:nvSpPr>
        <p:spPr>
          <a:xfrm>
            <a:off x="-372147" y="4874814"/>
            <a:ext cx="1656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Insumos</a:t>
            </a:r>
            <a:endParaRPr lang="pt-BR" sz="1050" dirty="0"/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A61236AD-D591-46BA-B225-9AB9EA86456E}"/>
              </a:ext>
            </a:extLst>
          </p:cNvPr>
          <p:cNvSpPr/>
          <p:nvPr/>
        </p:nvSpPr>
        <p:spPr>
          <a:xfrm>
            <a:off x="909162" y="5410124"/>
            <a:ext cx="222398" cy="537590"/>
          </a:xfrm>
          <a:prstGeom prst="leftBrac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4CCC80-31D6-4B3A-BC75-3012E3AA614C}"/>
              </a:ext>
            </a:extLst>
          </p:cNvPr>
          <p:cNvSpPr txBox="1"/>
          <p:nvPr/>
        </p:nvSpPr>
        <p:spPr>
          <a:xfrm>
            <a:off x="-372147" y="5527296"/>
            <a:ext cx="1656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Regulação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1200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7" grpId="0" animBg="1"/>
      <p:bldP spid="13" grpId="0"/>
      <p:bldP spid="15" grpId="0" animBg="1"/>
      <p:bldP spid="16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8C99AE-77AB-4C97-88C3-B3BCF2C106B1}"/>
              </a:ext>
            </a:extLst>
          </p:cNvPr>
          <p:cNvSpPr txBox="1"/>
          <p:nvPr/>
        </p:nvSpPr>
        <p:spPr>
          <a:xfrm>
            <a:off x="376662" y="1088809"/>
            <a:ext cx="82444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Gestão da Informação – Ênfase em </a:t>
            </a:r>
            <a:r>
              <a:rPr lang="pt-BR" sz="2800" b="1" i="1" dirty="0"/>
              <a:t>Handover Técnico</a:t>
            </a:r>
            <a:endParaRPr lang="pt-BR" sz="2000" b="1" i="1" dirty="0"/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31CE476-8AA8-42F8-A513-A33370B71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462138"/>
              </p:ext>
            </p:extLst>
          </p:nvPr>
        </p:nvGraphicFramePr>
        <p:xfrm>
          <a:off x="1132928" y="1088809"/>
          <a:ext cx="6909525" cy="25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E5101AE-8D9B-4AE2-A17B-B79B903B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00" y="3335211"/>
            <a:ext cx="710161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2100A65-7398-42ED-86D8-7D06F2DF5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/>
        </p:blipFill>
        <p:spPr bwMode="auto">
          <a:xfrm>
            <a:off x="3813181" y="3351072"/>
            <a:ext cx="648072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D2E8CBD-1684-4289-A201-517B41A6E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/>
        </p:blipFill>
        <p:spPr bwMode="auto">
          <a:xfrm>
            <a:off x="4456292" y="3348159"/>
            <a:ext cx="648072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A984757-D209-4EC5-BFA1-DB377393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/>
        </p:blipFill>
        <p:spPr bwMode="auto">
          <a:xfrm>
            <a:off x="7214361" y="3338125"/>
            <a:ext cx="648072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6A31A6F-E7C5-4D3F-85A3-2BF82F05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/>
        </p:blipFill>
        <p:spPr bwMode="auto">
          <a:xfrm>
            <a:off x="5918743" y="3338125"/>
            <a:ext cx="648072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0CB4669-6B67-48C5-8603-9801D44F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/>
        </p:blipFill>
        <p:spPr bwMode="auto">
          <a:xfrm>
            <a:off x="6561854" y="3335212"/>
            <a:ext cx="648072" cy="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471764C7-7982-4F7D-9649-72EED8A29E6E}"/>
              </a:ext>
            </a:extLst>
          </p:cNvPr>
          <p:cNvSpPr/>
          <p:nvPr/>
        </p:nvSpPr>
        <p:spPr>
          <a:xfrm>
            <a:off x="1355228" y="3242553"/>
            <a:ext cx="222398" cy="1001435"/>
          </a:xfrm>
          <a:prstGeom prst="leftBrac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3C6EE6-6E82-4583-82F7-F8487DAA0089}"/>
              </a:ext>
            </a:extLst>
          </p:cNvPr>
          <p:cNvSpPr txBox="1"/>
          <p:nvPr/>
        </p:nvSpPr>
        <p:spPr>
          <a:xfrm>
            <a:off x="-18700" y="3569005"/>
            <a:ext cx="165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Informações</a:t>
            </a:r>
            <a:endParaRPr lang="pt-BR" sz="1100" b="1" dirty="0"/>
          </a:p>
        </p:txBody>
      </p:sp>
      <p:sp>
        <p:nvSpPr>
          <p:cNvPr id="21" name="Seta: da Esquerda para a Direita 20">
            <a:extLst>
              <a:ext uri="{FF2B5EF4-FFF2-40B4-BE49-F238E27FC236}">
                <a16:creationId xmlns:a16="http://schemas.microsoft.com/office/drawing/2014/main" id="{7CD6C373-ECCF-46A7-B166-8F0DEBC74777}"/>
              </a:ext>
            </a:extLst>
          </p:cNvPr>
          <p:cNvSpPr/>
          <p:nvPr/>
        </p:nvSpPr>
        <p:spPr>
          <a:xfrm>
            <a:off x="5121219" y="3563250"/>
            <a:ext cx="793089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da Esquerda para a Direita 22">
            <a:extLst>
              <a:ext uri="{FF2B5EF4-FFF2-40B4-BE49-F238E27FC236}">
                <a16:creationId xmlns:a16="http://schemas.microsoft.com/office/drawing/2014/main" id="{36378841-63D9-43D4-84DC-21E100A69397}"/>
              </a:ext>
            </a:extLst>
          </p:cNvPr>
          <p:cNvSpPr/>
          <p:nvPr/>
        </p:nvSpPr>
        <p:spPr>
          <a:xfrm>
            <a:off x="2826190" y="3563250"/>
            <a:ext cx="793089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E7F4FE6-7757-4F23-B912-614322C96384}"/>
              </a:ext>
            </a:extLst>
          </p:cNvPr>
          <p:cNvSpPr txBox="1"/>
          <p:nvPr/>
        </p:nvSpPr>
        <p:spPr>
          <a:xfrm>
            <a:off x="228657" y="4270497"/>
            <a:ext cx="84552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Projetos de transporte ferroviário são inerentemente complexos e possuem requisitos elevados para confiabilidade operacional (WANG, 2020)</a:t>
            </a:r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Rotinas de O&amp;M em sistemas de trânsito ferroviário possuem alta complexidade, pois envolvem incluem o gerenciamento de veículos da frota, avaliação de condições de túneis e trilhos, análise de capacidade de passageiros, coordenação de rastreamento, programação e atividades relacionadas à sinalização, controle automatizado de trens, e telecomunicações (LU, 2018)</a:t>
            </a:r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92% dos clientes dizem que os documentos de projeto não são suficientes para construção (CMAA Report, 2005)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381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Justificativa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7A71DD-2294-407B-9162-9C0A06433C3C}"/>
              </a:ext>
            </a:extLst>
          </p:cNvPr>
          <p:cNvSpPr txBox="1"/>
          <p:nvPr/>
        </p:nvSpPr>
        <p:spPr>
          <a:xfrm>
            <a:off x="251520" y="1061158"/>
            <a:ext cx="8712968" cy="219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/>
              <a:t>Expectativa de aumento do investimento no setor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/>
              <a:t>Marco Regulatório Ferroviário </a:t>
            </a:r>
            <a:r>
              <a:rPr lang="pt-BR" sz="2000" dirty="0"/>
              <a:t>– Expansão de </a:t>
            </a:r>
            <a:r>
              <a:rPr lang="pt-BR" sz="2000" i="1" dirty="0"/>
              <a:t>players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/>
              <a:t>Volume e complexidade de dados técnicos envolvidos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/>
              <a:t>Estratégia BIM BR</a:t>
            </a:r>
            <a:r>
              <a:rPr lang="pt-BR" sz="2000" dirty="0"/>
              <a:t> – 2024 Construção / 2028 Operação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1A7FF7-9E52-4F86-BA93-6265AF4B2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020" y="4325160"/>
            <a:ext cx="3719372" cy="19133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A Modelagem de Informações de Construção (BIM) é benéfica para tais práticas devido às suas características de representação virtual e integração de informações. (WANG, 2020)</a:t>
            </a:r>
            <a:endParaRPr kumimoji="0" lang="pt-PT" altLang="pt-BR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E83B76-B1DA-4E37-9A80-2F9AE7F9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05064"/>
            <a:ext cx="3008561" cy="24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>
            <a:off x="107504" y="116632"/>
            <a:ext cx="496855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Objetivo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463C40D-3992-47D4-81AA-DA23FA778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23792"/>
          <a:stretch/>
        </p:blipFill>
        <p:spPr bwMode="auto">
          <a:xfrm>
            <a:off x="5401816" y="1988840"/>
            <a:ext cx="3146175" cy="314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F22086B-3D07-4B0F-BBB1-D5EAD4D863CD}"/>
              </a:ext>
            </a:extLst>
          </p:cNvPr>
          <p:cNvSpPr txBox="1"/>
          <p:nvPr/>
        </p:nvSpPr>
        <p:spPr>
          <a:xfrm>
            <a:off x="251520" y="2367715"/>
            <a:ext cx="49685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/>
            <a:r>
              <a:rPr lang="pt-BR" sz="2000" dirty="0"/>
              <a:t>Identificar os papéis e responsabilidades dos agentes* na produção e transmissão de informações, bem como as barreiras e oportunidades para superá-las com o uso da metodologia BIM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/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AA4982-F3E5-41E0-AC04-D52F5D8DB21C}"/>
              </a:ext>
            </a:extLst>
          </p:cNvPr>
          <p:cNvSpPr txBox="1"/>
          <p:nvPr/>
        </p:nvSpPr>
        <p:spPr>
          <a:xfrm>
            <a:off x="286927" y="6248344"/>
            <a:ext cx="46097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(*)Projetista, Construtora e Concessionária </a:t>
            </a:r>
          </a:p>
        </p:txBody>
      </p:sp>
    </p:spTree>
    <p:extLst>
      <p:ext uri="{BB962C8B-B14F-4D97-AF65-F5344CB8AC3E}">
        <p14:creationId xmlns:p14="http://schemas.microsoft.com/office/powerpoint/2010/main" val="26381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Metodologia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8CD837D-6611-4678-8B0E-1360FE7CD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896582"/>
              </p:ext>
            </p:extLst>
          </p:nvPr>
        </p:nvGraphicFramePr>
        <p:xfrm>
          <a:off x="1259632" y="1268760"/>
          <a:ext cx="7416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23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Resultados Esperados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A271FD-4B6E-4ED5-985B-5479F8DA3CFF}"/>
              </a:ext>
            </a:extLst>
          </p:cNvPr>
          <p:cNvSpPr txBox="1"/>
          <p:nvPr/>
        </p:nvSpPr>
        <p:spPr>
          <a:xfrm>
            <a:off x="-418501" y="1747758"/>
            <a:ext cx="316835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ctr"/>
            <a:r>
              <a:rPr lang="pt-BR" sz="2400" b="1" dirty="0"/>
              <a:t>     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algn="ctr"/>
            <a:r>
              <a:rPr lang="pt-BR" sz="2000" dirty="0"/>
              <a:t>Identificar responsabilidades dos agentes perante ao processo de produção e transmissão de informações no ciclo de vida de ativos ferroviários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AE4893-8061-44E3-9F22-55B44E1C0AB0}"/>
              </a:ext>
            </a:extLst>
          </p:cNvPr>
          <p:cNvSpPr txBox="1"/>
          <p:nvPr/>
        </p:nvSpPr>
        <p:spPr>
          <a:xfrm>
            <a:off x="2749851" y="1785505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ctr"/>
            <a:r>
              <a:rPr lang="pt-BR" sz="2400" b="1" dirty="0"/>
              <a:t>     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Barreiras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algn="ctr"/>
            <a:r>
              <a:rPr lang="pt-BR" sz="2000" dirty="0"/>
              <a:t>Detectar principais barreiras que possam existir relacionados à capacidade de cada agente, bem como na interface entre cada um deles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C8DCDFD-254D-4FED-8451-06CBA6F2DE19}"/>
              </a:ext>
            </a:extLst>
          </p:cNvPr>
          <p:cNvCxnSpPr>
            <a:cxnSpLocks/>
          </p:cNvCxnSpPr>
          <p:nvPr/>
        </p:nvCxnSpPr>
        <p:spPr>
          <a:xfrm>
            <a:off x="2915816" y="1556792"/>
            <a:ext cx="0" cy="45365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54AD2E8-0968-47F8-A044-2D2E2BD53EBD}"/>
              </a:ext>
            </a:extLst>
          </p:cNvPr>
          <p:cNvCxnSpPr>
            <a:cxnSpLocks/>
          </p:cNvCxnSpPr>
          <p:nvPr/>
        </p:nvCxnSpPr>
        <p:spPr>
          <a:xfrm>
            <a:off x="6019800" y="1556792"/>
            <a:ext cx="0" cy="45365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D3FF0E-7114-4924-A0B5-EFB2F7B2E2C9}"/>
              </a:ext>
            </a:extLst>
          </p:cNvPr>
          <p:cNvSpPr txBox="1"/>
          <p:nvPr/>
        </p:nvSpPr>
        <p:spPr>
          <a:xfrm>
            <a:off x="5796136" y="1751617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ctr"/>
            <a:r>
              <a:rPr lang="pt-BR" sz="2400" b="1" dirty="0"/>
              <a:t>     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algn="ctr"/>
            <a:r>
              <a:rPr lang="pt-BR" sz="2000" dirty="0"/>
              <a:t>Avaliar a existência de oportunidades de melhoria na produção e transmissão de informações pelos agentes, suportados pela metodologia BIM</a:t>
            </a:r>
          </a:p>
        </p:txBody>
      </p:sp>
    </p:spTree>
    <p:extLst>
      <p:ext uri="{BB962C8B-B14F-4D97-AF65-F5344CB8AC3E}">
        <p14:creationId xmlns:p14="http://schemas.microsoft.com/office/powerpoint/2010/main" val="31248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652</Words>
  <Application>Microsoft Office PowerPoint</Application>
  <PresentationFormat>Apresentação na tela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Charis SIL</vt:lpstr>
      <vt:lpstr>CharisSIL</vt:lpstr>
      <vt:lpstr>CharisSIL-Italic</vt:lpstr>
      <vt:lpstr>Google Sans</vt:lpstr>
      <vt:lpstr>Rage Italic</vt:lpstr>
      <vt:lpstr>STIX</vt:lpstr>
      <vt:lpstr>Times New Roman PSMT</vt:lpstr>
      <vt:lpstr>Ubuntu</vt:lpstr>
      <vt:lpstr>Sketchbook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</dc:creator>
  <cp:lastModifiedBy>GUILHERME BORGES DE LIMA</cp:lastModifiedBy>
  <cp:revision>49</cp:revision>
  <dcterms:created xsi:type="dcterms:W3CDTF">2015-03-25T02:51:34Z</dcterms:created>
  <dcterms:modified xsi:type="dcterms:W3CDTF">2020-12-03T16:36:27Z</dcterms:modified>
</cp:coreProperties>
</file>