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Oswald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71203121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71203121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71203121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71203121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71203121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71203121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71203121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71203121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71203121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71203121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53b1f025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53b1f025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59300" y="1798900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62020"/>
                </a:solidFill>
              </a:rPr>
              <a:t>THE CORPORATION</a:t>
            </a:r>
            <a:endParaRPr>
              <a:solidFill>
                <a:srgbClr val="D6202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765475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Grupo D</a:t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21303"/>
          <a:stretch/>
        </p:blipFill>
        <p:spPr>
          <a:xfrm>
            <a:off x="6823875" y="246900"/>
            <a:ext cx="2460675" cy="25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6011100" y="1474900"/>
            <a:ext cx="31329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André Fontanez Bravo - 11260593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Eduardo Thomaz do Amaral Mangini - 11803695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Felipe de Camargo Dias Vieira - 11804247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Gabriel Luc Cruvinel Pin - 11803757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Gustavo Allegrini Kairalla  - 11803740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Isabella Aparecida Messias - 11804118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Joseh Benjamin de Souza Machado Goncalves - 11803761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João Lucas Paro Silva- 11803823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Kimberly Tenan Ribeiro - 11804185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Nivaldo Mendonça Júnior - 11803980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Renato Gottardi Aguiar Ferreira - 11803973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26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Uma corporação pode ser considerada “psicopata”?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453075"/>
            <a:ext cx="4555800" cy="3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Características</a:t>
            </a:r>
            <a:r>
              <a:rPr lang="pt-BR"/>
              <a:t>:</a:t>
            </a:r>
            <a:endParaRPr/>
          </a:p>
          <a:p>
            <a:pPr marL="457200" lvl="0" indent="-29845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pt-BR" sz="1300">
                <a:solidFill>
                  <a:schemeClr val="dk2"/>
                </a:solidFill>
              </a:rPr>
              <a:t>I</a:t>
            </a:r>
            <a:r>
              <a:rPr lang="pt-BR" sz="1400">
                <a:solidFill>
                  <a:schemeClr val="dk2"/>
                </a:solidFill>
              </a:rPr>
              <a:t>ndiferença pelos sentimentos dos outros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 sz="1400">
                <a:solidFill>
                  <a:schemeClr val="dk2"/>
                </a:solidFill>
              </a:rPr>
              <a:t>Incapacidade de manter relacionamentos duradouros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 sz="1400">
                <a:solidFill>
                  <a:schemeClr val="dk2"/>
                </a:solidFill>
              </a:rPr>
              <a:t>Descuido imprudente pela segurança dos outros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 sz="1400">
                <a:solidFill>
                  <a:schemeClr val="dk2"/>
                </a:solidFill>
              </a:rPr>
              <a:t>Mentiras repetidas e engano de outros para se beneficiar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pt-BR" sz="1400">
                <a:solidFill>
                  <a:schemeClr val="dk2"/>
                </a:solidFill>
              </a:rPr>
              <a:t>Incapacidade de sentir culpa</a:t>
            </a:r>
            <a:endParaRPr sz="140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>
                <a:solidFill>
                  <a:schemeClr val="dk2"/>
                </a:solidFill>
              </a:rPr>
              <a:t>Falha em estar em conformidade com as normas sociais com respeito a comportamentos legais</a:t>
            </a:r>
            <a:r>
              <a:rPr lang="pt-BR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">
            <a:off x="4940990" y="1039241"/>
            <a:ext cx="4006805" cy="2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000" y="2777575"/>
            <a:ext cx="4006800" cy="21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 rotWithShape="1">
          <a:blip r:embed="rId4">
            <a:alphaModFix/>
          </a:blip>
          <a:srcRect r="3929" b="42525"/>
          <a:stretch/>
        </p:blipFill>
        <p:spPr>
          <a:xfrm rot="-133696">
            <a:off x="5018835" y="2691112"/>
            <a:ext cx="3849580" cy="12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CEO é um vilão?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CEO possui um estereótipo de ser uma pessoa individualista e despreocupada com a sustentabilidade, porém essa não é uma verdade absoluta.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chefe executivo de uma corporação pode ter objetivos sustentáveis e preocupações sociais, porém ele não possui poder ilimitado sobre a empresa.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É necessário diferenciar o indivíduo da corporação, pois como pessoa podem ter boas atitudes, mesmo com o comportamento “monstruoso” das corporações.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Os funcionários possuem responsabilidade social, não as corporações, que são “estruturas legais artificiais”.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Como um conjunto de pessoas morais pode resultar numa corporação e num sistema imoral? 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 da Shell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Manifestantes vão à casa do CEO da Shell para questioná-lo sobre as implicações ambientais das atitudes da sua empresa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CEO da Shell argumenta que ele também possui as mesmas preocupações que os manifestantes, porém ele está em uma posição de tentar mitigar ou reverter a situação.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Contudo, a extração de petróleo na Nigéria, por exemplo, continua sendo um fator de poluição de seus ecossistemas e gerando danos ambientais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conclusão que se tira, que também é mencionada em outro trecho do documentário, é que mesmo o CEO pouco pode fazer para limitar as intenções predatórias das corporações.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Apresentação na tela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Average</vt:lpstr>
      <vt:lpstr>Oswald</vt:lpstr>
      <vt:lpstr>Slate</vt:lpstr>
      <vt:lpstr>THE CORPORATION</vt:lpstr>
      <vt:lpstr>Apresentação do PowerPoint</vt:lpstr>
      <vt:lpstr>Apresentação do PowerPoint</vt:lpstr>
      <vt:lpstr>Uma corporação pode ser considerada “psicopata”?</vt:lpstr>
      <vt:lpstr>Apresentação do PowerPoint</vt:lpstr>
      <vt:lpstr>CEO é um vilão?</vt:lpstr>
      <vt:lpstr>Caso da Shell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CORPORATION</dc:title>
  <dc:creator>Dell</dc:creator>
  <cp:lastModifiedBy>Tiago Sigahi</cp:lastModifiedBy>
  <cp:revision>3</cp:revision>
  <dcterms:modified xsi:type="dcterms:W3CDTF">2020-09-09T21:11:24Z</dcterms:modified>
</cp:coreProperties>
</file>