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Roboto Condensed Bold" panose="020B0604020202020204" charset="0"/>
      <p:regular r:id="rId6"/>
    </p:embeddedFont>
    <p:embeddedFont>
      <p:font typeface="Roboto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4313" y="1945921"/>
            <a:ext cx="8539907" cy="6395159"/>
            <a:chOff x="0" y="0"/>
            <a:chExt cx="11386543" cy="8526878"/>
          </a:xfrm>
        </p:grpSpPr>
        <p:sp>
          <p:nvSpPr>
            <p:cNvPr id="3" name="TextBox 3"/>
            <p:cNvSpPr txBox="1"/>
            <p:nvPr/>
          </p:nvSpPr>
          <p:spPr>
            <a:xfrm>
              <a:off x="0" y="1867372"/>
              <a:ext cx="11386543" cy="3540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00"/>
                </a:lnSpc>
              </a:pPr>
              <a:r>
                <a:rPr lang="en-US" sz="10000" spc="450">
                  <a:solidFill>
                    <a:srgbClr val="B24A3B"/>
                  </a:solidFill>
                  <a:latin typeface="Roboto Condensed Bold"/>
                </a:rPr>
                <a:t>THE CORPORATION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836806"/>
              <a:ext cx="11386543" cy="269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799" spc="139">
                  <a:solidFill>
                    <a:srgbClr val="F4EAD2"/>
                  </a:solidFill>
                  <a:latin typeface="Roboto Bold"/>
                </a:rPr>
                <a:t>Democracy Ltd.</a:t>
              </a:r>
            </a:p>
            <a:p>
              <a:pPr>
                <a:lnSpc>
                  <a:spcPts val="4059"/>
                </a:lnSpc>
              </a:pPr>
              <a:r>
                <a:rPr lang="en-US" sz="2800" spc="140">
                  <a:solidFill>
                    <a:srgbClr val="F4EAD2"/>
                  </a:solidFill>
                  <a:latin typeface="Roboto"/>
                </a:rPr>
                <a:t>Grupo G:</a:t>
              </a:r>
            </a:p>
            <a:p>
              <a:pPr>
                <a:lnSpc>
                  <a:spcPts val="4059"/>
                </a:lnSpc>
              </a:pPr>
              <a:r>
                <a:rPr lang="en-US" sz="2799" spc="139">
                  <a:solidFill>
                    <a:srgbClr val="F4EAD2"/>
                  </a:solidFill>
                  <a:latin typeface="Roboto"/>
                </a:rPr>
                <a:t>Edson Sadao Pereira Toyoshima</a:t>
              </a:r>
            </a:p>
            <a:p>
              <a:pPr algn="l">
                <a:lnSpc>
                  <a:spcPts val="4060"/>
                </a:lnSpc>
              </a:pPr>
              <a:r>
                <a:rPr lang="en-US" sz="2799" spc="139">
                  <a:solidFill>
                    <a:srgbClr val="F4EAD2"/>
                  </a:solidFill>
                  <a:latin typeface="Roboto"/>
                </a:rPr>
                <a:t>Marcelo Sousa Uehara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8423" y="0"/>
              <a:ext cx="11378120" cy="1138572"/>
            </a:xfrm>
            <a:prstGeom prst="rect">
              <a:avLst/>
            </a:prstGeom>
            <a:solidFill>
              <a:srgbClr val="B24A3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97933" y="188286"/>
              <a:ext cx="10590676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spc="330">
                  <a:solidFill>
                    <a:srgbClr val="F4EAD2"/>
                  </a:solidFill>
                  <a:latin typeface="Roboto"/>
                </a:rPr>
                <a:t>SETEMBRO, 10 DE 2020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7308" r="30808" b="59"/>
          <a:stretch>
            <a:fillRect/>
          </a:stretch>
        </p:blipFill>
        <p:spPr>
          <a:xfrm>
            <a:off x="-841327" y="-588520"/>
            <a:ext cx="8540910" cy="1146403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5400000">
            <a:off x="-6235700" y="5108575"/>
            <a:ext cx="13925550" cy="69850"/>
          </a:xfrm>
          <a:prstGeom prst="rect">
            <a:avLst/>
          </a:prstGeom>
          <a:solidFill>
            <a:srgbClr val="B24A3B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6235700" y="5108575"/>
            <a:ext cx="13925550" cy="69850"/>
          </a:xfrm>
          <a:prstGeom prst="rect">
            <a:avLst/>
          </a:prstGeom>
          <a:solidFill>
            <a:srgbClr val="22222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4854"/>
          <a:stretch>
            <a:fillRect/>
          </a:stretch>
        </p:blipFill>
        <p:spPr>
          <a:xfrm>
            <a:off x="10908783" y="-661778"/>
            <a:ext cx="7908662" cy="1161055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58193" y="2709885"/>
            <a:ext cx="8208839" cy="1047046"/>
            <a:chOff x="0" y="0"/>
            <a:chExt cx="10945118" cy="1396061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0945118" cy="1396061"/>
            </a:xfrm>
            <a:prstGeom prst="rect">
              <a:avLst/>
            </a:prstGeom>
            <a:solidFill>
              <a:srgbClr val="2222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02582" y="241766"/>
              <a:ext cx="9966640" cy="903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6"/>
                </a:lnSpc>
              </a:pPr>
              <a:r>
                <a:rPr lang="en-US" sz="4397" spc="219">
                  <a:solidFill>
                    <a:srgbClr val="F4EAD2"/>
                  </a:solidFill>
                  <a:latin typeface="Roboto Condensed Bold"/>
                </a:rPr>
                <a:t>DEMOCRACY LTD.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58193" y="3680731"/>
            <a:ext cx="8208839" cy="52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As empresas precisam articular para conseguir se manter;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Apoiar uma causa para parecer se importar com ela;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Por trás disso, postergam ações e regem como a causa deveria ser abordada;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Analogia Bambi x Godzilla;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O Estado deveria nos representar nesses problemas, não as empresas.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18067" y="4323834"/>
            <a:ext cx="8139855" cy="45786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18067" y="1028700"/>
            <a:ext cx="8139855" cy="316776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97011" y="2069614"/>
            <a:ext cx="8208839" cy="1047046"/>
            <a:chOff x="0" y="0"/>
            <a:chExt cx="10945118" cy="1396061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0945118" cy="1396061"/>
            </a:xfrm>
            <a:prstGeom prst="rect">
              <a:avLst/>
            </a:prstGeom>
            <a:solidFill>
              <a:srgbClr val="2222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02582" y="241766"/>
              <a:ext cx="9966640" cy="903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6"/>
                </a:lnSpc>
              </a:pPr>
              <a:r>
                <a:rPr lang="en-US" sz="4397" spc="219">
                  <a:solidFill>
                    <a:srgbClr val="F4EAD2"/>
                  </a:solidFill>
                  <a:latin typeface="Roboto Condensed Bold"/>
                </a:rPr>
                <a:t>DEMOCRACY LTD.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7011" y="3040460"/>
            <a:ext cx="8208839" cy="633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Exemplo: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A empresa Vale S.A., na qual foi responsabilizada pelo incidiente socioambiental de Brumadinho;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Utiliza da mídia para transmitir uma mensagem de que está se compromentendo a melhorar a situação da região;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Mas realidade é oposta, sendo que muitas famílias não receberam auxílio nenhum da empresa e pouca mudança na situação do rio Paraopeba.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4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381" y="505177"/>
            <a:ext cx="8208839" cy="1047046"/>
            <a:chOff x="0" y="0"/>
            <a:chExt cx="10945118" cy="139606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945118" cy="1396061"/>
            </a:xfrm>
            <a:prstGeom prst="rect">
              <a:avLst/>
            </a:prstGeom>
            <a:solidFill>
              <a:srgbClr val="22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02582" y="241766"/>
              <a:ext cx="9966640" cy="903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6"/>
                </a:lnSpc>
              </a:pPr>
              <a:r>
                <a:rPr lang="en-US" sz="4397" spc="219">
                  <a:solidFill>
                    <a:srgbClr val="F4EAD2"/>
                  </a:solidFill>
                  <a:latin typeface="Roboto Condensed Bold"/>
                </a:rPr>
                <a:t>REFERÊNCIAS: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39409" y="1733258"/>
            <a:ext cx="8368081" cy="32557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2381" y="1476023"/>
            <a:ext cx="8208839" cy="717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Roboto Bold"/>
              </a:rPr>
              <a:t>Imagens: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https://upload.wikimedia.org/wikipedia/pt/thumb/c/cc/Logotipo_Vale.svg/1200px-Logotipo_Vale.svg.png (logo da Vale S.A.);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https://i.ytimg.com/vi/o-9R7vVNmYs/maxresdefault.jpg (comercial da Vale S.A.);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22222"/>
                </a:solidFill>
                <a:latin typeface="Roboto"/>
              </a:rPr>
              <a:t>https://filmanddigitalmedia.files.wordpress.com/2015/10/a36eb633-016a-4215-9a8a-f1eb69501b18.jpg?w=640 (logo do filme The Corporation).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22222"/>
              </a:solidFill>
              <a:latin typeface="Roboto"/>
            </a:endParaRP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Roboto Bold"/>
              </a:rPr>
              <a:t>OBRIGADO PELA ATENÇÃO!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Personalizar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Roboto Condensed Bold</vt:lpstr>
      <vt:lpstr>Arial</vt:lpstr>
      <vt:lpstr>Roboto</vt:lpstr>
      <vt:lpstr>Calibri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corporation</dc:title>
  <dc:creator>Dell</dc:creator>
  <cp:lastModifiedBy>Tiago Sigahi</cp:lastModifiedBy>
  <cp:revision>2</cp:revision>
  <dcterms:created xsi:type="dcterms:W3CDTF">2006-08-16T00:00:00Z</dcterms:created>
  <dcterms:modified xsi:type="dcterms:W3CDTF">2020-09-10T12:08:59Z</dcterms:modified>
  <dc:identifier>DAEHUnHxkyg</dc:identifier>
</cp:coreProperties>
</file>