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3" r:id="rId4"/>
    <p:sldId id="264" r:id="rId5"/>
    <p:sldId id="265" r:id="rId6"/>
  </p:sldIdLst>
  <p:sldSz cx="9144000" cy="5143500" type="screen16x9"/>
  <p:notesSz cx="6858000" cy="9144000"/>
  <p:embeddedFontLst>
    <p:embeddedFont>
      <p:font typeface="Average" panose="020B0604020202020204" charset="0"/>
      <p:regular r:id="rId8"/>
    </p:embeddedFont>
    <p:embeddedFont>
      <p:font typeface="Oswald" panose="020B0604020202020204" charset="0"/>
      <p:regular r:id="rId9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712031213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712031213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53b1f0259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53b1f0259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53b1f0259_4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953b1f0259_4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53b1f0259_4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53b1f0259_4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59300" y="1798900"/>
            <a:ext cx="8520600" cy="106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62020"/>
                </a:solidFill>
              </a:rPr>
              <a:t>THE CORPORATION</a:t>
            </a:r>
            <a:endParaRPr>
              <a:solidFill>
                <a:srgbClr val="D62020"/>
              </a:solidFill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2765475" y="43509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D9D9D9"/>
                </a:solidFill>
              </a:rPr>
              <a:t>Grupo D</a:t>
            </a:r>
            <a:endParaRPr>
              <a:solidFill>
                <a:srgbClr val="D9D9D9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4">
            <a:alphaModFix/>
          </a:blip>
          <a:srcRect b="21303"/>
          <a:stretch/>
        </p:blipFill>
        <p:spPr>
          <a:xfrm>
            <a:off x="6823875" y="246900"/>
            <a:ext cx="2460675" cy="25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6011100" y="1474900"/>
            <a:ext cx="3132900" cy="36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André Fontanez Bravo - 11260593</a:t>
            </a:r>
            <a:endParaRPr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Eduardo Thomaz do Amaral Mangini - 11803695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Felipe de Camargo Dias Vieira - 11804247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Gabriel Luc Cruvinel Pin - 11803757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Gustavo Allegrini Kairalla  - 11803740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Isabella Aparecida Messias - 11804118</a:t>
            </a:r>
            <a:endParaRPr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Joseh Benjamin de Souza Machado Goncalves - 11803761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João Lucas Paro Silva- 11803823</a:t>
            </a:r>
            <a:endParaRPr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Kimberly Tenan Ribeiro - 11804185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Nivaldo Mendonça Júnior - 11803980</a:t>
            </a:r>
            <a:endParaRPr b="1"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EFEFEF"/>
                </a:solidFill>
                <a:latin typeface="Average"/>
                <a:ea typeface="Average"/>
                <a:cs typeface="Average"/>
                <a:sym typeface="Average"/>
              </a:rPr>
              <a:t>Renato Gottardi Aguiar Ferreira - 11803973</a:t>
            </a:r>
            <a:endParaRPr>
              <a:solidFill>
                <a:srgbClr val="EFEFE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FEFE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Guerra da Água em Cochabamba</a:t>
            </a:r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5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Bolívia conseguiu recursos do Banco Mundial para seu sistema de água sob a condição de privatizá-lo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Toda a água de Cochabamba passou a pertencer à Bechtel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A população mais pobre precisava abrir mão de outros produtos e serviços essenciais para comprar água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O Estado violentamente reprimiu os protestos da população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6 mortos e 175 feridos</a:t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8700" y="1397425"/>
            <a:ext cx="3940475" cy="28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2094850" y="494600"/>
            <a:ext cx="444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Privatização de bens naturais?</a:t>
            </a:r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743650" y="1189625"/>
            <a:ext cx="7142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Tomando como exemplo o caso boliviano, é possível definir esses bens como commodities? 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Seria a privatização total dos bens naturais uma saída para os problemas ambientais e financeiros de uma sociedade?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3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pt-BR"/>
              <a:t>Como dividi-los e precificá-los?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-2286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pt-BR" sz="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Microsoft Office PowerPoint</Application>
  <PresentationFormat>Apresentação na tela (16:9)</PresentationFormat>
  <Paragraphs>30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Average</vt:lpstr>
      <vt:lpstr>Oswald</vt:lpstr>
      <vt:lpstr>Slate</vt:lpstr>
      <vt:lpstr>THE CORPORATION</vt:lpstr>
      <vt:lpstr>Apresentação do PowerPoint</vt:lpstr>
      <vt:lpstr>Apresentação do PowerPoint</vt:lpstr>
      <vt:lpstr>A Guerra da Água em Cochabamba</vt:lpstr>
      <vt:lpstr>Privatização de bens naturais?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CORPORATION</dc:title>
  <dc:creator>Dell</dc:creator>
  <cp:lastModifiedBy>Tiago Sigahi</cp:lastModifiedBy>
  <cp:revision>2</cp:revision>
  <dcterms:modified xsi:type="dcterms:W3CDTF">2020-09-09T21:12:40Z</dcterms:modified>
</cp:coreProperties>
</file>