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 Slab Regular" panose="020B0604020202020204" charset="0"/>
      <p:regular r:id="rId14"/>
      <p:bold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oboto Light" panose="020B0604020202020204" charset="0"/>
      <p:regular r:id="rId20"/>
      <p:bold r:id="rId21"/>
      <p:italic r:id="rId22"/>
      <p:boldItalic r:id="rId23"/>
    </p:embeddedFont>
    <p:embeddedFont>
      <p:font typeface="Nunito Sans ExtraBold" panose="020B0604020202020204" charset="0"/>
      <p:bold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Roboto Slab" panose="020B0604020202020204" charset="0"/>
      <p:regular r:id="rId30"/>
      <p:bold r:id="rId31"/>
    </p:embeddedFont>
    <p:embeddedFont>
      <p:font typeface="Nunito Sans" panose="020B0604020202020204" charset="0"/>
      <p:regular r:id="rId32"/>
      <p:bold r:id="rId33"/>
      <p:italic r:id="rId34"/>
      <p:boldItalic r:id="rId35"/>
    </p:embeddedFont>
    <p:embeddedFont>
      <p:font typeface="Nunito Sans SemiBold" panose="020B0604020202020204" charset="0"/>
      <p:regular r:id="rId36"/>
      <p:bold r:id="rId37"/>
      <p:italic r:id="rId38"/>
      <p:boldItalic r:id="rId39"/>
    </p:embeddedFont>
    <p:embeddedFont>
      <p:font typeface="Squada One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font" Target="fonts/font31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988" y="3938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 1">
  <p:cSld name="2_Título y objeto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/>
          <p:nvPr/>
        </p:nvSpPr>
        <p:spPr>
          <a:xfrm>
            <a:off x="2487950" y="-168499"/>
            <a:ext cx="4263000" cy="2517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 rot="5400000">
            <a:off x="3934472" y="-59473"/>
            <a:ext cx="5361831" cy="5057276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ctrTitle"/>
          </p:nvPr>
        </p:nvSpPr>
        <p:spPr>
          <a:xfrm>
            <a:off x="19" y="2446475"/>
            <a:ext cx="9144000" cy="464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subTitle" idx="1"/>
          </p:nvPr>
        </p:nvSpPr>
        <p:spPr>
          <a:xfrm>
            <a:off x="3244369" y="2862763"/>
            <a:ext cx="26553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ctrTitle" idx="2"/>
          </p:nvPr>
        </p:nvSpPr>
        <p:spPr>
          <a:xfrm>
            <a:off x="2393097" y="1850875"/>
            <a:ext cx="4357800" cy="464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27511" y="0"/>
            <a:ext cx="1957071" cy="2650496"/>
          </a:xfrm>
          <a:custGeom>
            <a:avLst/>
            <a:gdLst/>
            <a:ahLst/>
            <a:cxnLst/>
            <a:rect l="l" t="t" r="r" b="b"/>
            <a:pathLst>
              <a:path w="7990" h="10821" extrusionOk="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-192200" y="-18932"/>
            <a:ext cx="5244671" cy="5143477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6946144" y="2753776"/>
            <a:ext cx="2197847" cy="2399187"/>
          </a:xfrm>
          <a:custGeom>
            <a:avLst/>
            <a:gdLst/>
            <a:ahLst/>
            <a:cxnLst/>
            <a:rect l="l" t="t" r="r" b="b"/>
            <a:pathLst>
              <a:path w="8973" h="9795" extrusionOk="0">
                <a:moveTo>
                  <a:pt x="8482" y="1"/>
                </a:moveTo>
                <a:cubicBezTo>
                  <a:pt x="8430" y="1"/>
                  <a:pt x="8376" y="8"/>
                  <a:pt x="8320" y="22"/>
                </a:cubicBezTo>
                <a:cubicBezTo>
                  <a:pt x="7017" y="396"/>
                  <a:pt x="8513" y="4369"/>
                  <a:pt x="7135" y="5747"/>
                </a:cubicBezTo>
                <a:cubicBezTo>
                  <a:pt x="6110" y="6772"/>
                  <a:pt x="3696" y="5992"/>
                  <a:pt x="1603" y="7765"/>
                </a:cubicBezTo>
                <a:cubicBezTo>
                  <a:pt x="737" y="8503"/>
                  <a:pt x="246" y="9175"/>
                  <a:pt x="0" y="9795"/>
                </a:cubicBezTo>
                <a:lnTo>
                  <a:pt x="8972" y="9795"/>
                </a:lnTo>
                <a:lnTo>
                  <a:pt x="8972" y="203"/>
                </a:lnTo>
                <a:cubicBezTo>
                  <a:pt x="8815" y="80"/>
                  <a:pt x="8659" y="1"/>
                  <a:pt x="8482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6666178" y="0"/>
            <a:ext cx="2477813" cy="2304151"/>
          </a:xfrm>
          <a:custGeom>
            <a:avLst/>
            <a:gdLst/>
            <a:ahLst/>
            <a:cxnLst/>
            <a:rect l="l" t="t" r="r" b="b"/>
            <a:pathLst>
              <a:path w="10116" h="9407" extrusionOk="0">
                <a:moveTo>
                  <a:pt x="0" y="0"/>
                </a:moveTo>
                <a:cubicBezTo>
                  <a:pt x="636" y="1119"/>
                  <a:pt x="2078" y="3205"/>
                  <a:pt x="4119" y="3205"/>
                </a:cubicBezTo>
                <a:cubicBezTo>
                  <a:pt x="4378" y="3205"/>
                  <a:pt x="4647" y="3171"/>
                  <a:pt x="4924" y="3098"/>
                </a:cubicBezTo>
                <a:cubicBezTo>
                  <a:pt x="6438" y="2690"/>
                  <a:pt x="6967" y="1149"/>
                  <a:pt x="7940" y="1149"/>
                </a:cubicBezTo>
                <a:cubicBezTo>
                  <a:pt x="8011" y="1149"/>
                  <a:pt x="8084" y="1158"/>
                  <a:pt x="8160" y="1175"/>
                </a:cubicBezTo>
                <a:cubicBezTo>
                  <a:pt x="8716" y="1293"/>
                  <a:pt x="9442" y="2447"/>
                  <a:pt x="9069" y="4379"/>
                </a:cubicBezTo>
                <a:cubicBezTo>
                  <a:pt x="8684" y="6387"/>
                  <a:pt x="8193" y="7616"/>
                  <a:pt x="8438" y="8374"/>
                </a:cubicBezTo>
                <a:cubicBezTo>
                  <a:pt x="8675" y="9108"/>
                  <a:pt x="9148" y="9406"/>
                  <a:pt x="9649" y="9406"/>
                </a:cubicBezTo>
                <a:cubicBezTo>
                  <a:pt x="9804" y="9406"/>
                  <a:pt x="9961" y="9378"/>
                  <a:pt x="10115" y="9325"/>
                </a:cubicBezTo>
                <a:lnTo>
                  <a:pt x="1011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-11679" y="1723068"/>
            <a:ext cx="3019375" cy="3429895"/>
          </a:xfrm>
          <a:custGeom>
            <a:avLst/>
            <a:gdLst/>
            <a:ahLst/>
            <a:cxnLst/>
            <a:rect l="l" t="t" r="r" b="b"/>
            <a:pathLst>
              <a:path w="12327" h="14003" extrusionOk="0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3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/>
          <p:nvPr/>
        </p:nvSpPr>
        <p:spPr>
          <a:xfrm rot="5400000">
            <a:off x="1024675" y="95575"/>
            <a:ext cx="3457500" cy="3133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‹nº›</a:t>
            </a:fld>
            <a:endParaRPr sz="800" b="0" i="0" u="none" strike="noStrike" cap="non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29" name="Google Shape;129;p12"/>
          <p:cNvSpPr txBox="1">
            <a:spLocks noGrp="1"/>
          </p:cNvSpPr>
          <p:nvPr>
            <p:ph type="ctrTitle"/>
          </p:nvPr>
        </p:nvSpPr>
        <p:spPr>
          <a:xfrm flipH="1">
            <a:off x="886775" y="2340594"/>
            <a:ext cx="31581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subTitle" idx="1"/>
          </p:nvPr>
        </p:nvSpPr>
        <p:spPr>
          <a:xfrm>
            <a:off x="4598719" y="1815144"/>
            <a:ext cx="3353700" cy="151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2"/>
          <p:cNvSpPr/>
          <p:nvPr/>
        </p:nvSpPr>
        <p:spPr>
          <a:xfrm>
            <a:off x="0" y="3237663"/>
            <a:ext cx="5957203" cy="1901058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"/>
          <p:cNvSpPr/>
          <p:nvPr/>
        </p:nvSpPr>
        <p:spPr>
          <a:xfrm>
            <a:off x="0" y="0"/>
            <a:ext cx="2924434" cy="1144956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4888126" y="0"/>
            <a:ext cx="4255880" cy="2343529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>
            <a:off x="3807376" y="4360684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/>
          <p:nvPr/>
        </p:nvSpPr>
        <p:spPr>
          <a:xfrm>
            <a:off x="0" y="4248016"/>
            <a:ext cx="3347799" cy="890707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"/>
          <p:cNvSpPr/>
          <p:nvPr/>
        </p:nvSpPr>
        <p:spPr>
          <a:xfrm>
            <a:off x="5697850" y="3760275"/>
            <a:ext cx="3446155" cy="1378454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"/>
          <p:cNvSpPr/>
          <p:nvPr/>
        </p:nvSpPr>
        <p:spPr>
          <a:xfrm>
            <a:off x="0" y="0"/>
            <a:ext cx="1917920" cy="1664674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7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8888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3209"/>
            <a:ext cx="2057400" cy="273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‹nº›</a:t>
            </a:fld>
            <a:endParaRPr sz="800" b="0" i="0" u="none" strike="noStrike" cap="non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3315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4065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51234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2397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3192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2581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2394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2388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2392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8717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5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ctrTitle"/>
          </p:nvPr>
        </p:nvSpPr>
        <p:spPr>
          <a:xfrm flipH="1">
            <a:off x="597693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777400" y="1455325"/>
            <a:ext cx="2422200" cy="3775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3597675" y="-74450"/>
            <a:ext cx="2422200" cy="4425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1"/>
          </p:nvPr>
        </p:nvSpPr>
        <p:spPr>
          <a:xfrm flipH="1">
            <a:off x="825666" y="2286000"/>
            <a:ext cx="23256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2"/>
          </p:nvPr>
        </p:nvSpPr>
        <p:spPr>
          <a:xfrm>
            <a:off x="922988" y="2567513"/>
            <a:ext cx="2130900" cy="89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3"/>
          </p:nvPr>
        </p:nvSpPr>
        <p:spPr>
          <a:xfrm flipH="1">
            <a:off x="3645938" y="2286000"/>
            <a:ext cx="23256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4"/>
          </p:nvPr>
        </p:nvSpPr>
        <p:spPr>
          <a:xfrm>
            <a:off x="3743190" y="2567513"/>
            <a:ext cx="2130900" cy="89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0800000">
            <a:off x="2945906" y="-1824"/>
            <a:ext cx="1729539" cy="652520"/>
          </a:xfrm>
          <a:custGeom>
            <a:avLst/>
            <a:gdLst/>
            <a:ahLst/>
            <a:cxnLst/>
            <a:rect l="l" t="t" r="r" b="b"/>
            <a:pathLst>
              <a:path w="7061" h="2664" extrusionOk="0">
                <a:moveTo>
                  <a:pt x="3349" y="1"/>
                </a:moveTo>
                <a:cubicBezTo>
                  <a:pt x="3178" y="1"/>
                  <a:pt x="3002" y="22"/>
                  <a:pt x="2821" y="69"/>
                </a:cubicBezTo>
                <a:cubicBezTo>
                  <a:pt x="1539" y="399"/>
                  <a:pt x="1197" y="1980"/>
                  <a:pt x="1" y="2664"/>
                </a:cubicBezTo>
                <a:lnTo>
                  <a:pt x="7060" y="2664"/>
                </a:lnTo>
                <a:cubicBezTo>
                  <a:pt x="6171" y="1958"/>
                  <a:pt x="4984" y="1"/>
                  <a:pt x="334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666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"/>
          <p:cNvSpPr/>
          <p:nvPr/>
        </p:nvSpPr>
        <p:spPr>
          <a:xfrm rot="10800000">
            <a:off x="0" y="-1825"/>
            <a:ext cx="2705390" cy="1857870"/>
          </a:xfrm>
          <a:custGeom>
            <a:avLst/>
            <a:gdLst/>
            <a:ahLst/>
            <a:cxnLst/>
            <a:rect l="l" t="t" r="r" b="b"/>
            <a:pathLst>
              <a:path w="11045" h="7585" extrusionOk="0">
                <a:moveTo>
                  <a:pt x="8458" y="1"/>
                </a:moveTo>
                <a:cubicBezTo>
                  <a:pt x="6822" y="1"/>
                  <a:pt x="5207" y="190"/>
                  <a:pt x="4379" y="824"/>
                </a:cubicBezTo>
                <a:cubicBezTo>
                  <a:pt x="2329" y="2405"/>
                  <a:pt x="3995" y="4252"/>
                  <a:pt x="3899" y="5491"/>
                </a:cubicBezTo>
                <a:cubicBezTo>
                  <a:pt x="3859" y="6074"/>
                  <a:pt x="3660" y="6253"/>
                  <a:pt x="3384" y="6253"/>
                </a:cubicBezTo>
                <a:cubicBezTo>
                  <a:pt x="3144" y="6253"/>
                  <a:pt x="2845" y="6118"/>
                  <a:pt x="2542" y="5994"/>
                </a:cubicBezTo>
                <a:cubicBezTo>
                  <a:pt x="2208" y="5856"/>
                  <a:pt x="1901" y="5745"/>
                  <a:pt x="1662" y="5745"/>
                </a:cubicBezTo>
                <a:cubicBezTo>
                  <a:pt x="1642" y="5745"/>
                  <a:pt x="1622" y="5746"/>
                  <a:pt x="1602" y="5748"/>
                </a:cubicBezTo>
                <a:cubicBezTo>
                  <a:pt x="385" y="5833"/>
                  <a:pt x="748" y="6848"/>
                  <a:pt x="0" y="7585"/>
                </a:cubicBezTo>
                <a:lnTo>
                  <a:pt x="2553" y="7585"/>
                </a:lnTo>
                <a:cubicBezTo>
                  <a:pt x="2773" y="6492"/>
                  <a:pt x="3631" y="6085"/>
                  <a:pt x="4717" y="6085"/>
                </a:cubicBezTo>
                <a:cubicBezTo>
                  <a:pt x="5638" y="6085"/>
                  <a:pt x="6723" y="6378"/>
                  <a:pt x="7723" y="6794"/>
                </a:cubicBezTo>
                <a:cubicBezTo>
                  <a:pt x="8150" y="6972"/>
                  <a:pt x="8575" y="7068"/>
                  <a:pt x="8966" y="7068"/>
                </a:cubicBezTo>
                <a:cubicBezTo>
                  <a:pt x="10149" y="7068"/>
                  <a:pt x="11031" y="6197"/>
                  <a:pt x="10799" y="4103"/>
                </a:cubicBezTo>
                <a:cubicBezTo>
                  <a:pt x="10735" y="3494"/>
                  <a:pt x="10842" y="3077"/>
                  <a:pt x="11044" y="2768"/>
                </a:cubicBezTo>
                <a:lnTo>
                  <a:pt x="11044" y="130"/>
                </a:lnTo>
                <a:cubicBezTo>
                  <a:pt x="10260" y="58"/>
                  <a:pt x="9356" y="1"/>
                  <a:pt x="845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"/>
          <p:cNvSpPr/>
          <p:nvPr/>
        </p:nvSpPr>
        <p:spPr>
          <a:xfrm rot="10800000">
            <a:off x="6" y="-1824"/>
            <a:ext cx="2080052" cy="1179876"/>
          </a:xfrm>
          <a:custGeom>
            <a:avLst/>
            <a:gdLst/>
            <a:ahLst/>
            <a:cxnLst/>
            <a:rect l="l" t="t" r="r" b="b"/>
            <a:pathLst>
              <a:path w="8492" h="4817" extrusionOk="0">
                <a:moveTo>
                  <a:pt x="8491" y="0"/>
                </a:moveTo>
                <a:cubicBezTo>
                  <a:pt x="8289" y="309"/>
                  <a:pt x="8182" y="726"/>
                  <a:pt x="8246" y="1335"/>
                </a:cubicBezTo>
                <a:cubicBezTo>
                  <a:pt x="8478" y="3429"/>
                  <a:pt x="7596" y="4300"/>
                  <a:pt x="6413" y="4300"/>
                </a:cubicBezTo>
                <a:cubicBezTo>
                  <a:pt x="6022" y="4300"/>
                  <a:pt x="5597" y="4204"/>
                  <a:pt x="5170" y="4026"/>
                </a:cubicBezTo>
                <a:cubicBezTo>
                  <a:pt x="4170" y="3610"/>
                  <a:pt x="3085" y="3317"/>
                  <a:pt x="2164" y="3317"/>
                </a:cubicBezTo>
                <a:cubicBezTo>
                  <a:pt x="1078" y="3317"/>
                  <a:pt x="220" y="3724"/>
                  <a:pt x="0" y="4817"/>
                </a:cubicBezTo>
                <a:lnTo>
                  <a:pt x="8491" y="4817"/>
                </a:lnTo>
                <a:lnTo>
                  <a:pt x="84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 rot="10800000">
            <a:off x="5" y="3647533"/>
            <a:ext cx="2174355" cy="1494134"/>
          </a:xfrm>
          <a:custGeom>
            <a:avLst/>
            <a:gdLst/>
            <a:ahLst/>
            <a:cxnLst/>
            <a:rect l="l" t="t" r="r" b="b"/>
            <a:pathLst>
              <a:path w="8877" h="6100" extrusionOk="0">
                <a:moveTo>
                  <a:pt x="1" y="0"/>
                </a:moveTo>
                <a:cubicBezTo>
                  <a:pt x="75" y="1410"/>
                  <a:pt x="471" y="2969"/>
                  <a:pt x="1613" y="4102"/>
                </a:cubicBezTo>
                <a:cubicBezTo>
                  <a:pt x="2744" y="5232"/>
                  <a:pt x="4189" y="5276"/>
                  <a:pt x="5547" y="5276"/>
                </a:cubicBezTo>
                <a:cubicBezTo>
                  <a:pt x="5661" y="5276"/>
                  <a:pt x="5775" y="5276"/>
                  <a:pt x="5887" y="5276"/>
                </a:cubicBezTo>
                <a:cubicBezTo>
                  <a:pt x="6942" y="5276"/>
                  <a:pt x="7921" y="5303"/>
                  <a:pt x="8631" y="5864"/>
                </a:cubicBezTo>
                <a:cubicBezTo>
                  <a:pt x="8727" y="5939"/>
                  <a:pt x="8802" y="6014"/>
                  <a:pt x="8876" y="6099"/>
                </a:cubicBezTo>
                <a:lnTo>
                  <a:pt x="887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9050" dir="14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 rot="10800000">
            <a:off x="10" y="742546"/>
            <a:ext cx="1585758" cy="3124945"/>
          </a:xfrm>
          <a:custGeom>
            <a:avLst/>
            <a:gdLst/>
            <a:ahLst/>
            <a:cxnLst/>
            <a:rect l="l" t="t" r="r" b="b"/>
            <a:pathLst>
              <a:path w="6474" h="12758" extrusionOk="0">
                <a:moveTo>
                  <a:pt x="6473" y="0"/>
                </a:moveTo>
                <a:cubicBezTo>
                  <a:pt x="5032" y="523"/>
                  <a:pt x="3664" y="1378"/>
                  <a:pt x="3418" y="2766"/>
                </a:cubicBezTo>
                <a:cubicBezTo>
                  <a:pt x="2991" y="5127"/>
                  <a:pt x="5576" y="6046"/>
                  <a:pt x="5576" y="6964"/>
                </a:cubicBezTo>
                <a:cubicBezTo>
                  <a:pt x="5576" y="7135"/>
                  <a:pt x="5470" y="7198"/>
                  <a:pt x="5291" y="7198"/>
                </a:cubicBezTo>
                <a:cubicBezTo>
                  <a:pt x="4801" y="7198"/>
                  <a:pt x="3760" y="6733"/>
                  <a:pt x="2796" y="6733"/>
                </a:cubicBezTo>
                <a:cubicBezTo>
                  <a:pt x="2197" y="6733"/>
                  <a:pt x="1627" y="6913"/>
                  <a:pt x="1239" y="7498"/>
                </a:cubicBezTo>
                <a:cubicBezTo>
                  <a:pt x="1" y="9367"/>
                  <a:pt x="1891" y="12604"/>
                  <a:pt x="3717" y="12753"/>
                </a:cubicBezTo>
                <a:cubicBezTo>
                  <a:pt x="3761" y="12756"/>
                  <a:pt x="3805" y="12758"/>
                  <a:pt x="3851" y="12758"/>
                </a:cubicBezTo>
                <a:cubicBezTo>
                  <a:pt x="4559" y="12758"/>
                  <a:pt x="5530" y="12381"/>
                  <a:pt x="6473" y="11909"/>
                </a:cubicBezTo>
                <a:lnTo>
                  <a:pt x="647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6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/>
          <p:nvPr/>
        </p:nvSpPr>
        <p:spPr>
          <a:xfrm>
            <a:off x="768875" y="-54929"/>
            <a:ext cx="1789200" cy="3837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2761550" y="1360646"/>
            <a:ext cx="1786800" cy="3837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4758546" y="-54929"/>
            <a:ext cx="1761900" cy="3837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 flipH="1">
            <a:off x="906049" y="1544100"/>
            <a:ext cx="1514700" cy="823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2"/>
          </p:nvPr>
        </p:nvSpPr>
        <p:spPr>
          <a:xfrm>
            <a:off x="906244" y="2415113"/>
            <a:ext cx="1514400" cy="89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subTitle" idx="3"/>
          </p:nvPr>
        </p:nvSpPr>
        <p:spPr>
          <a:xfrm flipH="1">
            <a:off x="2897617" y="1544100"/>
            <a:ext cx="1514700" cy="823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subTitle" idx="4"/>
          </p:nvPr>
        </p:nvSpPr>
        <p:spPr>
          <a:xfrm>
            <a:off x="2897813" y="2415113"/>
            <a:ext cx="1514400" cy="89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subTitle" idx="5"/>
          </p:nvPr>
        </p:nvSpPr>
        <p:spPr>
          <a:xfrm flipH="1">
            <a:off x="4882125" y="1544100"/>
            <a:ext cx="1514700" cy="823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 b="1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173" name="Google Shape;173;p15"/>
          <p:cNvSpPr txBox="1">
            <a:spLocks noGrp="1"/>
          </p:cNvSpPr>
          <p:nvPr>
            <p:ph type="subTitle" idx="6"/>
          </p:nvPr>
        </p:nvSpPr>
        <p:spPr>
          <a:xfrm>
            <a:off x="4882322" y="2415113"/>
            <a:ext cx="1514400" cy="89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5"/>
          <p:cNvSpPr/>
          <p:nvPr/>
        </p:nvSpPr>
        <p:spPr>
          <a:xfrm flipH="1">
            <a:off x="3289156" y="4481509"/>
            <a:ext cx="1729539" cy="652520"/>
          </a:xfrm>
          <a:custGeom>
            <a:avLst/>
            <a:gdLst/>
            <a:ahLst/>
            <a:cxnLst/>
            <a:rect l="l" t="t" r="r" b="b"/>
            <a:pathLst>
              <a:path w="7061" h="2664" extrusionOk="0">
                <a:moveTo>
                  <a:pt x="3349" y="1"/>
                </a:moveTo>
                <a:cubicBezTo>
                  <a:pt x="3178" y="1"/>
                  <a:pt x="3002" y="22"/>
                  <a:pt x="2821" y="69"/>
                </a:cubicBezTo>
                <a:cubicBezTo>
                  <a:pt x="1539" y="399"/>
                  <a:pt x="1197" y="1980"/>
                  <a:pt x="1" y="2664"/>
                </a:cubicBezTo>
                <a:lnTo>
                  <a:pt x="7060" y="2664"/>
                </a:lnTo>
                <a:cubicBezTo>
                  <a:pt x="6171" y="1958"/>
                  <a:pt x="4984" y="1"/>
                  <a:pt x="334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14300" dir="2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 flipH="1">
            <a:off x="0" y="3283797"/>
            <a:ext cx="2705390" cy="1857870"/>
          </a:xfrm>
          <a:custGeom>
            <a:avLst/>
            <a:gdLst/>
            <a:ahLst/>
            <a:cxnLst/>
            <a:rect l="l" t="t" r="r" b="b"/>
            <a:pathLst>
              <a:path w="11045" h="7585" extrusionOk="0">
                <a:moveTo>
                  <a:pt x="8458" y="1"/>
                </a:moveTo>
                <a:cubicBezTo>
                  <a:pt x="6822" y="1"/>
                  <a:pt x="5207" y="190"/>
                  <a:pt x="4379" y="824"/>
                </a:cubicBezTo>
                <a:cubicBezTo>
                  <a:pt x="2329" y="2405"/>
                  <a:pt x="3995" y="4252"/>
                  <a:pt x="3899" y="5491"/>
                </a:cubicBezTo>
                <a:cubicBezTo>
                  <a:pt x="3859" y="6074"/>
                  <a:pt x="3660" y="6253"/>
                  <a:pt x="3384" y="6253"/>
                </a:cubicBezTo>
                <a:cubicBezTo>
                  <a:pt x="3144" y="6253"/>
                  <a:pt x="2845" y="6118"/>
                  <a:pt x="2542" y="5994"/>
                </a:cubicBezTo>
                <a:cubicBezTo>
                  <a:pt x="2208" y="5856"/>
                  <a:pt x="1901" y="5745"/>
                  <a:pt x="1662" y="5745"/>
                </a:cubicBezTo>
                <a:cubicBezTo>
                  <a:pt x="1642" y="5745"/>
                  <a:pt x="1622" y="5746"/>
                  <a:pt x="1602" y="5748"/>
                </a:cubicBezTo>
                <a:cubicBezTo>
                  <a:pt x="385" y="5833"/>
                  <a:pt x="748" y="6848"/>
                  <a:pt x="0" y="7585"/>
                </a:cubicBezTo>
                <a:lnTo>
                  <a:pt x="2553" y="7585"/>
                </a:lnTo>
                <a:cubicBezTo>
                  <a:pt x="2773" y="6492"/>
                  <a:pt x="3631" y="6085"/>
                  <a:pt x="4717" y="6085"/>
                </a:cubicBezTo>
                <a:cubicBezTo>
                  <a:pt x="5638" y="6085"/>
                  <a:pt x="6723" y="6378"/>
                  <a:pt x="7723" y="6794"/>
                </a:cubicBezTo>
                <a:cubicBezTo>
                  <a:pt x="8150" y="6972"/>
                  <a:pt x="8575" y="7068"/>
                  <a:pt x="8966" y="7068"/>
                </a:cubicBezTo>
                <a:cubicBezTo>
                  <a:pt x="10149" y="7068"/>
                  <a:pt x="11031" y="6197"/>
                  <a:pt x="10799" y="4103"/>
                </a:cubicBezTo>
                <a:cubicBezTo>
                  <a:pt x="10735" y="3494"/>
                  <a:pt x="10842" y="3077"/>
                  <a:pt x="11044" y="2768"/>
                </a:cubicBezTo>
                <a:lnTo>
                  <a:pt x="11044" y="130"/>
                </a:lnTo>
                <a:cubicBezTo>
                  <a:pt x="10260" y="58"/>
                  <a:pt x="9356" y="1"/>
                  <a:pt x="845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14300" dir="2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 flipH="1">
            <a:off x="6" y="3961791"/>
            <a:ext cx="2080052" cy="1179876"/>
          </a:xfrm>
          <a:custGeom>
            <a:avLst/>
            <a:gdLst/>
            <a:ahLst/>
            <a:cxnLst/>
            <a:rect l="l" t="t" r="r" b="b"/>
            <a:pathLst>
              <a:path w="8492" h="4817" extrusionOk="0">
                <a:moveTo>
                  <a:pt x="8491" y="0"/>
                </a:moveTo>
                <a:cubicBezTo>
                  <a:pt x="8289" y="309"/>
                  <a:pt x="8182" y="726"/>
                  <a:pt x="8246" y="1335"/>
                </a:cubicBezTo>
                <a:cubicBezTo>
                  <a:pt x="8478" y="3429"/>
                  <a:pt x="7596" y="4300"/>
                  <a:pt x="6413" y="4300"/>
                </a:cubicBezTo>
                <a:cubicBezTo>
                  <a:pt x="6022" y="4300"/>
                  <a:pt x="5597" y="4204"/>
                  <a:pt x="5170" y="4026"/>
                </a:cubicBezTo>
                <a:cubicBezTo>
                  <a:pt x="4170" y="3610"/>
                  <a:pt x="3085" y="3317"/>
                  <a:pt x="2164" y="3317"/>
                </a:cubicBezTo>
                <a:cubicBezTo>
                  <a:pt x="1078" y="3317"/>
                  <a:pt x="220" y="3724"/>
                  <a:pt x="0" y="4817"/>
                </a:cubicBezTo>
                <a:lnTo>
                  <a:pt x="8491" y="4817"/>
                </a:lnTo>
                <a:lnTo>
                  <a:pt x="84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57150" dir="10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 flipH="1">
            <a:off x="5" y="-1825"/>
            <a:ext cx="2174355" cy="1494134"/>
          </a:xfrm>
          <a:custGeom>
            <a:avLst/>
            <a:gdLst/>
            <a:ahLst/>
            <a:cxnLst/>
            <a:rect l="l" t="t" r="r" b="b"/>
            <a:pathLst>
              <a:path w="8877" h="6100" extrusionOk="0">
                <a:moveTo>
                  <a:pt x="1" y="0"/>
                </a:moveTo>
                <a:cubicBezTo>
                  <a:pt x="75" y="1410"/>
                  <a:pt x="471" y="2969"/>
                  <a:pt x="1613" y="4102"/>
                </a:cubicBezTo>
                <a:cubicBezTo>
                  <a:pt x="2744" y="5232"/>
                  <a:pt x="4189" y="5276"/>
                  <a:pt x="5547" y="5276"/>
                </a:cubicBezTo>
                <a:cubicBezTo>
                  <a:pt x="5661" y="5276"/>
                  <a:pt x="5775" y="5276"/>
                  <a:pt x="5887" y="5276"/>
                </a:cubicBezTo>
                <a:cubicBezTo>
                  <a:pt x="6942" y="5276"/>
                  <a:pt x="7921" y="5303"/>
                  <a:pt x="8631" y="5864"/>
                </a:cubicBezTo>
                <a:cubicBezTo>
                  <a:pt x="8727" y="5939"/>
                  <a:pt x="8802" y="6014"/>
                  <a:pt x="8876" y="6099"/>
                </a:cubicBezTo>
                <a:lnTo>
                  <a:pt x="887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9050" dir="1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 flipH="1">
            <a:off x="10" y="1272352"/>
            <a:ext cx="1585758" cy="3124945"/>
          </a:xfrm>
          <a:custGeom>
            <a:avLst/>
            <a:gdLst/>
            <a:ahLst/>
            <a:cxnLst/>
            <a:rect l="l" t="t" r="r" b="b"/>
            <a:pathLst>
              <a:path w="6474" h="12758" extrusionOk="0">
                <a:moveTo>
                  <a:pt x="6473" y="0"/>
                </a:moveTo>
                <a:cubicBezTo>
                  <a:pt x="5032" y="523"/>
                  <a:pt x="3664" y="1378"/>
                  <a:pt x="3418" y="2766"/>
                </a:cubicBezTo>
                <a:cubicBezTo>
                  <a:pt x="2991" y="5127"/>
                  <a:pt x="5576" y="6046"/>
                  <a:pt x="5576" y="6964"/>
                </a:cubicBezTo>
                <a:cubicBezTo>
                  <a:pt x="5576" y="7135"/>
                  <a:pt x="5470" y="7198"/>
                  <a:pt x="5291" y="7198"/>
                </a:cubicBezTo>
                <a:cubicBezTo>
                  <a:pt x="4801" y="7198"/>
                  <a:pt x="3760" y="6733"/>
                  <a:pt x="2796" y="6733"/>
                </a:cubicBezTo>
                <a:cubicBezTo>
                  <a:pt x="2197" y="6733"/>
                  <a:pt x="1627" y="6913"/>
                  <a:pt x="1239" y="7498"/>
                </a:cubicBezTo>
                <a:cubicBezTo>
                  <a:pt x="1" y="9367"/>
                  <a:pt x="1891" y="12604"/>
                  <a:pt x="3717" y="12753"/>
                </a:cubicBezTo>
                <a:cubicBezTo>
                  <a:pt x="3761" y="12756"/>
                  <a:pt x="3805" y="12758"/>
                  <a:pt x="3851" y="12758"/>
                </a:cubicBezTo>
                <a:cubicBezTo>
                  <a:pt x="4559" y="12758"/>
                  <a:pt x="5530" y="12381"/>
                  <a:pt x="6473" y="11909"/>
                </a:cubicBezTo>
                <a:lnTo>
                  <a:pt x="647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57150" dir="1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ctrTitle"/>
          </p:nvPr>
        </p:nvSpPr>
        <p:spPr>
          <a:xfrm flipH="1">
            <a:off x="597693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Squada One"/>
              <a:buNone/>
              <a:defRPr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INE + TITLE + SUBTITLE">
  <p:cSld name="2_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ctrTitle"/>
          </p:nvPr>
        </p:nvSpPr>
        <p:spPr>
          <a:xfrm>
            <a:off x="4190296" y="1801293"/>
            <a:ext cx="2966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subTitle" idx="1"/>
          </p:nvPr>
        </p:nvSpPr>
        <p:spPr>
          <a:xfrm>
            <a:off x="4769001" y="3394960"/>
            <a:ext cx="23880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‹nº›</a:t>
            </a:fld>
            <a:endParaRPr sz="800" b="0" i="0" u="none" strike="noStrike" cap="non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6804150" y="3444550"/>
            <a:ext cx="2335700" cy="1698947"/>
          </a:xfrm>
          <a:custGeom>
            <a:avLst/>
            <a:gdLst/>
            <a:ahLst/>
            <a:cxnLst/>
            <a:rect l="l" t="t" r="r" b="b"/>
            <a:pathLst>
              <a:path w="12402" h="9021" extrusionOk="0">
                <a:moveTo>
                  <a:pt x="8861" y="0"/>
                </a:moveTo>
                <a:cubicBezTo>
                  <a:pt x="7876" y="0"/>
                  <a:pt x="6959" y="246"/>
                  <a:pt x="6345" y="946"/>
                </a:cubicBezTo>
                <a:cubicBezTo>
                  <a:pt x="4765" y="2751"/>
                  <a:pt x="6495" y="4876"/>
                  <a:pt x="6015" y="5667"/>
                </a:cubicBezTo>
                <a:cubicBezTo>
                  <a:pt x="5966" y="5747"/>
                  <a:pt x="5907" y="5783"/>
                  <a:pt x="5838" y="5783"/>
                </a:cubicBezTo>
                <a:cubicBezTo>
                  <a:pt x="5310" y="5783"/>
                  <a:pt x="4210" y="3706"/>
                  <a:pt x="2742" y="3706"/>
                </a:cubicBezTo>
                <a:cubicBezTo>
                  <a:pt x="2513" y="3706"/>
                  <a:pt x="2276" y="3756"/>
                  <a:pt x="2030" y="3872"/>
                </a:cubicBezTo>
                <a:cubicBezTo>
                  <a:pt x="290" y="4694"/>
                  <a:pt x="1" y="7536"/>
                  <a:pt x="877" y="9021"/>
                </a:cubicBezTo>
                <a:lnTo>
                  <a:pt x="9699" y="9021"/>
                </a:lnTo>
                <a:lnTo>
                  <a:pt x="12402" y="7172"/>
                </a:lnTo>
                <a:lnTo>
                  <a:pt x="12402" y="743"/>
                </a:lnTo>
                <a:cubicBezTo>
                  <a:pt x="11419" y="382"/>
                  <a:pt x="10087" y="0"/>
                  <a:pt x="886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14300" dir="10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>
            <a:off x="8182185" y="1291906"/>
            <a:ext cx="957671" cy="3049103"/>
          </a:xfrm>
          <a:custGeom>
            <a:avLst/>
            <a:gdLst/>
            <a:ahLst/>
            <a:cxnLst/>
            <a:rect l="l" t="t" r="r" b="b"/>
            <a:pathLst>
              <a:path w="5085" h="16190" extrusionOk="0">
                <a:moveTo>
                  <a:pt x="4947" y="1"/>
                </a:moveTo>
                <a:cubicBezTo>
                  <a:pt x="3385" y="1"/>
                  <a:pt x="3531" y="2861"/>
                  <a:pt x="2980" y="4451"/>
                </a:cubicBezTo>
                <a:cubicBezTo>
                  <a:pt x="2201" y="6683"/>
                  <a:pt x="289" y="6405"/>
                  <a:pt x="139" y="7505"/>
                </a:cubicBezTo>
                <a:cubicBezTo>
                  <a:pt x="1" y="8541"/>
                  <a:pt x="1399" y="8424"/>
                  <a:pt x="1646" y="9481"/>
                </a:cubicBezTo>
                <a:cubicBezTo>
                  <a:pt x="1976" y="10891"/>
                  <a:pt x="225" y="11404"/>
                  <a:pt x="919" y="14021"/>
                </a:cubicBezTo>
                <a:cubicBezTo>
                  <a:pt x="1430" y="15932"/>
                  <a:pt x="3731" y="16190"/>
                  <a:pt x="4930" y="16190"/>
                </a:cubicBezTo>
                <a:cubicBezTo>
                  <a:pt x="4984" y="16190"/>
                  <a:pt x="5036" y="16189"/>
                  <a:pt x="5085" y="16189"/>
                </a:cubicBezTo>
                <a:lnTo>
                  <a:pt x="5085" y="8"/>
                </a:lnTo>
                <a:cubicBezTo>
                  <a:pt x="5037" y="3"/>
                  <a:pt x="4992" y="1"/>
                  <a:pt x="494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71450" dir="67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7417929" y="3930261"/>
            <a:ext cx="1726067" cy="1213238"/>
          </a:xfrm>
          <a:custGeom>
            <a:avLst/>
            <a:gdLst/>
            <a:ahLst/>
            <a:cxnLst/>
            <a:rect l="l" t="t" r="r" b="b"/>
            <a:pathLst>
              <a:path w="9165" h="6442" extrusionOk="0">
                <a:moveTo>
                  <a:pt x="6969" y="1"/>
                </a:moveTo>
                <a:cubicBezTo>
                  <a:pt x="6062" y="1"/>
                  <a:pt x="5147" y="144"/>
                  <a:pt x="4475" y="589"/>
                </a:cubicBezTo>
                <a:cubicBezTo>
                  <a:pt x="2531" y="1870"/>
                  <a:pt x="3909" y="3622"/>
                  <a:pt x="3749" y="4722"/>
                </a:cubicBezTo>
                <a:cubicBezTo>
                  <a:pt x="3673" y="5214"/>
                  <a:pt x="3499" y="5372"/>
                  <a:pt x="3271" y="5372"/>
                </a:cubicBezTo>
                <a:cubicBezTo>
                  <a:pt x="3050" y="5372"/>
                  <a:pt x="2779" y="5222"/>
                  <a:pt x="2499" y="5085"/>
                </a:cubicBezTo>
                <a:cubicBezTo>
                  <a:pt x="2179" y="4935"/>
                  <a:pt x="1890" y="4807"/>
                  <a:pt x="1676" y="4807"/>
                </a:cubicBezTo>
                <a:cubicBezTo>
                  <a:pt x="523" y="4818"/>
                  <a:pt x="865" y="5844"/>
                  <a:pt x="0" y="6442"/>
                </a:cubicBezTo>
                <a:lnTo>
                  <a:pt x="9164" y="6442"/>
                </a:lnTo>
                <a:lnTo>
                  <a:pt x="9164" y="225"/>
                </a:lnTo>
                <a:cubicBezTo>
                  <a:pt x="8551" y="111"/>
                  <a:pt x="7763" y="1"/>
                  <a:pt x="696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14300" dir="10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4678424" y="4546187"/>
            <a:ext cx="2633077" cy="523188"/>
          </a:xfrm>
          <a:custGeom>
            <a:avLst/>
            <a:gdLst/>
            <a:ahLst/>
            <a:cxnLst/>
            <a:rect l="l" t="t" r="r" b="b"/>
            <a:pathLst>
              <a:path w="13981" h="2778" extrusionOk="0">
                <a:moveTo>
                  <a:pt x="10490" y="1"/>
                </a:moveTo>
                <a:cubicBezTo>
                  <a:pt x="10379" y="1"/>
                  <a:pt x="10264" y="11"/>
                  <a:pt x="10147" y="32"/>
                </a:cubicBezTo>
                <a:cubicBezTo>
                  <a:pt x="8636" y="312"/>
                  <a:pt x="8469" y="2288"/>
                  <a:pt x="6274" y="2288"/>
                </a:cubicBezTo>
                <a:cubicBezTo>
                  <a:pt x="6032" y="2288"/>
                  <a:pt x="5765" y="2264"/>
                  <a:pt x="5469" y="2211"/>
                </a:cubicBezTo>
                <a:cubicBezTo>
                  <a:pt x="4760" y="2083"/>
                  <a:pt x="4104" y="2026"/>
                  <a:pt x="3496" y="2026"/>
                </a:cubicBezTo>
                <a:cubicBezTo>
                  <a:pt x="2079" y="2026"/>
                  <a:pt x="927" y="2336"/>
                  <a:pt x="0" y="2778"/>
                </a:cubicBezTo>
                <a:lnTo>
                  <a:pt x="13981" y="2778"/>
                </a:lnTo>
                <a:cubicBezTo>
                  <a:pt x="13179" y="2286"/>
                  <a:pt x="12171" y="1"/>
                  <a:pt x="1049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33350" dir="114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0" y="2124503"/>
            <a:ext cx="643947" cy="2409965"/>
          </a:xfrm>
          <a:custGeom>
            <a:avLst/>
            <a:gdLst/>
            <a:ahLst/>
            <a:cxnLst/>
            <a:rect l="l" t="t" r="r" b="b"/>
            <a:pathLst>
              <a:path w="2629" h="9839" extrusionOk="0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47650" dir="16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0" y="3075"/>
            <a:ext cx="1944089" cy="1397138"/>
          </a:xfrm>
          <a:custGeom>
            <a:avLst/>
            <a:gdLst/>
            <a:ahLst/>
            <a:cxnLst/>
            <a:rect l="l" t="t" r="r" b="b"/>
            <a:pathLst>
              <a:path w="7937" h="5704" extrusionOk="0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4926743" y="0"/>
            <a:ext cx="2319503" cy="682705"/>
          </a:xfrm>
          <a:custGeom>
            <a:avLst/>
            <a:gdLst/>
            <a:ahLst/>
            <a:cxnLst/>
            <a:rect l="l" t="t" r="r" b="b"/>
            <a:pathLst>
              <a:path w="12316" h="3625" extrusionOk="0">
                <a:moveTo>
                  <a:pt x="1" y="0"/>
                </a:moveTo>
                <a:cubicBezTo>
                  <a:pt x="972" y="1325"/>
                  <a:pt x="1784" y="3162"/>
                  <a:pt x="3803" y="3556"/>
                </a:cubicBezTo>
                <a:cubicBezTo>
                  <a:pt x="4037" y="3602"/>
                  <a:pt x="4281" y="3624"/>
                  <a:pt x="4533" y="3624"/>
                </a:cubicBezTo>
                <a:cubicBezTo>
                  <a:pt x="7086" y="3624"/>
                  <a:pt x="10439" y="1409"/>
                  <a:pt x="123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5913146" y="0"/>
            <a:ext cx="3226701" cy="1925135"/>
          </a:xfrm>
          <a:custGeom>
            <a:avLst/>
            <a:gdLst/>
            <a:ahLst/>
            <a:cxnLst/>
            <a:rect l="l" t="t" r="r" b="b"/>
            <a:pathLst>
              <a:path w="17133" h="10222" extrusionOk="0">
                <a:moveTo>
                  <a:pt x="1" y="0"/>
                </a:moveTo>
                <a:cubicBezTo>
                  <a:pt x="1570" y="662"/>
                  <a:pt x="3419" y="1313"/>
                  <a:pt x="4529" y="1313"/>
                </a:cubicBezTo>
                <a:cubicBezTo>
                  <a:pt x="6373" y="1313"/>
                  <a:pt x="7673" y="389"/>
                  <a:pt x="8664" y="389"/>
                </a:cubicBezTo>
                <a:cubicBezTo>
                  <a:pt x="8844" y="389"/>
                  <a:pt x="9014" y="419"/>
                  <a:pt x="9175" y="491"/>
                </a:cubicBezTo>
                <a:cubicBezTo>
                  <a:pt x="9699" y="726"/>
                  <a:pt x="9773" y="1292"/>
                  <a:pt x="9272" y="3204"/>
                </a:cubicBezTo>
                <a:cubicBezTo>
                  <a:pt x="9120" y="3797"/>
                  <a:pt x="9438" y="3990"/>
                  <a:pt x="9926" y="3990"/>
                </a:cubicBezTo>
                <a:cubicBezTo>
                  <a:pt x="10748" y="3990"/>
                  <a:pt x="12054" y="3444"/>
                  <a:pt x="12422" y="3343"/>
                </a:cubicBezTo>
                <a:cubicBezTo>
                  <a:pt x="12696" y="3268"/>
                  <a:pt x="13011" y="3218"/>
                  <a:pt x="13322" y="3218"/>
                </a:cubicBezTo>
                <a:cubicBezTo>
                  <a:pt x="13811" y="3218"/>
                  <a:pt x="14288" y="3343"/>
                  <a:pt x="14569" y="3696"/>
                </a:cubicBezTo>
                <a:cubicBezTo>
                  <a:pt x="15626" y="5041"/>
                  <a:pt x="15488" y="6815"/>
                  <a:pt x="15744" y="8064"/>
                </a:cubicBezTo>
                <a:cubicBezTo>
                  <a:pt x="16011" y="9324"/>
                  <a:pt x="16513" y="9976"/>
                  <a:pt x="17133" y="10221"/>
                </a:cubicBezTo>
                <a:lnTo>
                  <a:pt x="1713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3_Diapositiva de título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/>
          <p:nvPr/>
        </p:nvSpPr>
        <p:spPr>
          <a:xfrm>
            <a:off x="0" y="3475"/>
            <a:ext cx="9144000" cy="5136600"/>
          </a:xfrm>
          <a:prstGeom prst="rect">
            <a:avLst/>
          </a:prstGeom>
          <a:solidFill>
            <a:srgbClr val="FFFFFF">
              <a:alpha val="31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ctrTitle"/>
          </p:nvPr>
        </p:nvSpPr>
        <p:spPr>
          <a:xfrm>
            <a:off x="1079400" y="1222075"/>
            <a:ext cx="32871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 flipH="1">
            <a:off x="1028325" y="399713"/>
            <a:ext cx="7083900" cy="43440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</a:endParaRPr>
          </a:p>
        </p:txBody>
      </p:sp>
      <p:sp>
        <p:nvSpPr>
          <p:cNvPr id="198" name="Google Shape;198;p18"/>
          <p:cNvSpPr txBox="1">
            <a:spLocks noGrp="1"/>
          </p:cNvSpPr>
          <p:nvPr>
            <p:ph type="ctrTitle"/>
          </p:nvPr>
        </p:nvSpPr>
        <p:spPr>
          <a:xfrm>
            <a:off x="1709636" y="1515646"/>
            <a:ext cx="5724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 b="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3206903" y="3227865"/>
            <a:ext cx="27246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00" name="Google Shape;200;p18"/>
          <p:cNvCxnSpPr/>
          <p:nvPr/>
        </p:nvCxnSpPr>
        <p:spPr>
          <a:xfrm rot="10800000">
            <a:off x="2962931" y="2914144"/>
            <a:ext cx="3212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18"/>
          <p:cNvSpPr/>
          <p:nvPr/>
        </p:nvSpPr>
        <p:spPr>
          <a:xfrm>
            <a:off x="4863180" y="3041523"/>
            <a:ext cx="4277414" cy="2101968"/>
          </a:xfrm>
          <a:custGeom>
            <a:avLst/>
            <a:gdLst/>
            <a:ahLst/>
            <a:cxnLst/>
            <a:rect l="l" t="t" r="r" b="b"/>
            <a:pathLst>
              <a:path w="17464" h="8582" extrusionOk="0">
                <a:moveTo>
                  <a:pt x="16370" y="1"/>
                </a:moveTo>
                <a:cubicBezTo>
                  <a:pt x="15547" y="1"/>
                  <a:pt x="14791" y="341"/>
                  <a:pt x="14270" y="1361"/>
                </a:cubicBezTo>
                <a:cubicBezTo>
                  <a:pt x="13465" y="2920"/>
                  <a:pt x="12816" y="3336"/>
                  <a:pt x="12233" y="3336"/>
                </a:cubicBezTo>
                <a:cubicBezTo>
                  <a:pt x="11826" y="3336"/>
                  <a:pt x="11450" y="3132"/>
                  <a:pt x="11077" y="2974"/>
                </a:cubicBezTo>
                <a:cubicBezTo>
                  <a:pt x="10441" y="2702"/>
                  <a:pt x="8470" y="1319"/>
                  <a:pt x="6737" y="1319"/>
                </a:cubicBezTo>
                <a:cubicBezTo>
                  <a:pt x="6024" y="1319"/>
                  <a:pt x="5351" y="1553"/>
                  <a:pt x="4828" y="2194"/>
                </a:cubicBezTo>
                <a:cubicBezTo>
                  <a:pt x="3349" y="4029"/>
                  <a:pt x="3405" y="4562"/>
                  <a:pt x="3059" y="4562"/>
                </a:cubicBezTo>
                <a:cubicBezTo>
                  <a:pt x="2988" y="4562"/>
                  <a:pt x="2899" y="4539"/>
                  <a:pt x="2777" y="4501"/>
                </a:cubicBezTo>
                <a:cubicBezTo>
                  <a:pt x="2423" y="4385"/>
                  <a:pt x="1922" y="4163"/>
                  <a:pt x="1460" y="4163"/>
                </a:cubicBezTo>
                <a:cubicBezTo>
                  <a:pt x="991" y="4163"/>
                  <a:pt x="563" y="4393"/>
                  <a:pt x="375" y="5196"/>
                </a:cubicBezTo>
                <a:cubicBezTo>
                  <a:pt x="0" y="6787"/>
                  <a:pt x="1870" y="7257"/>
                  <a:pt x="1870" y="7257"/>
                </a:cubicBezTo>
                <a:lnTo>
                  <a:pt x="5822" y="7919"/>
                </a:lnTo>
                <a:lnTo>
                  <a:pt x="10094" y="7257"/>
                </a:lnTo>
                <a:lnTo>
                  <a:pt x="11376" y="8581"/>
                </a:lnTo>
                <a:lnTo>
                  <a:pt x="17464" y="8581"/>
                </a:lnTo>
                <a:lnTo>
                  <a:pt x="17464" y="165"/>
                </a:lnTo>
                <a:cubicBezTo>
                  <a:pt x="17096" y="65"/>
                  <a:pt x="16726" y="1"/>
                  <a:pt x="1637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85738" dist="19050" dir="8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"/>
          <p:cNvSpPr/>
          <p:nvPr/>
        </p:nvSpPr>
        <p:spPr>
          <a:xfrm>
            <a:off x="5004272" y="0"/>
            <a:ext cx="2307201" cy="716694"/>
          </a:xfrm>
          <a:custGeom>
            <a:avLst/>
            <a:gdLst/>
            <a:ahLst/>
            <a:cxnLst/>
            <a:rect l="l" t="t" r="r" b="b"/>
            <a:pathLst>
              <a:path w="3451" h="1072" extrusionOk="0">
                <a:moveTo>
                  <a:pt x="128" y="1"/>
                </a:moveTo>
                <a:cubicBezTo>
                  <a:pt x="0" y="300"/>
                  <a:pt x="21" y="599"/>
                  <a:pt x="278" y="877"/>
                </a:cubicBezTo>
                <a:cubicBezTo>
                  <a:pt x="404" y="1013"/>
                  <a:pt x="581" y="1072"/>
                  <a:pt x="797" y="1072"/>
                </a:cubicBezTo>
                <a:cubicBezTo>
                  <a:pt x="1455" y="1072"/>
                  <a:pt x="2468" y="524"/>
                  <a:pt x="34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71450" dist="57150" dir="81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7527484" y="0"/>
            <a:ext cx="1613116" cy="3240912"/>
          </a:xfrm>
          <a:custGeom>
            <a:avLst/>
            <a:gdLst/>
            <a:ahLst/>
            <a:cxnLst/>
            <a:rect l="l" t="t" r="r" b="b"/>
            <a:pathLst>
              <a:path w="4615" h="9272" extrusionOk="0">
                <a:moveTo>
                  <a:pt x="2372" y="1"/>
                </a:moveTo>
                <a:cubicBezTo>
                  <a:pt x="2105" y="1090"/>
                  <a:pt x="1" y="1902"/>
                  <a:pt x="374" y="3280"/>
                </a:cubicBezTo>
                <a:cubicBezTo>
                  <a:pt x="759" y="4690"/>
                  <a:pt x="2062" y="4209"/>
                  <a:pt x="2916" y="5609"/>
                </a:cubicBezTo>
                <a:cubicBezTo>
                  <a:pt x="3632" y="6794"/>
                  <a:pt x="3248" y="8225"/>
                  <a:pt x="4615" y="9272"/>
                </a:cubicBezTo>
                <a:lnTo>
                  <a:pt x="4615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71450" dist="57150" dir="81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1360333" y="4515993"/>
            <a:ext cx="1365716" cy="627504"/>
          </a:xfrm>
          <a:custGeom>
            <a:avLst/>
            <a:gdLst/>
            <a:ahLst/>
            <a:cxnLst/>
            <a:rect l="l" t="t" r="r" b="b"/>
            <a:pathLst>
              <a:path w="5576" h="2562" extrusionOk="0">
                <a:moveTo>
                  <a:pt x="3087" y="0"/>
                </a:moveTo>
                <a:cubicBezTo>
                  <a:pt x="2895" y="0"/>
                  <a:pt x="2689" y="46"/>
                  <a:pt x="2467" y="147"/>
                </a:cubicBezTo>
                <a:cubicBezTo>
                  <a:pt x="1399" y="628"/>
                  <a:pt x="791" y="1782"/>
                  <a:pt x="1" y="2561"/>
                </a:cubicBezTo>
                <a:lnTo>
                  <a:pt x="5576" y="2561"/>
                </a:lnTo>
                <a:lnTo>
                  <a:pt x="5565" y="2551"/>
                </a:lnTo>
                <a:cubicBezTo>
                  <a:pt x="4932" y="1706"/>
                  <a:pt x="4266" y="0"/>
                  <a:pt x="30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71450" dist="19050" dir="178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-11145" y="4049649"/>
            <a:ext cx="703922" cy="1093846"/>
          </a:xfrm>
          <a:custGeom>
            <a:avLst/>
            <a:gdLst/>
            <a:ahLst/>
            <a:cxnLst/>
            <a:rect l="l" t="t" r="r" b="b"/>
            <a:pathLst>
              <a:path w="2874" h="4466" extrusionOk="0">
                <a:moveTo>
                  <a:pt x="0" y="1"/>
                </a:moveTo>
                <a:lnTo>
                  <a:pt x="0" y="4465"/>
                </a:lnTo>
                <a:lnTo>
                  <a:pt x="2874" y="4465"/>
                </a:lnTo>
                <a:cubicBezTo>
                  <a:pt x="2297" y="3152"/>
                  <a:pt x="1977" y="556"/>
                  <a:pt x="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714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4083572" y="4223548"/>
            <a:ext cx="4136336" cy="919948"/>
          </a:xfrm>
          <a:custGeom>
            <a:avLst/>
            <a:gdLst/>
            <a:ahLst/>
            <a:cxnLst/>
            <a:rect l="l" t="t" r="r" b="b"/>
            <a:pathLst>
              <a:path w="16888" h="3756" extrusionOk="0">
                <a:moveTo>
                  <a:pt x="7399" y="1"/>
                </a:moveTo>
                <a:cubicBezTo>
                  <a:pt x="5849" y="1"/>
                  <a:pt x="4332" y="422"/>
                  <a:pt x="3013" y="1523"/>
                </a:cubicBezTo>
                <a:cubicBezTo>
                  <a:pt x="1731" y="2591"/>
                  <a:pt x="759" y="3339"/>
                  <a:pt x="1" y="3755"/>
                </a:cubicBezTo>
                <a:lnTo>
                  <a:pt x="16887" y="3755"/>
                </a:lnTo>
                <a:cubicBezTo>
                  <a:pt x="15103" y="2478"/>
                  <a:pt x="11156" y="1"/>
                  <a:pt x="739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85738" dist="9525" dir="174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-11145" y="1446793"/>
            <a:ext cx="902803" cy="2503649"/>
          </a:xfrm>
          <a:custGeom>
            <a:avLst/>
            <a:gdLst/>
            <a:ahLst/>
            <a:cxnLst/>
            <a:rect l="l" t="t" r="r" b="b"/>
            <a:pathLst>
              <a:path w="3686" h="10222" extrusionOk="0">
                <a:moveTo>
                  <a:pt x="0" y="1"/>
                </a:moveTo>
                <a:lnTo>
                  <a:pt x="0" y="10222"/>
                </a:lnTo>
                <a:cubicBezTo>
                  <a:pt x="1251" y="9421"/>
                  <a:pt x="3012" y="9955"/>
                  <a:pt x="3237" y="9101"/>
                </a:cubicBezTo>
                <a:cubicBezTo>
                  <a:pt x="3515" y="8086"/>
                  <a:pt x="781" y="7765"/>
                  <a:pt x="674" y="6676"/>
                </a:cubicBezTo>
                <a:cubicBezTo>
                  <a:pt x="534" y="5244"/>
                  <a:pt x="3686" y="5309"/>
                  <a:pt x="3344" y="2628"/>
                </a:cubicBezTo>
                <a:cubicBezTo>
                  <a:pt x="3119" y="844"/>
                  <a:pt x="1229" y="225"/>
                  <a:pt x="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714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-123558" y="0"/>
            <a:ext cx="3404969" cy="2815414"/>
          </a:xfrm>
          <a:custGeom>
            <a:avLst/>
            <a:gdLst/>
            <a:ahLst/>
            <a:cxnLst/>
            <a:rect l="l" t="t" r="r" b="b"/>
            <a:pathLst>
              <a:path w="11782" h="9742" extrusionOk="0">
                <a:moveTo>
                  <a:pt x="459" y="1"/>
                </a:moveTo>
                <a:lnTo>
                  <a:pt x="459" y="9742"/>
                </a:lnTo>
                <a:cubicBezTo>
                  <a:pt x="823" y="9699"/>
                  <a:pt x="1100" y="9603"/>
                  <a:pt x="1271" y="9454"/>
                </a:cubicBezTo>
                <a:cubicBezTo>
                  <a:pt x="2425" y="8439"/>
                  <a:pt x="1" y="5886"/>
                  <a:pt x="1133" y="5555"/>
                </a:cubicBezTo>
                <a:cubicBezTo>
                  <a:pt x="1262" y="5518"/>
                  <a:pt x="1409" y="5502"/>
                  <a:pt x="1569" y="5502"/>
                </a:cubicBezTo>
                <a:cubicBezTo>
                  <a:pt x="2574" y="5502"/>
                  <a:pt x="4088" y="6129"/>
                  <a:pt x="4990" y="6129"/>
                </a:cubicBezTo>
                <a:cubicBezTo>
                  <a:pt x="5197" y="6129"/>
                  <a:pt x="5372" y="6096"/>
                  <a:pt x="5501" y="6014"/>
                </a:cubicBezTo>
                <a:cubicBezTo>
                  <a:pt x="6782" y="5192"/>
                  <a:pt x="4764" y="3120"/>
                  <a:pt x="5159" y="2426"/>
                </a:cubicBezTo>
                <a:cubicBezTo>
                  <a:pt x="6078" y="812"/>
                  <a:pt x="10041" y="2180"/>
                  <a:pt x="1178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71450" dist="57150" dir="81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7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>
            <a:spLocks noGrp="1"/>
          </p:cNvSpPr>
          <p:nvPr>
            <p:ph type="subTitle" idx="1"/>
          </p:nvPr>
        </p:nvSpPr>
        <p:spPr>
          <a:xfrm flipH="1">
            <a:off x="2143975" y="2211365"/>
            <a:ext cx="46011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Squada One"/>
              <a:buNone/>
              <a:defRPr sz="4500">
                <a:solidFill>
                  <a:schemeClr val="accent6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quada One"/>
              <a:buNone/>
              <a:defRPr sz="15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cxnSp>
        <p:nvCxnSpPr>
          <p:cNvPr id="211" name="Google Shape;211;p19"/>
          <p:cNvCxnSpPr/>
          <p:nvPr/>
        </p:nvCxnSpPr>
        <p:spPr>
          <a:xfrm rot="10800000">
            <a:off x="7500" y="2336600"/>
            <a:ext cx="26814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19"/>
          <p:cNvSpPr txBox="1">
            <a:spLocks noGrp="1"/>
          </p:cNvSpPr>
          <p:nvPr>
            <p:ph type="subTitle" idx="2"/>
          </p:nvPr>
        </p:nvSpPr>
        <p:spPr>
          <a:xfrm flipH="1">
            <a:off x="5434825" y="2646968"/>
            <a:ext cx="23835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3" name="Google Shape;213;p19"/>
          <p:cNvSpPr/>
          <p:nvPr/>
        </p:nvSpPr>
        <p:spPr>
          <a:xfrm flipH="1">
            <a:off x="11646" y="3444550"/>
            <a:ext cx="2335700" cy="1698947"/>
          </a:xfrm>
          <a:custGeom>
            <a:avLst/>
            <a:gdLst/>
            <a:ahLst/>
            <a:cxnLst/>
            <a:rect l="l" t="t" r="r" b="b"/>
            <a:pathLst>
              <a:path w="12402" h="9021" extrusionOk="0">
                <a:moveTo>
                  <a:pt x="8861" y="0"/>
                </a:moveTo>
                <a:cubicBezTo>
                  <a:pt x="7876" y="0"/>
                  <a:pt x="6959" y="246"/>
                  <a:pt x="6345" y="946"/>
                </a:cubicBezTo>
                <a:cubicBezTo>
                  <a:pt x="4765" y="2751"/>
                  <a:pt x="6495" y="4876"/>
                  <a:pt x="6015" y="5667"/>
                </a:cubicBezTo>
                <a:cubicBezTo>
                  <a:pt x="5966" y="5747"/>
                  <a:pt x="5907" y="5783"/>
                  <a:pt x="5838" y="5783"/>
                </a:cubicBezTo>
                <a:cubicBezTo>
                  <a:pt x="5310" y="5783"/>
                  <a:pt x="4210" y="3706"/>
                  <a:pt x="2742" y="3706"/>
                </a:cubicBezTo>
                <a:cubicBezTo>
                  <a:pt x="2513" y="3706"/>
                  <a:pt x="2276" y="3756"/>
                  <a:pt x="2030" y="3872"/>
                </a:cubicBezTo>
                <a:cubicBezTo>
                  <a:pt x="290" y="4694"/>
                  <a:pt x="1" y="7536"/>
                  <a:pt x="877" y="9021"/>
                </a:cubicBezTo>
                <a:lnTo>
                  <a:pt x="9699" y="9021"/>
                </a:lnTo>
                <a:lnTo>
                  <a:pt x="12402" y="7172"/>
                </a:lnTo>
                <a:lnTo>
                  <a:pt x="12402" y="743"/>
                </a:lnTo>
                <a:cubicBezTo>
                  <a:pt x="11419" y="382"/>
                  <a:pt x="10087" y="0"/>
                  <a:pt x="886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38100" dir="157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/>
          <p:nvPr/>
        </p:nvSpPr>
        <p:spPr>
          <a:xfrm flipH="1">
            <a:off x="11641" y="1291906"/>
            <a:ext cx="957671" cy="3049103"/>
          </a:xfrm>
          <a:custGeom>
            <a:avLst/>
            <a:gdLst/>
            <a:ahLst/>
            <a:cxnLst/>
            <a:rect l="l" t="t" r="r" b="b"/>
            <a:pathLst>
              <a:path w="5085" h="16190" extrusionOk="0">
                <a:moveTo>
                  <a:pt x="4947" y="1"/>
                </a:moveTo>
                <a:cubicBezTo>
                  <a:pt x="3385" y="1"/>
                  <a:pt x="3531" y="2861"/>
                  <a:pt x="2980" y="4451"/>
                </a:cubicBezTo>
                <a:cubicBezTo>
                  <a:pt x="2201" y="6683"/>
                  <a:pt x="289" y="6405"/>
                  <a:pt x="139" y="7505"/>
                </a:cubicBezTo>
                <a:cubicBezTo>
                  <a:pt x="1" y="8541"/>
                  <a:pt x="1399" y="8424"/>
                  <a:pt x="1646" y="9481"/>
                </a:cubicBezTo>
                <a:cubicBezTo>
                  <a:pt x="1976" y="10891"/>
                  <a:pt x="225" y="11404"/>
                  <a:pt x="919" y="14021"/>
                </a:cubicBezTo>
                <a:cubicBezTo>
                  <a:pt x="1430" y="15932"/>
                  <a:pt x="3731" y="16190"/>
                  <a:pt x="4930" y="16190"/>
                </a:cubicBezTo>
                <a:cubicBezTo>
                  <a:pt x="4984" y="16190"/>
                  <a:pt x="5036" y="16189"/>
                  <a:pt x="5085" y="16189"/>
                </a:cubicBezTo>
                <a:lnTo>
                  <a:pt x="5085" y="8"/>
                </a:lnTo>
                <a:cubicBezTo>
                  <a:pt x="5037" y="3"/>
                  <a:pt x="4992" y="1"/>
                  <a:pt x="494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00025" dir="40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"/>
          <p:cNvSpPr/>
          <p:nvPr/>
        </p:nvSpPr>
        <p:spPr>
          <a:xfrm flipH="1">
            <a:off x="7500" y="3930261"/>
            <a:ext cx="1726067" cy="1213238"/>
          </a:xfrm>
          <a:custGeom>
            <a:avLst/>
            <a:gdLst/>
            <a:ahLst/>
            <a:cxnLst/>
            <a:rect l="l" t="t" r="r" b="b"/>
            <a:pathLst>
              <a:path w="9165" h="6442" extrusionOk="0">
                <a:moveTo>
                  <a:pt x="6969" y="1"/>
                </a:moveTo>
                <a:cubicBezTo>
                  <a:pt x="6062" y="1"/>
                  <a:pt x="5147" y="144"/>
                  <a:pt x="4475" y="589"/>
                </a:cubicBezTo>
                <a:cubicBezTo>
                  <a:pt x="2531" y="1870"/>
                  <a:pt x="3909" y="3622"/>
                  <a:pt x="3749" y="4722"/>
                </a:cubicBezTo>
                <a:cubicBezTo>
                  <a:pt x="3673" y="5214"/>
                  <a:pt x="3499" y="5372"/>
                  <a:pt x="3271" y="5372"/>
                </a:cubicBezTo>
                <a:cubicBezTo>
                  <a:pt x="3050" y="5372"/>
                  <a:pt x="2779" y="5222"/>
                  <a:pt x="2499" y="5085"/>
                </a:cubicBezTo>
                <a:cubicBezTo>
                  <a:pt x="2179" y="4935"/>
                  <a:pt x="1890" y="4807"/>
                  <a:pt x="1676" y="4807"/>
                </a:cubicBezTo>
                <a:cubicBezTo>
                  <a:pt x="523" y="4818"/>
                  <a:pt x="865" y="5844"/>
                  <a:pt x="0" y="6442"/>
                </a:cubicBezTo>
                <a:lnTo>
                  <a:pt x="9164" y="6442"/>
                </a:lnTo>
                <a:lnTo>
                  <a:pt x="9164" y="225"/>
                </a:lnTo>
                <a:cubicBezTo>
                  <a:pt x="8551" y="111"/>
                  <a:pt x="7763" y="1"/>
                  <a:pt x="696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88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"/>
          <p:cNvSpPr/>
          <p:nvPr/>
        </p:nvSpPr>
        <p:spPr>
          <a:xfrm flipH="1">
            <a:off x="1817695" y="4620312"/>
            <a:ext cx="2633077" cy="523188"/>
          </a:xfrm>
          <a:custGeom>
            <a:avLst/>
            <a:gdLst/>
            <a:ahLst/>
            <a:cxnLst/>
            <a:rect l="l" t="t" r="r" b="b"/>
            <a:pathLst>
              <a:path w="13981" h="2778" extrusionOk="0">
                <a:moveTo>
                  <a:pt x="10490" y="1"/>
                </a:moveTo>
                <a:cubicBezTo>
                  <a:pt x="10379" y="1"/>
                  <a:pt x="10264" y="11"/>
                  <a:pt x="10147" y="32"/>
                </a:cubicBezTo>
                <a:cubicBezTo>
                  <a:pt x="8636" y="312"/>
                  <a:pt x="8469" y="2288"/>
                  <a:pt x="6274" y="2288"/>
                </a:cubicBezTo>
                <a:cubicBezTo>
                  <a:pt x="6032" y="2288"/>
                  <a:pt x="5765" y="2264"/>
                  <a:pt x="5469" y="2211"/>
                </a:cubicBezTo>
                <a:cubicBezTo>
                  <a:pt x="4760" y="2083"/>
                  <a:pt x="4104" y="2026"/>
                  <a:pt x="3496" y="2026"/>
                </a:cubicBezTo>
                <a:cubicBezTo>
                  <a:pt x="2079" y="2026"/>
                  <a:pt x="927" y="2336"/>
                  <a:pt x="0" y="2778"/>
                </a:cubicBezTo>
                <a:lnTo>
                  <a:pt x="13981" y="2778"/>
                </a:lnTo>
                <a:cubicBezTo>
                  <a:pt x="13179" y="2286"/>
                  <a:pt x="12171" y="1"/>
                  <a:pt x="1049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33350" dir="114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/>
          <p:nvPr/>
        </p:nvSpPr>
        <p:spPr>
          <a:xfrm flipH="1">
            <a:off x="8500049" y="2124503"/>
            <a:ext cx="643947" cy="2409965"/>
          </a:xfrm>
          <a:custGeom>
            <a:avLst/>
            <a:gdLst/>
            <a:ahLst/>
            <a:cxnLst/>
            <a:rect l="l" t="t" r="r" b="b"/>
            <a:pathLst>
              <a:path w="2629" h="9839" extrusionOk="0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47650" dir="16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"/>
          <p:cNvSpPr/>
          <p:nvPr/>
        </p:nvSpPr>
        <p:spPr>
          <a:xfrm flipH="1">
            <a:off x="5395676" y="0"/>
            <a:ext cx="3748328" cy="2693771"/>
          </a:xfrm>
          <a:custGeom>
            <a:avLst/>
            <a:gdLst/>
            <a:ahLst/>
            <a:cxnLst/>
            <a:rect l="l" t="t" r="r" b="b"/>
            <a:pathLst>
              <a:path w="7937" h="5704" extrusionOk="0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"/>
          <p:cNvSpPr/>
          <p:nvPr/>
        </p:nvSpPr>
        <p:spPr>
          <a:xfrm flipH="1">
            <a:off x="2585009" y="0"/>
            <a:ext cx="3161332" cy="930483"/>
          </a:xfrm>
          <a:custGeom>
            <a:avLst/>
            <a:gdLst/>
            <a:ahLst/>
            <a:cxnLst/>
            <a:rect l="l" t="t" r="r" b="b"/>
            <a:pathLst>
              <a:path w="12316" h="3625" extrusionOk="0">
                <a:moveTo>
                  <a:pt x="1" y="0"/>
                </a:moveTo>
                <a:cubicBezTo>
                  <a:pt x="972" y="1325"/>
                  <a:pt x="1784" y="3162"/>
                  <a:pt x="3803" y="3556"/>
                </a:cubicBezTo>
                <a:cubicBezTo>
                  <a:pt x="4037" y="3602"/>
                  <a:pt x="4281" y="3624"/>
                  <a:pt x="4533" y="3624"/>
                </a:cubicBezTo>
                <a:cubicBezTo>
                  <a:pt x="7086" y="3624"/>
                  <a:pt x="10439" y="1409"/>
                  <a:pt x="123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11653" y="0"/>
            <a:ext cx="4397784" cy="2623834"/>
          </a:xfrm>
          <a:custGeom>
            <a:avLst/>
            <a:gdLst/>
            <a:ahLst/>
            <a:cxnLst/>
            <a:rect l="l" t="t" r="r" b="b"/>
            <a:pathLst>
              <a:path w="17133" h="10222" extrusionOk="0">
                <a:moveTo>
                  <a:pt x="1" y="0"/>
                </a:moveTo>
                <a:cubicBezTo>
                  <a:pt x="1570" y="662"/>
                  <a:pt x="3419" y="1313"/>
                  <a:pt x="4529" y="1313"/>
                </a:cubicBezTo>
                <a:cubicBezTo>
                  <a:pt x="6373" y="1313"/>
                  <a:pt x="7673" y="389"/>
                  <a:pt x="8664" y="389"/>
                </a:cubicBezTo>
                <a:cubicBezTo>
                  <a:pt x="8844" y="389"/>
                  <a:pt x="9014" y="419"/>
                  <a:pt x="9175" y="491"/>
                </a:cubicBezTo>
                <a:cubicBezTo>
                  <a:pt x="9699" y="726"/>
                  <a:pt x="9773" y="1292"/>
                  <a:pt x="9272" y="3204"/>
                </a:cubicBezTo>
                <a:cubicBezTo>
                  <a:pt x="9120" y="3797"/>
                  <a:pt x="9438" y="3990"/>
                  <a:pt x="9926" y="3990"/>
                </a:cubicBezTo>
                <a:cubicBezTo>
                  <a:pt x="10748" y="3990"/>
                  <a:pt x="12054" y="3444"/>
                  <a:pt x="12422" y="3343"/>
                </a:cubicBezTo>
                <a:cubicBezTo>
                  <a:pt x="12696" y="3268"/>
                  <a:pt x="13011" y="3218"/>
                  <a:pt x="13322" y="3218"/>
                </a:cubicBezTo>
                <a:cubicBezTo>
                  <a:pt x="13811" y="3218"/>
                  <a:pt x="14288" y="3343"/>
                  <a:pt x="14569" y="3696"/>
                </a:cubicBezTo>
                <a:cubicBezTo>
                  <a:pt x="15626" y="5041"/>
                  <a:pt x="15488" y="6815"/>
                  <a:pt x="15744" y="8064"/>
                </a:cubicBezTo>
                <a:cubicBezTo>
                  <a:pt x="16011" y="9324"/>
                  <a:pt x="16513" y="9976"/>
                  <a:pt x="17133" y="10221"/>
                </a:cubicBezTo>
                <a:lnTo>
                  <a:pt x="1713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title" hasCustomPrompt="1"/>
          </p:nvPr>
        </p:nvSpPr>
        <p:spPr>
          <a:xfrm>
            <a:off x="2143975" y="1562675"/>
            <a:ext cx="1529700" cy="72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 1">
  <p:cSld name="7_Título y objeto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subTitle" idx="1"/>
          </p:nvPr>
        </p:nvSpPr>
        <p:spPr>
          <a:xfrm>
            <a:off x="3217225" y="2211365"/>
            <a:ext cx="46011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Squada One"/>
              <a:buNone/>
              <a:defRPr sz="4500">
                <a:solidFill>
                  <a:schemeClr val="accent6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quada One"/>
              <a:buNone/>
              <a:defRPr sz="15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2"/>
          </p:nvPr>
        </p:nvSpPr>
        <p:spPr>
          <a:xfrm>
            <a:off x="2143975" y="2646968"/>
            <a:ext cx="23835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5" name="Google Shape;225;p20"/>
          <p:cNvSpPr/>
          <p:nvPr/>
        </p:nvSpPr>
        <p:spPr>
          <a:xfrm flipH="1">
            <a:off x="4146" y="3444550"/>
            <a:ext cx="2335700" cy="1698947"/>
          </a:xfrm>
          <a:custGeom>
            <a:avLst/>
            <a:gdLst/>
            <a:ahLst/>
            <a:cxnLst/>
            <a:rect l="l" t="t" r="r" b="b"/>
            <a:pathLst>
              <a:path w="12402" h="9021" extrusionOk="0">
                <a:moveTo>
                  <a:pt x="8861" y="0"/>
                </a:moveTo>
                <a:cubicBezTo>
                  <a:pt x="7876" y="0"/>
                  <a:pt x="6959" y="246"/>
                  <a:pt x="6345" y="946"/>
                </a:cubicBezTo>
                <a:cubicBezTo>
                  <a:pt x="4765" y="2751"/>
                  <a:pt x="6495" y="4876"/>
                  <a:pt x="6015" y="5667"/>
                </a:cubicBezTo>
                <a:cubicBezTo>
                  <a:pt x="5966" y="5747"/>
                  <a:pt x="5907" y="5783"/>
                  <a:pt x="5838" y="5783"/>
                </a:cubicBezTo>
                <a:cubicBezTo>
                  <a:pt x="5310" y="5783"/>
                  <a:pt x="4210" y="3706"/>
                  <a:pt x="2742" y="3706"/>
                </a:cubicBezTo>
                <a:cubicBezTo>
                  <a:pt x="2513" y="3706"/>
                  <a:pt x="2276" y="3756"/>
                  <a:pt x="2030" y="3872"/>
                </a:cubicBezTo>
                <a:cubicBezTo>
                  <a:pt x="290" y="4694"/>
                  <a:pt x="1" y="7536"/>
                  <a:pt x="877" y="9021"/>
                </a:cubicBezTo>
                <a:lnTo>
                  <a:pt x="9699" y="9021"/>
                </a:lnTo>
                <a:lnTo>
                  <a:pt x="12402" y="7172"/>
                </a:lnTo>
                <a:lnTo>
                  <a:pt x="12402" y="743"/>
                </a:lnTo>
                <a:cubicBezTo>
                  <a:pt x="11419" y="382"/>
                  <a:pt x="10087" y="0"/>
                  <a:pt x="886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38100" dir="157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0"/>
          <p:cNvSpPr/>
          <p:nvPr/>
        </p:nvSpPr>
        <p:spPr>
          <a:xfrm flipH="1">
            <a:off x="4141" y="1291906"/>
            <a:ext cx="957671" cy="3049103"/>
          </a:xfrm>
          <a:custGeom>
            <a:avLst/>
            <a:gdLst/>
            <a:ahLst/>
            <a:cxnLst/>
            <a:rect l="l" t="t" r="r" b="b"/>
            <a:pathLst>
              <a:path w="5085" h="16190" extrusionOk="0">
                <a:moveTo>
                  <a:pt x="4947" y="1"/>
                </a:moveTo>
                <a:cubicBezTo>
                  <a:pt x="3385" y="1"/>
                  <a:pt x="3531" y="2861"/>
                  <a:pt x="2980" y="4451"/>
                </a:cubicBezTo>
                <a:cubicBezTo>
                  <a:pt x="2201" y="6683"/>
                  <a:pt x="289" y="6405"/>
                  <a:pt x="139" y="7505"/>
                </a:cubicBezTo>
                <a:cubicBezTo>
                  <a:pt x="1" y="8541"/>
                  <a:pt x="1399" y="8424"/>
                  <a:pt x="1646" y="9481"/>
                </a:cubicBezTo>
                <a:cubicBezTo>
                  <a:pt x="1976" y="10891"/>
                  <a:pt x="225" y="11404"/>
                  <a:pt x="919" y="14021"/>
                </a:cubicBezTo>
                <a:cubicBezTo>
                  <a:pt x="1430" y="15932"/>
                  <a:pt x="3731" y="16190"/>
                  <a:pt x="4930" y="16190"/>
                </a:cubicBezTo>
                <a:cubicBezTo>
                  <a:pt x="4984" y="16190"/>
                  <a:pt x="5036" y="16189"/>
                  <a:pt x="5085" y="16189"/>
                </a:cubicBezTo>
                <a:lnTo>
                  <a:pt x="5085" y="8"/>
                </a:lnTo>
                <a:cubicBezTo>
                  <a:pt x="5037" y="3"/>
                  <a:pt x="4992" y="1"/>
                  <a:pt x="494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00025" dir="40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"/>
          <p:cNvSpPr/>
          <p:nvPr/>
        </p:nvSpPr>
        <p:spPr>
          <a:xfrm flipH="1">
            <a:off x="0" y="3930261"/>
            <a:ext cx="1726067" cy="1213238"/>
          </a:xfrm>
          <a:custGeom>
            <a:avLst/>
            <a:gdLst/>
            <a:ahLst/>
            <a:cxnLst/>
            <a:rect l="l" t="t" r="r" b="b"/>
            <a:pathLst>
              <a:path w="9165" h="6442" extrusionOk="0">
                <a:moveTo>
                  <a:pt x="6969" y="1"/>
                </a:moveTo>
                <a:cubicBezTo>
                  <a:pt x="6062" y="1"/>
                  <a:pt x="5147" y="144"/>
                  <a:pt x="4475" y="589"/>
                </a:cubicBezTo>
                <a:cubicBezTo>
                  <a:pt x="2531" y="1870"/>
                  <a:pt x="3909" y="3622"/>
                  <a:pt x="3749" y="4722"/>
                </a:cubicBezTo>
                <a:cubicBezTo>
                  <a:pt x="3673" y="5214"/>
                  <a:pt x="3499" y="5372"/>
                  <a:pt x="3271" y="5372"/>
                </a:cubicBezTo>
                <a:cubicBezTo>
                  <a:pt x="3050" y="5372"/>
                  <a:pt x="2779" y="5222"/>
                  <a:pt x="2499" y="5085"/>
                </a:cubicBezTo>
                <a:cubicBezTo>
                  <a:pt x="2179" y="4935"/>
                  <a:pt x="1890" y="4807"/>
                  <a:pt x="1676" y="4807"/>
                </a:cubicBezTo>
                <a:cubicBezTo>
                  <a:pt x="523" y="4818"/>
                  <a:pt x="865" y="5844"/>
                  <a:pt x="0" y="6442"/>
                </a:cubicBezTo>
                <a:lnTo>
                  <a:pt x="9164" y="6442"/>
                </a:lnTo>
                <a:lnTo>
                  <a:pt x="9164" y="225"/>
                </a:lnTo>
                <a:cubicBezTo>
                  <a:pt x="8551" y="111"/>
                  <a:pt x="7763" y="1"/>
                  <a:pt x="696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88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"/>
          <p:cNvSpPr/>
          <p:nvPr/>
        </p:nvSpPr>
        <p:spPr>
          <a:xfrm flipH="1">
            <a:off x="1817695" y="4620312"/>
            <a:ext cx="2633077" cy="523188"/>
          </a:xfrm>
          <a:custGeom>
            <a:avLst/>
            <a:gdLst/>
            <a:ahLst/>
            <a:cxnLst/>
            <a:rect l="l" t="t" r="r" b="b"/>
            <a:pathLst>
              <a:path w="13981" h="2778" extrusionOk="0">
                <a:moveTo>
                  <a:pt x="10490" y="1"/>
                </a:moveTo>
                <a:cubicBezTo>
                  <a:pt x="10379" y="1"/>
                  <a:pt x="10264" y="11"/>
                  <a:pt x="10147" y="32"/>
                </a:cubicBezTo>
                <a:cubicBezTo>
                  <a:pt x="8636" y="312"/>
                  <a:pt x="8469" y="2288"/>
                  <a:pt x="6274" y="2288"/>
                </a:cubicBezTo>
                <a:cubicBezTo>
                  <a:pt x="6032" y="2288"/>
                  <a:pt x="5765" y="2264"/>
                  <a:pt x="5469" y="2211"/>
                </a:cubicBezTo>
                <a:cubicBezTo>
                  <a:pt x="4760" y="2083"/>
                  <a:pt x="4104" y="2026"/>
                  <a:pt x="3496" y="2026"/>
                </a:cubicBezTo>
                <a:cubicBezTo>
                  <a:pt x="2079" y="2026"/>
                  <a:pt x="927" y="2336"/>
                  <a:pt x="0" y="2778"/>
                </a:cubicBezTo>
                <a:lnTo>
                  <a:pt x="13981" y="2778"/>
                </a:lnTo>
                <a:cubicBezTo>
                  <a:pt x="13179" y="2286"/>
                  <a:pt x="12171" y="1"/>
                  <a:pt x="1049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33350" dir="114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8500049" y="2124503"/>
            <a:ext cx="643947" cy="2409965"/>
          </a:xfrm>
          <a:custGeom>
            <a:avLst/>
            <a:gdLst/>
            <a:ahLst/>
            <a:cxnLst/>
            <a:rect l="l" t="t" r="r" b="b"/>
            <a:pathLst>
              <a:path w="2629" h="9839" extrusionOk="0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47650" dir="16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"/>
          <p:cNvSpPr/>
          <p:nvPr/>
        </p:nvSpPr>
        <p:spPr>
          <a:xfrm flipH="1">
            <a:off x="5395676" y="0"/>
            <a:ext cx="3748328" cy="2693771"/>
          </a:xfrm>
          <a:custGeom>
            <a:avLst/>
            <a:gdLst/>
            <a:ahLst/>
            <a:cxnLst/>
            <a:rect l="l" t="t" r="r" b="b"/>
            <a:pathLst>
              <a:path w="7937" h="5704" extrusionOk="0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 flipH="1">
            <a:off x="2585009" y="0"/>
            <a:ext cx="3161332" cy="930483"/>
          </a:xfrm>
          <a:custGeom>
            <a:avLst/>
            <a:gdLst/>
            <a:ahLst/>
            <a:cxnLst/>
            <a:rect l="l" t="t" r="r" b="b"/>
            <a:pathLst>
              <a:path w="12316" h="3625" extrusionOk="0">
                <a:moveTo>
                  <a:pt x="1" y="0"/>
                </a:moveTo>
                <a:cubicBezTo>
                  <a:pt x="972" y="1325"/>
                  <a:pt x="1784" y="3162"/>
                  <a:pt x="3803" y="3556"/>
                </a:cubicBezTo>
                <a:cubicBezTo>
                  <a:pt x="4037" y="3602"/>
                  <a:pt x="4281" y="3624"/>
                  <a:pt x="4533" y="3624"/>
                </a:cubicBezTo>
                <a:cubicBezTo>
                  <a:pt x="7086" y="3624"/>
                  <a:pt x="10439" y="1409"/>
                  <a:pt x="123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 flipH="1">
            <a:off x="4153" y="0"/>
            <a:ext cx="4397784" cy="2623834"/>
          </a:xfrm>
          <a:custGeom>
            <a:avLst/>
            <a:gdLst/>
            <a:ahLst/>
            <a:cxnLst/>
            <a:rect l="l" t="t" r="r" b="b"/>
            <a:pathLst>
              <a:path w="17133" h="10222" extrusionOk="0">
                <a:moveTo>
                  <a:pt x="1" y="0"/>
                </a:moveTo>
                <a:cubicBezTo>
                  <a:pt x="1570" y="662"/>
                  <a:pt x="3419" y="1313"/>
                  <a:pt x="4529" y="1313"/>
                </a:cubicBezTo>
                <a:cubicBezTo>
                  <a:pt x="6373" y="1313"/>
                  <a:pt x="7673" y="389"/>
                  <a:pt x="8664" y="389"/>
                </a:cubicBezTo>
                <a:cubicBezTo>
                  <a:pt x="8844" y="389"/>
                  <a:pt x="9014" y="419"/>
                  <a:pt x="9175" y="491"/>
                </a:cubicBezTo>
                <a:cubicBezTo>
                  <a:pt x="9699" y="726"/>
                  <a:pt x="9773" y="1292"/>
                  <a:pt x="9272" y="3204"/>
                </a:cubicBezTo>
                <a:cubicBezTo>
                  <a:pt x="9120" y="3797"/>
                  <a:pt x="9438" y="3990"/>
                  <a:pt x="9926" y="3990"/>
                </a:cubicBezTo>
                <a:cubicBezTo>
                  <a:pt x="10748" y="3990"/>
                  <a:pt x="12054" y="3444"/>
                  <a:pt x="12422" y="3343"/>
                </a:cubicBezTo>
                <a:cubicBezTo>
                  <a:pt x="12696" y="3268"/>
                  <a:pt x="13011" y="3218"/>
                  <a:pt x="13322" y="3218"/>
                </a:cubicBezTo>
                <a:cubicBezTo>
                  <a:pt x="13811" y="3218"/>
                  <a:pt x="14288" y="3343"/>
                  <a:pt x="14569" y="3696"/>
                </a:cubicBezTo>
                <a:cubicBezTo>
                  <a:pt x="15626" y="5041"/>
                  <a:pt x="15488" y="6815"/>
                  <a:pt x="15744" y="8064"/>
                </a:cubicBezTo>
                <a:cubicBezTo>
                  <a:pt x="16011" y="9324"/>
                  <a:pt x="16513" y="9976"/>
                  <a:pt x="17133" y="10221"/>
                </a:cubicBezTo>
                <a:lnTo>
                  <a:pt x="1713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" name="Google Shape;233;p20"/>
          <p:cNvCxnSpPr/>
          <p:nvPr/>
        </p:nvCxnSpPr>
        <p:spPr>
          <a:xfrm rot="10800000">
            <a:off x="8007675" y="0"/>
            <a:ext cx="0" cy="30945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8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"/>
          <p:cNvSpPr/>
          <p:nvPr/>
        </p:nvSpPr>
        <p:spPr>
          <a:xfrm flipH="1">
            <a:off x="7145715" y="0"/>
            <a:ext cx="1957071" cy="2650496"/>
          </a:xfrm>
          <a:custGeom>
            <a:avLst/>
            <a:gdLst/>
            <a:ahLst/>
            <a:cxnLst/>
            <a:rect l="l" t="t" r="r" b="b"/>
            <a:pathLst>
              <a:path w="7990" h="10821" extrusionOk="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"/>
          <p:cNvSpPr/>
          <p:nvPr/>
        </p:nvSpPr>
        <p:spPr>
          <a:xfrm flipH="1">
            <a:off x="4165774" y="0"/>
            <a:ext cx="5156722" cy="5057276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47625" dir="9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6122600" y="1713596"/>
            <a:ext cx="3019375" cy="3429895"/>
          </a:xfrm>
          <a:custGeom>
            <a:avLst/>
            <a:gdLst/>
            <a:ahLst/>
            <a:cxnLst/>
            <a:rect l="l" t="t" r="r" b="b"/>
            <a:pathLst>
              <a:path w="12327" h="14003" extrusionOk="0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ctrTitle"/>
          </p:nvPr>
        </p:nvSpPr>
        <p:spPr>
          <a:xfrm flipH="1">
            <a:off x="605313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10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‹nº›</a:t>
            </a:fld>
            <a:endParaRPr sz="800" b="0" i="0" u="none" strike="noStrike" cap="non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33672" y="0"/>
            <a:ext cx="1957071" cy="2650496"/>
          </a:xfrm>
          <a:custGeom>
            <a:avLst/>
            <a:gdLst/>
            <a:ahLst/>
            <a:cxnLst/>
            <a:rect l="l" t="t" r="r" b="b"/>
            <a:pathLst>
              <a:path w="7990" h="10821" extrusionOk="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"/>
          <p:cNvSpPr/>
          <p:nvPr/>
        </p:nvSpPr>
        <p:spPr>
          <a:xfrm>
            <a:off x="-186038" y="0"/>
            <a:ext cx="5156722" cy="5057276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47625" dir="9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"/>
          <p:cNvSpPr/>
          <p:nvPr/>
        </p:nvSpPr>
        <p:spPr>
          <a:xfrm>
            <a:off x="-5518" y="1713596"/>
            <a:ext cx="3019375" cy="3429895"/>
          </a:xfrm>
          <a:custGeom>
            <a:avLst/>
            <a:gdLst/>
            <a:ahLst/>
            <a:cxnLst/>
            <a:rect l="l" t="t" r="r" b="b"/>
            <a:pathLst>
              <a:path w="12327" h="14003" extrusionOk="0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ctrTitle"/>
          </p:nvPr>
        </p:nvSpPr>
        <p:spPr>
          <a:xfrm flipH="1">
            <a:off x="83424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1">
  <p:cSld name="10_Título y objeto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‹nº›</a:t>
            </a:fld>
            <a:endParaRPr sz="800" b="0" i="0" u="none" strike="noStrike" cap="non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059250" y="-123570"/>
            <a:ext cx="1789200" cy="2629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4991939" y="-123570"/>
            <a:ext cx="1786800" cy="2629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/>
          <p:nvPr/>
        </p:nvSpPr>
        <p:spPr>
          <a:xfrm>
            <a:off x="6937646" y="-123570"/>
            <a:ext cx="1761900" cy="2629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3059250" y="2710354"/>
            <a:ext cx="1789200" cy="255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4991939" y="2710354"/>
            <a:ext cx="1786800" cy="255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6937646" y="2710354"/>
            <a:ext cx="1761900" cy="255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1"/>
          </p:nvPr>
        </p:nvSpPr>
        <p:spPr>
          <a:xfrm flipH="1">
            <a:off x="3059251" y="1527275"/>
            <a:ext cx="17892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2"/>
          </p:nvPr>
        </p:nvSpPr>
        <p:spPr>
          <a:xfrm>
            <a:off x="3244987" y="1674244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 flipH="1">
            <a:off x="5005238" y="1527275"/>
            <a:ext cx="17619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4"/>
          </p:nvPr>
        </p:nvSpPr>
        <p:spPr>
          <a:xfrm>
            <a:off x="5177372" y="1674244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5"/>
          </p:nvPr>
        </p:nvSpPr>
        <p:spPr>
          <a:xfrm flipH="1">
            <a:off x="6923988" y="1527275"/>
            <a:ext cx="17892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ubTitle" idx="6"/>
          </p:nvPr>
        </p:nvSpPr>
        <p:spPr>
          <a:xfrm>
            <a:off x="7109775" y="1674244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7"/>
          </p:nvPr>
        </p:nvSpPr>
        <p:spPr>
          <a:xfrm flipH="1">
            <a:off x="3059201" y="3537225"/>
            <a:ext cx="17892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ubTitle" idx="8"/>
          </p:nvPr>
        </p:nvSpPr>
        <p:spPr>
          <a:xfrm>
            <a:off x="3244987" y="3684188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subTitle" idx="9"/>
          </p:nvPr>
        </p:nvSpPr>
        <p:spPr>
          <a:xfrm flipH="1">
            <a:off x="4991588" y="3537225"/>
            <a:ext cx="17892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subTitle" idx="13"/>
          </p:nvPr>
        </p:nvSpPr>
        <p:spPr>
          <a:xfrm>
            <a:off x="5177372" y="3684188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subTitle" idx="14"/>
          </p:nvPr>
        </p:nvSpPr>
        <p:spPr>
          <a:xfrm flipH="1">
            <a:off x="6925188" y="3537225"/>
            <a:ext cx="17868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subTitle" idx="15"/>
          </p:nvPr>
        </p:nvSpPr>
        <p:spPr>
          <a:xfrm>
            <a:off x="7109775" y="3684188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33672" y="0"/>
            <a:ext cx="1957071" cy="2650496"/>
          </a:xfrm>
          <a:custGeom>
            <a:avLst/>
            <a:gdLst/>
            <a:ahLst/>
            <a:cxnLst/>
            <a:rect l="l" t="t" r="r" b="b"/>
            <a:pathLst>
              <a:path w="7990" h="10821" extrusionOk="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-186038" y="0"/>
            <a:ext cx="5156722" cy="5057276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47625" dir="9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"/>
          <p:cNvSpPr/>
          <p:nvPr/>
        </p:nvSpPr>
        <p:spPr>
          <a:xfrm>
            <a:off x="-5518" y="1713596"/>
            <a:ext cx="3019375" cy="3429895"/>
          </a:xfrm>
          <a:custGeom>
            <a:avLst/>
            <a:gdLst/>
            <a:ahLst/>
            <a:cxnLst/>
            <a:rect l="l" t="t" r="r" b="b"/>
            <a:pathLst>
              <a:path w="12327" h="14003" extrusionOk="0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ctrTitle"/>
          </p:nvPr>
        </p:nvSpPr>
        <p:spPr>
          <a:xfrm flipH="1">
            <a:off x="83424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2">
  <p:cSld name="9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/>
          <p:nvPr/>
        </p:nvSpPr>
        <p:spPr>
          <a:xfrm>
            <a:off x="2914150" y="-32775"/>
            <a:ext cx="1707300" cy="52092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4835821" y="-32775"/>
            <a:ext cx="1707300" cy="52092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6757492" y="-32775"/>
            <a:ext cx="1707300" cy="52092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33672" y="0"/>
            <a:ext cx="1957071" cy="2650496"/>
          </a:xfrm>
          <a:custGeom>
            <a:avLst/>
            <a:gdLst/>
            <a:ahLst/>
            <a:cxnLst/>
            <a:rect l="l" t="t" r="r" b="b"/>
            <a:pathLst>
              <a:path w="7990" h="10821" extrusionOk="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-5518" y="1713596"/>
            <a:ext cx="3019375" cy="3429895"/>
          </a:xfrm>
          <a:custGeom>
            <a:avLst/>
            <a:gdLst/>
            <a:ahLst/>
            <a:cxnLst/>
            <a:rect l="l" t="t" r="r" b="b"/>
            <a:pathLst>
              <a:path w="12327" h="14003" extrusionOk="0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ctrTitle"/>
          </p:nvPr>
        </p:nvSpPr>
        <p:spPr>
          <a:xfrm flipH="1">
            <a:off x="834248" y="827965"/>
            <a:ext cx="23085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-186038" y="0"/>
            <a:ext cx="5156722" cy="5057276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47625" dir="9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"/>
          <p:cNvSpPr/>
          <p:nvPr/>
        </p:nvSpPr>
        <p:spPr>
          <a:xfrm flipH="1">
            <a:off x="6835494" y="2521126"/>
            <a:ext cx="2308508" cy="2622377"/>
          </a:xfrm>
          <a:custGeom>
            <a:avLst/>
            <a:gdLst/>
            <a:ahLst/>
            <a:cxnLst/>
            <a:rect l="l" t="t" r="r" b="b"/>
            <a:pathLst>
              <a:path w="12327" h="14003" extrusionOk="0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"/>
          <p:cNvSpPr/>
          <p:nvPr/>
        </p:nvSpPr>
        <p:spPr>
          <a:xfrm flipH="1">
            <a:off x="4168262" y="0"/>
            <a:ext cx="5156722" cy="5057276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47625" dir="94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1"/>
          </p:nvPr>
        </p:nvSpPr>
        <p:spPr>
          <a:xfrm flipH="1">
            <a:off x="2903426" y="2379600"/>
            <a:ext cx="17073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subTitle" idx="2"/>
          </p:nvPr>
        </p:nvSpPr>
        <p:spPr>
          <a:xfrm>
            <a:off x="3048262" y="2526550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subTitle" idx="3"/>
          </p:nvPr>
        </p:nvSpPr>
        <p:spPr>
          <a:xfrm flipH="1">
            <a:off x="4835822" y="2379600"/>
            <a:ext cx="17073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subTitle" idx="4"/>
          </p:nvPr>
        </p:nvSpPr>
        <p:spPr>
          <a:xfrm>
            <a:off x="4980647" y="2526550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subTitle" idx="5"/>
          </p:nvPr>
        </p:nvSpPr>
        <p:spPr>
          <a:xfrm flipH="1">
            <a:off x="6768213" y="2379600"/>
            <a:ext cx="17073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quada One"/>
              <a:buNone/>
              <a:defRPr sz="14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subTitle" idx="6"/>
          </p:nvPr>
        </p:nvSpPr>
        <p:spPr>
          <a:xfrm>
            <a:off x="6913050" y="2526550"/>
            <a:ext cx="14175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1">
  <p:cSld name="12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/>
          <p:nvPr/>
        </p:nvSpPr>
        <p:spPr>
          <a:xfrm>
            <a:off x="607254" y="-74450"/>
            <a:ext cx="2347500" cy="53193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5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‹nº›</a:t>
            </a:fld>
            <a:endParaRPr sz="800" b="0" i="0" u="none" strike="noStrike" cap="non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88" name="Google Shape;288;p25"/>
          <p:cNvSpPr txBox="1">
            <a:spLocks noGrp="1"/>
          </p:cNvSpPr>
          <p:nvPr>
            <p:ph type="ctrTitle"/>
          </p:nvPr>
        </p:nvSpPr>
        <p:spPr>
          <a:xfrm flipH="1">
            <a:off x="799804" y="656515"/>
            <a:ext cx="23085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1"/>
          </p:nvPr>
        </p:nvSpPr>
        <p:spPr>
          <a:xfrm>
            <a:off x="799804" y="3330788"/>
            <a:ext cx="18330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/>
          <p:nvPr/>
        </p:nvSpPr>
        <p:spPr>
          <a:xfrm>
            <a:off x="4125313" y="4481509"/>
            <a:ext cx="1729539" cy="652520"/>
          </a:xfrm>
          <a:custGeom>
            <a:avLst/>
            <a:gdLst/>
            <a:ahLst/>
            <a:cxnLst/>
            <a:rect l="l" t="t" r="r" b="b"/>
            <a:pathLst>
              <a:path w="7061" h="2664" extrusionOk="0">
                <a:moveTo>
                  <a:pt x="3349" y="1"/>
                </a:moveTo>
                <a:cubicBezTo>
                  <a:pt x="3178" y="1"/>
                  <a:pt x="3002" y="22"/>
                  <a:pt x="2821" y="69"/>
                </a:cubicBezTo>
                <a:cubicBezTo>
                  <a:pt x="1539" y="399"/>
                  <a:pt x="1197" y="1980"/>
                  <a:pt x="1" y="2664"/>
                </a:cubicBezTo>
                <a:lnTo>
                  <a:pt x="7060" y="2664"/>
                </a:lnTo>
                <a:cubicBezTo>
                  <a:pt x="6171" y="1958"/>
                  <a:pt x="4984" y="1"/>
                  <a:pt x="334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14300" dir="2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6438617" y="3283797"/>
            <a:ext cx="2705390" cy="1857870"/>
          </a:xfrm>
          <a:custGeom>
            <a:avLst/>
            <a:gdLst/>
            <a:ahLst/>
            <a:cxnLst/>
            <a:rect l="l" t="t" r="r" b="b"/>
            <a:pathLst>
              <a:path w="11045" h="7585" extrusionOk="0">
                <a:moveTo>
                  <a:pt x="8458" y="1"/>
                </a:moveTo>
                <a:cubicBezTo>
                  <a:pt x="6822" y="1"/>
                  <a:pt x="5207" y="190"/>
                  <a:pt x="4379" y="824"/>
                </a:cubicBezTo>
                <a:cubicBezTo>
                  <a:pt x="2329" y="2405"/>
                  <a:pt x="3995" y="4252"/>
                  <a:pt x="3899" y="5491"/>
                </a:cubicBezTo>
                <a:cubicBezTo>
                  <a:pt x="3859" y="6074"/>
                  <a:pt x="3660" y="6253"/>
                  <a:pt x="3384" y="6253"/>
                </a:cubicBezTo>
                <a:cubicBezTo>
                  <a:pt x="3144" y="6253"/>
                  <a:pt x="2845" y="6118"/>
                  <a:pt x="2542" y="5994"/>
                </a:cubicBezTo>
                <a:cubicBezTo>
                  <a:pt x="2208" y="5856"/>
                  <a:pt x="1901" y="5745"/>
                  <a:pt x="1662" y="5745"/>
                </a:cubicBezTo>
                <a:cubicBezTo>
                  <a:pt x="1642" y="5745"/>
                  <a:pt x="1622" y="5746"/>
                  <a:pt x="1602" y="5748"/>
                </a:cubicBezTo>
                <a:cubicBezTo>
                  <a:pt x="385" y="5833"/>
                  <a:pt x="748" y="6848"/>
                  <a:pt x="0" y="7585"/>
                </a:cubicBezTo>
                <a:lnTo>
                  <a:pt x="2553" y="7585"/>
                </a:lnTo>
                <a:cubicBezTo>
                  <a:pt x="2773" y="6492"/>
                  <a:pt x="3631" y="6085"/>
                  <a:pt x="4717" y="6085"/>
                </a:cubicBezTo>
                <a:cubicBezTo>
                  <a:pt x="5638" y="6085"/>
                  <a:pt x="6723" y="6378"/>
                  <a:pt x="7723" y="6794"/>
                </a:cubicBezTo>
                <a:cubicBezTo>
                  <a:pt x="8150" y="6972"/>
                  <a:pt x="8575" y="7068"/>
                  <a:pt x="8966" y="7068"/>
                </a:cubicBezTo>
                <a:cubicBezTo>
                  <a:pt x="10149" y="7068"/>
                  <a:pt x="11031" y="6197"/>
                  <a:pt x="10799" y="4103"/>
                </a:cubicBezTo>
                <a:cubicBezTo>
                  <a:pt x="10735" y="3494"/>
                  <a:pt x="10842" y="3077"/>
                  <a:pt x="11044" y="2768"/>
                </a:cubicBezTo>
                <a:lnTo>
                  <a:pt x="11044" y="130"/>
                </a:lnTo>
                <a:cubicBezTo>
                  <a:pt x="10260" y="58"/>
                  <a:pt x="9356" y="1"/>
                  <a:pt x="845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66675" dir="97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7063950" y="3961791"/>
            <a:ext cx="2080052" cy="1179876"/>
          </a:xfrm>
          <a:custGeom>
            <a:avLst/>
            <a:gdLst/>
            <a:ahLst/>
            <a:cxnLst/>
            <a:rect l="l" t="t" r="r" b="b"/>
            <a:pathLst>
              <a:path w="8492" h="4817" extrusionOk="0">
                <a:moveTo>
                  <a:pt x="8491" y="0"/>
                </a:moveTo>
                <a:cubicBezTo>
                  <a:pt x="8289" y="309"/>
                  <a:pt x="8182" y="726"/>
                  <a:pt x="8246" y="1335"/>
                </a:cubicBezTo>
                <a:cubicBezTo>
                  <a:pt x="8478" y="3429"/>
                  <a:pt x="7596" y="4300"/>
                  <a:pt x="6413" y="4300"/>
                </a:cubicBezTo>
                <a:cubicBezTo>
                  <a:pt x="6022" y="4300"/>
                  <a:pt x="5597" y="4204"/>
                  <a:pt x="5170" y="4026"/>
                </a:cubicBezTo>
                <a:cubicBezTo>
                  <a:pt x="4170" y="3610"/>
                  <a:pt x="3085" y="3317"/>
                  <a:pt x="2164" y="3317"/>
                </a:cubicBezTo>
                <a:cubicBezTo>
                  <a:pt x="1078" y="3317"/>
                  <a:pt x="220" y="3724"/>
                  <a:pt x="0" y="4817"/>
                </a:cubicBezTo>
                <a:lnTo>
                  <a:pt x="8491" y="4817"/>
                </a:lnTo>
                <a:lnTo>
                  <a:pt x="84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23825" dir="138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6969648" y="0"/>
            <a:ext cx="2174355" cy="1494134"/>
          </a:xfrm>
          <a:custGeom>
            <a:avLst/>
            <a:gdLst/>
            <a:ahLst/>
            <a:cxnLst/>
            <a:rect l="l" t="t" r="r" b="b"/>
            <a:pathLst>
              <a:path w="8877" h="6100" extrusionOk="0">
                <a:moveTo>
                  <a:pt x="1" y="0"/>
                </a:moveTo>
                <a:cubicBezTo>
                  <a:pt x="75" y="1410"/>
                  <a:pt x="471" y="2969"/>
                  <a:pt x="1613" y="4102"/>
                </a:cubicBezTo>
                <a:cubicBezTo>
                  <a:pt x="2744" y="5232"/>
                  <a:pt x="4189" y="5276"/>
                  <a:pt x="5547" y="5276"/>
                </a:cubicBezTo>
                <a:cubicBezTo>
                  <a:pt x="5661" y="5276"/>
                  <a:pt x="5775" y="5276"/>
                  <a:pt x="5887" y="5276"/>
                </a:cubicBezTo>
                <a:cubicBezTo>
                  <a:pt x="6942" y="5276"/>
                  <a:pt x="7921" y="5303"/>
                  <a:pt x="8631" y="5864"/>
                </a:cubicBezTo>
                <a:cubicBezTo>
                  <a:pt x="8727" y="5939"/>
                  <a:pt x="8802" y="6014"/>
                  <a:pt x="8876" y="6099"/>
                </a:cubicBezTo>
                <a:lnTo>
                  <a:pt x="887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04775" dir="49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7558240" y="1272352"/>
            <a:ext cx="1585758" cy="3124945"/>
          </a:xfrm>
          <a:custGeom>
            <a:avLst/>
            <a:gdLst/>
            <a:ahLst/>
            <a:cxnLst/>
            <a:rect l="l" t="t" r="r" b="b"/>
            <a:pathLst>
              <a:path w="6474" h="12758" extrusionOk="0">
                <a:moveTo>
                  <a:pt x="6473" y="0"/>
                </a:moveTo>
                <a:cubicBezTo>
                  <a:pt x="5032" y="523"/>
                  <a:pt x="3664" y="1378"/>
                  <a:pt x="3418" y="2766"/>
                </a:cubicBezTo>
                <a:cubicBezTo>
                  <a:pt x="2991" y="5127"/>
                  <a:pt x="5576" y="6046"/>
                  <a:pt x="5576" y="6964"/>
                </a:cubicBezTo>
                <a:cubicBezTo>
                  <a:pt x="5576" y="7135"/>
                  <a:pt x="5470" y="7198"/>
                  <a:pt x="5291" y="7198"/>
                </a:cubicBezTo>
                <a:cubicBezTo>
                  <a:pt x="4801" y="7198"/>
                  <a:pt x="3760" y="6733"/>
                  <a:pt x="2796" y="6733"/>
                </a:cubicBezTo>
                <a:cubicBezTo>
                  <a:pt x="2197" y="6733"/>
                  <a:pt x="1627" y="6913"/>
                  <a:pt x="1239" y="7498"/>
                </a:cubicBezTo>
                <a:cubicBezTo>
                  <a:pt x="1" y="9367"/>
                  <a:pt x="1891" y="12604"/>
                  <a:pt x="3717" y="12753"/>
                </a:cubicBezTo>
                <a:cubicBezTo>
                  <a:pt x="3761" y="12756"/>
                  <a:pt x="3805" y="12758"/>
                  <a:pt x="3851" y="12758"/>
                </a:cubicBezTo>
                <a:cubicBezTo>
                  <a:pt x="4559" y="12758"/>
                  <a:pt x="5530" y="12381"/>
                  <a:pt x="6473" y="11909"/>
                </a:cubicBezTo>
                <a:lnTo>
                  <a:pt x="647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14300" dir="80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2">
  <p:cSld name="11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/>
          <p:nvPr/>
        </p:nvSpPr>
        <p:spPr>
          <a:xfrm>
            <a:off x="6033625" y="-46375"/>
            <a:ext cx="2347500" cy="52854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‹nº›</a:t>
            </a:fld>
            <a:endParaRPr sz="800" b="0" i="0" u="none" strike="noStrike" cap="none">
              <a:solidFill>
                <a:schemeClr val="dk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298" name="Google Shape;298;p26"/>
          <p:cNvSpPr txBox="1">
            <a:spLocks noGrp="1"/>
          </p:cNvSpPr>
          <p:nvPr>
            <p:ph type="ctrTitle"/>
          </p:nvPr>
        </p:nvSpPr>
        <p:spPr>
          <a:xfrm flipH="1">
            <a:off x="5881688" y="656515"/>
            <a:ext cx="23085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26"/>
          <p:cNvSpPr txBox="1">
            <a:spLocks noGrp="1"/>
          </p:cNvSpPr>
          <p:nvPr>
            <p:ph type="subTitle" idx="1"/>
          </p:nvPr>
        </p:nvSpPr>
        <p:spPr>
          <a:xfrm>
            <a:off x="6357113" y="3330788"/>
            <a:ext cx="18330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6"/>
          <p:cNvSpPr/>
          <p:nvPr/>
        </p:nvSpPr>
        <p:spPr>
          <a:xfrm flipH="1">
            <a:off x="3289156" y="4481509"/>
            <a:ext cx="1729539" cy="652520"/>
          </a:xfrm>
          <a:custGeom>
            <a:avLst/>
            <a:gdLst/>
            <a:ahLst/>
            <a:cxnLst/>
            <a:rect l="l" t="t" r="r" b="b"/>
            <a:pathLst>
              <a:path w="7061" h="2664" extrusionOk="0">
                <a:moveTo>
                  <a:pt x="3349" y="1"/>
                </a:moveTo>
                <a:cubicBezTo>
                  <a:pt x="3178" y="1"/>
                  <a:pt x="3002" y="22"/>
                  <a:pt x="2821" y="69"/>
                </a:cubicBezTo>
                <a:cubicBezTo>
                  <a:pt x="1539" y="399"/>
                  <a:pt x="1197" y="1980"/>
                  <a:pt x="1" y="2664"/>
                </a:cubicBezTo>
                <a:lnTo>
                  <a:pt x="7060" y="2664"/>
                </a:lnTo>
                <a:cubicBezTo>
                  <a:pt x="6171" y="1958"/>
                  <a:pt x="4984" y="1"/>
                  <a:pt x="334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14300" dir="2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6"/>
          <p:cNvSpPr/>
          <p:nvPr/>
        </p:nvSpPr>
        <p:spPr>
          <a:xfrm flipH="1">
            <a:off x="0" y="3283797"/>
            <a:ext cx="2705390" cy="1857870"/>
          </a:xfrm>
          <a:custGeom>
            <a:avLst/>
            <a:gdLst/>
            <a:ahLst/>
            <a:cxnLst/>
            <a:rect l="l" t="t" r="r" b="b"/>
            <a:pathLst>
              <a:path w="11045" h="7585" extrusionOk="0">
                <a:moveTo>
                  <a:pt x="8458" y="1"/>
                </a:moveTo>
                <a:cubicBezTo>
                  <a:pt x="6822" y="1"/>
                  <a:pt x="5207" y="190"/>
                  <a:pt x="4379" y="824"/>
                </a:cubicBezTo>
                <a:cubicBezTo>
                  <a:pt x="2329" y="2405"/>
                  <a:pt x="3995" y="4252"/>
                  <a:pt x="3899" y="5491"/>
                </a:cubicBezTo>
                <a:cubicBezTo>
                  <a:pt x="3859" y="6074"/>
                  <a:pt x="3660" y="6253"/>
                  <a:pt x="3384" y="6253"/>
                </a:cubicBezTo>
                <a:cubicBezTo>
                  <a:pt x="3144" y="6253"/>
                  <a:pt x="2845" y="6118"/>
                  <a:pt x="2542" y="5994"/>
                </a:cubicBezTo>
                <a:cubicBezTo>
                  <a:pt x="2208" y="5856"/>
                  <a:pt x="1901" y="5745"/>
                  <a:pt x="1662" y="5745"/>
                </a:cubicBezTo>
                <a:cubicBezTo>
                  <a:pt x="1642" y="5745"/>
                  <a:pt x="1622" y="5746"/>
                  <a:pt x="1602" y="5748"/>
                </a:cubicBezTo>
                <a:cubicBezTo>
                  <a:pt x="385" y="5833"/>
                  <a:pt x="748" y="6848"/>
                  <a:pt x="0" y="7585"/>
                </a:cubicBezTo>
                <a:lnTo>
                  <a:pt x="2553" y="7585"/>
                </a:lnTo>
                <a:cubicBezTo>
                  <a:pt x="2773" y="6492"/>
                  <a:pt x="3631" y="6085"/>
                  <a:pt x="4717" y="6085"/>
                </a:cubicBezTo>
                <a:cubicBezTo>
                  <a:pt x="5638" y="6085"/>
                  <a:pt x="6723" y="6378"/>
                  <a:pt x="7723" y="6794"/>
                </a:cubicBezTo>
                <a:cubicBezTo>
                  <a:pt x="8150" y="6972"/>
                  <a:pt x="8575" y="7068"/>
                  <a:pt x="8966" y="7068"/>
                </a:cubicBezTo>
                <a:cubicBezTo>
                  <a:pt x="10149" y="7068"/>
                  <a:pt x="11031" y="6197"/>
                  <a:pt x="10799" y="4103"/>
                </a:cubicBezTo>
                <a:cubicBezTo>
                  <a:pt x="10735" y="3494"/>
                  <a:pt x="10842" y="3077"/>
                  <a:pt x="11044" y="2768"/>
                </a:cubicBezTo>
                <a:lnTo>
                  <a:pt x="11044" y="130"/>
                </a:lnTo>
                <a:cubicBezTo>
                  <a:pt x="10260" y="58"/>
                  <a:pt x="9356" y="1"/>
                  <a:pt x="845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14300" dir="2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6"/>
          <p:cNvSpPr/>
          <p:nvPr/>
        </p:nvSpPr>
        <p:spPr>
          <a:xfrm flipH="1">
            <a:off x="6" y="3961791"/>
            <a:ext cx="2080052" cy="1179876"/>
          </a:xfrm>
          <a:custGeom>
            <a:avLst/>
            <a:gdLst/>
            <a:ahLst/>
            <a:cxnLst/>
            <a:rect l="l" t="t" r="r" b="b"/>
            <a:pathLst>
              <a:path w="8492" h="4817" extrusionOk="0">
                <a:moveTo>
                  <a:pt x="8491" y="0"/>
                </a:moveTo>
                <a:cubicBezTo>
                  <a:pt x="8289" y="309"/>
                  <a:pt x="8182" y="726"/>
                  <a:pt x="8246" y="1335"/>
                </a:cubicBezTo>
                <a:cubicBezTo>
                  <a:pt x="8478" y="3429"/>
                  <a:pt x="7596" y="4300"/>
                  <a:pt x="6413" y="4300"/>
                </a:cubicBezTo>
                <a:cubicBezTo>
                  <a:pt x="6022" y="4300"/>
                  <a:pt x="5597" y="4204"/>
                  <a:pt x="5170" y="4026"/>
                </a:cubicBezTo>
                <a:cubicBezTo>
                  <a:pt x="4170" y="3610"/>
                  <a:pt x="3085" y="3317"/>
                  <a:pt x="2164" y="3317"/>
                </a:cubicBezTo>
                <a:cubicBezTo>
                  <a:pt x="1078" y="3317"/>
                  <a:pt x="220" y="3724"/>
                  <a:pt x="0" y="4817"/>
                </a:cubicBezTo>
                <a:lnTo>
                  <a:pt x="8491" y="4817"/>
                </a:lnTo>
                <a:lnTo>
                  <a:pt x="84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57150" dir="103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6"/>
          <p:cNvSpPr/>
          <p:nvPr/>
        </p:nvSpPr>
        <p:spPr>
          <a:xfrm flipH="1">
            <a:off x="5" y="-1825"/>
            <a:ext cx="2174355" cy="1494134"/>
          </a:xfrm>
          <a:custGeom>
            <a:avLst/>
            <a:gdLst/>
            <a:ahLst/>
            <a:cxnLst/>
            <a:rect l="l" t="t" r="r" b="b"/>
            <a:pathLst>
              <a:path w="8877" h="6100" extrusionOk="0">
                <a:moveTo>
                  <a:pt x="1" y="0"/>
                </a:moveTo>
                <a:cubicBezTo>
                  <a:pt x="75" y="1410"/>
                  <a:pt x="471" y="2969"/>
                  <a:pt x="1613" y="4102"/>
                </a:cubicBezTo>
                <a:cubicBezTo>
                  <a:pt x="2744" y="5232"/>
                  <a:pt x="4189" y="5276"/>
                  <a:pt x="5547" y="5276"/>
                </a:cubicBezTo>
                <a:cubicBezTo>
                  <a:pt x="5661" y="5276"/>
                  <a:pt x="5775" y="5276"/>
                  <a:pt x="5887" y="5276"/>
                </a:cubicBezTo>
                <a:cubicBezTo>
                  <a:pt x="6942" y="5276"/>
                  <a:pt x="7921" y="5303"/>
                  <a:pt x="8631" y="5864"/>
                </a:cubicBezTo>
                <a:cubicBezTo>
                  <a:pt x="8727" y="5939"/>
                  <a:pt x="8802" y="6014"/>
                  <a:pt x="8876" y="6099"/>
                </a:cubicBezTo>
                <a:lnTo>
                  <a:pt x="887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19050" dir="1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"/>
          <p:cNvSpPr/>
          <p:nvPr/>
        </p:nvSpPr>
        <p:spPr>
          <a:xfrm flipH="1">
            <a:off x="10" y="1272352"/>
            <a:ext cx="1585758" cy="3124945"/>
          </a:xfrm>
          <a:custGeom>
            <a:avLst/>
            <a:gdLst/>
            <a:ahLst/>
            <a:cxnLst/>
            <a:rect l="l" t="t" r="r" b="b"/>
            <a:pathLst>
              <a:path w="6474" h="12758" extrusionOk="0">
                <a:moveTo>
                  <a:pt x="6473" y="0"/>
                </a:moveTo>
                <a:cubicBezTo>
                  <a:pt x="5032" y="523"/>
                  <a:pt x="3664" y="1378"/>
                  <a:pt x="3418" y="2766"/>
                </a:cubicBezTo>
                <a:cubicBezTo>
                  <a:pt x="2991" y="5127"/>
                  <a:pt x="5576" y="6046"/>
                  <a:pt x="5576" y="6964"/>
                </a:cubicBezTo>
                <a:cubicBezTo>
                  <a:pt x="5576" y="7135"/>
                  <a:pt x="5470" y="7198"/>
                  <a:pt x="5291" y="7198"/>
                </a:cubicBezTo>
                <a:cubicBezTo>
                  <a:pt x="4801" y="7198"/>
                  <a:pt x="3760" y="6733"/>
                  <a:pt x="2796" y="6733"/>
                </a:cubicBezTo>
                <a:cubicBezTo>
                  <a:pt x="2197" y="6733"/>
                  <a:pt x="1627" y="6913"/>
                  <a:pt x="1239" y="7498"/>
                </a:cubicBezTo>
                <a:cubicBezTo>
                  <a:pt x="1" y="9367"/>
                  <a:pt x="1891" y="12604"/>
                  <a:pt x="3717" y="12753"/>
                </a:cubicBezTo>
                <a:cubicBezTo>
                  <a:pt x="3761" y="12756"/>
                  <a:pt x="3805" y="12758"/>
                  <a:pt x="3851" y="12758"/>
                </a:cubicBezTo>
                <a:cubicBezTo>
                  <a:pt x="4559" y="12758"/>
                  <a:pt x="5530" y="12381"/>
                  <a:pt x="6473" y="11909"/>
                </a:cubicBezTo>
                <a:lnTo>
                  <a:pt x="647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57150" dir="1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4"/>
          <p:cNvCxnSpPr/>
          <p:nvPr/>
        </p:nvCxnSpPr>
        <p:spPr>
          <a:xfrm>
            <a:off x="1704305" y="33062"/>
            <a:ext cx="0" cy="4080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 flipH="1">
            <a:off x="2406290" y="1389099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 flipH="1">
            <a:off x="2406290" y="2108561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3"/>
          </p:nvPr>
        </p:nvSpPr>
        <p:spPr>
          <a:xfrm flipH="1">
            <a:off x="2406290" y="2810183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4"/>
          </p:nvPr>
        </p:nvSpPr>
        <p:spPr>
          <a:xfrm>
            <a:off x="2404800" y="1880524"/>
            <a:ext cx="4434600" cy="28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5"/>
          </p:nvPr>
        </p:nvSpPr>
        <p:spPr>
          <a:xfrm>
            <a:off x="2404800" y="2599372"/>
            <a:ext cx="4434600" cy="28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6"/>
          </p:nvPr>
        </p:nvSpPr>
        <p:spPr>
          <a:xfrm>
            <a:off x="2404800" y="3310849"/>
            <a:ext cx="4434600" cy="28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ctrTitle"/>
          </p:nvPr>
        </p:nvSpPr>
        <p:spPr>
          <a:xfrm>
            <a:off x="6052873" y="2105374"/>
            <a:ext cx="2135700" cy="94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7" hasCustomPrompt="1"/>
          </p:nvPr>
        </p:nvSpPr>
        <p:spPr>
          <a:xfrm>
            <a:off x="1109465" y="1624139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8" hasCustomPrompt="1"/>
          </p:nvPr>
        </p:nvSpPr>
        <p:spPr>
          <a:xfrm>
            <a:off x="1109465" y="2340911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9" hasCustomPrompt="1"/>
          </p:nvPr>
        </p:nvSpPr>
        <p:spPr>
          <a:xfrm>
            <a:off x="1109465" y="3061516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3"/>
          </p:nvPr>
        </p:nvSpPr>
        <p:spPr>
          <a:xfrm flipH="1">
            <a:off x="2406290" y="3580183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ubTitle" idx="14"/>
          </p:nvPr>
        </p:nvSpPr>
        <p:spPr>
          <a:xfrm>
            <a:off x="2404800" y="4080849"/>
            <a:ext cx="4434600" cy="28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 idx="15" hasCustomPrompt="1"/>
          </p:nvPr>
        </p:nvSpPr>
        <p:spPr>
          <a:xfrm>
            <a:off x="1109465" y="3831516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4"/>
          <p:cNvSpPr/>
          <p:nvPr/>
        </p:nvSpPr>
        <p:spPr>
          <a:xfrm>
            <a:off x="8554105" y="1019672"/>
            <a:ext cx="89" cy="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gradFill>
            <a:gsLst>
              <a:gs pos="0">
                <a:srgbClr val="C2008B"/>
              </a:gs>
              <a:gs pos="100000">
                <a:srgbClr val="50009C"/>
              </a:gs>
            </a:gsLst>
            <a:lin ang="13200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484504" y="0"/>
            <a:ext cx="4659494" cy="1452739"/>
          </a:xfrm>
          <a:custGeom>
            <a:avLst/>
            <a:gdLst/>
            <a:ahLst/>
            <a:cxnLst/>
            <a:rect l="l" t="t" r="r" b="b"/>
            <a:pathLst>
              <a:path w="19023" h="5931" extrusionOk="0">
                <a:moveTo>
                  <a:pt x="609" y="0"/>
                </a:moveTo>
                <a:cubicBezTo>
                  <a:pt x="566" y="75"/>
                  <a:pt x="513" y="150"/>
                  <a:pt x="449" y="225"/>
                </a:cubicBezTo>
                <a:cubicBezTo>
                  <a:pt x="299" y="417"/>
                  <a:pt x="150" y="577"/>
                  <a:pt x="0" y="716"/>
                </a:cubicBezTo>
                <a:cubicBezTo>
                  <a:pt x="630" y="1014"/>
                  <a:pt x="1382" y="1231"/>
                  <a:pt x="2235" y="1231"/>
                </a:cubicBezTo>
                <a:cubicBezTo>
                  <a:pt x="2452" y="1231"/>
                  <a:pt x="2676" y="1217"/>
                  <a:pt x="2906" y="1186"/>
                </a:cubicBezTo>
                <a:cubicBezTo>
                  <a:pt x="5036" y="928"/>
                  <a:pt x="6812" y="217"/>
                  <a:pt x="8042" y="217"/>
                </a:cubicBezTo>
                <a:cubicBezTo>
                  <a:pt x="8699" y="217"/>
                  <a:pt x="9200" y="420"/>
                  <a:pt x="9517" y="1004"/>
                </a:cubicBezTo>
                <a:cubicBezTo>
                  <a:pt x="10425" y="2670"/>
                  <a:pt x="8940" y="5789"/>
                  <a:pt x="10563" y="5928"/>
                </a:cubicBezTo>
                <a:cubicBezTo>
                  <a:pt x="10578" y="5930"/>
                  <a:pt x="10592" y="5930"/>
                  <a:pt x="10606" y="5930"/>
                </a:cubicBezTo>
                <a:cubicBezTo>
                  <a:pt x="11541" y="5930"/>
                  <a:pt x="12090" y="3555"/>
                  <a:pt x="12732" y="1998"/>
                </a:cubicBezTo>
                <a:cubicBezTo>
                  <a:pt x="13041" y="1224"/>
                  <a:pt x="13518" y="720"/>
                  <a:pt x="13946" y="720"/>
                </a:cubicBezTo>
                <a:cubicBezTo>
                  <a:pt x="14138" y="720"/>
                  <a:pt x="14320" y="822"/>
                  <a:pt x="14472" y="1047"/>
                </a:cubicBezTo>
                <a:cubicBezTo>
                  <a:pt x="15103" y="1987"/>
                  <a:pt x="14014" y="4102"/>
                  <a:pt x="15253" y="4882"/>
                </a:cubicBezTo>
                <a:cubicBezTo>
                  <a:pt x="15564" y="5077"/>
                  <a:pt x="15837" y="5146"/>
                  <a:pt x="16097" y="5146"/>
                </a:cubicBezTo>
                <a:cubicBezTo>
                  <a:pt x="16701" y="5146"/>
                  <a:pt x="17230" y="4776"/>
                  <a:pt x="17987" y="4776"/>
                </a:cubicBezTo>
                <a:cubicBezTo>
                  <a:pt x="18202" y="4776"/>
                  <a:pt x="18434" y="4806"/>
                  <a:pt x="18692" y="4882"/>
                </a:cubicBezTo>
                <a:cubicBezTo>
                  <a:pt x="18830" y="4924"/>
                  <a:pt x="18927" y="4977"/>
                  <a:pt x="19022" y="5042"/>
                </a:cubicBezTo>
                <a:lnTo>
                  <a:pt x="1902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47625" dir="75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0" y="0"/>
            <a:ext cx="4733407" cy="1794523"/>
          </a:xfrm>
          <a:custGeom>
            <a:avLst/>
            <a:gdLst/>
            <a:ahLst/>
            <a:cxnLst/>
            <a:rect l="l" t="t" r="r" b="b"/>
            <a:pathLst>
              <a:path w="14932" h="5661" extrusionOk="0">
                <a:moveTo>
                  <a:pt x="10232" y="0"/>
                </a:moveTo>
                <a:lnTo>
                  <a:pt x="10168" y="97"/>
                </a:lnTo>
                <a:cubicBezTo>
                  <a:pt x="9611" y="647"/>
                  <a:pt x="9059" y="826"/>
                  <a:pt x="8530" y="826"/>
                </a:cubicBezTo>
                <a:cubicBezTo>
                  <a:pt x="7549" y="826"/>
                  <a:pt x="6648" y="213"/>
                  <a:pt x="5941" y="213"/>
                </a:cubicBezTo>
                <a:cubicBezTo>
                  <a:pt x="5712" y="213"/>
                  <a:pt x="5503" y="278"/>
                  <a:pt x="5319" y="449"/>
                </a:cubicBezTo>
                <a:cubicBezTo>
                  <a:pt x="4529" y="1196"/>
                  <a:pt x="5939" y="3557"/>
                  <a:pt x="4967" y="3963"/>
                </a:cubicBezTo>
                <a:cubicBezTo>
                  <a:pt x="4897" y="3992"/>
                  <a:pt x="4828" y="4005"/>
                  <a:pt x="4759" y="4005"/>
                </a:cubicBezTo>
                <a:cubicBezTo>
                  <a:pt x="3902" y="4005"/>
                  <a:pt x="3144" y="1939"/>
                  <a:pt x="1350" y="1939"/>
                </a:cubicBezTo>
                <a:cubicBezTo>
                  <a:pt x="1197" y="1939"/>
                  <a:pt x="1035" y="1954"/>
                  <a:pt x="866" y="1987"/>
                </a:cubicBezTo>
                <a:cubicBezTo>
                  <a:pt x="588" y="2041"/>
                  <a:pt x="299" y="2158"/>
                  <a:pt x="0" y="2307"/>
                </a:cubicBezTo>
                <a:lnTo>
                  <a:pt x="0" y="3781"/>
                </a:lnTo>
                <a:cubicBezTo>
                  <a:pt x="1324" y="4420"/>
                  <a:pt x="4045" y="5660"/>
                  <a:pt x="5454" y="5660"/>
                </a:cubicBezTo>
                <a:cubicBezTo>
                  <a:pt x="5693" y="5660"/>
                  <a:pt x="5895" y="5625"/>
                  <a:pt x="6045" y="5544"/>
                </a:cubicBezTo>
                <a:cubicBezTo>
                  <a:pt x="7391" y="4818"/>
                  <a:pt x="5597" y="1773"/>
                  <a:pt x="6772" y="1709"/>
                </a:cubicBezTo>
                <a:cubicBezTo>
                  <a:pt x="6787" y="1708"/>
                  <a:pt x="6803" y="1708"/>
                  <a:pt x="6818" y="1708"/>
                </a:cubicBezTo>
                <a:cubicBezTo>
                  <a:pt x="7886" y="1708"/>
                  <a:pt x="8769" y="3344"/>
                  <a:pt x="9571" y="3344"/>
                </a:cubicBezTo>
                <a:cubicBezTo>
                  <a:pt x="9635" y="3344"/>
                  <a:pt x="9699" y="3334"/>
                  <a:pt x="9762" y="3311"/>
                </a:cubicBezTo>
                <a:cubicBezTo>
                  <a:pt x="10638" y="3002"/>
                  <a:pt x="9613" y="930"/>
                  <a:pt x="10393" y="780"/>
                </a:cubicBezTo>
                <a:cubicBezTo>
                  <a:pt x="10419" y="775"/>
                  <a:pt x="10447" y="773"/>
                  <a:pt x="10475" y="773"/>
                </a:cubicBezTo>
                <a:cubicBezTo>
                  <a:pt x="10969" y="773"/>
                  <a:pt x="11706" y="1502"/>
                  <a:pt x="12665" y="1502"/>
                </a:cubicBezTo>
                <a:cubicBezTo>
                  <a:pt x="13278" y="1502"/>
                  <a:pt x="13983" y="1203"/>
                  <a:pt x="14772" y="225"/>
                </a:cubicBezTo>
                <a:cubicBezTo>
                  <a:pt x="14836" y="150"/>
                  <a:pt x="14889" y="75"/>
                  <a:pt x="149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47625" dir="75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2430680" y="3561676"/>
            <a:ext cx="6232008" cy="1581823"/>
          </a:xfrm>
          <a:custGeom>
            <a:avLst/>
            <a:gdLst/>
            <a:ahLst/>
            <a:cxnLst/>
            <a:rect l="l" t="t" r="r" b="b"/>
            <a:pathLst>
              <a:path w="25443" h="6458" extrusionOk="0">
                <a:moveTo>
                  <a:pt x="19506" y="0"/>
                </a:moveTo>
                <a:cubicBezTo>
                  <a:pt x="18504" y="0"/>
                  <a:pt x="17580" y="416"/>
                  <a:pt x="16940" y="1662"/>
                </a:cubicBezTo>
                <a:cubicBezTo>
                  <a:pt x="15960" y="3553"/>
                  <a:pt x="15173" y="4058"/>
                  <a:pt x="14466" y="4058"/>
                </a:cubicBezTo>
                <a:cubicBezTo>
                  <a:pt x="13971" y="4058"/>
                  <a:pt x="13517" y="3810"/>
                  <a:pt x="13064" y="3617"/>
                </a:cubicBezTo>
                <a:cubicBezTo>
                  <a:pt x="12284" y="3284"/>
                  <a:pt x="9880" y="1600"/>
                  <a:pt x="7770" y="1600"/>
                </a:cubicBezTo>
                <a:cubicBezTo>
                  <a:pt x="6901" y="1600"/>
                  <a:pt x="6083" y="1885"/>
                  <a:pt x="5448" y="2666"/>
                </a:cubicBezTo>
                <a:cubicBezTo>
                  <a:pt x="3646" y="4903"/>
                  <a:pt x="3718" y="5547"/>
                  <a:pt x="3297" y="5547"/>
                </a:cubicBezTo>
                <a:cubicBezTo>
                  <a:pt x="3211" y="5547"/>
                  <a:pt x="3106" y="5520"/>
                  <a:pt x="2960" y="5475"/>
                </a:cubicBezTo>
                <a:cubicBezTo>
                  <a:pt x="2529" y="5337"/>
                  <a:pt x="1913" y="5064"/>
                  <a:pt x="1348" y="5064"/>
                </a:cubicBezTo>
                <a:cubicBezTo>
                  <a:pt x="778" y="5064"/>
                  <a:pt x="258" y="5342"/>
                  <a:pt x="33" y="6319"/>
                </a:cubicBezTo>
                <a:cubicBezTo>
                  <a:pt x="12" y="6372"/>
                  <a:pt x="12" y="6415"/>
                  <a:pt x="1" y="6458"/>
                </a:cubicBezTo>
                <a:lnTo>
                  <a:pt x="6665" y="6458"/>
                </a:lnTo>
                <a:cubicBezTo>
                  <a:pt x="7497" y="5643"/>
                  <a:pt x="9143" y="4331"/>
                  <a:pt x="11189" y="4331"/>
                </a:cubicBezTo>
                <a:cubicBezTo>
                  <a:pt x="11666" y="4331"/>
                  <a:pt x="12164" y="4402"/>
                  <a:pt x="12679" y="4568"/>
                </a:cubicBezTo>
                <a:cubicBezTo>
                  <a:pt x="14653" y="5199"/>
                  <a:pt x="16000" y="5536"/>
                  <a:pt x="16876" y="5536"/>
                </a:cubicBezTo>
                <a:cubicBezTo>
                  <a:pt x="17644" y="5536"/>
                  <a:pt x="18051" y="5276"/>
                  <a:pt x="18201" y="4727"/>
                </a:cubicBezTo>
                <a:cubicBezTo>
                  <a:pt x="18505" y="3564"/>
                  <a:pt x="18438" y="1329"/>
                  <a:pt x="20084" y="1329"/>
                </a:cubicBezTo>
                <a:cubicBezTo>
                  <a:pt x="20114" y="1329"/>
                  <a:pt x="20145" y="1329"/>
                  <a:pt x="20177" y="1331"/>
                </a:cubicBezTo>
                <a:cubicBezTo>
                  <a:pt x="21738" y="1399"/>
                  <a:pt x="22985" y="2883"/>
                  <a:pt x="24430" y="2883"/>
                </a:cubicBezTo>
                <a:cubicBezTo>
                  <a:pt x="24587" y="2883"/>
                  <a:pt x="24746" y="2865"/>
                  <a:pt x="24908" y="2826"/>
                </a:cubicBezTo>
                <a:cubicBezTo>
                  <a:pt x="25357" y="2719"/>
                  <a:pt x="25442" y="2228"/>
                  <a:pt x="25432" y="1545"/>
                </a:cubicBezTo>
                <a:lnTo>
                  <a:pt x="25432" y="1545"/>
                </a:lnTo>
                <a:cubicBezTo>
                  <a:pt x="25281" y="1615"/>
                  <a:pt x="25103" y="1657"/>
                  <a:pt x="24892" y="1657"/>
                </a:cubicBezTo>
                <a:cubicBezTo>
                  <a:pt x="24655" y="1657"/>
                  <a:pt x="24376" y="1605"/>
                  <a:pt x="24043" y="1480"/>
                </a:cubicBezTo>
                <a:cubicBezTo>
                  <a:pt x="22883" y="1048"/>
                  <a:pt x="21096" y="0"/>
                  <a:pt x="1950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47625" dir="75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0" y="0"/>
            <a:ext cx="3243835" cy="1269575"/>
          </a:xfrm>
          <a:custGeom>
            <a:avLst/>
            <a:gdLst/>
            <a:ahLst/>
            <a:cxnLst/>
            <a:rect l="l" t="t" r="r" b="b"/>
            <a:pathLst>
              <a:path w="10233" h="4005" extrusionOk="0">
                <a:moveTo>
                  <a:pt x="0" y="0"/>
                </a:moveTo>
                <a:lnTo>
                  <a:pt x="0" y="2307"/>
                </a:lnTo>
                <a:cubicBezTo>
                  <a:pt x="299" y="2158"/>
                  <a:pt x="588" y="2041"/>
                  <a:pt x="866" y="1987"/>
                </a:cubicBezTo>
                <a:cubicBezTo>
                  <a:pt x="1035" y="1954"/>
                  <a:pt x="1197" y="1939"/>
                  <a:pt x="1350" y="1939"/>
                </a:cubicBezTo>
                <a:cubicBezTo>
                  <a:pt x="3144" y="1939"/>
                  <a:pt x="3902" y="4005"/>
                  <a:pt x="4759" y="4005"/>
                </a:cubicBezTo>
                <a:cubicBezTo>
                  <a:pt x="4828" y="4005"/>
                  <a:pt x="4897" y="3992"/>
                  <a:pt x="4967" y="3963"/>
                </a:cubicBezTo>
                <a:cubicBezTo>
                  <a:pt x="5939" y="3557"/>
                  <a:pt x="4529" y="1196"/>
                  <a:pt x="5319" y="449"/>
                </a:cubicBezTo>
                <a:cubicBezTo>
                  <a:pt x="5503" y="278"/>
                  <a:pt x="5712" y="213"/>
                  <a:pt x="5941" y="213"/>
                </a:cubicBezTo>
                <a:cubicBezTo>
                  <a:pt x="6648" y="213"/>
                  <a:pt x="7549" y="826"/>
                  <a:pt x="8530" y="826"/>
                </a:cubicBezTo>
                <a:cubicBezTo>
                  <a:pt x="9059" y="826"/>
                  <a:pt x="9611" y="647"/>
                  <a:pt x="10168" y="97"/>
                </a:cubicBezTo>
                <a:lnTo>
                  <a:pt x="102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063207" y="2603225"/>
            <a:ext cx="5080790" cy="2540273"/>
          </a:xfrm>
          <a:custGeom>
            <a:avLst/>
            <a:gdLst/>
            <a:ahLst/>
            <a:cxnLst/>
            <a:rect l="l" t="t" r="r" b="b"/>
            <a:pathLst>
              <a:path w="20743" h="10371" extrusionOk="0">
                <a:moveTo>
                  <a:pt x="20742" y="0"/>
                </a:moveTo>
                <a:cubicBezTo>
                  <a:pt x="16951" y="1207"/>
                  <a:pt x="19814" y="6366"/>
                  <a:pt x="18243" y="6739"/>
                </a:cubicBezTo>
                <a:cubicBezTo>
                  <a:pt x="18081" y="6778"/>
                  <a:pt x="17922" y="6796"/>
                  <a:pt x="17765" y="6796"/>
                </a:cubicBezTo>
                <a:cubicBezTo>
                  <a:pt x="16320" y="6796"/>
                  <a:pt x="15073" y="5312"/>
                  <a:pt x="13512" y="5244"/>
                </a:cubicBezTo>
                <a:cubicBezTo>
                  <a:pt x="13480" y="5242"/>
                  <a:pt x="13449" y="5242"/>
                  <a:pt x="13419" y="5242"/>
                </a:cubicBezTo>
                <a:cubicBezTo>
                  <a:pt x="11773" y="5242"/>
                  <a:pt x="11840" y="7477"/>
                  <a:pt x="11536" y="8640"/>
                </a:cubicBezTo>
                <a:cubicBezTo>
                  <a:pt x="11386" y="9189"/>
                  <a:pt x="10979" y="9449"/>
                  <a:pt x="10211" y="9449"/>
                </a:cubicBezTo>
                <a:cubicBezTo>
                  <a:pt x="9335" y="9449"/>
                  <a:pt x="7988" y="9112"/>
                  <a:pt x="6014" y="8481"/>
                </a:cubicBezTo>
                <a:cubicBezTo>
                  <a:pt x="5499" y="8315"/>
                  <a:pt x="5001" y="8244"/>
                  <a:pt x="4524" y="8244"/>
                </a:cubicBezTo>
                <a:cubicBezTo>
                  <a:pt x="2478" y="8244"/>
                  <a:pt x="832" y="9556"/>
                  <a:pt x="0" y="10371"/>
                </a:cubicBezTo>
                <a:lnTo>
                  <a:pt x="20742" y="10371"/>
                </a:lnTo>
                <a:lnTo>
                  <a:pt x="207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47625" dir="75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1822094" y="2958919"/>
            <a:ext cx="55011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quada One"/>
              <a:buNone/>
              <a:defRPr sz="1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820800" y="2848425"/>
            <a:ext cx="41109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6279" y="2606319"/>
            <a:ext cx="4521" cy="6329"/>
          </a:xfrm>
          <a:custGeom>
            <a:avLst/>
            <a:gdLst/>
            <a:ahLst/>
            <a:cxnLst/>
            <a:rect l="l" t="t" r="r" b="b"/>
            <a:pathLst>
              <a:path w="60" h="84" extrusionOk="0">
                <a:moveTo>
                  <a:pt x="1" y="0"/>
                </a:moveTo>
                <a:lnTo>
                  <a:pt x="20" y="39"/>
                </a:lnTo>
                <a:lnTo>
                  <a:pt x="59" y="83"/>
                </a:lnTo>
                <a:lnTo>
                  <a:pt x="1" y="0"/>
                </a:lnTo>
                <a:close/>
              </a:path>
            </a:pathLst>
          </a:custGeom>
          <a:solidFill>
            <a:srgbClr val="1414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4847" y="5142018"/>
            <a:ext cx="7384" cy="75"/>
          </a:xfrm>
          <a:custGeom>
            <a:avLst/>
            <a:gdLst/>
            <a:ahLst/>
            <a:cxnLst/>
            <a:rect l="l" t="t" r="r" b="b"/>
            <a:pathLst>
              <a:path w="98" h="1" extrusionOk="0">
                <a:moveTo>
                  <a:pt x="98" y="0"/>
                </a:moveTo>
                <a:lnTo>
                  <a:pt x="0" y="0"/>
                </a:lnTo>
                <a:lnTo>
                  <a:pt x="0" y="0"/>
                </a:lnTo>
                <a:lnTo>
                  <a:pt x="78" y="0"/>
                </a:lnTo>
                <a:close/>
              </a:path>
            </a:pathLst>
          </a:custGeom>
          <a:solidFill>
            <a:srgbClr val="B0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6876874" y="3250835"/>
            <a:ext cx="2267119" cy="1892656"/>
          </a:xfrm>
          <a:custGeom>
            <a:avLst/>
            <a:gdLst/>
            <a:ahLst/>
            <a:cxnLst/>
            <a:rect l="l" t="t" r="r" b="b"/>
            <a:pathLst>
              <a:path w="9251" h="7723" extrusionOk="0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6342869" y="0"/>
            <a:ext cx="2801122" cy="3481429"/>
          </a:xfrm>
          <a:custGeom>
            <a:avLst/>
            <a:gdLst/>
            <a:ahLst/>
            <a:cxnLst/>
            <a:rect l="l" t="t" r="r" b="b"/>
            <a:pathLst>
              <a:path w="11430" h="14206" extrusionOk="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132193" y="0"/>
            <a:ext cx="840582" cy="541844"/>
          </a:xfrm>
          <a:custGeom>
            <a:avLst/>
            <a:gdLst/>
            <a:ahLst/>
            <a:cxnLst/>
            <a:rect l="l" t="t" r="r" b="b"/>
            <a:pathLst>
              <a:path w="3430" h="2211" extrusionOk="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12225" y="3506687"/>
            <a:ext cx="3952694" cy="1636806"/>
          </a:xfrm>
          <a:custGeom>
            <a:avLst/>
            <a:gdLst/>
            <a:ahLst/>
            <a:cxnLst/>
            <a:rect l="l" t="t" r="r" b="b"/>
            <a:pathLst>
              <a:path w="16129" h="6679" extrusionOk="0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12225" y="0"/>
            <a:ext cx="3332183" cy="3515493"/>
          </a:xfrm>
          <a:custGeom>
            <a:avLst/>
            <a:gdLst/>
            <a:ahLst/>
            <a:cxnLst/>
            <a:rect l="l" t="t" r="r" b="b"/>
            <a:pathLst>
              <a:path w="13597" h="14345" extrusionOk="0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 + TEXT">
  <p:cSld name="1_Título y objetos_3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>
            <a:off x="131100" y="1547550"/>
            <a:ext cx="4365300" cy="2048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flipH="1">
            <a:off x="12225" y="3250835"/>
            <a:ext cx="2267119" cy="1892656"/>
          </a:xfrm>
          <a:custGeom>
            <a:avLst/>
            <a:gdLst/>
            <a:ahLst/>
            <a:cxnLst/>
            <a:rect l="l" t="t" r="r" b="b"/>
            <a:pathLst>
              <a:path w="9251" h="7723" extrusionOk="0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flipH="1">
            <a:off x="12227" y="0"/>
            <a:ext cx="2801122" cy="3481429"/>
          </a:xfrm>
          <a:custGeom>
            <a:avLst/>
            <a:gdLst/>
            <a:ahLst/>
            <a:cxnLst/>
            <a:rect l="l" t="t" r="r" b="b"/>
            <a:pathLst>
              <a:path w="11430" h="14206" extrusionOk="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5183443" y="0"/>
            <a:ext cx="840582" cy="541844"/>
          </a:xfrm>
          <a:custGeom>
            <a:avLst/>
            <a:gdLst/>
            <a:ahLst/>
            <a:cxnLst/>
            <a:rect l="l" t="t" r="r" b="b"/>
            <a:pathLst>
              <a:path w="3430" h="2211" extrusionOk="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flipH="1">
            <a:off x="5191300" y="3506687"/>
            <a:ext cx="3952694" cy="1636806"/>
          </a:xfrm>
          <a:custGeom>
            <a:avLst/>
            <a:gdLst/>
            <a:ahLst/>
            <a:cxnLst/>
            <a:rect l="l" t="t" r="r" b="b"/>
            <a:pathLst>
              <a:path w="16129" h="6679" extrusionOk="0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flipH="1">
            <a:off x="5811811" y="0"/>
            <a:ext cx="3332183" cy="3515493"/>
          </a:xfrm>
          <a:custGeom>
            <a:avLst/>
            <a:gdLst/>
            <a:ahLst/>
            <a:cxnLst/>
            <a:rect l="l" t="t" r="r" b="b"/>
            <a:pathLst>
              <a:path w="13597" h="14345" extrusionOk="0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ctrTitle"/>
          </p:nvPr>
        </p:nvSpPr>
        <p:spPr>
          <a:xfrm flipH="1">
            <a:off x="1119638" y="1950940"/>
            <a:ext cx="31581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1"/>
          </p:nvPr>
        </p:nvSpPr>
        <p:spPr>
          <a:xfrm>
            <a:off x="4670656" y="1815144"/>
            <a:ext cx="3353700" cy="151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 + TEXT 1">
  <p:cSld name="1_Título y objetos_3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 flipH="1">
            <a:off x="4842306" y="1547550"/>
            <a:ext cx="4365300" cy="2048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12225" y="3250835"/>
            <a:ext cx="2267119" cy="1892656"/>
          </a:xfrm>
          <a:custGeom>
            <a:avLst/>
            <a:gdLst/>
            <a:ahLst/>
            <a:cxnLst/>
            <a:rect l="l" t="t" r="r" b="b"/>
            <a:pathLst>
              <a:path w="9251" h="7723" extrusionOk="0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 flipH="1">
            <a:off x="12227" y="0"/>
            <a:ext cx="2801122" cy="3481429"/>
          </a:xfrm>
          <a:custGeom>
            <a:avLst/>
            <a:gdLst/>
            <a:ahLst/>
            <a:cxnLst/>
            <a:rect l="l" t="t" r="r" b="b"/>
            <a:pathLst>
              <a:path w="11430" h="14206" extrusionOk="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flipH="1">
            <a:off x="5183443" y="0"/>
            <a:ext cx="840582" cy="541844"/>
          </a:xfrm>
          <a:custGeom>
            <a:avLst/>
            <a:gdLst/>
            <a:ahLst/>
            <a:cxnLst/>
            <a:rect l="l" t="t" r="r" b="b"/>
            <a:pathLst>
              <a:path w="3430" h="2211" extrusionOk="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flipH="1">
            <a:off x="5191300" y="3506687"/>
            <a:ext cx="3952694" cy="1636806"/>
          </a:xfrm>
          <a:custGeom>
            <a:avLst/>
            <a:gdLst/>
            <a:ahLst/>
            <a:cxnLst/>
            <a:rect l="l" t="t" r="r" b="b"/>
            <a:pathLst>
              <a:path w="16129" h="6679" extrusionOk="0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5811811" y="0"/>
            <a:ext cx="3332183" cy="3515493"/>
          </a:xfrm>
          <a:custGeom>
            <a:avLst/>
            <a:gdLst/>
            <a:ahLst/>
            <a:cxnLst/>
            <a:rect l="l" t="t" r="r" b="b"/>
            <a:pathLst>
              <a:path w="13597" h="14345" extrusionOk="0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ctrTitle"/>
          </p:nvPr>
        </p:nvSpPr>
        <p:spPr>
          <a:xfrm>
            <a:off x="5060968" y="1950940"/>
            <a:ext cx="31581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 flipH="1">
            <a:off x="946950" y="1815144"/>
            <a:ext cx="3353700" cy="151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SUBTITLE">
  <p:cSld name="1_Título y objetos_2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2266913" y="876994"/>
            <a:ext cx="4606800" cy="43239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34343"/>
              </a:solidFill>
            </a:endParaRPr>
          </a:p>
        </p:txBody>
      </p:sp>
      <p:sp>
        <p:nvSpPr>
          <p:cNvPr id="84" name="Google Shape;84;p8"/>
          <p:cNvSpPr txBox="1">
            <a:spLocks noGrp="1"/>
          </p:cNvSpPr>
          <p:nvPr>
            <p:ph type="title" hasCustomPrompt="1"/>
          </p:nvPr>
        </p:nvSpPr>
        <p:spPr>
          <a:xfrm>
            <a:off x="1375175" y="2420792"/>
            <a:ext cx="6390300" cy="72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sz="39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sz="39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sz="39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sz="39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sz="39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sz="39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sz="39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sz="3900" b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8"/>
          <p:cNvSpPr txBox="1">
            <a:spLocks noGrp="1"/>
          </p:cNvSpPr>
          <p:nvPr>
            <p:ph type="subTitle" idx="1"/>
          </p:nvPr>
        </p:nvSpPr>
        <p:spPr>
          <a:xfrm>
            <a:off x="2895188" y="3034744"/>
            <a:ext cx="33537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5059867" y="0"/>
            <a:ext cx="4037101" cy="1751811"/>
          </a:xfrm>
          <a:custGeom>
            <a:avLst/>
            <a:gdLst/>
            <a:ahLst/>
            <a:cxnLst/>
            <a:rect l="l" t="t" r="r" b="b"/>
            <a:pathLst>
              <a:path w="16482" h="7152" extrusionOk="0">
                <a:moveTo>
                  <a:pt x="12713" y="1"/>
                </a:moveTo>
                <a:cubicBezTo>
                  <a:pt x="12371" y="1"/>
                  <a:pt x="12082" y="52"/>
                  <a:pt x="11867" y="166"/>
                </a:cubicBezTo>
                <a:cubicBezTo>
                  <a:pt x="9966" y="1202"/>
                  <a:pt x="12508" y="5496"/>
                  <a:pt x="10842" y="5581"/>
                </a:cubicBezTo>
                <a:cubicBezTo>
                  <a:pt x="10817" y="5582"/>
                  <a:pt x="10791" y="5583"/>
                  <a:pt x="10766" y="5583"/>
                </a:cubicBezTo>
                <a:cubicBezTo>
                  <a:pt x="9256" y="5583"/>
                  <a:pt x="8019" y="3281"/>
                  <a:pt x="6884" y="3281"/>
                </a:cubicBezTo>
                <a:cubicBezTo>
                  <a:pt x="6793" y="3281"/>
                  <a:pt x="6702" y="3296"/>
                  <a:pt x="6612" y="3328"/>
                </a:cubicBezTo>
                <a:cubicBezTo>
                  <a:pt x="5384" y="3765"/>
                  <a:pt x="6836" y="6692"/>
                  <a:pt x="5715" y="6905"/>
                </a:cubicBezTo>
                <a:cubicBezTo>
                  <a:pt x="5677" y="6913"/>
                  <a:pt x="5638" y="6916"/>
                  <a:pt x="5597" y="6916"/>
                </a:cubicBezTo>
                <a:cubicBezTo>
                  <a:pt x="4898" y="6916"/>
                  <a:pt x="3858" y="5884"/>
                  <a:pt x="2503" y="5884"/>
                </a:cubicBezTo>
                <a:cubicBezTo>
                  <a:pt x="1761" y="5884"/>
                  <a:pt x="926" y="6193"/>
                  <a:pt x="0" y="7152"/>
                </a:cubicBezTo>
                <a:lnTo>
                  <a:pt x="16481" y="7152"/>
                </a:lnTo>
                <a:lnTo>
                  <a:pt x="16481" y="935"/>
                </a:lnTo>
                <a:cubicBezTo>
                  <a:pt x="15078" y="407"/>
                  <a:pt x="13680" y="1"/>
                  <a:pt x="12713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66675" dir="10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 rot="10800000" flipH="1">
            <a:off x="6" y="3324574"/>
            <a:ext cx="4319762" cy="1818924"/>
          </a:xfrm>
          <a:custGeom>
            <a:avLst/>
            <a:gdLst/>
            <a:ahLst/>
            <a:cxnLst/>
            <a:rect l="l" t="t" r="r" b="b"/>
            <a:pathLst>
              <a:path w="17636" h="7426" extrusionOk="0">
                <a:moveTo>
                  <a:pt x="1" y="0"/>
                </a:moveTo>
                <a:lnTo>
                  <a:pt x="1" y="7337"/>
                </a:lnTo>
                <a:cubicBezTo>
                  <a:pt x="269" y="7393"/>
                  <a:pt x="537" y="7425"/>
                  <a:pt x="798" y="7425"/>
                </a:cubicBezTo>
                <a:cubicBezTo>
                  <a:pt x="1649" y="7425"/>
                  <a:pt x="2433" y="7078"/>
                  <a:pt x="2981" y="6024"/>
                </a:cubicBezTo>
                <a:cubicBezTo>
                  <a:pt x="3804" y="4415"/>
                  <a:pt x="4473" y="3985"/>
                  <a:pt x="5073" y="3985"/>
                </a:cubicBezTo>
                <a:cubicBezTo>
                  <a:pt x="5492" y="3985"/>
                  <a:pt x="5878" y="4195"/>
                  <a:pt x="6260" y="4358"/>
                </a:cubicBezTo>
                <a:cubicBezTo>
                  <a:pt x="6925" y="4645"/>
                  <a:pt x="8958" y="6071"/>
                  <a:pt x="10742" y="6071"/>
                </a:cubicBezTo>
                <a:cubicBezTo>
                  <a:pt x="11479" y="6071"/>
                  <a:pt x="12174" y="5827"/>
                  <a:pt x="12711" y="5158"/>
                </a:cubicBezTo>
                <a:cubicBezTo>
                  <a:pt x="14242" y="3274"/>
                  <a:pt x="14182" y="2723"/>
                  <a:pt x="14535" y="2723"/>
                </a:cubicBezTo>
                <a:cubicBezTo>
                  <a:pt x="14608" y="2723"/>
                  <a:pt x="14699" y="2747"/>
                  <a:pt x="14826" y="2787"/>
                </a:cubicBezTo>
                <a:cubicBezTo>
                  <a:pt x="15192" y="2904"/>
                  <a:pt x="15715" y="3135"/>
                  <a:pt x="16195" y="3135"/>
                </a:cubicBezTo>
                <a:cubicBezTo>
                  <a:pt x="16680" y="3135"/>
                  <a:pt x="17121" y="2899"/>
                  <a:pt x="17315" y="2072"/>
                </a:cubicBezTo>
                <a:cubicBezTo>
                  <a:pt x="17635" y="726"/>
                  <a:pt x="16396" y="160"/>
                  <a:pt x="1593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19050" dir="10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/>
          <p:nvPr/>
        </p:nvSpPr>
        <p:spPr>
          <a:xfrm rot="10800000" flipH="1">
            <a:off x="7359611" y="0"/>
            <a:ext cx="1784388" cy="1829457"/>
          </a:xfrm>
          <a:custGeom>
            <a:avLst/>
            <a:gdLst/>
            <a:ahLst/>
            <a:cxnLst/>
            <a:rect l="l" t="t" r="r" b="b"/>
            <a:pathLst>
              <a:path w="7285" h="7469" extrusionOk="0">
                <a:moveTo>
                  <a:pt x="6450" y="1"/>
                </a:moveTo>
                <a:cubicBezTo>
                  <a:pt x="6380" y="1"/>
                  <a:pt x="6309" y="15"/>
                  <a:pt x="6238" y="45"/>
                </a:cubicBezTo>
                <a:cubicBezTo>
                  <a:pt x="5265" y="441"/>
                  <a:pt x="6675" y="2801"/>
                  <a:pt x="5875" y="3548"/>
                </a:cubicBezTo>
                <a:cubicBezTo>
                  <a:pt x="5691" y="3722"/>
                  <a:pt x="5482" y="3788"/>
                  <a:pt x="5252" y="3788"/>
                </a:cubicBezTo>
                <a:cubicBezTo>
                  <a:pt x="4549" y="3788"/>
                  <a:pt x="3649" y="3177"/>
                  <a:pt x="2672" y="3177"/>
                </a:cubicBezTo>
                <a:cubicBezTo>
                  <a:pt x="2143" y="3177"/>
                  <a:pt x="1591" y="3357"/>
                  <a:pt x="1036" y="3911"/>
                </a:cubicBezTo>
                <a:cubicBezTo>
                  <a:pt x="0" y="4948"/>
                  <a:pt x="235" y="6368"/>
                  <a:pt x="673" y="7469"/>
                </a:cubicBezTo>
                <a:lnTo>
                  <a:pt x="7285" y="7469"/>
                </a:lnTo>
                <a:lnTo>
                  <a:pt x="7285" y="515"/>
                </a:lnTo>
                <a:cubicBezTo>
                  <a:pt x="6995" y="217"/>
                  <a:pt x="6726" y="1"/>
                  <a:pt x="64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66675" dir="10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/>
          <p:nvPr/>
        </p:nvSpPr>
        <p:spPr>
          <a:xfrm rot="10800000" flipH="1">
            <a:off x="-132275" y="1"/>
            <a:ext cx="2896416" cy="2836160"/>
          </a:xfrm>
          <a:custGeom>
            <a:avLst/>
            <a:gdLst/>
            <a:ahLst/>
            <a:cxnLst/>
            <a:rect l="l" t="t" r="r" b="b"/>
            <a:pathLst>
              <a:path w="11825" h="11579" extrusionOk="0">
                <a:moveTo>
                  <a:pt x="524" y="1"/>
                </a:moveTo>
                <a:lnTo>
                  <a:pt x="524" y="11579"/>
                </a:lnTo>
                <a:lnTo>
                  <a:pt x="9453" y="11579"/>
                </a:lnTo>
                <a:cubicBezTo>
                  <a:pt x="9368" y="11408"/>
                  <a:pt x="9304" y="11226"/>
                  <a:pt x="9271" y="11002"/>
                </a:cubicBezTo>
                <a:cubicBezTo>
                  <a:pt x="8994" y="8876"/>
                  <a:pt x="11824" y="6195"/>
                  <a:pt x="10158" y="5405"/>
                </a:cubicBezTo>
                <a:cubicBezTo>
                  <a:pt x="10071" y="5363"/>
                  <a:pt x="9979" y="5343"/>
                  <a:pt x="9883" y="5343"/>
                </a:cubicBezTo>
                <a:cubicBezTo>
                  <a:pt x="8906" y="5343"/>
                  <a:pt x="7498" y="7379"/>
                  <a:pt x="6302" y="8662"/>
                </a:cubicBezTo>
                <a:cubicBezTo>
                  <a:pt x="5772" y="9229"/>
                  <a:pt x="5197" y="9556"/>
                  <a:pt x="4762" y="9556"/>
                </a:cubicBezTo>
                <a:cubicBezTo>
                  <a:pt x="4433" y="9556"/>
                  <a:pt x="4183" y="9370"/>
                  <a:pt x="4092" y="8961"/>
                </a:cubicBezTo>
                <a:cubicBezTo>
                  <a:pt x="3803" y="7701"/>
                  <a:pt x="5800" y="5928"/>
                  <a:pt x="4818" y="4604"/>
                </a:cubicBezTo>
                <a:cubicBezTo>
                  <a:pt x="3824" y="3279"/>
                  <a:pt x="2660" y="4326"/>
                  <a:pt x="1197" y="3215"/>
                </a:cubicBezTo>
                <a:cubicBezTo>
                  <a:pt x="0" y="2308"/>
                  <a:pt x="1496" y="908"/>
                  <a:pt x="524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 rot="10800000" flipH="1">
            <a:off x="-3926" y="3937414"/>
            <a:ext cx="6252828" cy="1206085"/>
          </a:xfrm>
          <a:custGeom>
            <a:avLst/>
            <a:gdLst/>
            <a:ahLst/>
            <a:cxnLst/>
            <a:rect l="l" t="t" r="r" b="b"/>
            <a:pathLst>
              <a:path w="25528" h="4924" extrusionOk="0">
                <a:moveTo>
                  <a:pt x="0" y="0"/>
                </a:moveTo>
                <a:lnTo>
                  <a:pt x="0" y="4923"/>
                </a:lnTo>
                <a:cubicBezTo>
                  <a:pt x="1550" y="3518"/>
                  <a:pt x="1590" y="405"/>
                  <a:pt x="2664" y="405"/>
                </a:cubicBezTo>
                <a:cubicBezTo>
                  <a:pt x="2701" y="405"/>
                  <a:pt x="2738" y="409"/>
                  <a:pt x="2777" y="416"/>
                </a:cubicBezTo>
                <a:cubicBezTo>
                  <a:pt x="4454" y="715"/>
                  <a:pt x="4956" y="2915"/>
                  <a:pt x="6515" y="3684"/>
                </a:cubicBezTo>
                <a:cubicBezTo>
                  <a:pt x="6748" y="3801"/>
                  <a:pt x="6966" y="3853"/>
                  <a:pt x="7169" y="3853"/>
                </a:cubicBezTo>
                <a:cubicBezTo>
                  <a:pt x="8328" y="3853"/>
                  <a:pt x="9043" y="2186"/>
                  <a:pt x="9687" y="1377"/>
                </a:cubicBezTo>
                <a:cubicBezTo>
                  <a:pt x="9901" y="1110"/>
                  <a:pt x="10157" y="974"/>
                  <a:pt x="10478" y="974"/>
                </a:cubicBezTo>
                <a:cubicBezTo>
                  <a:pt x="11308" y="974"/>
                  <a:pt x="12574" y="1881"/>
                  <a:pt x="14686" y="3738"/>
                </a:cubicBezTo>
                <a:cubicBezTo>
                  <a:pt x="15116" y="4116"/>
                  <a:pt x="15689" y="4278"/>
                  <a:pt x="16352" y="4278"/>
                </a:cubicBezTo>
                <a:cubicBezTo>
                  <a:pt x="19060" y="4278"/>
                  <a:pt x="23279" y="1587"/>
                  <a:pt x="255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19050" dir="10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SUBTITLES">
  <p:cSld name="1_Título y objetos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 flipH="1">
            <a:off x="2266913" y="-50625"/>
            <a:ext cx="4606800" cy="4344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</a:endParaRPr>
          </a:p>
        </p:txBody>
      </p:sp>
      <p:sp>
        <p:nvSpPr>
          <p:cNvPr id="93" name="Google Shape;93;p9"/>
          <p:cNvSpPr txBox="1">
            <a:spLocks noGrp="1"/>
          </p:cNvSpPr>
          <p:nvPr>
            <p:ph type="title" hasCustomPrompt="1"/>
          </p:nvPr>
        </p:nvSpPr>
        <p:spPr>
          <a:xfrm>
            <a:off x="1376775" y="1093017"/>
            <a:ext cx="6390300" cy="72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sz="39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9"/>
          <p:cNvSpPr txBox="1">
            <a:spLocks noGrp="1"/>
          </p:cNvSpPr>
          <p:nvPr>
            <p:ph type="title" idx="2" hasCustomPrompt="1"/>
          </p:nvPr>
        </p:nvSpPr>
        <p:spPr>
          <a:xfrm>
            <a:off x="1376775" y="1953679"/>
            <a:ext cx="6390300" cy="72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sz="39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9"/>
          <p:cNvSpPr txBox="1">
            <a:spLocks noGrp="1"/>
          </p:cNvSpPr>
          <p:nvPr>
            <p:ph type="title" idx="3" hasCustomPrompt="1"/>
          </p:nvPr>
        </p:nvSpPr>
        <p:spPr>
          <a:xfrm>
            <a:off x="1376775" y="2842917"/>
            <a:ext cx="6390300" cy="72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sz="39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2895188" y="1662988"/>
            <a:ext cx="33537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4"/>
          </p:nvPr>
        </p:nvSpPr>
        <p:spPr>
          <a:xfrm>
            <a:off x="2895188" y="2543319"/>
            <a:ext cx="33537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5"/>
          </p:nvPr>
        </p:nvSpPr>
        <p:spPr>
          <a:xfrm>
            <a:off x="2895188" y="3423650"/>
            <a:ext cx="33537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5059867" y="3391687"/>
            <a:ext cx="4037101" cy="1751811"/>
          </a:xfrm>
          <a:custGeom>
            <a:avLst/>
            <a:gdLst/>
            <a:ahLst/>
            <a:cxnLst/>
            <a:rect l="l" t="t" r="r" b="b"/>
            <a:pathLst>
              <a:path w="16482" h="7152" extrusionOk="0">
                <a:moveTo>
                  <a:pt x="12713" y="1"/>
                </a:moveTo>
                <a:cubicBezTo>
                  <a:pt x="12371" y="1"/>
                  <a:pt x="12082" y="52"/>
                  <a:pt x="11867" y="166"/>
                </a:cubicBezTo>
                <a:cubicBezTo>
                  <a:pt x="9966" y="1202"/>
                  <a:pt x="12508" y="5496"/>
                  <a:pt x="10842" y="5581"/>
                </a:cubicBezTo>
                <a:cubicBezTo>
                  <a:pt x="10817" y="5582"/>
                  <a:pt x="10791" y="5583"/>
                  <a:pt x="10766" y="5583"/>
                </a:cubicBezTo>
                <a:cubicBezTo>
                  <a:pt x="9256" y="5583"/>
                  <a:pt x="8019" y="3281"/>
                  <a:pt x="6884" y="3281"/>
                </a:cubicBezTo>
                <a:cubicBezTo>
                  <a:pt x="6793" y="3281"/>
                  <a:pt x="6702" y="3296"/>
                  <a:pt x="6612" y="3328"/>
                </a:cubicBezTo>
                <a:cubicBezTo>
                  <a:pt x="5384" y="3765"/>
                  <a:pt x="6836" y="6692"/>
                  <a:pt x="5715" y="6905"/>
                </a:cubicBezTo>
                <a:cubicBezTo>
                  <a:pt x="5677" y="6913"/>
                  <a:pt x="5638" y="6916"/>
                  <a:pt x="5597" y="6916"/>
                </a:cubicBezTo>
                <a:cubicBezTo>
                  <a:pt x="4898" y="6916"/>
                  <a:pt x="3858" y="5884"/>
                  <a:pt x="2503" y="5884"/>
                </a:cubicBezTo>
                <a:cubicBezTo>
                  <a:pt x="1761" y="5884"/>
                  <a:pt x="926" y="6193"/>
                  <a:pt x="0" y="7152"/>
                </a:cubicBezTo>
                <a:lnTo>
                  <a:pt x="16481" y="7152"/>
                </a:lnTo>
                <a:lnTo>
                  <a:pt x="16481" y="935"/>
                </a:lnTo>
                <a:cubicBezTo>
                  <a:pt x="15078" y="407"/>
                  <a:pt x="13680" y="1"/>
                  <a:pt x="12713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66675" dir="10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6" y="0"/>
            <a:ext cx="4319762" cy="1818924"/>
          </a:xfrm>
          <a:custGeom>
            <a:avLst/>
            <a:gdLst/>
            <a:ahLst/>
            <a:cxnLst/>
            <a:rect l="l" t="t" r="r" b="b"/>
            <a:pathLst>
              <a:path w="17636" h="7426" extrusionOk="0">
                <a:moveTo>
                  <a:pt x="1" y="0"/>
                </a:moveTo>
                <a:lnTo>
                  <a:pt x="1" y="7337"/>
                </a:lnTo>
                <a:cubicBezTo>
                  <a:pt x="269" y="7393"/>
                  <a:pt x="537" y="7425"/>
                  <a:pt x="798" y="7425"/>
                </a:cubicBezTo>
                <a:cubicBezTo>
                  <a:pt x="1649" y="7425"/>
                  <a:pt x="2433" y="7078"/>
                  <a:pt x="2981" y="6024"/>
                </a:cubicBezTo>
                <a:cubicBezTo>
                  <a:pt x="3804" y="4415"/>
                  <a:pt x="4473" y="3985"/>
                  <a:pt x="5073" y="3985"/>
                </a:cubicBezTo>
                <a:cubicBezTo>
                  <a:pt x="5492" y="3985"/>
                  <a:pt x="5878" y="4195"/>
                  <a:pt x="6260" y="4358"/>
                </a:cubicBezTo>
                <a:cubicBezTo>
                  <a:pt x="6925" y="4645"/>
                  <a:pt x="8958" y="6071"/>
                  <a:pt x="10742" y="6071"/>
                </a:cubicBezTo>
                <a:cubicBezTo>
                  <a:pt x="11479" y="6071"/>
                  <a:pt x="12174" y="5827"/>
                  <a:pt x="12711" y="5158"/>
                </a:cubicBezTo>
                <a:cubicBezTo>
                  <a:pt x="14242" y="3274"/>
                  <a:pt x="14182" y="2723"/>
                  <a:pt x="14535" y="2723"/>
                </a:cubicBezTo>
                <a:cubicBezTo>
                  <a:pt x="14608" y="2723"/>
                  <a:pt x="14699" y="2747"/>
                  <a:pt x="14826" y="2787"/>
                </a:cubicBezTo>
                <a:cubicBezTo>
                  <a:pt x="15192" y="2904"/>
                  <a:pt x="15715" y="3135"/>
                  <a:pt x="16195" y="3135"/>
                </a:cubicBezTo>
                <a:cubicBezTo>
                  <a:pt x="16680" y="3135"/>
                  <a:pt x="17121" y="2899"/>
                  <a:pt x="17315" y="2072"/>
                </a:cubicBezTo>
                <a:cubicBezTo>
                  <a:pt x="17635" y="726"/>
                  <a:pt x="16396" y="160"/>
                  <a:pt x="1593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7359611" y="3314041"/>
            <a:ext cx="1784388" cy="1829457"/>
          </a:xfrm>
          <a:custGeom>
            <a:avLst/>
            <a:gdLst/>
            <a:ahLst/>
            <a:cxnLst/>
            <a:rect l="l" t="t" r="r" b="b"/>
            <a:pathLst>
              <a:path w="7285" h="7469" extrusionOk="0">
                <a:moveTo>
                  <a:pt x="6450" y="1"/>
                </a:moveTo>
                <a:cubicBezTo>
                  <a:pt x="6380" y="1"/>
                  <a:pt x="6309" y="15"/>
                  <a:pt x="6238" y="45"/>
                </a:cubicBezTo>
                <a:cubicBezTo>
                  <a:pt x="5265" y="441"/>
                  <a:pt x="6675" y="2801"/>
                  <a:pt x="5875" y="3548"/>
                </a:cubicBezTo>
                <a:cubicBezTo>
                  <a:pt x="5691" y="3722"/>
                  <a:pt x="5482" y="3788"/>
                  <a:pt x="5252" y="3788"/>
                </a:cubicBezTo>
                <a:cubicBezTo>
                  <a:pt x="4549" y="3788"/>
                  <a:pt x="3649" y="3177"/>
                  <a:pt x="2672" y="3177"/>
                </a:cubicBezTo>
                <a:cubicBezTo>
                  <a:pt x="2143" y="3177"/>
                  <a:pt x="1591" y="3357"/>
                  <a:pt x="1036" y="3911"/>
                </a:cubicBezTo>
                <a:cubicBezTo>
                  <a:pt x="0" y="4948"/>
                  <a:pt x="235" y="6368"/>
                  <a:pt x="673" y="7469"/>
                </a:cubicBezTo>
                <a:lnTo>
                  <a:pt x="7285" y="7469"/>
                </a:lnTo>
                <a:lnTo>
                  <a:pt x="7285" y="515"/>
                </a:lnTo>
                <a:cubicBezTo>
                  <a:pt x="6995" y="217"/>
                  <a:pt x="6726" y="1"/>
                  <a:pt x="64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66675" dir="10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-132275" y="2307337"/>
            <a:ext cx="2896416" cy="2836160"/>
          </a:xfrm>
          <a:custGeom>
            <a:avLst/>
            <a:gdLst/>
            <a:ahLst/>
            <a:cxnLst/>
            <a:rect l="l" t="t" r="r" b="b"/>
            <a:pathLst>
              <a:path w="11825" h="11579" extrusionOk="0">
                <a:moveTo>
                  <a:pt x="524" y="1"/>
                </a:moveTo>
                <a:lnTo>
                  <a:pt x="524" y="11579"/>
                </a:lnTo>
                <a:lnTo>
                  <a:pt x="9453" y="11579"/>
                </a:lnTo>
                <a:cubicBezTo>
                  <a:pt x="9368" y="11408"/>
                  <a:pt x="9304" y="11226"/>
                  <a:pt x="9271" y="11002"/>
                </a:cubicBezTo>
                <a:cubicBezTo>
                  <a:pt x="8994" y="8876"/>
                  <a:pt x="11824" y="6195"/>
                  <a:pt x="10158" y="5405"/>
                </a:cubicBezTo>
                <a:cubicBezTo>
                  <a:pt x="10071" y="5363"/>
                  <a:pt x="9979" y="5343"/>
                  <a:pt x="9883" y="5343"/>
                </a:cubicBezTo>
                <a:cubicBezTo>
                  <a:pt x="8906" y="5343"/>
                  <a:pt x="7498" y="7379"/>
                  <a:pt x="6302" y="8662"/>
                </a:cubicBezTo>
                <a:cubicBezTo>
                  <a:pt x="5772" y="9229"/>
                  <a:pt x="5197" y="9556"/>
                  <a:pt x="4762" y="9556"/>
                </a:cubicBezTo>
                <a:cubicBezTo>
                  <a:pt x="4433" y="9556"/>
                  <a:pt x="4183" y="9370"/>
                  <a:pt x="4092" y="8961"/>
                </a:cubicBezTo>
                <a:cubicBezTo>
                  <a:pt x="3803" y="7701"/>
                  <a:pt x="5800" y="5928"/>
                  <a:pt x="4818" y="4604"/>
                </a:cubicBezTo>
                <a:cubicBezTo>
                  <a:pt x="3824" y="3279"/>
                  <a:pt x="2660" y="4326"/>
                  <a:pt x="1197" y="3215"/>
                </a:cubicBezTo>
                <a:cubicBezTo>
                  <a:pt x="0" y="2308"/>
                  <a:pt x="1496" y="908"/>
                  <a:pt x="524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-3926" y="0"/>
            <a:ext cx="6252828" cy="1206085"/>
          </a:xfrm>
          <a:custGeom>
            <a:avLst/>
            <a:gdLst/>
            <a:ahLst/>
            <a:cxnLst/>
            <a:rect l="l" t="t" r="r" b="b"/>
            <a:pathLst>
              <a:path w="25528" h="4924" extrusionOk="0">
                <a:moveTo>
                  <a:pt x="0" y="0"/>
                </a:moveTo>
                <a:lnTo>
                  <a:pt x="0" y="4923"/>
                </a:lnTo>
                <a:cubicBezTo>
                  <a:pt x="1550" y="3518"/>
                  <a:pt x="1590" y="405"/>
                  <a:pt x="2664" y="405"/>
                </a:cubicBezTo>
                <a:cubicBezTo>
                  <a:pt x="2701" y="405"/>
                  <a:pt x="2738" y="409"/>
                  <a:pt x="2777" y="416"/>
                </a:cubicBezTo>
                <a:cubicBezTo>
                  <a:pt x="4454" y="715"/>
                  <a:pt x="4956" y="2915"/>
                  <a:pt x="6515" y="3684"/>
                </a:cubicBezTo>
                <a:cubicBezTo>
                  <a:pt x="6748" y="3801"/>
                  <a:pt x="6966" y="3853"/>
                  <a:pt x="7169" y="3853"/>
                </a:cubicBezTo>
                <a:cubicBezTo>
                  <a:pt x="8328" y="3853"/>
                  <a:pt x="9043" y="2186"/>
                  <a:pt x="9687" y="1377"/>
                </a:cubicBezTo>
                <a:cubicBezTo>
                  <a:pt x="9901" y="1110"/>
                  <a:pt x="10157" y="974"/>
                  <a:pt x="10478" y="974"/>
                </a:cubicBezTo>
                <a:cubicBezTo>
                  <a:pt x="11308" y="974"/>
                  <a:pt x="12574" y="1881"/>
                  <a:pt x="14686" y="3738"/>
                </a:cubicBezTo>
                <a:cubicBezTo>
                  <a:pt x="15116" y="4116"/>
                  <a:pt x="15689" y="4278"/>
                  <a:pt x="16352" y="4278"/>
                </a:cubicBezTo>
                <a:cubicBezTo>
                  <a:pt x="19060" y="4278"/>
                  <a:pt x="23279" y="1587"/>
                  <a:pt x="255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716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2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/>
          <p:nvPr/>
        </p:nvSpPr>
        <p:spPr>
          <a:xfrm rot="5400000">
            <a:off x="3934472" y="-59473"/>
            <a:ext cx="5361831" cy="5057276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ctrTitle"/>
          </p:nvPr>
        </p:nvSpPr>
        <p:spPr>
          <a:xfrm>
            <a:off x="19" y="2446475"/>
            <a:ext cx="9144000" cy="464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ubTitle" idx="1"/>
          </p:nvPr>
        </p:nvSpPr>
        <p:spPr>
          <a:xfrm>
            <a:off x="3244369" y="2862763"/>
            <a:ext cx="26553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ctrTitle" idx="2"/>
          </p:nvPr>
        </p:nvSpPr>
        <p:spPr>
          <a:xfrm>
            <a:off x="1488877" y="1982075"/>
            <a:ext cx="6166200" cy="464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27511" y="0"/>
            <a:ext cx="1957071" cy="2650496"/>
          </a:xfrm>
          <a:custGeom>
            <a:avLst/>
            <a:gdLst/>
            <a:ahLst/>
            <a:cxnLst/>
            <a:rect l="l" t="t" r="r" b="b"/>
            <a:pathLst>
              <a:path w="7990" h="10821" extrusionOk="0">
                <a:moveTo>
                  <a:pt x="4049" y="0"/>
                </a:moveTo>
                <a:lnTo>
                  <a:pt x="1016" y="1880"/>
                </a:lnTo>
                <a:lnTo>
                  <a:pt x="1" y="6655"/>
                </a:lnTo>
                <a:cubicBezTo>
                  <a:pt x="1" y="6655"/>
                  <a:pt x="55" y="6826"/>
                  <a:pt x="150" y="7092"/>
                </a:cubicBezTo>
                <a:cubicBezTo>
                  <a:pt x="1293" y="7455"/>
                  <a:pt x="3793" y="8417"/>
                  <a:pt x="4551" y="10030"/>
                </a:cubicBezTo>
                <a:cubicBezTo>
                  <a:pt x="4690" y="10318"/>
                  <a:pt x="4764" y="10574"/>
                  <a:pt x="4797" y="10820"/>
                </a:cubicBezTo>
                <a:cubicBezTo>
                  <a:pt x="5609" y="10403"/>
                  <a:pt x="6271" y="9698"/>
                  <a:pt x="6324" y="8844"/>
                </a:cubicBezTo>
                <a:cubicBezTo>
                  <a:pt x="6409" y="7103"/>
                  <a:pt x="3440" y="7092"/>
                  <a:pt x="3867" y="6516"/>
                </a:cubicBezTo>
                <a:cubicBezTo>
                  <a:pt x="4294" y="5939"/>
                  <a:pt x="6313" y="6558"/>
                  <a:pt x="7135" y="4903"/>
                </a:cubicBezTo>
                <a:cubicBezTo>
                  <a:pt x="7990" y="3173"/>
                  <a:pt x="5908" y="876"/>
                  <a:pt x="50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-192200" y="-18932"/>
            <a:ext cx="5244671" cy="5143477"/>
          </a:xfrm>
          <a:custGeom>
            <a:avLst/>
            <a:gdLst/>
            <a:ahLst/>
            <a:cxnLst/>
            <a:rect l="l" t="t" r="r" b="b"/>
            <a:pathLst>
              <a:path w="21053" h="20647" extrusionOk="0">
                <a:moveTo>
                  <a:pt x="738" y="0"/>
                </a:moveTo>
                <a:lnTo>
                  <a:pt x="738" y="20647"/>
                </a:lnTo>
                <a:cubicBezTo>
                  <a:pt x="2874" y="19194"/>
                  <a:pt x="4764" y="13661"/>
                  <a:pt x="2628" y="12967"/>
                </a:cubicBezTo>
                <a:cubicBezTo>
                  <a:pt x="866" y="12390"/>
                  <a:pt x="0" y="10831"/>
                  <a:pt x="2051" y="8919"/>
                </a:cubicBezTo>
                <a:cubicBezTo>
                  <a:pt x="4102" y="7007"/>
                  <a:pt x="919" y="5587"/>
                  <a:pt x="2030" y="4187"/>
                </a:cubicBezTo>
                <a:cubicBezTo>
                  <a:pt x="2299" y="3843"/>
                  <a:pt x="2637" y="3724"/>
                  <a:pt x="3010" y="3724"/>
                </a:cubicBezTo>
                <a:cubicBezTo>
                  <a:pt x="3839" y="3724"/>
                  <a:pt x="4845" y="4307"/>
                  <a:pt x="5669" y="4307"/>
                </a:cubicBezTo>
                <a:cubicBezTo>
                  <a:pt x="5994" y="4307"/>
                  <a:pt x="6291" y="4217"/>
                  <a:pt x="6537" y="3963"/>
                </a:cubicBezTo>
                <a:cubicBezTo>
                  <a:pt x="7663" y="2806"/>
                  <a:pt x="7494" y="84"/>
                  <a:pt x="9550" y="84"/>
                </a:cubicBezTo>
                <a:cubicBezTo>
                  <a:pt x="9581" y="84"/>
                  <a:pt x="9613" y="84"/>
                  <a:pt x="9646" y="86"/>
                </a:cubicBezTo>
                <a:cubicBezTo>
                  <a:pt x="11723" y="158"/>
                  <a:pt x="13041" y="3333"/>
                  <a:pt x="15826" y="3333"/>
                </a:cubicBezTo>
                <a:cubicBezTo>
                  <a:pt x="15918" y="3333"/>
                  <a:pt x="16012" y="3330"/>
                  <a:pt x="16107" y="3322"/>
                </a:cubicBezTo>
                <a:cubicBezTo>
                  <a:pt x="18383" y="3151"/>
                  <a:pt x="20070" y="1378"/>
                  <a:pt x="2105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/>
          <p:nvPr/>
        </p:nvSpPr>
        <p:spPr>
          <a:xfrm>
            <a:off x="6946144" y="2753776"/>
            <a:ext cx="2197847" cy="2399187"/>
          </a:xfrm>
          <a:custGeom>
            <a:avLst/>
            <a:gdLst/>
            <a:ahLst/>
            <a:cxnLst/>
            <a:rect l="l" t="t" r="r" b="b"/>
            <a:pathLst>
              <a:path w="8973" h="9795" extrusionOk="0">
                <a:moveTo>
                  <a:pt x="8482" y="1"/>
                </a:moveTo>
                <a:cubicBezTo>
                  <a:pt x="8430" y="1"/>
                  <a:pt x="8376" y="8"/>
                  <a:pt x="8320" y="22"/>
                </a:cubicBezTo>
                <a:cubicBezTo>
                  <a:pt x="7017" y="396"/>
                  <a:pt x="8513" y="4369"/>
                  <a:pt x="7135" y="5747"/>
                </a:cubicBezTo>
                <a:cubicBezTo>
                  <a:pt x="6110" y="6772"/>
                  <a:pt x="3696" y="5992"/>
                  <a:pt x="1603" y="7765"/>
                </a:cubicBezTo>
                <a:cubicBezTo>
                  <a:pt x="737" y="8503"/>
                  <a:pt x="246" y="9175"/>
                  <a:pt x="0" y="9795"/>
                </a:cubicBezTo>
                <a:lnTo>
                  <a:pt x="8972" y="9795"/>
                </a:lnTo>
                <a:lnTo>
                  <a:pt x="8972" y="203"/>
                </a:lnTo>
                <a:cubicBezTo>
                  <a:pt x="8815" y="80"/>
                  <a:pt x="8659" y="1"/>
                  <a:pt x="8482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6666178" y="0"/>
            <a:ext cx="2477813" cy="2304151"/>
          </a:xfrm>
          <a:custGeom>
            <a:avLst/>
            <a:gdLst/>
            <a:ahLst/>
            <a:cxnLst/>
            <a:rect l="l" t="t" r="r" b="b"/>
            <a:pathLst>
              <a:path w="10116" h="9407" extrusionOk="0">
                <a:moveTo>
                  <a:pt x="0" y="0"/>
                </a:moveTo>
                <a:cubicBezTo>
                  <a:pt x="636" y="1119"/>
                  <a:pt x="2078" y="3205"/>
                  <a:pt x="4119" y="3205"/>
                </a:cubicBezTo>
                <a:cubicBezTo>
                  <a:pt x="4378" y="3205"/>
                  <a:pt x="4647" y="3171"/>
                  <a:pt x="4924" y="3098"/>
                </a:cubicBezTo>
                <a:cubicBezTo>
                  <a:pt x="6438" y="2690"/>
                  <a:pt x="6967" y="1149"/>
                  <a:pt x="7940" y="1149"/>
                </a:cubicBezTo>
                <a:cubicBezTo>
                  <a:pt x="8011" y="1149"/>
                  <a:pt x="8084" y="1158"/>
                  <a:pt x="8160" y="1175"/>
                </a:cubicBezTo>
                <a:cubicBezTo>
                  <a:pt x="8716" y="1293"/>
                  <a:pt x="9442" y="2447"/>
                  <a:pt x="9069" y="4379"/>
                </a:cubicBezTo>
                <a:cubicBezTo>
                  <a:pt x="8684" y="6387"/>
                  <a:pt x="8193" y="7616"/>
                  <a:pt x="8438" y="8374"/>
                </a:cubicBezTo>
                <a:cubicBezTo>
                  <a:pt x="8675" y="9108"/>
                  <a:pt x="9148" y="9406"/>
                  <a:pt x="9649" y="9406"/>
                </a:cubicBezTo>
                <a:cubicBezTo>
                  <a:pt x="9804" y="9406"/>
                  <a:pt x="9961" y="9378"/>
                  <a:pt x="10115" y="9325"/>
                </a:cubicBezTo>
                <a:lnTo>
                  <a:pt x="1011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-11679" y="1723068"/>
            <a:ext cx="3019375" cy="3429895"/>
          </a:xfrm>
          <a:custGeom>
            <a:avLst/>
            <a:gdLst/>
            <a:ahLst/>
            <a:cxnLst/>
            <a:rect l="l" t="t" r="r" b="b"/>
            <a:pathLst>
              <a:path w="12327" h="14003" extrusionOk="0">
                <a:moveTo>
                  <a:pt x="1" y="1"/>
                </a:moveTo>
                <a:lnTo>
                  <a:pt x="1" y="14003"/>
                </a:lnTo>
                <a:lnTo>
                  <a:pt x="12327" y="14003"/>
                </a:lnTo>
                <a:cubicBezTo>
                  <a:pt x="11012" y="12977"/>
                  <a:pt x="11717" y="11204"/>
                  <a:pt x="10671" y="10276"/>
                </a:cubicBezTo>
                <a:cubicBezTo>
                  <a:pt x="10267" y="9919"/>
                  <a:pt x="9798" y="9790"/>
                  <a:pt x="9311" y="9790"/>
                </a:cubicBezTo>
                <a:cubicBezTo>
                  <a:pt x="8056" y="9790"/>
                  <a:pt x="6678" y="10643"/>
                  <a:pt x="5960" y="10643"/>
                </a:cubicBezTo>
                <a:cubicBezTo>
                  <a:pt x="5762" y="10643"/>
                  <a:pt x="5615" y="10578"/>
                  <a:pt x="5534" y="10414"/>
                </a:cubicBezTo>
                <a:cubicBezTo>
                  <a:pt x="5031" y="9421"/>
                  <a:pt x="5928" y="8705"/>
                  <a:pt x="4914" y="8097"/>
                </a:cubicBezTo>
                <a:cubicBezTo>
                  <a:pt x="4732" y="7979"/>
                  <a:pt x="4423" y="7936"/>
                  <a:pt x="4070" y="7904"/>
                </a:cubicBezTo>
                <a:cubicBezTo>
                  <a:pt x="3440" y="7851"/>
                  <a:pt x="2810" y="7840"/>
                  <a:pt x="3194" y="6943"/>
                </a:cubicBezTo>
                <a:cubicBezTo>
                  <a:pt x="3621" y="5918"/>
                  <a:pt x="5704" y="5127"/>
                  <a:pt x="4711" y="3034"/>
                </a:cubicBezTo>
                <a:cubicBezTo>
                  <a:pt x="3867" y="1250"/>
                  <a:pt x="887" y="257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2487950" y="1420176"/>
            <a:ext cx="4263000" cy="2517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>
            <a:spLocks noGrp="1"/>
          </p:cNvSpPr>
          <p:nvPr>
            <p:ph type="ctrTitle"/>
          </p:nvPr>
        </p:nvSpPr>
        <p:spPr>
          <a:xfrm>
            <a:off x="1254739" y="21891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es-ES"/>
              <a:t>Unsettling Accounts</a:t>
            </a:r>
            <a:endParaRPr b="0"/>
          </a:p>
        </p:txBody>
      </p:sp>
      <p:sp>
        <p:nvSpPr>
          <p:cNvPr id="311" name="Google Shape;311;p28"/>
          <p:cNvSpPr txBox="1">
            <a:spLocks noGrp="1"/>
          </p:cNvSpPr>
          <p:nvPr>
            <p:ph type="subTitle" idx="1"/>
          </p:nvPr>
        </p:nvSpPr>
        <p:spPr>
          <a:xfrm>
            <a:off x="4627000" y="4349525"/>
            <a:ext cx="36435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Felipe Toshiyuki Miamoto - 11803681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Matteus de Oliveira Car - 8988532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>
            <a:spLocks noGrp="1"/>
          </p:cNvSpPr>
          <p:nvPr>
            <p:ph type="subTitle" idx="1"/>
          </p:nvPr>
        </p:nvSpPr>
        <p:spPr>
          <a:xfrm flipH="1">
            <a:off x="2406290" y="1389099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COMO SE INICIA A HISTÓRIA?</a:t>
            </a:r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subTitle" idx="2"/>
          </p:nvPr>
        </p:nvSpPr>
        <p:spPr>
          <a:xfrm flipH="1">
            <a:off x="2406290" y="2108561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DESENVOLVIMENTO E DESFECHO</a:t>
            </a:r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subTitle" idx="3"/>
          </p:nvPr>
        </p:nvSpPr>
        <p:spPr>
          <a:xfrm flipH="1">
            <a:off x="2406290" y="2810183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ANÁLISE DO CASO</a:t>
            </a:r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ctrTitle"/>
          </p:nvPr>
        </p:nvSpPr>
        <p:spPr>
          <a:xfrm>
            <a:off x="6052873" y="2105374"/>
            <a:ext cx="2135700" cy="94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SUMÁRIO</a:t>
            </a:r>
            <a:endParaRPr b="0"/>
          </a:p>
        </p:txBody>
      </p:sp>
      <p:sp>
        <p:nvSpPr>
          <p:cNvPr id="320" name="Google Shape;320;p29"/>
          <p:cNvSpPr txBox="1">
            <a:spLocks noGrp="1"/>
          </p:cNvSpPr>
          <p:nvPr>
            <p:ph type="title" idx="7"/>
          </p:nvPr>
        </p:nvSpPr>
        <p:spPr>
          <a:xfrm>
            <a:off x="1109465" y="1624139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/>
              <a:t>01</a:t>
            </a:r>
            <a:endParaRPr b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title" idx="8"/>
          </p:nvPr>
        </p:nvSpPr>
        <p:spPr>
          <a:xfrm>
            <a:off x="1109465" y="2340911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/>
              <a:t>02</a:t>
            </a:r>
            <a:endParaRPr b="0"/>
          </a:p>
        </p:txBody>
      </p:sp>
      <p:sp>
        <p:nvSpPr>
          <p:cNvPr id="322" name="Google Shape;322;p29"/>
          <p:cNvSpPr txBox="1">
            <a:spLocks noGrp="1"/>
          </p:cNvSpPr>
          <p:nvPr>
            <p:ph type="title" idx="9"/>
          </p:nvPr>
        </p:nvSpPr>
        <p:spPr>
          <a:xfrm>
            <a:off x="1109465" y="3061516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/>
              <a:t>03</a:t>
            </a:r>
            <a:endParaRPr b="0"/>
          </a:p>
        </p:txBody>
      </p:sp>
      <p:sp>
        <p:nvSpPr>
          <p:cNvPr id="323" name="Google Shape;323;p29"/>
          <p:cNvSpPr txBox="1">
            <a:spLocks noGrp="1"/>
          </p:cNvSpPr>
          <p:nvPr>
            <p:ph type="title" idx="15"/>
          </p:nvPr>
        </p:nvSpPr>
        <p:spPr>
          <a:xfrm>
            <a:off x="1109465" y="3831516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/>
              <a:t>04</a:t>
            </a:r>
            <a:endParaRPr b="0"/>
          </a:p>
        </p:txBody>
      </p:sp>
      <p:sp>
        <p:nvSpPr>
          <p:cNvPr id="324" name="Google Shape;324;p29"/>
          <p:cNvSpPr txBox="1">
            <a:spLocks noGrp="1"/>
          </p:cNvSpPr>
          <p:nvPr>
            <p:ph type="subTitle" idx="3"/>
          </p:nvPr>
        </p:nvSpPr>
        <p:spPr>
          <a:xfrm flipH="1">
            <a:off x="2406290" y="3605533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PROBLEMA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>
            <a:spLocks noGrp="1"/>
          </p:cNvSpPr>
          <p:nvPr>
            <p:ph type="ctrTitle"/>
          </p:nvPr>
        </p:nvSpPr>
        <p:spPr>
          <a:xfrm flipH="1">
            <a:off x="1892675" y="1950950"/>
            <a:ext cx="23046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Black"/>
              <a:buNone/>
            </a:pPr>
            <a:r>
              <a:rPr lang="es-ES"/>
              <a:t>COMO SE INICIA A HISTÓRIA?</a:t>
            </a:r>
            <a:endParaRPr b="0">
              <a:solidFill>
                <a:srgbClr val="FFFFFF"/>
              </a:solidFill>
            </a:endParaRPr>
          </a:p>
        </p:txBody>
      </p:sp>
      <p:sp>
        <p:nvSpPr>
          <p:cNvPr id="330" name="Google Shape;330;p30"/>
          <p:cNvSpPr txBox="1">
            <a:spLocks noGrp="1"/>
          </p:cNvSpPr>
          <p:nvPr>
            <p:ph type="subTitle" idx="1"/>
          </p:nvPr>
        </p:nvSpPr>
        <p:spPr>
          <a:xfrm>
            <a:off x="4518350" y="663025"/>
            <a:ext cx="3628200" cy="4028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/>
              <a:t>Inicialmente, dois investigadores são contratados pelas FOX News com total liberdade de escolha de caso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/>
              <a:t>Caso sobre a adulteração do leite consumido pela população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/>
              <a:t>Estudo canadense sobre o rBGH aponta possíveis incongruências com os dados da Monsanto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/>
              <a:t>Antes que a notícia fosse publicada surgem ameaças da Monsanto, inclusive para a Fox News.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/>
              <a:t>Fox News e vários outros canais do mesmo dono temem perder anunciantes, o que seria prejudicial para a lucratividade dessas estações.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 flipH="1">
            <a:off x="2089550" y="1951050"/>
            <a:ext cx="22083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 Sans Black"/>
              <a:buNone/>
            </a:pPr>
            <a:r>
              <a:rPr lang="es-ES"/>
              <a:t>DESENVOLVIMENTO E DESFECHO</a:t>
            </a:r>
            <a:endParaRPr b="0">
              <a:solidFill>
                <a:srgbClr val="FFFFFF"/>
              </a:solidFill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4912500" y="877775"/>
            <a:ext cx="3603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 Regular"/>
              <a:buChar char="●"/>
            </a:pPr>
            <a:r>
              <a:rPr lang="es-ES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 Fox News começa uma série de tentativas de silenciar ambos os investigadores com subornos e ameaças de demissão sem causa 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 Regular"/>
              <a:buChar char="●"/>
            </a:pPr>
            <a:r>
              <a:rPr lang="es-ES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Após manipular diversas vezes vezes a forma como a notícia seria divulgada, a Fox News é denunciada pelos investigadores, que se pautam na lei do denunciante para serem protegidos de represálias (por exemplo demissão sem causa)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 Regular"/>
              <a:buChar char="●"/>
            </a:pPr>
            <a:r>
              <a:rPr lang="es-ES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Entretanto após perder o caso, a Fox News recorre e é apoiada por 5 grandes Corporações.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 Regular"/>
              <a:buChar char="●"/>
            </a:pPr>
            <a:r>
              <a:rPr lang="es-ES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 proteção de denunciante dos investigadores é retirada, pois os juízes entenderam que “falsificar notícias não é ilegal”.</a:t>
            </a:r>
            <a:endParaRPr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>
            <a:spLocks noGrp="1"/>
          </p:cNvSpPr>
          <p:nvPr>
            <p:ph type="ctrTitle"/>
          </p:nvPr>
        </p:nvSpPr>
        <p:spPr>
          <a:xfrm flipH="1">
            <a:off x="6466225" y="2249242"/>
            <a:ext cx="23085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Black"/>
              <a:buNone/>
            </a:pPr>
            <a:r>
              <a:rPr lang="es-ES" sz="3200"/>
              <a:t>ANÁLISE DO CASO</a:t>
            </a:r>
            <a:endParaRPr sz="3200" b="0">
              <a:solidFill>
                <a:srgbClr val="FFFFFF"/>
              </a:solidFill>
            </a:endParaRPr>
          </a:p>
        </p:txBody>
      </p:sp>
      <p:sp>
        <p:nvSpPr>
          <p:cNvPr id="342" name="Google Shape;342;p32"/>
          <p:cNvSpPr txBox="1">
            <a:spLocks noGrp="1"/>
          </p:cNvSpPr>
          <p:nvPr>
            <p:ph type="subTitle" idx="1"/>
          </p:nvPr>
        </p:nvSpPr>
        <p:spPr>
          <a:xfrm flipH="1">
            <a:off x="825666" y="2286000"/>
            <a:ext cx="23256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Prejudicial à saúde humana?</a:t>
            </a:r>
            <a:endParaRPr sz="1400" b="0"/>
          </a:p>
        </p:txBody>
      </p:sp>
      <p:sp>
        <p:nvSpPr>
          <p:cNvPr id="343" name="Google Shape;343;p32"/>
          <p:cNvSpPr txBox="1">
            <a:spLocks noGrp="1"/>
          </p:cNvSpPr>
          <p:nvPr>
            <p:ph type="subTitle" idx="2"/>
          </p:nvPr>
        </p:nvSpPr>
        <p:spPr>
          <a:xfrm>
            <a:off x="752925" y="2567525"/>
            <a:ext cx="2471100" cy="1601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ES" sz="1100"/>
              <a:t>Estudos com diferentes pontos de vista</a:t>
            </a:r>
            <a:endParaRPr sz="1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ES" sz="1100"/>
              <a:t>Países que proibiram o uso de rBGH</a:t>
            </a:r>
            <a:endParaRPr sz="1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ES" sz="1100"/>
              <a:t>Posição da Sociedade Americana do Câncer</a:t>
            </a:r>
            <a:endParaRPr sz="1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ES" sz="1100">
                <a:solidFill>
                  <a:schemeClr val="lt1"/>
                </a:solidFill>
              </a:rPr>
              <a:t>Não conclusão à respeito de uma correlação direta</a:t>
            </a:r>
            <a:endParaRPr sz="1100"/>
          </a:p>
        </p:txBody>
      </p:sp>
      <p:sp>
        <p:nvSpPr>
          <p:cNvPr id="344" name="Google Shape;344;p32"/>
          <p:cNvSpPr txBox="1">
            <a:spLocks noGrp="1"/>
          </p:cNvSpPr>
          <p:nvPr>
            <p:ph type="subTitle" idx="3"/>
          </p:nvPr>
        </p:nvSpPr>
        <p:spPr>
          <a:xfrm flipH="1">
            <a:off x="3645950" y="2200050"/>
            <a:ext cx="2325600" cy="319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Contudo...</a:t>
            </a:r>
            <a:endParaRPr sz="1400" b="0"/>
          </a:p>
        </p:txBody>
      </p:sp>
      <p:sp>
        <p:nvSpPr>
          <p:cNvPr id="345" name="Google Shape;345;p32"/>
          <p:cNvSpPr txBox="1">
            <a:spLocks noGrp="1"/>
          </p:cNvSpPr>
          <p:nvPr>
            <p:ph type="subTitle" idx="4"/>
          </p:nvPr>
        </p:nvSpPr>
        <p:spPr>
          <a:xfrm>
            <a:off x="3456350" y="2567525"/>
            <a:ext cx="2515200" cy="152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ES" sz="1100"/>
              <a:t>Proibir a transmissão de informações sobre a saúde da população para a própria população ⇒ problema</a:t>
            </a:r>
            <a:endParaRPr sz="1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ES" sz="1100"/>
              <a:t>Investigadores deveriam poder publicar os fatos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/>
              <a:t>            ⇒ Tema deveria vir à público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>
            <a:spLocks noGrp="1"/>
          </p:cNvSpPr>
          <p:nvPr>
            <p:ph type="ctrTitle"/>
          </p:nvPr>
        </p:nvSpPr>
        <p:spPr>
          <a:xfrm flipH="1">
            <a:off x="6630250" y="1808250"/>
            <a:ext cx="22701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Black"/>
              <a:buNone/>
            </a:pPr>
            <a:r>
              <a:rPr lang="es-ES"/>
              <a:t>PROBLEMA: Tentativa de controle das informações que chegam ao público, informações são denunciadas, corporações subornam quem for necessário e o problema recomeça.</a:t>
            </a:r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subTitle" idx="2"/>
          </p:nvPr>
        </p:nvSpPr>
        <p:spPr>
          <a:xfrm>
            <a:off x="642800" y="1194925"/>
            <a:ext cx="20094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Slab"/>
              <a:buChar char="●"/>
            </a:pPr>
            <a:r>
              <a:rPr lang="es-ES" sz="11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 que se pode fazer quando as notícias vão contra os detentores do capital? </a:t>
            </a:r>
            <a:endParaRPr sz="11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Slab"/>
              <a:buChar char="●"/>
            </a:pPr>
            <a:r>
              <a:rPr lang="es-ES" sz="11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Em tese eles detém recursos suficientes para subornar e ameaçar quem for necessário para que os lucros não sejam prejudicados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352" name="Google Shape;352;p33"/>
          <p:cNvSpPr txBox="1">
            <a:spLocks noGrp="1"/>
          </p:cNvSpPr>
          <p:nvPr>
            <p:ph type="subTitle" idx="4"/>
          </p:nvPr>
        </p:nvSpPr>
        <p:spPr>
          <a:xfrm>
            <a:off x="2938063" y="1924638"/>
            <a:ext cx="1514400" cy="89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</a:rPr>
              <a:t>Por exemplo: Não é estranho que juízes tenham entendido que “falsificar notícias não é ilegal”?</a:t>
            </a: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</a:rPr>
              <a:t>Será que não houve pressão das corporações ou tentativas de suborno? </a:t>
            </a:r>
            <a:endParaRPr sz="1100"/>
          </a:p>
        </p:txBody>
      </p:sp>
      <p:sp>
        <p:nvSpPr>
          <p:cNvPr id="353" name="Google Shape;353;p33"/>
          <p:cNvSpPr txBox="1">
            <a:spLocks noGrp="1"/>
          </p:cNvSpPr>
          <p:nvPr>
            <p:ph type="subTitle" idx="6"/>
          </p:nvPr>
        </p:nvSpPr>
        <p:spPr>
          <a:xfrm>
            <a:off x="4771825" y="2399025"/>
            <a:ext cx="1747800" cy="1061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lt1"/>
                </a:solidFill>
              </a:rPr>
              <a:t>Diagnóstico: Temos aqui um loop da estrutura que fundamenta as relações entre produção, lucro e trabalho. Pois quem  controla os recursos (capital) tem poder total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 txBox="1">
            <a:spLocks noGrp="1"/>
          </p:cNvSpPr>
          <p:nvPr>
            <p:ph type="subTitle" idx="1"/>
          </p:nvPr>
        </p:nvSpPr>
        <p:spPr>
          <a:xfrm>
            <a:off x="3217225" y="2211365"/>
            <a:ext cx="4601100" cy="72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/>
              <a:t>OBRIGADO</a:t>
            </a:r>
            <a:endParaRPr/>
          </a:p>
        </p:txBody>
      </p:sp>
      <p:sp>
        <p:nvSpPr>
          <p:cNvPr id="359" name="Google Shape;359;p34"/>
          <p:cNvSpPr txBox="1"/>
          <p:nvPr/>
        </p:nvSpPr>
        <p:spPr>
          <a:xfrm>
            <a:off x="256675" y="4428825"/>
            <a:ext cx="29157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Felipe Toshiyuki Miamoto - 11803681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Matteus de Oliveira Car - 8988532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0C2E3A"/>
      </a:accent1>
      <a:accent2>
        <a:srgbClr val="110F16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Apresentação na tela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20" baseType="lpstr">
      <vt:lpstr>Arial</vt:lpstr>
      <vt:lpstr>Calibri</vt:lpstr>
      <vt:lpstr>Roboto Slab Regular</vt:lpstr>
      <vt:lpstr>Lato</vt:lpstr>
      <vt:lpstr>Roboto Light</vt:lpstr>
      <vt:lpstr>Nunito Sans ExtraBold</vt:lpstr>
      <vt:lpstr>Roboto</vt:lpstr>
      <vt:lpstr>Roboto Slab</vt:lpstr>
      <vt:lpstr>Nunito Sans Black</vt:lpstr>
      <vt:lpstr>Nunito Sans</vt:lpstr>
      <vt:lpstr>Nunito Sans SemiBold</vt:lpstr>
      <vt:lpstr>Squada One</vt:lpstr>
      <vt:lpstr>Elegant waves by slidesgo</vt:lpstr>
      <vt:lpstr>Unsettling Accounts</vt:lpstr>
      <vt:lpstr>SUMÁRIO</vt:lpstr>
      <vt:lpstr>COMO SE INICIA A HISTÓRIA?</vt:lpstr>
      <vt:lpstr>DESENVOLVIMENTO E DESFECHO</vt:lpstr>
      <vt:lpstr>ANÁLISE DO CASO</vt:lpstr>
      <vt:lpstr>PROBLEMA: Tentativa de controle das informações que chegam ao público, informações são denunciadas, corporações subornam quem for necessário e o problema recomeça.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Unsettling Accounts</dc:title>
  <dc:creator>Dell</dc:creator>
  <cp:lastModifiedBy>Tiago Sigahi</cp:lastModifiedBy>
  <cp:revision>1</cp:revision>
  <dcterms:modified xsi:type="dcterms:W3CDTF">2020-09-09T21:09:39Z</dcterms:modified>
</cp:coreProperties>
</file>