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63" r:id="rId6"/>
  </p:sldIdLst>
  <p:sldSz cx="18288000" cy="10287000"/>
  <p:notesSz cx="6858000" cy="9144000"/>
  <p:embeddedFontLst>
    <p:embeddedFont>
      <p:font typeface="DM Sans" panose="020B060402020202020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DzTNMdUk63ehhn17S9gEpiLf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001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4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51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39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88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8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631" y="4825746"/>
            <a:ext cx="5473192" cy="31545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47297" y="3607377"/>
            <a:ext cx="9247423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endParaRPr dirty="0"/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Corporation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0536227" y="5045550"/>
            <a:ext cx="3835999" cy="163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Uma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análise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contemporânea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obra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015749" y="2390090"/>
            <a:ext cx="7128251" cy="249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Abordagem do tema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015749" y="6500903"/>
            <a:ext cx="6702794" cy="125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apresentação dos temas sorteados irá ser feita em duas etapas, onde cada tema será apresentado por um dos membros do grupo.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1851182" y="2939212"/>
            <a:ext cx="4320961" cy="83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Análise dos temas abordados pelo documentário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1851182" y="4885463"/>
            <a:ext cx="4683485" cy="83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Opinião própria sobre o assunto .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0611269" y="2923318"/>
            <a:ext cx="881278" cy="8852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0611269" y="4833566"/>
            <a:ext cx="881278" cy="8852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0844774" y="3144844"/>
            <a:ext cx="433316" cy="49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844774" y="5060990"/>
            <a:ext cx="433316" cy="49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 10, 2020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1610677" y="2177648"/>
            <a:ext cx="6278639" cy="1193660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11568668" y="7076476"/>
            <a:ext cx="3377505" cy="642113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1568668" y="3170372"/>
            <a:ext cx="3515177" cy="351516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1811677" y="2394775"/>
            <a:ext cx="6549345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Advanced the Front </a:t>
            </a:r>
            <a:endParaRPr sz="4800" dirty="0"/>
          </a:p>
        </p:txBody>
      </p:sp>
      <p:sp>
        <p:nvSpPr>
          <p:cNvPr id="166" name="Google Shape;166;p6"/>
          <p:cNvSpPr txBox="1"/>
          <p:nvPr/>
        </p:nvSpPr>
        <p:spPr>
          <a:xfrm>
            <a:off x="12117937" y="7220777"/>
            <a:ext cx="2965909" cy="38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Jeremy Rifkin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1610677" y="4278108"/>
            <a:ext cx="6951346" cy="116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Como empresas tornaram-se capazes de</a:t>
            </a:r>
            <a:r>
              <a:rPr lang="en-US"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patentear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vida.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1610677" y="6287537"/>
            <a:ext cx="6951346" cy="274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Umas das principais decisões legais do nosso século ocorreu sem o conhecimento público e permitiu entidades patentearem coisas vivas contanto que não fossem um organismo completo 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451633" y="2464074"/>
            <a:ext cx="17388994" cy="7374978"/>
          </a:xfrm>
          <a:custGeom>
            <a:avLst/>
            <a:gdLst/>
            <a:ahLst/>
            <a:cxnLst/>
            <a:rect l="l" t="t" r="r" b="b"/>
            <a:pathLst>
              <a:path w="9620467" h="4080209" extrusionOk="0">
                <a:moveTo>
                  <a:pt x="9496007" y="4080209"/>
                </a:moveTo>
                <a:lnTo>
                  <a:pt x="124460" y="4080209"/>
                </a:lnTo>
                <a:cubicBezTo>
                  <a:pt x="55880" y="4080209"/>
                  <a:pt x="0" y="4024329"/>
                  <a:pt x="0" y="39557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96007" y="0"/>
                </a:lnTo>
                <a:cubicBezTo>
                  <a:pt x="9564587" y="0"/>
                  <a:pt x="9620467" y="55880"/>
                  <a:pt x="9620467" y="124460"/>
                </a:cubicBezTo>
                <a:lnTo>
                  <a:pt x="9620467" y="3955749"/>
                </a:lnTo>
                <a:cubicBezTo>
                  <a:pt x="9620467" y="4024329"/>
                  <a:pt x="9564587" y="4080209"/>
                  <a:pt x="9496007" y="4080209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221238" y="3053958"/>
            <a:ext cx="5366857" cy="850460"/>
            <a:chOff x="0" y="0"/>
            <a:chExt cx="7155809" cy="1133947"/>
          </a:xfrm>
        </p:grpSpPr>
        <p:sp>
          <p:nvSpPr>
            <p:cNvPr id="177" name="Google Shape;177;p7"/>
            <p:cNvSpPr/>
            <p:nvPr/>
          </p:nvSpPr>
          <p:spPr>
            <a:xfrm>
              <a:off x="0" y="0"/>
              <a:ext cx="7155809" cy="1133947"/>
            </a:xfrm>
            <a:custGeom>
              <a:avLst/>
              <a:gdLst/>
              <a:ahLst/>
              <a:cxnLst/>
              <a:rect l="l" t="t" r="r" b="b"/>
              <a:pathLst>
                <a:path w="4332770" h="686593" extrusionOk="0">
                  <a:moveTo>
                    <a:pt x="4208310" y="686593"/>
                  </a:moveTo>
                  <a:lnTo>
                    <a:pt x="124460" y="686593"/>
                  </a:lnTo>
                  <a:cubicBezTo>
                    <a:pt x="55880" y="686593"/>
                    <a:pt x="0" y="630713"/>
                    <a:pt x="0" y="5621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08310" y="0"/>
                  </a:lnTo>
                  <a:cubicBezTo>
                    <a:pt x="4276890" y="0"/>
                    <a:pt x="4332770" y="55880"/>
                    <a:pt x="4332770" y="124460"/>
                  </a:cubicBezTo>
                  <a:lnTo>
                    <a:pt x="4332770" y="562133"/>
                  </a:lnTo>
                  <a:cubicBezTo>
                    <a:pt x="4332770" y="630713"/>
                    <a:pt x="4276890" y="686593"/>
                    <a:pt x="4208310" y="686593"/>
                  </a:cubicBezTo>
                  <a:close/>
                </a:path>
              </a:pathLst>
            </a:custGeom>
            <a:solidFill>
              <a:srgbClr val="35A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246402" y="338706"/>
              <a:ext cx="6632049" cy="427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1" b="0" i="0" u="none" strike="noStrike" cap="non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Qual foi nossa análise sobre o tema?</a:t>
              </a:r>
              <a:endParaRPr/>
            </a:p>
          </p:txBody>
        </p:sp>
      </p:grpSp>
      <p:grpSp>
        <p:nvGrpSpPr>
          <p:cNvPr id="179" name="Google Shape;179;p7"/>
          <p:cNvGrpSpPr/>
          <p:nvPr/>
        </p:nvGrpSpPr>
        <p:grpSpPr>
          <a:xfrm rot="-115114">
            <a:off x="7048260" y="4985611"/>
            <a:ext cx="2297545" cy="2668547"/>
            <a:chOff x="0" y="0"/>
            <a:chExt cx="5466080" cy="6348730"/>
          </a:xfrm>
        </p:grpSpPr>
        <p:sp>
          <p:nvSpPr>
            <p:cNvPr id="180" name="Google Shape;180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905" t="4638" r="-21415" b="2143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7"/>
          <p:cNvGrpSpPr/>
          <p:nvPr/>
        </p:nvGrpSpPr>
        <p:grpSpPr>
          <a:xfrm rot="-513203">
            <a:off x="13621935" y="4192644"/>
            <a:ext cx="2254009" cy="2617980"/>
            <a:chOff x="0" y="0"/>
            <a:chExt cx="5466080" cy="634873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4529" t="-16205" r="6015" b="59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201717">
            <a:off x="10078119" y="4103421"/>
            <a:ext cx="2254009" cy="2617980"/>
            <a:chOff x="0" y="0"/>
            <a:chExt cx="5466080" cy="6348730"/>
          </a:xfrm>
        </p:grpSpPr>
        <p:sp>
          <p:nvSpPr>
            <p:cNvPr id="190" name="Google Shape;190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7414" t="4638" r="-25926" b="2143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11209737" y="6217901"/>
            <a:ext cx="1549983" cy="1277071"/>
            <a:chOff x="0" y="0"/>
            <a:chExt cx="2066644" cy="1702761"/>
          </a:xfrm>
        </p:grpSpPr>
        <p:grpSp>
          <p:nvGrpSpPr>
            <p:cNvPr id="195" name="Google Shape;195;p7"/>
            <p:cNvGrpSpPr/>
            <p:nvPr/>
          </p:nvGrpSpPr>
          <p:grpSpPr>
            <a:xfrm>
              <a:off x="0" y="0"/>
              <a:ext cx="2066644" cy="1702761"/>
              <a:chOff x="0" y="0"/>
              <a:chExt cx="3164718" cy="2607494"/>
            </a:xfrm>
          </p:grpSpPr>
          <p:sp>
            <p:nvSpPr>
              <p:cNvPr id="196" name="Google Shape;196;p7"/>
              <p:cNvSpPr/>
              <p:nvPr/>
            </p:nvSpPr>
            <p:spPr>
              <a:xfrm>
                <a:off x="0" y="218440"/>
                <a:ext cx="3164718" cy="2389054"/>
              </a:xfrm>
              <a:custGeom>
                <a:avLst/>
                <a:gdLst/>
                <a:ahLst/>
                <a:cxnLst/>
                <a:rect l="l" t="t" r="r" b="b"/>
                <a:pathLst>
                  <a:path w="3164718" h="2389054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56611"/>
                    </a:cubicBezTo>
                    <a:cubicBezTo>
                      <a:pt x="2540" y="706302"/>
                      <a:pt x="7620" y="1207954"/>
                      <a:pt x="7620" y="1468304"/>
                    </a:cubicBezTo>
                    <a:cubicBezTo>
                      <a:pt x="7620" y="1662614"/>
                      <a:pt x="16510" y="2061394"/>
                      <a:pt x="21590" y="2253164"/>
                    </a:cubicBezTo>
                    <a:lnTo>
                      <a:pt x="130810" y="2367464"/>
                    </a:lnTo>
                    <a:cubicBezTo>
                      <a:pt x="275590" y="2375083"/>
                      <a:pt x="543560" y="2389054"/>
                      <a:pt x="793750" y="2389054"/>
                    </a:cubicBezTo>
                    <a:lnTo>
                      <a:pt x="3164718" y="2389054"/>
                    </a:lnTo>
                    <a:lnTo>
                      <a:pt x="3164718" y="649820"/>
                    </a:lnTo>
                    <a:cubicBezTo>
                      <a:pt x="3164718" y="323850"/>
                      <a:pt x="3155828" y="46990"/>
                      <a:pt x="3155828" y="46990"/>
                    </a:cubicBezTo>
                    <a:cubicBezTo>
                      <a:pt x="3000889" y="26670"/>
                      <a:pt x="2844678" y="16510"/>
                      <a:pt x="2687199" y="17780"/>
                    </a:cubicBezTo>
                    <a:cubicBezTo>
                      <a:pt x="2414149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1590" y="0"/>
                <a:ext cx="2675768" cy="2587173"/>
              </a:xfrm>
              <a:custGeom>
                <a:avLst/>
                <a:gdLst/>
                <a:ahLst/>
                <a:cxnLst/>
                <a:rect l="l" t="t" r="r" b="b"/>
                <a:pathLst>
                  <a:path w="2675768" h="2587173" extrusionOk="0">
                    <a:moveTo>
                      <a:pt x="0" y="2472873"/>
                    </a:moveTo>
                    <a:lnTo>
                      <a:pt x="109220" y="2587173"/>
                    </a:lnTo>
                    <a:lnTo>
                      <a:pt x="123190" y="2453823"/>
                    </a:lnTo>
                    <a:lnTo>
                      <a:pt x="0" y="2472873"/>
                    </a:lnTo>
                    <a:close/>
                    <a:moveTo>
                      <a:pt x="1476888" y="106680"/>
                    </a:moveTo>
                    <a:cubicBezTo>
                      <a:pt x="1476888" y="106680"/>
                      <a:pt x="1894718" y="64770"/>
                      <a:pt x="2031878" y="55880"/>
                    </a:cubicBezTo>
                    <a:cubicBezTo>
                      <a:pt x="2169038" y="46990"/>
                      <a:pt x="2649098" y="0"/>
                      <a:pt x="2649098" y="0"/>
                    </a:cubicBezTo>
                    <a:cubicBezTo>
                      <a:pt x="2642748" y="41910"/>
                      <a:pt x="2641478" y="86360"/>
                      <a:pt x="2646558" y="128270"/>
                    </a:cubicBezTo>
                    <a:cubicBezTo>
                      <a:pt x="2652908" y="167640"/>
                      <a:pt x="2655448" y="208280"/>
                      <a:pt x="2654178" y="248920"/>
                    </a:cubicBezTo>
                    <a:lnTo>
                      <a:pt x="2675768" y="318770"/>
                    </a:lnTo>
                    <a:lnTo>
                      <a:pt x="2665608" y="419100"/>
                    </a:lnTo>
                    <a:cubicBezTo>
                      <a:pt x="2665608" y="419100"/>
                      <a:pt x="1915038" y="454660"/>
                      <a:pt x="1777878" y="471170"/>
                    </a:cubicBezTo>
                    <a:cubicBezTo>
                      <a:pt x="1640718" y="487680"/>
                      <a:pt x="1436248" y="486410"/>
                      <a:pt x="1436248" y="486410"/>
                    </a:cubicBezTo>
                    <a:cubicBezTo>
                      <a:pt x="1436248" y="486410"/>
                      <a:pt x="1428628" y="365760"/>
                      <a:pt x="1441328" y="322580"/>
                    </a:cubicBezTo>
                    <a:cubicBezTo>
                      <a:pt x="1451488" y="288290"/>
                      <a:pt x="1455298" y="251460"/>
                      <a:pt x="1450218" y="214630"/>
                    </a:cubicBezTo>
                    <a:cubicBezTo>
                      <a:pt x="1450219" y="186690"/>
                      <a:pt x="1476888" y="106680"/>
                      <a:pt x="147688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7"/>
            <p:cNvSpPr txBox="1"/>
            <p:nvPr/>
          </p:nvSpPr>
          <p:spPr>
            <a:xfrm rot="88717">
              <a:off x="267274" y="806254"/>
              <a:ext cx="1533090" cy="24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Externalities</a:t>
              </a:r>
              <a:endParaRPr/>
            </a:p>
          </p:txBody>
        </p:sp>
      </p:grpSp>
      <p:grpSp>
        <p:nvGrpSpPr>
          <p:cNvPr id="199" name="Google Shape;199;p7"/>
          <p:cNvGrpSpPr/>
          <p:nvPr/>
        </p:nvGrpSpPr>
        <p:grpSpPr>
          <a:xfrm rot="436960">
            <a:off x="7518712" y="7186178"/>
            <a:ext cx="1549983" cy="1277071"/>
            <a:chOff x="0" y="0"/>
            <a:chExt cx="2066644" cy="1702761"/>
          </a:xfrm>
        </p:grpSpPr>
        <p:grpSp>
          <p:nvGrpSpPr>
            <p:cNvPr id="200" name="Google Shape;200;p7"/>
            <p:cNvGrpSpPr/>
            <p:nvPr/>
          </p:nvGrpSpPr>
          <p:grpSpPr>
            <a:xfrm>
              <a:off x="0" y="0"/>
              <a:ext cx="2066644" cy="1702761"/>
              <a:chOff x="0" y="0"/>
              <a:chExt cx="3164718" cy="2607494"/>
            </a:xfrm>
          </p:grpSpPr>
          <p:sp>
            <p:nvSpPr>
              <p:cNvPr id="201" name="Google Shape;201;p7"/>
              <p:cNvSpPr/>
              <p:nvPr/>
            </p:nvSpPr>
            <p:spPr>
              <a:xfrm>
                <a:off x="0" y="218440"/>
                <a:ext cx="3164718" cy="2389054"/>
              </a:xfrm>
              <a:custGeom>
                <a:avLst/>
                <a:gdLst/>
                <a:ahLst/>
                <a:cxnLst/>
                <a:rect l="l" t="t" r="r" b="b"/>
                <a:pathLst>
                  <a:path w="3164718" h="2389054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56611"/>
                    </a:cubicBezTo>
                    <a:cubicBezTo>
                      <a:pt x="2540" y="706302"/>
                      <a:pt x="7620" y="1207954"/>
                      <a:pt x="7620" y="1468304"/>
                    </a:cubicBezTo>
                    <a:cubicBezTo>
                      <a:pt x="7620" y="1662614"/>
                      <a:pt x="16510" y="2061394"/>
                      <a:pt x="21590" y="2253164"/>
                    </a:cubicBezTo>
                    <a:lnTo>
                      <a:pt x="130810" y="2367464"/>
                    </a:lnTo>
                    <a:cubicBezTo>
                      <a:pt x="275590" y="2375083"/>
                      <a:pt x="543560" y="2389054"/>
                      <a:pt x="793750" y="2389054"/>
                    </a:cubicBezTo>
                    <a:lnTo>
                      <a:pt x="3164718" y="2389054"/>
                    </a:lnTo>
                    <a:lnTo>
                      <a:pt x="3164718" y="649820"/>
                    </a:lnTo>
                    <a:cubicBezTo>
                      <a:pt x="3164718" y="323850"/>
                      <a:pt x="3155828" y="46990"/>
                      <a:pt x="3155828" y="46990"/>
                    </a:cubicBezTo>
                    <a:cubicBezTo>
                      <a:pt x="3000889" y="26670"/>
                      <a:pt x="2844678" y="16510"/>
                      <a:pt x="2687199" y="17780"/>
                    </a:cubicBezTo>
                    <a:cubicBezTo>
                      <a:pt x="2414149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1590" y="0"/>
                <a:ext cx="2675768" cy="2587173"/>
              </a:xfrm>
              <a:custGeom>
                <a:avLst/>
                <a:gdLst/>
                <a:ahLst/>
                <a:cxnLst/>
                <a:rect l="l" t="t" r="r" b="b"/>
                <a:pathLst>
                  <a:path w="2675768" h="2587173" extrusionOk="0">
                    <a:moveTo>
                      <a:pt x="0" y="2472873"/>
                    </a:moveTo>
                    <a:lnTo>
                      <a:pt x="109220" y="2587173"/>
                    </a:lnTo>
                    <a:lnTo>
                      <a:pt x="123190" y="2453823"/>
                    </a:lnTo>
                    <a:lnTo>
                      <a:pt x="0" y="2472873"/>
                    </a:lnTo>
                    <a:close/>
                    <a:moveTo>
                      <a:pt x="1476888" y="106680"/>
                    </a:moveTo>
                    <a:cubicBezTo>
                      <a:pt x="1476888" y="106680"/>
                      <a:pt x="1894718" y="64770"/>
                      <a:pt x="2031878" y="55880"/>
                    </a:cubicBezTo>
                    <a:cubicBezTo>
                      <a:pt x="2169038" y="46990"/>
                      <a:pt x="2649098" y="0"/>
                      <a:pt x="2649098" y="0"/>
                    </a:cubicBezTo>
                    <a:cubicBezTo>
                      <a:pt x="2642748" y="41910"/>
                      <a:pt x="2641478" y="86360"/>
                      <a:pt x="2646558" y="128270"/>
                    </a:cubicBezTo>
                    <a:cubicBezTo>
                      <a:pt x="2652908" y="167640"/>
                      <a:pt x="2655448" y="208280"/>
                      <a:pt x="2654178" y="248920"/>
                    </a:cubicBezTo>
                    <a:lnTo>
                      <a:pt x="2675768" y="318770"/>
                    </a:lnTo>
                    <a:lnTo>
                      <a:pt x="2665608" y="419100"/>
                    </a:lnTo>
                    <a:cubicBezTo>
                      <a:pt x="2665608" y="419100"/>
                      <a:pt x="1915038" y="454660"/>
                      <a:pt x="1777878" y="471170"/>
                    </a:cubicBezTo>
                    <a:cubicBezTo>
                      <a:pt x="1640718" y="487680"/>
                      <a:pt x="1436248" y="486410"/>
                      <a:pt x="1436248" y="486410"/>
                    </a:cubicBezTo>
                    <a:cubicBezTo>
                      <a:pt x="1436248" y="486410"/>
                      <a:pt x="1428628" y="365760"/>
                      <a:pt x="1441328" y="322580"/>
                    </a:cubicBezTo>
                    <a:cubicBezTo>
                      <a:pt x="1451488" y="288290"/>
                      <a:pt x="1455298" y="251460"/>
                      <a:pt x="1450218" y="214630"/>
                    </a:cubicBezTo>
                    <a:cubicBezTo>
                      <a:pt x="1450219" y="186690"/>
                      <a:pt x="1476888" y="106680"/>
                      <a:pt x="147688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03;p7"/>
            <p:cNvSpPr txBox="1"/>
            <p:nvPr/>
          </p:nvSpPr>
          <p:spPr>
            <a:xfrm rot="88717">
              <a:off x="267274" y="806254"/>
              <a:ext cx="1533090" cy="24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  Legal Person</a:t>
              </a: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508083">
            <a:off x="14645474" y="5958820"/>
            <a:ext cx="1554630" cy="1457124"/>
            <a:chOff x="0" y="0"/>
            <a:chExt cx="2072841" cy="1942833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0" y="0"/>
              <a:ext cx="2072841" cy="1942833"/>
              <a:chOff x="0" y="0"/>
              <a:chExt cx="3174208" cy="2975123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0" y="218440"/>
                <a:ext cx="3174208" cy="2756683"/>
              </a:xfrm>
              <a:custGeom>
                <a:avLst/>
                <a:gdLst/>
                <a:ahLst/>
                <a:cxnLst/>
                <a:rect l="l" t="t" r="r" b="b"/>
                <a:pathLst>
                  <a:path w="3174208" h="2756683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22450"/>
                    </a:cubicBezTo>
                    <a:cubicBezTo>
                      <a:pt x="2540" y="1014066"/>
                      <a:pt x="7620" y="1575583"/>
                      <a:pt x="7620" y="1835933"/>
                    </a:cubicBezTo>
                    <a:cubicBezTo>
                      <a:pt x="7620" y="2030243"/>
                      <a:pt x="16510" y="2429023"/>
                      <a:pt x="21590" y="2620793"/>
                    </a:cubicBezTo>
                    <a:lnTo>
                      <a:pt x="130810" y="2735093"/>
                    </a:lnTo>
                    <a:cubicBezTo>
                      <a:pt x="275590" y="2742713"/>
                      <a:pt x="543560" y="2756683"/>
                      <a:pt x="793750" y="2756683"/>
                    </a:cubicBezTo>
                    <a:lnTo>
                      <a:pt x="3174208" y="2756683"/>
                    </a:lnTo>
                    <a:lnTo>
                      <a:pt x="3174208" y="682602"/>
                    </a:lnTo>
                    <a:cubicBezTo>
                      <a:pt x="3174208" y="323850"/>
                      <a:pt x="3165318" y="46990"/>
                      <a:pt x="3165318" y="46990"/>
                    </a:cubicBezTo>
                    <a:cubicBezTo>
                      <a:pt x="3010378" y="26670"/>
                      <a:pt x="2854168" y="16510"/>
                      <a:pt x="2696688" y="17780"/>
                    </a:cubicBezTo>
                    <a:cubicBezTo>
                      <a:pt x="2423638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1590" y="0"/>
                <a:ext cx="2685258" cy="2954803"/>
              </a:xfrm>
              <a:custGeom>
                <a:avLst/>
                <a:gdLst/>
                <a:ahLst/>
                <a:cxnLst/>
                <a:rect l="l" t="t" r="r" b="b"/>
                <a:pathLst>
                  <a:path w="2685258" h="2954803" extrusionOk="0">
                    <a:moveTo>
                      <a:pt x="0" y="2840503"/>
                    </a:moveTo>
                    <a:lnTo>
                      <a:pt x="109220" y="2954803"/>
                    </a:lnTo>
                    <a:lnTo>
                      <a:pt x="123190" y="2821453"/>
                    </a:lnTo>
                    <a:lnTo>
                      <a:pt x="0" y="2840503"/>
                    </a:lnTo>
                    <a:close/>
                    <a:moveTo>
                      <a:pt x="1486378" y="106680"/>
                    </a:moveTo>
                    <a:cubicBezTo>
                      <a:pt x="1486378" y="106680"/>
                      <a:pt x="1904208" y="64770"/>
                      <a:pt x="2041368" y="55880"/>
                    </a:cubicBezTo>
                    <a:cubicBezTo>
                      <a:pt x="2178528" y="46990"/>
                      <a:pt x="2658588" y="0"/>
                      <a:pt x="2658588" y="0"/>
                    </a:cubicBezTo>
                    <a:cubicBezTo>
                      <a:pt x="2652238" y="41910"/>
                      <a:pt x="2650968" y="86360"/>
                      <a:pt x="2656048" y="128270"/>
                    </a:cubicBezTo>
                    <a:cubicBezTo>
                      <a:pt x="2662398" y="167640"/>
                      <a:pt x="2664938" y="208280"/>
                      <a:pt x="2663668" y="248920"/>
                    </a:cubicBezTo>
                    <a:lnTo>
                      <a:pt x="2685258" y="318770"/>
                    </a:lnTo>
                    <a:lnTo>
                      <a:pt x="2675098" y="419100"/>
                    </a:lnTo>
                    <a:cubicBezTo>
                      <a:pt x="2675098" y="419100"/>
                      <a:pt x="1924528" y="454660"/>
                      <a:pt x="1787368" y="471170"/>
                    </a:cubicBezTo>
                    <a:cubicBezTo>
                      <a:pt x="1650208" y="487680"/>
                      <a:pt x="1445738" y="486410"/>
                      <a:pt x="1445738" y="486410"/>
                    </a:cubicBezTo>
                    <a:cubicBezTo>
                      <a:pt x="1445738" y="486410"/>
                      <a:pt x="1438118" y="365760"/>
                      <a:pt x="1450818" y="322580"/>
                    </a:cubicBezTo>
                    <a:cubicBezTo>
                      <a:pt x="1460978" y="288290"/>
                      <a:pt x="1464788" y="251460"/>
                      <a:pt x="1459708" y="214630"/>
                    </a:cubicBezTo>
                    <a:cubicBezTo>
                      <a:pt x="1459708" y="186690"/>
                      <a:pt x="1486378" y="106680"/>
                      <a:pt x="148637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208;p7"/>
            <p:cNvSpPr txBox="1"/>
            <p:nvPr/>
          </p:nvSpPr>
          <p:spPr>
            <a:xfrm rot="88717">
              <a:off x="270373" y="806214"/>
              <a:ext cx="1533090" cy="48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Advancing the Front</a:t>
              </a:r>
              <a:endParaRPr/>
            </a:p>
          </p:txBody>
        </p:sp>
      </p:grpSp>
      <p:sp>
        <p:nvSpPr>
          <p:cNvPr id="209" name="Google Shape;209;p7"/>
          <p:cNvSpPr txBox="1"/>
          <p:nvPr/>
        </p:nvSpPr>
        <p:spPr>
          <a:xfrm>
            <a:off x="711536" y="592630"/>
            <a:ext cx="7002283" cy="13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Conclusão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818010" y="3972085"/>
            <a:ext cx="5723930" cy="63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+mj-lt"/>
              <a:buAutoNum type="arabicPeriod"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Michael Moore as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corporações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81724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+mj-lt"/>
              <a:buAutoNum type="arabicPeriod"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Visando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reduzir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externalidades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repassadas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100" dirty="0"/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-US" sz="2100" dirty="0" err="1"/>
              <a:t>Entidades</a:t>
            </a:r>
            <a:r>
              <a:rPr lang="en-US" sz="2100" dirty="0"/>
              <a:t> </a:t>
            </a:r>
            <a:r>
              <a:rPr lang="en-US" sz="2100" dirty="0" err="1"/>
              <a:t>Privadas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apresentadas</a:t>
            </a:r>
            <a:r>
              <a:rPr lang="en-US" sz="2100" dirty="0"/>
              <a:t> com </a:t>
            </a:r>
            <a:r>
              <a:rPr lang="en-US" sz="2100" dirty="0" err="1"/>
              <a:t>muita</a:t>
            </a:r>
            <a:r>
              <a:rPr lang="en-US" sz="2100" dirty="0"/>
              <a:t> </a:t>
            </a:r>
            <a:r>
              <a:rPr lang="en-US" sz="2100" dirty="0" err="1"/>
              <a:t>autonomia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questão</a:t>
            </a:r>
            <a:r>
              <a:rPr lang="en-US" sz="2100" dirty="0"/>
              <a:t> de </a:t>
            </a:r>
            <a:r>
              <a:rPr lang="en-US" sz="2100" dirty="0" err="1"/>
              <a:t>patentear</a:t>
            </a:r>
            <a:r>
              <a:rPr lang="en-US" sz="2100" dirty="0"/>
              <a:t> </a:t>
            </a:r>
            <a:r>
              <a:rPr lang="en-US" sz="2100" dirty="0" err="1"/>
              <a:t>coisas</a:t>
            </a:r>
            <a:r>
              <a:rPr lang="en-US" sz="2100" dirty="0"/>
              <a:t> </a:t>
            </a:r>
            <a:r>
              <a:rPr lang="en-US" sz="2100" dirty="0" err="1"/>
              <a:t>vivas</a:t>
            </a:r>
            <a:r>
              <a:rPr lang="en-US" sz="2100" dirty="0"/>
              <a:t> </a:t>
            </a:r>
            <a:r>
              <a:rPr lang="en-US" sz="2100" dirty="0" err="1"/>
              <a:t>permitindo</a:t>
            </a:r>
            <a:r>
              <a:rPr lang="en-US" sz="2100" dirty="0"/>
              <a:t>-as </a:t>
            </a:r>
            <a:r>
              <a:rPr lang="en-US" sz="2100" dirty="0" err="1"/>
              <a:t>serem</a:t>
            </a:r>
            <a:r>
              <a:rPr lang="en-US" sz="2100" dirty="0"/>
              <a:t> </a:t>
            </a:r>
            <a:r>
              <a:rPr lang="en-US" sz="2100" dirty="0" err="1"/>
              <a:t>donas</a:t>
            </a:r>
            <a:r>
              <a:rPr lang="en-US" sz="2100" dirty="0"/>
              <a:t> da planta da </a:t>
            </a:r>
            <a:r>
              <a:rPr lang="en-US" sz="2100" dirty="0" err="1"/>
              <a:t>vida</a:t>
            </a:r>
            <a:endParaRPr sz="2100" dirty="0"/>
          </a:p>
          <a:p>
            <a:pPr marL="9144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3889301" y="4171976"/>
            <a:ext cx="8271011" cy="281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Obrigado pela </a:t>
            </a:r>
            <a:r>
              <a:rPr lang="en-US" sz="9600" b="1" i="0" u="none" strike="noStrike" cap="none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atenção</a:t>
            </a:r>
            <a:r>
              <a:rPr lang="en-US" sz="96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dirty="0"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692" y="2718375"/>
            <a:ext cx="4013266" cy="23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8516545" y="2926349"/>
            <a:ext cx="3555560" cy="109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Tenham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uma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boa aula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184</Words>
  <Application>Microsoft Office PowerPoint</Application>
  <PresentationFormat>Personalizar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DM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Pichau</dc:creator>
  <cp:lastModifiedBy>Tiago Sigahi</cp:lastModifiedBy>
  <cp:revision>2</cp:revision>
  <dcterms:created xsi:type="dcterms:W3CDTF">2006-08-16T00:00:00Z</dcterms:created>
  <dcterms:modified xsi:type="dcterms:W3CDTF">2020-09-09T21:07:03Z</dcterms:modified>
</cp:coreProperties>
</file>