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Raleway Bold" panose="020B0604020202020204" charset="0"/>
      <p:regular r:id="rId6"/>
    </p:embeddedFont>
    <p:embeddedFont>
      <p:font typeface="Open Sans Bold" panose="020B0604020202020204" charset="0"/>
      <p:regular r:id="rId7"/>
    </p:embeddedFont>
    <p:embeddedFont>
      <p:font typeface="Raleway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70" t="2072" r="770" b="148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7294663" y="3507798"/>
            <a:ext cx="5090375" cy="50903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230940" y="0"/>
            <a:ext cx="2056721" cy="20567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347985"/>
            <a:ext cx="12409434" cy="8692914"/>
            <a:chOff x="0" y="0"/>
            <a:chExt cx="16545912" cy="11590551"/>
          </a:xfrm>
        </p:grpSpPr>
        <p:sp>
          <p:nvSpPr>
            <p:cNvPr id="5" name="TextBox 5"/>
            <p:cNvSpPr txBox="1"/>
            <p:nvPr/>
          </p:nvSpPr>
          <p:spPr>
            <a:xfrm>
              <a:off x="0" y="4115080"/>
              <a:ext cx="16545912" cy="5655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021"/>
                </a:lnSpc>
              </a:pPr>
              <a:r>
                <a:rPr lang="en-US" sz="16021">
                  <a:solidFill>
                    <a:srgbClr val="EBFDFF"/>
                  </a:solidFill>
                  <a:latin typeface="Raleway Bold"/>
                </a:rPr>
                <a:t>The Corporation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177087"/>
              <a:ext cx="16545912" cy="1413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1"/>
                </a:lnSpc>
              </a:pPr>
              <a:r>
                <a:rPr lang="en-US" sz="3100" spc="186" dirty="0">
                  <a:solidFill>
                    <a:srgbClr val="EBFDFF"/>
                  </a:solidFill>
                  <a:latin typeface="Raleway"/>
                </a:rPr>
                <a:t>GRUPO G - Aline Costa Machado e Michael Emiliano</a:t>
              </a:r>
            </a:p>
            <a:p>
              <a:pPr algn="l">
                <a:lnSpc>
                  <a:spcPts val="4341"/>
                </a:lnSpc>
              </a:pPr>
              <a:r>
                <a:rPr lang="en-US" sz="3100" spc="186" dirty="0" err="1">
                  <a:solidFill>
                    <a:srgbClr val="EBFDFF"/>
                  </a:solidFill>
                  <a:latin typeface="Raleway"/>
                </a:rPr>
                <a:t>Setembro</a:t>
              </a:r>
              <a:r>
                <a:rPr lang="en-US" sz="3100" spc="186" dirty="0">
                  <a:solidFill>
                    <a:srgbClr val="EBFDFF"/>
                  </a:solidFill>
                  <a:latin typeface="Raleway"/>
                </a:rPr>
                <a:t>, 10 de 2020 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831679"/>
              <a:ext cx="15835021" cy="1475898"/>
            </a:xfrm>
            <a:prstGeom prst="rect">
              <a:avLst/>
            </a:prstGeom>
            <a:solidFill>
              <a:srgbClr val="75E6D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459219" y="2205379"/>
              <a:ext cx="14916584" cy="7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65"/>
                </a:lnSpc>
              </a:pPr>
              <a:r>
                <a:rPr lang="en-US" sz="3721" spc="186" dirty="0">
                  <a:solidFill>
                    <a:srgbClr val="05445E"/>
                  </a:solidFill>
                  <a:latin typeface="Raleway Bold"/>
                </a:rPr>
                <a:t>BASIC TRAINING - CAP XI    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121" b="121"/>
            <a:stretch>
              <a:fillRect/>
            </a:stretch>
          </p:blipFill>
          <p:spPr>
            <a:xfrm rot="-10800000">
              <a:off x="14526291" y="0"/>
              <a:ext cx="1308730" cy="1308730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37309" y="6172200"/>
            <a:ext cx="441106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4678"/>
            <a:ext cx="5090375" cy="50903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32630" y="3716303"/>
            <a:ext cx="4031025" cy="523875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1632630" y="3716303"/>
            <a:ext cx="4031025" cy="1676400"/>
          </a:xfrm>
          <a:prstGeom prst="rect">
            <a:avLst/>
          </a:prstGeom>
          <a:solidFill>
            <a:srgbClr val="EBFDFF"/>
          </a:solidFill>
        </p:spPr>
      </p:sp>
      <p:sp>
        <p:nvSpPr>
          <p:cNvPr id="5" name="AutoShape 5"/>
          <p:cNvSpPr/>
          <p:nvPr/>
        </p:nvSpPr>
        <p:spPr>
          <a:xfrm>
            <a:off x="7321283" y="3716303"/>
            <a:ext cx="3943350" cy="523875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6" name="AutoShape 6"/>
          <p:cNvSpPr/>
          <p:nvPr/>
        </p:nvSpPr>
        <p:spPr>
          <a:xfrm>
            <a:off x="7321283" y="3716303"/>
            <a:ext cx="3943350" cy="1676400"/>
          </a:xfrm>
          <a:prstGeom prst="rect">
            <a:avLst/>
          </a:prstGeom>
          <a:solidFill>
            <a:srgbClr val="EBFDFF"/>
          </a:solidFill>
        </p:spPr>
      </p:sp>
      <p:sp>
        <p:nvSpPr>
          <p:cNvPr id="7" name="AutoShape 7"/>
          <p:cNvSpPr/>
          <p:nvPr/>
        </p:nvSpPr>
        <p:spPr>
          <a:xfrm>
            <a:off x="13109578" y="3716303"/>
            <a:ext cx="3943350" cy="523875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8" name="AutoShape 8"/>
          <p:cNvSpPr/>
          <p:nvPr/>
        </p:nvSpPr>
        <p:spPr>
          <a:xfrm>
            <a:off x="13109578" y="3630907"/>
            <a:ext cx="3943350" cy="1761796"/>
          </a:xfrm>
          <a:prstGeom prst="rect">
            <a:avLst/>
          </a:prstGeom>
          <a:solidFill>
            <a:srgbClr val="EBFD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60527" y="1692431"/>
            <a:ext cx="2841453" cy="1808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13996" y="1443229"/>
            <a:ext cx="2188723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02719" y="2325584"/>
            <a:ext cx="1119497" cy="11750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45187" y="1011749"/>
            <a:ext cx="1791993" cy="24888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7525" y="6258791"/>
            <a:ext cx="1360008" cy="63054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919271" y="5644157"/>
            <a:ext cx="3457744" cy="235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72">
                <a:solidFill>
                  <a:srgbClr val="05445E"/>
                </a:solidFill>
                <a:latin typeface="Raleway"/>
              </a:rPr>
              <a:t>Comparação do marketing antigo com o marketing atual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90171" y="9529934"/>
            <a:ext cx="515691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05445E"/>
                </a:solidFill>
                <a:latin typeface="Raleway"/>
              </a:rPr>
              <a:t>footer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0947" y="4040153"/>
            <a:ext cx="379439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270">
                <a:solidFill>
                  <a:srgbClr val="05445E"/>
                </a:solidFill>
                <a:latin typeface="Raleway"/>
              </a:rPr>
              <a:t>EVOLUÇÃO MERCADOLÓGICA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94870" y="3792503"/>
            <a:ext cx="3347518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270">
                <a:solidFill>
                  <a:srgbClr val="05445E"/>
                </a:solidFill>
                <a:latin typeface="Raleway"/>
              </a:rPr>
              <a:t>ESTRATÉGIAS DE COMUNICAÇÃO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9199" y="4154453"/>
            <a:ext cx="334751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270">
                <a:solidFill>
                  <a:srgbClr val="05445E"/>
                </a:solidFill>
                <a:latin typeface="Raleway"/>
              </a:rPr>
              <a:t>VEÍCULOS DE COMUNICAÇÃO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13996" y="5646142"/>
            <a:ext cx="3557924" cy="235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72">
                <a:solidFill>
                  <a:srgbClr val="05445E"/>
                </a:solidFill>
                <a:latin typeface="Raleway"/>
              </a:rPr>
              <a:t>Veículos de comunicação: TV, rádio, outdoors.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45912" y="5644157"/>
            <a:ext cx="3645434" cy="235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72">
                <a:solidFill>
                  <a:srgbClr val="05445E"/>
                </a:solidFill>
                <a:latin typeface="Raleway"/>
              </a:rPr>
              <a:t>Propagandas manipuladoras: influência sobre as crianças  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768430" y="6258791"/>
            <a:ext cx="1360008" cy="630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1" b="121"/>
          <a:stretch>
            <a:fillRect/>
          </a:stretch>
        </p:blipFill>
        <p:spPr>
          <a:xfrm rot="-5400000">
            <a:off x="-611361" y="6607554"/>
            <a:ext cx="4252824" cy="4252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21" b="121"/>
          <a:stretch>
            <a:fillRect/>
          </a:stretch>
        </p:blipFill>
        <p:spPr>
          <a:xfrm rot="5400000">
            <a:off x="15847521" y="-383079"/>
            <a:ext cx="2823558" cy="28235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15050" y="431786"/>
            <a:ext cx="8226522" cy="9423428"/>
            <a:chOff x="0" y="0"/>
            <a:chExt cx="10968696" cy="1256457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"/>
              <a:ext cx="10968696" cy="2838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7000">
                  <a:solidFill>
                    <a:srgbClr val="75E6DA"/>
                  </a:solidFill>
                  <a:latin typeface="Raleway Bold"/>
                </a:rPr>
                <a:t>Contexto Sociológico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221642"/>
              <a:ext cx="10968696" cy="1609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4000" spc="200">
                  <a:solidFill>
                    <a:srgbClr val="EBFDFF"/>
                  </a:solidFill>
                  <a:latin typeface="Raleway Bold"/>
                </a:rPr>
                <a:t>THEODOR ADORNO E MAX HORKHEIMER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491306"/>
              <a:ext cx="10968696" cy="707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40" lvl="1" indent="-388620" algn="just">
                <a:lnSpc>
                  <a:spcPts val="4680"/>
                </a:lnSpc>
                <a:buFont typeface="Arial"/>
                <a:buChar char="•"/>
              </a:pPr>
              <a:r>
                <a:rPr lang="en-US" sz="3600" spc="107">
                  <a:solidFill>
                    <a:srgbClr val="75E6DA"/>
                  </a:solidFill>
                  <a:latin typeface="Raleway"/>
                </a:rPr>
                <a:t>Indústria Cultural: cultura semelhante a uma fábrica de bens culturais padronizados usados para manipular a sociedade.</a:t>
              </a:r>
            </a:p>
            <a:p>
              <a:pPr marL="777240" lvl="1" indent="-388620" algn="just">
                <a:lnSpc>
                  <a:spcPts val="4680"/>
                </a:lnSpc>
                <a:buFont typeface="Arial"/>
                <a:buChar char="•"/>
              </a:pPr>
              <a:r>
                <a:rPr lang="en-US" sz="3600" spc="107">
                  <a:solidFill>
                    <a:srgbClr val="75E6DA"/>
                  </a:solidFill>
                  <a:latin typeface="Raleway"/>
                </a:rPr>
                <a:t>Criaçaõ de uma falsa necessidade psicológica de consumismo que é satisfeita pelos produtos do capitalismo.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87698" y="1028700"/>
            <a:ext cx="4779352" cy="31109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959350" y="4853850"/>
            <a:ext cx="6691550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ctr">
              <a:lnSpc>
                <a:spcPts val="7839"/>
              </a:lnSpc>
              <a:buFont typeface="Arial"/>
              <a:buChar char="•"/>
            </a:pPr>
            <a:r>
              <a:rPr lang="en-US" sz="5600">
                <a:solidFill>
                  <a:srgbClr val="75E6DA"/>
                </a:solidFill>
                <a:latin typeface="Open Sans Bold"/>
              </a:rPr>
              <a:t>Filosofia da Futilidade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59350" y="7305040"/>
            <a:ext cx="6446050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ctr">
              <a:lnSpc>
                <a:spcPts val="7839"/>
              </a:lnSpc>
              <a:buFont typeface="Arial"/>
              <a:buChar char="•"/>
            </a:pPr>
            <a:r>
              <a:rPr lang="en-US" sz="5600">
                <a:solidFill>
                  <a:srgbClr val="75E6DA"/>
                </a:solidFill>
                <a:latin typeface="Open Sans Bold"/>
              </a:rPr>
              <a:t>American Way of Life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1" b="121"/>
          <a:stretch>
            <a:fillRect/>
          </a:stretch>
        </p:blipFill>
        <p:spPr>
          <a:xfrm rot="5400000">
            <a:off x="15285746" y="-186248"/>
            <a:ext cx="3159483" cy="31594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6203" b="31608"/>
          <a:stretch>
            <a:fillRect/>
          </a:stretch>
        </p:blipFill>
        <p:spPr>
          <a:xfrm>
            <a:off x="0" y="0"/>
            <a:ext cx="18288000" cy="477202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368992" y="3078240"/>
            <a:ext cx="2569288" cy="256927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92" b="-92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349720" y="3078240"/>
            <a:ext cx="2569288" cy="256927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117" b="-25117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1050" y="6114492"/>
            <a:ext cx="3043964" cy="156625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206747" y="1516064"/>
            <a:ext cx="1187450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5500" spc="220">
                <a:solidFill>
                  <a:srgbClr val="EBFDFF"/>
                </a:solidFill>
                <a:latin typeface="Raleway Bold"/>
              </a:rPr>
              <a:t>TIPOS DE INFLUÊNCIA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07236" y="6114492"/>
            <a:ext cx="4892800" cy="2050083"/>
            <a:chOff x="0" y="0"/>
            <a:chExt cx="6523734" cy="273344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523734" cy="638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spc="270">
                  <a:solidFill>
                    <a:srgbClr val="75E6DA"/>
                  </a:solidFill>
                  <a:latin typeface="Raleway"/>
                </a:rPr>
                <a:t>SUSAN LINN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4428" y="1698820"/>
              <a:ext cx="6454877" cy="1034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48">
                  <a:solidFill>
                    <a:srgbClr val="75E6DA"/>
                  </a:solidFill>
                  <a:latin typeface="Raleway"/>
                </a:rPr>
                <a:t>Baker Children's Center - Harvard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4428" y="819487"/>
              <a:ext cx="6454877" cy="597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spc="84">
                  <a:solidFill>
                    <a:srgbClr val="EBFDFF"/>
                  </a:solidFill>
                  <a:latin typeface="Raleway"/>
                </a:rPr>
                <a:t>Professora de Psiquiatria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87964" y="6114492"/>
            <a:ext cx="4892800" cy="2116285"/>
            <a:chOff x="0" y="0"/>
            <a:chExt cx="6523734" cy="28217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6523734" cy="638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spc="270">
                  <a:solidFill>
                    <a:srgbClr val="75E6DA"/>
                  </a:solidFill>
                  <a:latin typeface="Raleway"/>
                </a:rPr>
                <a:t>LUCY HUGHES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4428" y="2305671"/>
              <a:ext cx="6454877" cy="516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48">
                  <a:solidFill>
                    <a:srgbClr val="75E6DA"/>
                  </a:solidFill>
                  <a:latin typeface="Raleway"/>
                </a:rPr>
                <a:t>Initiative Media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4428" y="819487"/>
              <a:ext cx="6454877" cy="1204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spc="84">
                  <a:solidFill>
                    <a:srgbClr val="EBFDFF"/>
                  </a:solidFill>
                  <a:latin typeface="Raleway"/>
                </a:rPr>
                <a:t>Vice Presidente  Co - Criadora 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6979068" y="6114492"/>
            <a:ext cx="3043964" cy="1566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Personalizar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Raleway Bold</vt:lpstr>
      <vt:lpstr>Open Sans Bold</vt:lpstr>
      <vt:lpstr>Raleway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Corpora!</dc:title>
  <dc:creator>Dell</dc:creator>
  <cp:lastModifiedBy>Tiago Sigahi</cp:lastModifiedBy>
  <cp:revision>3</cp:revision>
  <dcterms:created xsi:type="dcterms:W3CDTF">2006-08-16T00:00:00Z</dcterms:created>
  <dcterms:modified xsi:type="dcterms:W3CDTF">2020-09-09T21:13:54Z</dcterms:modified>
  <dc:identifier>DAEHUFbT0S4</dc:identifier>
</cp:coreProperties>
</file>