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ource Code Pro" panose="020B0604020202020204" charset="0"/>
      <p:regular r:id="rId8"/>
      <p:bold r:id="rId9"/>
      <p:italic r:id="rId10"/>
      <p:boldItalic r:id="rId11"/>
    </p:embeddedFont>
    <p:embeddedFont>
      <p:font typeface="Amatic SC" panose="020B0604020202020204" charset="-79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9714e4f962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9714e4f962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9714e4f962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9714e4f962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714e4f962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714e4f962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714e4f962_0_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714e4f962_0_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714e4f962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714e4f962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 rt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 rtl="0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5124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9600"/>
              <a:t>Boundary issues</a:t>
            </a:r>
            <a:endParaRPr sz="9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000"/>
              <a:t>    Grupo F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Contexto histórico</a:t>
            </a: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678425" y="12192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000"/>
              <a:t>Jeremy Rifkin</a:t>
            </a:r>
            <a:endParaRPr sz="20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Cercamento das terras comunais na Europa durante os séculos XIV, XV e XVI;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Responsabilidade coletiva;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A terra pertencia  a Deus;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Inglaterra de Tudor;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Cercamento das terras comunais pelo Parlamento;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Propriedades particulares;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Divisão do oceano e do ar.</a:t>
            </a:r>
            <a:endParaRPr/>
          </a:p>
        </p:txBody>
      </p:sp>
      <p:sp>
        <p:nvSpPr>
          <p:cNvPr id="63" name="Google Shape;63;p14"/>
          <p:cNvSpPr/>
          <p:nvPr/>
        </p:nvSpPr>
        <p:spPr>
          <a:xfrm>
            <a:off x="50" y="0"/>
            <a:ext cx="9144000" cy="321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CE5CD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219750" y="3211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privado x público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Mark Kingwell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Estamos revertendo a tendência de administração dos últimos séculos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Exemplo: serviço do corpo de bombeiros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Noam Chomsky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Privatização</a:t>
            </a:r>
            <a:endParaRPr/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pt-BR"/>
              <a:t>Benefícios colaterais das instituições públicas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pt-BR"/>
              <a:t>Não buscam o lucro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pt-BR"/>
              <a:t>Podem ser administradas com prejuízo </a:t>
            </a:r>
            <a:endParaRPr/>
          </a:p>
          <a:p>
            <a:pPr marL="1371600" lvl="2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pt-BR"/>
              <a:t>Importantantes durante uma recessão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70" name="Google Shape;70;p15"/>
          <p:cNvSpPr/>
          <p:nvPr/>
        </p:nvSpPr>
        <p:spPr>
          <a:xfrm>
            <a:off x="50" y="0"/>
            <a:ext cx="9144000" cy="321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CE5CD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755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Divergências na privatização: problema ou solução?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>
            <a:off x="311700" y="12254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b="1"/>
              <a:t>Maude Barlow(Chairperson, Council of Canadians)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Direitos e serviços humanos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Fatores essenciais à vida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Sobrevivência da espécie humana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pt-BR" b="1"/>
              <a:t>Michael Walker(Executive Director,Eraser Institute)</a:t>
            </a:r>
            <a:endParaRPr b="1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Emissão de dióxido de carbono e óxido sulfúrico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Limite e concessão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Interesses e soluções</a:t>
            </a:r>
            <a:endParaRPr/>
          </a:p>
        </p:txBody>
      </p:sp>
      <p:sp>
        <p:nvSpPr>
          <p:cNvPr id="77" name="Google Shape;77;p16"/>
          <p:cNvSpPr/>
          <p:nvPr/>
        </p:nvSpPr>
        <p:spPr>
          <a:xfrm>
            <a:off x="50" y="0"/>
            <a:ext cx="9144000" cy="321300"/>
          </a:xfrm>
          <a:prstGeom prst="rect">
            <a:avLst/>
          </a:prstGeom>
          <a:solidFill>
            <a:schemeClr val="accent4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FCE5CD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/>
              <a:t>Integrantes do Grupo F</a:t>
            </a:r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Beatriz Oliveira Calil Jardim - N° USP: 11806701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Bruno Coelho de Oliveira - N° USP: 11807487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Camilla Rosa Freire Sousa - N° USP: 11807615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Fernanda Yukari Susuki - N° USP: 11806621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Gabriel Correa Alves Pedroso - N° USP: 11807254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Kevin Kenzo Haneda Goto - N° USP: 11807431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Leonardo Longo Terras Aguiar Rodrigues - N° USP: 11807316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Mateus Rossi Chrispim Guedes - N° USP:11807636 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Nicholas Jin Yanai - N° USP: 11807466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Sara Caroline Vilela e Silva - N° USP: 11807528</a:t>
            </a:r>
            <a:endParaRPr/>
          </a:p>
          <a:p>
            <a: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BR"/>
              <a:t>Lucas Grob Sponchiado - N° USP: 9373924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253</Words>
  <Application>Microsoft Office PowerPoint</Application>
  <PresentationFormat>Apresentação na tela (16:9)</PresentationFormat>
  <Paragraphs>42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Source Code Pro</vt:lpstr>
      <vt:lpstr>Arial</vt:lpstr>
      <vt:lpstr>Amatic SC</vt:lpstr>
      <vt:lpstr>Beach Day</vt:lpstr>
      <vt:lpstr>Boundary issues     Grupo F</vt:lpstr>
      <vt:lpstr>Contexto histórico</vt:lpstr>
      <vt:lpstr>privado x público</vt:lpstr>
      <vt:lpstr>Divergências na privatização: problema ou solução? </vt:lpstr>
      <vt:lpstr>Integrantes do Grupo 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Boundary issues     Grupo F</dc:title>
  <dc:creator>Dell</dc:creator>
  <cp:lastModifiedBy>Tiago Sigahi</cp:lastModifiedBy>
  <cp:revision>1</cp:revision>
  <dcterms:modified xsi:type="dcterms:W3CDTF">2020-09-09T21:08:01Z</dcterms:modified>
</cp:coreProperties>
</file>