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8" r:id="rId3"/>
    <p:sldId id="268" r:id="rId4"/>
    <p:sldId id="269" r:id="rId5"/>
    <p:sldId id="270" r:id="rId6"/>
    <p:sldId id="257" r:id="rId7"/>
    <p:sldId id="259" r:id="rId8"/>
    <p:sldId id="260" r:id="rId9"/>
    <p:sldId id="271" r:id="rId10"/>
    <p:sldId id="262" r:id="rId11"/>
    <p:sldId id="261" r:id="rId12"/>
    <p:sldId id="263" r:id="rId13"/>
    <p:sldId id="264" r:id="rId14"/>
    <p:sldId id="266" r:id="rId15"/>
    <p:sldId id="265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99E629E-28B6-40CB-A866-7DA029FE00C4}" type="datetimeFigureOut">
              <a:rPr lang="pt-BR" smtClean="0"/>
              <a:t>13/12/2020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1106D3F7-D232-406D-AA92-CCC5F19C8A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4410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629E-28B6-40CB-A866-7DA029FE00C4}" type="datetimeFigureOut">
              <a:rPr lang="pt-BR" smtClean="0"/>
              <a:t>13/12/2020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6D3F7-D232-406D-AA92-CCC5F19C8A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37022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99E629E-28B6-40CB-A866-7DA029FE00C4}" type="datetimeFigureOut">
              <a:rPr lang="pt-BR" smtClean="0"/>
              <a:t>13/12/2020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1106D3F7-D232-406D-AA92-CCC5F19C8A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1123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629E-28B6-40CB-A866-7DA029FE00C4}" type="datetimeFigureOut">
              <a:rPr lang="pt-BR" smtClean="0"/>
              <a:t>13/12/2020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1106D3F7-D232-406D-AA92-CCC5F19C8A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5162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99E629E-28B6-40CB-A866-7DA029FE00C4}" type="datetimeFigureOut">
              <a:rPr lang="pt-BR" smtClean="0"/>
              <a:t>13/12/2020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1106D3F7-D232-406D-AA92-CCC5F19C8A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3647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629E-28B6-40CB-A866-7DA029FE00C4}" type="datetimeFigureOut">
              <a:rPr lang="pt-BR" smtClean="0"/>
              <a:t>13/12/2020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6D3F7-D232-406D-AA92-CCC5F19C8A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90560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629E-28B6-40CB-A866-7DA029FE00C4}" type="datetimeFigureOut">
              <a:rPr lang="pt-BR" smtClean="0"/>
              <a:t>13/12/2020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6D3F7-D232-406D-AA92-CCC5F19C8A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82482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629E-28B6-40CB-A866-7DA029FE00C4}" type="datetimeFigureOut">
              <a:rPr lang="pt-BR" smtClean="0"/>
              <a:t>13/12/2020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6D3F7-D232-406D-AA92-CCC5F19C8A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10291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629E-28B6-40CB-A866-7DA029FE00C4}" type="datetimeFigureOut">
              <a:rPr lang="pt-BR" smtClean="0"/>
              <a:t>13/12/2020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6D3F7-D232-406D-AA92-CCC5F19C8A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02862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99E629E-28B6-40CB-A866-7DA029FE00C4}" type="datetimeFigureOut">
              <a:rPr lang="pt-BR" smtClean="0"/>
              <a:t>13/12/2020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1106D3F7-D232-406D-AA92-CCC5F19C8A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25473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629E-28B6-40CB-A866-7DA029FE00C4}" type="datetimeFigureOut">
              <a:rPr lang="pt-BR" smtClean="0"/>
              <a:t>13/12/2020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6D3F7-D232-406D-AA92-CCC5F19C8A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8811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E99E629E-28B6-40CB-A866-7DA029FE00C4}" type="datetimeFigureOut">
              <a:rPr lang="pt-BR" smtClean="0"/>
              <a:t>13/12/2020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1106D3F7-D232-406D-AA92-CCC5F19C8A89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09593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6535807-6568-4D82-970B-ABF2AE4FC6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1191" y="1422400"/>
            <a:ext cx="10993549" cy="1073044"/>
          </a:xfrm>
        </p:spPr>
        <p:txBody>
          <a:bodyPr>
            <a:normAutofit/>
          </a:bodyPr>
          <a:lstStyle/>
          <a:p>
            <a:pPr algn="r"/>
            <a:r>
              <a:rPr lang="it-IT" sz="1800" b="1" kern="1800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Departamento</a:t>
            </a:r>
            <a:r>
              <a:rPr lang="it-IT" sz="1800" b="1" kern="1800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de </a:t>
            </a:r>
            <a:r>
              <a:rPr lang="it-IT" sz="1800" b="1" kern="1800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Letras</a:t>
            </a:r>
            <a:r>
              <a:rPr lang="it-IT" sz="1800" b="1" kern="1800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it-IT" sz="1800" b="1" kern="1800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Modernas</a:t>
            </a:r>
            <a:br>
              <a:rPr lang="it-IT" sz="1800" b="1" kern="1800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pt-BR" sz="1800" b="1" kern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FLM1003 - Literatura Alemã: Lírica (2020)</a:t>
            </a:r>
            <a:endParaRPr lang="pt-BR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22E7C67-1D11-4E3A-9D93-CB3E76D50B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6499" y="2327564"/>
            <a:ext cx="10993546" cy="665023"/>
          </a:xfrm>
        </p:spPr>
        <p:txBody>
          <a:bodyPr>
            <a:noAutofit/>
          </a:bodyPr>
          <a:lstStyle/>
          <a:p>
            <a:pPr algn="r"/>
            <a:endParaRPr lang="it-IT" b="1" kern="1800" dirty="0">
              <a:solidFill>
                <a:schemeClr val="tx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r"/>
            <a:r>
              <a:rPr lang="it-IT" b="1" kern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Prof. Dr. Juliana P. Perez</a:t>
            </a:r>
            <a:endParaRPr lang="it-IT" sz="1100" b="1" kern="1800" dirty="0">
              <a:solidFill>
                <a:schemeClr val="tx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r"/>
            <a:endParaRPr lang="it-IT" sz="1100" b="1" kern="1800" dirty="0">
              <a:solidFill>
                <a:schemeClr val="tx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r"/>
            <a:endParaRPr lang="pt-BR" sz="2000" dirty="0">
              <a:solidFill>
                <a:schemeClr val="tx1"/>
              </a:solidFill>
            </a:endParaRPr>
          </a:p>
        </p:txBody>
      </p:sp>
      <p:pic>
        <p:nvPicPr>
          <p:cNvPr id="13" name="Imagem 12">
            <a:extLst>
              <a:ext uri="{FF2B5EF4-FFF2-40B4-BE49-F238E27FC236}">
                <a16:creationId xmlns:a16="http://schemas.microsoft.com/office/drawing/2014/main" id="{CAF9DE8D-410B-4E92-934D-EA689E8FE3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886" y="736330"/>
            <a:ext cx="4535751" cy="609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9411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A96ED3-D990-4AD5-914E-6FBEC79FD8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Gott</a:t>
            </a:r>
            <a:endParaRPr lang="pt-BR" dirty="0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E8AC801-9847-47A0-AC6F-2E43A1E22B6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826104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AF391D2E-B6D5-4FED-A7F5-3710DD8400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Gottfried </a:t>
            </a:r>
            <a:r>
              <a:rPr lang="pt-BR" dirty="0" err="1"/>
              <a:t>Benn</a:t>
            </a:r>
            <a:r>
              <a:rPr lang="pt-BR" dirty="0"/>
              <a:t>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0B5114A-FEEE-43FF-873B-AF83CAF8A6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4477597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800" b="0" i="0" u="none" strike="noStrike" baseline="0" dirty="0">
                <a:solidFill>
                  <a:srgbClr val="000000"/>
                </a:solidFill>
              </a:rPr>
              <a:t>Dann gliederten sich die Laute,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800" b="0" i="0" u="none" strike="noStrike" baseline="0" dirty="0">
                <a:solidFill>
                  <a:srgbClr val="000000"/>
                </a:solidFill>
              </a:rPr>
              <a:t>erst war nur Chaos und Schrei,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 b="0" i="0" u="none" strike="noStrike" baseline="0" dirty="0" err="1">
                <a:solidFill>
                  <a:srgbClr val="000000"/>
                </a:solidFill>
              </a:rPr>
              <a:t>fremde</a:t>
            </a:r>
            <a:r>
              <a:rPr lang="pt-BR" sz="1800" b="0" i="0" u="none" strike="noStrike" baseline="0" dirty="0">
                <a:solidFill>
                  <a:srgbClr val="000000"/>
                </a:solidFill>
              </a:rPr>
              <a:t> </a:t>
            </a:r>
            <a:r>
              <a:rPr lang="pt-BR" sz="1800" b="0" i="0" u="none" strike="noStrike" baseline="0" dirty="0" err="1">
                <a:solidFill>
                  <a:srgbClr val="000000"/>
                </a:solidFill>
              </a:rPr>
              <a:t>Sprachen</a:t>
            </a:r>
            <a:r>
              <a:rPr lang="pt-BR" sz="1800" b="0" i="0" u="none" strike="noStrike" baseline="0" dirty="0">
                <a:solidFill>
                  <a:srgbClr val="000000"/>
                </a:solidFill>
              </a:rPr>
              <a:t>, </a:t>
            </a:r>
            <a:r>
              <a:rPr lang="pt-BR" sz="1800" b="0" i="0" u="none" strike="noStrike" baseline="0" dirty="0" err="1">
                <a:solidFill>
                  <a:srgbClr val="000000"/>
                </a:solidFill>
              </a:rPr>
              <a:t>uralte</a:t>
            </a:r>
            <a:r>
              <a:rPr lang="pt-BR" sz="1800" b="0" i="0" u="none" strike="noStrike" baseline="0" dirty="0">
                <a:solidFill>
                  <a:srgbClr val="000000"/>
                </a:solidFill>
              </a:rPr>
              <a:t>,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 b="0" i="0" u="none" strike="noStrike" baseline="0" dirty="0" err="1">
                <a:solidFill>
                  <a:srgbClr val="000000"/>
                </a:solidFill>
              </a:rPr>
              <a:t>vergangene</a:t>
            </a:r>
            <a:r>
              <a:rPr lang="pt-BR" sz="1800" b="0" i="0" u="none" strike="noStrike" baseline="0" dirty="0">
                <a:solidFill>
                  <a:srgbClr val="000000"/>
                </a:solidFill>
              </a:rPr>
              <a:t> </a:t>
            </a:r>
            <a:r>
              <a:rPr lang="pt-BR" sz="1800" b="0" i="0" u="none" strike="noStrike" baseline="0" dirty="0" err="1">
                <a:solidFill>
                  <a:srgbClr val="000000"/>
                </a:solidFill>
              </a:rPr>
              <a:t>Stimmen</a:t>
            </a:r>
            <a:r>
              <a:rPr lang="pt-BR" sz="1800" b="0" i="0" u="none" strike="noStrike" baseline="0" dirty="0">
                <a:solidFill>
                  <a:srgbClr val="000000"/>
                </a:solidFill>
              </a:rPr>
              <a:t> </a:t>
            </a:r>
            <a:r>
              <a:rPr lang="pt-BR" sz="1800" b="0" i="0" u="none" strike="noStrike" baseline="0" dirty="0" err="1">
                <a:solidFill>
                  <a:srgbClr val="000000"/>
                </a:solidFill>
              </a:rPr>
              <a:t>dabei</a:t>
            </a:r>
            <a:r>
              <a:rPr lang="pt-BR" sz="1800" b="0" i="0" u="none" strike="noStrike" baseline="0" dirty="0">
                <a:solidFill>
                  <a:srgbClr val="000000"/>
                </a:solidFill>
              </a:rPr>
              <a:t>.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pt-BR" sz="1800" b="0" i="0" u="none" strike="noStrike" baseline="0" dirty="0">
              <a:solidFill>
                <a:srgbClr val="00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 b="0" i="0" u="none" strike="noStrike" baseline="0" dirty="0">
                <a:solidFill>
                  <a:srgbClr val="000000"/>
                </a:solidFill>
              </a:rPr>
              <a:t>Die </a:t>
            </a:r>
            <a:r>
              <a:rPr lang="pt-BR" sz="1800" b="0" i="0" u="none" strike="noStrike" baseline="0" dirty="0" err="1">
                <a:solidFill>
                  <a:srgbClr val="000000"/>
                </a:solidFill>
              </a:rPr>
              <a:t>eine</a:t>
            </a:r>
            <a:r>
              <a:rPr lang="pt-BR" sz="1800" b="0" i="0" u="none" strike="noStrike" baseline="0" dirty="0">
                <a:solidFill>
                  <a:srgbClr val="000000"/>
                </a:solidFill>
              </a:rPr>
              <a:t> </a:t>
            </a:r>
            <a:r>
              <a:rPr lang="pt-BR" sz="1800" b="0" i="0" u="none" strike="noStrike" baseline="0" dirty="0" err="1">
                <a:solidFill>
                  <a:srgbClr val="000000"/>
                </a:solidFill>
              </a:rPr>
              <a:t>sagte</a:t>
            </a:r>
            <a:r>
              <a:rPr lang="pt-BR" sz="1800" b="0" i="0" u="none" strike="noStrike" baseline="0" dirty="0">
                <a:solidFill>
                  <a:srgbClr val="000000"/>
                </a:solidFill>
              </a:rPr>
              <a:t>: </a:t>
            </a:r>
            <a:r>
              <a:rPr lang="pt-BR" sz="1800" b="0" i="0" u="none" strike="noStrike" baseline="0" dirty="0" err="1">
                <a:solidFill>
                  <a:srgbClr val="000000"/>
                </a:solidFill>
              </a:rPr>
              <a:t>gelitten</a:t>
            </a:r>
            <a:r>
              <a:rPr lang="pt-BR" sz="1800" b="0" i="0" u="none" strike="noStrike" baseline="0" dirty="0">
                <a:solidFill>
                  <a:srgbClr val="000000"/>
                </a:solidFill>
              </a:rPr>
              <a:t>,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 b="0" i="0" u="none" strike="noStrike" baseline="0" dirty="0">
                <a:solidFill>
                  <a:srgbClr val="000000"/>
                </a:solidFill>
              </a:rPr>
              <a:t>die </a:t>
            </a:r>
            <a:r>
              <a:rPr lang="pt-BR" sz="1800" b="0" i="0" u="none" strike="noStrike" baseline="0" dirty="0" err="1">
                <a:solidFill>
                  <a:srgbClr val="000000"/>
                </a:solidFill>
              </a:rPr>
              <a:t>zweite</a:t>
            </a:r>
            <a:r>
              <a:rPr lang="pt-BR" sz="1800" b="0" i="0" u="none" strike="noStrike" baseline="0" dirty="0">
                <a:solidFill>
                  <a:srgbClr val="000000"/>
                </a:solidFill>
              </a:rPr>
              <a:t> </a:t>
            </a:r>
            <a:r>
              <a:rPr lang="pt-BR" sz="1800" b="0" i="0" u="none" strike="noStrike" baseline="0" dirty="0" err="1">
                <a:solidFill>
                  <a:srgbClr val="000000"/>
                </a:solidFill>
              </a:rPr>
              <a:t>sagte</a:t>
            </a:r>
            <a:r>
              <a:rPr lang="pt-BR" sz="1800" b="0" i="0" u="none" strike="noStrike" baseline="0" dirty="0">
                <a:solidFill>
                  <a:srgbClr val="000000"/>
                </a:solidFill>
              </a:rPr>
              <a:t>: </a:t>
            </a:r>
            <a:r>
              <a:rPr lang="pt-BR" sz="1800" b="0" i="0" u="none" strike="noStrike" baseline="0" dirty="0" err="1">
                <a:solidFill>
                  <a:srgbClr val="000000"/>
                </a:solidFill>
              </a:rPr>
              <a:t>geweint</a:t>
            </a:r>
            <a:r>
              <a:rPr lang="pt-BR" sz="1800" b="0" i="0" u="none" strike="noStrike" baseline="0" dirty="0">
                <a:solidFill>
                  <a:srgbClr val="000000"/>
                </a:solidFill>
              </a:rPr>
              <a:t>,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 b="0" i="0" u="none" strike="noStrike" baseline="0" dirty="0">
                <a:solidFill>
                  <a:srgbClr val="000000"/>
                </a:solidFill>
              </a:rPr>
              <a:t>die </a:t>
            </a:r>
            <a:r>
              <a:rPr lang="pt-BR" sz="1800" b="0" i="0" u="none" strike="noStrike" baseline="0" dirty="0" err="1">
                <a:solidFill>
                  <a:srgbClr val="000000"/>
                </a:solidFill>
              </a:rPr>
              <a:t>dritte</a:t>
            </a:r>
            <a:r>
              <a:rPr lang="pt-BR" sz="1800" b="0" i="0" u="none" strike="noStrike" baseline="0" dirty="0">
                <a:solidFill>
                  <a:srgbClr val="000000"/>
                </a:solidFill>
              </a:rPr>
              <a:t>: </a:t>
            </a:r>
            <a:r>
              <a:rPr lang="pt-BR" sz="1800" b="0" i="0" u="none" strike="noStrike" baseline="0" dirty="0" err="1">
                <a:solidFill>
                  <a:srgbClr val="000000"/>
                </a:solidFill>
              </a:rPr>
              <a:t>keine</a:t>
            </a:r>
            <a:r>
              <a:rPr lang="pt-BR" sz="1800" b="0" i="0" u="none" strike="noStrike" baseline="0" dirty="0">
                <a:solidFill>
                  <a:srgbClr val="000000"/>
                </a:solidFill>
              </a:rPr>
              <a:t> </a:t>
            </a:r>
            <a:r>
              <a:rPr lang="pt-BR" sz="1800" b="0" i="0" u="none" strike="noStrike" baseline="0" dirty="0" err="1">
                <a:solidFill>
                  <a:srgbClr val="000000"/>
                </a:solidFill>
              </a:rPr>
              <a:t>Bitten</a:t>
            </a:r>
            <a:r>
              <a:rPr lang="pt-BR" sz="1800" b="0" i="0" u="none" strike="noStrike" baseline="0" dirty="0">
                <a:solidFill>
                  <a:srgbClr val="000000"/>
                </a:solidFill>
              </a:rPr>
              <a:t>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 b="0" i="0" u="none" strike="noStrike" baseline="0" dirty="0" err="1">
                <a:solidFill>
                  <a:srgbClr val="000000"/>
                </a:solidFill>
              </a:rPr>
              <a:t>nützen</a:t>
            </a:r>
            <a:r>
              <a:rPr lang="pt-BR" sz="1800" b="0" i="0" u="none" strike="noStrike" baseline="0" dirty="0">
                <a:solidFill>
                  <a:srgbClr val="000000"/>
                </a:solidFill>
              </a:rPr>
              <a:t>, der </a:t>
            </a:r>
            <a:r>
              <a:rPr lang="pt-BR" sz="1800" b="0" i="0" u="none" strike="noStrike" baseline="0" dirty="0" err="1">
                <a:solidFill>
                  <a:srgbClr val="000000"/>
                </a:solidFill>
              </a:rPr>
              <a:t>Gott</a:t>
            </a:r>
            <a:r>
              <a:rPr lang="pt-BR" sz="1800" b="0" i="0" u="none" strike="noStrike" baseline="0" dirty="0">
                <a:solidFill>
                  <a:srgbClr val="000000"/>
                </a:solidFill>
              </a:rPr>
              <a:t> </a:t>
            </a:r>
            <a:r>
              <a:rPr lang="pt-BR" sz="1800" b="0" i="0" u="none" strike="noStrike" baseline="0" dirty="0" err="1">
                <a:solidFill>
                  <a:srgbClr val="000000"/>
                </a:solidFill>
              </a:rPr>
              <a:t>verneint</a:t>
            </a:r>
            <a:r>
              <a:rPr lang="pt-BR" sz="1800" b="0" i="0" u="none" strike="noStrike" baseline="0" dirty="0">
                <a:solidFill>
                  <a:srgbClr val="000000"/>
                </a:solidFill>
              </a:rPr>
              <a:t>.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pt-BR" sz="1800" b="0" i="0" u="none" strike="noStrike" baseline="0" dirty="0">
              <a:solidFill>
                <a:srgbClr val="00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 b="0" i="0" u="none" strike="noStrike" baseline="0" dirty="0" err="1">
                <a:solidFill>
                  <a:srgbClr val="000000"/>
                </a:solidFill>
              </a:rPr>
              <a:t>eine</a:t>
            </a:r>
            <a:r>
              <a:rPr lang="pt-BR" sz="1800" b="0" i="0" u="none" strike="noStrike" baseline="0" dirty="0">
                <a:solidFill>
                  <a:srgbClr val="000000"/>
                </a:solidFill>
              </a:rPr>
              <a:t> </a:t>
            </a:r>
            <a:r>
              <a:rPr lang="pt-BR" sz="1800" b="0" i="0" u="none" strike="noStrike" baseline="0" dirty="0" err="1">
                <a:solidFill>
                  <a:srgbClr val="000000"/>
                </a:solidFill>
              </a:rPr>
              <a:t>gellende</a:t>
            </a:r>
            <a:r>
              <a:rPr lang="pt-BR" sz="1800" b="0" i="0" u="none" strike="noStrike" baseline="0" dirty="0">
                <a:solidFill>
                  <a:srgbClr val="000000"/>
                </a:solidFill>
              </a:rPr>
              <a:t>: in </a:t>
            </a:r>
            <a:r>
              <a:rPr lang="pt-BR" sz="1800" b="0" i="0" u="none" strike="noStrike" baseline="0" dirty="0" err="1">
                <a:solidFill>
                  <a:srgbClr val="000000"/>
                </a:solidFill>
              </a:rPr>
              <a:t>Räuschen</a:t>
            </a:r>
            <a:r>
              <a:rPr lang="pt-BR" sz="1800" b="0" i="0" u="none" strike="noStrike" baseline="0" dirty="0">
                <a:solidFill>
                  <a:srgbClr val="000000"/>
                </a:solidFill>
              </a:rPr>
              <a:t>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800" b="0" i="0" u="none" strike="noStrike" baseline="0" dirty="0">
                <a:solidFill>
                  <a:srgbClr val="000000"/>
                </a:solidFill>
              </a:rPr>
              <a:t>aus Kraut, aus Säften, aus Wein-: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 b="0" i="0" u="none" strike="noStrike" baseline="0" dirty="0" err="1">
                <a:solidFill>
                  <a:srgbClr val="000000"/>
                </a:solidFill>
              </a:rPr>
              <a:t>vergessen</a:t>
            </a:r>
            <a:r>
              <a:rPr lang="pt-BR" sz="1800" b="0" i="0" u="none" strike="noStrike" baseline="0" dirty="0">
                <a:solidFill>
                  <a:srgbClr val="000000"/>
                </a:solidFill>
              </a:rPr>
              <a:t>, </a:t>
            </a:r>
            <a:r>
              <a:rPr lang="pt-BR" sz="1800" b="0" i="0" u="none" strike="noStrike" baseline="0" dirty="0" err="1">
                <a:solidFill>
                  <a:srgbClr val="000000"/>
                </a:solidFill>
              </a:rPr>
              <a:t>vergessen</a:t>
            </a:r>
            <a:r>
              <a:rPr lang="pt-BR" sz="1800" b="0" i="0" u="none" strike="noStrike" baseline="0" dirty="0">
                <a:solidFill>
                  <a:srgbClr val="000000"/>
                </a:solidFill>
              </a:rPr>
              <a:t>, </a:t>
            </a:r>
            <a:r>
              <a:rPr lang="pt-BR" sz="1800" b="0" i="0" u="none" strike="noStrike" baseline="0" dirty="0" err="1">
                <a:solidFill>
                  <a:srgbClr val="000000"/>
                </a:solidFill>
              </a:rPr>
              <a:t>täuschen</a:t>
            </a:r>
            <a:r>
              <a:rPr lang="pt-BR" sz="1800" b="0" i="0" u="none" strike="noStrike" baseline="0" dirty="0">
                <a:solidFill>
                  <a:srgbClr val="000000"/>
                </a:solidFill>
              </a:rPr>
              <a:t>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800" b="0" i="0" u="none" strike="noStrike" baseline="0" dirty="0">
                <a:solidFill>
                  <a:srgbClr val="000000"/>
                </a:solidFill>
              </a:rPr>
              <a:t>dich selbst und jeden, der dein.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pt-BR" sz="1800" b="0" i="0" u="none" strike="noStrike" baseline="0" dirty="0">
              <a:solidFill>
                <a:srgbClr val="00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pt-BR" dirty="0"/>
          </a:p>
        </p:txBody>
      </p:sp>
      <p:sp>
        <p:nvSpPr>
          <p:cNvPr id="5" name="Espaço Reservado para Conteúdo 4">
            <a:extLst>
              <a:ext uri="{FF2B5EF4-FFF2-40B4-BE49-F238E27FC236}">
                <a16:creationId xmlns:a16="http://schemas.microsoft.com/office/drawing/2014/main" id="{05ED7CCA-CE3A-439F-A914-9F3BA9BA07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8417" y="1717990"/>
            <a:ext cx="5422392" cy="4987609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 b="0" i="0" u="none" strike="noStrike" baseline="0" dirty="0" err="1">
                <a:solidFill>
                  <a:srgbClr val="000000"/>
                </a:solidFill>
              </a:rPr>
              <a:t>eine</a:t>
            </a:r>
            <a:r>
              <a:rPr lang="pt-BR" sz="1800" b="0" i="0" u="none" strike="noStrike" baseline="0" dirty="0">
                <a:solidFill>
                  <a:srgbClr val="000000"/>
                </a:solidFill>
              </a:rPr>
              <a:t> </a:t>
            </a:r>
            <a:r>
              <a:rPr lang="pt-BR" sz="1800" b="0" i="0" u="none" strike="noStrike" baseline="0" dirty="0" err="1">
                <a:solidFill>
                  <a:srgbClr val="000000"/>
                </a:solidFill>
              </a:rPr>
              <a:t>andere</a:t>
            </a:r>
            <a:r>
              <a:rPr lang="pt-BR" sz="1800" b="0" i="0" u="none" strike="noStrike" baseline="0" dirty="0">
                <a:solidFill>
                  <a:srgbClr val="000000"/>
                </a:solidFill>
              </a:rPr>
              <a:t>: </a:t>
            </a:r>
            <a:r>
              <a:rPr lang="pt-BR" sz="1800" b="0" i="0" u="none" strike="noStrike" baseline="0" dirty="0" err="1">
                <a:solidFill>
                  <a:srgbClr val="000000"/>
                </a:solidFill>
              </a:rPr>
              <a:t>keine</a:t>
            </a:r>
            <a:r>
              <a:rPr lang="pt-BR" sz="1800" b="0" i="0" u="none" strike="noStrike" baseline="0" dirty="0">
                <a:solidFill>
                  <a:srgbClr val="000000"/>
                </a:solidFill>
              </a:rPr>
              <a:t> </a:t>
            </a:r>
            <a:r>
              <a:rPr lang="pt-BR" sz="1800" b="0" i="0" u="none" strike="noStrike" baseline="0" dirty="0" err="1">
                <a:solidFill>
                  <a:srgbClr val="000000"/>
                </a:solidFill>
              </a:rPr>
              <a:t>Zeichen</a:t>
            </a:r>
            <a:r>
              <a:rPr lang="pt-BR" sz="1800" b="0" i="0" u="none" strike="noStrike" baseline="0" dirty="0">
                <a:solidFill>
                  <a:srgbClr val="000000"/>
                </a:solidFill>
              </a:rPr>
              <a:t>,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800" b="0" i="0" u="none" strike="noStrike" baseline="0" dirty="0">
                <a:solidFill>
                  <a:srgbClr val="000000"/>
                </a:solidFill>
              </a:rPr>
              <a:t>keine Weisung und kein Sinn-,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800" b="0" i="0" u="none" strike="noStrike" baseline="0" dirty="0">
                <a:solidFill>
                  <a:srgbClr val="000000"/>
                </a:solidFill>
              </a:rPr>
              <a:t>im Wechsel Blüten und Leichen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 b="0" i="0" u="none" strike="noStrike" baseline="0" dirty="0" err="1">
                <a:solidFill>
                  <a:srgbClr val="000000"/>
                </a:solidFill>
              </a:rPr>
              <a:t>und</a:t>
            </a:r>
            <a:r>
              <a:rPr lang="pt-BR" sz="1800" b="0" i="0" u="none" strike="noStrike" baseline="0" dirty="0">
                <a:solidFill>
                  <a:srgbClr val="000000"/>
                </a:solidFill>
              </a:rPr>
              <a:t> </a:t>
            </a:r>
            <a:r>
              <a:rPr lang="pt-BR" sz="1800" b="0" i="0" u="none" strike="noStrike" baseline="0" dirty="0" err="1">
                <a:solidFill>
                  <a:srgbClr val="000000"/>
                </a:solidFill>
              </a:rPr>
              <a:t>Geier</a:t>
            </a:r>
            <a:r>
              <a:rPr lang="pt-BR" sz="1800" b="0" i="0" u="none" strike="noStrike" baseline="0" dirty="0">
                <a:solidFill>
                  <a:srgbClr val="000000"/>
                </a:solidFill>
              </a:rPr>
              <a:t> </a:t>
            </a:r>
            <a:r>
              <a:rPr lang="pt-BR" sz="1800" b="0" i="0" u="none" strike="noStrike" baseline="0" dirty="0" err="1">
                <a:solidFill>
                  <a:srgbClr val="000000"/>
                </a:solidFill>
              </a:rPr>
              <a:t>drüber</a:t>
            </a:r>
            <a:r>
              <a:rPr lang="pt-BR" sz="1800" b="0" i="0" u="none" strike="noStrike" baseline="0" dirty="0">
                <a:solidFill>
                  <a:srgbClr val="000000"/>
                </a:solidFill>
              </a:rPr>
              <a:t> </a:t>
            </a:r>
            <a:r>
              <a:rPr lang="pt-BR" sz="1800" b="0" i="0" u="none" strike="noStrike" baseline="0" dirty="0" err="1">
                <a:solidFill>
                  <a:srgbClr val="000000"/>
                </a:solidFill>
              </a:rPr>
              <a:t>hin</a:t>
            </a:r>
            <a:r>
              <a:rPr lang="pt-BR" sz="1800" b="0" i="0" u="none" strike="noStrike" baseline="0" dirty="0">
                <a:solidFill>
                  <a:srgbClr val="000000"/>
                </a:solidFill>
              </a:rPr>
              <a:t>.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pt-BR" sz="1800" b="0" i="0" u="none" strike="noStrike" baseline="0" dirty="0">
              <a:solidFill>
                <a:srgbClr val="00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 b="0" i="0" u="none" strike="noStrike" baseline="0" dirty="0" err="1">
                <a:solidFill>
                  <a:srgbClr val="000000"/>
                </a:solidFill>
              </a:rPr>
              <a:t>eine</a:t>
            </a:r>
            <a:r>
              <a:rPr lang="pt-BR" sz="1800" b="0" i="0" u="none" strike="noStrike" baseline="0" dirty="0">
                <a:solidFill>
                  <a:srgbClr val="000000"/>
                </a:solidFill>
              </a:rPr>
              <a:t> </a:t>
            </a:r>
            <a:r>
              <a:rPr lang="pt-BR" sz="1800" b="0" i="0" u="none" strike="noStrike" baseline="0" dirty="0" err="1">
                <a:solidFill>
                  <a:srgbClr val="000000"/>
                </a:solidFill>
              </a:rPr>
              <a:t>andere</a:t>
            </a:r>
            <a:r>
              <a:rPr lang="pt-BR" sz="1800" b="0" i="0" u="none" strike="noStrike" baseline="0" dirty="0">
                <a:solidFill>
                  <a:srgbClr val="000000"/>
                </a:solidFill>
              </a:rPr>
              <a:t>: </a:t>
            </a:r>
            <a:r>
              <a:rPr lang="pt-BR" sz="1800" b="0" i="0" u="none" strike="noStrike" baseline="0" dirty="0" err="1">
                <a:solidFill>
                  <a:srgbClr val="000000"/>
                </a:solidFill>
              </a:rPr>
              <a:t>Müdigkeiten</a:t>
            </a:r>
            <a:r>
              <a:rPr lang="pt-BR" sz="1800" b="0" i="0" u="none" strike="noStrike" baseline="0" dirty="0">
                <a:solidFill>
                  <a:srgbClr val="000000"/>
                </a:solidFill>
              </a:rPr>
              <a:t>,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 b="0" i="0" u="none" strike="noStrike" baseline="0" dirty="0" err="1">
                <a:solidFill>
                  <a:srgbClr val="000000"/>
                </a:solidFill>
              </a:rPr>
              <a:t>eine</a:t>
            </a:r>
            <a:r>
              <a:rPr lang="pt-BR" sz="1800" b="0" i="0" u="none" strike="noStrike" baseline="0" dirty="0">
                <a:solidFill>
                  <a:srgbClr val="000000"/>
                </a:solidFill>
              </a:rPr>
              <a:t> </a:t>
            </a:r>
            <a:r>
              <a:rPr lang="pt-BR" sz="1800" b="0" i="0" u="none" strike="noStrike" baseline="0" dirty="0" err="1">
                <a:solidFill>
                  <a:srgbClr val="000000"/>
                </a:solidFill>
              </a:rPr>
              <a:t>Schwäche</a:t>
            </a:r>
            <a:r>
              <a:rPr lang="pt-BR" sz="1800" b="0" i="0" u="none" strike="noStrike" baseline="0" dirty="0">
                <a:solidFill>
                  <a:srgbClr val="000000"/>
                </a:solidFill>
              </a:rPr>
              <a:t> </a:t>
            </a:r>
            <a:r>
              <a:rPr lang="pt-BR" sz="1800" b="0" i="0" u="none" strike="noStrike" baseline="0" dirty="0" err="1">
                <a:solidFill>
                  <a:srgbClr val="000000"/>
                </a:solidFill>
              </a:rPr>
              <a:t>ohne</a:t>
            </a:r>
            <a:r>
              <a:rPr lang="pt-BR" sz="1800" b="0" i="0" u="none" strike="noStrike" baseline="0" dirty="0">
                <a:solidFill>
                  <a:srgbClr val="000000"/>
                </a:solidFill>
              </a:rPr>
              <a:t> </a:t>
            </a:r>
            <a:r>
              <a:rPr lang="pt-BR" sz="1800" b="0" i="0" u="none" strike="noStrike" baseline="0" dirty="0" err="1">
                <a:solidFill>
                  <a:srgbClr val="000000"/>
                </a:solidFill>
              </a:rPr>
              <a:t>Maß</a:t>
            </a:r>
            <a:r>
              <a:rPr lang="pt-BR" sz="1800" b="0" i="0" u="none" strike="noStrike" baseline="0" dirty="0">
                <a:solidFill>
                  <a:srgbClr val="000000"/>
                </a:solidFill>
              </a:rPr>
              <a:t> –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800" b="0" i="0" u="none" strike="noStrike" baseline="0" dirty="0">
                <a:solidFill>
                  <a:srgbClr val="000000"/>
                </a:solidFill>
              </a:rPr>
              <a:t>und nur laute Hunde, die streiten,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 b="0" i="0" u="none" strike="noStrike" baseline="0" dirty="0" err="1">
                <a:solidFill>
                  <a:srgbClr val="000000"/>
                </a:solidFill>
              </a:rPr>
              <a:t>erhalten</a:t>
            </a:r>
            <a:r>
              <a:rPr lang="pt-BR" sz="1800" b="0" i="0" u="none" strike="noStrike" baseline="0" dirty="0">
                <a:solidFill>
                  <a:srgbClr val="000000"/>
                </a:solidFill>
              </a:rPr>
              <a:t> </a:t>
            </a:r>
            <a:r>
              <a:rPr lang="pt-BR" sz="1800" b="0" i="0" u="none" strike="noStrike" baseline="0" dirty="0" err="1">
                <a:solidFill>
                  <a:srgbClr val="000000"/>
                </a:solidFill>
              </a:rPr>
              <a:t>Knochen</a:t>
            </a:r>
            <a:r>
              <a:rPr lang="pt-BR" sz="1800" b="0" i="0" u="none" strike="noStrike" baseline="0" dirty="0">
                <a:solidFill>
                  <a:srgbClr val="000000"/>
                </a:solidFill>
              </a:rPr>
              <a:t> </a:t>
            </a:r>
            <a:r>
              <a:rPr lang="pt-BR" sz="1800" b="0" i="0" u="none" strike="noStrike" baseline="0" dirty="0" err="1">
                <a:solidFill>
                  <a:srgbClr val="000000"/>
                </a:solidFill>
              </a:rPr>
              <a:t>und</a:t>
            </a:r>
            <a:r>
              <a:rPr lang="pt-BR" sz="1800" b="0" i="0" u="none" strike="noStrike" baseline="0" dirty="0">
                <a:solidFill>
                  <a:srgbClr val="000000"/>
                </a:solidFill>
              </a:rPr>
              <a:t> </a:t>
            </a:r>
            <a:r>
              <a:rPr lang="pt-BR" sz="1800" b="0" i="0" u="none" strike="noStrike" baseline="0" dirty="0" err="1">
                <a:solidFill>
                  <a:srgbClr val="000000"/>
                </a:solidFill>
              </a:rPr>
              <a:t>Fraß</a:t>
            </a:r>
            <a:r>
              <a:rPr lang="pt-BR" sz="1800" b="0" i="0" u="none" strike="noStrike" baseline="0" dirty="0">
                <a:solidFill>
                  <a:srgbClr val="000000"/>
                </a:solidFill>
              </a:rPr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849310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14B5FA-1E44-4889-A344-FCCFCBC80F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i="0" u="none" strike="noStrike" baseline="0" dirty="0">
                <a:latin typeface="+mn-lt"/>
              </a:rPr>
              <a:t>CHRISTINE LAVANT</a:t>
            </a:r>
            <a:endParaRPr lang="pt-BR" sz="4000" dirty="0">
              <a:latin typeface="+mn-lt"/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0F4495E-7449-4F9B-8D0F-D9956F3F9E1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-DE" sz="2000" b="0" i="0" u="none" strike="noStrike" baseline="0" dirty="0">
                <a:solidFill>
                  <a:srgbClr val="000000"/>
                </a:solidFill>
              </a:rPr>
              <a:t>Ach schreien, schreien! – Eine Füchsin sein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-DE" sz="2000" b="0" i="0" u="none" strike="noStrike" baseline="0" dirty="0">
                <a:solidFill>
                  <a:srgbClr val="000000"/>
                </a:solidFill>
              </a:rPr>
              <a:t>und bellen dürfen, bis die Sterne zittern!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-DE" sz="2000" b="0" i="0" u="none" strike="noStrike" baseline="0" dirty="0">
                <a:solidFill>
                  <a:srgbClr val="000000"/>
                </a:solidFill>
              </a:rPr>
              <a:t>Doch lautlos, lautlos würge ich den </a:t>
            </a:r>
            <a:r>
              <a:rPr lang="de-DE" sz="2000" b="0" i="0" u="none" strike="noStrike" baseline="0" dirty="0" err="1">
                <a:solidFill>
                  <a:srgbClr val="000000"/>
                </a:solidFill>
              </a:rPr>
              <a:t>bittern</a:t>
            </a:r>
            <a:r>
              <a:rPr lang="de-DE" sz="2000" b="0" i="0" u="none" strike="noStrike" baseline="0" dirty="0">
                <a:solidFill>
                  <a:srgbClr val="000000"/>
                </a:solidFill>
              </a:rPr>
              <a:t>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-DE" sz="2000" b="0" i="0" u="none" strike="noStrike" baseline="0" dirty="0">
                <a:solidFill>
                  <a:srgbClr val="000000"/>
                </a:solidFill>
              </a:rPr>
              <a:t>Trank deines Abschieds, meinen Totenwein.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de-DE" sz="2000" b="0" i="0" u="none" strike="noStrike" baseline="0" dirty="0">
              <a:solidFill>
                <a:srgbClr val="00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-DE" sz="2000" b="0" i="0" u="none" strike="noStrike" baseline="0" dirty="0">
                <a:solidFill>
                  <a:srgbClr val="000000"/>
                </a:solidFill>
              </a:rPr>
              <a:t>Und schleiche kriechend, schattenlos schon fast,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-DE" sz="2000" b="0" i="0" u="none" strike="noStrike" baseline="0" dirty="0" err="1">
                <a:solidFill>
                  <a:srgbClr val="000000"/>
                </a:solidFill>
              </a:rPr>
              <a:t>Geripp</a:t>
            </a:r>
            <a:r>
              <a:rPr lang="de-DE" sz="2000" b="0" i="0" u="none" strike="noStrike" baseline="0" dirty="0">
                <a:solidFill>
                  <a:srgbClr val="000000"/>
                </a:solidFill>
              </a:rPr>
              <a:t> aus Martern in der Stirn metallen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-DE" sz="2000" b="0" i="0" u="none" strike="noStrike" baseline="0" dirty="0">
                <a:solidFill>
                  <a:srgbClr val="000000"/>
                </a:solidFill>
              </a:rPr>
              <a:t>durch Schlangenzweige, die vom Walde fallen,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-DE" sz="2000" b="0" i="0" u="none" strike="noStrike" baseline="0" dirty="0">
                <a:solidFill>
                  <a:srgbClr val="000000"/>
                </a:solidFill>
              </a:rPr>
              <a:t>darin du gestern mich verwunschen hast.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de-DE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5D547E74-B4F5-4F6D-AA09-A6479A0104B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-DE" sz="2000" b="0" i="0" u="none" strike="noStrike" baseline="0" dirty="0">
                <a:solidFill>
                  <a:srgbClr val="000000"/>
                </a:solidFill>
              </a:rPr>
              <a:t>In deiner Spur verreck das fromme Wild,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-DE" sz="2000" b="0" i="0" u="none" strike="noStrike" baseline="0" dirty="0">
                <a:solidFill>
                  <a:srgbClr val="000000"/>
                </a:solidFill>
              </a:rPr>
              <a:t>die roten Vögel unsrer Zärtlichkeiten,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-DE" sz="2000" b="0" i="0" u="none" strike="noStrike" baseline="0" dirty="0">
                <a:solidFill>
                  <a:srgbClr val="000000"/>
                </a:solidFill>
              </a:rPr>
              <a:t>der schwarze Jäger will nach Hause reiten,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-DE" sz="2000" b="0" i="0" u="none" strike="noStrike" baseline="0" dirty="0">
                <a:solidFill>
                  <a:srgbClr val="000000"/>
                </a:solidFill>
              </a:rPr>
              <a:t>sucht nach dem Krebs im trüben Himmelsbild.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de-DE" sz="2000" b="0" i="0" u="none" strike="noStrike" baseline="0" dirty="0">
              <a:solidFill>
                <a:srgbClr val="00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-DE" sz="2000" b="0" i="0" u="none" strike="noStrike" baseline="0" dirty="0">
                <a:solidFill>
                  <a:srgbClr val="000000"/>
                </a:solidFill>
              </a:rPr>
              <a:t>Zurück will alles. Auch der Totenwein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-DE" sz="2000" b="0" i="0" u="none" strike="noStrike" baseline="0" dirty="0">
                <a:solidFill>
                  <a:srgbClr val="000000"/>
                </a:solidFill>
              </a:rPr>
              <a:t>in meiner Kehle würgt sich noch nach oben.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-DE" sz="2000" b="0" i="0" u="none" strike="noStrike" baseline="0" dirty="0">
                <a:solidFill>
                  <a:srgbClr val="000000"/>
                </a:solidFill>
              </a:rPr>
              <a:t>Ich hör mein Herz die Gnade Gottes loben,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-DE" sz="2000" b="0" i="0" u="none" strike="noStrike" baseline="0" dirty="0">
                <a:solidFill>
                  <a:srgbClr val="000000"/>
                </a:solidFill>
              </a:rPr>
              <a:t>das dringt wie Bellen mir durch Mark und Bein.</a:t>
            </a:r>
            <a:endParaRPr lang="pt-BR" sz="2000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635975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89D87D03-5025-4F30-BC62-205BF3AE9B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Paul </a:t>
            </a:r>
            <a:r>
              <a:rPr lang="pt-BR" dirty="0" err="1"/>
              <a:t>celan</a:t>
            </a:r>
            <a:endParaRPr lang="pt-BR" dirty="0"/>
          </a:p>
        </p:txBody>
      </p:sp>
      <p:sp>
        <p:nvSpPr>
          <p:cNvPr id="5" name="Espaço Reservado para Conteúdo 4">
            <a:extLst>
              <a:ext uri="{FF2B5EF4-FFF2-40B4-BE49-F238E27FC236}">
                <a16:creationId xmlns:a16="http://schemas.microsoft.com/office/drawing/2014/main" id="{1EB40F46-EBA5-478C-A7ED-D319767052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81193" y="1953491"/>
            <a:ext cx="5422390" cy="4904509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100" b="1" i="0" u="none" strike="noStrike" baseline="0" dirty="0" err="1">
                <a:solidFill>
                  <a:srgbClr val="000000"/>
                </a:solidFill>
              </a:rPr>
              <a:t>Tenebrae</a:t>
            </a:r>
            <a:r>
              <a:rPr lang="pt-BR" sz="2100" b="1" i="0" u="none" strike="noStrike" baseline="0" dirty="0">
                <a:solidFill>
                  <a:srgbClr val="000000"/>
                </a:solidFill>
              </a:rPr>
              <a:t>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pt-BR" sz="2100" b="0" i="0" u="none" strike="noStrike" baseline="0" dirty="0">
              <a:solidFill>
                <a:srgbClr val="00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100" b="0" i="0" u="none" strike="noStrike" baseline="0" dirty="0" err="1">
                <a:solidFill>
                  <a:srgbClr val="000000"/>
                </a:solidFill>
              </a:rPr>
              <a:t>Nah</a:t>
            </a:r>
            <a:r>
              <a:rPr lang="pt-BR" sz="2100" b="0" i="0" u="none" strike="noStrike" baseline="0" dirty="0">
                <a:solidFill>
                  <a:srgbClr val="000000"/>
                </a:solidFill>
              </a:rPr>
              <a:t> </a:t>
            </a:r>
            <a:r>
              <a:rPr lang="pt-BR" sz="2100" b="0" i="0" u="none" strike="noStrike" baseline="0" dirty="0" err="1">
                <a:solidFill>
                  <a:srgbClr val="000000"/>
                </a:solidFill>
              </a:rPr>
              <a:t>sind</a:t>
            </a:r>
            <a:r>
              <a:rPr lang="pt-BR" sz="2100" b="0" i="0" u="none" strike="noStrike" baseline="0" dirty="0">
                <a:solidFill>
                  <a:srgbClr val="000000"/>
                </a:solidFill>
              </a:rPr>
              <a:t> </a:t>
            </a:r>
            <a:r>
              <a:rPr lang="pt-BR" sz="2100" b="0" i="0" u="none" strike="noStrike" baseline="0" dirty="0" err="1">
                <a:solidFill>
                  <a:srgbClr val="000000"/>
                </a:solidFill>
              </a:rPr>
              <a:t>wir</a:t>
            </a:r>
            <a:r>
              <a:rPr lang="pt-BR" sz="2100" b="0" i="0" u="none" strike="noStrike" baseline="0" dirty="0">
                <a:solidFill>
                  <a:srgbClr val="000000"/>
                </a:solidFill>
              </a:rPr>
              <a:t>, </a:t>
            </a:r>
            <a:r>
              <a:rPr lang="pt-BR" sz="2100" b="0" i="0" u="none" strike="noStrike" baseline="0" dirty="0" err="1">
                <a:solidFill>
                  <a:srgbClr val="000000"/>
                </a:solidFill>
              </a:rPr>
              <a:t>Herr</a:t>
            </a:r>
            <a:r>
              <a:rPr lang="pt-BR" sz="2100" b="0" i="0" u="none" strike="noStrike" baseline="0" dirty="0">
                <a:solidFill>
                  <a:srgbClr val="000000"/>
                </a:solidFill>
              </a:rPr>
              <a:t>,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100" b="0" i="0" u="none" strike="noStrike" baseline="0" dirty="0" err="1">
                <a:solidFill>
                  <a:srgbClr val="000000"/>
                </a:solidFill>
              </a:rPr>
              <a:t>nahe</a:t>
            </a:r>
            <a:r>
              <a:rPr lang="pt-BR" sz="2100" b="0" i="0" u="none" strike="noStrike" baseline="0" dirty="0">
                <a:solidFill>
                  <a:srgbClr val="000000"/>
                </a:solidFill>
              </a:rPr>
              <a:t> </a:t>
            </a:r>
            <a:r>
              <a:rPr lang="pt-BR" sz="2100" b="0" i="0" u="none" strike="noStrike" baseline="0" dirty="0" err="1">
                <a:solidFill>
                  <a:srgbClr val="000000"/>
                </a:solidFill>
              </a:rPr>
              <a:t>und</a:t>
            </a:r>
            <a:r>
              <a:rPr lang="pt-BR" sz="2100" b="0" i="0" u="none" strike="noStrike" baseline="0" dirty="0">
                <a:solidFill>
                  <a:srgbClr val="000000"/>
                </a:solidFill>
              </a:rPr>
              <a:t> </a:t>
            </a:r>
            <a:r>
              <a:rPr lang="pt-BR" sz="2100" b="0" i="0" u="none" strike="noStrike" baseline="0" dirty="0" err="1">
                <a:solidFill>
                  <a:srgbClr val="000000"/>
                </a:solidFill>
              </a:rPr>
              <a:t>greifbar</a:t>
            </a:r>
            <a:r>
              <a:rPr lang="pt-BR" sz="2100" b="0" i="0" u="none" strike="noStrike" baseline="0" dirty="0">
                <a:solidFill>
                  <a:srgbClr val="000000"/>
                </a:solidFill>
              </a:rPr>
              <a:t>.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100" b="0" i="0" u="none" strike="noStrike" baseline="0" dirty="0" err="1">
                <a:solidFill>
                  <a:srgbClr val="000000"/>
                </a:solidFill>
              </a:rPr>
              <a:t>Gegriffen</a:t>
            </a:r>
            <a:r>
              <a:rPr lang="pt-BR" sz="2100" b="0" i="0" u="none" strike="noStrike" baseline="0" dirty="0">
                <a:solidFill>
                  <a:srgbClr val="000000"/>
                </a:solidFill>
              </a:rPr>
              <a:t> </a:t>
            </a:r>
            <a:r>
              <a:rPr lang="pt-BR" sz="2100" b="0" i="0" u="none" strike="noStrike" baseline="0" dirty="0" err="1">
                <a:solidFill>
                  <a:srgbClr val="000000"/>
                </a:solidFill>
              </a:rPr>
              <a:t>schon</a:t>
            </a:r>
            <a:r>
              <a:rPr lang="pt-BR" sz="2100" b="0" i="0" u="none" strike="noStrike" baseline="0" dirty="0">
                <a:solidFill>
                  <a:srgbClr val="000000"/>
                </a:solidFill>
              </a:rPr>
              <a:t>, </a:t>
            </a:r>
            <a:r>
              <a:rPr lang="pt-BR" sz="2100" b="0" i="0" u="none" strike="noStrike" baseline="0" dirty="0" err="1">
                <a:solidFill>
                  <a:srgbClr val="000000"/>
                </a:solidFill>
              </a:rPr>
              <a:t>Herr</a:t>
            </a:r>
            <a:r>
              <a:rPr lang="pt-BR" sz="2100" b="0" i="0" u="none" strike="noStrike" baseline="0" dirty="0">
                <a:solidFill>
                  <a:srgbClr val="000000"/>
                </a:solidFill>
              </a:rPr>
              <a:t>,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100" b="0" i="0" u="none" strike="noStrike" baseline="0" dirty="0" err="1">
                <a:solidFill>
                  <a:srgbClr val="000000"/>
                </a:solidFill>
              </a:rPr>
              <a:t>ineinander</a:t>
            </a:r>
            <a:r>
              <a:rPr lang="pt-BR" sz="2100" b="0" i="0" u="none" strike="noStrike" baseline="0" dirty="0">
                <a:solidFill>
                  <a:srgbClr val="000000"/>
                </a:solidFill>
              </a:rPr>
              <a:t> </a:t>
            </a:r>
            <a:r>
              <a:rPr lang="pt-BR" sz="2100" b="0" i="0" u="none" strike="noStrike" baseline="0" dirty="0" err="1">
                <a:solidFill>
                  <a:srgbClr val="000000"/>
                </a:solidFill>
              </a:rPr>
              <a:t>verkrallt</a:t>
            </a:r>
            <a:r>
              <a:rPr lang="pt-BR" sz="2100" b="0" i="0" u="none" strike="noStrike" baseline="0" dirty="0">
                <a:solidFill>
                  <a:srgbClr val="000000"/>
                </a:solidFill>
              </a:rPr>
              <a:t>, </a:t>
            </a:r>
            <a:r>
              <a:rPr lang="pt-BR" sz="2100" b="0" i="0" u="none" strike="noStrike" baseline="0" dirty="0" err="1">
                <a:solidFill>
                  <a:srgbClr val="000000"/>
                </a:solidFill>
              </a:rPr>
              <a:t>als</a:t>
            </a:r>
            <a:r>
              <a:rPr lang="pt-BR" sz="2100" b="0" i="0" u="none" strike="noStrike" baseline="0" dirty="0">
                <a:solidFill>
                  <a:srgbClr val="000000"/>
                </a:solidFill>
              </a:rPr>
              <a:t> </a:t>
            </a:r>
            <a:r>
              <a:rPr lang="pt-BR" sz="2100" b="0" i="0" u="none" strike="noStrike" baseline="0" dirty="0" err="1">
                <a:solidFill>
                  <a:srgbClr val="000000"/>
                </a:solidFill>
              </a:rPr>
              <a:t>wär</a:t>
            </a:r>
            <a:r>
              <a:rPr lang="pt-BR" sz="2100" b="0" i="0" u="none" strike="noStrike" baseline="0" dirty="0">
                <a:solidFill>
                  <a:srgbClr val="000000"/>
                </a:solidFill>
              </a:rPr>
              <a:t>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-DE" sz="2100" b="0" i="0" u="none" strike="noStrike" baseline="0" dirty="0">
                <a:solidFill>
                  <a:srgbClr val="000000"/>
                </a:solidFill>
              </a:rPr>
              <a:t>der Leib eines jeden von uns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100" b="0" i="0" u="none" strike="noStrike" baseline="0" dirty="0" err="1">
                <a:solidFill>
                  <a:srgbClr val="000000"/>
                </a:solidFill>
              </a:rPr>
              <a:t>dein</a:t>
            </a:r>
            <a:r>
              <a:rPr lang="pt-BR" sz="2100" b="0" i="0" u="none" strike="noStrike" baseline="0" dirty="0">
                <a:solidFill>
                  <a:srgbClr val="000000"/>
                </a:solidFill>
              </a:rPr>
              <a:t> </a:t>
            </a:r>
            <a:r>
              <a:rPr lang="pt-BR" sz="2100" b="0" i="0" u="none" strike="noStrike" baseline="0" dirty="0" err="1">
                <a:solidFill>
                  <a:srgbClr val="000000"/>
                </a:solidFill>
              </a:rPr>
              <a:t>Leib</a:t>
            </a:r>
            <a:r>
              <a:rPr lang="pt-BR" sz="2100" b="0" i="0" u="none" strike="noStrike" baseline="0" dirty="0">
                <a:solidFill>
                  <a:srgbClr val="000000"/>
                </a:solidFill>
              </a:rPr>
              <a:t>, </a:t>
            </a:r>
            <a:r>
              <a:rPr lang="pt-BR" sz="2100" b="0" i="0" u="none" strike="noStrike" baseline="0" dirty="0" err="1">
                <a:solidFill>
                  <a:srgbClr val="000000"/>
                </a:solidFill>
              </a:rPr>
              <a:t>Herr</a:t>
            </a:r>
            <a:r>
              <a:rPr lang="pt-BR" sz="2100" b="0" i="0" u="none" strike="noStrike" baseline="0" dirty="0">
                <a:solidFill>
                  <a:srgbClr val="000000"/>
                </a:solidFill>
              </a:rPr>
              <a:t>.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pt-BR" sz="2100" b="0" i="0" u="none" strike="noStrike" baseline="0" dirty="0">
              <a:solidFill>
                <a:srgbClr val="00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100" b="0" i="0" u="none" strike="noStrike" baseline="0" dirty="0">
                <a:solidFill>
                  <a:srgbClr val="000000"/>
                </a:solidFill>
              </a:rPr>
              <a:t>Bete, </a:t>
            </a:r>
            <a:r>
              <a:rPr lang="pt-BR" sz="2100" b="0" i="0" u="none" strike="noStrike" baseline="0" dirty="0" err="1">
                <a:solidFill>
                  <a:srgbClr val="000000"/>
                </a:solidFill>
              </a:rPr>
              <a:t>Herr</a:t>
            </a:r>
            <a:r>
              <a:rPr lang="pt-BR" sz="2100" b="0" i="0" u="none" strike="noStrike" baseline="0" dirty="0">
                <a:solidFill>
                  <a:srgbClr val="000000"/>
                </a:solidFill>
              </a:rPr>
              <a:t>,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100" b="0" i="0" u="none" strike="noStrike" baseline="0" dirty="0">
                <a:solidFill>
                  <a:srgbClr val="000000"/>
                </a:solidFill>
              </a:rPr>
              <a:t>bete </a:t>
            </a:r>
            <a:r>
              <a:rPr lang="pt-BR" sz="2100" b="0" i="0" u="none" strike="noStrike" baseline="0" dirty="0" err="1">
                <a:solidFill>
                  <a:srgbClr val="000000"/>
                </a:solidFill>
              </a:rPr>
              <a:t>zu</a:t>
            </a:r>
            <a:r>
              <a:rPr lang="pt-BR" sz="2100" b="0" i="0" u="none" strike="noStrike" baseline="0" dirty="0">
                <a:solidFill>
                  <a:srgbClr val="000000"/>
                </a:solidFill>
              </a:rPr>
              <a:t> uns,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100" b="0" i="0" u="none" strike="noStrike" baseline="0" dirty="0" err="1">
                <a:solidFill>
                  <a:srgbClr val="000000"/>
                </a:solidFill>
              </a:rPr>
              <a:t>wir</a:t>
            </a:r>
            <a:r>
              <a:rPr lang="pt-BR" sz="2100" b="0" i="0" u="none" strike="noStrike" baseline="0" dirty="0">
                <a:solidFill>
                  <a:srgbClr val="000000"/>
                </a:solidFill>
              </a:rPr>
              <a:t> </a:t>
            </a:r>
            <a:r>
              <a:rPr lang="pt-BR" sz="2100" b="0" i="0" u="none" strike="noStrike" baseline="0" dirty="0" err="1">
                <a:solidFill>
                  <a:srgbClr val="000000"/>
                </a:solidFill>
              </a:rPr>
              <a:t>sind</a:t>
            </a:r>
            <a:r>
              <a:rPr lang="pt-BR" sz="2100" b="0" i="0" u="none" strike="noStrike" baseline="0" dirty="0">
                <a:solidFill>
                  <a:srgbClr val="000000"/>
                </a:solidFill>
              </a:rPr>
              <a:t> </a:t>
            </a:r>
            <a:r>
              <a:rPr lang="pt-BR" sz="2100" b="0" i="0" u="none" strike="noStrike" baseline="0" dirty="0" err="1">
                <a:solidFill>
                  <a:srgbClr val="000000"/>
                </a:solidFill>
              </a:rPr>
              <a:t>nah</a:t>
            </a:r>
            <a:r>
              <a:rPr lang="pt-BR" sz="2100" b="0" i="0" u="none" strike="noStrike" baseline="0" dirty="0">
                <a:solidFill>
                  <a:srgbClr val="000000"/>
                </a:solidFill>
              </a:rPr>
              <a:t>.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pt-BR" sz="2100" b="0" i="0" u="none" strike="noStrike" baseline="0" dirty="0">
              <a:solidFill>
                <a:srgbClr val="00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100" b="0" i="0" u="none" strike="noStrike" baseline="0" dirty="0" err="1">
                <a:solidFill>
                  <a:srgbClr val="000000"/>
                </a:solidFill>
              </a:rPr>
              <a:t>Windschief</a:t>
            </a:r>
            <a:r>
              <a:rPr lang="pt-BR" sz="2100" b="0" i="0" u="none" strike="noStrike" baseline="0" dirty="0">
                <a:solidFill>
                  <a:srgbClr val="000000"/>
                </a:solidFill>
              </a:rPr>
              <a:t> </a:t>
            </a:r>
            <a:r>
              <a:rPr lang="pt-BR" sz="2100" b="0" i="0" u="none" strike="noStrike" baseline="0" dirty="0" err="1">
                <a:solidFill>
                  <a:srgbClr val="000000"/>
                </a:solidFill>
              </a:rPr>
              <a:t>gingen</a:t>
            </a:r>
            <a:r>
              <a:rPr lang="pt-BR" sz="2100" b="0" i="0" u="none" strike="noStrike" baseline="0" dirty="0">
                <a:solidFill>
                  <a:srgbClr val="000000"/>
                </a:solidFill>
              </a:rPr>
              <a:t> </a:t>
            </a:r>
            <a:r>
              <a:rPr lang="pt-BR" sz="2100" b="0" i="0" u="none" strike="noStrike" baseline="0" dirty="0" err="1">
                <a:solidFill>
                  <a:srgbClr val="000000"/>
                </a:solidFill>
              </a:rPr>
              <a:t>wir</a:t>
            </a:r>
            <a:r>
              <a:rPr lang="pt-BR" sz="2100" b="0" i="0" u="none" strike="noStrike" baseline="0" dirty="0">
                <a:solidFill>
                  <a:srgbClr val="000000"/>
                </a:solidFill>
              </a:rPr>
              <a:t> </a:t>
            </a:r>
            <a:r>
              <a:rPr lang="pt-BR" sz="2100" b="0" i="0" u="none" strike="noStrike" baseline="0" dirty="0" err="1">
                <a:solidFill>
                  <a:srgbClr val="000000"/>
                </a:solidFill>
              </a:rPr>
              <a:t>hin</a:t>
            </a:r>
            <a:r>
              <a:rPr lang="pt-BR" sz="2100" b="0" i="0" u="none" strike="noStrike" baseline="0" dirty="0">
                <a:solidFill>
                  <a:srgbClr val="000000"/>
                </a:solidFill>
              </a:rPr>
              <a:t>,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-DE" sz="2100" b="0" i="0" u="none" strike="noStrike" baseline="0" dirty="0">
                <a:solidFill>
                  <a:srgbClr val="000000"/>
                </a:solidFill>
              </a:rPr>
              <a:t>gingen wir hin, uns zu bücken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100" b="0" i="0" u="none" strike="noStrike" baseline="0" dirty="0" err="1">
                <a:solidFill>
                  <a:srgbClr val="000000"/>
                </a:solidFill>
              </a:rPr>
              <a:t>nach</a:t>
            </a:r>
            <a:r>
              <a:rPr lang="pt-BR" sz="2100" b="0" i="0" u="none" strike="noStrike" baseline="0" dirty="0">
                <a:solidFill>
                  <a:srgbClr val="000000"/>
                </a:solidFill>
              </a:rPr>
              <a:t> </a:t>
            </a:r>
            <a:r>
              <a:rPr lang="pt-BR" sz="2100" b="0" i="0" u="none" strike="noStrike" baseline="0" dirty="0" err="1">
                <a:solidFill>
                  <a:srgbClr val="000000"/>
                </a:solidFill>
              </a:rPr>
              <a:t>Mulde</a:t>
            </a:r>
            <a:r>
              <a:rPr lang="pt-BR" sz="2100" b="0" i="0" u="none" strike="noStrike" baseline="0" dirty="0">
                <a:solidFill>
                  <a:srgbClr val="000000"/>
                </a:solidFill>
              </a:rPr>
              <a:t> </a:t>
            </a:r>
            <a:r>
              <a:rPr lang="pt-BR" sz="2100" b="0" i="0" u="none" strike="noStrike" baseline="0" dirty="0" err="1">
                <a:solidFill>
                  <a:srgbClr val="000000"/>
                </a:solidFill>
              </a:rPr>
              <a:t>und</a:t>
            </a:r>
            <a:r>
              <a:rPr lang="pt-BR" sz="2100" b="0" i="0" u="none" strike="noStrike" baseline="0" dirty="0">
                <a:solidFill>
                  <a:srgbClr val="000000"/>
                </a:solidFill>
              </a:rPr>
              <a:t> </a:t>
            </a:r>
            <a:r>
              <a:rPr lang="pt-BR" sz="2100" b="0" i="0" u="none" strike="noStrike" baseline="0" dirty="0" err="1">
                <a:solidFill>
                  <a:srgbClr val="000000"/>
                </a:solidFill>
              </a:rPr>
              <a:t>Maar</a:t>
            </a:r>
            <a:r>
              <a:rPr lang="pt-BR" sz="2100" b="0" i="0" u="none" strike="noStrike" baseline="0" dirty="0">
                <a:solidFill>
                  <a:srgbClr val="000000"/>
                </a:solidFill>
              </a:rPr>
              <a:t>.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pt-BR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9740B2A8-51C7-4B81-9E75-D5F7DC52770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-DE" sz="2200" b="0" i="0" u="none" strike="noStrike" baseline="0" dirty="0">
                <a:solidFill>
                  <a:srgbClr val="000000"/>
                </a:solidFill>
              </a:rPr>
              <a:t>Zur Tränke gingen wir, Herr.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-DE" sz="2200" b="0" i="0" u="none" strike="noStrike" baseline="0" dirty="0">
                <a:solidFill>
                  <a:srgbClr val="000000"/>
                </a:solidFill>
              </a:rPr>
              <a:t>Es war Blut, es war,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200" b="0" i="0" u="none" strike="noStrike" baseline="0" dirty="0" err="1">
                <a:solidFill>
                  <a:srgbClr val="000000"/>
                </a:solidFill>
              </a:rPr>
              <a:t>was</a:t>
            </a:r>
            <a:r>
              <a:rPr lang="pt-BR" sz="2200" b="0" i="0" u="none" strike="noStrike" baseline="0" dirty="0">
                <a:solidFill>
                  <a:srgbClr val="000000"/>
                </a:solidFill>
              </a:rPr>
              <a:t> </a:t>
            </a:r>
            <a:r>
              <a:rPr lang="pt-BR" sz="2200" b="0" i="0" u="none" strike="noStrike" baseline="0" dirty="0" err="1">
                <a:solidFill>
                  <a:srgbClr val="000000"/>
                </a:solidFill>
              </a:rPr>
              <a:t>du</a:t>
            </a:r>
            <a:r>
              <a:rPr lang="pt-BR" sz="2200" b="0" i="0" u="none" strike="noStrike" baseline="0" dirty="0">
                <a:solidFill>
                  <a:srgbClr val="000000"/>
                </a:solidFill>
              </a:rPr>
              <a:t> </a:t>
            </a:r>
            <a:r>
              <a:rPr lang="pt-BR" sz="2200" b="0" i="0" u="none" strike="noStrike" baseline="0" dirty="0" err="1">
                <a:solidFill>
                  <a:srgbClr val="000000"/>
                </a:solidFill>
              </a:rPr>
              <a:t>vergossen</a:t>
            </a:r>
            <a:r>
              <a:rPr lang="pt-BR" sz="2200" b="0" i="0" u="none" strike="noStrike" baseline="0" dirty="0">
                <a:solidFill>
                  <a:srgbClr val="000000"/>
                </a:solidFill>
              </a:rPr>
              <a:t>, </a:t>
            </a:r>
            <a:r>
              <a:rPr lang="pt-BR" sz="2200" b="0" i="0" u="none" strike="noStrike" baseline="0" dirty="0" err="1">
                <a:solidFill>
                  <a:srgbClr val="000000"/>
                </a:solidFill>
              </a:rPr>
              <a:t>Herr</a:t>
            </a:r>
            <a:r>
              <a:rPr lang="pt-BR" sz="2200" b="0" i="0" u="none" strike="noStrike" baseline="0" dirty="0">
                <a:solidFill>
                  <a:srgbClr val="000000"/>
                </a:solidFill>
              </a:rPr>
              <a:t>.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200" b="0" i="0" u="none" strike="noStrike" baseline="0" dirty="0">
                <a:solidFill>
                  <a:srgbClr val="000000"/>
                </a:solidFill>
              </a:rPr>
              <a:t>Es </a:t>
            </a:r>
            <a:r>
              <a:rPr lang="pt-BR" sz="2200" b="0" i="0" u="none" strike="noStrike" baseline="0" dirty="0" err="1">
                <a:solidFill>
                  <a:srgbClr val="000000"/>
                </a:solidFill>
              </a:rPr>
              <a:t>glänzte</a:t>
            </a:r>
            <a:r>
              <a:rPr lang="pt-BR" sz="2200" b="0" i="0" u="none" strike="noStrike" baseline="0" dirty="0">
                <a:solidFill>
                  <a:srgbClr val="000000"/>
                </a:solidFill>
              </a:rPr>
              <a:t>.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pt-BR" sz="2200" b="0" i="0" u="none" strike="noStrike" baseline="0" dirty="0">
              <a:solidFill>
                <a:srgbClr val="00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-DE" sz="2200" b="0" i="0" u="none" strike="noStrike" baseline="0" dirty="0">
                <a:solidFill>
                  <a:srgbClr val="000000"/>
                </a:solidFill>
              </a:rPr>
              <a:t>Es warf uns dein Bild in die Augen, Herr.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-DE" sz="2200" b="0" i="0" u="none" strike="noStrike" baseline="0" dirty="0">
                <a:solidFill>
                  <a:srgbClr val="000000"/>
                </a:solidFill>
              </a:rPr>
              <a:t>Augen und Mund </a:t>
            </a:r>
            <a:r>
              <a:rPr lang="de-DE" sz="2200" b="0" i="0" u="none" strike="noStrike" baseline="0" dirty="0" err="1">
                <a:solidFill>
                  <a:srgbClr val="000000"/>
                </a:solidFill>
              </a:rPr>
              <a:t>stehn</a:t>
            </a:r>
            <a:r>
              <a:rPr lang="de-DE" sz="2200" b="0" i="0" u="none" strike="noStrike" baseline="0" dirty="0">
                <a:solidFill>
                  <a:srgbClr val="000000"/>
                </a:solidFill>
              </a:rPr>
              <a:t> so offen und leer, Herr.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200" b="0" i="0" u="none" strike="noStrike" baseline="0" dirty="0" err="1">
                <a:solidFill>
                  <a:srgbClr val="000000"/>
                </a:solidFill>
              </a:rPr>
              <a:t>Wir</a:t>
            </a:r>
            <a:r>
              <a:rPr lang="pt-BR" sz="2200" b="0" i="0" u="none" strike="noStrike" baseline="0" dirty="0">
                <a:solidFill>
                  <a:srgbClr val="000000"/>
                </a:solidFill>
              </a:rPr>
              <a:t> </a:t>
            </a:r>
            <a:r>
              <a:rPr lang="pt-BR" sz="2200" b="0" i="0" u="none" strike="noStrike" baseline="0" dirty="0" err="1">
                <a:solidFill>
                  <a:srgbClr val="000000"/>
                </a:solidFill>
              </a:rPr>
              <a:t>haben</a:t>
            </a:r>
            <a:r>
              <a:rPr lang="pt-BR" sz="2200" b="0" i="0" u="none" strike="noStrike" baseline="0" dirty="0">
                <a:solidFill>
                  <a:srgbClr val="000000"/>
                </a:solidFill>
              </a:rPr>
              <a:t> </a:t>
            </a:r>
            <a:r>
              <a:rPr lang="pt-BR" sz="2200" b="0" i="0" u="none" strike="noStrike" baseline="0" dirty="0" err="1">
                <a:solidFill>
                  <a:srgbClr val="000000"/>
                </a:solidFill>
              </a:rPr>
              <a:t>getrunken</a:t>
            </a:r>
            <a:r>
              <a:rPr lang="pt-BR" sz="2200" b="0" i="0" u="none" strike="noStrike" baseline="0" dirty="0">
                <a:solidFill>
                  <a:srgbClr val="000000"/>
                </a:solidFill>
              </a:rPr>
              <a:t>, </a:t>
            </a:r>
            <a:r>
              <a:rPr lang="pt-BR" sz="2200" b="0" i="0" u="none" strike="noStrike" baseline="0" dirty="0" err="1">
                <a:solidFill>
                  <a:srgbClr val="000000"/>
                </a:solidFill>
              </a:rPr>
              <a:t>Herr</a:t>
            </a:r>
            <a:r>
              <a:rPr lang="pt-BR" sz="2200" b="0" i="0" u="none" strike="noStrike" baseline="0" dirty="0">
                <a:solidFill>
                  <a:srgbClr val="000000"/>
                </a:solidFill>
              </a:rPr>
              <a:t>.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-DE" sz="2200" b="0" i="0" u="none" strike="noStrike" baseline="0" dirty="0">
                <a:solidFill>
                  <a:srgbClr val="000000"/>
                </a:solidFill>
              </a:rPr>
              <a:t>Das Blut und das Bild, das im Blut war, Herr.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200" b="0" i="0" u="none" strike="noStrike" baseline="0" dirty="0">
                <a:solidFill>
                  <a:srgbClr val="000000"/>
                </a:solidFill>
              </a:rPr>
              <a:t>Bete, </a:t>
            </a:r>
            <a:r>
              <a:rPr lang="pt-BR" sz="2200" b="0" i="0" u="none" strike="noStrike" baseline="0" dirty="0" err="1">
                <a:solidFill>
                  <a:srgbClr val="000000"/>
                </a:solidFill>
              </a:rPr>
              <a:t>Herr</a:t>
            </a:r>
            <a:r>
              <a:rPr lang="pt-BR" sz="2200" b="0" i="0" u="none" strike="noStrike" baseline="0" dirty="0">
                <a:solidFill>
                  <a:srgbClr val="000000"/>
                </a:solidFill>
              </a:rPr>
              <a:t>.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200" b="0" i="0" u="none" strike="noStrike" baseline="0" dirty="0" err="1">
                <a:solidFill>
                  <a:srgbClr val="000000"/>
                </a:solidFill>
              </a:rPr>
              <a:t>Wir</a:t>
            </a:r>
            <a:r>
              <a:rPr lang="pt-BR" sz="2200" b="0" i="0" u="none" strike="noStrike" baseline="0" dirty="0">
                <a:solidFill>
                  <a:srgbClr val="000000"/>
                </a:solidFill>
              </a:rPr>
              <a:t> </a:t>
            </a:r>
            <a:r>
              <a:rPr lang="pt-BR" sz="2200" b="0" i="0" u="none" strike="noStrike" baseline="0" dirty="0" err="1">
                <a:solidFill>
                  <a:srgbClr val="000000"/>
                </a:solidFill>
              </a:rPr>
              <a:t>sind</a:t>
            </a:r>
            <a:r>
              <a:rPr lang="pt-BR" sz="2200" b="0" i="0" u="none" strike="noStrike" baseline="0" dirty="0">
                <a:solidFill>
                  <a:srgbClr val="000000"/>
                </a:solidFill>
              </a:rPr>
              <a:t> </a:t>
            </a:r>
            <a:r>
              <a:rPr lang="pt-BR" sz="2200" b="0" i="0" u="none" strike="noStrike" baseline="0" dirty="0" err="1">
                <a:solidFill>
                  <a:srgbClr val="000000"/>
                </a:solidFill>
              </a:rPr>
              <a:t>nah</a:t>
            </a:r>
            <a:r>
              <a:rPr lang="pt-BR" sz="2200" b="0" i="0" u="none" strike="noStrike" baseline="0" dirty="0">
                <a:solidFill>
                  <a:srgbClr val="000000"/>
                </a:solidFill>
              </a:rPr>
              <a:t>. </a:t>
            </a:r>
            <a:endParaRPr lang="pt-BR" sz="2200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594326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63122B-4737-448C-9F09-EFE3F95CEE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Ernst </a:t>
            </a:r>
            <a:r>
              <a:rPr lang="pt-BR" dirty="0" err="1"/>
              <a:t>Jandl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B233409-F15A-4517-B65F-1661EF8E57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81191" y="1939636"/>
            <a:ext cx="5422392" cy="46828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1800" b="1" i="0" u="none" strike="noStrike" baseline="0" dirty="0" err="1">
                <a:solidFill>
                  <a:srgbClr val="000000"/>
                </a:solidFill>
              </a:rPr>
              <a:t>glauben</a:t>
            </a:r>
            <a:r>
              <a:rPr lang="pt-BR" sz="1800" b="1" i="0" u="none" strike="noStrike" baseline="0" dirty="0">
                <a:solidFill>
                  <a:srgbClr val="000000"/>
                </a:solidFill>
              </a:rPr>
              <a:t> </a:t>
            </a:r>
            <a:r>
              <a:rPr lang="pt-BR" sz="1800" b="1" i="0" u="none" strike="noStrike" baseline="0" dirty="0" err="1">
                <a:solidFill>
                  <a:srgbClr val="000000"/>
                </a:solidFill>
              </a:rPr>
              <a:t>und</a:t>
            </a:r>
            <a:r>
              <a:rPr lang="pt-BR" sz="1800" b="1" i="0" u="none" strike="noStrike" baseline="0" dirty="0">
                <a:solidFill>
                  <a:srgbClr val="000000"/>
                </a:solidFill>
              </a:rPr>
              <a:t> </a:t>
            </a:r>
            <a:r>
              <a:rPr lang="pt-BR" sz="1800" b="1" i="0" u="none" strike="noStrike" baseline="0" dirty="0" err="1">
                <a:solidFill>
                  <a:srgbClr val="000000"/>
                </a:solidFill>
              </a:rPr>
              <a:t>gestehen</a:t>
            </a:r>
            <a:r>
              <a:rPr lang="pt-BR" sz="1800" b="1" i="0" u="none" strike="noStrike" baseline="0" dirty="0">
                <a:solidFill>
                  <a:srgbClr val="000000"/>
                </a:solidFill>
              </a:rPr>
              <a:t> </a:t>
            </a:r>
          </a:p>
          <a:p>
            <a:pPr marL="0" indent="0">
              <a:buNone/>
            </a:pPr>
            <a:endParaRPr lang="pt-BR" sz="1800" b="0" i="0" u="none" strike="noStrike" baseline="0" dirty="0">
              <a:solidFill>
                <a:srgbClr val="000000"/>
              </a:solidFill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b="0" i="0" u="none" strike="noStrike" baseline="0" dirty="0" err="1">
                <a:solidFill>
                  <a:srgbClr val="000000"/>
                </a:solidFill>
              </a:rPr>
              <a:t>ich</a:t>
            </a:r>
            <a:r>
              <a:rPr lang="pt-BR" sz="2000" b="0" i="0" u="none" strike="noStrike" baseline="0" dirty="0">
                <a:solidFill>
                  <a:srgbClr val="000000"/>
                </a:solidFill>
              </a:rPr>
              <a:t> </a:t>
            </a:r>
            <a:r>
              <a:rPr lang="pt-BR" sz="2000" b="0" i="0" u="none" strike="noStrike" baseline="0" dirty="0" err="1">
                <a:solidFill>
                  <a:srgbClr val="000000"/>
                </a:solidFill>
              </a:rPr>
              <a:t>glaube</a:t>
            </a:r>
            <a:r>
              <a:rPr lang="pt-BR" sz="2000" b="0" i="0" u="none" strike="noStrike" baseline="0" dirty="0">
                <a:solidFill>
                  <a:srgbClr val="000000"/>
                </a:solidFill>
              </a:rPr>
              <a:t>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-DE" sz="2000" b="0" i="0" u="none" strike="noStrike" baseline="0" dirty="0" err="1">
                <a:solidFill>
                  <a:srgbClr val="000000"/>
                </a:solidFill>
              </a:rPr>
              <a:t>daß</a:t>
            </a:r>
            <a:r>
              <a:rPr lang="de-DE" sz="2000" b="0" i="0" u="none" strike="noStrike" baseline="0" dirty="0">
                <a:solidFill>
                  <a:srgbClr val="000000"/>
                </a:solidFill>
              </a:rPr>
              <a:t> meinem toten </a:t>
            </a:r>
            <a:r>
              <a:rPr lang="de-DE" sz="2000" b="0" i="0" u="none" strike="noStrike" baseline="0" dirty="0" err="1">
                <a:solidFill>
                  <a:srgbClr val="000000"/>
                </a:solidFill>
              </a:rPr>
              <a:t>großvater</a:t>
            </a:r>
            <a:r>
              <a:rPr lang="de-DE" sz="2000" b="0" i="0" u="none" strike="noStrike" baseline="0" dirty="0">
                <a:solidFill>
                  <a:srgbClr val="000000"/>
                </a:solidFill>
              </a:rPr>
              <a:t> </a:t>
            </a:r>
            <a:r>
              <a:rPr lang="de-DE" sz="2000" b="0" i="0" u="none" strike="noStrike" baseline="0" dirty="0" err="1">
                <a:solidFill>
                  <a:srgbClr val="000000"/>
                </a:solidFill>
              </a:rPr>
              <a:t>anton</a:t>
            </a:r>
            <a:r>
              <a:rPr lang="de-DE" sz="2000" b="0" i="0" u="none" strike="noStrike" baseline="0" dirty="0">
                <a:solidFill>
                  <a:srgbClr val="000000"/>
                </a:solidFill>
              </a:rPr>
              <a:t>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-DE" sz="2000" b="0" i="0" u="none" strike="noStrike" baseline="0" dirty="0">
                <a:solidFill>
                  <a:srgbClr val="000000"/>
                </a:solidFill>
              </a:rPr>
              <a:t>und meiner toten </a:t>
            </a:r>
            <a:r>
              <a:rPr lang="de-DE" sz="2000" b="0" i="0" u="none" strike="noStrike" baseline="0" dirty="0" err="1">
                <a:solidFill>
                  <a:srgbClr val="000000"/>
                </a:solidFill>
              </a:rPr>
              <a:t>großmutter</a:t>
            </a:r>
            <a:r>
              <a:rPr lang="de-DE" sz="2000" b="0" i="0" u="none" strike="noStrike" baseline="0" dirty="0">
                <a:solidFill>
                  <a:srgbClr val="000000"/>
                </a:solidFill>
              </a:rPr>
              <a:t> </a:t>
            </a:r>
            <a:r>
              <a:rPr lang="de-DE" sz="2000" b="0" i="0" u="none" strike="noStrike" baseline="0" dirty="0" err="1">
                <a:solidFill>
                  <a:srgbClr val="000000"/>
                </a:solidFill>
              </a:rPr>
              <a:t>marie</a:t>
            </a:r>
            <a:r>
              <a:rPr lang="de-DE" sz="2000" b="0" i="0" u="none" strike="noStrike" baseline="0" dirty="0">
                <a:solidFill>
                  <a:srgbClr val="000000"/>
                </a:solidFill>
              </a:rPr>
              <a:t>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-DE" sz="2000" b="0" i="0" u="none" strike="noStrike" baseline="0" dirty="0">
                <a:solidFill>
                  <a:srgbClr val="000000"/>
                </a:solidFill>
              </a:rPr>
              <a:t>und meiner toten </a:t>
            </a:r>
            <a:r>
              <a:rPr lang="de-DE" sz="2000" b="0" i="0" u="none" strike="noStrike" baseline="0" dirty="0" err="1">
                <a:solidFill>
                  <a:srgbClr val="000000"/>
                </a:solidFill>
              </a:rPr>
              <a:t>mutter</a:t>
            </a:r>
            <a:r>
              <a:rPr lang="de-DE" sz="2000" b="0" i="0" u="none" strike="noStrike" baseline="0" dirty="0">
                <a:solidFill>
                  <a:srgbClr val="000000"/>
                </a:solidFill>
              </a:rPr>
              <a:t> </a:t>
            </a:r>
            <a:r>
              <a:rPr lang="de-DE" sz="2000" b="0" i="0" u="none" strike="noStrike" baseline="0" dirty="0" err="1">
                <a:solidFill>
                  <a:srgbClr val="000000"/>
                </a:solidFill>
              </a:rPr>
              <a:t>luise</a:t>
            </a:r>
            <a:r>
              <a:rPr lang="de-DE" sz="2000" b="0" i="0" u="none" strike="noStrike" baseline="0" dirty="0">
                <a:solidFill>
                  <a:srgbClr val="000000"/>
                </a:solidFill>
              </a:rPr>
              <a:t>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-DE" sz="2000" b="0" i="0" u="none" strike="noStrike" baseline="0" dirty="0">
                <a:solidFill>
                  <a:srgbClr val="000000"/>
                </a:solidFill>
              </a:rPr>
              <a:t>und meinem toten </a:t>
            </a:r>
            <a:r>
              <a:rPr lang="de-DE" sz="2000" b="0" i="0" u="none" strike="noStrike" baseline="0" dirty="0" err="1">
                <a:solidFill>
                  <a:srgbClr val="000000"/>
                </a:solidFill>
              </a:rPr>
              <a:t>vater</a:t>
            </a:r>
            <a:r>
              <a:rPr lang="de-DE" sz="2000" b="0" i="0" u="none" strike="noStrike" baseline="0" dirty="0">
                <a:solidFill>
                  <a:srgbClr val="000000"/>
                </a:solidFill>
              </a:rPr>
              <a:t> </a:t>
            </a:r>
            <a:r>
              <a:rPr lang="de-DE" sz="2000" b="0" i="0" u="none" strike="noStrike" baseline="0" dirty="0" err="1">
                <a:solidFill>
                  <a:srgbClr val="000000"/>
                </a:solidFill>
              </a:rPr>
              <a:t>viktor</a:t>
            </a:r>
            <a:r>
              <a:rPr lang="de-DE" sz="2000" b="0" i="0" u="none" strike="noStrike" baseline="0" dirty="0">
                <a:solidFill>
                  <a:srgbClr val="000000"/>
                </a:solidFill>
              </a:rPr>
              <a:t>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-DE" sz="2000" b="0" i="0" u="none" strike="noStrike" baseline="0" dirty="0">
                <a:solidFill>
                  <a:srgbClr val="000000"/>
                </a:solidFill>
              </a:rPr>
              <a:t>und meinen toten vettern </a:t>
            </a:r>
            <a:r>
              <a:rPr lang="de-DE" sz="2000" b="0" i="0" u="none" strike="noStrike" baseline="0" dirty="0" err="1">
                <a:solidFill>
                  <a:srgbClr val="000000"/>
                </a:solidFill>
              </a:rPr>
              <a:t>herbert</a:t>
            </a:r>
            <a:r>
              <a:rPr lang="de-DE" sz="2000" b="0" i="0" u="none" strike="noStrike" baseline="0" dirty="0">
                <a:solidFill>
                  <a:srgbClr val="000000"/>
                </a:solidFill>
              </a:rPr>
              <a:t> und </a:t>
            </a:r>
            <a:r>
              <a:rPr lang="de-DE" sz="2000" b="0" i="0" u="none" strike="noStrike" baseline="0" dirty="0" err="1">
                <a:solidFill>
                  <a:srgbClr val="000000"/>
                </a:solidFill>
              </a:rPr>
              <a:t>hans</a:t>
            </a:r>
            <a:r>
              <a:rPr lang="de-DE" sz="2000" b="0" i="0" u="none" strike="noStrike" baseline="0" dirty="0">
                <a:solidFill>
                  <a:srgbClr val="000000"/>
                </a:solidFill>
              </a:rPr>
              <a:t>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-DE" sz="2000" b="0" i="0" u="none" strike="noStrike" baseline="0" dirty="0">
                <a:solidFill>
                  <a:srgbClr val="000000"/>
                </a:solidFill>
              </a:rPr>
              <a:t>und meinen toten onkeln und </a:t>
            </a:r>
            <a:r>
              <a:rPr lang="de-DE" sz="2000" b="0" i="0" u="none" strike="noStrike" baseline="0" dirty="0" err="1">
                <a:solidFill>
                  <a:srgbClr val="000000"/>
                </a:solidFill>
              </a:rPr>
              <a:t>tanten</a:t>
            </a:r>
            <a:r>
              <a:rPr lang="de-DE" sz="2000" b="0" i="0" u="none" strike="noStrike" baseline="0" dirty="0">
                <a:solidFill>
                  <a:srgbClr val="000000"/>
                </a:solidFill>
              </a:rPr>
              <a:t>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-DE" sz="2000" b="0" i="0" u="none" strike="noStrike" baseline="0" dirty="0">
                <a:solidFill>
                  <a:srgbClr val="000000"/>
                </a:solidFill>
              </a:rPr>
              <a:t>und meinem toten freund </a:t>
            </a:r>
            <a:r>
              <a:rPr lang="de-DE" sz="2000" b="0" i="0" u="none" strike="noStrike" baseline="0" dirty="0" err="1">
                <a:solidFill>
                  <a:srgbClr val="000000"/>
                </a:solidFill>
              </a:rPr>
              <a:t>dietrich</a:t>
            </a:r>
            <a:r>
              <a:rPr lang="de-DE" sz="2000" b="0" i="0" u="none" strike="noStrike" baseline="0" dirty="0">
                <a:solidFill>
                  <a:srgbClr val="000000"/>
                </a:solidFill>
              </a:rPr>
              <a:t>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-DE" sz="2000" b="0" i="0" u="none" strike="noStrike" baseline="0" dirty="0">
                <a:solidFill>
                  <a:srgbClr val="000000"/>
                </a:solidFill>
              </a:rPr>
              <a:t>und allen toten die ich lebendig gekannt habe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-DE" sz="2000" b="0" i="0" u="none" strike="noStrike" baseline="0" dirty="0">
                <a:solidFill>
                  <a:srgbClr val="000000"/>
                </a:solidFill>
              </a:rPr>
              <a:t>ich niemals irgendwo wieder begegnen werde </a:t>
            </a:r>
          </a:p>
          <a:p>
            <a:pPr marL="0" indent="0">
              <a:buNone/>
            </a:pPr>
            <a:r>
              <a:rPr lang="de-DE" sz="1800" b="0" i="0" u="none" strike="noStrike" baseline="0" dirty="0">
                <a:solidFill>
                  <a:srgbClr val="000000"/>
                </a:solidFill>
              </a:rPr>
              <a:t> </a:t>
            </a:r>
            <a:endParaRPr lang="pt-BR" dirty="0"/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00ED5DB9-554C-48B6-B12E-E18768199C1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sz="2000" dirty="0" err="1">
                <a:solidFill>
                  <a:srgbClr val="000000"/>
                </a:solidFill>
              </a:rPr>
              <a:t>u</a:t>
            </a:r>
            <a:r>
              <a:rPr lang="pt-BR" sz="2000" b="0" i="0" u="none" strike="noStrike" baseline="0" dirty="0" err="1">
                <a:solidFill>
                  <a:srgbClr val="000000"/>
                </a:solidFill>
              </a:rPr>
              <a:t>nd</a:t>
            </a:r>
            <a:endParaRPr lang="pt-BR" sz="2000" b="0" i="0" u="none" strike="noStrike" baseline="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pt-BR" sz="2000" b="0" i="0" u="none" strike="noStrike" baseline="0" dirty="0">
                <a:solidFill>
                  <a:srgbClr val="000000"/>
                </a:solidFill>
              </a:rPr>
              <a:t> </a:t>
            </a:r>
          </a:p>
          <a:p>
            <a:pPr marL="0" indent="0">
              <a:buNone/>
            </a:pPr>
            <a:r>
              <a:rPr lang="pt-BR" sz="2000" b="0" i="0" u="none" strike="noStrike" baseline="0" dirty="0" err="1">
                <a:solidFill>
                  <a:srgbClr val="000000"/>
                </a:solidFill>
              </a:rPr>
              <a:t>ich</a:t>
            </a:r>
            <a:r>
              <a:rPr lang="pt-BR" sz="2000" b="0" i="0" u="none" strike="noStrike" baseline="0" dirty="0">
                <a:solidFill>
                  <a:srgbClr val="000000"/>
                </a:solidFill>
              </a:rPr>
              <a:t> </a:t>
            </a:r>
            <a:r>
              <a:rPr lang="pt-BR" sz="2000" b="0" i="0" u="none" strike="noStrike" baseline="0" dirty="0" err="1">
                <a:solidFill>
                  <a:srgbClr val="000000"/>
                </a:solidFill>
              </a:rPr>
              <a:t>gestehe</a:t>
            </a:r>
            <a:r>
              <a:rPr lang="pt-BR" sz="2000" b="0" i="0" u="none" strike="noStrike" baseline="0" dirty="0">
                <a:solidFill>
                  <a:srgbClr val="000000"/>
                </a:solidFill>
              </a:rPr>
              <a:t> </a:t>
            </a:r>
          </a:p>
          <a:p>
            <a:pPr marL="0" indent="0">
              <a:buNone/>
            </a:pPr>
            <a:endParaRPr lang="pt-BR" sz="2000" b="0" i="0" u="none" strike="noStrike" baseline="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de-DE" sz="2000" b="0" i="0" u="none" strike="noStrike" baseline="0" dirty="0" err="1">
                <a:solidFill>
                  <a:srgbClr val="000000"/>
                </a:solidFill>
              </a:rPr>
              <a:t>daß</a:t>
            </a:r>
            <a:r>
              <a:rPr lang="de-DE" sz="2000" b="0" i="0" u="none" strike="noStrike" baseline="0" dirty="0">
                <a:solidFill>
                  <a:srgbClr val="000000"/>
                </a:solidFill>
              </a:rPr>
              <a:t> irgend einem von ihnen </a:t>
            </a:r>
          </a:p>
          <a:p>
            <a:pPr marL="0" indent="0">
              <a:buNone/>
            </a:pPr>
            <a:r>
              <a:rPr lang="de-DE" sz="2000" b="0" i="0" u="none" strike="noStrike" baseline="0" dirty="0">
                <a:solidFill>
                  <a:srgbClr val="000000"/>
                </a:solidFill>
              </a:rPr>
              <a:t>wie sehr ich ihn auch geliebt haben mochte </a:t>
            </a:r>
          </a:p>
          <a:p>
            <a:pPr marL="0" indent="0">
              <a:buNone/>
            </a:pPr>
            <a:r>
              <a:rPr lang="de-DE" sz="2000" b="0" i="0" u="none" strike="noStrike" baseline="0" dirty="0">
                <a:solidFill>
                  <a:srgbClr val="000000"/>
                </a:solidFill>
              </a:rPr>
              <a:t>jemals irgendwo wieder zu begegnen </a:t>
            </a:r>
          </a:p>
          <a:p>
            <a:pPr marL="0" indent="0">
              <a:buNone/>
            </a:pPr>
            <a:r>
              <a:rPr lang="de-DE" sz="2000" b="0" i="0" u="none" strike="noStrike" baseline="0" dirty="0">
                <a:solidFill>
                  <a:srgbClr val="000000"/>
                </a:solidFill>
              </a:rPr>
              <a:t>ich nicht den leisesten </a:t>
            </a:r>
            <a:r>
              <a:rPr lang="de-DE" sz="2000" b="0" i="0" u="none" strike="noStrike" baseline="0" dirty="0" err="1">
                <a:solidFill>
                  <a:srgbClr val="000000"/>
                </a:solidFill>
              </a:rPr>
              <a:t>wunsch</a:t>
            </a:r>
            <a:r>
              <a:rPr lang="de-DE" sz="2000" b="0" i="0" u="none" strike="noStrike" baseline="0" dirty="0">
                <a:solidFill>
                  <a:srgbClr val="000000"/>
                </a:solidFill>
              </a:rPr>
              <a:t> hege.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42461944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E9D17A6-83A8-4E60-AF7A-B566789E13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Marie </a:t>
            </a:r>
            <a:r>
              <a:rPr lang="pt-BR" dirty="0" err="1"/>
              <a:t>Luise</a:t>
            </a:r>
            <a:r>
              <a:rPr lang="pt-BR" dirty="0"/>
              <a:t> </a:t>
            </a:r>
            <a:r>
              <a:rPr lang="pt-BR" dirty="0" err="1"/>
              <a:t>Kaschnitz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5534BCD-B450-4561-BF03-F5266CEAAC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43274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de-DE" sz="2600" dirty="0">
                <a:solidFill>
                  <a:schemeClr val="tx1"/>
                </a:solidFill>
              </a:rPr>
              <a:t>Nicht mutig</a:t>
            </a:r>
          </a:p>
          <a:p>
            <a:pPr>
              <a:buNone/>
            </a:pPr>
            <a:endParaRPr lang="de-DE" sz="2600" dirty="0">
              <a:solidFill>
                <a:schemeClr val="tx1"/>
              </a:solidFill>
            </a:endParaRPr>
          </a:p>
          <a:p>
            <a:pPr>
              <a:buNone/>
            </a:pPr>
            <a:r>
              <a:rPr lang="de-DE" sz="2200" dirty="0">
                <a:solidFill>
                  <a:schemeClr val="tx1"/>
                </a:solidFill>
              </a:rPr>
              <a:t>Die Mutigen wissen </a:t>
            </a:r>
            <a:br>
              <a:rPr lang="de-DE" sz="2200" dirty="0">
                <a:solidFill>
                  <a:schemeClr val="tx1"/>
                </a:solidFill>
              </a:rPr>
            </a:br>
            <a:r>
              <a:rPr lang="de-DE" sz="2200" dirty="0" err="1">
                <a:solidFill>
                  <a:schemeClr val="tx1"/>
                </a:solidFill>
              </a:rPr>
              <a:t>Daß</a:t>
            </a:r>
            <a:r>
              <a:rPr lang="de-DE" sz="2200" dirty="0">
                <a:solidFill>
                  <a:schemeClr val="tx1"/>
                </a:solidFill>
              </a:rPr>
              <a:t> sie nicht auferstehen </a:t>
            </a:r>
            <a:br>
              <a:rPr lang="de-DE" sz="2200" dirty="0">
                <a:solidFill>
                  <a:schemeClr val="tx1"/>
                </a:solidFill>
              </a:rPr>
            </a:br>
            <a:r>
              <a:rPr lang="de-DE" sz="2200" dirty="0" err="1">
                <a:solidFill>
                  <a:schemeClr val="tx1"/>
                </a:solidFill>
              </a:rPr>
              <a:t>Daß</a:t>
            </a:r>
            <a:r>
              <a:rPr lang="de-DE" sz="2200" dirty="0">
                <a:solidFill>
                  <a:schemeClr val="tx1"/>
                </a:solidFill>
              </a:rPr>
              <a:t> kein Fleisch um sie wächst </a:t>
            </a:r>
            <a:br>
              <a:rPr lang="de-DE" sz="2200" dirty="0">
                <a:solidFill>
                  <a:schemeClr val="tx1"/>
                </a:solidFill>
              </a:rPr>
            </a:br>
            <a:r>
              <a:rPr lang="de-DE" sz="2200" dirty="0">
                <a:solidFill>
                  <a:schemeClr val="tx1"/>
                </a:solidFill>
              </a:rPr>
              <a:t>Am jüngsten Morgen </a:t>
            </a:r>
            <a:br>
              <a:rPr lang="de-DE" sz="2200" dirty="0">
                <a:solidFill>
                  <a:schemeClr val="tx1"/>
                </a:solidFill>
              </a:rPr>
            </a:br>
            <a:r>
              <a:rPr lang="de-DE" sz="2200" dirty="0" err="1">
                <a:solidFill>
                  <a:schemeClr val="tx1"/>
                </a:solidFill>
              </a:rPr>
              <a:t>Daß</a:t>
            </a:r>
            <a:r>
              <a:rPr lang="de-DE" sz="2200" dirty="0">
                <a:solidFill>
                  <a:schemeClr val="tx1"/>
                </a:solidFill>
              </a:rPr>
              <a:t> sie nichts mehr erinnern </a:t>
            </a:r>
            <a:br>
              <a:rPr lang="de-DE" sz="2200" dirty="0">
                <a:solidFill>
                  <a:schemeClr val="tx1"/>
                </a:solidFill>
              </a:rPr>
            </a:br>
            <a:r>
              <a:rPr lang="de-DE" sz="2200" dirty="0">
                <a:solidFill>
                  <a:schemeClr val="tx1"/>
                </a:solidFill>
              </a:rPr>
              <a:t>Niemandem wiederbegegnen </a:t>
            </a:r>
            <a:br>
              <a:rPr lang="de-DE" sz="2200" dirty="0">
                <a:solidFill>
                  <a:schemeClr val="tx1"/>
                </a:solidFill>
              </a:rPr>
            </a:br>
            <a:r>
              <a:rPr lang="de-DE" sz="2200" dirty="0" err="1">
                <a:solidFill>
                  <a:schemeClr val="tx1"/>
                </a:solidFill>
              </a:rPr>
              <a:t>Daß</a:t>
            </a:r>
            <a:r>
              <a:rPr lang="de-DE" sz="2200" dirty="0">
                <a:solidFill>
                  <a:schemeClr val="tx1"/>
                </a:solidFill>
              </a:rPr>
              <a:t> nichts ihrer wartet </a:t>
            </a:r>
            <a:br>
              <a:rPr lang="de-DE" sz="2200" dirty="0">
                <a:solidFill>
                  <a:schemeClr val="tx1"/>
                </a:solidFill>
              </a:rPr>
            </a:br>
            <a:r>
              <a:rPr lang="de-DE" sz="2200" dirty="0">
                <a:solidFill>
                  <a:schemeClr val="tx1"/>
                </a:solidFill>
              </a:rPr>
              <a:t>Keine Seligkeit </a:t>
            </a:r>
            <a:br>
              <a:rPr lang="de-DE" sz="2200" dirty="0">
                <a:solidFill>
                  <a:schemeClr val="tx1"/>
                </a:solidFill>
              </a:rPr>
            </a:br>
            <a:r>
              <a:rPr lang="de-DE" sz="2200" dirty="0">
                <a:solidFill>
                  <a:schemeClr val="tx1"/>
                </a:solidFill>
              </a:rPr>
              <a:t>Keine Folter </a:t>
            </a:r>
            <a:br>
              <a:rPr lang="de-DE" sz="2200" dirty="0">
                <a:solidFill>
                  <a:schemeClr val="tx1"/>
                </a:solidFill>
              </a:rPr>
            </a:br>
            <a:r>
              <a:rPr lang="de-DE" sz="2200" dirty="0">
                <a:solidFill>
                  <a:schemeClr val="tx1"/>
                </a:solidFill>
              </a:rPr>
              <a:t>Ich </a:t>
            </a:r>
            <a:br>
              <a:rPr lang="de-DE" sz="2200" dirty="0">
                <a:solidFill>
                  <a:schemeClr val="tx1"/>
                </a:solidFill>
              </a:rPr>
            </a:br>
            <a:r>
              <a:rPr lang="de-DE" sz="2200" dirty="0">
                <a:solidFill>
                  <a:schemeClr val="tx1"/>
                </a:solidFill>
              </a:rPr>
              <a:t>Bin nicht mutig. </a:t>
            </a:r>
          </a:p>
          <a:p>
            <a:pPr>
              <a:buNone/>
            </a:pPr>
            <a:endParaRPr lang="de-DE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510041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58A1536-9033-44FE-978A-88499BD83C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Natur</a:t>
            </a:r>
            <a:r>
              <a:rPr lang="pt-BR" dirty="0"/>
              <a:t> 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68DA42E-8C14-42DE-ACAB-CC58BD011DD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933945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FBA3C4-6290-4AF1-A750-2800320A0E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000" b="0" u="none" strike="noStrike" baseline="0" dirty="0">
                <a:solidFill>
                  <a:schemeClr val="tx1"/>
                </a:solidFill>
                <a:latin typeface="+mn-lt"/>
              </a:rPr>
              <a:t>Zur Konjunktur des Naturgedichts in der deutschsprachigen Gegenwartslyrik (Burdorf, 2019 - </a:t>
            </a:r>
            <a:r>
              <a:rPr lang="pt-BR" sz="1800" b="0" i="0" u="none" strike="noStrike" baseline="0" dirty="0" err="1">
                <a:latin typeface="TimesNewRomanPSMT"/>
              </a:rPr>
              <a:t>IZfK</a:t>
            </a:r>
            <a:r>
              <a:rPr lang="pt-BR" sz="1800" b="0" i="0" u="none" strike="noStrike" baseline="0" dirty="0">
                <a:latin typeface="TimesNewRomanPSMT"/>
              </a:rPr>
              <a:t> 1 (2019). 285-313. DOI: 10.25353/ubtr-izfk-db64-600a</a:t>
            </a:r>
            <a:endParaRPr lang="pt-BR" sz="32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2EAB1A2-152C-4167-AECD-E492F1AF7D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400413"/>
          </a:xfrm>
        </p:spPr>
        <p:txBody>
          <a:bodyPr>
            <a:normAutofit/>
          </a:bodyPr>
          <a:lstStyle/>
          <a:p>
            <a:r>
              <a:rPr lang="pt-BR" sz="2400" dirty="0" err="1"/>
              <a:t>Arkadien</a:t>
            </a:r>
            <a:r>
              <a:rPr lang="pt-BR" sz="2400" dirty="0"/>
              <a:t> - 18. </a:t>
            </a:r>
            <a:r>
              <a:rPr lang="pt-BR" sz="2400" dirty="0" err="1"/>
              <a:t>Jh</a:t>
            </a:r>
            <a:r>
              <a:rPr lang="pt-BR" sz="2400" dirty="0"/>
              <a:t>. - “</a:t>
            </a:r>
            <a:r>
              <a:rPr lang="pt-BR" sz="2400" dirty="0" err="1"/>
              <a:t>Übereinstimmung</a:t>
            </a:r>
            <a:r>
              <a:rPr lang="pt-BR" sz="2400" dirty="0"/>
              <a:t> </a:t>
            </a:r>
            <a:r>
              <a:rPr lang="pt-BR" sz="2400" dirty="0" err="1"/>
              <a:t>zw</a:t>
            </a:r>
            <a:r>
              <a:rPr lang="pt-BR" sz="2400" dirty="0"/>
              <a:t>. </a:t>
            </a:r>
            <a:r>
              <a:rPr lang="pt-BR" sz="2400" dirty="0" err="1"/>
              <a:t>Menschen</a:t>
            </a:r>
            <a:r>
              <a:rPr lang="pt-BR" sz="2400" dirty="0"/>
              <a:t> </a:t>
            </a:r>
            <a:r>
              <a:rPr lang="pt-BR" sz="2400" dirty="0" err="1"/>
              <a:t>und</a:t>
            </a:r>
            <a:r>
              <a:rPr lang="pt-BR" sz="2400" dirty="0"/>
              <a:t> </a:t>
            </a:r>
            <a:r>
              <a:rPr lang="pt-BR" sz="2400" dirty="0" err="1"/>
              <a:t>Natur</a:t>
            </a:r>
            <a:r>
              <a:rPr lang="pt-BR" sz="2400" dirty="0"/>
              <a:t>”  - </a:t>
            </a:r>
            <a:r>
              <a:rPr lang="pt-BR" sz="2400" dirty="0" err="1"/>
              <a:t>Idylle</a:t>
            </a:r>
            <a:r>
              <a:rPr lang="pt-BR" sz="2400" dirty="0"/>
              <a:t> </a:t>
            </a:r>
          </a:p>
          <a:p>
            <a:r>
              <a:rPr lang="de-DE" sz="2400" b="0" u="none" strike="noStrike" baseline="0" dirty="0"/>
              <a:t>Aufklärung: Gottes sinnvoll und nützlich geordnete Natur –  Lehrdichtung</a:t>
            </a:r>
          </a:p>
          <a:p>
            <a:r>
              <a:rPr lang="de-DE" sz="2400" b="0" u="none" strike="noStrike" baseline="0" dirty="0"/>
              <a:t>Romantik und frühe Moderne: Sehnsucht, Selbstzerstörung und Aufbegehren</a:t>
            </a:r>
          </a:p>
          <a:p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1941739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1CCDC8-0CB6-44D8-8BAF-19781E92B5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9A8365A-9160-437E-93BA-8F10D3E66A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>
              <a:buNone/>
            </a:pPr>
            <a:r>
              <a:rPr lang="de-DE" sz="2800" b="0" i="0" u="none" strike="noStrike" baseline="0" dirty="0">
                <a:solidFill>
                  <a:schemeClr val="tx1"/>
                </a:solidFill>
              </a:rPr>
              <a:t>[…]</a:t>
            </a:r>
          </a:p>
          <a:p>
            <a:pPr marL="0" indent="0" algn="l">
              <a:buNone/>
            </a:pPr>
            <a:r>
              <a:rPr lang="de-DE" sz="2800" b="0" i="0" u="none" strike="noStrike" baseline="0" dirty="0">
                <a:solidFill>
                  <a:schemeClr val="tx1"/>
                </a:solidFill>
              </a:rPr>
              <a:t>Was sind das für Zeiten, wo</a:t>
            </a:r>
          </a:p>
          <a:p>
            <a:pPr marL="0" indent="0" algn="l">
              <a:buNone/>
            </a:pPr>
            <a:r>
              <a:rPr lang="de-DE" sz="2800" b="0" i="0" u="none" strike="noStrike" baseline="0" dirty="0">
                <a:solidFill>
                  <a:schemeClr val="tx1"/>
                </a:solidFill>
              </a:rPr>
              <a:t>Ein Gespräch über Bäume fast ein Verbrechen ist</a:t>
            </a:r>
          </a:p>
          <a:p>
            <a:pPr marL="0" indent="0" algn="l">
              <a:buNone/>
            </a:pPr>
            <a:r>
              <a:rPr lang="de-DE" sz="2800" b="0" i="0" u="none" strike="noStrike" baseline="0" dirty="0">
                <a:solidFill>
                  <a:schemeClr val="tx1"/>
                </a:solidFill>
              </a:rPr>
              <a:t>Weil es ein Schweigen über so viele Untaten einschließt!(Brecht, An die Nachgeborenen)</a:t>
            </a:r>
            <a:endParaRPr lang="pt-BR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32432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1D62C929-7209-4245-894F-4ABE0928E7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39E74CF7-9B9D-4965-814F-36ACBA8356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Ein</a:t>
            </a:r>
            <a:r>
              <a:rPr kumimoji="0" lang="pt-BR" altLang="pt-B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pt-BR" altLang="pt-BR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Blatt</a:t>
            </a:r>
            <a:r>
              <a:rPr kumimoji="0" lang="pt-BR" altLang="pt-B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, </a:t>
            </a:r>
            <a:r>
              <a:rPr kumimoji="0" lang="pt-BR" altLang="pt-BR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baumlos</a:t>
            </a:r>
            <a:r>
              <a:rPr kumimoji="0" lang="pt-BR" altLang="pt-B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für</a:t>
            </a:r>
            <a:r>
              <a:rPr kumimoji="0" lang="pt-BR" altLang="pt-B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Bertolt Brecht:</a:t>
            </a:r>
            <a:br>
              <a:rPr kumimoji="0" lang="pt-BR" altLang="pt-B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kumimoji="0" lang="pt-BR" altLang="pt-BR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Was</a:t>
            </a:r>
            <a:r>
              <a:rPr kumimoji="0" lang="pt-BR" altLang="pt-B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pt-BR" altLang="pt-BR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sind</a:t>
            </a:r>
            <a:r>
              <a:rPr kumimoji="0" lang="pt-BR" altLang="pt-B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das </a:t>
            </a:r>
            <a:r>
              <a:rPr kumimoji="0" lang="pt-BR" altLang="pt-BR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für</a:t>
            </a:r>
            <a:r>
              <a:rPr kumimoji="0" lang="pt-BR" altLang="pt-B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pt-BR" altLang="pt-BR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Zeiten</a:t>
            </a:r>
            <a:r>
              <a:rPr kumimoji="0" lang="pt-BR" altLang="pt-B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wo</a:t>
            </a:r>
            <a:r>
              <a:rPr kumimoji="0" lang="pt-BR" altLang="pt-B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pt-BR" altLang="pt-BR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ein</a:t>
            </a:r>
            <a:r>
              <a:rPr kumimoji="0" lang="pt-BR" altLang="pt-B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pt-BR" altLang="pt-BR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Gespräch</a:t>
            </a:r>
            <a:r>
              <a:rPr kumimoji="0" lang="pt-BR" altLang="pt-B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br>
              <a:rPr kumimoji="0" lang="pt-BR" altLang="pt-B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pt-BR" altLang="pt-BR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beinah</a:t>
            </a:r>
            <a:r>
              <a:rPr kumimoji="0" lang="pt-BR" altLang="pt-B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pt-BR" altLang="pt-BR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ein</a:t>
            </a:r>
            <a:r>
              <a:rPr kumimoji="0" lang="pt-BR" altLang="pt-B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pt-BR" altLang="pt-BR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Verbrechen</a:t>
            </a:r>
            <a:r>
              <a:rPr kumimoji="0" lang="pt-BR" altLang="pt-B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pt-BR" altLang="pt-BR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ist</a:t>
            </a:r>
            <a:r>
              <a:rPr kumimoji="0" lang="pt-BR" altLang="pt-B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, </a:t>
            </a:r>
            <a:br>
              <a:rPr kumimoji="0" lang="pt-BR" altLang="pt-B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pt-BR" altLang="pt-BR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weil</a:t>
            </a:r>
            <a:r>
              <a:rPr kumimoji="0" lang="pt-BR" altLang="pt-B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es </a:t>
            </a:r>
            <a:r>
              <a:rPr kumimoji="0" lang="pt-BR" altLang="pt-BR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soviel</a:t>
            </a:r>
            <a:r>
              <a:rPr kumimoji="0" lang="pt-BR" altLang="pt-B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pt-BR" altLang="pt-BR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Gesagtes</a:t>
            </a:r>
            <a:r>
              <a:rPr kumimoji="0" lang="pt-BR" altLang="pt-B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br>
              <a:rPr kumimoji="0" lang="pt-BR" altLang="pt-B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pt-BR" altLang="pt-BR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mit</a:t>
            </a:r>
            <a:r>
              <a:rPr kumimoji="0" lang="pt-BR" altLang="pt-B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pt-BR" altLang="pt-BR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einschließt</a:t>
            </a:r>
            <a:r>
              <a:rPr kumimoji="0" lang="pt-BR" altLang="pt-B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?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altLang="pt-BR" dirty="0">
              <a:solidFill>
                <a:schemeClr val="tx1"/>
              </a:solidFill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(Paul </a:t>
            </a:r>
            <a:r>
              <a:rPr kumimoji="0" lang="pt-BR" altLang="pt-BR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Celan</a:t>
            </a:r>
            <a:r>
              <a:rPr kumimoji="0" lang="pt-BR" altLang="pt-B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)</a:t>
            </a:r>
            <a:endParaRPr kumimoji="0" lang="pt-BR" altLang="pt-BR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045081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B6D947-9F76-4AF5-89D0-7A712BDD56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Sarah Kirsch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AAE01E6-BD4A-47F3-A384-D0DB676BFE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1787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400" b="1" i="0" u="none" strike="noStrike" baseline="0" dirty="0" err="1">
                <a:solidFill>
                  <a:srgbClr val="000000"/>
                </a:solidFill>
              </a:rPr>
              <a:t>Bäume</a:t>
            </a:r>
            <a:r>
              <a:rPr lang="pt-BR" sz="2400" b="1" i="0" u="none" strike="noStrike" baseline="0" dirty="0">
                <a:solidFill>
                  <a:srgbClr val="000000"/>
                </a:solidFill>
              </a:rPr>
              <a:t> </a:t>
            </a:r>
          </a:p>
          <a:p>
            <a:pPr marL="0" indent="0">
              <a:buNone/>
            </a:pPr>
            <a:endParaRPr lang="pt-BR" sz="2400" b="0" i="0" u="none" strike="noStrike" baseline="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pt-BR" sz="2400" b="0" i="0" u="none" strike="noStrike" baseline="0" dirty="0" err="1">
                <a:solidFill>
                  <a:srgbClr val="000000"/>
                </a:solidFill>
              </a:rPr>
              <a:t>Früher</a:t>
            </a:r>
            <a:r>
              <a:rPr lang="pt-BR" sz="2400" b="0" i="0" u="none" strike="noStrike" baseline="0" dirty="0">
                <a:solidFill>
                  <a:srgbClr val="000000"/>
                </a:solidFill>
              </a:rPr>
              <a:t> </a:t>
            </a:r>
            <a:r>
              <a:rPr lang="pt-BR" sz="2400" b="0" i="0" u="none" strike="noStrike" baseline="0" dirty="0" err="1">
                <a:solidFill>
                  <a:srgbClr val="000000"/>
                </a:solidFill>
              </a:rPr>
              <a:t>sollen</a:t>
            </a:r>
            <a:r>
              <a:rPr lang="pt-BR" sz="2400" b="0" i="0" u="none" strike="noStrike" baseline="0" dirty="0">
                <a:solidFill>
                  <a:srgbClr val="000000"/>
                </a:solidFill>
              </a:rPr>
              <a:t> sie </a:t>
            </a:r>
          </a:p>
          <a:p>
            <a:pPr marL="0" indent="0">
              <a:buNone/>
            </a:pPr>
            <a:r>
              <a:rPr lang="de-DE" sz="2400" b="0" i="0" u="none" strike="noStrike" baseline="0" dirty="0">
                <a:solidFill>
                  <a:srgbClr val="000000"/>
                </a:solidFill>
              </a:rPr>
              <a:t>Wälder gebildet haben und Vögel </a:t>
            </a:r>
          </a:p>
          <a:p>
            <a:pPr marL="0" indent="0">
              <a:buNone/>
            </a:pPr>
            <a:r>
              <a:rPr lang="pt-BR" sz="2400" b="0" i="0" u="none" strike="noStrike" baseline="0" dirty="0" err="1">
                <a:solidFill>
                  <a:srgbClr val="000000"/>
                </a:solidFill>
              </a:rPr>
              <a:t>auch</a:t>
            </a:r>
            <a:r>
              <a:rPr lang="pt-BR" sz="2400" b="0" i="0" u="none" strike="noStrike" baseline="0" dirty="0">
                <a:solidFill>
                  <a:srgbClr val="000000"/>
                </a:solidFill>
              </a:rPr>
              <a:t> </a:t>
            </a:r>
            <a:r>
              <a:rPr lang="pt-BR" sz="2400" b="0" i="0" u="none" strike="noStrike" baseline="0" dirty="0" err="1">
                <a:solidFill>
                  <a:srgbClr val="000000"/>
                </a:solidFill>
              </a:rPr>
              <a:t>Libellen</a:t>
            </a:r>
            <a:r>
              <a:rPr lang="pt-BR" sz="2400" b="0" i="0" u="none" strike="noStrike" baseline="0" dirty="0">
                <a:solidFill>
                  <a:srgbClr val="000000"/>
                </a:solidFill>
              </a:rPr>
              <a:t> </a:t>
            </a:r>
            <a:r>
              <a:rPr lang="pt-BR" sz="2400" b="0" i="0" u="none" strike="noStrike" baseline="0" dirty="0" err="1">
                <a:solidFill>
                  <a:srgbClr val="000000"/>
                </a:solidFill>
              </a:rPr>
              <a:t>genannt</a:t>
            </a:r>
            <a:r>
              <a:rPr lang="pt-BR" sz="2400" b="0" i="0" u="none" strike="noStrike" baseline="0" dirty="0">
                <a:solidFill>
                  <a:srgbClr val="000000"/>
                </a:solidFill>
              </a:rPr>
              <a:t> </a:t>
            </a:r>
            <a:r>
              <a:rPr lang="pt-BR" sz="2400" b="0" i="0" u="none" strike="noStrike" baseline="0" dirty="0" err="1">
                <a:solidFill>
                  <a:srgbClr val="000000"/>
                </a:solidFill>
              </a:rPr>
              <a:t>kleine</a:t>
            </a:r>
            <a:r>
              <a:rPr lang="pt-BR" sz="2400" b="0" i="0" u="none" strike="noStrike" baseline="0" dirty="0">
                <a:solidFill>
                  <a:srgbClr val="000000"/>
                </a:solidFill>
              </a:rPr>
              <a:t> </a:t>
            </a:r>
          </a:p>
          <a:p>
            <a:pPr marL="0" indent="0">
              <a:buNone/>
            </a:pPr>
            <a:r>
              <a:rPr lang="pt-BR" sz="2400" b="0" i="0" u="none" strike="noStrike" baseline="0" dirty="0" err="1">
                <a:solidFill>
                  <a:srgbClr val="000000"/>
                </a:solidFill>
              </a:rPr>
              <a:t>Huhnähnliche</a:t>
            </a:r>
            <a:r>
              <a:rPr lang="pt-BR" sz="2400" b="0" i="0" u="none" strike="noStrike" baseline="0" dirty="0">
                <a:solidFill>
                  <a:srgbClr val="000000"/>
                </a:solidFill>
              </a:rPr>
              <a:t> </a:t>
            </a:r>
            <a:r>
              <a:rPr lang="pt-BR" sz="2400" b="0" i="0" u="none" strike="noStrike" baseline="0" dirty="0" err="1">
                <a:solidFill>
                  <a:srgbClr val="000000"/>
                </a:solidFill>
              </a:rPr>
              <a:t>Wesen</a:t>
            </a:r>
            <a:r>
              <a:rPr lang="pt-BR" sz="2400" b="0" i="0" u="none" strike="noStrike" baseline="0" dirty="0">
                <a:solidFill>
                  <a:srgbClr val="000000"/>
                </a:solidFill>
              </a:rPr>
              <a:t> die </a:t>
            </a:r>
            <a:r>
              <a:rPr lang="pt-BR" sz="2400" b="0" i="0" u="none" strike="noStrike" baseline="0" dirty="0" err="1">
                <a:solidFill>
                  <a:srgbClr val="000000"/>
                </a:solidFill>
              </a:rPr>
              <a:t>zu</a:t>
            </a:r>
            <a:r>
              <a:rPr lang="pt-BR" sz="2400" b="0" i="0" u="none" strike="noStrike" baseline="0" dirty="0">
                <a:solidFill>
                  <a:srgbClr val="000000"/>
                </a:solidFill>
              </a:rPr>
              <a:t> </a:t>
            </a:r>
          </a:p>
          <a:p>
            <a:pPr marL="0" indent="0">
              <a:buNone/>
            </a:pPr>
            <a:r>
              <a:rPr lang="pt-BR" sz="2400" b="0" i="0" u="none" strike="noStrike" baseline="0" dirty="0" err="1">
                <a:solidFill>
                  <a:srgbClr val="000000"/>
                </a:solidFill>
              </a:rPr>
              <a:t>Singen</a:t>
            </a:r>
            <a:r>
              <a:rPr lang="pt-BR" sz="2400" b="0" i="0" u="none" strike="noStrike" baseline="0" dirty="0">
                <a:solidFill>
                  <a:srgbClr val="000000"/>
                </a:solidFill>
              </a:rPr>
              <a:t> </a:t>
            </a:r>
            <a:r>
              <a:rPr lang="pt-BR" sz="2400" b="0" i="0" u="none" strike="noStrike" baseline="0" dirty="0" err="1">
                <a:solidFill>
                  <a:srgbClr val="000000"/>
                </a:solidFill>
              </a:rPr>
              <a:t>vermochten</a:t>
            </a:r>
            <a:r>
              <a:rPr lang="pt-BR" sz="2400" b="0" i="0" u="none" strike="noStrike" baseline="0" dirty="0">
                <a:solidFill>
                  <a:srgbClr val="000000"/>
                </a:solidFill>
              </a:rPr>
              <a:t> </a:t>
            </a:r>
            <a:r>
              <a:rPr lang="pt-BR" sz="2400" b="0" i="0" u="none" strike="noStrike" baseline="0" dirty="0" err="1">
                <a:solidFill>
                  <a:srgbClr val="000000"/>
                </a:solidFill>
              </a:rPr>
              <a:t>schauten</a:t>
            </a:r>
            <a:r>
              <a:rPr lang="pt-BR" sz="2400" b="0" i="0" u="none" strike="noStrike" baseline="0" dirty="0">
                <a:solidFill>
                  <a:srgbClr val="000000"/>
                </a:solidFill>
              </a:rPr>
              <a:t> </a:t>
            </a:r>
            <a:r>
              <a:rPr lang="pt-BR" sz="2400" b="0" i="0" u="none" strike="noStrike" baseline="0" dirty="0" err="1">
                <a:solidFill>
                  <a:srgbClr val="000000"/>
                </a:solidFill>
              </a:rPr>
              <a:t>herab</a:t>
            </a:r>
            <a:r>
              <a:rPr lang="pt-BR" sz="2400" b="0" i="0" u="none" strike="noStrike" baseline="0" dirty="0">
                <a:solidFill>
                  <a:srgbClr val="000000"/>
                </a:solidFill>
              </a:rPr>
              <a:t>. 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7758302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A9B41D-D1B7-4984-ABF4-DB2385E3A8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8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BERTOLT BRECHT 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E9E99FA-01F3-4AAC-8015-A767C352DB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sz="2400" b="1" i="0" u="none" strike="noStrike" baseline="0" dirty="0" err="1">
                <a:solidFill>
                  <a:srgbClr val="000000"/>
                </a:solidFill>
              </a:rPr>
              <a:t>Tannen</a:t>
            </a:r>
            <a:r>
              <a:rPr lang="pt-BR" sz="2400" b="1" i="0" u="none" strike="noStrike" baseline="0" dirty="0">
                <a:solidFill>
                  <a:srgbClr val="000000"/>
                </a:solidFill>
              </a:rPr>
              <a:t> </a:t>
            </a:r>
            <a:endParaRPr lang="pt-BR" sz="2400" b="0" i="0" u="none" strike="noStrike" baseline="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pt-BR" sz="2400" b="0" i="0" u="none" strike="noStrike" baseline="0" dirty="0">
                <a:solidFill>
                  <a:srgbClr val="000000"/>
                </a:solidFill>
              </a:rPr>
              <a:t>In der </a:t>
            </a:r>
            <a:r>
              <a:rPr lang="pt-BR" sz="2400" b="0" i="0" u="none" strike="noStrike" baseline="0" dirty="0" err="1">
                <a:solidFill>
                  <a:srgbClr val="000000"/>
                </a:solidFill>
              </a:rPr>
              <a:t>Frühe</a:t>
            </a:r>
            <a:r>
              <a:rPr lang="pt-BR" sz="2400" b="0" i="0" u="none" strike="noStrike" baseline="0" dirty="0">
                <a:solidFill>
                  <a:srgbClr val="000000"/>
                </a:solidFill>
              </a:rPr>
              <a:t> </a:t>
            </a:r>
          </a:p>
          <a:p>
            <a:pPr marL="0" indent="0">
              <a:buNone/>
            </a:pPr>
            <a:r>
              <a:rPr lang="pt-BR" sz="2400" b="0" i="0" u="none" strike="noStrike" baseline="0" dirty="0" err="1">
                <a:solidFill>
                  <a:srgbClr val="000000"/>
                </a:solidFill>
              </a:rPr>
              <a:t>Sind</a:t>
            </a:r>
            <a:r>
              <a:rPr lang="pt-BR" sz="2400" b="0" i="0" u="none" strike="noStrike" baseline="0" dirty="0">
                <a:solidFill>
                  <a:srgbClr val="000000"/>
                </a:solidFill>
              </a:rPr>
              <a:t> die </a:t>
            </a:r>
            <a:r>
              <a:rPr lang="pt-BR" sz="2400" b="0" i="0" u="none" strike="noStrike" baseline="0" dirty="0" err="1">
                <a:solidFill>
                  <a:srgbClr val="000000"/>
                </a:solidFill>
              </a:rPr>
              <a:t>Tannen</a:t>
            </a:r>
            <a:r>
              <a:rPr lang="pt-BR" sz="2400" b="0" i="0" u="none" strike="noStrike" baseline="0" dirty="0">
                <a:solidFill>
                  <a:srgbClr val="000000"/>
                </a:solidFill>
              </a:rPr>
              <a:t> </a:t>
            </a:r>
            <a:r>
              <a:rPr lang="pt-BR" sz="2400" b="0" i="0" u="none" strike="noStrike" baseline="0" dirty="0" err="1">
                <a:solidFill>
                  <a:srgbClr val="000000"/>
                </a:solidFill>
              </a:rPr>
              <a:t>kupfern</a:t>
            </a:r>
            <a:r>
              <a:rPr lang="pt-BR" sz="2400" b="0" i="0" u="none" strike="noStrike" baseline="0" dirty="0">
                <a:solidFill>
                  <a:srgbClr val="000000"/>
                </a:solidFill>
              </a:rPr>
              <a:t>. </a:t>
            </a:r>
          </a:p>
          <a:p>
            <a:pPr marL="0" indent="0">
              <a:buNone/>
            </a:pPr>
            <a:r>
              <a:rPr lang="pt-BR" sz="2400" b="0" i="0" u="none" strike="noStrike" baseline="0" dirty="0" err="1">
                <a:solidFill>
                  <a:srgbClr val="000000"/>
                </a:solidFill>
              </a:rPr>
              <a:t>So</a:t>
            </a:r>
            <a:r>
              <a:rPr lang="pt-BR" sz="2400" b="0" i="0" u="none" strike="noStrike" baseline="0" dirty="0">
                <a:solidFill>
                  <a:srgbClr val="000000"/>
                </a:solidFill>
              </a:rPr>
              <a:t> </a:t>
            </a:r>
            <a:r>
              <a:rPr lang="pt-BR" sz="2400" b="0" i="0" u="none" strike="noStrike" baseline="0" dirty="0" err="1">
                <a:solidFill>
                  <a:srgbClr val="000000"/>
                </a:solidFill>
              </a:rPr>
              <a:t>sah</a:t>
            </a:r>
            <a:r>
              <a:rPr lang="pt-BR" sz="2400" b="0" i="0" u="none" strike="noStrike" baseline="0" dirty="0">
                <a:solidFill>
                  <a:srgbClr val="000000"/>
                </a:solidFill>
              </a:rPr>
              <a:t> </a:t>
            </a:r>
            <a:r>
              <a:rPr lang="pt-BR" sz="2400" b="0" i="0" u="none" strike="noStrike" baseline="0" dirty="0" err="1">
                <a:solidFill>
                  <a:srgbClr val="000000"/>
                </a:solidFill>
              </a:rPr>
              <a:t>ich</a:t>
            </a:r>
            <a:r>
              <a:rPr lang="pt-BR" sz="2400" b="0" i="0" u="none" strike="noStrike" baseline="0" dirty="0">
                <a:solidFill>
                  <a:srgbClr val="000000"/>
                </a:solidFill>
              </a:rPr>
              <a:t> sie </a:t>
            </a:r>
          </a:p>
          <a:p>
            <a:pPr marL="0" indent="0">
              <a:buNone/>
            </a:pPr>
            <a:r>
              <a:rPr lang="pt-BR" sz="2400" b="0" i="0" u="none" strike="noStrike" baseline="0" dirty="0" err="1">
                <a:solidFill>
                  <a:srgbClr val="000000"/>
                </a:solidFill>
              </a:rPr>
              <a:t>Vor</a:t>
            </a:r>
            <a:r>
              <a:rPr lang="pt-BR" sz="2400" b="0" i="0" u="none" strike="noStrike" baseline="0" dirty="0">
                <a:solidFill>
                  <a:srgbClr val="000000"/>
                </a:solidFill>
              </a:rPr>
              <a:t> </a:t>
            </a:r>
            <a:r>
              <a:rPr lang="pt-BR" sz="2400" b="0" i="0" u="none" strike="noStrike" baseline="0" dirty="0" err="1">
                <a:solidFill>
                  <a:srgbClr val="000000"/>
                </a:solidFill>
              </a:rPr>
              <a:t>einem</a:t>
            </a:r>
            <a:r>
              <a:rPr lang="pt-BR" sz="2400" b="0" i="0" u="none" strike="noStrike" baseline="0" dirty="0">
                <a:solidFill>
                  <a:srgbClr val="000000"/>
                </a:solidFill>
              </a:rPr>
              <a:t> </a:t>
            </a:r>
            <a:r>
              <a:rPr lang="pt-BR" sz="2400" b="0" i="0" u="none" strike="noStrike" baseline="0" dirty="0" err="1">
                <a:solidFill>
                  <a:srgbClr val="000000"/>
                </a:solidFill>
              </a:rPr>
              <a:t>halben</a:t>
            </a:r>
            <a:r>
              <a:rPr lang="pt-BR" sz="2400" b="0" i="0" u="none" strike="noStrike" baseline="0" dirty="0">
                <a:solidFill>
                  <a:srgbClr val="000000"/>
                </a:solidFill>
              </a:rPr>
              <a:t> </a:t>
            </a:r>
            <a:r>
              <a:rPr lang="pt-BR" sz="2400" b="0" i="0" u="none" strike="noStrike" baseline="0" dirty="0" err="1">
                <a:solidFill>
                  <a:srgbClr val="000000"/>
                </a:solidFill>
              </a:rPr>
              <a:t>Jahrhundert</a:t>
            </a:r>
            <a:r>
              <a:rPr lang="pt-BR" sz="2400" b="0" i="0" u="none" strike="noStrike" baseline="0" dirty="0">
                <a:solidFill>
                  <a:srgbClr val="000000"/>
                </a:solidFill>
              </a:rPr>
              <a:t> </a:t>
            </a:r>
          </a:p>
          <a:p>
            <a:pPr marL="0" indent="0">
              <a:buNone/>
            </a:pPr>
            <a:r>
              <a:rPr lang="pt-BR" sz="2400" b="0" i="0" u="none" strike="noStrike" baseline="0" dirty="0" err="1">
                <a:solidFill>
                  <a:srgbClr val="000000"/>
                </a:solidFill>
              </a:rPr>
              <a:t>Vor</a:t>
            </a:r>
            <a:r>
              <a:rPr lang="pt-BR" sz="2400" b="0" i="0" u="none" strike="noStrike" baseline="0" dirty="0">
                <a:solidFill>
                  <a:srgbClr val="000000"/>
                </a:solidFill>
              </a:rPr>
              <a:t> </a:t>
            </a:r>
            <a:r>
              <a:rPr lang="pt-BR" sz="2400" b="0" i="0" u="none" strike="noStrike" baseline="0" dirty="0" err="1">
                <a:solidFill>
                  <a:srgbClr val="000000"/>
                </a:solidFill>
              </a:rPr>
              <a:t>zwei</a:t>
            </a:r>
            <a:r>
              <a:rPr lang="pt-BR" sz="2400" b="0" i="0" u="none" strike="noStrike" baseline="0" dirty="0">
                <a:solidFill>
                  <a:srgbClr val="000000"/>
                </a:solidFill>
              </a:rPr>
              <a:t> </a:t>
            </a:r>
            <a:r>
              <a:rPr lang="pt-BR" sz="2400" b="0" i="0" u="none" strike="noStrike" baseline="0" dirty="0" err="1">
                <a:solidFill>
                  <a:srgbClr val="000000"/>
                </a:solidFill>
              </a:rPr>
              <a:t>Weltkriegen</a:t>
            </a:r>
            <a:r>
              <a:rPr lang="pt-BR" sz="2400" b="0" i="0" u="none" strike="noStrike" baseline="0" dirty="0">
                <a:solidFill>
                  <a:srgbClr val="000000"/>
                </a:solidFill>
              </a:rPr>
              <a:t> </a:t>
            </a:r>
          </a:p>
          <a:p>
            <a:pPr marL="0" indent="0">
              <a:buNone/>
            </a:pPr>
            <a:r>
              <a:rPr lang="pt-BR" sz="2400" b="0" i="0" u="none" strike="noStrike" baseline="0" dirty="0" err="1">
                <a:solidFill>
                  <a:srgbClr val="000000"/>
                </a:solidFill>
              </a:rPr>
              <a:t>Mit</a:t>
            </a:r>
            <a:r>
              <a:rPr lang="pt-BR" sz="2400" b="0" i="0" u="none" strike="noStrike" baseline="0" dirty="0">
                <a:solidFill>
                  <a:srgbClr val="000000"/>
                </a:solidFill>
              </a:rPr>
              <a:t> </a:t>
            </a:r>
            <a:r>
              <a:rPr lang="pt-BR" sz="2400" b="0" i="0" u="none" strike="noStrike" baseline="0" dirty="0" err="1">
                <a:solidFill>
                  <a:srgbClr val="000000"/>
                </a:solidFill>
              </a:rPr>
              <a:t>jungen</a:t>
            </a:r>
            <a:r>
              <a:rPr lang="pt-BR" sz="2400" b="0" i="0" u="none" strike="noStrike" baseline="0" dirty="0">
                <a:solidFill>
                  <a:srgbClr val="000000"/>
                </a:solidFill>
              </a:rPr>
              <a:t> </a:t>
            </a:r>
            <a:r>
              <a:rPr lang="pt-BR" sz="2400" b="0" i="0" u="none" strike="noStrike" baseline="0" dirty="0" err="1">
                <a:solidFill>
                  <a:srgbClr val="000000"/>
                </a:solidFill>
              </a:rPr>
              <a:t>Augen</a:t>
            </a:r>
            <a:r>
              <a:rPr lang="pt-BR" sz="2400" b="0" i="0" u="none" strike="noStrike" baseline="0" dirty="0">
                <a:solidFill>
                  <a:srgbClr val="000000"/>
                </a:solidFill>
              </a:rPr>
              <a:t>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212307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5D598E-AC6B-4AF5-ADF6-B3CBD74E9B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400" i="0" u="none" strike="noStrike" baseline="0" dirty="0">
                <a:latin typeface="+mn-lt"/>
              </a:rPr>
              <a:t>HANS MAGNUS ENZENSBERGER </a:t>
            </a:r>
            <a:endParaRPr lang="pt-BR" sz="3600" dirty="0">
              <a:latin typeface="+mn-lt"/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B6579BC-C1A2-4429-B308-2BD2BF10A7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856510"/>
            <a:ext cx="11029615" cy="466898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t-BR" sz="1900" b="1" i="0" u="none" strike="noStrike" baseline="0" dirty="0" err="1">
                <a:solidFill>
                  <a:srgbClr val="000000"/>
                </a:solidFill>
              </a:rPr>
              <a:t>Nänie</a:t>
            </a:r>
            <a:r>
              <a:rPr lang="pt-BR" sz="1900" b="1" i="0" u="none" strike="noStrike" baseline="0" dirty="0">
                <a:solidFill>
                  <a:srgbClr val="000000"/>
                </a:solidFill>
              </a:rPr>
              <a:t> </a:t>
            </a:r>
            <a:r>
              <a:rPr lang="pt-BR" sz="1900" b="1" i="0" u="none" strike="noStrike" baseline="0" dirty="0" err="1">
                <a:solidFill>
                  <a:srgbClr val="000000"/>
                </a:solidFill>
              </a:rPr>
              <a:t>auf</a:t>
            </a:r>
            <a:r>
              <a:rPr lang="pt-BR" sz="1900" b="1" i="0" u="none" strike="noStrike" baseline="0" dirty="0">
                <a:solidFill>
                  <a:srgbClr val="000000"/>
                </a:solidFill>
              </a:rPr>
              <a:t> </a:t>
            </a:r>
            <a:r>
              <a:rPr lang="pt-BR" sz="1900" b="1" i="0" u="none" strike="noStrike" baseline="0" dirty="0" err="1">
                <a:solidFill>
                  <a:srgbClr val="000000"/>
                </a:solidFill>
              </a:rPr>
              <a:t>den</a:t>
            </a:r>
            <a:r>
              <a:rPr lang="pt-BR" sz="1900" b="1" i="0" u="none" strike="noStrike" baseline="0" dirty="0">
                <a:solidFill>
                  <a:srgbClr val="000000"/>
                </a:solidFill>
              </a:rPr>
              <a:t> </a:t>
            </a:r>
            <a:r>
              <a:rPr lang="pt-BR" sz="1900" b="1" i="0" u="none" strike="noStrike" baseline="0" dirty="0" err="1">
                <a:solidFill>
                  <a:srgbClr val="000000"/>
                </a:solidFill>
              </a:rPr>
              <a:t>Apfel</a:t>
            </a:r>
            <a:endParaRPr lang="pt-BR" sz="1900" b="1" i="0" u="none" strike="noStrike" baseline="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pt-BR" sz="1900" b="1" i="0" u="none" strike="noStrike" baseline="0" dirty="0">
                <a:solidFill>
                  <a:srgbClr val="000000"/>
                </a:solidFill>
              </a:rPr>
              <a:t> </a:t>
            </a:r>
            <a:endParaRPr lang="pt-BR" sz="1900" b="0" i="0" u="none" strike="noStrike" baseline="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pt-BR" sz="1900" b="0" i="0" u="none" strike="noStrike" baseline="0" dirty="0" err="1">
                <a:solidFill>
                  <a:srgbClr val="000000"/>
                </a:solidFill>
              </a:rPr>
              <a:t>Hier</a:t>
            </a:r>
            <a:r>
              <a:rPr lang="pt-BR" sz="1900" b="0" i="0" u="none" strike="noStrike" baseline="0" dirty="0">
                <a:solidFill>
                  <a:srgbClr val="000000"/>
                </a:solidFill>
              </a:rPr>
              <a:t> </a:t>
            </a:r>
            <a:r>
              <a:rPr lang="pt-BR" sz="1900" b="0" i="0" u="none" strike="noStrike" baseline="0" dirty="0" err="1">
                <a:solidFill>
                  <a:srgbClr val="000000"/>
                </a:solidFill>
              </a:rPr>
              <a:t>lag</a:t>
            </a:r>
            <a:r>
              <a:rPr lang="pt-BR" sz="1900" b="0" i="0" u="none" strike="noStrike" baseline="0" dirty="0">
                <a:solidFill>
                  <a:srgbClr val="000000"/>
                </a:solidFill>
              </a:rPr>
              <a:t> der </a:t>
            </a:r>
            <a:r>
              <a:rPr lang="pt-BR" sz="1900" b="0" i="0" u="none" strike="noStrike" baseline="0" dirty="0" err="1">
                <a:solidFill>
                  <a:srgbClr val="000000"/>
                </a:solidFill>
              </a:rPr>
              <a:t>Apfel</a:t>
            </a:r>
            <a:r>
              <a:rPr lang="pt-BR" sz="1900" b="0" i="0" u="none" strike="noStrike" baseline="0" dirty="0">
                <a:solidFill>
                  <a:srgbClr val="000000"/>
                </a:solidFill>
              </a:rPr>
              <a:t> </a:t>
            </a:r>
          </a:p>
          <a:p>
            <a:pPr marL="0" indent="0">
              <a:buNone/>
            </a:pPr>
            <a:r>
              <a:rPr lang="pt-BR" sz="1900" b="0" i="0" u="none" strike="noStrike" baseline="0" dirty="0" err="1">
                <a:solidFill>
                  <a:srgbClr val="000000"/>
                </a:solidFill>
              </a:rPr>
              <a:t>Hier</a:t>
            </a:r>
            <a:r>
              <a:rPr lang="pt-BR" sz="1900" b="0" i="0" u="none" strike="noStrike" baseline="0" dirty="0">
                <a:solidFill>
                  <a:srgbClr val="000000"/>
                </a:solidFill>
              </a:rPr>
              <a:t> stand der </a:t>
            </a:r>
            <a:r>
              <a:rPr lang="pt-BR" sz="1900" b="0" i="0" u="none" strike="noStrike" baseline="0" dirty="0" err="1">
                <a:solidFill>
                  <a:srgbClr val="000000"/>
                </a:solidFill>
              </a:rPr>
              <a:t>Tisch</a:t>
            </a:r>
            <a:r>
              <a:rPr lang="pt-BR" sz="1900" b="0" i="0" u="none" strike="noStrike" baseline="0" dirty="0">
                <a:solidFill>
                  <a:srgbClr val="000000"/>
                </a:solidFill>
              </a:rPr>
              <a:t> </a:t>
            </a:r>
          </a:p>
          <a:p>
            <a:pPr marL="0" indent="0">
              <a:buNone/>
            </a:pPr>
            <a:r>
              <a:rPr lang="pt-BR" sz="1900" b="0" i="0" u="none" strike="noStrike" baseline="0" dirty="0">
                <a:solidFill>
                  <a:srgbClr val="000000"/>
                </a:solidFill>
              </a:rPr>
              <a:t>Das </a:t>
            </a:r>
            <a:r>
              <a:rPr lang="pt-BR" sz="1900" b="0" i="0" u="none" strike="noStrike" baseline="0" dirty="0" err="1">
                <a:solidFill>
                  <a:srgbClr val="000000"/>
                </a:solidFill>
              </a:rPr>
              <a:t>war</a:t>
            </a:r>
            <a:r>
              <a:rPr lang="pt-BR" sz="1900" b="0" i="0" u="none" strike="noStrike" baseline="0" dirty="0">
                <a:solidFill>
                  <a:srgbClr val="000000"/>
                </a:solidFill>
              </a:rPr>
              <a:t> das </a:t>
            </a:r>
            <a:r>
              <a:rPr lang="pt-BR" sz="1900" b="0" i="0" u="none" strike="noStrike" baseline="0" dirty="0" err="1">
                <a:solidFill>
                  <a:srgbClr val="000000"/>
                </a:solidFill>
              </a:rPr>
              <a:t>Haus</a:t>
            </a:r>
            <a:r>
              <a:rPr lang="pt-BR" sz="1900" b="0" i="0" u="none" strike="noStrike" baseline="0" dirty="0">
                <a:solidFill>
                  <a:srgbClr val="000000"/>
                </a:solidFill>
              </a:rPr>
              <a:t> </a:t>
            </a:r>
          </a:p>
          <a:p>
            <a:pPr marL="0" indent="0">
              <a:buNone/>
            </a:pPr>
            <a:r>
              <a:rPr lang="pt-BR" sz="1900" b="0" i="0" u="none" strike="noStrike" baseline="0" dirty="0">
                <a:solidFill>
                  <a:srgbClr val="000000"/>
                </a:solidFill>
              </a:rPr>
              <a:t>Das </a:t>
            </a:r>
            <a:r>
              <a:rPr lang="pt-BR" sz="1900" b="0" i="0" u="none" strike="noStrike" baseline="0" dirty="0" err="1">
                <a:solidFill>
                  <a:srgbClr val="000000"/>
                </a:solidFill>
              </a:rPr>
              <a:t>war</a:t>
            </a:r>
            <a:r>
              <a:rPr lang="pt-BR" sz="1900" b="0" i="0" u="none" strike="noStrike" baseline="0" dirty="0">
                <a:solidFill>
                  <a:srgbClr val="000000"/>
                </a:solidFill>
              </a:rPr>
              <a:t> die </a:t>
            </a:r>
            <a:r>
              <a:rPr lang="pt-BR" sz="1900" b="0" i="0" u="none" strike="noStrike" baseline="0" dirty="0" err="1">
                <a:solidFill>
                  <a:srgbClr val="000000"/>
                </a:solidFill>
              </a:rPr>
              <a:t>Stadt</a:t>
            </a:r>
            <a:r>
              <a:rPr lang="pt-BR" sz="1900" b="0" i="0" u="none" strike="noStrike" baseline="0" dirty="0">
                <a:solidFill>
                  <a:srgbClr val="000000"/>
                </a:solidFill>
              </a:rPr>
              <a:t> </a:t>
            </a:r>
          </a:p>
          <a:p>
            <a:pPr marL="0" indent="0">
              <a:buNone/>
            </a:pPr>
            <a:r>
              <a:rPr lang="pt-BR" sz="1900" b="0" i="0" u="none" strike="noStrike" baseline="0" dirty="0" err="1">
                <a:solidFill>
                  <a:srgbClr val="000000"/>
                </a:solidFill>
              </a:rPr>
              <a:t>Hier</a:t>
            </a:r>
            <a:r>
              <a:rPr lang="pt-BR" sz="1900" b="0" i="0" u="none" strike="noStrike" baseline="0" dirty="0">
                <a:solidFill>
                  <a:srgbClr val="000000"/>
                </a:solidFill>
              </a:rPr>
              <a:t> </a:t>
            </a:r>
            <a:r>
              <a:rPr lang="pt-BR" sz="1900" b="0" i="0" u="none" strike="noStrike" baseline="0" dirty="0" err="1">
                <a:solidFill>
                  <a:srgbClr val="000000"/>
                </a:solidFill>
              </a:rPr>
              <a:t>ruht</a:t>
            </a:r>
            <a:r>
              <a:rPr lang="pt-BR" sz="1900" b="0" i="0" u="none" strike="noStrike" baseline="0" dirty="0">
                <a:solidFill>
                  <a:srgbClr val="000000"/>
                </a:solidFill>
              </a:rPr>
              <a:t> das Land </a:t>
            </a:r>
          </a:p>
          <a:p>
            <a:pPr marL="0" indent="0">
              <a:buNone/>
            </a:pPr>
            <a:r>
              <a:rPr lang="pt-BR" sz="1900" b="0" i="0" u="none" strike="noStrike" baseline="0" dirty="0" err="1">
                <a:solidFill>
                  <a:srgbClr val="000000"/>
                </a:solidFill>
              </a:rPr>
              <a:t>Dieser</a:t>
            </a:r>
            <a:r>
              <a:rPr lang="pt-BR" sz="1900" b="0" i="0" u="none" strike="noStrike" baseline="0" dirty="0">
                <a:solidFill>
                  <a:srgbClr val="000000"/>
                </a:solidFill>
              </a:rPr>
              <a:t> </a:t>
            </a:r>
            <a:r>
              <a:rPr lang="pt-BR" sz="1900" b="0" i="0" u="none" strike="noStrike" baseline="0" dirty="0" err="1">
                <a:solidFill>
                  <a:srgbClr val="000000"/>
                </a:solidFill>
              </a:rPr>
              <a:t>Apfel</a:t>
            </a:r>
            <a:r>
              <a:rPr lang="pt-BR" sz="1900" b="0" i="0" u="none" strike="noStrike" baseline="0" dirty="0">
                <a:solidFill>
                  <a:srgbClr val="000000"/>
                </a:solidFill>
              </a:rPr>
              <a:t> </a:t>
            </a:r>
            <a:r>
              <a:rPr lang="pt-BR" sz="1900" b="0" i="0" u="none" strike="noStrike" baseline="0" dirty="0" err="1">
                <a:solidFill>
                  <a:srgbClr val="000000"/>
                </a:solidFill>
              </a:rPr>
              <a:t>dort</a:t>
            </a:r>
            <a:r>
              <a:rPr lang="pt-BR" sz="1900" b="0" i="0" u="none" strike="noStrike" baseline="0" dirty="0">
                <a:solidFill>
                  <a:srgbClr val="000000"/>
                </a:solidFill>
              </a:rPr>
              <a:t> </a:t>
            </a:r>
          </a:p>
          <a:p>
            <a:pPr marL="0" indent="0">
              <a:buNone/>
            </a:pPr>
            <a:r>
              <a:rPr lang="pt-BR" sz="1900" b="0" i="0" u="none" strike="noStrike" baseline="0" dirty="0" err="1">
                <a:solidFill>
                  <a:srgbClr val="000000"/>
                </a:solidFill>
              </a:rPr>
              <a:t>ist</a:t>
            </a:r>
            <a:r>
              <a:rPr lang="pt-BR" sz="1900" b="0" i="0" u="none" strike="noStrike" baseline="0" dirty="0">
                <a:solidFill>
                  <a:srgbClr val="000000"/>
                </a:solidFill>
              </a:rPr>
              <a:t> die </a:t>
            </a:r>
            <a:r>
              <a:rPr lang="pt-BR" sz="1900" b="0" i="0" u="none" strike="noStrike" baseline="0" dirty="0" err="1">
                <a:solidFill>
                  <a:srgbClr val="000000"/>
                </a:solidFill>
              </a:rPr>
              <a:t>Erde</a:t>
            </a:r>
            <a:r>
              <a:rPr lang="pt-BR" sz="1900" b="0" i="0" u="none" strike="noStrike" baseline="0" dirty="0">
                <a:solidFill>
                  <a:srgbClr val="000000"/>
                </a:solidFill>
              </a:rPr>
              <a:t> </a:t>
            </a:r>
          </a:p>
          <a:p>
            <a:pPr marL="0" indent="0">
              <a:buNone/>
            </a:pPr>
            <a:r>
              <a:rPr lang="pt-BR" sz="1900" b="0" i="0" u="none" strike="noStrike" baseline="0" dirty="0" err="1">
                <a:solidFill>
                  <a:srgbClr val="000000"/>
                </a:solidFill>
              </a:rPr>
              <a:t>ein</a:t>
            </a:r>
            <a:r>
              <a:rPr lang="pt-BR" sz="1900" b="0" i="0" u="none" strike="noStrike" baseline="0" dirty="0">
                <a:solidFill>
                  <a:srgbClr val="000000"/>
                </a:solidFill>
              </a:rPr>
              <a:t> </a:t>
            </a:r>
            <a:r>
              <a:rPr lang="pt-BR" sz="1900" b="0" i="0" u="none" strike="noStrike" baseline="0" dirty="0" err="1">
                <a:solidFill>
                  <a:srgbClr val="000000"/>
                </a:solidFill>
              </a:rPr>
              <a:t>schönes</a:t>
            </a:r>
            <a:r>
              <a:rPr lang="pt-BR" sz="1900" b="0" i="0" u="none" strike="noStrike" baseline="0" dirty="0">
                <a:solidFill>
                  <a:srgbClr val="000000"/>
                </a:solidFill>
              </a:rPr>
              <a:t> </a:t>
            </a:r>
            <a:r>
              <a:rPr lang="pt-BR" sz="1900" b="0" i="0" u="none" strike="noStrike" baseline="0" dirty="0" err="1">
                <a:solidFill>
                  <a:srgbClr val="000000"/>
                </a:solidFill>
              </a:rPr>
              <a:t>Gestirn</a:t>
            </a:r>
            <a:r>
              <a:rPr lang="pt-BR" sz="1900" b="0" i="0" u="none" strike="noStrike" baseline="0" dirty="0">
                <a:solidFill>
                  <a:srgbClr val="000000"/>
                </a:solidFill>
              </a:rPr>
              <a:t> </a:t>
            </a:r>
          </a:p>
          <a:p>
            <a:pPr marL="0" indent="0">
              <a:buNone/>
            </a:pPr>
            <a:r>
              <a:rPr lang="de-DE" sz="1900" b="0" i="0" u="none" strike="noStrike" baseline="0" dirty="0">
                <a:solidFill>
                  <a:srgbClr val="000000"/>
                </a:solidFill>
              </a:rPr>
              <a:t>auf dem es Äpfel gab </a:t>
            </a:r>
          </a:p>
          <a:p>
            <a:pPr marL="0" indent="0">
              <a:buNone/>
            </a:pPr>
            <a:r>
              <a:rPr lang="pt-BR" sz="1900" b="0" i="0" u="none" strike="noStrike" baseline="0" dirty="0" err="1">
                <a:solidFill>
                  <a:srgbClr val="000000"/>
                </a:solidFill>
              </a:rPr>
              <a:t>und</a:t>
            </a:r>
            <a:r>
              <a:rPr lang="pt-BR" sz="1900" b="0" i="0" u="none" strike="noStrike" baseline="0" dirty="0">
                <a:solidFill>
                  <a:srgbClr val="000000"/>
                </a:solidFill>
              </a:rPr>
              <a:t> </a:t>
            </a:r>
            <a:r>
              <a:rPr lang="pt-BR" sz="1900" b="0" i="0" u="none" strike="noStrike" baseline="0" dirty="0" err="1">
                <a:solidFill>
                  <a:srgbClr val="000000"/>
                </a:solidFill>
              </a:rPr>
              <a:t>Esser</a:t>
            </a:r>
            <a:r>
              <a:rPr lang="pt-BR" sz="1900" b="0" i="0" u="none" strike="noStrike" baseline="0" dirty="0">
                <a:solidFill>
                  <a:srgbClr val="000000"/>
                </a:solidFill>
              </a:rPr>
              <a:t> von </a:t>
            </a:r>
            <a:r>
              <a:rPr lang="pt-BR" sz="1900" b="0" i="0" u="none" strike="noStrike" baseline="0" dirty="0" err="1">
                <a:solidFill>
                  <a:srgbClr val="000000"/>
                </a:solidFill>
              </a:rPr>
              <a:t>Äpfeln</a:t>
            </a:r>
            <a:r>
              <a:rPr lang="pt-BR" sz="1900" b="0" i="0" u="none" strike="noStrike" baseline="0" dirty="0">
                <a:solidFill>
                  <a:srgbClr val="000000"/>
                </a:solidFill>
              </a:rPr>
              <a:t>. </a:t>
            </a:r>
          </a:p>
          <a:p>
            <a:pPr marL="0" indent="0" algn="r">
              <a:buNone/>
            </a:pPr>
            <a:r>
              <a:rPr lang="pt-BR" sz="1900" b="0" i="0" u="none" strike="noStrike" baseline="0" dirty="0" err="1">
                <a:solidFill>
                  <a:srgbClr val="000000"/>
                </a:solidFill>
              </a:rPr>
              <a:t>blindenschrift</a:t>
            </a:r>
            <a:r>
              <a:rPr lang="pt-BR" sz="1900" b="0" i="0" u="none" strike="noStrike" baseline="0" dirty="0">
                <a:solidFill>
                  <a:srgbClr val="000000"/>
                </a:solidFill>
              </a:rPr>
              <a:t> (1964)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347891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F9538D-AACC-4DD7-8A98-76D33C3081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6F42D33-6AD1-456C-8E34-531F66FD31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2400" b="0" u="none" strike="noStrike" baseline="0" dirty="0"/>
              <a:t>Zivilisationsbrüche, Brechts und Benns Verdikte, Ende des </a:t>
            </a:r>
            <a:r>
              <a:rPr lang="de-DE" sz="2400" b="0" u="none" strike="noStrike" baseline="0" dirty="0" err="1"/>
              <a:t>Milleniums</a:t>
            </a:r>
            <a:endParaRPr lang="de-DE" sz="2400" b="0" u="none" strike="noStrike" baseline="0" dirty="0"/>
          </a:p>
          <a:p>
            <a:pPr lvl="1"/>
            <a:endParaRPr lang="de-DE" sz="2000" dirty="0"/>
          </a:p>
          <a:p>
            <a:pPr lvl="1"/>
            <a:r>
              <a:rPr lang="de-DE" sz="2000" dirty="0"/>
              <a:t>Natur als magische „Macht“ (</a:t>
            </a:r>
            <a:r>
              <a:rPr lang="de-DE" sz="2000" dirty="0" err="1"/>
              <a:t>Langgässer</a:t>
            </a:r>
            <a:r>
              <a:rPr lang="de-DE" sz="2000" dirty="0"/>
              <a:t>, Huchel, Eich, Kasack) </a:t>
            </a:r>
          </a:p>
          <a:p>
            <a:pPr lvl="1"/>
            <a:r>
              <a:rPr lang="de-DE" sz="2000" b="0" u="none" strike="noStrike" baseline="0" dirty="0"/>
              <a:t>Bild der zerstörten Natur</a:t>
            </a:r>
          </a:p>
          <a:p>
            <a:pPr lvl="1"/>
            <a:r>
              <a:rPr lang="de-DE" sz="2000" dirty="0"/>
              <a:t>Natur gegen Moral </a:t>
            </a:r>
          </a:p>
          <a:p>
            <a:pPr lvl="1"/>
            <a:r>
              <a:rPr lang="de-DE" sz="2000" b="0" u="none" strike="noStrike" baseline="0" dirty="0"/>
              <a:t>Natur-Skepsis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75835516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o">
  <a:themeElements>
    <a:clrScheme name="Personalizada 5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A50021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Dividendo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o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5D8C9649-FBE1-4B5B-8258-8A170F9843A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TM03457464[[fn=Dividendo]]</Template>
  <TotalTime>3347</TotalTime>
  <Words>814</Words>
  <Application>Microsoft Office PowerPoint</Application>
  <PresentationFormat>Widescreen</PresentationFormat>
  <Paragraphs>153</Paragraphs>
  <Slides>15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22" baseType="lpstr">
      <vt:lpstr>Arial</vt:lpstr>
      <vt:lpstr>Calibri</vt:lpstr>
      <vt:lpstr>Gill Sans MT</vt:lpstr>
      <vt:lpstr>Times New Roman</vt:lpstr>
      <vt:lpstr>TimesNewRomanPSMT</vt:lpstr>
      <vt:lpstr>Wingdings 2</vt:lpstr>
      <vt:lpstr>Dividendo</vt:lpstr>
      <vt:lpstr>Departamento de Letras Modernas FLM1003 - Literatura Alemã: Lírica (2020)</vt:lpstr>
      <vt:lpstr>Natur </vt:lpstr>
      <vt:lpstr>Zur Konjunktur des Naturgedichts in der deutschsprachigen Gegenwartslyrik (Burdorf, 2019 - IZfK 1 (2019). 285-313. DOI: 10.25353/ubtr-izfk-db64-600a</vt:lpstr>
      <vt:lpstr>Apresentação do PowerPoint</vt:lpstr>
      <vt:lpstr>Apresentação do PowerPoint</vt:lpstr>
      <vt:lpstr>Sarah Kirsch</vt:lpstr>
      <vt:lpstr>BERTOLT BRECHT </vt:lpstr>
      <vt:lpstr>HANS MAGNUS ENZENSBERGER </vt:lpstr>
      <vt:lpstr>Apresentação do PowerPoint</vt:lpstr>
      <vt:lpstr>Gott</vt:lpstr>
      <vt:lpstr>Gottfried Benn </vt:lpstr>
      <vt:lpstr>CHRISTINE LAVANT</vt:lpstr>
      <vt:lpstr>Paul celan</vt:lpstr>
      <vt:lpstr>Ernst Jandl</vt:lpstr>
      <vt:lpstr>Marie Luise Kaschnitz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Juliana PPerez</dc:creator>
  <cp:lastModifiedBy>Juliana PPerez</cp:lastModifiedBy>
  <cp:revision>220</cp:revision>
  <dcterms:created xsi:type="dcterms:W3CDTF">2020-09-10T19:42:12Z</dcterms:created>
  <dcterms:modified xsi:type="dcterms:W3CDTF">2020-12-13T12:42:23Z</dcterms:modified>
</cp:coreProperties>
</file>