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B9BD5"/>
    <a:srgbClr val="000000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45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0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19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19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63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63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2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96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14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57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50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5924-A0EE-4FEF-8F2A-EE8D89B08BF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7A2A-B26D-47D8-9757-2ED9F4480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5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m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6" y="-48157"/>
            <a:ext cx="9217951" cy="624894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11423" t="71576" r="70996" b="20578"/>
          <a:stretch/>
        </p:blipFill>
        <p:spPr>
          <a:xfrm>
            <a:off x="355285" y="6131583"/>
            <a:ext cx="2799256" cy="563879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3378046" y="6062437"/>
            <a:ext cx="5627860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PMI3236 - Exercício de Plano Diretor de Mineração</a:t>
            </a:r>
          </a:p>
          <a:p>
            <a:r>
              <a:rPr lang="pt-BR" sz="1200" b="1" dirty="0" smtClean="0"/>
              <a:t>Grupo: ____   Data __/__/__   Nome: _______________________________________</a:t>
            </a:r>
            <a:endParaRPr lang="pt-BR" sz="1200" b="1" dirty="0"/>
          </a:p>
        </p:txBody>
      </p:sp>
      <p:grpSp>
        <p:nvGrpSpPr>
          <p:cNvPr id="22" name="Grupo 21"/>
          <p:cNvGrpSpPr/>
          <p:nvPr/>
        </p:nvGrpSpPr>
        <p:grpSpPr>
          <a:xfrm>
            <a:off x="9414979" y="124566"/>
            <a:ext cx="2657178" cy="6522646"/>
            <a:chOff x="9414979" y="124566"/>
            <a:chExt cx="2657178" cy="6522646"/>
          </a:xfrm>
        </p:grpSpPr>
        <p:sp>
          <p:nvSpPr>
            <p:cNvPr id="31" name="Retângulo 30"/>
            <p:cNvSpPr/>
            <p:nvPr/>
          </p:nvSpPr>
          <p:spPr>
            <a:xfrm>
              <a:off x="9414979" y="826455"/>
              <a:ext cx="2566950" cy="44043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9505518" y="124566"/>
              <a:ext cx="23112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Posicione os seguintes</a:t>
              </a:r>
            </a:p>
            <a:p>
              <a:pPr algn="ctr"/>
              <a:r>
                <a:rPr lang="pt-BR" b="1" dirty="0"/>
                <a:t>c</a:t>
              </a:r>
              <a:r>
                <a:rPr lang="pt-BR" b="1" dirty="0" smtClean="0"/>
                <a:t>omponentes:</a:t>
              </a:r>
              <a:endParaRPr lang="pt-BR" b="1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10774944" y="1032164"/>
              <a:ext cx="12972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Área da </a:t>
              </a:r>
              <a:br>
                <a:rPr lang="pt-BR" sz="1600" dirty="0" smtClean="0"/>
              </a:br>
              <a:r>
                <a:rPr lang="pt-BR" sz="1600" dirty="0" smtClean="0"/>
                <a:t>usina</a:t>
              </a:r>
              <a:endParaRPr lang="pt-BR" sz="1600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10774944" y="1841315"/>
              <a:ext cx="1297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Britagem</a:t>
              </a:r>
              <a:endParaRPr lang="pt-BR" sz="1600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10774944" y="2220493"/>
              <a:ext cx="12972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Barragem de</a:t>
              </a:r>
            </a:p>
            <a:p>
              <a:r>
                <a:rPr lang="pt-BR" sz="1600" dirty="0"/>
                <a:t>á</a:t>
              </a:r>
              <a:r>
                <a:rPr lang="pt-BR" sz="1600" dirty="0" smtClean="0"/>
                <a:t>gua limpa</a:t>
              </a:r>
              <a:endParaRPr lang="pt-BR" sz="1600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10774944" y="2969075"/>
              <a:ext cx="1297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Escritórios</a:t>
              </a:r>
              <a:endParaRPr lang="pt-BR" sz="1600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10774944" y="3641503"/>
              <a:ext cx="12972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Depósito</a:t>
              </a:r>
              <a:br>
                <a:rPr lang="pt-BR" sz="1600" dirty="0" smtClean="0"/>
              </a:br>
              <a:r>
                <a:rPr lang="pt-BR" sz="1600" dirty="0" smtClean="0"/>
                <a:t>de estéril</a:t>
              </a:r>
              <a:endParaRPr lang="pt-BR" sz="1600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10774944" y="4614995"/>
              <a:ext cx="12972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Pátio de produto</a:t>
              </a:r>
              <a:endParaRPr lang="pt-BR" sz="16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9429145" y="5382997"/>
              <a:ext cx="2552784" cy="12642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pt-BR" sz="1200" i="1" dirty="0" smtClean="0"/>
                <a:t>Notas: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200" i="1" noProof="1" smtClean="0"/>
                <a:t>Rotacionar</a:t>
              </a:r>
              <a:r>
                <a:rPr lang="pt-BR" sz="1200" i="1" dirty="0" smtClean="0"/>
                <a:t> os componentes  conforme necessário (sem alterar a escala)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200" i="1" dirty="0" smtClean="0"/>
                <a:t>Lançar os acessos internos e eventuais obras de infraestrutura</a:t>
              </a:r>
            </a:p>
          </p:txBody>
        </p:sp>
      </p:grp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57875" y="962678"/>
            <a:ext cx="723900" cy="77724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9161" y="1925728"/>
            <a:ext cx="297180" cy="1905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30380" y="2268004"/>
            <a:ext cx="461115" cy="53284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9560" y="2949574"/>
            <a:ext cx="660529" cy="4541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71762" y="3252741"/>
            <a:ext cx="1401135" cy="1419942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62162" y="4737507"/>
            <a:ext cx="700994" cy="38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84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Giorgio De Tomi</dc:creator>
  <cp:lastModifiedBy>Giorgio De Tomi</cp:lastModifiedBy>
  <cp:revision>15</cp:revision>
  <dcterms:created xsi:type="dcterms:W3CDTF">2020-08-27T00:19:32Z</dcterms:created>
  <dcterms:modified xsi:type="dcterms:W3CDTF">2020-08-31T12:07:13Z</dcterms:modified>
</cp:coreProperties>
</file>